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8835D-3040-4DD5-88F7-D46F8EAED025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362B-F223-4EF1-A4BC-8305E8427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65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8835D-3040-4DD5-88F7-D46F8EAED025}" type="datetimeFigureOut">
              <a:rPr lang="ru-RU" smtClean="0"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E362B-F223-4EF1-A4BC-8305E84275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67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540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lang="ru-RU"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12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sz="2400" b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4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70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33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7600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25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622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950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942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97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01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82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73101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47331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73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78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546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3063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67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003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23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99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15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89325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17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51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39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69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3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7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53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18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52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09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873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06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05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99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577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95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58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461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75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08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148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50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38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938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7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20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478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72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42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75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7317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459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95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804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86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30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985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692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80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96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515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24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3192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62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8527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25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15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24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77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78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303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51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06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684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751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27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65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58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335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449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733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61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Экран (4:3)</PresentationFormat>
  <Paragraphs>2</Paragraphs>
  <Slides>87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87</vt:i4>
      </vt:variant>
    </vt:vector>
  </HeadingPairs>
  <TitlesOfParts>
    <vt:vector size="88" baseType="lpstr">
      <vt:lpstr>Тема Office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Смирнов Игорь Николаевич</dc:creator>
  <cp:lastModifiedBy>Смирнов Игорь Николаевич</cp:lastModifiedBy>
  <cp:revision>1</cp:revision>
  <dcterms:created xsi:type="dcterms:W3CDTF">2026-03-23T06:01:44Z</dcterms:created>
  <dcterms:modified xsi:type="dcterms:W3CDTF">2026-03-23T06:01:45Z</dcterms:modified>
</cp:coreProperties>
</file>