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A271-AD0F-4B02-9FD9-2C1ADF02E935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2B4D8-9D30-4756-BE4E-6D046BC49D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284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9A271-AD0F-4B02-9FD9-2C1ADF02E935}" type="datetimeFigureOut">
              <a:rPr lang="ru-RU" smtClean="0"/>
              <a:t>17.11.2025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2B4D8-9D30-4756-BE4E-6D046BC49D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90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540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lang="ru-RU"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54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2400" b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7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71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57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9888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09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77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74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98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6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4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26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721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6125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59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94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6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3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62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35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08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51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1718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2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30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9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95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17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15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85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790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84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8332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27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15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14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78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50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16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694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31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51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06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482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34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83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44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70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37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76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1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79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890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90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21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89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282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1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673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89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87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87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8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54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0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86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594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70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67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19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9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30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6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4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4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20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3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29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42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71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5008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4573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9867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364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Экран (4:3)</PresentationFormat>
  <Paragraphs>2</Paragraphs>
  <Slides>87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88" baseType="lpstr">
      <vt:lpstr>Тема Office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Смирнов Игорь Николаевич</dc:creator>
  <cp:lastModifiedBy>Смирнов Игорь Николаевич</cp:lastModifiedBy>
  <cp:revision>1</cp:revision>
  <dcterms:created xsi:type="dcterms:W3CDTF">2025-11-17T12:17:56Z</dcterms:created>
  <dcterms:modified xsi:type="dcterms:W3CDTF">2025-11-17T12:17:56Z</dcterms:modified>
</cp:coreProperties>
</file>