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</p:sldIdLst>
  <p:sldSz cx="9144000" cy="6858000" type="screen4x3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73F6-96C9-4B50-9CB1-806218657135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351A8-446C-4CFC-98E7-720947D7E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880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873F6-96C9-4B50-9CB1-806218657135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351A8-446C-4CFC-98E7-720947D7EC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073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540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Calibri" pitchFamily="34" charset="0"/>
              </a:rPr>
              <a:t>Бюджет для граждан</a:t>
            </a:r>
            <a:endParaRPr lang="ru-RU" sz="5400" u="sng" dirty="0" smtClean="0">
              <a:solidFill>
                <a:schemeClr val="accent1">
                  <a:lumMod val="50000"/>
                </a:schemeClr>
              </a:solidFill>
              <a:ea typeface="Calibri" pitchFamily="34" charset="0"/>
              <a:cs typeface="Calibri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665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2400" b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Чувашская Республика</a:t>
            </a:r>
            <a:endParaRPr lang="ru-RU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495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85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682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55861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880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856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183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00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076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680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913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026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520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336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920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103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0835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86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196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165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8909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1445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3081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2829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9212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5326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5686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51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1447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540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3587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4400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6344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8153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012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670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961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108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0864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9751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5542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7383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8414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093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096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1398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7417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0721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015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381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0750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058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7015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0177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453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762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845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472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2004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1445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3007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8736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246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0104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6299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74622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65051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7353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9362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4013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524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8158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8792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30320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13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5013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08934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3151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8773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94624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53951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7425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20592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4959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88484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9910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081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Экран (4:3)</PresentationFormat>
  <Paragraphs>2</Paragraphs>
  <Slides>88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88</vt:i4>
      </vt:variant>
    </vt:vector>
  </HeadingPairs>
  <TitlesOfParts>
    <vt:vector size="89" baseType="lpstr">
      <vt:lpstr>Тема Office</vt:lpstr>
      <vt:lpstr>Бюджет для граждан</vt:lpstr>
      <vt:lpstr>Чувашская Республика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Смирнов Игорь Николаевич</dc:creator>
  <cp:lastModifiedBy>Смирнов Игорь Николаевич</cp:lastModifiedBy>
  <cp:revision>1</cp:revision>
  <dcterms:created xsi:type="dcterms:W3CDTF">2025-05-07T14:06:48Z</dcterms:created>
  <dcterms:modified xsi:type="dcterms:W3CDTF">2025-05-07T14:06:48Z</dcterms:modified>
</cp:coreProperties>
</file>