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CB0A-3E3B-4A0B-9755-89593E01D70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E67C-E0D6-4266-86BC-6AC9F291D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394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0CB0A-3E3B-4A0B-9755-89593E01D70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2E67C-E0D6-4266-86BC-6AC9F291D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76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540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lang="ru-RU"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36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2400" b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45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033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62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8464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27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75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28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78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82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60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18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073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13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443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49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25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2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83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69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12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01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61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079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04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095153"/>
      </p:ext>
    </p:extLst>
  </p:cSld>
  <p:clrMapOvr>
    <a:masterClrMapping/>
  </p:clrMapOvr>
  <p:transition spd="slow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32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045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033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796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108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0198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829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515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929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178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463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392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3339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319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058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1581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671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410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7131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8608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249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159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5038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081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691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201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674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097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393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208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691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971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606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991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5971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345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0579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316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488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550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056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4565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4393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028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238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3311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2089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995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976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230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0782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340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6422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312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2064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6173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125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6314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9575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5956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5443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6445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1315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39911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2347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Экран (4:3)</PresentationFormat>
  <Paragraphs>2</Paragraphs>
  <Slides>91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91</vt:i4>
      </vt:variant>
    </vt:vector>
  </HeadingPairs>
  <TitlesOfParts>
    <vt:vector size="92" baseType="lpstr">
      <vt:lpstr>Тема Office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Смирнов Игорь Николаевич</dc:creator>
  <cp:lastModifiedBy>Смирнов Игорь Николаевич</cp:lastModifiedBy>
  <cp:revision>1</cp:revision>
  <dcterms:created xsi:type="dcterms:W3CDTF">2024-04-23T13:56:39Z</dcterms:created>
  <dcterms:modified xsi:type="dcterms:W3CDTF">2024-04-23T13:56:39Z</dcterms:modified>
</cp:coreProperties>
</file>