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</p:sldIdLst>
  <p:sldSz cx="9144000" cy="6858000" type="screen4x3"/>
  <p:notesSz cx="9926638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0CB0A-3E3B-4A0B-9755-89593E01D709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2E67C-E0D6-4266-86BC-6AC9F291D4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9394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60CB0A-3E3B-4A0B-9755-89593E01D709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22E67C-E0D6-4266-86BC-6AC9F291D4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1761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5400" smtClean="0">
                <a:solidFill>
                  <a:schemeClr val="accent1">
                    <a:lumMod val="50000"/>
                  </a:schemeClr>
                </a:solidFill>
                <a:ea typeface="Calibri" pitchFamily="34" charset="0"/>
                <a:cs typeface="Calibri" pitchFamily="34" charset="0"/>
              </a:rPr>
              <a:t>Бюджет для граждан</a:t>
            </a:r>
            <a:endParaRPr lang="ru-RU" sz="5400" u="sng" dirty="0" smtClean="0">
              <a:solidFill>
                <a:schemeClr val="accent1">
                  <a:lumMod val="50000"/>
                </a:schemeClr>
              </a:solidFill>
              <a:ea typeface="Calibri" pitchFamily="34" charset="0"/>
              <a:cs typeface="Calibri" pitchFamily="34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0364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582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460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918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0735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8138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4436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492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3258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826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6835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ru-RU" sz="2400" b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Чувашская Республика</a:t>
            </a:r>
            <a:endParaRPr lang="ru-RU" sz="2400" b="1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0451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6692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2126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8018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4612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2079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2040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095153"/>
      </p:ext>
    </p:extLst>
  </p:cSld>
  <p:clrMapOvr>
    <a:masterClrMapping/>
  </p:clrMapOvr>
  <p:transition spd="slow">
    <p:pull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8325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0457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0331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0339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0796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9108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0198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0829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0515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5929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5178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4463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8392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3339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3622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6319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2058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1581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0671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2410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7131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8608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1249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91594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5038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184649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60815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66914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2015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96742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20973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03937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62084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46919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49719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2606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02774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39913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59711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93453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05798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23166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74888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25509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30564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45650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4393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67599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80284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62385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33110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22089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29955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39761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02308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80782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63409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6422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52868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23129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20648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66173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71256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76314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95752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15956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05443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76445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3131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87897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39911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23472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</Words>
  <Application>Microsoft Office PowerPoint</Application>
  <PresentationFormat>Экран (4:3)</PresentationFormat>
  <Paragraphs>2</Paragraphs>
  <Slides>91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91</vt:i4>
      </vt:variant>
    </vt:vector>
  </HeadingPairs>
  <TitlesOfParts>
    <vt:vector size="92" baseType="lpstr">
      <vt:lpstr>Тема Office</vt:lpstr>
      <vt:lpstr>Бюджет для граждан</vt:lpstr>
      <vt:lpstr>Чувашская Республика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для граждан</dc:title>
  <dc:creator>Смирнов Игорь Николаевич</dc:creator>
  <cp:lastModifiedBy>Смирнов Игорь Николаевич</cp:lastModifiedBy>
  <cp:revision>1</cp:revision>
  <dcterms:created xsi:type="dcterms:W3CDTF">2024-04-23T13:56:39Z</dcterms:created>
  <dcterms:modified xsi:type="dcterms:W3CDTF">2024-04-23T13:56:39Z</dcterms:modified>
</cp:coreProperties>
</file>