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DEEE5-17F9-41CB-B680-44F0CDB6383B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F1E0C-857A-4576-BEC2-1528C0D8B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809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DEEE5-17F9-41CB-B680-44F0CDB6383B}" type="datetimeFigureOut">
              <a:rPr lang="ru-RU" smtClean="0"/>
              <a:t>25.04.2023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F1E0C-857A-4576-BEC2-1528C0D8B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72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540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lang="ru-RU"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17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2400" b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01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77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23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0752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944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11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76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02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89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89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16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391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09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86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58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255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2779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50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36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047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28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3774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28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720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92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43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52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71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7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016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709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8724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609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322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906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709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288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850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606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663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491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49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7530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005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336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549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226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653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9432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246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8175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723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1235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2293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1985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136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0922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023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270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702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470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819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541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638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001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0038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9540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833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599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1552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70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714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073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9748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10590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768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009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473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052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0874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8496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97675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7370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313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0964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923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5544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4447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04475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226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Экран (4:3)</PresentationFormat>
  <Paragraphs>2</Paragraphs>
  <Slides>92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92</vt:i4>
      </vt:variant>
    </vt:vector>
  </HeadingPairs>
  <TitlesOfParts>
    <vt:vector size="93" baseType="lpstr">
      <vt:lpstr>Тема Office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Смирнов Игорь Николаевич</dc:creator>
  <cp:lastModifiedBy>Смирнов Игорь Николаевич</cp:lastModifiedBy>
  <cp:revision>1</cp:revision>
  <dcterms:created xsi:type="dcterms:W3CDTF">2023-04-25T13:43:57Z</dcterms:created>
  <dcterms:modified xsi:type="dcterms:W3CDTF">2023-04-25T13:43:57Z</dcterms:modified>
</cp:coreProperties>
</file>