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EEE5-17F9-41CB-B680-44F0CDB6383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1E0C-857A-4576-BEC2-1528C0D8B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0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EEE5-17F9-41CB-B680-44F0CDB6383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F1E0C-857A-4576-BEC2-1528C0D8B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2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540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lang="ru-RU"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6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8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91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09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58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55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7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2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0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50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3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47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2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7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28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2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2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77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71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7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1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70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72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60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32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0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70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2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5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0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6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49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49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53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0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33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4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2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0752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43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4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17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2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23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9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8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13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9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46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23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7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02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70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81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41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638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01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038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15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3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59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15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0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714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73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974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59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768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65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473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2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8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49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67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737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313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09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923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5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023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47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447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2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Экран (4:3)</PresentationFormat>
  <Paragraphs>2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Смирнов Игорь Николаевич</dc:creator>
  <cp:lastModifiedBy>Смирнов Игорь Николаевич</cp:lastModifiedBy>
  <cp:revision>1</cp:revision>
  <dcterms:created xsi:type="dcterms:W3CDTF">2023-04-25T13:43:57Z</dcterms:created>
  <dcterms:modified xsi:type="dcterms:W3CDTF">2023-04-25T13:43:57Z</dcterms:modified>
</cp:coreProperties>
</file>