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notesSlides/notesSlide12.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drawings/drawing5.xml" ContentType="application/vnd.openxmlformats-officedocument.drawingml.chartshapes+xml"/>
  <Override PartName="/ppt/charts/chart13.xml" ContentType="application/vnd.openxmlformats-officedocument.drawingml.chart+xml"/>
  <Override PartName="/ppt/drawings/drawing6.xml" ContentType="application/vnd.openxmlformats-officedocument.drawingml.chartshapes+xml"/>
  <Override PartName="/ppt/notesSlides/notesSlide14.xml" ContentType="application/vnd.openxmlformats-officedocument.presentationml.notesSlide+xml"/>
  <Override PartName="/ppt/charts/chart14.xml" ContentType="application/vnd.openxmlformats-officedocument.drawingml.chart+xml"/>
  <Override PartName="/ppt/drawings/drawing7.xml" ContentType="application/vnd.openxmlformats-officedocument.drawingml.chartshapes+xml"/>
  <Override PartName="/ppt/notesSlides/notesSlide15.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charts/chart17.xml" ContentType="application/vnd.openxmlformats-officedocument.drawingml.chart+xml"/>
  <Override PartName="/ppt/drawings/drawing10.xml" ContentType="application/vnd.openxmlformats-officedocument.drawingml.chartshapes+xml"/>
  <Override PartName="/ppt/charts/chart18.xml" ContentType="application/vnd.openxmlformats-officedocument.drawingml.chart+xml"/>
  <Override PartName="/ppt/drawings/drawing1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19.xml" ContentType="application/vnd.openxmlformats-officedocument.presentationml.notesSlide+xml"/>
  <Override PartName="/ppt/charts/chart21.xml" ContentType="application/vnd.openxmlformats-officedocument.drawingml.chart+xml"/>
  <Override PartName="/ppt/drawings/drawing12.xml" ContentType="application/vnd.openxmlformats-officedocument.drawingml.chartshapes+xml"/>
  <Override PartName="/ppt/charts/chart22.xml" ContentType="application/vnd.openxmlformats-officedocument.drawingml.chart+xml"/>
  <Override PartName="/ppt/charts/chart23.xml" ContentType="application/vnd.openxmlformats-officedocument.drawingml.chart+xml"/>
  <Override PartName="/ppt/drawings/drawing13.xml" ContentType="application/vnd.openxmlformats-officedocument.drawingml.chartshapes+xml"/>
  <Override PartName="/ppt/charts/chart24.xml" ContentType="application/vnd.openxmlformats-officedocument.drawingml.chart+xml"/>
  <Override PartName="/ppt/drawings/drawing14.xml" ContentType="application/vnd.openxmlformats-officedocument.drawingml.chartshapes+xml"/>
  <Override PartName="/ppt/charts/chart25.xml" ContentType="application/vnd.openxmlformats-officedocument.drawingml.chart+xml"/>
  <Override PartName="/ppt/drawings/drawing15.xml" ContentType="application/vnd.openxmlformats-officedocument.drawingml.chartshapes+xml"/>
  <Override PartName="/ppt/notesSlides/notesSlide20.xml" ContentType="application/vnd.openxmlformats-officedocument.presentationml.notesSlide+xml"/>
  <Override PartName="/ppt/charts/chart26.xml" ContentType="application/vnd.openxmlformats-officedocument.drawingml.chart+xml"/>
  <Override PartName="/ppt/drawings/drawing16.xml" ContentType="application/vnd.openxmlformats-officedocument.drawingml.chartshapes+xml"/>
  <Override PartName="/ppt/charts/chart27.xml" ContentType="application/vnd.openxmlformats-officedocument.drawingml.chart+xml"/>
  <Override PartName="/ppt/drawings/drawing17.xml" ContentType="application/vnd.openxmlformats-officedocument.drawingml.chartshapes+xml"/>
  <Override PartName="/ppt/notesSlides/notesSlide21.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notesSlides/notesSlide22.xml" ContentType="application/vnd.openxmlformats-officedocument.presentationml.notesSlide+xml"/>
  <Override PartName="/ppt/charts/chart32.xml" ContentType="application/vnd.openxmlformats-officedocument.drawingml.chart+xml"/>
  <Override PartName="/ppt/drawings/drawing18.xml" ContentType="application/vnd.openxmlformats-officedocument.drawingml.chartshapes+xml"/>
  <Override PartName="/ppt/notesSlides/notesSlide23.xml" ContentType="application/vnd.openxmlformats-officedocument.presentationml.notesSlide+xml"/>
  <Override PartName="/ppt/charts/chart33.xml" ContentType="application/vnd.openxmlformats-officedocument.drawingml.chart+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34.xml" ContentType="application/vnd.openxmlformats-officedocument.drawingml.chart+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35.xml" ContentType="application/vnd.openxmlformats-officedocument.drawingml.chart+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charts/chart36.xml" ContentType="application/vnd.openxmlformats-officedocument.drawingml.chart+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charts/chart37.xml" ContentType="application/vnd.openxmlformats-officedocument.drawingml.chart+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38.xml" ContentType="application/vnd.openxmlformats-officedocument.drawingml.chart+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3.xml" ContentType="application/vnd.openxmlformats-officedocument.presentationml.notesSlide+xml"/>
  <Override PartName="/ppt/charts/chart39.xml" ContentType="application/vnd.openxmlformats-officedocument.drawingml.chart+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5.xml" ContentType="application/vnd.openxmlformats-officedocument.presentationml.notesSlide+xml"/>
  <Override PartName="/ppt/charts/chart40.xml" ContentType="application/vnd.openxmlformats-officedocument.drawingml.chart+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charts/chart41.xml" ContentType="application/vnd.openxmlformats-officedocument.drawingml.chart+xml"/>
  <Override PartName="/ppt/notesSlides/notesSlide3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8.xml" ContentType="application/vnd.openxmlformats-officedocument.presentationml.notesSlide+xml"/>
  <Override PartName="/ppt/charts/chart42.xml" ContentType="application/vnd.openxmlformats-officedocument.drawingml.chart+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0.xml" ContentType="application/vnd.openxmlformats-officedocument.presentationml.notesSlide+xml"/>
  <Override PartName="/ppt/charts/chart43.xml" ContentType="application/vnd.openxmlformats-officedocument.drawingml.chart+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2.xml" ContentType="application/vnd.openxmlformats-officedocument.presentationml.notesSlide+xml"/>
  <Override PartName="/ppt/charts/chart44.xml" ContentType="application/vnd.openxmlformats-officedocument.drawingml.chart+xml"/>
  <Override PartName="/ppt/notesSlides/notesSlide4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4.xml" ContentType="application/vnd.openxmlformats-officedocument.presentationml.notesSlide+xml"/>
  <Override PartName="/ppt/charts/chart45.xml" ContentType="application/vnd.openxmlformats-officedocument.drawingml.chart+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46.xml" ContentType="application/vnd.openxmlformats-officedocument.drawingml.chart+xml"/>
  <Override PartName="/ppt/charts/chart47.xml" ContentType="application/vnd.openxmlformats-officedocument.drawingml.chart+xml"/>
  <Override PartName="/ppt/notesSlides/notesSlide47.xml" ContentType="application/vnd.openxmlformats-officedocument.presentationml.notesSlide+xml"/>
  <Override PartName="/ppt/charts/chart48.xml" ContentType="application/vnd.openxmlformats-officedocument.drawingml.chart+xml"/>
  <Override PartName="/ppt/notesSlides/notesSlide48.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charts/chart49.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79"/>
  </p:notesMasterIdLst>
  <p:handoutMasterIdLst>
    <p:handoutMasterId r:id="rId80"/>
  </p:handoutMasterIdLst>
  <p:sldIdLst>
    <p:sldId id="611" r:id="rId2"/>
    <p:sldId id="436" r:id="rId3"/>
    <p:sldId id="437" r:id="rId4"/>
    <p:sldId id="438" r:id="rId5"/>
    <p:sldId id="649" r:id="rId6"/>
    <p:sldId id="442" r:id="rId7"/>
    <p:sldId id="397" r:id="rId8"/>
    <p:sldId id="396" r:id="rId9"/>
    <p:sldId id="563" r:id="rId10"/>
    <p:sldId id="502" r:id="rId11"/>
    <p:sldId id="667" r:id="rId12"/>
    <p:sldId id="668" r:id="rId13"/>
    <p:sldId id="669" r:id="rId14"/>
    <p:sldId id="670" r:id="rId15"/>
    <p:sldId id="679" r:id="rId16"/>
    <p:sldId id="680" r:id="rId17"/>
    <p:sldId id="685" r:id="rId18"/>
    <p:sldId id="686" r:id="rId19"/>
    <p:sldId id="687" r:id="rId20"/>
    <p:sldId id="691" r:id="rId21"/>
    <p:sldId id="688" r:id="rId22"/>
    <p:sldId id="689" r:id="rId23"/>
    <p:sldId id="690" r:id="rId24"/>
    <p:sldId id="671" r:id="rId25"/>
    <p:sldId id="672" r:id="rId26"/>
    <p:sldId id="673" r:id="rId27"/>
    <p:sldId id="674" r:id="rId28"/>
    <p:sldId id="675" r:id="rId29"/>
    <p:sldId id="693" r:id="rId30"/>
    <p:sldId id="692" r:id="rId31"/>
    <p:sldId id="694" r:id="rId32"/>
    <p:sldId id="681" r:id="rId33"/>
    <p:sldId id="682" r:id="rId34"/>
    <p:sldId id="714" r:id="rId35"/>
    <p:sldId id="683" r:id="rId36"/>
    <p:sldId id="684" r:id="rId37"/>
    <p:sldId id="715" r:id="rId38"/>
    <p:sldId id="716" r:id="rId39"/>
    <p:sldId id="665" r:id="rId40"/>
    <p:sldId id="666" r:id="rId41"/>
    <p:sldId id="676" r:id="rId42"/>
    <p:sldId id="677" r:id="rId43"/>
    <p:sldId id="678" r:id="rId44"/>
    <p:sldId id="697" r:id="rId45"/>
    <p:sldId id="698" r:id="rId46"/>
    <p:sldId id="699" r:id="rId47"/>
    <p:sldId id="700" r:id="rId48"/>
    <p:sldId id="732" r:id="rId49"/>
    <p:sldId id="702" r:id="rId50"/>
    <p:sldId id="703" r:id="rId51"/>
    <p:sldId id="704" r:id="rId52"/>
    <p:sldId id="705" r:id="rId53"/>
    <p:sldId id="706" r:id="rId54"/>
    <p:sldId id="707" r:id="rId55"/>
    <p:sldId id="708" r:id="rId56"/>
    <p:sldId id="733" r:id="rId57"/>
    <p:sldId id="710" r:id="rId58"/>
    <p:sldId id="631" r:id="rId59"/>
    <p:sldId id="731" r:id="rId60"/>
    <p:sldId id="717" r:id="rId61"/>
    <p:sldId id="718" r:id="rId62"/>
    <p:sldId id="721" r:id="rId63"/>
    <p:sldId id="722" r:id="rId64"/>
    <p:sldId id="719" r:id="rId65"/>
    <p:sldId id="720" r:id="rId66"/>
    <p:sldId id="723" r:id="rId67"/>
    <p:sldId id="724" r:id="rId68"/>
    <p:sldId id="725" r:id="rId69"/>
    <p:sldId id="728" r:id="rId70"/>
    <p:sldId id="729" r:id="rId71"/>
    <p:sldId id="730" r:id="rId72"/>
    <p:sldId id="726" r:id="rId73"/>
    <p:sldId id="727" r:id="rId74"/>
    <p:sldId id="712" r:id="rId75"/>
    <p:sldId id="663" r:id="rId76"/>
    <p:sldId id="713" r:id="rId77"/>
    <p:sldId id="664" r:id="rId78"/>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436"/>
            <p14:sldId id="437"/>
            <p14:sldId id="438"/>
            <p14:sldId id="649"/>
            <p14:sldId id="442"/>
            <p14:sldId id="397"/>
            <p14:sldId id="396"/>
            <p14:sldId id="563"/>
            <p14:sldId id="502"/>
            <p14:sldId id="667"/>
            <p14:sldId id="668"/>
            <p14:sldId id="669"/>
            <p14:sldId id="670"/>
            <p14:sldId id="679"/>
            <p14:sldId id="680"/>
            <p14:sldId id="685"/>
            <p14:sldId id="686"/>
            <p14:sldId id="687"/>
            <p14:sldId id="691"/>
            <p14:sldId id="688"/>
            <p14:sldId id="689"/>
            <p14:sldId id="690"/>
            <p14:sldId id="671"/>
            <p14:sldId id="672"/>
            <p14:sldId id="673"/>
            <p14:sldId id="674"/>
            <p14:sldId id="675"/>
            <p14:sldId id="693"/>
            <p14:sldId id="692"/>
            <p14:sldId id="694"/>
            <p14:sldId id="681"/>
            <p14:sldId id="682"/>
            <p14:sldId id="714"/>
            <p14:sldId id="683"/>
            <p14:sldId id="684"/>
            <p14:sldId id="715"/>
            <p14:sldId id="716"/>
            <p14:sldId id="665"/>
            <p14:sldId id="666"/>
            <p14:sldId id="676"/>
            <p14:sldId id="677"/>
            <p14:sldId id="678"/>
            <p14:sldId id="697"/>
            <p14:sldId id="698"/>
            <p14:sldId id="699"/>
            <p14:sldId id="700"/>
            <p14:sldId id="732"/>
            <p14:sldId id="702"/>
            <p14:sldId id="703"/>
            <p14:sldId id="704"/>
            <p14:sldId id="705"/>
            <p14:sldId id="706"/>
            <p14:sldId id="707"/>
            <p14:sldId id="708"/>
            <p14:sldId id="733"/>
            <p14:sldId id="710"/>
            <p14:sldId id="631"/>
            <p14:sldId id="731"/>
            <p14:sldId id="717"/>
            <p14:sldId id="718"/>
            <p14:sldId id="721"/>
            <p14:sldId id="722"/>
            <p14:sldId id="719"/>
            <p14:sldId id="720"/>
            <p14:sldId id="723"/>
            <p14:sldId id="724"/>
            <p14:sldId id="725"/>
            <p14:sldId id="728"/>
            <p14:sldId id="729"/>
            <p14:sldId id="730"/>
            <p14:sldId id="726"/>
            <p14:sldId id="727"/>
            <p14:sldId id="712"/>
            <p14:sldId id="663"/>
            <p14:sldId id="713"/>
            <p14:sldId id="664"/>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F397"/>
    <a:srgbClr val="00BD4F"/>
    <a:srgbClr val="006D2A"/>
    <a:srgbClr val="3366FF"/>
    <a:srgbClr val="9966FF"/>
    <a:srgbClr val="009E41"/>
    <a:srgbClr val="3399FF"/>
    <a:srgbClr val="81DEFF"/>
    <a:srgbClr val="E3D5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79" autoAdjust="0"/>
    <p:restoredTop sz="96390" autoAdjust="0"/>
  </p:normalViewPr>
  <p:slideViewPr>
    <p:cSldViewPr>
      <p:cViewPr>
        <p:scale>
          <a:sx n="75" d="100"/>
          <a:sy n="75" d="100"/>
        </p:scale>
        <p:origin x="-1092"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2" Type="http://schemas.openxmlformats.org/officeDocument/2006/relationships/chartUserShapes" Target="../drawings/drawing18.xml"/><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Лист1!$B$5</c:f>
              <c:strCache>
                <c:ptCount val="1"/>
                <c:pt idx="0">
                  <c:v>план</c:v>
                </c:pt>
              </c:strCache>
            </c:strRef>
          </c:tx>
          <c:invertIfNegative val="0"/>
          <c:dLbls>
            <c:dLbl>
              <c:idx val="0"/>
              <c:layout>
                <c:manualLayout>
                  <c:x val="-3.149202097980136E-3"/>
                  <c:y val="1.264726092195556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3.1618152304888616E-3"/>
                </c:manualLayout>
              </c:layout>
              <c:showLegendKey val="0"/>
              <c:showVal val="1"/>
              <c:showCatName val="0"/>
              <c:showSerName val="0"/>
              <c:showPercent val="0"/>
              <c:showBubbleSize val="0"/>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-1223.0999999999999</c:v>
                </c:pt>
                <c:pt idx="1">
                  <c:v>45056.800000000003</c:v>
                </c:pt>
                <c:pt idx="2">
                  <c:v>17482.599999999999</c:v>
                </c:pt>
                <c:pt idx="3">
                  <c:v>26207.5</c:v>
                </c:pt>
                <c:pt idx="4">
                  <c:v>43690.1</c:v>
                </c:pt>
              </c:numCache>
            </c:numRef>
          </c:val>
        </c:ser>
        <c:ser>
          <c:idx val="1"/>
          <c:order val="1"/>
          <c:tx>
            <c:strRef>
              <c:f>Лист1!$C$5</c:f>
              <c:strCache>
                <c:ptCount val="1"/>
                <c:pt idx="0">
                  <c:v>факт</c:v>
                </c:pt>
              </c:strCache>
            </c:strRef>
          </c:tx>
          <c:invertIfNegative val="0"/>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107.6</c:v>
                </c:pt>
                <c:pt idx="1">
                  <c:v>43867.199999999997</c:v>
                </c:pt>
                <c:pt idx="2">
                  <c:v>17256.7</c:v>
                </c:pt>
                <c:pt idx="3">
                  <c:v>26718.1</c:v>
                </c:pt>
                <c:pt idx="4">
                  <c:v>43974.8</c:v>
                </c:pt>
              </c:numCache>
            </c:numRef>
          </c:val>
        </c:ser>
        <c:dLbls>
          <c:showLegendKey val="0"/>
          <c:showVal val="0"/>
          <c:showCatName val="0"/>
          <c:showSerName val="0"/>
          <c:showPercent val="0"/>
          <c:showBubbleSize val="0"/>
        </c:dLbls>
        <c:gapWidth val="150"/>
        <c:axId val="39969536"/>
        <c:axId val="39971072"/>
      </c:barChart>
      <c:catAx>
        <c:axId val="39969536"/>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39971072"/>
        <c:crosses val="autoZero"/>
        <c:auto val="1"/>
        <c:lblAlgn val="ctr"/>
        <c:lblOffset val="100"/>
        <c:noMultiLvlLbl val="0"/>
      </c:catAx>
      <c:valAx>
        <c:axId val="39971072"/>
        <c:scaling>
          <c:orientation val="minMax"/>
        </c:scaling>
        <c:delete val="1"/>
        <c:axPos val="b"/>
        <c:numFmt formatCode="#,##0" sourceLinked="1"/>
        <c:majorTickMark val="out"/>
        <c:minorTickMark val="none"/>
        <c:tickLblPos val="nextTo"/>
        <c:crossAx val="39969536"/>
        <c:crosses val="autoZero"/>
        <c:crossBetween val="between"/>
      </c:valAx>
    </c:plotArea>
    <c:legend>
      <c:legendPos val="b"/>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dLbl>
              <c:idx val="0"/>
              <c:layout>
                <c:manualLayout>
                  <c:x val="-3.1515918666195093E-3"/>
                  <c:y val="1.585661029620908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6.342644118483589E-3"/>
                </c:manualLayout>
              </c:layout>
              <c:showLegendKey val="0"/>
              <c:showVal val="1"/>
              <c:showCatName val="0"/>
              <c:showSerName val="0"/>
              <c:showPercent val="0"/>
              <c:showBubbleSize val="0"/>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-2139.6</c:v>
                </c:pt>
                <c:pt idx="1">
                  <c:v>53451</c:v>
                </c:pt>
                <c:pt idx="2">
                  <c:v>17241.8</c:v>
                </c:pt>
                <c:pt idx="3">
                  <c:v>33953.300000000003</c:v>
                </c:pt>
                <c:pt idx="4">
                  <c:v>51195.116499999996</c:v>
                </c:pt>
              </c:numCache>
            </c:numRef>
          </c:val>
        </c:ser>
        <c:ser>
          <c:idx val="1"/>
          <c:order val="1"/>
          <c:tx>
            <c:strRef>
              <c:f>'Лист1 (2)'!$C$5</c:f>
              <c:strCache>
                <c:ptCount val="1"/>
                <c:pt idx="0">
                  <c:v>факт</c:v>
                </c:pt>
              </c:strCache>
            </c:strRef>
          </c:tx>
          <c:spPr>
            <a:solidFill>
              <a:schemeClr val="accent4">
                <a:lumMod val="75000"/>
              </a:schemeClr>
            </a:solidFill>
          </c:spPr>
          <c:invertIfNegative val="0"/>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-500.6</c:v>
                </c:pt>
                <c:pt idx="1">
                  <c:v>51997.8</c:v>
                </c:pt>
                <c:pt idx="2">
                  <c:v>16997</c:v>
                </c:pt>
                <c:pt idx="3">
                  <c:v>34500.199999999997</c:v>
                </c:pt>
                <c:pt idx="4">
                  <c:v>51497.201800000003</c:v>
                </c:pt>
              </c:numCache>
            </c:numRef>
          </c:val>
        </c:ser>
        <c:dLbls>
          <c:showLegendKey val="0"/>
          <c:showVal val="0"/>
          <c:showCatName val="0"/>
          <c:showSerName val="0"/>
          <c:showPercent val="0"/>
          <c:showBubbleSize val="0"/>
        </c:dLbls>
        <c:gapWidth val="150"/>
        <c:axId val="81424768"/>
        <c:axId val="81426304"/>
      </c:barChart>
      <c:catAx>
        <c:axId val="81424768"/>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81426304"/>
        <c:crosses val="autoZero"/>
        <c:auto val="1"/>
        <c:lblAlgn val="ctr"/>
        <c:lblOffset val="100"/>
        <c:noMultiLvlLbl val="0"/>
      </c:catAx>
      <c:valAx>
        <c:axId val="81426304"/>
        <c:scaling>
          <c:orientation val="minMax"/>
        </c:scaling>
        <c:delete val="1"/>
        <c:axPos val="b"/>
        <c:numFmt formatCode="#,##0" sourceLinked="1"/>
        <c:majorTickMark val="out"/>
        <c:minorTickMark val="none"/>
        <c:tickLblPos val="nextTo"/>
        <c:crossAx val="81424768"/>
        <c:crosses val="autoZero"/>
        <c:crossBetween val="between"/>
      </c:valAx>
    </c:plotArea>
    <c:legend>
      <c:legendPos val="b"/>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Лист1!$A$6:$A$13</c:f>
              <c:numCache>
                <c:formatCode>General</c:formatCode>
                <c:ptCount val="8"/>
                <c:pt idx="0">
                  <c:v>2020</c:v>
                </c:pt>
                <c:pt idx="1">
                  <c:v>2019</c:v>
                </c:pt>
                <c:pt idx="2">
                  <c:v>2018</c:v>
                </c:pt>
                <c:pt idx="3">
                  <c:v>2017</c:v>
                </c:pt>
                <c:pt idx="4">
                  <c:v>2016</c:v>
                </c:pt>
                <c:pt idx="5">
                  <c:v>2015</c:v>
                </c:pt>
                <c:pt idx="6">
                  <c:v>2014</c:v>
                </c:pt>
                <c:pt idx="7">
                  <c:v>2013</c:v>
                </c:pt>
              </c:numCache>
            </c:numRef>
          </c:cat>
          <c:val>
            <c:numRef>
              <c:f>Лист1!$B$6:$B$13</c:f>
              <c:numCache>
                <c:formatCode>#,##0</c:formatCode>
                <c:ptCount val="8"/>
                <c:pt idx="0">
                  <c:v>41446.341699999997</c:v>
                </c:pt>
                <c:pt idx="1">
                  <c:v>40086.028200000001</c:v>
                </c:pt>
                <c:pt idx="2">
                  <c:v>46268.652099999999</c:v>
                </c:pt>
                <c:pt idx="3">
                  <c:v>43974.8</c:v>
                </c:pt>
                <c:pt idx="4">
                  <c:v>41357.9</c:v>
                </c:pt>
                <c:pt idx="5">
                  <c:v>37122.199999999997</c:v>
                </c:pt>
                <c:pt idx="6">
                  <c:v>36882.400000000001</c:v>
                </c:pt>
                <c:pt idx="7">
                  <c:v>35622.1</c:v>
                </c:pt>
              </c:numCache>
            </c:numRef>
          </c:val>
        </c:ser>
        <c:dLbls>
          <c:showLegendKey val="0"/>
          <c:showVal val="0"/>
          <c:showCatName val="0"/>
          <c:showSerName val="0"/>
          <c:showPercent val="0"/>
          <c:showBubbleSize val="0"/>
        </c:dLbls>
        <c:gapWidth val="150"/>
        <c:axId val="139946624"/>
        <c:axId val="139948416"/>
      </c:barChart>
      <c:catAx>
        <c:axId val="139946624"/>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39948416"/>
        <c:crosses val="autoZero"/>
        <c:auto val="1"/>
        <c:lblAlgn val="ctr"/>
        <c:lblOffset val="100"/>
        <c:noMultiLvlLbl val="0"/>
      </c:catAx>
      <c:valAx>
        <c:axId val="139948416"/>
        <c:scaling>
          <c:orientation val="minMax"/>
        </c:scaling>
        <c:delete val="1"/>
        <c:axPos val="b"/>
        <c:numFmt formatCode="#,##0" sourceLinked="1"/>
        <c:majorTickMark val="out"/>
        <c:minorTickMark val="none"/>
        <c:tickLblPos val="nextTo"/>
        <c:crossAx val="139946624"/>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Лист1!$A$6:$A$13</c:f>
              <c:numCache>
                <c:formatCode>General</c:formatCode>
                <c:ptCount val="8"/>
                <c:pt idx="0">
                  <c:v>2020</c:v>
                </c:pt>
                <c:pt idx="1">
                  <c:v>2019</c:v>
                </c:pt>
                <c:pt idx="2">
                  <c:v>2018</c:v>
                </c:pt>
                <c:pt idx="3">
                  <c:v>2017</c:v>
                </c:pt>
                <c:pt idx="4">
                  <c:v>2016</c:v>
                </c:pt>
                <c:pt idx="5">
                  <c:v>2015</c:v>
                </c:pt>
                <c:pt idx="6">
                  <c:v>2014</c:v>
                </c:pt>
                <c:pt idx="7">
                  <c:v>2013</c:v>
                </c:pt>
              </c:numCache>
            </c:numRef>
          </c:cat>
          <c:val>
            <c:numRef>
              <c:f>Лист1!$B$6:$B$13</c:f>
              <c:numCache>
                <c:formatCode>#,##0</c:formatCode>
                <c:ptCount val="8"/>
                <c:pt idx="0">
                  <c:v>41525.556100000002</c:v>
                </c:pt>
                <c:pt idx="1">
                  <c:v>39890.5092</c:v>
                </c:pt>
                <c:pt idx="2">
                  <c:v>47508.963900000002</c:v>
                </c:pt>
                <c:pt idx="3">
                  <c:v>43867.192999999999</c:v>
                </c:pt>
                <c:pt idx="4">
                  <c:v>39655</c:v>
                </c:pt>
                <c:pt idx="5">
                  <c:v>40008.300000000003</c:v>
                </c:pt>
                <c:pt idx="6">
                  <c:v>40196.1</c:v>
                </c:pt>
                <c:pt idx="7">
                  <c:v>36791.800000000003</c:v>
                </c:pt>
              </c:numCache>
            </c:numRef>
          </c:val>
        </c:ser>
        <c:dLbls>
          <c:showLegendKey val="0"/>
          <c:showVal val="0"/>
          <c:showCatName val="0"/>
          <c:showSerName val="0"/>
          <c:showPercent val="0"/>
          <c:showBubbleSize val="0"/>
        </c:dLbls>
        <c:gapWidth val="150"/>
        <c:axId val="139977088"/>
        <c:axId val="139978624"/>
      </c:barChart>
      <c:catAx>
        <c:axId val="139977088"/>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39978624"/>
        <c:crosses val="autoZero"/>
        <c:auto val="1"/>
        <c:lblAlgn val="ctr"/>
        <c:lblOffset val="100"/>
        <c:noMultiLvlLbl val="0"/>
      </c:catAx>
      <c:valAx>
        <c:axId val="139978624"/>
        <c:scaling>
          <c:orientation val="minMax"/>
        </c:scaling>
        <c:delete val="1"/>
        <c:axPos val="b"/>
        <c:numFmt formatCode="#,##0" sourceLinked="1"/>
        <c:majorTickMark val="out"/>
        <c:minorTickMark val="none"/>
        <c:tickLblPos val="nextTo"/>
        <c:crossAx val="139977088"/>
        <c:crosses val="autoZero"/>
        <c:crossBetween val="between"/>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rgbClr val="FF0000"/>
            </a:solidFill>
          </c:spPr>
          <c:invertIfNegative val="0"/>
          <c:dPt>
            <c:idx val="0"/>
            <c:invertIfNegative val="0"/>
            <c:bubble3D val="0"/>
            <c:spPr>
              <a:solidFill>
                <a:srgbClr val="FF0000"/>
              </a:solidFill>
            </c:spPr>
          </c:dPt>
          <c:dPt>
            <c:idx val="1"/>
            <c:invertIfNegative val="0"/>
            <c:bubble3D val="0"/>
            <c:spPr>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5400000" scaled="1"/>
                <a:tileRect/>
              </a:gradFill>
            </c:spPr>
          </c:dPt>
          <c:dPt>
            <c:idx val="2"/>
            <c:invertIfNegative val="0"/>
            <c:bubble3D val="0"/>
            <c:spPr>
              <a:gradFill flip="none" rotWithShape="1">
                <a:gsLst>
                  <a:gs pos="0">
                    <a:srgbClr val="C00000"/>
                  </a:gs>
                  <a:gs pos="50000">
                    <a:srgbClr val="FF0000"/>
                  </a:gs>
                  <a:gs pos="100000">
                    <a:srgbClr val="FF0000"/>
                  </a:gs>
                </a:gsLst>
                <a:lin ang="5400000" scaled="1"/>
                <a:tileRect/>
              </a:gradFill>
            </c:spPr>
          </c:dPt>
          <c:dPt>
            <c:idx val="3"/>
            <c:invertIfNegative val="0"/>
            <c:bubble3D val="0"/>
            <c:spPr>
              <a:gradFill flip="none" rotWithShape="1">
                <a:gsLst>
                  <a:gs pos="0">
                    <a:srgbClr val="006D2A"/>
                  </a:gs>
                  <a:gs pos="50000">
                    <a:srgbClr val="009E41"/>
                  </a:gs>
                  <a:gs pos="100000">
                    <a:srgbClr val="00BD4F"/>
                  </a:gs>
                </a:gsLst>
                <a:lin ang="5400000" scaled="1"/>
                <a:tileRect/>
              </a:gradFill>
            </c:spPr>
          </c:dPt>
          <c:dPt>
            <c:idx val="4"/>
            <c:invertIfNegative val="0"/>
            <c:bubble3D val="0"/>
            <c:spPr>
              <a:solidFill>
                <a:srgbClr val="00B050"/>
              </a:solidFill>
            </c:spPr>
          </c:dPt>
          <c:dPt>
            <c:idx val="5"/>
            <c:invertIfNegative val="0"/>
            <c:bubble3D val="0"/>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c:spPr>
          </c:dPt>
          <c:dPt>
            <c:idx val="6"/>
            <c:invertIfNegative val="0"/>
            <c:bubble3D val="0"/>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c:spPr>
          </c:dPt>
          <c:dLbls>
            <c:dLbl>
              <c:idx val="0"/>
              <c:layout>
                <c:manualLayout>
                  <c:x val="9.2772297353092573E-2"/>
                  <c:y val="3.5093594893909575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Лист1!$A$5:$A$12</c:f>
              <c:numCache>
                <c:formatCode>General</c:formatCode>
                <c:ptCount val="8"/>
                <c:pt idx="0">
                  <c:v>2020</c:v>
                </c:pt>
                <c:pt idx="1">
                  <c:v>2019</c:v>
                </c:pt>
                <c:pt idx="2">
                  <c:v>2018</c:v>
                </c:pt>
                <c:pt idx="3">
                  <c:v>2017</c:v>
                </c:pt>
                <c:pt idx="4">
                  <c:v>2016</c:v>
                </c:pt>
                <c:pt idx="5">
                  <c:v>2015</c:v>
                </c:pt>
                <c:pt idx="6">
                  <c:v>2014</c:v>
                </c:pt>
                <c:pt idx="7">
                  <c:v>2013</c:v>
                </c:pt>
              </c:numCache>
            </c:numRef>
          </c:cat>
          <c:val>
            <c:numRef>
              <c:f>Лист1!$B$5:$B$12</c:f>
              <c:numCache>
                <c:formatCode>#,##0</c:formatCode>
                <c:ptCount val="8"/>
                <c:pt idx="0">
                  <c:v>-79.214399999999998</c:v>
                </c:pt>
                <c:pt idx="1">
                  <c:v>195.51900000000001</c:v>
                </c:pt>
                <c:pt idx="2">
                  <c:v>-1240.3117999999999</c:v>
                </c:pt>
                <c:pt idx="3">
                  <c:v>107.61799999999999</c:v>
                </c:pt>
                <c:pt idx="4">
                  <c:v>1703</c:v>
                </c:pt>
                <c:pt idx="5">
                  <c:v>-2886.1</c:v>
                </c:pt>
                <c:pt idx="6">
                  <c:v>-3313.7</c:v>
                </c:pt>
                <c:pt idx="7">
                  <c:v>-1169.7</c:v>
                </c:pt>
              </c:numCache>
            </c:numRef>
          </c:val>
        </c:ser>
        <c:dLbls>
          <c:showLegendKey val="0"/>
          <c:showVal val="0"/>
          <c:showCatName val="0"/>
          <c:showSerName val="0"/>
          <c:showPercent val="0"/>
          <c:showBubbleSize val="0"/>
        </c:dLbls>
        <c:gapWidth val="150"/>
        <c:axId val="139858688"/>
        <c:axId val="139860224"/>
      </c:barChart>
      <c:catAx>
        <c:axId val="139858688"/>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139860224"/>
        <c:crosses val="autoZero"/>
        <c:auto val="1"/>
        <c:lblAlgn val="ctr"/>
        <c:lblOffset val="100"/>
        <c:noMultiLvlLbl val="0"/>
      </c:catAx>
      <c:valAx>
        <c:axId val="139860224"/>
        <c:scaling>
          <c:orientation val="minMax"/>
        </c:scaling>
        <c:delete val="1"/>
        <c:axPos val="b"/>
        <c:numFmt formatCode="#,##0" sourceLinked="1"/>
        <c:majorTickMark val="out"/>
        <c:minorTickMark val="none"/>
        <c:tickLblPos val="nextTo"/>
        <c:crossAx val="139858688"/>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3167180885764878E-2"/>
          <c:y val="4.8500415502001966E-2"/>
          <c:w val="0.68069081398130937"/>
          <c:h val="0.58097919913773322"/>
        </c:manualLayout>
      </c:layout>
      <c:barChart>
        <c:barDir val="col"/>
        <c:grouping val="stacked"/>
        <c:varyColors val="0"/>
        <c:ser>
          <c:idx val="0"/>
          <c:order val="0"/>
          <c:tx>
            <c:strRef>
              <c:f>Лист1!$B$1</c:f>
              <c:strCache>
                <c:ptCount val="1"/>
                <c:pt idx="0">
                  <c:v>Ценные бумаги</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6"/>
              <c:tx>
                <c:rich>
                  <a:bodyPr/>
                  <a:lstStyle/>
                  <a:p>
                    <a:pPr>
                      <a:defRPr sz="1100" b="1">
                        <a:solidFill>
                          <a:schemeClr val="accent1">
                            <a:lumMod val="75000"/>
                          </a:schemeClr>
                        </a:solidFill>
                        <a:latin typeface="Times New Roman" panose="02020603050405020304" pitchFamily="18" charset="0"/>
                        <a:cs typeface="Times New Roman" panose="02020603050405020304" pitchFamily="18" charset="0"/>
                      </a:defRPr>
                    </a:pPr>
                    <a:r>
                      <a:rPr lang="en-US" dirty="0">
                        <a:solidFill>
                          <a:schemeClr val="accent1">
                            <a:lumMod val="75000"/>
                          </a:schemeClr>
                        </a:solidFill>
                      </a:rPr>
                      <a:t>375</a:t>
                    </a:r>
                  </a:p>
                </c:rich>
              </c:tx>
              <c:spPr/>
              <c:dLblPos val="ctr"/>
              <c:showLegendKey val="0"/>
              <c:showVal val="1"/>
              <c:showCatName val="0"/>
              <c:showSerName val="0"/>
              <c:showPercent val="0"/>
              <c:showBubbleSize val="0"/>
              <c:extLst>
                <c:ext xmlns:c15="http://schemas.microsoft.com/office/drawing/2012/chart" uri="{CE6537A1-D6FC-4f65-9D91-7224C49458BB}"/>
              </c:extLst>
            </c:dLbl>
            <c:dLbl>
              <c:idx val="7"/>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Лист1!$B$2:$B$15</c:f>
              <c:numCache>
                <c:formatCode>#,##0</c:formatCode>
                <c:ptCount val="14"/>
                <c:pt idx="0">
                  <c:v>2000.1</c:v>
                </c:pt>
                <c:pt idx="1">
                  <c:v>415.58</c:v>
                </c:pt>
                <c:pt idx="2">
                  <c:v>1275</c:v>
                </c:pt>
                <c:pt idx="3">
                  <c:v>354.83800000000002</c:v>
                </c:pt>
                <c:pt idx="4">
                  <c:v>825</c:v>
                </c:pt>
                <c:pt idx="5">
                  <c:v>187.68799999999999</c:v>
                </c:pt>
                <c:pt idx="6">
                  <c:v>375</c:v>
                </c:pt>
                <c:pt idx="7">
                  <c:v>112.96599999999999</c:v>
                </c:pt>
                <c:pt idx="9">
                  <c:v>500.5</c:v>
                </c:pt>
                <c:pt idx="10">
                  <c:v>3000</c:v>
                </c:pt>
                <c:pt idx="11">
                  <c:v>500.5</c:v>
                </c:pt>
                <c:pt idx="12">
                  <c:v>3000</c:v>
                </c:pt>
                <c:pt idx="13">
                  <c:v>500.5</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tx>
                <c:rich>
                  <a:bodyPr/>
                  <a:lstStyle/>
                  <a:p>
                    <a:pPr>
                      <a:defRPr sz="1100" b="1">
                        <a:solidFill>
                          <a:schemeClr val="accent1">
                            <a:lumMod val="75000"/>
                          </a:schemeClr>
                        </a:solidFill>
                        <a:latin typeface="Times New Roman" panose="02020603050405020304" pitchFamily="18" charset="0"/>
                        <a:cs typeface="Times New Roman" panose="02020603050405020304" pitchFamily="18" charset="0"/>
                      </a:defRPr>
                    </a:pPr>
                    <a:r>
                      <a:rPr lang="en-US" dirty="0">
                        <a:solidFill>
                          <a:schemeClr val="accent1">
                            <a:lumMod val="75000"/>
                          </a:schemeClr>
                        </a:solidFill>
                      </a:rPr>
                      <a:t>7 646</a:t>
                    </a:r>
                  </a:p>
                </c:rich>
              </c:tx>
              <c:spPr/>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Лист1!$C$2:$C$15</c:f>
              <c:numCache>
                <c:formatCode>General</c:formatCode>
                <c:ptCount val="14"/>
                <c:pt idx="0" formatCode="#,##0">
                  <c:v>3252.1831000000002</c:v>
                </c:pt>
                <c:pt idx="2" formatCode="#,##0">
                  <c:v>8827.9383999999991</c:v>
                </c:pt>
                <c:pt idx="4" formatCode="#,##0">
                  <c:v>8961.5794999999998</c:v>
                </c:pt>
                <c:pt idx="6" formatCode="#,##0">
                  <c:v>7645.8</c:v>
                </c:pt>
                <c:pt idx="8" formatCode="#,##0">
                  <c:v>7309.6450000000004</c:v>
                </c:pt>
                <c:pt idx="10" formatCode="#,##0">
                  <c:v>6973.4870000000001</c:v>
                </c:pt>
                <c:pt idx="12" formatCode="#,##0">
                  <c:v>6301.17</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tx>
                <c:rich>
                  <a:bodyPr/>
                  <a:lstStyle/>
                  <a:p>
                    <a:pPr>
                      <a:defRPr sz="1100" b="1">
                        <a:solidFill>
                          <a:schemeClr val="accent1">
                            <a:lumMod val="75000"/>
                          </a:schemeClr>
                        </a:solidFill>
                        <a:latin typeface="Times New Roman" panose="02020603050405020304" pitchFamily="18" charset="0"/>
                        <a:cs typeface="Times New Roman" panose="02020603050405020304" pitchFamily="18" charset="0"/>
                      </a:defRPr>
                    </a:pPr>
                    <a:r>
                      <a:rPr lang="en-US" dirty="0">
                        <a:solidFill>
                          <a:schemeClr val="accent1">
                            <a:lumMod val="75000"/>
                          </a:schemeClr>
                        </a:solidFill>
                      </a:rPr>
                      <a:t>100</a:t>
                    </a:r>
                  </a:p>
                </c:rich>
              </c:tx>
              <c:spPr/>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Лист1!$D$2:$D$15</c:f>
              <c:numCache>
                <c:formatCode>General</c:formatCode>
                <c:ptCount val="14"/>
                <c:pt idx="0" formatCode="#,##0">
                  <c:v>662.43730000000005</c:v>
                </c:pt>
                <c:pt idx="2" formatCode="#,##0">
                  <c:v>29.153099999999998</c:v>
                </c:pt>
                <c:pt idx="4" formatCode="#,##0">
                  <c:v>12.4</c:v>
                </c:pt>
                <c:pt idx="6" formatCode="#,##0">
                  <c:v>100</c:v>
                </c:pt>
                <c:pt idx="8" formatCode="#,##0">
                  <c:v>100</c:v>
                </c:pt>
                <c:pt idx="10" formatCode="#,##0">
                  <c:v>76.900000000000006</c:v>
                </c:pt>
                <c:pt idx="12" formatCode="#,##0">
                  <c:v>51.7</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tx>
                <c:rich>
                  <a:bodyPr/>
                  <a:lstStyle/>
                  <a:p>
                    <a:pPr>
                      <a:defRPr sz="1100" b="1">
                        <a:solidFill>
                          <a:schemeClr val="accent1">
                            <a:lumMod val="75000"/>
                          </a:schemeClr>
                        </a:solidFill>
                        <a:latin typeface="Times New Roman" panose="02020603050405020304" pitchFamily="18" charset="0"/>
                        <a:cs typeface="Times New Roman" panose="02020603050405020304" pitchFamily="18" charset="0"/>
                      </a:defRPr>
                    </a:pPr>
                    <a:r>
                      <a:rPr lang="en-US" dirty="0">
                        <a:solidFill>
                          <a:schemeClr val="accent1">
                            <a:lumMod val="75000"/>
                          </a:schemeClr>
                        </a:solidFill>
                      </a:rPr>
                      <a:t>6 000</a:t>
                    </a:r>
                  </a:p>
                </c:rich>
              </c:tx>
              <c:spPr/>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Лист1!$E$2:$E$15</c:f>
              <c:numCache>
                <c:formatCode>General</c:formatCode>
                <c:ptCount val="14"/>
                <c:pt idx="0" formatCode="#,##0">
                  <c:v>5846.8559999999998</c:v>
                </c:pt>
                <c:pt idx="2" formatCode="#,##0">
                  <c:v>3700</c:v>
                </c:pt>
                <c:pt idx="4" formatCode="#,##0">
                  <c:v>4085</c:v>
                </c:pt>
                <c:pt idx="6" formatCode="#,##0">
                  <c:v>6000</c:v>
                </c:pt>
                <c:pt idx="8" formatCode="#,##0">
                  <c:v>6588</c:v>
                </c:pt>
                <c:pt idx="10" formatCode="#,##0">
                  <c:v>3782.2089999999998</c:v>
                </c:pt>
                <c:pt idx="12" formatCode="#,##0">
                  <c:v>4515.7389999999996</c:v>
                </c:pt>
              </c:numCache>
            </c:numRef>
          </c:val>
        </c:ser>
        <c:ser>
          <c:idx val="4"/>
          <c:order val="4"/>
          <c:tx>
            <c:strRef>
              <c:f>Лист1!$F$1</c:f>
              <c:strCache>
                <c:ptCount val="1"/>
                <c:pt idx="0">
                  <c:v>Кредиты международных финансовых организаций</c:v>
                </c:pt>
              </c:strCache>
            </c:strRef>
          </c:tx>
          <c:spPr>
            <a:solidFill>
              <a:schemeClr val="accent6">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Лист1!$F$2:$F$15</c:f>
              <c:numCache>
                <c:formatCode>General</c:formatCode>
                <c:ptCount val="14"/>
                <c:pt idx="0" formatCode="#,##0">
                  <c:v>500</c:v>
                </c:pt>
                <c:pt idx="2" formatCode="#,##0">
                  <c:v>458.33300000000003</c:v>
                </c:pt>
                <c:pt idx="4" formatCode="#,##0">
                  <c:v>374.99900000000002</c:v>
                </c:pt>
              </c:numCache>
            </c:numRef>
          </c:val>
        </c:ser>
        <c:dLbls>
          <c:showLegendKey val="0"/>
          <c:showVal val="0"/>
          <c:showCatName val="0"/>
          <c:showSerName val="0"/>
          <c:showPercent val="0"/>
          <c:showBubbleSize val="0"/>
        </c:dLbls>
        <c:gapWidth val="0"/>
        <c:overlap val="100"/>
        <c:axId val="143448320"/>
        <c:axId val="142622720"/>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extLst>
                <c:ext xmlns:c15="http://schemas.microsoft.com/office/drawing/2012/chart" uri="{CE6537A1-D6FC-4f65-9D91-7224C49458BB}"/>
              </c:extLst>
            </c:dLbl>
            <c:dLbl>
              <c:idx val="1"/>
              <c:tx>
                <c:rich>
                  <a:bodyPr/>
                  <a:lstStyle/>
                  <a:p>
                    <a:r>
                      <a:rPr lang="ru-RU" sz="1200" b="1" dirty="0" smtClean="0">
                        <a:latin typeface="Times New Roman" panose="02020603050405020304" pitchFamily="18" charset="0"/>
                        <a:cs typeface="Times New Roman" panose="02020603050405020304" pitchFamily="18" charset="0"/>
                      </a:rPr>
                      <a:t>1,1%**</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tx>
                <c:rich>
                  <a:bodyPr/>
                  <a:lstStyle/>
                  <a:p>
                    <a:r>
                      <a:rPr lang="ru-RU" sz="1200" b="1" dirty="0" smtClean="0">
                        <a:latin typeface="Times New Roman" panose="02020603050405020304" pitchFamily="18" charset="0"/>
                        <a:cs typeface="Times New Roman" panose="02020603050405020304" pitchFamily="18" charset="0"/>
                      </a:rPr>
                      <a:t>0,9%**</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tx>
                <c:rich>
                  <a:bodyPr/>
                  <a:lstStyle/>
                  <a:p>
                    <a:r>
                      <a:rPr lang="ru-RU" sz="1200" b="1" dirty="0" smtClean="0">
                        <a:latin typeface="Times New Roman" panose="02020603050405020304" pitchFamily="18" charset="0"/>
                        <a:cs typeface="Times New Roman" panose="02020603050405020304" pitchFamily="18" charset="0"/>
                      </a:rPr>
                      <a:t>0,5%**</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tx>
                <c:rich>
                  <a:bodyPr/>
                  <a:lstStyle/>
                  <a:p>
                    <a:r>
                      <a:rPr lang="ru-RU" sz="1200" b="1" dirty="0" smtClean="0">
                        <a:latin typeface="Times New Roman" panose="02020603050405020304" pitchFamily="18" charset="0"/>
                        <a:cs typeface="Times New Roman" panose="02020603050405020304" pitchFamily="18" charset="0"/>
                      </a:rPr>
                      <a:t>0,3%**</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tx>
                <c:rich>
                  <a:bodyPr/>
                  <a:lstStyle/>
                  <a:p>
                    <a:r>
                      <a:rPr lang="ru-RU" sz="1200" b="1" dirty="0" smtClean="0">
                        <a:latin typeface="Times New Roman" panose="02020603050405020304" pitchFamily="18" charset="0"/>
                        <a:cs typeface="Times New Roman" panose="02020603050405020304" pitchFamily="18" charset="0"/>
                      </a:rPr>
                      <a:t>1,1%**</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layout>
                <c:manualLayout>
                  <c:x val="-4.0621617737451994E-2"/>
                  <c:y val="-1.9674985874324473E-2"/>
                </c:manualLayout>
              </c:layout>
              <c:tx>
                <c:rich>
                  <a:bodyPr/>
                  <a:lstStyle/>
                  <a:p>
                    <a:r>
                      <a:rPr lang="ru-RU" sz="1200" b="1" dirty="0" smtClean="0">
                        <a:latin typeface="Times New Roman" panose="02020603050405020304" pitchFamily="18" charset="0"/>
                        <a:cs typeface="Times New Roman" panose="02020603050405020304" pitchFamily="18" charset="0"/>
                      </a:rPr>
                      <a:t>1,3%**</a:t>
                    </a:r>
                    <a:endParaRPr lang="ru-RU" dirty="0"/>
                  </a:p>
                </c:rich>
              </c:tx>
              <c:dLblPos val="r"/>
              <c:showLegendKey val="0"/>
              <c:showVal val="1"/>
              <c:showCatName val="0"/>
              <c:showSerName val="0"/>
              <c:showPercent val="0"/>
              <c:showBubbleSize val="0"/>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layout>
                <c:manualLayout>
                  <c:x val="-4.0621617737451994E-2"/>
                  <c:y val="-1.9674985874324473E-2"/>
                </c:manualLayout>
              </c:layout>
              <c:tx>
                <c:rich>
                  <a:bodyPr/>
                  <a:lstStyle/>
                  <a:p>
                    <a:r>
                      <a:rPr lang="ru-RU" sz="1200" b="1" dirty="0" smtClean="0">
                        <a:latin typeface="Times New Roman" panose="02020603050405020304" pitchFamily="18" charset="0"/>
                        <a:cs typeface="Times New Roman" panose="02020603050405020304" pitchFamily="18" charset="0"/>
                      </a:rPr>
                      <a:t>1,3%**</a:t>
                    </a:r>
                    <a:endParaRPr lang="ru-RU" dirty="0"/>
                  </a:p>
                </c:rich>
              </c:tx>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Лист1!$H$2:$H$15</c:f>
              <c:numCache>
                <c:formatCode>0.00</c:formatCode>
                <c:ptCount val="14"/>
                <c:pt idx="0">
                  <c:v>19500</c:v>
                </c:pt>
                <c:pt idx="1">
                  <c:v>19500</c:v>
                </c:pt>
                <c:pt idx="2">
                  <c:v>19000</c:v>
                </c:pt>
                <c:pt idx="3">
                  <c:v>19000</c:v>
                </c:pt>
                <c:pt idx="4">
                  <c:v>18000</c:v>
                </c:pt>
                <c:pt idx="5">
                  <c:v>18000</c:v>
                </c:pt>
                <c:pt idx="6">
                  <c:v>17000</c:v>
                </c:pt>
                <c:pt idx="7">
                  <c:v>17000</c:v>
                </c:pt>
                <c:pt idx="8">
                  <c:v>18500</c:v>
                </c:pt>
                <c:pt idx="9">
                  <c:v>18500</c:v>
                </c:pt>
                <c:pt idx="10">
                  <c:v>20000</c:v>
                </c:pt>
                <c:pt idx="11">
                  <c:v>20000</c:v>
                </c:pt>
                <c:pt idx="12">
                  <c:v>20000</c:v>
                </c:pt>
                <c:pt idx="13">
                  <c:v>20000</c:v>
                </c:pt>
              </c:numCache>
            </c:numRef>
          </c:val>
          <c:smooth val="0"/>
        </c:ser>
        <c:dLbls>
          <c:showLegendKey val="0"/>
          <c:showVal val="0"/>
          <c:showCatName val="0"/>
          <c:showSerName val="0"/>
          <c:showPercent val="0"/>
          <c:showBubbleSize val="0"/>
        </c:dLbls>
        <c:marker val="1"/>
        <c:smooth val="0"/>
        <c:axId val="143448320"/>
        <c:axId val="142622720"/>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tx>
                <c:rich>
                  <a:bodyPr/>
                  <a:lstStyle/>
                  <a:p>
                    <a:r>
                      <a:rPr lang="en-US"/>
                      <a:t>58,2</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tx>
                <c:rich>
                  <a:bodyPr/>
                  <a:lstStyle/>
                  <a:p>
                    <a:r>
                      <a:rPr lang="en-US"/>
                      <a:t>65,1</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tx>
                <c:rich>
                  <a:bodyPr/>
                  <a:lstStyle/>
                  <a:p>
                    <a:r>
                      <a:rPr lang="en-US"/>
                      <a:t>55,6</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tx>
                <c:rich>
                  <a:bodyPr/>
                  <a:lstStyle/>
                  <a:p>
                    <a:r>
                      <a:rPr lang="en-US"/>
                      <a:t>52,9</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tx>
                <c:rich>
                  <a:bodyPr/>
                  <a:lstStyle/>
                  <a:p>
                    <a:r>
                      <a:rPr lang="en-US"/>
                      <a:t>50,9</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tx>
                <c:rich>
                  <a:bodyPr/>
                  <a:lstStyle/>
                  <a:p>
                    <a:r>
                      <a:rPr lang="en-US"/>
                      <a:t>48,9</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tx>
                <c:rich>
                  <a:bodyPr/>
                  <a:lstStyle/>
                  <a:p>
                    <a:r>
                      <a:rPr lang="en-US"/>
                      <a:t>46,6</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Лист1!$A$2:$A$13</c:f>
              <c:strCache>
                <c:ptCount val="12"/>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strCache>
            </c:strRef>
          </c:cat>
          <c:val>
            <c:numRef>
              <c:f>Лист1!$G$2:$G$15</c:f>
              <c:numCache>
                <c:formatCode>0.0%</c:formatCode>
                <c:ptCount val="14"/>
                <c:pt idx="0">
                  <c:v>0.58199999999999996</c:v>
                </c:pt>
                <c:pt idx="1">
                  <c:v>0.58199999999999996</c:v>
                </c:pt>
                <c:pt idx="2">
                  <c:v>0.65100000000000002</c:v>
                </c:pt>
                <c:pt idx="3">
                  <c:v>0.65100000000000002</c:v>
                </c:pt>
                <c:pt idx="4">
                  <c:v>0.55600000000000005</c:v>
                </c:pt>
                <c:pt idx="5">
                  <c:v>0.55600000000000005</c:v>
                </c:pt>
                <c:pt idx="6">
                  <c:v>0.52900000000000003</c:v>
                </c:pt>
                <c:pt idx="7">
                  <c:v>0.52900000000000003</c:v>
                </c:pt>
                <c:pt idx="8">
                  <c:v>0.50900000000000001</c:v>
                </c:pt>
                <c:pt idx="9">
                  <c:v>0.50900000000000001</c:v>
                </c:pt>
                <c:pt idx="10">
                  <c:v>0.48899999999999999</c:v>
                </c:pt>
                <c:pt idx="11">
                  <c:v>0.48899999999999999</c:v>
                </c:pt>
                <c:pt idx="12">
                  <c:v>0.46600000000000003</c:v>
                </c:pt>
                <c:pt idx="13">
                  <c:v>0.46600000000000003</c:v>
                </c:pt>
              </c:numCache>
            </c:numRef>
          </c:val>
          <c:smooth val="0"/>
        </c:ser>
        <c:dLbls>
          <c:showLegendKey val="0"/>
          <c:showVal val="0"/>
          <c:showCatName val="0"/>
          <c:showSerName val="0"/>
          <c:showPercent val="0"/>
          <c:showBubbleSize val="0"/>
        </c:dLbls>
        <c:marker val="1"/>
        <c:smooth val="0"/>
        <c:axId val="142625792"/>
        <c:axId val="142624256"/>
      </c:lineChart>
      <c:catAx>
        <c:axId val="143448320"/>
        <c:scaling>
          <c:orientation val="minMax"/>
        </c:scaling>
        <c:delete val="0"/>
        <c:axPos val="b"/>
        <c:numFmt formatCode="General"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142622720"/>
        <c:crosses val="autoZero"/>
        <c:auto val="1"/>
        <c:lblAlgn val="ctr"/>
        <c:lblOffset val="100"/>
        <c:noMultiLvlLbl val="0"/>
      </c:catAx>
      <c:valAx>
        <c:axId val="142622720"/>
        <c:scaling>
          <c:orientation val="minMax"/>
          <c:max val="23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143448320"/>
        <c:crosses val="autoZero"/>
        <c:crossBetween val="between"/>
      </c:valAx>
      <c:valAx>
        <c:axId val="142624256"/>
        <c:scaling>
          <c:orientation val="minMax"/>
          <c:max val="0.70000000000000007"/>
          <c:min val="-4"/>
        </c:scaling>
        <c:delete val="0"/>
        <c:axPos val="r"/>
        <c:numFmt formatCode="0.0%" sourceLinked="1"/>
        <c:majorTickMark val="none"/>
        <c:minorTickMark val="none"/>
        <c:tickLblPos val="none"/>
        <c:spPr>
          <a:noFill/>
          <a:ln>
            <a:noFill/>
          </a:ln>
        </c:spPr>
        <c:crossAx val="142625792"/>
        <c:crosses val="max"/>
        <c:crossBetween val="between"/>
      </c:valAx>
      <c:catAx>
        <c:axId val="142625792"/>
        <c:scaling>
          <c:orientation val="minMax"/>
        </c:scaling>
        <c:delete val="1"/>
        <c:axPos val="b"/>
        <c:numFmt formatCode="General" sourceLinked="1"/>
        <c:majorTickMark val="out"/>
        <c:minorTickMark val="none"/>
        <c:tickLblPos val="nextTo"/>
        <c:crossAx val="142624256"/>
        <c:crosses val="autoZero"/>
        <c:auto val="1"/>
        <c:lblAlgn val="ctr"/>
        <c:lblOffset val="100"/>
        <c:noMultiLvlLbl val="0"/>
      </c:catAx>
      <c:spPr>
        <a:noFill/>
        <a:ln>
          <a:noFill/>
        </a:ln>
      </c:spPr>
    </c:plotArea>
    <c:legend>
      <c:legendPos val="b"/>
      <c:layout>
        <c:manualLayout>
          <c:xMode val="edge"/>
          <c:yMode val="edge"/>
          <c:x val="0.75515179282732303"/>
          <c:y val="0.45001477843316579"/>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2016 год</c:v>
                </c:pt>
                <c:pt idx="1">
                  <c:v>за 2017 год</c:v>
                </c:pt>
              </c:strCache>
            </c:strRef>
          </c:cat>
          <c:val>
            <c:numRef>
              <c:f>Лист1!$B$2:$C$2</c:f>
              <c:numCache>
                <c:formatCode>_-* #,##0.0\ _₽_-;\-* #,##0.0\ _₽_-;_-* "-"??\ _₽_-;_-@_-</c:formatCode>
                <c:ptCount val="2"/>
                <c:pt idx="0">
                  <c:v>15689.8</c:v>
                </c:pt>
                <c:pt idx="1">
                  <c:v>17256.7</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2016 год</c:v>
                </c:pt>
                <c:pt idx="1">
                  <c:v>за 2017 год</c:v>
                </c:pt>
              </c:strCache>
            </c:strRef>
          </c:cat>
          <c:val>
            <c:numRef>
              <c:f>Лист1!$B$3:$C$3</c:f>
              <c:numCache>
                <c:formatCode>_-* #,##0.0\ _₽_-;\-* #,##0.0\ _₽_-;_-* "-"??\ _₽_-;_-@_-</c:formatCode>
                <c:ptCount val="2"/>
                <c:pt idx="0">
                  <c:v>25668.1</c:v>
                </c:pt>
                <c:pt idx="1">
                  <c:v>26718.1</c:v>
                </c:pt>
              </c:numCache>
            </c:numRef>
          </c:val>
        </c:ser>
        <c:dLbls>
          <c:showLegendKey val="0"/>
          <c:showVal val="0"/>
          <c:showCatName val="0"/>
          <c:showSerName val="0"/>
          <c:showPercent val="0"/>
          <c:showBubbleSize val="0"/>
        </c:dLbls>
        <c:gapWidth val="157"/>
        <c:gapDepth val="250"/>
        <c:shape val="cylinder"/>
        <c:axId val="143162368"/>
        <c:axId val="143176448"/>
        <c:axId val="0"/>
      </c:bar3DChart>
      <c:catAx>
        <c:axId val="143162368"/>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43176448"/>
        <c:crosses val="autoZero"/>
        <c:auto val="1"/>
        <c:lblAlgn val="ctr"/>
        <c:lblOffset val="100"/>
        <c:noMultiLvlLbl val="0"/>
      </c:catAx>
      <c:valAx>
        <c:axId val="143176448"/>
        <c:scaling>
          <c:orientation val="minMax"/>
          <c:min val="0"/>
        </c:scaling>
        <c:delete val="1"/>
        <c:axPos val="l"/>
        <c:majorGridlines/>
        <c:numFmt formatCode="_-* #,##0.0\ _₽_-;\-* #,##0.0\ _₽_-;_-* &quot;-&quot;??\ _₽_-;_-@_-" sourceLinked="1"/>
        <c:majorTickMark val="none"/>
        <c:minorTickMark val="none"/>
        <c:tickLblPos val="nextTo"/>
        <c:crossAx val="143162368"/>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14659434384732681"/>
                  <c:y val="-0.13161887485138468"/>
                </c:manualLayout>
              </c:layout>
              <c:tx>
                <c:rich>
                  <a:bodyPr/>
                  <a:lstStyle/>
                  <a:p>
                    <a:r>
                      <a:rPr lang="ru-RU" dirty="0"/>
                      <a:t>Налог на доходы физических </a:t>
                    </a:r>
                    <a:r>
                      <a:rPr lang="ru-RU" dirty="0" smtClean="0"/>
                      <a:t>лиц </a:t>
                    </a:r>
                  </a:p>
                  <a:p>
                    <a:r>
                      <a:rPr lang="ru-RU" dirty="0" smtClean="0"/>
                      <a:t>8 724,5</a:t>
                    </a:r>
                  </a:p>
                  <a:p>
                    <a:r>
                      <a:rPr lang="ru-RU" dirty="0" smtClean="0"/>
                      <a:t> </a:t>
                    </a:r>
                    <a:r>
                      <a:rPr lang="ru-RU" dirty="0"/>
                      <a:t>32,7%</a:t>
                    </a:r>
                  </a:p>
                </c:rich>
              </c:tx>
              <c:showLegendKey val="0"/>
              <c:showVal val="1"/>
              <c:showCatName val="1"/>
              <c:showSerName val="0"/>
              <c:showPercent val="1"/>
              <c:showBubbleSize val="0"/>
            </c:dLbl>
            <c:dLbl>
              <c:idx val="1"/>
              <c:layout>
                <c:manualLayout>
                  <c:x val="0.12864422275309001"/>
                  <c:y val="0.18426642479193864"/>
                </c:manualLayout>
              </c:layout>
              <c:tx>
                <c:rich>
                  <a:bodyPr/>
                  <a:lstStyle/>
                  <a:p>
                    <a:r>
                      <a:rPr lang="ru-RU" dirty="0"/>
                      <a:t>Налог на прибыль </a:t>
                    </a:r>
                    <a:r>
                      <a:rPr lang="ru-RU" dirty="0" smtClean="0"/>
                      <a:t>организаций 7 580,4</a:t>
                    </a:r>
                  </a:p>
                  <a:p>
                    <a:r>
                      <a:rPr lang="ru-RU" dirty="0" smtClean="0"/>
                      <a:t> </a:t>
                    </a:r>
                    <a:r>
                      <a:rPr lang="ru-RU" dirty="0"/>
                      <a:t>28,4%</a:t>
                    </a:r>
                  </a:p>
                </c:rich>
              </c:tx>
              <c:showLegendKey val="0"/>
              <c:showVal val="1"/>
              <c:showCatName val="1"/>
              <c:showSerName val="0"/>
              <c:showPercent val="1"/>
              <c:showBubbleSize val="0"/>
            </c:dLbl>
            <c:dLbl>
              <c:idx val="2"/>
              <c:layout>
                <c:manualLayout>
                  <c:x val="-0.17352011441114468"/>
                  <c:y val="0.10266251511026138"/>
                </c:manualLayout>
              </c:layout>
              <c:tx>
                <c:rich>
                  <a:bodyPr/>
                  <a:lstStyle/>
                  <a:p>
                    <a:r>
                      <a:rPr lang="ru-RU" dirty="0"/>
                      <a:t>Налоги на </a:t>
                    </a:r>
                    <a:r>
                      <a:rPr lang="ru-RU" dirty="0" smtClean="0"/>
                      <a:t>имущество   3 533,2 </a:t>
                    </a:r>
                  </a:p>
                  <a:p>
                    <a:r>
                      <a:rPr lang="ru-RU" dirty="0" smtClean="0"/>
                      <a:t>13,2</a:t>
                    </a:r>
                    <a:r>
                      <a:rPr lang="ru-RU" dirty="0"/>
                      <a:t>%</a:t>
                    </a:r>
                  </a:p>
                </c:rich>
              </c:tx>
              <c:showLegendKey val="0"/>
              <c:showVal val="1"/>
              <c:showCatName val="1"/>
              <c:showSerName val="0"/>
              <c:showPercent val="1"/>
              <c:showBubbleSize val="0"/>
            </c:dLbl>
            <c:dLbl>
              <c:idx val="3"/>
              <c:layout>
                <c:manualLayout>
                  <c:x val="-0.17734316347003479"/>
                  <c:y val="-7.8971324910830809E-2"/>
                </c:manualLayout>
              </c:layout>
              <c:tx>
                <c:rich>
                  <a:bodyPr/>
                  <a:lstStyle/>
                  <a:p>
                    <a:r>
                      <a:rPr lang="ru-RU" dirty="0"/>
                      <a:t>Акцизы по подакцизным </a:t>
                    </a:r>
                    <a:r>
                      <a:rPr lang="ru-RU" dirty="0" smtClean="0"/>
                      <a:t>товарам    3 765,1 </a:t>
                    </a:r>
                  </a:p>
                  <a:p>
                    <a:r>
                      <a:rPr lang="ru-RU" dirty="0" smtClean="0"/>
                      <a:t>14,1</a:t>
                    </a:r>
                    <a:r>
                      <a:rPr lang="ru-RU" dirty="0"/>
                      <a:t>%</a:t>
                    </a:r>
                  </a:p>
                </c:rich>
              </c:tx>
              <c:showLegendKey val="0"/>
              <c:showVal val="1"/>
              <c:showCatName val="1"/>
              <c:showSerName val="0"/>
              <c:showPercent val="1"/>
              <c:showBubbleSize val="0"/>
            </c:dLbl>
            <c:dLbl>
              <c:idx val="4"/>
              <c:layout>
                <c:manualLayout>
                  <c:x val="-0.14659457941631188"/>
                  <c:y val="-0.1474133471073695"/>
                </c:manualLayout>
              </c:layout>
              <c:tx>
                <c:rich>
                  <a:bodyPr/>
                  <a:lstStyle/>
                  <a:p>
                    <a:r>
                      <a:rPr lang="ru-RU" dirty="0"/>
                      <a:t>Другие </a:t>
                    </a:r>
                    <a:r>
                      <a:rPr lang="ru-RU" dirty="0" smtClean="0"/>
                      <a:t>налоги </a:t>
                    </a:r>
                  </a:p>
                  <a:p>
                    <a:r>
                      <a:rPr lang="ru-RU" dirty="0" smtClean="0"/>
                      <a:t>2 122,9 </a:t>
                    </a:r>
                  </a:p>
                  <a:p>
                    <a:r>
                      <a:rPr lang="ru-RU" dirty="0" smtClean="0"/>
                      <a:t>7,9</a:t>
                    </a:r>
                    <a:r>
                      <a:rPr lang="ru-RU" dirty="0"/>
                      <a:t>%</a:t>
                    </a:r>
                  </a:p>
                </c:rich>
              </c:tx>
              <c:showLegendKey val="0"/>
              <c:showVal val="1"/>
              <c:showCatName val="1"/>
              <c:showSerName val="0"/>
              <c:showPercent val="1"/>
              <c:showBubbleSize val="0"/>
            </c:dLbl>
            <c:dLbl>
              <c:idx val="5"/>
              <c:layout>
                <c:manualLayout>
                  <c:x val="2.9917261105370319E-3"/>
                  <c:y val="-0.15794285709548028"/>
                </c:manualLayout>
              </c:layout>
              <c:tx>
                <c:rich>
                  <a:bodyPr/>
                  <a:lstStyle/>
                  <a:p>
                    <a:r>
                      <a:rPr lang="ru-RU" dirty="0"/>
                      <a:t>Неналоговые </a:t>
                    </a:r>
                    <a:r>
                      <a:rPr lang="ru-RU" dirty="0" smtClean="0"/>
                      <a:t>доходы </a:t>
                    </a:r>
                  </a:p>
                  <a:p>
                    <a:r>
                      <a:rPr lang="ru-RU" dirty="0" smtClean="0"/>
                      <a:t>992,2 </a:t>
                    </a:r>
                  </a:p>
                  <a:p>
                    <a:r>
                      <a:rPr lang="ru-RU" dirty="0" smtClean="0"/>
                      <a:t>3,7</a:t>
                    </a:r>
                    <a:r>
                      <a:rPr lang="ru-RU" dirty="0"/>
                      <a:t>%</a:t>
                    </a:r>
                  </a:p>
                </c:rich>
              </c:tx>
              <c:showLegendKey val="0"/>
              <c:showVal val="1"/>
              <c:showCatName val="1"/>
              <c:showSerName val="0"/>
              <c:showPercent val="1"/>
              <c:showBubbleSize val="0"/>
            </c:dLbl>
            <c:numFmt formatCode="0.0%" sourceLinked="0"/>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howLeaderLines val="1"/>
          </c:dLbls>
          <c:cat>
            <c:strRef>
              <c:f>Лист1!$A$2:$A$7</c:f>
              <c:strCache>
                <c:ptCount val="6"/>
                <c:pt idx="0">
                  <c:v>Налог на доходы физических лиц</c:v>
                </c:pt>
                <c:pt idx="1">
                  <c:v>Налог на прибыль организаций</c:v>
                </c:pt>
                <c:pt idx="2">
                  <c:v>Налоги на имущество</c:v>
                </c:pt>
                <c:pt idx="3">
                  <c:v>Акцизы по подакцизным товарам</c:v>
                </c:pt>
                <c:pt idx="4">
                  <c:v>Другие налоги</c:v>
                </c:pt>
                <c:pt idx="5">
                  <c:v>Неналоговые доходы</c:v>
                </c:pt>
              </c:strCache>
            </c:strRef>
          </c:cat>
          <c:val>
            <c:numRef>
              <c:f>Лист1!$B$2:$B$7</c:f>
              <c:numCache>
                <c:formatCode>0.0</c:formatCode>
                <c:ptCount val="6"/>
                <c:pt idx="0">
                  <c:v>8724.4571623500015</c:v>
                </c:pt>
                <c:pt idx="1">
                  <c:v>7580.3820781699997</c:v>
                </c:pt>
                <c:pt idx="2">
                  <c:v>3533.1534999999999</c:v>
                </c:pt>
                <c:pt idx="3">
                  <c:v>3765.0786370900005</c:v>
                </c:pt>
                <c:pt idx="4">
                  <c:v>2122.8747315399992</c:v>
                </c:pt>
                <c:pt idx="5">
                  <c:v>992.15609085000006</c:v>
                </c:pt>
              </c:numCache>
            </c:numRef>
          </c:val>
        </c:ser>
        <c:dLbls>
          <c:showLegendKey val="0"/>
          <c:showVal val="1"/>
          <c:showCatName val="1"/>
          <c:showSerName val="0"/>
          <c:showPercent val="0"/>
          <c:showBubbleSize val="0"/>
          <c:showLeaderLines val="1"/>
        </c:dLbls>
        <c:firstSliceAng val="0"/>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6917596237970256"/>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#,##0.0</c:formatCode>
                <c:ptCount val="8"/>
                <c:pt idx="0">
                  <c:v>992.15609085000006</c:v>
                </c:pt>
                <c:pt idx="1">
                  <c:v>1998.3930405399999</c:v>
                </c:pt>
                <c:pt idx="2">
                  <c:v>3533.1535119099999</c:v>
                </c:pt>
                <c:pt idx="3">
                  <c:v>3765.0786370900005</c:v>
                </c:pt>
                <c:pt idx="4">
                  <c:v>7580.3820781699997</c:v>
                </c:pt>
                <c:pt idx="5">
                  <c:v>8724.4571623500015</c:v>
                </c:pt>
                <c:pt idx="6">
                  <c:v>25725.946115180002</c:v>
                </c:pt>
                <c:pt idx="7">
                  <c:v>43974.81101718</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#,##0.0</c:formatCode>
                <c:ptCount val="8"/>
                <c:pt idx="0">
                  <c:v>906.93004238000003</c:v>
                </c:pt>
                <c:pt idx="1">
                  <c:v>1906.693</c:v>
                </c:pt>
                <c:pt idx="2">
                  <c:v>3524.8478</c:v>
                </c:pt>
                <c:pt idx="3">
                  <c:v>3637.7206000000001</c:v>
                </c:pt>
                <c:pt idx="4">
                  <c:v>7445.3495000000003</c:v>
                </c:pt>
                <c:pt idx="5">
                  <c:v>8666.0118999999995</c:v>
                </c:pt>
                <c:pt idx="6">
                  <c:v>25300.617200000001</c:v>
                </c:pt>
                <c:pt idx="7">
                  <c:v>43690.100508169999</c:v>
                </c:pt>
              </c:numCache>
            </c:numRef>
          </c:val>
        </c:ser>
        <c:dLbls>
          <c:showLegendKey val="0"/>
          <c:showVal val="0"/>
          <c:showCatName val="0"/>
          <c:showSerName val="0"/>
          <c:showPercent val="0"/>
          <c:showBubbleSize val="0"/>
        </c:dLbls>
        <c:gapWidth val="75"/>
        <c:overlap val="-25"/>
        <c:axId val="142118272"/>
        <c:axId val="142128256"/>
      </c:barChart>
      <c:catAx>
        <c:axId val="142118272"/>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142128256"/>
        <c:crosses val="autoZero"/>
        <c:auto val="1"/>
        <c:lblAlgn val="ctr"/>
        <c:lblOffset val="100"/>
        <c:noMultiLvlLbl val="0"/>
      </c:catAx>
      <c:valAx>
        <c:axId val="142128256"/>
        <c:scaling>
          <c:orientation val="minMax"/>
        </c:scaling>
        <c:delete val="1"/>
        <c:axPos val="b"/>
        <c:numFmt formatCode="#,##0.0" sourceLinked="1"/>
        <c:majorTickMark val="out"/>
        <c:minorTickMark val="none"/>
        <c:tickLblPos val="nextTo"/>
        <c:crossAx val="142118272"/>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8.0799398670294287E-3"/>
                  <c:y val="-0.34797184697195804"/>
                </c:manualLayout>
              </c:layout>
              <c:showLegendKey val="0"/>
              <c:showVal val="1"/>
              <c:showCatName val="0"/>
              <c:showSerName val="0"/>
              <c:showPercent val="0"/>
              <c:showBubbleSize val="0"/>
            </c:dLbl>
            <c:dLbl>
              <c:idx val="1"/>
              <c:layout>
                <c:manualLayout>
                  <c:x val="3.423123284575174E-2"/>
                  <c:y val="-0.34935157354888496"/>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17482.55326579</c:v>
                </c:pt>
                <c:pt idx="1">
                  <c:v>17256.708811150002</c:v>
                </c:pt>
              </c:numCache>
            </c:numRef>
          </c:val>
        </c:ser>
        <c:dLbls>
          <c:showLegendKey val="0"/>
          <c:showVal val="0"/>
          <c:showCatName val="0"/>
          <c:showSerName val="0"/>
          <c:showPercent val="0"/>
          <c:showBubbleSize val="0"/>
        </c:dLbls>
        <c:gapWidth val="217"/>
        <c:gapDepth val="260"/>
        <c:shape val="cylinder"/>
        <c:axId val="142207232"/>
        <c:axId val="142209024"/>
        <c:axId val="0"/>
      </c:bar3DChart>
      <c:catAx>
        <c:axId val="142207232"/>
        <c:scaling>
          <c:orientation val="minMax"/>
        </c:scaling>
        <c:delete val="0"/>
        <c:axPos val="b"/>
        <c:numFmt formatCode="General" sourceLinked="1"/>
        <c:majorTickMark val="none"/>
        <c:minorTickMark val="none"/>
        <c:tickLblPos val="nextTo"/>
        <c:crossAx val="142209024"/>
        <c:crosses val="autoZero"/>
        <c:auto val="1"/>
        <c:lblAlgn val="ctr"/>
        <c:lblOffset val="100"/>
        <c:noMultiLvlLbl val="0"/>
      </c:catAx>
      <c:valAx>
        <c:axId val="142209024"/>
        <c:scaling>
          <c:orientation val="minMax"/>
          <c:min val="0"/>
        </c:scaling>
        <c:delete val="1"/>
        <c:axPos val="l"/>
        <c:majorGridlines/>
        <c:numFmt formatCode="0.0" sourceLinked="1"/>
        <c:majorTickMark val="none"/>
        <c:minorTickMark val="none"/>
        <c:tickLblPos val="nextTo"/>
        <c:crossAx val="142207232"/>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0"/>
              <c:layout>
                <c:manualLayout>
                  <c:x val="8.9300907494104242E-3"/>
                  <c:y val="-8.2032228977142081E-3"/>
                </c:manualLayout>
              </c:layout>
              <c:showLegendKey val="0"/>
              <c:showVal val="1"/>
              <c:showCatName val="0"/>
              <c:showSerName val="0"/>
              <c:showPercent val="0"/>
              <c:showBubbleSize val="0"/>
            </c:dLbl>
            <c:dLbl>
              <c:idx val="3"/>
              <c:layout>
                <c:manualLayout>
                  <c:x val="-1.7578918798051976E-7"/>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9195.8843000000015</c:v>
                </c:pt>
                <c:pt idx="1">
                  <c:v>3621.4241396299999</c:v>
                </c:pt>
                <c:pt idx="2">
                  <c:v>1846.994152</c:v>
                </c:pt>
                <c:pt idx="3">
                  <c:v>1244.3281999999999</c:v>
                </c:pt>
              </c:numCache>
            </c:numRef>
          </c:val>
        </c:ser>
        <c:ser>
          <c:idx val="1"/>
          <c:order val="1"/>
          <c:tx>
            <c:strRef>
              <c:f>Лист1!$C$1</c:f>
              <c:strCache>
                <c:ptCount val="1"/>
                <c:pt idx="0">
                  <c:v>Факт</c:v>
                </c:pt>
              </c:strCache>
            </c:strRef>
          </c:tx>
          <c:invertIfNegative val="0"/>
          <c:dLbls>
            <c:dLbl>
              <c:idx val="0"/>
              <c:layout>
                <c:manualLayout>
                  <c:x val="3.5720362997641614E-2"/>
                  <c:y val="-4.1016114488571041E-3"/>
                </c:manualLayout>
              </c:layout>
              <c:showLegendKey val="0"/>
              <c:showVal val="1"/>
              <c:showCatName val="0"/>
              <c:showSerName val="0"/>
              <c:showPercent val="0"/>
              <c:showBubbleSize val="0"/>
            </c:dLbl>
            <c:dLbl>
              <c:idx val="1"/>
              <c:layout>
                <c:manualLayout>
                  <c:x val="2.0092704186173406E-2"/>
                  <c:y val="-4.1016114488571041E-3"/>
                </c:manualLayout>
              </c:layout>
              <c:showLegendKey val="0"/>
              <c:showVal val="1"/>
              <c:showCatName val="0"/>
              <c:showSerName val="0"/>
              <c:showPercent val="0"/>
              <c:showBubbleSize val="0"/>
            </c:dLbl>
            <c:dLbl>
              <c:idx val="2"/>
              <c:layout>
                <c:manualLayout>
                  <c:x val="2.902279493558373E-2"/>
                  <c:y val="-4.1016114488571041E-3"/>
                </c:manualLayout>
              </c:layout>
              <c:showLegendKey val="0"/>
              <c:showVal val="1"/>
              <c:showCatName val="0"/>
              <c:showSerName val="0"/>
              <c:showPercent val="0"/>
              <c:showBubbleSize val="0"/>
            </c:dLbl>
            <c:dLbl>
              <c:idx val="3"/>
              <c:layout>
                <c:manualLayout>
                  <c:x val="2.2325226873526009E-2"/>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9195.8843000000015</c:v>
                </c:pt>
                <c:pt idx="1">
                  <c:v>3655.2022098299999</c:v>
                </c:pt>
                <c:pt idx="2">
                  <c:v>1788.5544110200001</c:v>
                </c:pt>
                <c:pt idx="3">
                  <c:v>1296.2182711099999</c:v>
                </c:pt>
              </c:numCache>
            </c:numRef>
          </c:val>
        </c:ser>
        <c:dLbls>
          <c:showLegendKey val="0"/>
          <c:showVal val="0"/>
          <c:showCatName val="0"/>
          <c:showSerName val="0"/>
          <c:showPercent val="0"/>
          <c:showBubbleSize val="0"/>
        </c:dLbls>
        <c:gapWidth val="150"/>
        <c:shape val="box"/>
        <c:axId val="142333056"/>
        <c:axId val="142334592"/>
        <c:axId val="0"/>
      </c:bar3DChart>
      <c:catAx>
        <c:axId val="142333056"/>
        <c:scaling>
          <c:orientation val="minMax"/>
        </c:scaling>
        <c:delete val="0"/>
        <c:axPos val="b"/>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42334592"/>
        <c:crosses val="autoZero"/>
        <c:auto val="1"/>
        <c:lblAlgn val="ctr"/>
        <c:lblOffset val="100"/>
        <c:noMultiLvlLbl val="0"/>
      </c:catAx>
      <c:valAx>
        <c:axId val="142334592"/>
        <c:scaling>
          <c:orientation val="minMax"/>
          <c:max val="1000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42333056"/>
        <c:crosses val="autoZero"/>
        <c:crossBetween val="between"/>
      </c:valAx>
    </c:plotArea>
    <c:legend>
      <c:legendPos val="r"/>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a:gsLst>
                <a:gs pos="0">
                  <a:srgbClr val="3BCB27">
                    <a:shade val="30000"/>
                    <a:satMod val="115000"/>
                  </a:srgbClr>
                </a:gs>
                <a:gs pos="50000">
                  <a:srgbClr val="3BCB27">
                    <a:shade val="67500"/>
                    <a:satMod val="115000"/>
                  </a:srgbClr>
                </a:gs>
                <a:gs pos="100000">
                  <a:srgbClr val="3BCB27">
                    <a:shade val="100000"/>
                    <a:satMod val="115000"/>
                  </a:srgbClr>
                </a:gs>
              </a:gsLst>
              <a:lin ang="5400000" scaled="1"/>
            </a:gradFill>
          </c:spPr>
          <c:invertIfNegative val="0"/>
          <c:dPt>
            <c:idx val="4"/>
            <c:invertIfNegative val="0"/>
            <c:bubble3D val="0"/>
          </c:dPt>
          <c:dPt>
            <c:idx val="5"/>
            <c:invertIfNegative val="0"/>
            <c:bubble3D val="0"/>
            <c:spPr>
              <a:gradFill>
                <a:gsLst>
                  <a:gs pos="0">
                    <a:srgbClr val="FFC000"/>
                  </a:gs>
                  <a:gs pos="50000">
                    <a:srgbClr val="FFFF00"/>
                  </a:gs>
                  <a:gs pos="100000">
                    <a:srgbClr val="FFFF00"/>
                  </a:gs>
                </a:gsLst>
                <a:lin ang="5400000" scaled="1"/>
              </a:gradFill>
            </c:spPr>
          </c:dPt>
          <c:dPt>
            <c:idx val="9"/>
            <c:invertIfNegative val="0"/>
            <c:bubble3D val="0"/>
          </c:dPt>
          <c:dPt>
            <c:idx val="10"/>
            <c:invertIfNegative val="0"/>
            <c:bubble3D val="0"/>
            <c:spPr>
              <a:gradFill flip="none" rotWithShape="1">
                <a:gsLst>
                  <a:gs pos="0">
                    <a:srgbClr val="92D050"/>
                  </a:gs>
                  <a:gs pos="50000">
                    <a:srgbClr val="00B050"/>
                  </a:gs>
                  <a:gs pos="100000">
                    <a:srgbClr val="00B050"/>
                  </a:gs>
                </a:gsLst>
                <a:lin ang="5400000" scaled="1"/>
                <a:tileRect/>
              </a:gradFill>
            </c:spPr>
          </c:dPt>
          <c:dLbls>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Лист1!$A$9:$A$24</c:f>
              <c:strCache>
                <c:ptCount val="16"/>
                <c:pt idx="0">
                  <c:v>Республика Мордовия</c:v>
                </c:pt>
                <c:pt idx="1">
                  <c:v>Удмуртская Республика</c:v>
                </c:pt>
                <c:pt idx="2">
                  <c:v>Оренбургская область</c:v>
                </c:pt>
                <c:pt idx="3">
                  <c:v>Республика Башкортостан</c:v>
                </c:pt>
                <c:pt idx="4">
                  <c:v>Кировская область</c:v>
                </c:pt>
                <c:pt idx="5">
                  <c:v>Чувашская Республика</c:v>
                </c:pt>
                <c:pt idx="6">
                  <c:v>Ульяновская область</c:v>
                </c:pt>
                <c:pt idx="7">
                  <c:v>Самарская область</c:v>
                </c:pt>
                <c:pt idx="8">
                  <c:v>Пензенская область</c:v>
                </c:pt>
                <c:pt idx="9">
                  <c:v>Нижегородская область</c:v>
                </c:pt>
                <c:pt idx="10">
                  <c:v>Саратовская область</c:v>
                </c:pt>
                <c:pt idx="11">
                  <c:v>Пермский край</c:v>
                </c:pt>
                <c:pt idx="12">
                  <c:v>Республика Татарстан </c:v>
                </c:pt>
                <c:pt idx="13">
                  <c:v>Республика Марий Эл</c:v>
                </c:pt>
                <c:pt idx="14">
                  <c:v>ПФО</c:v>
                </c:pt>
                <c:pt idx="15">
                  <c:v>Россия</c:v>
                </c:pt>
              </c:strCache>
            </c:strRef>
          </c:cat>
          <c:val>
            <c:numRef>
              <c:f>Лист1!$B$9:$B$24</c:f>
              <c:numCache>
                <c:formatCode>0.0</c:formatCode>
                <c:ptCount val="16"/>
                <c:pt idx="0">
                  <c:v>97.404553115129872</c:v>
                </c:pt>
                <c:pt idx="1">
                  <c:v>102.14277816323249</c:v>
                </c:pt>
                <c:pt idx="2">
                  <c:v>102.17631599315278</c:v>
                </c:pt>
                <c:pt idx="3">
                  <c:v>103.13133651334773</c:v>
                </c:pt>
                <c:pt idx="4">
                  <c:v>103.39603766488558</c:v>
                </c:pt>
                <c:pt idx="5">
                  <c:v>104.10870329878715</c:v>
                </c:pt>
                <c:pt idx="6">
                  <c:v>104.14751803052917</c:v>
                </c:pt>
                <c:pt idx="7">
                  <c:v>104.73027426618803</c:v>
                </c:pt>
                <c:pt idx="8">
                  <c:v>105.2603779746067</c:v>
                </c:pt>
                <c:pt idx="9">
                  <c:v>105.51599766384705</c:v>
                </c:pt>
                <c:pt idx="10">
                  <c:v>107.28802638263815</c:v>
                </c:pt>
                <c:pt idx="11">
                  <c:v>107.54510287506271</c:v>
                </c:pt>
                <c:pt idx="12">
                  <c:v>110.3067219338327</c:v>
                </c:pt>
                <c:pt idx="13">
                  <c:v>118.99312191731657</c:v>
                </c:pt>
                <c:pt idx="14">
                  <c:v>105.78922608100353</c:v>
                </c:pt>
                <c:pt idx="15">
                  <c:v>108.26543294601498</c:v>
                </c:pt>
              </c:numCache>
            </c:numRef>
          </c:val>
        </c:ser>
        <c:dLbls>
          <c:showLegendKey val="0"/>
          <c:showVal val="0"/>
          <c:showCatName val="0"/>
          <c:showSerName val="0"/>
          <c:showPercent val="0"/>
          <c:showBubbleSize val="0"/>
        </c:dLbls>
        <c:gapWidth val="150"/>
        <c:axId val="145444864"/>
        <c:axId val="145446400"/>
      </c:barChart>
      <c:catAx>
        <c:axId val="145444864"/>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145446400"/>
        <c:crosses val="autoZero"/>
        <c:auto val="1"/>
        <c:lblAlgn val="ctr"/>
        <c:lblOffset val="100"/>
        <c:noMultiLvlLbl val="0"/>
      </c:catAx>
      <c:valAx>
        <c:axId val="145446400"/>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145444864"/>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3712456357308203"/>
          <c:w val="0.86740056898377582"/>
          <c:h val="0.56659938513207098"/>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dLblPos val="outEnd"/>
              <c:showLegendKey val="0"/>
              <c:showVal val="1"/>
              <c:showCatName val="0"/>
              <c:showSerName val="0"/>
              <c:showPercent val="0"/>
              <c:showBubbleSize val="0"/>
            </c:dLbl>
            <c:dLbl>
              <c:idx val="1"/>
              <c:dLblPos val="outEnd"/>
              <c:showLegendKey val="0"/>
              <c:showVal val="1"/>
              <c:showCatName val="0"/>
              <c:showSerName val="0"/>
              <c:showPercent val="0"/>
              <c:showBubbleSize val="0"/>
              <c:extLst>
                <c:ext xmlns:c15="http://schemas.microsoft.com/office/drawing/2012/chart" uri="{CE6537A1-D6FC-4f65-9D91-7224C49458BB}">
                  <c15:layout/>
                </c:ext>
              </c:extLst>
            </c:dLbl>
            <c:dLbl>
              <c:idx val="2"/>
              <c:dLblPos val="outEnd"/>
              <c:showLegendKey val="0"/>
              <c:showVal val="1"/>
              <c:showCatName val="0"/>
              <c:showSerName val="0"/>
              <c:showPercent val="0"/>
              <c:showBubbleSize val="0"/>
              <c:extLst>
                <c:ext xmlns:c15="http://schemas.microsoft.com/office/drawing/2012/chart" uri="{CE6537A1-D6FC-4f65-9D91-7224C49458BB}">
                  <c15:layout/>
                </c:ext>
              </c:extLst>
            </c:dLbl>
            <c:dLbl>
              <c:idx val="3"/>
              <c:dLblPos val="outEnd"/>
              <c:showLegendKey val="0"/>
              <c:showVal val="1"/>
              <c:showCatName val="0"/>
              <c:showSerName val="0"/>
              <c:showPercent val="0"/>
              <c:showBubbleSize val="0"/>
            </c:dLbl>
            <c:spPr>
              <a:noFill/>
              <a:ln>
                <a:noFill/>
              </a:ln>
              <a:effectLst/>
            </c:spPr>
            <c:txPr>
              <a:bodyPr/>
              <a:lstStyle/>
              <a:p>
                <a:pPr>
                  <a:defRPr sz="1300" b="1"/>
                </a:pPr>
                <a:endParaRPr lang="ru-RU"/>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Лист1!$A$2:$A$5</c:f>
              <c:strCache>
                <c:ptCount val="4"/>
                <c:pt idx="0">
                  <c:v>2014 год</c:v>
                </c:pt>
                <c:pt idx="1">
                  <c:v>2015 год</c:v>
                </c:pt>
                <c:pt idx="2">
                  <c:v>2016 год</c:v>
                </c:pt>
                <c:pt idx="3">
                  <c:v>2017 год</c:v>
                </c:pt>
              </c:strCache>
            </c:strRef>
          </c:cat>
          <c:val>
            <c:numRef>
              <c:f>Лист1!$B$2:$B$5</c:f>
              <c:numCache>
                <c:formatCode>#,##0.0</c:formatCode>
                <c:ptCount val="4"/>
                <c:pt idx="0">
                  <c:v>28704.565500000001</c:v>
                </c:pt>
                <c:pt idx="1">
                  <c:v>29206.746410299998</c:v>
                </c:pt>
                <c:pt idx="2">
                  <c:v>33128.3753</c:v>
                </c:pt>
                <c:pt idx="3">
                  <c:v>34500.188978819999</c:v>
                </c:pt>
              </c:numCache>
            </c:numRef>
          </c:val>
        </c:ser>
        <c:dLbls>
          <c:showLegendKey val="0"/>
          <c:showVal val="0"/>
          <c:showCatName val="0"/>
          <c:showSerName val="0"/>
          <c:showPercent val="0"/>
          <c:showBubbleSize val="0"/>
        </c:dLbls>
        <c:gapWidth val="150"/>
        <c:axId val="145488512"/>
        <c:axId val="144658816"/>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3"/>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2014 год</c:v>
                </c:pt>
                <c:pt idx="1">
                  <c:v>2015 год</c:v>
                </c:pt>
                <c:pt idx="2">
                  <c:v>2016 год</c:v>
                </c:pt>
                <c:pt idx="3">
                  <c:v>2017 год</c:v>
                </c:pt>
              </c:strCache>
            </c:strRef>
          </c:cat>
          <c:val>
            <c:numRef>
              <c:f>Лист1!$C$2:$C$5</c:f>
              <c:numCache>
                <c:formatCode>0.00</c:formatCode>
                <c:ptCount val="4"/>
                <c:pt idx="0">
                  <c:v>23.167063388882301</c:v>
                </c:pt>
                <c:pt idx="1">
                  <c:v>23.6042723645694</c:v>
                </c:pt>
                <c:pt idx="2">
                  <c:v>26.795999999999999</c:v>
                </c:pt>
                <c:pt idx="3">
                  <c:v>28.038</c:v>
                </c:pt>
              </c:numCache>
            </c:numRef>
          </c:val>
          <c:smooth val="0"/>
        </c:ser>
        <c:dLbls>
          <c:showLegendKey val="0"/>
          <c:showVal val="0"/>
          <c:showCatName val="0"/>
          <c:showSerName val="0"/>
          <c:showPercent val="0"/>
          <c:showBubbleSize val="0"/>
        </c:dLbls>
        <c:hiLowLines/>
        <c:marker val="1"/>
        <c:smooth val="0"/>
        <c:axId val="144661888"/>
        <c:axId val="144660352"/>
      </c:lineChart>
      <c:catAx>
        <c:axId val="145488512"/>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144658816"/>
        <c:crosses val="autoZero"/>
        <c:auto val="1"/>
        <c:lblAlgn val="ctr"/>
        <c:lblOffset val="100"/>
        <c:noMultiLvlLbl val="1"/>
      </c:catAx>
      <c:valAx>
        <c:axId val="144658816"/>
        <c:scaling>
          <c:orientation val="minMax"/>
          <c:min val="0"/>
        </c:scaling>
        <c:delete val="0"/>
        <c:axPos val="l"/>
        <c:majorGridlines/>
        <c:numFmt formatCode="#,##0.0" sourceLinked="1"/>
        <c:majorTickMark val="none"/>
        <c:minorTickMark val="none"/>
        <c:tickLblPos val="none"/>
        <c:txPr>
          <a:bodyPr/>
          <a:lstStyle/>
          <a:p>
            <a:pPr>
              <a:defRPr sz="1200" b="1"/>
            </a:pPr>
            <a:endParaRPr lang="ru-RU"/>
          </a:p>
        </c:txPr>
        <c:crossAx val="145488512"/>
        <c:crosses val="autoZero"/>
        <c:crossBetween val="between"/>
      </c:valAx>
      <c:valAx>
        <c:axId val="144660352"/>
        <c:scaling>
          <c:orientation val="minMax"/>
          <c:max val="40"/>
        </c:scaling>
        <c:delete val="0"/>
        <c:axPos val="r"/>
        <c:numFmt formatCode="0.00" sourceLinked="1"/>
        <c:majorTickMark val="none"/>
        <c:minorTickMark val="none"/>
        <c:tickLblPos val="none"/>
        <c:spPr>
          <a:noFill/>
          <a:ln>
            <a:noFill/>
          </a:ln>
        </c:spPr>
        <c:crossAx val="144661888"/>
        <c:crosses val="max"/>
        <c:crossBetween val="between"/>
      </c:valAx>
      <c:catAx>
        <c:axId val="144661888"/>
        <c:scaling>
          <c:orientation val="minMax"/>
        </c:scaling>
        <c:delete val="1"/>
        <c:axPos val="b"/>
        <c:numFmt formatCode="General" sourceLinked="1"/>
        <c:majorTickMark val="out"/>
        <c:minorTickMark val="none"/>
        <c:tickLblPos val="nextTo"/>
        <c:crossAx val="144660352"/>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7200166166547912"/>
          <c:w val="0.92796610169491511"/>
          <c:h val="0.14866760168302945"/>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9777773132432965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8"/>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24.39</c:v>
                </c:pt>
                <c:pt idx="1">
                  <c:v>75.61</c:v>
                </c:pt>
              </c:numCache>
            </c:numRef>
          </c:val>
        </c:ser>
        <c:dLbls>
          <c:showLegendKey val="0"/>
          <c:showVal val="0"/>
          <c:showCatName val="0"/>
          <c:showSerName val="0"/>
          <c:showPercent val="0"/>
          <c:showBubbleSize val="0"/>
          <c:showLeaderLines val="1"/>
        </c:dLbls>
      </c:pie3DChart>
      <c:spPr>
        <a:noFill/>
        <a:ln w="25373">
          <a:noFill/>
        </a:ln>
      </c:spPr>
    </c:plotArea>
    <c:plotVisOnly val="1"/>
    <c:dispBlanksAs val="zero"/>
    <c:showDLblsOverMax val="0"/>
  </c:chart>
  <c:txPr>
    <a:bodyPr/>
    <a:lstStyle/>
    <a:p>
      <a:pPr>
        <a:defRPr sz="1798"/>
      </a:pPr>
      <a:endParaRPr lang="ru-RU"/>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имущество </a:t>
            </a:r>
            <a:r>
              <a:rPr lang="ru-RU" dirty="0">
                <a:latin typeface="Times New Roman" panose="02020603050405020304" pitchFamily="18" charset="0"/>
                <a:cs typeface="Times New Roman" panose="02020603050405020304" pitchFamily="18" charset="0"/>
              </a:rPr>
              <a:t>организаций</a:t>
            </a:r>
          </a:p>
        </c:rich>
      </c:tx>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2016 год</c:v>
                </c:pt>
                <c:pt idx="1">
                  <c:v>2017 год</c:v>
                </c:pt>
              </c:strCache>
            </c:strRef>
          </c:cat>
          <c:val>
            <c:numRef>
              <c:f>Лист1!$B$2:$B$3</c:f>
              <c:numCache>
                <c:formatCode>#,##0</c:formatCode>
                <c:ptCount val="2"/>
                <c:pt idx="0">
                  <c:v>2531.2417</c:v>
                </c:pt>
                <c:pt idx="1">
                  <c:v>2744.2053000000001</c:v>
                </c:pt>
              </c:numCache>
            </c:numRef>
          </c:val>
        </c:ser>
        <c:dLbls>
          <c:showLegendKey val="0"/>
          <c:showVal val="0"/>
          <c:showCatName val="0"/>
          <c:showSerName val="0"/>
          <c:showPercent val="0"/>
          <c:showBubbleSize val="0"/>
        </c:dLbls>
        <c:gapWidth val="150"/>
        <c:shape val="cylinder"/>
        <c:axId val="144801152"/>
        <c:axId val="144802944"/>
        <c:axId val="0"/>
      </c:bar3DChart>
      <c:catAx>
        <c:axId val="14480115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44802944"/>
        <c:crosses val="autoZero"/>
        <c:auto val="1"/>
        <c:lblAlgn val="ctr"/>
        <c:lblOffset val="100"/>
        <c:noMultiLvlLbl val="0"/>
      </c:catAx>
      <c:valAx>
        <c:axId val="144802944"/>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44801152"/>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2016 год</c:v>
                </c:pt>
                <c:pt idx="1">
                  <c:v>2017 год</c:v>
                </c:pt>
              </c:strCache>
            </c:strRef>
          </c:cat>
          <c:val>
            <c:numRef>
              <c:f>Лист1!$B$2:$B$3</c:f>
              <c:numCache>
                <c:formatCode>#,##0</c:formatCode>
                <c:ptCount val="2"/>
                <c:pt idx="0">
                  <c:v>7798.7</c:v>
                </c:pt>
                <c:pt idx="1">
                  <c:v>8724.4572000000007</c:v>
                </c:pt>
              </c:numCache>
            </c:numRef>
          </c:val>
        </c:ser>
        <c:dLbls>
          <c:showLegendKey val="0"/>
          <c:showVal val="0"/>
          <c:showCatName val="0"/>
          <c:showSerName val="0"/>
          <c:showPercent val="0"/>
          <c:showBubbleSize val="0"/>
        </c:dLbls>
        <c:gapWidth val="150"/>
        <c:shape val="cylinder"/>
        <c:axId val="144886400"/>
        <c:axId val="144888192"/>
        <c:axId val="0"/>
      </c:bar3DChart>
      <c:catAx>
        <c:axId val="14488640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44888192"/>
        <c:crosses val="autoZero"/>
        <c:auto val="1"/>
        <c:lblAlgn val="ctr"/>
        <c:lblOffset val="100"/>
        <c:noMultiLvlLbl val="0"/>
      </c:catAx>
      <c:valAx>
        <c:axId val="144888192"/>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44886400"/>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Налог, взимаемый в связи с применением УСН</a:t>
            </a:r>
            <a:endParaRPr lang="ru-RU" dirty="0"/>
          </a:p>
        </c:rich>
      </c:tx>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Акцизы на нефтепродукты</c:v>
                </c:pt>
              </c:strCache>
            </c:strRef>
          </c:tx>
          <c:spPr>
            <a:gradFill>
              <a:gsLst>
                <a:gs pos="0">
                  <a:srgbClr val="DDEBCF"/>
                </a:gs>
                <a:gs pos="50000">
                  <a:srgbClr val="9CB86E"/>
                </a:gs>
                <a:gs pos="100000">
                  <a:srgbClr val="156B13"/>
                </a:gs>
              </a:gsLst>
              <a:lin ang="5400000" scaled="0"/>
            </a:gradFill>
          </c:spPr>
          <c:invertIfNegative val="0"/>
          <c:dLbls>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2016 год</c:v>
                </c:pt>
                <c:pt idx="1">
                  <c:v>2017 год</c:v>
                </c:pt>
              </c:strCache>
            </c:strRef>
          </c:cat>
          <c:val>
            <c:numRef>
              <c:f>Лист1!$B$2:$B$3</c:f>
              <c:numCache>
                <c:formatCode>#,##0</c:formatCode>
                <c:ptCount val="2"/>
                <c:pt idx="0">
                  <c:v>1726.7850000000001</c:v>
                </c:pt>
                <c:pt idx="1">
                  <c:v>1998.3924999999999</c:v>
                </c:pt>
              </c:numCache>
            </c:numRef>
          </c:val>
        </c:ser>
        <c:dLbls>
          <c:showLegendKey val="0"/>
          <c:showVal val="0"/>
          <c:showCatName val="0"/>
          <c:showSerName val="0"/>
          <c:showPercent val="0"/>
          <c:showBubbleSize val="0"/>
        </c:dLbls>
        <c:gapWidth val="150"/>
        <c:shape val="cylinder"/>
        <c:axId val="145233792"/>
        <c:axId val="145235328"/>
        <c:axId val="0"/>
      </c:bar3DChart>
      <c:catAx>
        <c:axId val="145233792"/>
        <c:scaling>
          <c:orientation val="minMax"/>
        </c:scaling>
        <c:delete val="0"/>
        <c:axPos val="b"/>
        <c:numFmt formatCode="General" sourceLinked="1"/>
        <c:majorTickMark val="out"/>
        <c:minorTickMark val="none"/>
        <c:tickLblPos val="nextTo"/>
        <c:txPr>
          <a:bodyPr/>
          <a:lstStyle/>
          <a:p>
            <a:pPr>
              <a:defRPr b="1"/>
            </a:pPr>
            <a:endParaRPr lang="ru-RU"/>
          </a:p>
        </c:txPr>
        <c:crossAx val="145235328"/>
        <c:crosses val="autoZero"/>
        <c:auto val="1"/>
        <c:lblAlgn val="ctr"/>
        <c:lblOffset val="100"/>
        <c:noMultiLvlLbl val="0"/>
      </c:catAx>
      <c:valAx>
        <c:axId val="145235328"/>
        <c:scaling>
          <c:orientation val="minMax"/>
          <c:min val="0"/>
        </c:scaling>
        <c:delete val="0"/>
        <c:axPos val="l"/>
        <c:majorGridlines/>
        <c:numFmt formatCode="#,##0" sourceLinked="1"/>
        <c:majorTickMark val="out"/>
        <c:minorTickMark val="none"/>
        <c:tickLblPos val="nextTo"/>
        <c:crossAx val="145233792"/>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overlay val="0"/>
    </c:title>
    <c:autoTitleDeleted val="0"/>
    <c:plotArea>
      <c:layout>
        <c:manualLayout>
          <c:layoutTarget val="inner"/>
          <c:xMode val="edge"/>
          <c:yMode val="edge"/>
          <c:x val="3.9134772062363439E-2"/>
          <c:y val="0.11659493550636081"/>
          <c:w val="0.46499787060696962"/>
          <c:h val="0.80869194888168627"/>
        </c:manualLayout>
      </c:layout>
      <c:doughnutChart>
        <c:varyColors val="1"/>
        <c:ser>
          <c:idx val="1"/>
          <c:order val="0"/>
          <c:tx>
            <c:strRef>
              <c:f>Лист1!$A$2</c:f>
              <c:strCache>
                <c:ptCount val="1"/>
              </c:strCache>
            </c:strRef>
          </c:tx>
          <c:spPr>
            <a:effectLst>
              <a:outerShdw blurRad="50800" dist="38100" dir="10800000" algn="r" rotWithShape="0">
                <a:prstClr val="black">
                  <a:alpha val="40000"/>
                </a:prstClr>
              </a:outerShdw>
            </a:effectLst>
            <a:scene3d>
              <a:camera prst="orthographicFront"/>
              <a:lightRig rig="threePt" dir="t">
                <a:rot lat="0" lon="0" rev="1200000"/>
              </a:lightRig>
            </a:scene3d>
            <a:sp3d prstMaterial="softEdge">
              <a:bevelT w="63500" h="25400"/>
            </a:sp3d>
          </c:spPr>
          <c:explosion val="2"/>
          <c:dLbls>
            <c:dLbl>
              <c:idx val="0"/>
              <c:layout>
                <c:manualLayout>
                  <c:x val="-9.700311076547051E-2"/>
                  <c:y val="-9.71309146004711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7251254490241825E-2"/>
                  <c:y val="-2.616214945521360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8537176424841681E-2"/>
                  <c:y val="0.1408420400953839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9992500833240753E-2"/>
                  <c:y val="0.12618887756432859"/>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extLst>
          </c:dLbls>
          <c:cat>
            <c:strRef>
              <c:f>Лист1!$B$1:$E$1</c:f>
              <c:strCache>
                <c:ptCount val="4"/>
                <c:pt idx="0">
                  <c:v>Расходные обязательства, возникшие в результате принятия нормативных правовых актов субъекта РФ, заключения договоров (соглашений) по предметам совместного ведения Российской Федерации и субъектов Российской Федерации</c:v>
                </c:pt>
                <c:pt idx="1">
                  <c:v>Расходные обязательства, возникшие в результате принятия нормативных правовых актов субъекта РФ, предусматривающих предоставление из бюджета субъекта РФ межбюджетных трансфертов</c:v>
                </c:pt>
                <c:pt idx="2">
                  <c:v>Расходные обязательства, возникшие в результате принятия нормативных правовых актов субъекта РФ, предусматривающих реализацию субъектом РФ переданных полномочий за счет средств субвенций из федерального бюджета</c:v>
                </c:pt>
                <c:pt idx="3">
                  <c:v>Иные расходные обязательства</c:v>
                </c:pt>
              </c:strCache>
            </c:strRef>
          </c:cat>
          <c:val>
            <c:numRef>
              <c:f>Лист1!$B$2:$E$2</c:f>
              <c:numCache>
                <c:formatCode>#,##0.00</c:formatCode>
                <c:ptCount val="4"/>
                <c:pt idx="0">
                  <c:v>27330.3717</c:v>
                </c:pt>
                <c:pt idx="1">
                  <c:v>14740.6801</c:v>
                </c:pt>
                <c:pt idx="2">
                  <c:v>1752.778</c:v>
                </c:pt>
                <c:pt idx="3">
                  <c:v>43.3</c:v>
                </c:pt>
              </c:numCache>
            </c:numRef>
          </c:val>
        </c:ser>
        <c:dLbls>
          <c:showLegendKey val="0"/>
          <c:showVal val="0"/>
          <c:showCatName val="0"/>
          <c:showSerName val="0"/>
          <c:showPercent val="0"/>
          <c:showBubbleSize val="0"/>
          <c:showLeaderLines val="0"/>
        </c:dLbls>
        <c:firstSliceAng val="180"/>
        <c:holeSize val="50"/>
      </c:doughnutChart>
    </c:plotArea>
    <c:legend>
      <c:legendPos val="r"/>
      <c:layout>
        <c:manualLayout>
          <c:xMode val="edge"/>
          <c:yMode val="edge"/>
          <c:x val="0.52641870810650671"/>
          <c:y val="0.32696628715971976"/>
          <c:w val="0.46476271155056853"/>
          <c:h val="0.6244682555400447"/>
        </c:manualLayout>
      </c:layout>
      <c:overlay val="0"/>
      <c:txPr>
        <a:bodyPr/>
        <a:lstStyle/>
        <a:p>
          <a:pPr algn="just">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9"/>
      </a:pPr>
      <a:endParaRPr lang="ru-RU"/>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lgn="r">
              <a:defRPr/>
            </a:pPr>
            <a:r>
              <a:rPr lang="ru-RU"/>
              <a:t>на 01.01.2017  (за 2016 год)</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10"/>
            <c:invertIfNegative val="0"/>
            <c:bubble3D val="0"/>
            <c:spPr>
              <a:solidFill>
                <a:srgbClr val="FFFF99"/>
              </a:solidFill>
            </c:spPr>
          </c:dPt>
          <c:dPt>
            <c:idx val="12"/>
            <c:invertIfNegative val="0"/>
            <c:bubble3D val="0"/>
          </c:dPt>
          <c:dLbls>
            <c:dLbl>
              <c:idx val="0"/>
              <c:layout>
                <c:manualLayout>
                  <c:x val="-7.2093551316984557E-3"/>
                  <c:y val="-1.942038495188101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7465940054495913E-4"/>
                  <c:y val="-1.304534849810440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3333333333333332E-3"/>
                  <c:y val="4.32900432900432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6.1326188393117523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0"/>
                  <c:y val="-1.046186934966462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0"/>
                  <c:y val="-1.016112569262175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0"/>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10"/>
              <c:spPr>
                <a:noFill/>
                <a:ln>
                  <a:noFill/>
                </a:ln>
                <a:effectLst/>
              </c:spPr>
              <c:txPr>
                <a:bodyPr/>
                <a:lstStyle/>
                <a:p>
                  <a:pPr>
                    <a:defRPr/>
                  </a:pPr>
                  <a:endParaRPr lang="ru-RU"/>
                </a:p>
              </c:txPr>
              <c:showLegendKey val="0"/>
              <c:showVal val="1"/>
              <c:showCatName val="0"/>
              <c:showSerName val="0"/>
              <c:showPercent val="0"/>
              <c:showBubbleSize val="0"/>
            </c:dLbl>
            <c:dLbl>
              <c:idx val="12"/>
              <c:layout>
                <c:manualLayout>
                  <c:x val="2.7777777777777779E-3"/>
                  <c:y val="1.2987012987012988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6666666666666566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Лист1!$A$3:$A$16</c:f>
              <c:strCache>
                <c:ptCount val="14"/>
                <c:pt idx="0">
                  <c:v>Оренбургская обл.</c:v>
                </c:pt>
                <c:pt idx="1">
                  <c:v>Самарская обл.</c:v>
                </c:pt>
                <c:pt idx="2">
                  <c:v>Нижегородская обл.</c:v>
                </c:pt>
                <c:pt idx="3">
                  <c:v>Пермский край</c:v>
                </c:pt>
                <c:pt idx="4">
                  <c:v>Башкортостан</c:v>
                </c:pt>
                <c:pt idx="5">
                  <c:v>Татарстан</c:v>
                </c:pt>
                <c:pt idx="6">
                  <c:v>Ульяновская обл.</c:v>
                </c:pt>
                <c:pt idx="7">
                  <c:v>Пензенская обл.</c:v>
                </c:pt>
                <c:pt idx="8">
                  <c:v>Удмуртия</c:v>
                </c:pt>
                <c:pt idx="9">
                  <c:v>Саратовская обл.</c:v>
                </c:pt>
                <c:pt idx="10">
                  <c:v>Чувашия</c:v>
                </c:pt>
                <c:pt idx="11">
                  <c:v>Мордовия</c:v>
                </c:pt>
                <c:pt idx="12">
                  <c:v>Марий Эл</c:v>
                </c:pt>
                <c:pt idx="13">
                  <c:v>Кировская обл.</c:v>
                </c:pt>
              </c:strCache>
            </c:strRef>
          </c:cat>
          <c:val>
            <c:numRef>
              <c:f>Лист1!$B$3:$B$16</c:f>
              <c:numCache>
                <c:formatCode>0.0</c:formatCode>
                <c:ptCount val="14"/>
                <c:pt idx="0">
                  <c:v>58.725000000000001</c:v>
                </c:pt>
                <c:pt idx="1">
                  <c:v>56.975999999999999</c:v>
                </c:pt>
                <c:pt idx="2">
                  <c:v>50.408999999999999</c:v>
                </c:pt>
                <c:pt idx="3">
                  <c:v>43.822000000000003</c:v>
                </c:pt>
                <c:pt idx="4">
                  <c:v>43.064</c:v>
                </c:pt>
                <c:pt idx="5">
                  <c:v>43.052999999999997</c:v>
                </c:pt>
                <c:pt idx="6">
                  <c:v>40.121000000000002</c:v>
                </c:pt>
                <c:pt idx="7">
                  <c:v>38.44</c:v>
                </c:pt>
                <c:pt idx="8">
                  <c:v>37.436</c:v>
                </c:pt>
                <c:pt idx="9">
                  <c:v>36.566000000000003</c:v>
                </c:pt>
                <c:pt idx="10">
                  <c:v>36.134999999999998</c:v>
                </c:pt>
                <c:pt idx="11">
                  <c:v>35.676000000000002</c:v>
                </c:pt>
                <c:pt idx="12">
                  <c:v>34.972000000000001</c:v>
                </c:pt>
                <c:pt idx="13">
                  <c:v>33.651000000000003</c:v>
                </c:pt>
              </c:numCache>
            </c:numRef>
          </c:val>
        </c:ser>
        <c:dLbls>
          <c:showLegendKey val="0"/>
          <c:showVal val="0"/>
          <c:showCatName val="0"/>
          <c:showSerName val="0"/>
          <c:showPercent val="0"/>
          <c:showBubbleSize val="0"/>
        </c:dLbls>
        <c:gapWidth val="150"/>
        <c:shape val="cylinder"/>
        <c:axId val="37769984"/>
        <c:axId val="37771520"/>
        <c:axId val="0"/>
      </c:bar3DChart>
      <c:catAx>
        <c:axId val="37769984"/>
        <c:scaling>
          <c:orientation val="minMax"/>
        </c:scaling>
        <c:delete val="0"/>
        <c:axPos val="b"/>
        <c:numFmt formatCode="General" sourceLinked="0"/>
        <c:majorTickMark val="out"/>
        <c:minorTickMark val="none"/>
        <c:tickLblPos val="nextTo"/>
        <c:crossAx val="37771520"/>
        <c:crosses val="autoZero"/>
        <c:auto val="1"/>
        <c:lblAlgn val="ctr"/>
        <c:lblOffset val="100"/>
        <c:noMultiLvlLbl val="0"/>
      </c:catAx>
      <c:valAx>
        <c:axId val="37771520"/>
        <c:scaling>
          <c:orientation val="minMax"/>
        </c:scaling>
        <c:delete val="0"/>
        <c:axPos val="l"/>
        <c:majorGridlines>
          <c:spPr>
            <a:ln>
              <a:solidFill>
                <a:schemeClr val="accent1"/>
              </a:solidFill>
            </a:ln>
          </c:spPr>
        </c:majorGridlines>
        <c:numFmt formatCode="0.0" sourceLinked="1"/>
        <c:majorTickMark val="out"/>
        <c:minorTickMark val="none"/>
        <c:tickLblPos val="nextTo"/>
        <c:crossAx val="37769984"/>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a:pPr>
            <a:r>
              <a:rPr lang="ru-RU" dirty="0"/>
              <a:t>на </a:t>
            </a:r>
            <a:r>
              <a:rPr lang="ru-RU" dirty="0" smtClean="0"/>
              <a:t>01.01.2018  </a:t>
            </a:r>
            <a:r>
              <a:rPr lang="ru-RU" dirty="0"/>
              <a:t>(за </a:t>
            </a:r>
            <a:r>
              <a:rPr lang="ru-RU" dirty="0" smtClean="0"/>
              <a:t>2017 </a:t>
            </a:r>
            <a:r>
              <a:rPr lang="ru-RU" dirty="0"/>
              <a:t>год)</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10"/>
            <c:invertIfNegative val="0"/>
            <c:bubble3D val="0"/>
            <c:spPr>
              <a:solidFill>
                <a:srgbClr val="FFFF99"/>
              </a:solidFill>
            </c:spPr>
          </c:dPt>
          <c:dPt>
            <c:idx val="12"/>
            <c:invertIfNegative val="0"/>
            <c:bubble3D val="0"/>
          </c:dPt>
          <c:dLbls>
            <c:dLbl>
              <c:idx val="0"/>
              <c:layout>
                <c:manualLayout>
                  <c:x val="-2.2021767624683232E-17"/>
                  <c:y val="1.851851851851853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9.2592592592592813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7.207207207207207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0"/>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9.6096096096096092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4.8048048048048046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2012012012012012E-2"/>
                  <c:y val="9.2592592592592587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7.2072072072072073E-3"/>
                  <c:y val="0"/>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9.6096096096096977E-3"/>
                  <c:y val="4.6296296296296294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7.2072072072072073E-3"/>
                  <c:y val="4.6296296296296294E-3"/>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3"/>
              <c:layout>
                <c:manualLayout>
                  <c:x val="1.4414414414414415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Оренбургская обл.</c:v>
                </c:pt>
                <c:pt idx="1">
                  <c:v>Нижегородская обл.</c:v>
                </c:pt>
                <c:pt idx="2">
                  <c:v>Самарская обл.</c:v>
                </c:pt>
                <c:pt idx="3">
                  <c:v>Башкортостан</c:v>
                </c:pt>
                <c:pt idx="4">
                  <c:v>Пермский край</c:v>
                </c:pt>
                <c:pt idx="5">
                  <c:v>Татарстан</c:v>
                </c:pt>
                <c:pt idx="6">
                  <c:v>Ульяновская обл.</c:v>
                </c:pt>
                <c:pt idx="7">
                  <c:v>Удмуртия</c:v>
                </c:pt>
                <c:pt idx="8">
                  <c:v>Пензенская обл.</c:v>
                </c:pt>
                <c:pt idx="9">
                  <c:v>Марий Эл</c:v>
                </c:pt>
                <c:pt idx="10">
                  <c:v>Чувашия</c:v>
                </c:pt>
                <c:pt idx="11">
                  <c:v>Саратовская обл.</c:v>
                </c:pt>
                <c:pt idx="12">
                  <c:v>Мордовия</c:v>
                </c:pt>
                <c:pt idx="13">
                  <c:v>Кировская обл.</c:v>
                </c:pt>
              </c:strCache>
            </c:strRef>
          </c:cat>
          <c:val>
            <c:numRef>
              <c:f>Лист1!$B$19:$B$32</c:f>
              <c:numCache>
                <c:formatCode>0.0</c:formatCode>
                <c:ptCount val="14"/>
                <c:pt idx="0">
                  <c:v>57.418999999999997</c:v>
                </c:pt>
                <c:pt idx="1">
                  <c:v>55.067999999999998</c:v>
                </c:pt>
                <c:pt idx="2">
                  <c:v>51.110999999999997</c:v>
                </c:pt>
                <c:pt idx="3">
                  <c:v>47.369</c:v>
                </c:pt>
                <c:pt idx="4">
                  <c:v>47.063000000000002</c:v>
                </c:pt>
                <c:pt idx="5">
                  <c:v>45.944000000000003</c:v>
                </c:pt>
                <c:pt idx="6">
                  <c:v>42.762</c:v>
                </c:pt>
                <c:pt idx="7">
                  <c:v>40.085000000000001</c:v>
                </c:pt>
                <c:pt idx="8">
                  <c:v>38.374000000000002</c:v>
                </c:pt>
                <c:pt idx="9">
                  <c:v>37.582999999999998</c:v>
                </c:pt>
                <c:pt idx="10">
                  <c:v>37.524000000000001</c:v>
                </c:pt>
                <c:pt idx="11">
                  <c:v>37.039000000000001</c:v>
                </c:pt>
                <c:pt idx="12">
                  <c:v>33.840000000000003</c:v>
                </c:pt>
                <c:pt idx="13">
                  <c:v>33.654000000000003</c:v>
                </c:pt>
              </c:numCache>
            </c:numRef>
          </c:val>
        </c:ser>
        <c:dLbls>
          <c:showLegendKey val="0"/>
          <c:showVal val="0"/>
          <c:showCatName val="0"/>
          <c:showSerName val="0"/>
          <c:showPercent val="0"/>
          <c:showBubbleSize val="0"/>
        </c:dLbls>
        <c:gapWidth val="150"/>
        <c:shape val="cylinder"/>
        <c:axId val="37703040"/>
        <c:axId val="37704832"/>
        <c:axId val="0"/>
      </c:bar3DChart>
      <c:catAx>
        <c:axId val="37703040"/>
        <c:scaling>
          <c:orientation val="minMax"/>
        </c:scaling>
        <c:delete val="0"/>
        <c:axPos val="b"/>
        <c:numFmt formatCode="General" sourceLinked="0"/>
        <c:majorTickMark val="out"/>
        <c:minorTickMark val="none"/>
        <c:tickLblPos val="nextTo"/>
        <c:crossAx val="37704832"/>
        <c:crosses val="autoZero"/>
        <c:auto val="1"/>
        <c:lblAlgn val="ctr"/>
        <c:lblOffset val="100"/>
        <c:noMultiLvlLbl val="0"/>
      </c:catAx>
      <c:valAx>
        <c:axId val="37704832"/>
        <c:scaling>
          <c:orientation val="minMax"/>
        </c:scaling>
        <c:delete val="0"/>
        <c:axPos val="l"/>
        <c:majorGridlines/>
        <c:numFmt formatCode="0.0" sourceLinked="1"/>
        <c:majorTickMark val="out"/>
        <c:minorTickMark val="none"/>
        <c:tickLblPos val="nextTo"/>
        <c:crossAx val="37703040"/>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5"/>
          <c:dLbls>
            <c:dLbl>
              <c:idx val="0"/>
              <c:layout>
                <c:manualLayout>
                  <c:x val="0.19273341643608868"/>
                  <c:y val="0.29063854016220425"/>
                </c:manualLayout>
              </c:layout>
              <c:tx>
                <c:rich>
                  <a:bodyPr/>
                  <a:lstStyle/>
                  <a:p>
                    <a:r>
                      <a:rPr lang="ru-RU" sz="1200" i="1" dirty="0" smtClean="0">
                        <a:latin typeface="Times New Roman" panose="02020603050405020304" pitchFamily="18" charset="0"/>
                        <a:cs typeface="Times New Roman" panose="02020603050405020304" pitchFamily="18" charset="0"/>
                      </a:rPr>
                      <a:t>11 814,1млн. рублей -                    79,2%</a:t>
                    </a:r>
                    <a:endParaRPr lang="ru-RU" sz="120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0.16349704605047613"/>
                  <c:y val="-6.1895900455504943E-2"/>
                </c:manualLayout>
              </c:layout>
              <c:tx>
                <c:rich>
                  <a:bodyPr/>
                  <a:lstStyle/>
                  <a:p>
                    <a:r>
                      <a:rPr lang="ru-RU" sz="1200" i="1" baseline="0" dirty="0" smtClean="0">
                        <a:latin typeface="Times New Roman" panose="02020603050405020304" pitchFamily="18" charset="0"/>
                        <a:cs typeface="Times New Roman" panose="02020603050405020304" pitchFamily="18" charset="0"/>
                      </a:rPr>
                      <a:t>3 628,6 </a:t>
                    </a:r>
                    <a:r>
                      <a:rPr lang="ru-RU" sz="1200" i="1" dirty="0" smtClean="0">
                        <a:latin typeface="Times New Roman" panose="02020603050405020304" pitchFamily="18" charset="0"/>
                        <a:cs typeface="Times New Roman" panose="02020603050405020304" pitchFamily="18" charset="0"/>
                      </a:rPr>
                      <a:t>млн. рублей -                    20,8%</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General</c:formatCode>
                <c:ptCount val="2"/>
                <c:pt idx="0">
                  <c:v>11154.8</c:v>
                </c:pt>
                <c:pt idx="1">
                  <c:v>2931.9</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explosion val="1"/>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25839174926394204"/>
                  <c:y val="-5.8146977319147211E-2"/>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 1 881,1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51,8</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0.17034050930044364"/>
                  <c:y val="0.11374795913227474"/>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1 054,1 млн. рублей- </a:t>
                    </a:r>
                    <a:r>
                      <a:rPr lang="ru-RU" sz="1100" b="0" i="1" baseline="0" dirty="0" smtClean="0">
                        <a:solidFill>
                          <a:schemeClr val="tx1"/>
                        </a:solidFill>
                        <a:latin typeface="Times New Roman" panose="02020603050405020304" pitchFamily="18" charset="0"/>
                        <a:cs typeface="Times New Roman" panose="02020603050405020304" pitchFamily="18" charset="0"/>
                      </a:rPr>
                      <a:t> 29,1</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extLst>
                <c:ext xmlns:c15="http://schemas.microsoft.com/office/drawing/2012/chart" uri="{CE6537A1-D6FC-4f65-9D91-7224C49458BB}"/>
              </c:extLst>
            </c:dLbl>
            <c:dLbl>
              <c:idx val="2"/>
              <c:layout>
                <c:manualLayout>
                  <c:x val="-0.16265313735730808"/>
                  <c:y val="-0.1084825109329156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693,4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рублей-19,1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1881.1</c:v>
                </c:pt>
                <c:pt idx="1">
                  <c:v>1054.0999999999999</c:v>
                </c:pt>
                <c:pt idx="2">
                  <c:v>693.4</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03E-2"/>
          <c:y val="0.68645606136294179"/>
          <c:w val="0.88301815322631561"/>
          <c:h val="0.25342095067415388"/>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2.1511178861788618E-2"/>
                  <c:y val="-0.3086451742026100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8719512195121951E-2"/>
                  <c:y val="-0.3222618730644898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2016 год</c:v>
                </c:pt>
                <c:pt idx="1">
                  <c:v>2017 год</c:v>
                </c:pt>
              </c:strCache>
            </c:strRef>
          </c:cat>
          <c:val>
            <c:numRef>
              <c:f>Лист1!$B$2:$B$3</c:f>
              <c:numCache>
                <c:formatCode>#,##0</c:formatCode>
                <c:ptCount val="2"/>
                <c:pt idx="0">
                  <c:v>5585.8</c:v>
                </c:pt>
                <c:pt idx="1">
                  <c:v>5194.96</c:v>
                </c:pt>
              </c:numCache>
            </c:numRef>
          </c:val>
        </c:ser>
        <c:dLbls>
          <c:showLegendKey val="0"/>
          <c:showVal val="0"/>
          <c:showCatName val="0"/>
          <c:showSerName val="0"/>
          <c:showPercent val="0"/>
          <c:showBubbleSize val="0"/>
        </c:dLbls>
        <c:gapWidth val="150"/>
        <c:shape val="cylinder"/>
        <c:axId val="38382208"/>
        <c:axId val="38384000"/>
        <c:axId val="0"/>
      </c:bar3DChart>
      <c:catAx>
        <c:axId val="38382208"/>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38384000"/>
        <c:crosses val="autoZero"/>
        <c:auto val="1"/>
        <c:lblAlgn val="ctr"/>
        <c:lblOffset val="100"/>
        <c:noMultiLvlLbl val="0"/>
      </c:catAx>
      <c:valAx>
        <c:axId val="38384000"/>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38382208"/>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2017</c:v>
                </c:pt>
              </c:strCache>
            </c:strRef>
          </c:tx>
          <c:dPt>
            <c:idx val="5"/>
            <c:bubble3D val="0"/>
            <c:spPr>
              <a:solidFill>
                <a:srgbClr val="9966FF"/>
              </a:solidFill>
            </c:spPr>
          </c:dPt>
          <c:dLbls>
            <c:dLbl>
              <c:idx val="0"/>
              <c:layout>
                <c:manualLayout>
                  <c:x val="9.1931658136853903E-2"/>
                  <c:y val="4.019549298443964E-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1"/>
              <c:layout>
                <c:manualLayout>
                  <c:x val="6.1158469799738914E-2"/>
                  <c:y val="9.3202470967278152E-3"/>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2"/>
              <c:layout>
                <c:manualLayout>
                  <c:x val="7.5163355505302273E-2"/>
                  <c:y val="-6.7255200811021001E-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3"/>
              <c:layout>
                <c:manualLayout>
                  <c:x val="3.7121870286484823E-2"/>
                  <c:y val="0.1173411287634707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4"/>
              <c:layout>
                <c:manualLayout>
                  <c:x val="-2.8394874057448373E-2"/>
                  <c:y val="3.0621597600266636E-3"/>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5"/>
              <c:layout>
                <c:manualLayout>
                  <c:x val="-2.7140157324853687E-2"/>
                  <c:y val="7.0743365116294227E-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6"/>
              <c:layout>
                <c:manualLayout>
                  <c:x val="-0.16464209155995191"/>
                  <c:y val="-3.8858223269309947E-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7"/>
              <c:layout>
                <c:manualLayout>
                  <c:x val="0.19648179669016416"/>
                  <c:y val="-5.7574280962246017E-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8"/>
              <c:layout>
                <c:manualLayout>
                  <c:x val="1.7536206912736701E-2"/>
                  <c:y val="-9.8361211499375892E-2"/>
                </c:manualLayout>
              </c:layout>
              <c:showLegendKey val="0"/>
              <c:showVal val="1"/>
              <c:showCatName val="1"/>
              <c:showSerName val="0"/>
              <c:showPercent val="0"/>
              <c:showBubbleSize val="0"/>
              <c:separator>
</c:separator>
              <c:extLst>
                <c:ext xmlns:c15="http://schemas.microsoft.com/office/drawing/2012/chart" uri="{CE6537A1-D6FC-4f65-9D91-7224C49458BB}"/>
              </c:extLst>
            </c:dLbl>
            <c:numFmt formatCode="#,##0.0" sourceLinked="0"/>
            <c:spPr>
              <a:noFill/>
              <a:ln>
                <a:noFill/>
              </a:ln>
              <a:effectLst/>
            </c:spPr>
            <c:txPr>
              <a:bodyPr/>
              <a:lstStyle/>
              <a:p>
                <a:pPr>
                  <a:defRPr sz="1200"/>
                </a:pPr>
                <a:endParaRPr lang="ru-RU"/>
              </a:p>
            </c:txPr>
            <c:showLegendKey val="0"/>
            <c:showVal val="1"/>
            <c:showCatName val="1"/>
            <c:showSerName val="0"/>
            <c:showPercent val="0"/>
            <c:showBubbleSize val="0"/>
            <c:separator>
</c:separator>
            <c:showLeaderLines val="1"/>
            <c:extLst>
              <c:ext xmlns:c15="http://schemas.microsoft.com/office/drawing/2012/chart" uri="{CE6537A1-D6FC-4f65-9D91-7224C49458BB}"/>
            </c:extLst>
          </c:dLbls>
          <c:cat>
            <c:strRef>
              <c:f>Лист1!$A$2:$A$10</c:f>
              <c:strCache>
                <c:ptCount val="9"/>
                <c:pt idx="0">
                  <c:v>Образование</c:v>
                </c:pt>
                <c:pt idx="1">
                  <c:v>Культура</c:v>
                </c:pt>
                <c:pt idx="2">
                  <c:v>Жилищное строительство</c:v>
                </c:pt>
                <c:pt idx="3">
                  <c:v>Здравоохранение и социальная политика</c:v>
                </c:pt>
                <c:pt idx="4">
                  <c:v>Физическая культура и спорт</c:v>
                </c:pt>
                <c:pt idx="5">
                  <c:v>Дорожное хозяйство</c:v>
                </c:pt>
                <c:pt idx="6">
                  <c:v>Комунальное хозяйство</c:v>
                </c:pt>
                <c:pt idx="7">
                  <c:v>Сельское хозяйство </c:v>
                </c:pt>
                <c:pt idx="8">
                  <c:v>Прочие расходы</c:v>
                </c:pt>
              </c:strCache>
            </c:strRef>
          </c:cat>
          <c:val>
            <c:numRef>
              <c:f>Лист1!$B$2:$B$10</c:f>
              <c:numCache>
                <c:formatCode>#,##0</c:formatCode>
                <c:ptCount val="9"/>
                <c:pt idx="0">
                  <c:v>859.1</c:v>
                </c:pt>
                <c:pt idx="1">
                  <c:v>355.82</c:v>
                </c:pt>
                <c:pt idx="2">
                  <c:v>1183.54</c:v>
                </c:pt>
                <c:pt idx="3">
                  <c:v>686.1</c:v>
                </c:pt>
                <c:pt idx="4">
                  <c:v>483.6</c:v>
                </c:pt>
                <c:pt idx="5">
                  <c:v>1419.7</c:v>
                </c:pt>
                <c:pt idx="6">
                  <c:v>181.13</c:v>
                </c:pt>
                <c:pt idx="7">
                  <c:v>3.6</c:v>
                </c:pt>
                <c:pt idx="8">
                  <c:v>22.3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1.2906504065040651E-2"/>
                  <c:y val="-0.2979079919796965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7323848238482381E-2"/>
                  <c:y val="-0.3112471557996828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2016 год</c:v>
                </c:pt>
                <c:pt idx="1">
                  <c:v>2017 год</c:v>
                </c:pt>
              </c:strCache>
            </c:strRef>
          </c:cat>
          <c:val>
            <c:numRef>
              <c:f>Лист1!$B$2:$B$3</c:f>
              <c:numCache>
                <c:formatCode>#,##0</c:formatCode>
                <c:ptCount val="2"/>
                <c:pt idx="0">
                  <c:v>6432.4</c:v>
                </c:pt>
                <c:pt idx="1">
                  <c:v>5928.5</c:v>
                </c:pt>
              </c:numCache>
            </c:numRef>
          </c:val>
        </c:ser>
        <c:dLbls>
          <c:showLegendKey val="0"/>
          <c:showVal val="0"/>
          <c:showCatName val="0"/>
          <c:showSerName val="0"/>
          <c:showPercent val="0"/>
          <c:showBubbleSize val="0"/>
        </c:dLbls>
        <c:gapWidth val="150"/>
        <c:shape val="cylinder"/>
        <c:axId val="38035840"/>
        <c:axId val="38037376"/>
        <c:axId val="0"/>
      </c:bar3DChart>
      <c:catAx>
        <c:axId val="3803584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38037376"/>
        <c:crosses val="autoZero"/>
        <c:auto val="1"/>
        <c:lblAlgn val="ctr"/>
        <c:lblOffset val="100"/>
        <c:noMultiLvlLbl val="0"/>
      </c:catAx>
      <c:valAx>
        <c:axId val="3803737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38035840"/>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dirty="0"/>
              <a:t>Расходы дорожного фонда Чувашской Республики</a:t>
            </a:r>
          </a:p>
        </c:rich>
      </c:tx>
      <c:layout>
        <c:manualLayout>
          <c:xMode val="edge"/>
          <c:yMode val="edge"/>
          <c:x val="0.17731383833532646"/>
          <c:y val="5.2746486697096253E-3"/>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339886914453E-3"/>
          <c:y val="0.13357944578927849"/>
          <c:w val="0.99880172044376025"/>
          <c:h val="0.70782139230226371"/>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1803997272273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464754996590342E-2"/>
                  <c:y val="-2.6323774970276933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2016 год (факт)</c:v>
                </c:pt>
                <c:pt idx="1">
                  <c:v>2017 год (факт)</c:v>
                </c:pt>
              </c:strCache>
            </c:strRef>
          </c:cat>
          <c:val>
            <c:numRef>
              <c:f>Лист1!$B$2:$C$2</c:f>
              <c:numCache>
                <c:formatCode>_-* #,##0.0\ _₽_-;\-* #,##0.0\ _₽_-;_-* "-"??\ _₽_-;_-@_-</c:formatCode>
                <c:ptCount val="2"/>
                <c:pt idx="0">
                  <c:v>2331</c:v>
                </c:pt>
                <c:pt idx="1">
                  <c:v>3670.58</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3607994544571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9622460992498753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2016 год (факт)</c:v>
                </c:pt>
                <c:pt idx="1">
                  <c:v>2017 год (факт)</c:v>
                </c:pt>
              </c:strCache>
            </c:strRef>
          </c:cat>
          <c:val>
            <c:numRef>
              <c:f>Лист1!$B$3:$C$3</c:f>
              <c:numCache>
                <c:formatCode>_-* #,##0.0\ _₽_-;\-* #,##0.0\ _₽_-;_-* "-"??\ _₽_-;_-@_-</c:formatCode>
                <c:ptCount val="2"/>
                <c:pt idx="0">
                  <c:v>1210.7</c:v>
                </c:pt>
                <c:pt idx="1">
                  <c:v>1189.8699999999999</c:v>
                </c:pt>
              </c:numCache>
            </c:numRef>
          </c:val>
        </c:ser>
        <c:dLbls>
          <c:showLegendKey val="0"/>
          <c:showVal val="0"/>
          <c:showCatName val="0"/>
          <c:showSerName val="0"/>
          <c:showPercent val="0"/>
          <c:showBubbleSize val="0"/>
        </c:dLbls>
        <c:gapWidth val="87"/>
        <c:gapDepth val="250"/>
        <c:shape val="cylinder"/>
        <c:axId val="145719296"/>
        <c:axId val="145720832"/>
        <c:axId val="0"/>
      </c:bar3DChart>
      <c:catAx>
        <c:axId val="145719296"/>
        <c:scaling>
          <c:orientation val="minMax"/>
        </c:scaling>
        <c:delete val="0"/>
        <c:axPos val="b"/>
        <c:numFmt formatCode="General" sourceLinked="1"/>
        <c:majorTickMark val="none"/>
        <c:minorTickMark val="none"/>
        <c:tickLblPos val="nextTo"/>
        <c:txPr>
          <a:bodyPr/>
          <a:lstStyle/>
          <a:p>
            <a:pPr>
              <a:defRPr sz="1300"/>
            </a:pPr>
            <a:endParaRPr lang="ru-RU"/>
          </a:p>
        </c:txPr>
        <c:crossAx val="145720832"/>
        <c:crosses val="autoZero"/>
        <c:auto val="1"/>
        <c:lblAlgn val="ctr"/>
        <c:lblOffset val="100"/>
        <c:noMultiLvlLbl val="0"/>
      </c:catAx>
      <c:valAx>
        <c:axId val="145720832"/>
        <c:scaling>
          <c:orientation val="minMax"/>
          <c:min val="0"/>
        </c:scaling>
        <c:delete val="0"/>
        <c:axPos val="l"/>
        <c:numFmt formatCode="_-* #,##0.0\ _₽_-;\-* #,##0.0\ _₽_-;_-* &quot;-&quot;??\ _₽_-;_-@_-" sourceLinked="1"/>
        <c:majorTickMark val="none"/>
        <c:minorTickMark val="none"/>
        <c:tickLblPos val="none"/>
        <c:crossAx val="145719296"/>
        <c:crosses val="autoZero"/>
        <c:crossBetween val="between"/>
      </c:valAx>
      <c:spPr>
        <a:noFill/>
        <a:ln w="25409">
          <a:noFill/>
        </a:ln>
      </c:spPr>
    </c:plotArea>
    <c:legend>
      <c:legendPos val="b"/>
      <c:overlay val="0"/>
      <c:txPr>
        <a:bodyPr/>
        <a:lstStyle/>
        <a:p>
          <a:pPr>
            <a:defRPr sz="1300"/>
          </a:pPr>
          <a:endParaRPr lang="ru-RU"/>
        </a:p>
      </c:txPr>
    </c:legend>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60742292940566"/>
          <c:y val="0.20786553872874641"/>
          <c:w val="0.57891351688427017"/>
          <c:h val="0.57406987019318667"/>
        </c:manualLayout>
      </c:layout>
      <c:doughnutChart>
        <c:varyColors val="1"/>
        <c:ser>
          <c:idx val="0"/>
          <c:order val="0"/>
          <c:tx>
            <c:strRef>
              <c:f>Лист1!$B$1</c:f>
              <c:strCache>
                <c:ptCount val="1"/>
                <c:pt idx="0">
                  <c:v>Столбец1</c:v>
                </c:pt>
              </c:strCache>
            </c:strRef>
          </c:tx>
          <c:spPr>
            <a:scene3d>
              <a:camera prst="orthographicFront"/>
              <a:lightRig rig="threePt" dir="t"/>
            </a:scene3d>
            <a:sp3d>
              <a:bevelT/>
            </a:sp3d>
          </c:spPr>
          <c:dPt>
            <c:idx val="0"/>
            <c:bubble3D val="0"/>
          </c:dPt>
          <c:dPt>
            <c:idx val="1"/>
            <c:bubble3D val="0"/>
          </c:dPt>
          <c:dPt>
            <c:idx val="2"/>
            <c:bubble3D val="0"/>
          </c:dPt>
          <c:dPt>
            <c:idx val="3"/>
            <c:bubble3D val="0"/>
          </c:dPt>
          <c:dPt>
            <c:idx val="4"/>
            <c:bubble3D val="0"/>
          </c:dPt>
          <c:dLbls>
            <c:dLbl>
              <c:idx val="0"/>
              <c:tx>
                <c:rich>
                  <a:bodyPr/>
                  <a:lstStyle/>
                  <a:p>
                    <a:r>
                      <a:rPr lang="en-US" dirty="0"/>
                      <a:t>1 251,3
</a:t>
                    </a:r>
                    <a:r>
                      <a:rPr lang="en-US" i="1" dirty="0"/>
                      <a:t>25,7%</a:t>
                    </a:r>
                  </a:p>
                </c:rich>
              </c:tx>
              <c:showLegendKey val="0"/>
              <c:showVal val="1"/>
              <c:showCatName val="0"/>
              <c:showSerName val="0"/>
              <c:showPercent val="1"/>
              <c:showBubbleSize val="0"/>
              <c:separator>
</c:separator>
              <c:extLst>
                <c:ext xmlns:c15="http://schemas.microsoft.com/office/drawing/2012/chart" uri="{CE6537A1-D6FC-4f65-9D91-7224C49458BB}"/>
              </c:extLst>
            </c:dLbl>
            <c:dLbl>
              <c:idx val="1"/>
              <c:tx>
                <c:rich>
                  <a:bodyPr/>
                  <a:lstStyle/>
                  <a:p>
                    <a:r>
                      <a:rPr lang="en-US" dirty="0"/>
                      <a:t>777,7
</a:t>
                    </a:r>
                    <a:r>
                      <a:rPr lang="en-US" i="1" dirty="0"/>
                      <a:t>16,0%</a:t>
                    </a:r>
                  </a:p>
                </c:rich>
              </c:tx>
              <c:showLegendKey val="0"/>
              <c:showVal val="1"/>
              <c:showCatName val="0"/>
              <c:showSerName val="0"/>
              <c:showPercent val="1"/>
              <c:showBubbleSize val="0"/>
              <c:separator>
</c:separator>
              <c:extLst>
                <c:ext xmlns:c15="http://schemas.microsoft.com/office/drawing/2012/chart" uri="{CE6537A1-D6FC-4f65-9D91-7224C49458BB}"/>
              </c:extLst>
            </c:dLbl>
            <c:dLbl>
              <c:idx val="2"/>
              <c:layout>
                <c:manualLayout>
                  <c:x val="-0.17062132450658157"/>
                  <c:y val="0.18849493326604899"/>
                </c:manualLayout>
              </c:layout>
              <c:tx>
                <c:rich>
                  <a:bodyPr/>
                  <a:lstStyle/>
                  <a:p>
                    <a:r>
                      <a:rPr lang="en-US" dirty="0"/>
                      <a:t>69,9
</a:t>
                    </a:r>
                    <a:r>
                      <a:rPr lang="en-US" i="1" dirty="0"/>
                      <a:t>1,4%</a:t>
                    </a:r>
                  </a:p>
                </c:rich>
              </c:tx>
              <c:showLegendKey val="0"/>
              <c:showVal val="1"/>
              <c:showCatName val="0"/>
              <c:showSerName val="0"/>
              <c:showPercent val="1"/>
              <c:showBubbleSize val="0"/>
              <c:separator>
</c:separator>
            </c:dLbl>
            <c:dLbl>
              <c:idx val="3"/>
              <c:tx>
                <c:rich>
                  <a:bodyPr/>
                  <a:lstStyle/>
                  <a:p>
                    <a:r>
                      <a:rPr lang="en-US" dirty="0"/>
                      <a:t>1 316,9
</a:t>
                    </a:r>
                    <a:r>
                      <a:rPr lang="en-US" i="1" dirty="0"/>
                      <a:t>27,1%</a:t>
                    </a:r>
                  </a:p>
                </c:rich>
              </c:tx>
              <c:showLegendKey val="0"/>
              <c:showVal val="1"/>
              <c:showCatName val="0"/>
              <c:showSerName val="0"/>
              <c:showPercent val="1"/>
              <c:showBubbleSize val="0"/>
              <c:separator>
</c:separator>
              <c:extLst>
                <c:ext xmlns:c15="http://schemas.microsoft.com/office/drawing/2012/chart" uri="{CE6537A1-D6FC-4f65-9D91-7224C49458BB}"/>
              </c:extLst>
            </c:dLbl>
            <c:dLbl>
              <c:idx val="4"/>
              <c:layout>
                <c:manualLayout>
                  <c:x val="-9.2018761200446331E-2"/>
                  <c:y val="-0.17414223901517459"/>
                </c:manualLayout>
              </c:layout>
              <c:tx>
                <c:rich>
                  <a:bodyPr/>
                  <a:lstStyle/>
                  <a:p>
                    <a:r>
                      <a:rPr lang="en-US" dirty="0"/>
                      <a:t>52,8
</a:t>
                    </a:r>
                    <a:r>
                      <a:rPr lang="en-US" i="1" dirty="0"/>
                      <a:t>1,1%</a:t>
                    </a:r>
                  </a:p>
                </c:rich>
              </c:tx>
              <c:showLegendKey val="0"/>
              <c:showVal val="1"/>
              <c:showCatName val="0"/>
              <c:showSerName val="0"/>
              <c:showPercent val="1"/>
              <c:showBubbleSize val="0"/>
              <c:separator>
</c:separator>
              <c:extLst>
                <c:ext xmlns:c15="http://schemas.microsoft.com/office/drawing/2012/chart" uri="{CE6537A1-D6FC-4f65-9D91-7224C49458BB}"/>
              </c:extLst>
            </c:dLbl>
            <c:dLbl>
              <c:idx val="5"/>
              <c:layout>
                <c:manualLayout>
                  <c:x val="0.25919833637638334"/>
                  <c:y val="-0.1475371747211896"/>
                </c:manualLayout>
              </c:layout>
              <c:tx>
                <c:rich>
                  <a:bodyPr/>
                  <a:lstStyle/>
                  <a:p>
                    <a:r>
                      <a:rPr lang="en-US" i="1" dirty="0"/>
                      <a:t>112,0
2,3%</a:t>
                    </a:r>
                  </a:p>
                </c:rich>
              </c:tx>
              <c:showLegendKey val="0"/>
              <c:showVal val="1"/>
              <c:showCatName val="0"/>
              <c:showSerName val="0"/>
              <c:showPercent val="1"/>
              <c:showBubbleSize val="0"/>
              <c:separator>
</c:separator>
              <c:extLst>
                <c:ext xmlns:c15="http://schemas.microsoft.com/office/drawing/2012/chart" uri="{CE6537A1-D6FC-4f65-9D91-7224C49458BB}"/>
              </c:extLst>
            </c:dLbl>
            <c:dLbl>
              <c:idx val="6"/>
              <c:tx>
                <c:rich>
                  <a:bodyPr/>
                  <a:lstStyle/>
                  <a:p>
                    <a:r>
                      <a:rPr lang="en-US" dirty="0"/>
                      <a:t>1 166,2
</a:t>
                    </a:r>
                    <a:r>
                      <a:rPr lang="en-US" i="1" dirty="0"/>
                      <a:t>24,0%</a:t>
                    </a:r>
                  </a:p>
                </c:rich>
              </c:tx>
              <c:showLegendKey val="0"/>
              <c:showVal val="1"/>
              <c:showCatName val="0"/>
              <c:showSerName val="0"/>
              <c:showPercent val="1"/>
              <c:showBubbleSize val="0"/>
              <c:separator>
</c:separator>
              <c:extLst>
                <c:ext xmlns:c15="http://schemas.microsoft.com/office/drawing/2012/chart" uri="{CE6537A1-D6FC-4f65-9D91-7224C49458BB}"/>
              </c:extLst>
            </c:dLbl>
            <c:dLbl>
              <c:idx val="7"/>
              <c:layout>
                <c:manualLayout>
                  <c:x val="0.22103208304204591"/>
                  <c:y val="0.34272976553136703"/>
                </c:manualLayout>
              </c:layout>
              <c:tx>
                <c:rich>
                  <a:bodyPr/>
                  <a:lstStyle/>
                  <a:p>
                    <a:r>
                      <a:rPr lang="en-US" i="1" dirty="0"/>
                      <a:t>7,7
0,2%</a:t>
                    </a:r>
                  </a:p>
                </c:rich>
              </c:tx>
              <c:showLegendKey val="0"/>
              <c:showVal val="1"/>
              <c:showCatName val="0"/>
              <c:showSerName val="0"/>
              <c:showPercent val="1"/>
              <c:showBubbleSize val="0"/>
              <c:separator>
</c:separator>
              <c:extLst>
                <c:ext xmlns:c15="http://schemas.microsoft.com/office/drawing/2012/chart" uri="{CE6537A1-D6FC-4f65-9D91-7224C49458BB}"/>
              </c:extLst>
            </c:dLbl>
            <c:dLbl>
              <c:idx val="8"/>
              <c:layout>
                <c:manualLayout>
                  <c:x val="3.1698025834028164E-2"/>
                  <c:y val="-2.6605064293985098E-2"/>
                </c:manualLayout>
              </c:layout>
              <c:tx>
                <c:rich>
                  <a:bodyPr/>
                  <a:lstStyle/>
                  <a:p>
                    <a:r>
                      <a:rPr lang="en-US" i="1" dirty="0" smtClean="0"/>
                      <a:t>1</a:t>
                    </a:r>
                    <a:r>
                      <a:rPr lang="ru-RU" i="1" dirty="0" smtClean="0"/>
                      <a:t>05,8</a:t>
                    </a:r>
                    <a:r>
                      <a:rPr lang="en-US" i="1" dirty="0"/>
                      <a:t>
2,2%</a:t>
                    </a:r>
                  </a:p>
                </c:rich>
              </c:tx>
              <c:showLegendKey val="0"/>
              <c:showVal val="1"/>
              <c:showCatName val="0"/>
              <c:showSerName val="0"/>
              <c:showPercent val="1"/>
              <c:showBubbleSize val="0"/>
              <c:separator>
</c:separator>
              <c:extLst>
                <c:ext xmlns:c15="http://schemas.microsoft.com/office/drawing/2012/chart" uri="{CE6537A1-D6FC-4f65-9D91-7224C49458BB}"/>
              </c:extLst>
            </c:dLbl>
            <c:numFmt formatCode="0.0%" sourceLinked="0"/>
            <c:spPr>
              <a:noFill/>
              <a:ln>
                <a:noFill/>
              </a:ln>
              <a:effectLst/>
            </c:spPr>
            <c:txPr>
              <a:bodyPr/>
              <a:lstStyle/>
              <a:p>
                <a:pPr>
                  <a:defRPr sz="1200" i="0"/>
                </a:pPr>
                <a:endParaRPr lang="ru-RU"/>
              </a:p>
            </c:txPr>
            <c:showLegendKey val="0"/>
            <c:showVal val="1"/>
            <c:showCatName val="0"/>
            <c:showSerName val="0"/>
            <c:showPercent val="1"/>
            <c:showBubbleSize val="0"/>
            <c:separator>
</c:separator>
            <c:showLeaderLines val="1"/>
            <c:extLst>
              <c:ext xmlns:c15="http://schemas.microsoft.com/office/drawing/2012/chart" uri="{CE6537A1-D6FC-4f65-9D91-7224C49458BB}"/>
            </c:extLst>
          </c:dLbls>
          <c:cat>
            <c:strRef>
              <c:f>Лист1!$A$2:$A$10</c:f>
              <c:strCache>
                <c:ptCount val="9"/>
                <c:pt idx="0">
                  <c:v>Развитие сельских территорий</c:v>
                </c:pt>
                <c:pt idx="1">
                  <c:v>Строительство, капремонт, ремонт дорог в городских округах</c:v>
                </c:pt>
                <c:pt idx="2">
                  <c:v>Капитальный ремонт дворовых территорий</c:v>
                </c:pt>
                <c:pt idx="3">
                  <c:v>Строительство, капитальный ремонт республиканских дорог</c:v>
                </c:pt>
                <c:pt idx="4">
                  <c:v>Прочие расходы</c:v>
                </c:pt>
                <c:pt idx="5">
                  <c:v>Обеспечение безопасности дорожного движения</c:v>
                </c:pt>
                <c:pt idx="6">
                  <c:v>Безопасные и качественные дороги</c:v>
                </c:pt>
                <c:pt idx="7">
                  <c:v>Формирование современной городской среды</c:v>
                </c:pt>
                <c:pt idx="8">
                  <c:v>Строительство, реконструкция и капремонт дорог в рамках проектов инициативного бюджетирования</c:v>
                </c:pt>
              </c:strCache>
            </c:strRef>
          </c:cat>
          <c:val>
            <c:numRef>
              <c:f>Лист1!$B$2:$B$10</c:f>
              <c:numCache>
                <c:formatCode>#,##0.0</c:formatCode>
                <c:ptCount val="9"/>
                <c:pt idx="0">
                  <c:v>1251.3</c:v>
                </c:pt>
                <c:pt idx="1">
                  <c:v>777.67</c:v>
                </c:pt>
                <c:pt idx="2">
                  <c:v>69.91</c:v>
                </c:pt>
                <c:pt idx="3">
                  <c:v>1316.86</c:v>
                </c:pt>
                <c:pt idx="4">
                  <c:v>52.77</c:v>
                </c:pt>
                <c:pt idx="5">
                  <c:v>112.02</c:v>
                </c:pt>
                <c:pt idx="6">
                  <c:v>1166.2</c:v>
                </c:pt>
                <c:pt idx="7">
                  <c:v>105.8</c:v>
                </c:pt>
                <c:pt idx="8">
                  <c:v>7.7</c:v>
                </c:pt>
              </c:numCache>
            </c:numRef>
          </c:val>
        </c:ser>
        <c:dLbls>
          <c:showLegendKey val="0"/>
          <c:showVal val="0"/>
          <c:showCatName val="0"/>
          <c:showSerName val="0"/>
          <c:showPercent val="0"/>
          <c:showBubbleSize val="0"/>
          <c:showLeaderLines val="1"/>
        </c:dLbls>
        <c:firstSliceAng val="123"/>
        <c:holeSize val="50"/>
      </c:doughnutChart>
    </c:plotArea>
    <c:plotVisOnly val="1"/>
    <c:dispBlanksAs val="zero"/>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400" dirty="0">
                <a:latin typeface="Times New Roman" panose="02020603050405020304" pitchFamily="18" charset="0"/>
                <a:cs typeface="Times New Roman" panose="02020603050405020304" pitchFamily="18" charset="0"/>
              </a:rPr>
              <a:t>Сельское хозяйство и </a:t>
            </a:r>
            <a:r>
              <a:rPr lang="ru-RU" sz="1400" dirty="0" smtClean="0">
                <a:latin typeface="Times New Roman" panose="02020603050405020304" pitchFamily="18" charset="0"/>
                <a:cs typeface="Times New Roman" panose="02020603050405020304" pitchFamily="18" charset="0"/>
              </a:rPr>
              <a:t>рыболовство, </a:t>
            </a:r>
          </a:p>
          <a:p>
            <a:pPr>
              <a:defRPr/>
            </a:pPr>
            <a:r>
              <a:rPr lang="ru-RU" sz="1400" dirty="0" smtClean="0">
                <a:latin typeface="Times New Roman" panose="02020603050405020304" pitchFamily="18" charset="0"/>
                <a:cs typeface="Times New Roman" panose="02020603050405020304" pitchFamily="18" charset="0"/>
              </a:rPr>
              <a:t>рублей </a:t>
            </a:r>
            <a:r>
              <a:rPr lang="ru-RU" sz="1400" dirty="0">
                <a:latin typeface="Times New Roman" panose="02020603050405020304" pitchFamily="18" charset="0"/>
                <a:cs typeface="Times New Roman" panose="02020603050405020304" pitchFamily="18" charset="0"/>
              </a:rPr>
              <a:t>на 1 жителя</a:t>
            </a:r>
          </a:p>
        </c:rich>
      </c:tx>
      <c:layout>
        <c:manualLayout>
          <c:xMode val="edge"/>
          <c:yMode val="edge"/>
          <c:x val="0.29971588971851371"/>
          <c:y val="2.5072750201244696E-3"/>
        </c:manualLayout>
      </c:layout>
      <c:overlay val="0"/>
    </c:title>
    <c:autoTitleDeleted val="0"/>
    <c:plotArea>
      <c:layout>
        <c:manualLayout>
          <c:layoutTarget val="inner"/>
          <c:xMode val="edge"/>
          <c:yMode val="edge"/>
          <c:x val="0.58192729209693617"/>
          <c:y val="0.19778975849415717"/>
          <c:w val="0.41807280707831745"/>
          <c:h val="0.76482393743833987"/>
        </c:manualLayout>
      </c:layout>
      <c:barChart>
        <c:barDir val="bar"/>
        <c:grouping val="clustered"/>
        <c:varyColors val="0"/>
        <c:ser>
          <c:idx val="0"/>
          <c:order val="0"/>
          <c:spPr>
            <a:solidFill>
              <a:srgbClr val="FFFF00"/>
            </a:solidFill>
          </c:spPr>
          <c:invertIfNegative val="0"/>
          <c:dPt>
            <c:idx val="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4"/>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5"/>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6"/>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7"/>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8"/>
            <c:invertIfNegative val="0"/>
            <c:bubble3D val="0"/>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dPt>
          <c:dPt>
            <c:idx val="9"/>
            <c:invertIfNegative val="0"/>
            <c:bubble3D val="0"/>
          </c:dPt>
          <c:dPt>
            <c:idx val="1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Lbls>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strRef>
              <c:f>Лист1!$C$6:$C$19</c:f>
              <c:strCache>
                <c:ptCount val="14"/>
                <c:pt idx="0">
                  <c:v>Ульяновская область</c:v>
                </c:pt>
                <c:pt idx="1">
                  <c:v>Самарская область</c:v>
                </c:pt>
                <c:pt idx="2">
                  <c:v>Саратовская область</c:v>
                </c:pt>
                <c:pt idx="3">
                  <c:v>Пермский край</c:v>
                </c:pt>
                <c:pt idx="4">
                  <c:v>Нижегородская область</c:v>
                </c:pt>
                <c:pt idx="5">
                  <c:v>Республика Башкортостан</c:v>
                </c:pt>
                <c:pt idx="6">
                  <c:v>Кировская область</c:v>
                </c:pt>
                <c:pt idx="7">
                  <c:v>Оренбургская область</c:v>
                </c:pt>
                <c:pt idx="8">
                  <c:v>Удмуртская Республика</c:v>
                </c:pt>
                <c:pt idx="9">
                  <c:v>Чувашская Республика</c:v>
                </c:pt>
                <c:pt idx="10">
                  <c:v>Пензенская область</c:v>
                </c:pt>
                <c:pt idx="11">
                  <c:v>Республика Марий Эл</c:v>
                </c:pt>
                <c:pt idx="12">
                  <c:v>Республика Мордовия</c:v>
                </c:pt>
                <c:pt idx="13">
                  <c:v>Республика Татарстан </c:v>
                </c:pt>
              </c:strCache>
            </c:strRef>
          </c:cat>
          <c:val>
            <c:numRef>
              <c:f>Лист1!$D$6:$D$19</c:f>
              <c:numCache>
                <c:formatCode>#,##0</c:formatCode>
                <c:ptCount val="14"/>
                <c:pt idx="0">
                  <c:v>959</c:v>
                </c:pt>
                <c:pt idx="1">
                  <c:v>1079</c:v>
                </c:pt>
                <c:pt idx="2">
                  <c:v>1145</c:v>
                </c:pt>
                <c:pt idx="3">
                  <c:v>1152</c:v>
                </c:pt>
                <c:pt idx="4">
                  <c:v>1275</c:v>
                </c:pt>
                <c:pt idx="5">
                  <c:v>1515</c:v>
                </c:pt>
                <c:pt idx="6">
                  <c:v>1755</c:v>
                </c:pt>
                <c:pt idx="7">
                  <c:v>1799</c:v>
                </c:pt>
                <c:pt idx="8">
                  <c:v>1873</c:v>
                </c:pt>
                <c:pt idx="9">
                  <c:v>1971</c:v>
                </c:pt>
                <c:pt idx="10">
                  <c:v>2001</c:v>
                </c:pt>
                <c:pt idx="11">
                  <c:v>2558</c:v>
                </c:pt>
                <c:pt idx="12">
                  <c:v>3891</c:v>
                </c:pt>
                <c:pt idx="13">
                  <c:v>5450</c:v>
                </c:pt>
              </c:numCache>
            </c:numRef>
          </c:val>
        </c:ser>
        <c:dLbls>
          <c:showLegendKey val="0"/>
          <c:showVal val="0"/>
          <c:showCatName val="0"/>
          <c:showSerName val="0"/>
          <c:showPercent val="0"/>
          <c:showBubbleSize val="0"/>
        </c:dLbls>
        <c:gapWidth val="150"/>
        <c:axId val="146856576"/>
        <c:axId val="38408576"/>
      </c:barChart>
      <c:catAx>
        <c:axId val="146856576"/>
        <c:scaling>
          <c:orientation val="minMax"/>
        </c:scaling>
        <c:delete val="0"/>
        <c:axPos val="l"/>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38408576"/>
        <c:crosses val="autoZero"/>
        <c:auto val="1"/>
        <c:lblAlgn val="ctr"/>
        <c:lblOffset val="100"/>
        <c:noMultiLvlLbl val="0"/>
      </c:catAx>
      <c:valAx>
        <c:axId val="38408576"/>
        <c:scaling>
          <c:orientation val="minMax"/>
        </c:scaling>
        <c:delete val="1"/>
        <c:axPos val="b"/>
        <c:numFmt formatCode="#,##0" sourceLinked="1"/>
        <c:majorTickMark val="out"/>
        <c:minorTickMark val="none"/>
        <c:tickLblPos val="nextTo"/>
        <c:crossAx val="146856576"/>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Жилищно-коммунальное хозяйство, </a:t>
            </a:r>
          </a:p>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рублей </a:t>
            </a:r>
            <a:r>
              <a:rPr lang="ru-RU" sz="1400" b="1" i="0" u="none" strike="noStrike" kern="1200" baseline="0" dirty="0">
                <a:solidFill>
                  <a:prstClr val="black"/>
                </a:solidFill>
                <a:latin typeface="Times New Roman" panose="02020603050405020304" pitchFamily="18" charset="0"/>
                <a:ea typeface="+mn-ea"/>
                <a:cs typeface="Times New Roman" panose="02020603050405020304" pitchFamily="18" charset="0"/>
              </a:rPr>
              <a:t>на 1 жителя</a:t>
            </a:r>
          </a:p>
        </c:rich>
      </c:tx>
      <c:layout>
        <c:manualLayout>
          <c:xMode val="edge"/>
          <c:yMode val="edge"/>
          <c:x val="0.31357226673416649"/>
          <c:y val="0"/>
        </c:manualLayout>
      </c:layout>
      <c:overlay val="0"/>
    </c:title>
    <c:autoTitleDeleted val="0"/>
    <c:plotArea>
      <c:layout>
        <c:manualLayout>
          <c:layoutTarget val="inner"/>
          <c:xMode val="edge"/>
          <c:yMode val="edge"/>
          <c:x val="0.58192729209693617"/>
          <c:y val="0.19778975849415717"/>
          <c:w val="0.31713619236579088"/>
          <c:h val="0.76482393743833987"/>
        </c:manualLayout>
      </c:layout>
      <c:barChart>
        <c:barDir val="bar"/>
        <c:grouping val="clustered"/>
        <c:varyColors val="0"/>
        <c:ser>
          <c:idx val="0"/>
          <c:order val="0"/>
          <c:spPr>
            <a:solidFill>
              <a:srgbClr val="FFFF00"/>
            </a:solidFill>
          </c:spPr>
          <c:invertIfNegative val="0"/>
          <c:dPt>
            <c:idx val="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4"/>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5"/>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6"/>
            <c:invertIfNegative val="0"/>
            <c:bubble3D val="0"/>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glow rad="127000">
                  <a:schemeClr val="bg1"/>
                </a:glow>
              </a:effectLst>
            </c:spPr>
          </c:dPt>
          <c:dPt>
            <c:idx val="7"/>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8"/>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9"/>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1"/>
            <c:invertIfNegative val="0"/>
            <c:bubble3D val="0"/>
          </c:dPt>
          <c:dPt>
            <c:idx val="1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Lbls>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strRef>
              <c:f>Лист1!$C$6:$C$19</c:f>
              <c:strCache>
                <c:ptCount val="14"/>
                <c:pt idx="0">
                  <c:v>Пермский край</c:v>
                </c:pt>
                <c:pt idx="1">
                  <c:v>Саратовская область</c:v>
                </c:pt>
                <c:pt idx="2">
                  <c:v>Удмуртская Республика</c:v>
                </c:pt>
                <c:pt idx="3">
                  <c:v>Оренбургская область</c:v>
                </c:pt>
                <c:pt idx="4">
                  <c:v>Ульяновская область</c:v>
                </c:pt>
                <c:pt idx="5">
                  <c:v>Пензенская область</c:v>
                </c:pt>
                <c:pt idx="6">
                  <c:v>Нижегородская область</c:v>
                </c:pt>
                <c:pt idx="7">
                  <c:v>Республика Башкортостан</c:v>
                </c:pt>
                <c:pt idx="8">
                  <c:v>Самарская область</c:v>
                </c:pt>
                <c:pt idx="9">
                  <c:v>Республика Мордовия</c:v>
                </c:pt>
                <c:pt idx="10">
                  <c:v>Кировская область</c:v>
                </c:pt>
                <c:pt idx="11">
                  <c:v>Чувашская Республика</c:v>
                </c:pt>
                <c:pt idx="12">
                  <c:v>Республика Марий Эл</c:v>
                </c:pt>
                <c:pt idx="13">
                  <c:v>Республика Татарстан </c:v>
                </c:pt>
              </c:strCache>
            </c:strRef>
          </c:cat>
          <c:val>
            <c:numRef>
              <c:f>Лист1!$D$6:$D$19</c:f>
              <c:numCache>
                <c:formatCode>#,##0</c:formatCode>
                <c:ptCount val="14"/>
                <c:pt idx="0" formatCode="0">
                  <c:v>294</c:v>
                </c:pt>
                <c:pt idx="1">
                  <c:v>343</c:v>
                </c:pt>
                <c:pt idx="2">
                  <c:v>356</c:v>
                </c:pt>
                <c:pt idx="3">
                  <c:v>365</c:v>
                </c:pt>
                <c:pt idx="4">
                  <c:v>533</c:v>
                </c:pt>
                <c:pt idx="5" formatCode="0">
                  <c:v>576</c:v>
                </c:pt>
                <c:pt idx="6">
                  <c:v>724</c:v>
                </c:pt>
                <c:pt idx="7">
                  <c:v>860</c:v>
                </c:pt>
                <c:pt idx="8">
                  <c:v>975</c:v>
                </c:pt>
                <c:pt idx="9">
                  <c:v>979</c:v>
                </c:pt>
                <c:pt idx="10">
                  <c:v>1231</c:v>
                </c:pt>
                <c:pt idx="11">
                  <c:v>1236</c:v>
                </c:pt>
                <c:pt idx="12">
                  <c:v>1633</c:v>
                </c:pt>
                <c:pt idx="13">
                  <c:v>2194</c:v>
                </c:pt>
              </c:numCache>
            </c:numRef>
          </c:val>
        </c:ser>
        <c:dLbls>
          <c:showLegendKey val="0"/>
          <c:showVal val="0"/>
          <c:showCatName val="0"/>
          <c:showSerName val="0"/>
          <c:showPercent val="0"/>
          <c:showBubbleSize val="0"/>
        </c:dLbls>
        <c:gapWidth val="150"/>
        <c:axId val="38467072"/>
        <c:axId val="38468608"/>
      </c:barChart>
      <c:catAx>
        <c:axId val="38467072"/>
        <c:scaling>
          <c:orientation val="minMax"/>
        </c:scaling>
        <c:delete val="0"/>
        <c:axPos val="l"/>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38468608"/>
        <c:crosses val="autoZero"/>
        <c:auto val="1"/>
        <c:lblAlgn val="ctr"/>
        <c:lblOffset val="100"/>
        <c:noMultiLvlLbl val="0"/>
      </c:catAx>
      <c:valAx>
        <c:axId val="38468608"/>
        <c:scaling>
          <c:orientation val="minMax"/>
        </c:scaling>
        <c:delete val="1"/>
        <c:axPos val="b"/>
        <c:numFmt formatCode="0" sourceLinked="1"/>
        <c:majorTickMark val="out"/>
        <c:minorTickMark val="none"/>
        <c:tickLblPos val="nextTo"/>
        <c:crossAx val="38467072"/>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baseline="0" dirty="0" smtClean="0">
                <a:effectLst/>
                <a:latin typeface="Times New Roman" panose="02020603050405020304" pitchFamily="18" charset="0"/>
                <a:cs typeface="Times New Roman" panose="02020603050405020304" pitchFamily="18" charset="0"/>
              </a:rPr>
              <a:t>Транспорт</a:t>
            </a: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рублей </a:t>
            </a:r>
            <a:r>
              <a:rPr lang="ru-RU" sz="1400" b="1" i="0" u="none" strike="noStrike" kern="1200" baseline="0" dirty="0">
                <a:solidFill>
                  <a:prstClr val="black"/>
                </a:solidFill>
                <a:latin typeface="Times New Roman" panose="02020603050405020304" pitchFamily="18" charset="0"/>
                <a:ea typeface="+mn-ea"/>
                <a:cs typeface="Times New Roman" panose="02020603050405020304" pitchFamily="18" charset="0"/>
              </a:rPr>
              <a:t>на 1 жителя</a:t>
            </a:r>
          </a:p>
        </c:rich>
      </c:tx>
      <c:layout>
        <c:manualLayout>
          <c:xMode val="edge"/>
          <c:yMode val="edge"/>
          <c:x val="0.28585951270286086"/>
          <c:y val="3.4001678384941357E-2"/>
        </c:manualLayout>
      </c:layout>
      <c:overlay val="0"/>
    </c:title>
    <c:autoTitleDeleted val="0"/>
    <c:plotArea>
      <c:layout>
        <c:manualLayout>
          <c:layoutTarget val="inner"/>
          <c:xMode val="edge"/>
          <c:yMode val="edge"/>
          <c:x val="0.58192729209693617"/>
          <c:y val="0.19778975849415717"/>
          <c:w val="0.22360564751013451"/>
          <c:h val="0.76482393743833987"/>
        </c:manualLayout>
      </c:layout>
      <c:barChart>
        <c:barDir val="bar"/>
        <c:grouping val="clustered"/>
        <c:varyColors val="0"/>
        <c:ser>
          <c:idx val="0"/>
          <c:order val="0"/>
          <c:spPr>
            <a:gradFill flip="none" rotWithShape="1">
              <a:gsLst>
                <a:gs pos="0">
                  <a:srgbClr val="3333FF">
                    <a:tint val="66000"/>
                    <a:satMod val="160000"/>
                  </a:srgbClr>
                </a:gs>
                <a:gs pos="50000">
                  <a:srgbClr val="3333FF">
                    <a:tint val="44500"/>
                    <a:satMod val="160000"/>
                  </a:srgbClr>
                </a:gs>
                <a:gs pos="100000">
                  <a:srgbClr val="3333FF">
                    <a:tint val="23500"/>
                    <a:satMod val="160000"/>
                  </a:srgbClr>
                </a:gs>
              </a:gsLst>
              <a:lin ang="5400000" scaled="1"/>
              <a:tileRect/>
            </a:gradFill>
          </c:spPr>
          <c:invertIfNegative val="0"/>
          <c:dPt>
            <c:idx val="5"/>
            <c:invertIfNegative val="0"/>
            <c:bubble3D val="0"/>
            <c:spPr>
              <a:solidFill>
                <a:schemeClr val="accent1">
                  <a:lumMod val="60000"/>
                  <a:lumOff val="40000"/>
                </a:schemeClr>
              </a:solidFill>
            </c:spPr>
          </c:dPt>
          <c:dPt>
            <c:idx val="6"/>
            <c:invertIfNegative val="0"/>
            <c:bubble3D val="0"/>
            <c:spPr>
              <a:solidFill>
                <a:schemeClr val="accent1">
                  <a:lumMod val="60000"/>
                  <a:lumOff val="40000"/>
                </a:schemeClr>
              </a:solidFill>
            </c:spPr>
          </c:dPt>
          <c:dPt>
            <c:idx val="7"/>
            <c:invertIfNegative val="0"/>
            <c:bubble3D val="0"/>
            <c:spPr>
              <a:solidFill>
                <a:srgbClr val="FFFF00"/>
              </a:solidFill>
              <a:ln>
                <a:noFill/>
              </a:ln>
            </c:spPr>
          </c:dPt>
          <c:dLbls>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strRef>
              <c:f>Лист1!$C$6:$C$19</c:f>
              <c:strCache>
                <c:ptCount val="14"/>
                <c:pt idx="0">
                  <c:v>Пензенская область</c:v>
                </c:pt>
                <c:pt idx="1">
                  <c:v>Кировская область</c:v>
                </c:pt>
                <c:pt idx="2">
                  <c:v>Пермский край</c:v>
                </c:pt>
                <c:pt idx="3">
                  <c:v>Республика Марий Эл</c:v>
                </c:pt>
                <c:pt idx="4">
                  <c:v>Оренбургская область</c:v>
                </c:pt>
                <c:pt idx="5">
                  <c:v>Ульяновская область</c:v>
                </c:pt>
                <c:pt idx="6">
                  <c:v>Саратовская область</c:v>
                </c:pt>
                <c:pt idx="7">
                  <c:v>Чувашская Республика</c:v>
                </c:pt>
                <c:pt idx="8">
                  <c:v>Удмуртская Республика</c:v>
                </c:pt>
                <c:pt idx="9">
                  <c:v>Республика Мордовия</c:v>
                </c:pt>
                <c:pt idx="10">
                  <c:v>Самарская область</c:v>
                </c:pt>
                <c:pt idx="11">
                  <c:v>Республика Башкортостан</c:v>
                </c:pt>
                <c:pt idx="12">
                  <c:v>Республика Татарстан </c:v>
                </c:pt>
                <c:pt idx="13">
                  <c:v>Нижегородская область</c:v>
                </c:pt>
              </c:strCache>
            </c:strRef>
          </c:cat>
          <c:val>
            <c:numRef>
              <c:f>Лист1!$D$6:$D$19</c:f>
              <c:numCache>
                <c:formatCode>0</c:formatCode>
                <c:ptCount val="14"/>
                <c:pt idx="0">
                  <c:v>93</c:v>
                </c:pt>
                <c:pt idx="1">
                  <c:v>105.58449280164498</c:v>
                </c:pt>
                <c:pt idx="2">
                  <c:v>146.08367396794267</c:v>
                </c:pt>
                <c:pt idx="3">
                  <c:v>169.00979137821244</c:v>
                </c:pt>
                <c:pt idx="4">
                  <c:v>187.99642741792402</c:v>
                </c:pt>
                <c:pt idx="5">
                  <c:v>208.86159486051019</c:v>
                </c:pt>
                <c:pt idx="6">
                  <c:v>226.12049563176106</c:v>
                </c:pt>
                <c:pt idx="7">
                  <c:v>231.29659193616121</c:v>
                </c:pt>
                <c:pt idx="8">
                  <c:v>303.18190748312594</c:v>
                </c:pt>
                <c:pt idx="9">
                  <c:v>410</c:v>
                </c:pt>
                <c:pt idx="10">
                  <c:v>459</c:v>
                </c:pt>
                <c:pt idx="11">
                  <c:v>512</c:v>
                </c:pt>
                <c:pt idx="12">
                  <c:v>799</c:v>
                </c:pt>
                <c:pt idx="13">
                  <c:v>1356.9954611137127</c:v>
                </c:pt>
              </c:numCache>
            </c:numRef>
          </c:val>
        </c:ser>
        <c:dLbls>
          <c:showLegendKey val="0"/>
          <c:showVal val="0"/>
          <c:showCatName val="0"/>
          <c:showSerName val="0"/>
          <c:showPercent val="0"/>
          <c:showBubbleSize val="0"/>
        </c:dLbls>
        <c:gapWidth val="150"/>
        <c:axId val="38531456"/>
        <c:axId val="38532992"/>
      </c:barChart>
      <c:catAx>
        <c:axId val="38531456"/>
        <c:scaling>
          <c:orientation val="minMax"/>
        </c:scaling>
        <c:delete val="0"/>
        <c:axPos val="l"/>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38532992"/>
        <c:crosses val="autoZero"/>
        <c:auto val="1"/>
        <c:lblAlgn val="ctr"/>
        <c:lblOffset val="100"/>
        <c:noMultiLvlLbl val="0"/>
      </c:catAx>
      <c:valAx>
        <c:axId val="38532992"/>
        <c:scaling>
          <c:orientation val="minMax"/>
        </c:scaling>
        <c:delete val="1"/>
        <c:axPos val="b"/>
        <c:numFmt formatCode="0" sourceLinked="1"/>
        <c:majorTickMark val="out"/>
        <c:minorTickMark val="none"/>
        <c:tickLblPos val="nextTo"/>
        <c:crossAx val="38531456"/>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dLbl>
            <c:dLbl>
              <c:idx val="1"/>
              <c:layout>
                <c:manualLayout>
                  <c:x val="1.6782432041148826E-3"/>
                  <c:y val="-1.2029179856385284E-4"/>
                </c:manualLayout>
              </c:layout>
              <c:showLegendKey val="0"/>
              <c:showVal val="1"/>
              <c:showCatName val="0"/>
              <c:showSerName val="0"/>
              <c:showPercent val="0"/>
              <c:showBubbleSize val="0"/>
            </c:dLbl>
            <c:dLbl>
              <c:idx val="2"/>
              <c:layout>
                <c:manualLayout>
                  <c:x val="3.1082172756023594E-3"/>
                  <c:y val="-4.865870166472731E-3"/>
                </c:manualLayout>
              </c:layout>
              <c:showLegendKey val="0"/>
              <c:showVal val="1"/>
              <c:showCatName val="0"/>
              <c:showSerName val="0"/>
              <c:showPercent val="0"/>
              <c:showBubbleSize val="0"/>
            </c:dLbl>
            <c:dLbl>
              <c:idx val="3"/>
              <c:layout>
                <c:manualLayout>
                  <c:x val="0"/>
                  <c:y val="5.6218168741484862E-3"/>
                </c:manualLayout>
              </c:layout>
              <c:showLegendKey val="0"/>
              <c:showVal val="1"/>
              <c:showCatName val="0"/>
              <c:showSerName val="0"/>
              <c:showPercent val="0"/>
              <c:showBubbleSize val="0"/>
            </c:dLbl>
            <c:dLbl>
              <c:idx val="4"/>
              <c:layout>
                <c:manualLayout>
                  <c:x val="-1.485287919689438E-3"/>
                  <c:y val="4.9007712593337582E-4"/>
                </c:manualLayout>
              </c:layout>
              <c:showLegendKey val="0"/>
              <c:showVal val="1"/>
              <c:showCatName val="0"/>
              <c:showSerName val="0"/>
              <c:showPercent val="0"/>
              <c:showBubbleSize val="0"/>
            </c:dLbl>
            <c:dLbl>
              <c:idx val="6"/>
              <c:layout>
                <c:manualLayout>
                  <c:x val="-2.9151450485802935E-3"/>
                  <c:y val="0"/>
                </c:manualLayout>
              </c:layout>
              <c:showLegendKey val="0"/>
              <c:showVal val="1"/>
              <c:showCatName val="0"/>
              <c:showSerName val="0"/>
              <c:showPercent val="0"/>
              <c:showBubbleSize val="0"/>
            </c:dLbl>
            <c:dLbl>
              <c:idx val="7"/>
              <c:layout>
                <c:manualLayout>
                  <c:x val="2.9703419541856329E-3"/>
                  <c:y val="4.967953482476908E-3"/>
                </c:manualLayout>
              </c:layout>
              <c:showLegendKey val="0"/>
              <c:showVal val="1"/>
              <c:showCatName val="0"/>
              <c:showSerName val="0"/>
              <c:showPercent val="0"/>
              <c:showBubbleSize val="0"/>
            </c:dLbl>
            <c:dLbl>
              <c:idx val="8"/>
              <c:layout>
                <c:manualLayout>
                  <c:x val="-1.4851709770928164E-3"/>
                  <c:y val="5.1315570199802363E-3"/>
                </c:manualLayout>
              </c:layout>
              <c:showLegendKey val="0"/>
              <c:showVal val="1"/>
              <c:showCatName val="0"/>
              <c:showSerName val="0"/>
              <c:showPercent val="0"/>
              <c:showBubbleSize val="0"/>
            </c:dLbl>
            <c:dLbl>
              <c:idx val="9"/>
              <c:layout>
                <c:manualLayout>
                  <c:x val="-1.4851709770928164E-3"/>
                  <c:y val="5.4582751039358203E-3"/>
                </c:manualLayout>
              </c:layout>
              <c:showLegendKey val="0"/>
              <c:showVal val="1"/>
              <c:showCatName val="0"/>
              <c:showSerName val="0"/>
              <c:showPercent val="0"/>
              <c:showBubbleSize val="0"/>
            </c:dLbl>
            <c:dLbl>
              <c:idx val="10"/>
              <c:layout>
                <c:manualLayout>
                  <c:x val="5.4455640083868805E-17"/>
                  <c:y val="4.9681490788974284E-3"/>
                </c:manualLayout>
              </c:layout>
              <c:showLegendKey val="0"/>
              <c:showVal val="1"/>
              <c:showCatName val="0"/>
              <c:showSerName val="0"/>
              <c:showPercent val="0"/>
              <c:showBubbleSize val="0"/>
            </c:dLbl>
            <c:dLbl>
              <c:idx val="11"/>
              <c:layout>
                <c:manualLayout>
                  <c:x val="0"/>
                  <c:y val="2.4840745394485776E-3"/>
                </c:manualLayout>
              </c:layout>
              <c:showLegendKey val="0"/>
              <c:showVal val="1"/>
              <c:showCatName val="0"/>
              <c:showSerName val="0"/>
              <c:showPercent val="0"/>
              <c:showBubbleSize val="0"/>
            </c:dLbl>
            <c:dLbl>
              <c:idx val="12"/>
              <c:layout>
                <c:manualLayout>
                  <c:x val="-1.4851709770928164E-3"/>
                  <c:y val="2.4840745394486686E-3"/>
                </c:manualLayout>
              </c:layout>
              <c:showLegendKey val="0"/>
              <c:showVal val="1"/>
              <c:showCatName val="0"/>
              <c:showSerName val="0"/>
              <c:showPercent val="0"/>
              <c:showBubbleSize val="0"/>
            </c:dLbl>
            <c:dLbl>
              <c:idx val="13"/>
              <c:layout>
                <c:manualLayout>
                  <c:x val="-1.4851709770928164E-3"/>
                  <c:y val="5.2949160619580283E-3"/>
                </c:manualLayout>
              </c:layout>
              <c:showLegendKey val="0"/>
              <c:showVal val="1"/>
              <c:showCatName val="0"/>
              <c:showSerName val="0"/>
              <c:showPercent val="0"/>
              <c:showBubbleSize val="0"/>
            </c:dLbl>
            <c:dLbl>
              <c:idx val="14"/>
              <c:layout>
                <c:manualLayout>
                  <c:x val="5.8304070397572081E-3"/>
                  <c:y val="0"/>
                </c:manualLayout>
              </c:layout>
              <c:showLegendKey val="0"/>
              <c:showVal val="1"/>
              <c:showCatName val="0"/>
              <c:showSerName val="0"/>
              <c:showPercent val="0"/>
              <c:showBubbleSize val="0"/>
            </c:dLbl>
            <c:dLbl>
              <c:idx val="15"/>
              <c:layout>
                <c:manualLayout>
                  <c:x val="2.9703419541856329E-3"/>
                  <c:y val="4.9681490788972462E-3"/>
                </c:manualLayout>
              </c:layout>
              <c:showLegendKey val="0"/>
              <c:showVal val="1"/>
              <c:showCatName val="0"/>
              <c:showSerName val="0"/>
              <c:showPercent val="0"/>
              <c:showBubbleSize val="0"/>
            </c:dLbl>
            <c:dLbl>
              <c:idx val="16"/>
              <c:layout>
                <c:manualLayout>
                  <c:x val="3.0530203699970205E-3"/>
                  <c:y val="5.4584578321706942E-3"/>
                </c:manualLayout>
              </c:layout>
              <c:showLegendKey val="0"/>
              <c:showVal val="1"/>
              <c:showCatName val="0"/>
              <c:showSerName val="0"/>
              <c:showPercent val="0"/>
              <c:showBubbleSize val="0"/>
            </c:dLbl>
            <c:dLbl>
              <c:idx val="17"/>
              <c:layout>
                <c:manualLayout>
                  <c:x val="0"/>
                  <c:y val="9.9362981577946746E-3"/>
                </c:manualLayout>
              </c:layout>
              <c:showLegendKey val="0"/>
              <c:showVal val="1"/>
              <c:showCatName val="0"/>
              <c:showSerName val="0"/>
              <c:showPercent val="0"/>
              <c:showBubbleSize val="0"/>
            </c:dLbl>
            <c:dLbl>
              <c:idx val="18"/>
              <c:layout>
                <c:manualLayout>
                  <c:x val="0"/>
                  <c:y val="7.4522236183460055E-3"/>
                </c:manualLayout>
              </c:layout>
              <c:showLegendKey val="0"/>
              <c:showVal val="1"/>
              <c:showCatName val="0"/>
              <c:showSerName val="0"/>
              <c:showPercent val="0"/>
              <c:showBubbleSize val="0"/>
            </c:dLbl>
            <c:dLbl>
              <c:idx val="19"/>
              <c:layout>
                <c:manualLayout>
                  <c:x val="0"/>
                  <c:y val="2.4840745394486686E-3"/>
                </c:manualLayout>
              </c:layout>
              <c:showLegendKey val="0"/>
              <c:showVal val="1"/>
              <c:showCatName val="0"/>
              <c:showSerName val="0"/>
              <c:showPercent val="0"/>
              <c:showBubbleSize val="0"/>
            </c:dLbl>
            <c:dLbl>
              <c:idx val="20"/>
              <c:layout>
                <c:manualLayout>
                  <c:x val="-1.4851709770928164E-3"/>
                  <c:y val="9.9362981577946746E-3"/>
                </c:manualLayout>
              </c:layout>
              <c:showLegendKey val="0"/>
              <c:showVal val="1"/>
              <c:showCatName val="0"/>
              <c:showSerName val="0"/>
              <c:showPercent val="0"/>
              <c:showBubbleSize val="0"/>
            </c:dLbl>
            <c:dLbl>
              <c:idx val="21"/>
              <c:layout>
                <c:manualLayout>
                  <c:x val="4.2504310722476183E-3"/>
                  <c:y val="1.2671939404763747E-2"/>
                </c:manualLayout>
              </c:layout>
              <c:showLegendKey val="0"/>
              <c:showVal val="1"/>
              <c:showCatName val="0"/>
              <c:showSerName val="0"/>
              <c:showPercent val="0"/>
              <c:showBubbleSize val="0"/>
            </c:dLbl>
            <c:dLbl>
              <c:idx val="22"/>
              <c:layout>
                <c:manualLayout>
                  <c:x val="4.4555129312784493E-3"/>
                  <c:y val="9.9362981577947648E-3"/>
                </c:manualLayout>
              </c:layout>
              <c:showLegendKey val="0"/>
              <c:showVal val="1"/>
              <c:showCatName val="0"/>
              <c:showSerName val="0"/>
              <c:showPercent val="0"/>
              <c:showBubbleSize val="0"/>
            </c:dLbl>
            <c:txPr>
              <a:bodyPr/>
              <a:lstStyle/>
              <a:p>
                <a:pPr>
                  <a:defRPr sz="9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Лист1!$A$2:$A$27</c:f>
              <c:strCache>
                <c:ptCount val="26"/>
                <c:pt idx="0">
                  <c:v>г. Чебоксары</c:v>
                </c:pt>
                <c:pt idx="1">
                  <c:v>г. Новочебоксарск</c:v>
                </c:pt>
                <c:pt idx="2">
                  <c:v>Цивильский</c:v>
                </c:pt>
                <c:pt idx="3">
                  <c:v>г. Канаш</c:v>
                </c:pt>
                <c:pt idx="4">
                  <c:v>Чебоксарский</c:v>
                </c:pt>
                <c:pt idx="5">
                  <c:v>Батыревский</c:v>
                </c:pt>
                <c:pt idx="6">
                  <c:v>Канашский</c:v>
                </c:pt>
                <c:pt idx="7">
                  <c:v>Моргаушский</c:v>
                </c:pt>
                <c:pt idx="8">
                  <c:v>г. Шумерля</c:v>
                </c:pt>
                <c:pt idx="9">
                  <c:v>Вурнарский</c:v>
                </c:pt>
                <c:pt idx="10">
                  <c:v>Урмарский</c:v>
                </c:pt>
                <c:pt idx="11">
                  <c:v>Марпосадский</c:v>
                </c:pt>
                <c:pt idx="12">
                  <c:v>Ибресинский</c:v>
                </c:pt>
                <c:pt idx="13">
                  <c:v>Ядринский</c:v>
                </c:pt>
                <c:pt idx="14">
                  <c:v>Комсомольский</c:v>
                </c:pt>
                <c:pt idx="15">
                  <c:v>г. Алатырь</c:v>
                </c:pt>
                <c:pt idx="16">
                  <c:v>Аликовский</c:v>
                </c:pt>
                <c:pt idx="17">
                  <c:v>Яльчикский</c:v>
                </c:pt>
                <c:pt idx="18">
                  <c:v>Янтиковский</c:v>
                </c:pt>
                <c:pt idx="19">
                  <c:v>Козловский</c:v>
                </c:pt>
                <c:pt idx="20">
                  <c:v>Шемуршинский</c:v>
                </c:pt>
                <c:pt idx="21">
                  <c:v>Красночетайский</c:v>
                </c:pt>
                <c:pt idx="22">
                  <c:v>Алатырский</c:v>
                </c:pt>
                <c:pt idx="23">
                  <c:v>Шумерлинский</c:v>
                </c:pt>
                <c:pt idx="24">
                  <c:v>Красноармейский</c:v>
                </c:pt>
                <c:pt idx="25">
                  <c:v>Порецкий</c:v>
                </c:pt>
              </c:strCache>
            </c:strRef>
          </c:cat>
          <c:val>
            <c:numRef>
              <c:f>Лист1!$B$2:$B$27</c:f>
              <c:numCache>
                <c:formatCode>#,##0</c:formatCode>
                <c:ptCount val="26"/>
                <c:pt idx="0">
                  <c:v>6220</c:v>
                </c:pt>
                <c:pt idx="1">
                  <c:v>1383.4</c:v>
                </c:pt>
                <c:pt idx="2">
                  <c:v>917</c:v>
                </c:pt>
                <c:pt idx="3">
                  <c:v>661.9</c:v>
                </c:pt>
                <c:pt idx="4">
                  <c:v>643.70000000000005</c:v>
                </c:pt>
                <c:pt idx="5">
                  <c:v>559.79999999999995</c:v>
                </c:pt>
                <c:pt idx="6">
                  <c:v>483.4</c:v>
                </c:pt>
                <c:pt idx="7">
                  <c:v>438.4</c:v>
                </c:pt>
                <c:pt idx="8">
                  <c:v>390.7</c:v>
                </c:pt>
                <c:pt idx="9">
                  <c:v>377.5</c:v>
                </c:pt>
                <c:pt idx="10">
                  <c:v>352.6</c:v>
                </c:pt>
                <c:pt idx="11">
                  <c:v>338.6</c:v>
                </c:pt>
                <c:pt idx="12">
                  <c:v>318.7</c:v>
                </c:pt>
                <c:pt idx="13">
                  <c:v>317.10000000000002</c:v>
                </c:pt>
                <c:pt idx="14">
                  <c:v>312.10000000000002</c:v>
                </c:pt>
                <c:pt idx="15">
                  <c:v>303.39999999999998</c:v>
                </c:pt>
                <c:pt idx="16">
                  <c:v>263.8</c:v>
                </c:pt>
                <c:pt idx="17">
                  <c:v>262.10000000000002</c:v>
                </c:pt>
                <c:pt idx="18">
                  <c:v>250.9</c:v>
                </c:pt>
                <c:pt idx="19">
                  <c:v>242.1</c:v>
                </c:pt>
                <c:pt idx="20">
                  <c:v>211.7</c:v>
                </c:pt>
                <c:pt idx="21">
                  <c:v>206.5</c:v>
                </c:pt>
                <c:pt idx="22">
                  <c:v>204.7</c:v>
                </c:pt>
                <c:pt idx="23">
                  <c:v>175.7</c:v>
                </c:pt>
                <c:pt idx="24">
                  <c:v>173.4</c:v>
                </c:pt>
                <c:pt idx="25">
                  <c:v>164.3</c:v>
                </c:pt>
              </c:numCache>
            </c:numRef>
          </c:val>
        </c:ser>
        <c:ser>
          <c:idx val="1"/>
          <c:order val="1"/>
          <c:tx>
            <c:strRef>
              <c:f>Лист1!$C$1</c:f>
              <c:strCache>
                <c:ptCount val="1"/>
                <c:pt idx="0">
                  <c:v>Ряд 2</c:v>
                </c:pt>
              </c:strCache>
            </c:strRef>
          </c:tx>
          <c:invertIfNegative val="0"/>
          <c:cat>
            <c:strRef>
              <c:f>Лист1!$A$2:$A$27</c:f>
              <c:strCache>
                <c:ptCount val="26"/>
                <c:pt idx="0">
                  <c:v>г. Чебоксары</c:v>
                </c:pt>
                <c:pt idx="1">
                  <c:v>г. Новочебоксарск</c:v>
                </c:pt>
                <c:pt idx="2">
                  <c:v>Цивильский</c:v>
                </c:pt>
                <c:pt idx="3">
                  <c:v>г. Канаш</c:v>
                </c:pt>
                <c:pt idx="4">
                  <c:v>Чебоксарский</c:v>
                </c:pt>
                <c:pt idx="5">
                  <c:v>Батыревский</c:v>
                </c:pt>
                <c:pt idx="6">
                  <c:v>Канашский</c:v>
                </c:pt>
                <c:pt idx="7">
                  <c:v>Моргаушский</c:v>
                </c:pt>
                <c:pt idx="8">
                  <c:v>г. Шумерля</c:v>
                </c:pt>
                <c:pt idx="9">
                  <c:v>Вурнарский</c:v>
                </c:pt>
                <c:pt idx="10">
                  <c:v>Урмарский</c:v>
                </c:pt>
                <c:pt idx="11">
                  <c:v>Марпосадский</c:v>
                </c:pt>
                <c:pt idx="12">
                  <c:v>Ибресинский</c:v>
                </c:pt>
                <c:pt idx="13">
                  <c:v>Ядринский</c:v>
                </c:pt>
                <c:pt idx="14">
                  <c:v>Комсомольский</c:v>
                </c:pt>
                <c:pt idx="15">
                  <c:v>г. Алатырь</c:v>
                </c:pt>
                <c:pt idx="16">
                  <c:v>Аликовский</c:v>
                </c:pt>
                <c:pt idx="17">
                  <c:v>Яльчикский</c:v>
                </c:pt>
                <c:pt idx="18">
                  <c:v>Янтиковский</c:v>
                </c:pt>
                <c:pt idx="19">
                  <c:v>Козловский</c:v>
                </c:pt>
                <c:pt idx="20">
                  <c:v>Шемуршинский</c:v>
                </c:pt>
                <c:pt idx="21">
                  <c:v>Красночетайский</c:v>
                </c:pt>
                <c:pt idx="22">
                  <c:v>Алатырский</c:v>
                </c:pt>
                <c:pt idx="23">
                  <c:v>Шумерлинский</c:v>
                </c:pt>
                <c:pt idx="24">
                  <c:v>Красноармейский</c:v>
                </c:pt>
                <c:pt idx="25">
                  <c:v>Порецкий</c:v>
                </c:pt>
              </c:strCache>
            </c:strRef>
          </c:cat>
          <c:val>
            <c:numRef>
              <c:f>Лист1!$C$2:$C$27</c:f>
              <c:numCache>
                <c:formatCode>General</c:formatCode>
                <c:ptCount val="26"/>
                <c:pt idx="5">
                  <c:v>1.8</c:v>
                </c:pt>
                <c:pt idx="9">
                  <c:v>2.8</c:v>
                </c:pt>
                <c:pt idx="16">
                  <c:v>4.4000000000000004</c:v>
                </c:pt>
                <c:pt idx="22">
                  <c:v>2.4</c:v>
                </c:pt>
              </c:numCache>
            </c:numRef>
          </c:val>
        </c:ser>
        <c:ser>
          <c:idx val="2"/>
          <c:order val="2"/>
          <c:tx>
            <c:strRef>
              <c:f>Лист1!$D$1</c:f>
              <c:strCache>
                <c:ptCount val="1"/>
                <c:pt idx="0">
                  <c:v>Ряд 3</c:v>
                </c:pt>
              </c:strCache>
            </c:strRef>
          </c:tx>
          <c:invertIfNegative val="0"/>
          <c:cat>
            <c:strRef>
              <c:f>Лист1!$A$2:$A$27</c:f>
              <c:strCache>
                <c:ptCount val="26"/>
                <c:pt idx="0">
                  <c:v>г. Чебоксары</c:v>
                </c:pt>
                <c:pt idx="1">
                  <c:v>г. Новочебоксарск</c:v>
                </c:pt>
                <c:pt idx="2">
                  <c:v>Цивильский</c:v>
                </c:pt>
                <c:pt idx="3">
                  <c:v>г. Канаш</c:v>
                </c:pt>
                <c:pt idx="4">
                  <c:v>Чебоксарский</c:v>
                </c:pt>
                <c:pt idx="5">
                  <c:v>Батыревский</c:v>
                </c:pt>
                <c:pt idx="6">
                  <c:v>Канашский</c:v>
                </c:pt>
                <c:pt idx="7">
                  <c:v>Моргаушский</c:v>
                </c:pt>
                <c:pt idx="8">
                  <c:v>г. Шумерля</c:v>
                </c:pt>
                <c:pt idx="9">
                  <c:v>Вурнарский</c:v>
                </c:pt>
                <c:pt idx="10">
                  <c:v>Урмарский</c:v>
                </c:pt>
                <c:pt idx="11">
                  <c:v>Марпосадский</c:v>
                </c:pt>
                <c:pt idx="12">
                  <c:v>Ибресинский</c:v>
                </c:pt>
                <c:pt idx="13">
                  <c:v>Ядринский</c:v>
                </c:pt>
                <c:pt idx="14">
                  <c:v>Комсомольский</c:v>
                </c:pt>
                <c:pt idx="15">
                  <c:v>г. Алатырь</c:v>
                </c:pt>
                <c:pt idx="16">
                  <c:v>Аликовский</c:v>
                </c:pt>
                <c:pt idx="17">
                  <c:v>Яльчикский</c:v>
                </c:pt>
                <c:pt idx="18">
                  <c:v>Янтиковский</c:v>
                </c:pt>
                <c:pt idx="19">
                  <c:v>Козловский</c:v>
                </c:pt>
                <c:pt idx="20">
                  <c:v>Шемуршинский</c:v>
                </c:pt>
                <c:pt idx="21">
                  <c:v>Красночетайский</c:v>
                </c:pt>
                <c:pt idx="22">
                  <c:v>Алатырский</c:v>
                </c:pt>
                <c:pt idx="23">
                  <c:v>Шумерлинский</c:v>
                </c:pt>
                <c:pt idx="24">
                  <c:v>Красноармейский</c:v>
                </c:pt>
                <c:pt idx="25">
                  <c:v>Порецкий</c:v>
                </c:pt>
              </c:strCache>
            </c:strRef>
          </c:cat>
          <c:val>
            <c:numRef>
              <c:f>Лист1!$D$2:$D$27</c:f>
              <c:numCache>
                <c:formatCode>General</c:formatCode>
                <c:ptCount val="26"/>
                <c:pt idx="5">
                  <c:v>3</c:v>
                </c:pt>
                <c:pt idx="9">
                  <c:v>5</c:v>
                </c:pt>
                <c:pt idx="16">
                  <c:v>2</c:v>
                </c:pt>
                <c:pt idx="22">
                  <c:v>2</c:v>
                </c:pt>
              </c:numCache>
            </c:numRef>
          </c:val>
        </c:ser>
        <c:dLbls>
          <c:showLegendKey val="0"/>
          <c:showVal val="0"/>
          <c:showCatName val="0"/>
          <c:showSerName val="0"/>
          <c:showPercent val="0"/>
          <c:showBubbleSize val="0"/>
        </c:dLbls>
        <c:gapWidth val="262"/>
        <c:overlap val="100"/>
        <c:axId val="147938304"/>
        <c:axId val="147956480"/>
      </c:barChart>
      <c:catAx>
        <c:axId val="147938304"/>
        <c:scaling>
          <c:orientation val="minMax"/>
        </c:scaling>
        <c:delete val="0"/>
        <c:axPos val="b"/>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147956480"/>
        <c:crosses val="autoZero"/>
        <c:auto val="1"/>
        <c:lblAlgn val="ctr"/>
        <c:lblOffset val="10"/>
        <c:tickMarkSkip val="1"/>
        <c:noMultiLvlLbl val="0"/>
      </c:catAx>
      <c:valAx>
        <c:axId val="147956480"/>
        <c:scaling>
          <c:orientation val="minMax"/>
          <c:max val="65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147938304"/>
        <c:crosses val="autoZero"/>
        <c:crossBetween val="between"/>
        <c:majorUnit val="5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627045704441189E-2"/>
          <c:y val="0.12672981812696976"/>
          <c:w val="0.40352211742250538"/>
          <c:h val="0.72368675923059211"/>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Lbls>
            <c:dLbl>
              <c:idx val="0"/>
              <c:layout>
                <c:manualLayout>
                  <c:x val="6.3243540416550836E-2"/>
                  <c:y val="-9.3842434923432319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1"/>
              <c:layout>
                <c:manualLayout>
                  <c:x val="7.4486836490604322E-2"/>
                  <c:y val="-0.11885553359213127"/>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2"/>
              <c:layout>
                <c:manualLayout>
                  <c:x val="7.8703072518374384E-2"/>
                  <c:y val="7.96893233942223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3"/>
              <c:layout>
                <c:manualLayout>
                  <c:x val="7.5892248499861009E-2"/>
                  <c:y val="7.3484523724467524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4"/>
              <c:layout>
                <c:manualLayout>
                  <c:x val="6.18381284072941E-2"/>
                  <c:y val="0.11032413251089571"/>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5"/>
              <c:layout>
                <c:manualLayout>
                  <c:x val="3.3729888222160449E-2"/>
                  <c:y val="0.14503044448149119"/>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6"/>
              <c:layout>
                <c:manualLayout>
                  <c:x val="-4.0756948268443872E-2"/>
                  <c:y val="0.1306802575277653"/>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7"/>
              <c:layout>
                <c:manualLayout>
                  <c:x val="-8.4273262556637002E-2"/>
                  <c:y val="3.8778410218549303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8"/>
              <c:layout>
                <c:manualLayout>
                  <c:x val="-8.0881239807996372E-2"/>
                  <c:y val="-1.2215500885152461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9"/>
              <c:layout>
                <c:manualLayout>
                  <c:x val="-8.6841846662688724E-2"/>
                  <c:y val="-3.0828907571030507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10"/>
              <c:layout>
                <c:manualLayout>
                  <c:x val="-7.7297771171480623E-2"/>
                  <c:y val="-6.3596418109504865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11"/>
              <c:layout>
                <c:manualLayout>
                  <c:x val="-6.8865188453577586E-2"/>
                  <c:y val="-9.5394230234902788E-2"/>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12"/>
              <c:layout>
                <c:manualLayout>
                  <c:x val="-3.5135300231417137E-2"/>
                  <c:y val="-0.10741483880698914"/>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13"/>
              <c:layout>
                <c:manualLayout>
                  <c:x val="-2.8109346808763043E-3"/>
                  <c:y val="-0.14754578580104313"/>
                </c:manualLayout>
              </c:layout>
              <c:showLegendKey val="1"/>
              <c:showVal val="1"/>
              <c:showCatName val="0"/>
              <c:showSerName val="0"/>
              <c:showPercent val="0"/>
              <c:showBubbleSize val="0"/>
              <c:separator>
</c:separator>
              <c:extLst>
                <c:ext xmlns:c15="http://schemas.microsoft.com/office/drawing/2012/chart" uri="{CE6537A1-D6FC-4f65-9D91-7224C49458BB}"/>
              </c:extLst>
            </c:dLbl>
            <c:dLbl>
              <c:idx val="14"/>
              <c:layout>
                <c:manualLayout>
                  <c:x val="3.2324476212903762E-2"/>
                  <c:y val="-0.11807894131002564"/>
                </c:manualLayout>
              </c:layout>
              <c:showLegendKey val="1"/>
              <c:showVal val="1"/>
              <c:showCatName val="0"/>
              <c:showSerName val="0"/>
              <c:showPercent val="0"/>
              <c:showBubbleSize val="0"/>
              <c:separator>
</c:separator>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6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eparator>
</c:separator>
            <c:showLeaderLines val="0"/>
            <c:extLst>
              <c:ext xmlns:c15="http://schemas.microsoft.com/office/drawing/2012/chart" uri="{CE6537A1-D6FC-4f65-9D91-7224C49458BB}"/>
            </c:extLst>
          </c:dLbls>
          <c:cat>
            <c:strRef>
              <c:f>Лист1!$A$2:$A$17</c:f>
              <c:strCache>
                <c:ptCount val="16"/>
                <c:pt idx="0">
                  <c:v>"Развитие жилищного строительства и сферы жилищно-коммунального хозяйства"</c:v>
                </c:pt>
                <c:pt idx="1">
                  <c:v>"Развитие здравоохранения"</c:v>
                </c:pt>
                <c:pt idx="2">
                  <c:v>"Социальная поддержка граждан"</c:v>
                </c:pt>
                <c:pt idx="3">
                  <c:v>"Развитие культуры и туризма"</c:v>
                </c:pt>
                <c:pt idx="4">
                  <c:v>"Развитие физической культуры и спорта"</c:v>
                </c:pt>
                <c:pt idx="5">
                  <c:v>"Содействие занятости населения"</c:v>
                </c:pt>
                <c:pt idx="6">
                  <c:v>"Развитие образования"</c:v>
                </c:pt>
                <c:pt idx="7">
                  <c:v>"Повышение безопасности жизнедеятельности населения и территорий Чувашской Республики"</c:v>
                </c:pt>
                <c:pt idx="8">
                  <c:v>"Развитие сельского хозяйства и регулирование рынка сельскохозяйственной продукции, сырья и продовольствия Чувашской Республики"</c:v>
                </c:pt>
                <c:pt idx="9">
                  <c:v>"Экономическое развитие Чувашской Республики"</c:v>
                </c:pt>
                <c:pt idx="10">
                  <c:v>"Развитие транспортной системы Чувашской Республики"</c:v>
                </c:pt>
                <c:pt idx="11">
                  <c:v>"Развитие потенциала природно-сырьевых ресурсов и обеспечение экологической безопасности"</c:v>
                </c:pt>
                <c:pt idx="12">
                  <c:v>"Управление общественными финансами и государственным долгом Чувашской Республики"</c:v>
                </c:pt>
                <c:pt idx="13">
                  <c:v>"Развитие потенциала государственного управления"</c:v>
                </c:pt>
                <c:pt idx="14">
                  <c:v>"Информационное общество Чувашии"</c:v>
                </c:pt>
                <c:pt idx="15">
                  <c:v>"Развитие промышленности и инновационная экономика"</c:v>
                </c:pt>
              </c:strCache>
            </c:strRef>
          </c:cat>
          <c:val>
            <c:numRef>
              <c:f>Лист1!$B$2:$B$17</c:f>
              <c:numCache>
                <c:formatCode>0.0%</c:formatCode>
                <c:ptCount val="16"/>
                <c:pt idx="0">
                  <c:v>5.234278586121166E-2</c:v>
                </c:pt>
                <c:pt idx="1">
                  <c:v>0.20060319245590577</c:v>
                </c:pt>
                <c:pt idx="2">
                  <c:v>0.1258012308843138</c:v>
                </c:pt>
                <c:pt idx="3">
                  <c:v>3.2651343646942062E-2</c:v>
                </c:pt>
                <c:pt idx="4">
                  <c:v>2.2872637312933895E-2</c:v>
                </c:pt>
                <c:pt idx="5">
                  <c:v>9.3952899635256354E-3</c:v>
                </c:pt>
                <c:pt idx="6">
                  <c:v>0.26955979713787576</c:v>
                </c:pt>
                <c:pt idx="7">
                  <c:v>5.6602481692400609E-3</c:v>
                </c:pt>
                <c:pt idx="8">
                  <c:v>7.6246856842438704E-2</c:v>
                </c:pt>
                <c:pt idx="9">
                  <c:v>1.1465746114798156E-2</c:v>
                </c:pt>
                <c:pt idx="10">
                  <c:v>9.6693236803671326E-2</c:v>
                </c:pt>
                <c:pt idx="11">
                  <c:v>8.3703531777364788E-3</c:v>
                </c:pt>
                <c:pt idx="12">
                  <c:v>3.680079764027392E-2</c:v>
                </c:pt>
                <c:pt idx="13">
                  <c:v>1.3467237288388901E-2</c:v>
                </c:pt>
                <c:pt idx="14">
                  <c:v>4.5867488964395379E-3</c:v>
                </c:pt>
                <c:pt idx="15">
                  <c:v>3.3482497804304477E-2</c:v>
                </c:pt>
              </c:numCache>
            </c:numRef>
          </c:val>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54785571752590823"/>
          <c:y val="0.24338398151896926"/>
          <c:w val="0.44576625718641383"/>
          <c:h val="0.73883576651027638"/>
        </c:manualLayout>
      </c:layout>
      <c:overlay val="0"/>
      <c:txPr>
        <a:bodyPr/>
        <a:lstStyle/>
        <a:p>
          <a:pPr>
            <a:defRPr sz="8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115461650401134E-3"/>
                  <c:y val="-0.1589942506171319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647668043499187E-2"/>
                  <c:y val="-0.16062507693790071"/>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1 614</a:t>
                    </a:r>
                  </a:p>
                </c:rich>
              </c:tx>
              <c:spPr/>
              <c:showLegendKey val="0"/>
              <c:showVal val="1"/>
              <c:showCatName val="0"/>
              <c:showSerName val="0"/>
              <c:showPercent val="0"/>
              <c:showBubbleSize val="0"/>
              <c:extLst>
                <c:ext xmlns:c15="http://schemas.microsoft.com/office/drawing/2012/chart" uri="{CE6537A1-D6FC-4f65-9D91-7224C49458BB}"/>
              </c:extLst>
            </c:dLbl>
            <c:dLbl>
              <c:idx val="2"/>
              <c:layout>
                <c:manualLayout>
                  <c:x val="1.9899773646872031E-2"/>
                  <c:y val="-0.3611676798752397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63942566413E-2"/>
                  <c:y val="-0.18751416600344348"/>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8382933351361241E-2"/>
                  <c:y val="-0.1737673562474261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1710.6</c:v>
                </c:pt>
                <c:pt idx="1">
                  <c:v>1614.347</c:v>
                </c:pt>
                <c:pt idx="2">
                  <c:v>5064.4290000000001</c:v>
                </c:pt>
                <c:pt idx="3">
                  <c:v>1728.2673</c:v>
                </c:pt>
                <c:pt idx="4">
                  <c:v>1643.011</c:v>
                </c:pt>
              </c:numCache>
            </c:numRef>
          </c:val>
        </c:ser>
        <c:dLbls>
          <c:showLegendKey val="0"/>
          <c:showVal val="1"/>
          <c:showCatName val="0"/>
          <c:showSerName val="0"/>
          <c:showPercent val="0"/>
          <c:showBubbleSize val="0"/>
        </c:dLbls>
        <c:gapWidth val="150"/>
        <c:shape val="box"/>
        <c:axId val="147765504"/>
        <c:axId val="147767296"/>
        <c:axId val="0"/>
      </c:bar3DChart>
      <c:catAx>
        <c:axId val="14776550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47767296"/>
        <c:crosses val="autoZero"/>
        <c:auto val="1"/>
        <c:lblAlgn val="ctr"/>
        <c:lblOffset val="100"/>
        <c:noMultiLvlLbl val="0"/>
      </c:catAx>
      <c:valAx>
        <c:axId val="14776729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47765504"/>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8.1330492021009382E-3"/>
                  <c:y val="-0.385444465981321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1422582691661794E-2"/>
                  <c:y val="-0.38499711615967019"/>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591</a:t>
                    </a:r>
                    <a:endParaRPr lang="en-US" sz="1300" b="1" i="0" u="none" strike="noStrike" kern="1200" baseline="0" dirty="0">
                      <a:solidFill>
                        <a:prstClr val="black"/>
                      </a:solidFill>
                      <a:latin typeface="+mn-lt"/>
                      <a:ea typeface="+mn-ea"/>
                      <a:cs typeface="+mn-cs"/>
                    </a:endParaRPr>
                  </a:p>
                </c:rich>
              </c:tx>
              <c:spPr/>
              <c:showLegendKey val="0"/>
              <c:showVal val="1"/>
              <c:showCatName val="0"/>
              <c:showSerName val="0"/>
              <c:showPercent val="0"/>
              <c:showBubbleSize val="0"/>
              <c:extLst>
                <c:ext xmlns:c15="http://schemas.microsoft.com/office/drawing/2012/chart" uri="{CE6537A1-D6FC-4f65-9D91-7224C49458BB}"/>
              </c:extLst>
            </c:dLbl>
            <c:dLbl>
              <c:idx val="2"/>
              <c:layout>
                <c:manualLayout>
                  <c:x val="3.2124802761954611E-2"/>
                  <c:y val="-0.40948730282923645"/>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96524782859E-2"/>
                  <c:y val="-0.3805617342753878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268566212177901E-2"/>
                  <c:y val="-0.371772226253820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596.1</c:v>
                </c:pt>
                <c:pt idx="1">
                  <c:v>590.79999999999995</c:v>
                </c:pt>
                <c:pt idx="2">
                  <c:v>627.20000000000005</c:v>
                </c:pt>
                <c:pt idx="3">
                  <c:v>601.70000000000005</c:v>
                </c:pt>
                <c:pt idx="4">
                  <c:v>587.1</c:v>
                </c:pt>
              </c:numCache>
            </c:numRef>
          </c:val>
        </c:ser>
        <c:dLbls>
          <c:showLegendKey val="0"/>
          <c:showVal val="1"/>
          <c:showCatName val="0"/>
          <c:showSerName val="0"/>
          <c:showPercent val="0"/>
          <c:showBubbleSize val="0"/>
        </c:dLbls>
        <c:gapWidth val="150"/>
        <c:shape val="box"/>
        <c:axId val="168660992"/>
        <c:axId val="168662528"/>
        <c:axId val="0"/>
      </c:bar3DChart>
      <c:catAx>
        <c:axId val="1686609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8662528"/>
        <c:crosses val="autoZero"/>
        <c:auto val="1"/>
        <c:lblAlgn val="ctr"/>
        <c:lblOffset val="100"/>
        <c:noMultiLvlLbl val="0"/>
      </c:catAx>
      <c:valAx>
        <c:axId val="168662528"/>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8660992"/>
        <c:crosses val="autoZero"/>
        <c:crossBetween val="between"/>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4.5706920570653788E-3"/>
                  <c:y val="-0.3677330253440478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9.6363235174364899E-3"/>
                  <c:y val="-0.3718645280931776"/>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6481556557060536E-2"/>
                  <c:y val="-0.3718645280931776"/>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482175614394703E-2"/>
                  <c:y val="-0.3512053876435566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6151669922482114E-2"/>
                  <c:y val="-0.3512053876435566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 план</c:v>
                </c:pt>
                <c:pt idx="3">
                  <c:v>2019</c:v>
                </c:pt>
                <c:pt idx="4">
                  <c:v>2020</c:v>
                </c:pt>
              </c:strCache>
            </c:strRef>
          </c:cat>
          <c:val>
            <c:numRef>
              <c:f>'Лист1 (2)'!$C$8:$C$12</c:f>
              <c:numCache>
                <c:formatCode>#,##0</c:formatCode>
                <c:ptCount val="5"/>
                <c:pt idx="0">
                  <c:v>11917</c:v>
                </c:pt>
                <c:pt idx="1">
                  <c:v>11825</c:v>
                </c:pt>
                <c:pt idx="2">
                  <c:v>12463</c:v>
                </c:pt>
                <c:pt idx="3">
                  <c:v>11581</c:v>
                </c:pt>
                <c:pt idx="4">
                  <c:v>11642</c:v>
                </c:pt>
              </c:numCache>
            </c:numRef>
          </c:val>
        </c:ser>
        <c:dLbls>
          <c:showLegendKey val="0"/>
          <c:showVal val="1"/>
          <c:showCatName val="0"/>
          <c:showSerName val="0"/>
          <c:showPercent val="0"/>
          <c:showBubbleSize val="0"/>
        </c:dLbls>
        <c:gapWidth val="150"/>
        <c:shape val="box"/>
        <c:axId val="169099648"/>
        <c:axId val="169119744"/>
        <c:axId val="0"/>
      </c:bar3DChart>
      <c:catAx>
        <c:axId val="1690996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9119744"/>
        <c:crosses val="autoZero"/>
        <c:auto val="1"/>
        <c:lblAlgn val="ctr"/>
        <c:lblOffset val="100"/>
        <c:noMultiLvlLbl val="0"/>
      </c:catAx>
      <c:valAx>
        <c:axId val="169119744"/>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169099648"/>
        <c:crosses val="autoZero"/>
        <c:crossBetween val="between"/>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871288265417101E-2"/>
                  <c:y val="-0.4100325340794482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922007974532767E-2"/>
                  <c:y val="-0.4113052672674626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705549216287503E-2"/>
                  <c:y val="-0.4133204281484855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45201072693284E-2"/>
                  <c:y val="-0.38784917200767804"/>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687511127908933E-2"/>
                  <c:y val="-0.3952070794156879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8797</c:v>
                </c:pt>
                <c:pt idx="1">
                  <c:v>8800</c:v>
                </c:pt>
                <c:pt idx="2">
                  <c:v>8795</c:v>
                </c:pt>
                <c:pt idx="3">
                  <c:v>7507</c:v>
                </c:pt>
                <c:pt idx="4">
                  <c:v>7716</c:v>
                </c:pt>
              </c:numCache>
            </c:numRef>
          </c:val>
        </c:ser>
        <c:dLbls>
          <c:showLegendKey val="0"/>
          <c:showVal val="1"/>
          <c:showCatName val="0"/>
          <c:showSerName val="0"/>
          <c:showPercent val="0"/>
          <c:showBubbleSize val="0"/>
        </c:dLbls>
        <c:gapWidth val="150"/>
        <c:shape val="box"/>
        <c:axId val="170941824"/>
        <c:axId val="170971520"/>
        <c:axId val="0"/>
      </c:bar3DChart>
      <c:catAx>
        <c:axId val="17094182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0971520"/>
        <c:crosses val="autoZero"/>
        <c:auto val="1"/>
        <c:lblAlgn val="ctr"/>
        <c:lblOffset val="100"/>
        <c:noMultiLvlLbl val="0"/>
      </c:catAx>
      <c:valAx>
        <c:axId val="170971520"/>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0941824"/>
        <c:crosses val="autoZero"/>
        <c:crossBetween val="between"/>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4.8934552644348366E-3"/>
                  <c:y val="-0.392827420000701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676266203790652E-2"/>
                  <c:y val="-0.37825091820120527"/>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395364474222098E-2"/>
                  <c:y val="-0.39595554743614109"/>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26742797821E-2"/>
                  <c:y val="-0.38333078063864118"/>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434342096389888E-2"/>
                  <c:y val="-0.394369186084061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414.2</c:v>
                </c:pt>
                <c:pt idx="1">
                  <c:v>412.1</c:v>
                </c:pt>
                <c:pt idx="2">
                  <c:v>431.1</c:v>
                </c:pt>
                <c:pt idx="3">
                  <c:v>426</c:v>
                </c:pt>
                <c:pt idx="4">
                  <c:v>430.7</c:v>
                </c:pt>
              </c:numCache>
            </c:numRef>
          </c:val>
        </c:ser>
        <c:dLbls>
          <c:showLegendKey val="0"/>
          <c:showVal val="1"/>
          <c:showCatName val="0"/>
          <c:showSerName val="0"/>
          <c:showPercent val="0"/>
          <c:showBubbleSize val="0"/>
        </c:dLbls>
        <c:gapWidth val="150"/>
        <c:shape val="box"/>
        <c:axId val="174338048"/>
        <c:axId val="174351104"/>
        <c:axId val="0"/>
      </c:bar3DChart>
      <c:catAx>
        <c:axId val="1743380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4351104"/>
        <c:crosses val="autoZero"/>
        <c:auto val="1"/>
        <c:lblAlgn val="ctr"/>
        <c:lblOffset val="100"/>
        <c:noMultiLvlLbl val="0"/>
      </c:catAx>
      <c:valAx>
        <c:axId val="174351104"/>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4338048"/>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40160972857261E-2"/>
                  <c:y val="-0.35554942443149523"/>
                </c:manualLayout>
              </c:layout>
              <c:tx>
                <c:rich>
                  <a:bodyPr/>
                  <a:lstStyle/>
                  <a:p>
                    <a:r>
                      <a:rPr lang="ru-RU" sz="1100" dirty="0" smtClean="0">
                        <a:latin typeface="Times New Roman" panose="02020603050405020304" pitchFamily="18" charset="0"/>
                        <a:cs typeface="Times New Roman" panose="02020603050405020304" pitchFamily="18" charset="0"/>
                      </a:rPr>
                      <a:t>5</a:t>
                    </a:r>
                    <a:r>
                      <a:rPr lang="ru-RU" sz="1100" baseline="0" dirty="0" smtClean="0">
                        <a:latin typeface="Times New Roman" panose="02020603050405020304" pitchFamily="18" charset="0"/>
                        <a:cs typeface="Times New Roman" panose="02020603050405020304" pitchFamily="18" charset="0"/>
                      </a:rPr>
                      <a:t> 593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8.2032282322882406E-3"/>
                  <c:y val="-0.33567560739679492"/>
                </c:manualLayout>
              </c:layout>
              <c:tx>
                <c:rich>
                  <a:bodyPr/>
                  <a:lstStyle/>
                  <a:p>
                    <a:r>
                      <a:rPr lang="ru-RU" sz="1100" dirty="0" smtClean="0">
                        <a:latin typeface="Times New Roman" panose="02020603050405020304" pitchFamily="18" charset="0"/>
                        <a:cs typeface="Times New Roman" panose="02020603050405020304" pitchFamily="18" charset="0"/>
                      </a:rPr>
                      <a:t>5 519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840433206365856E-2"/>
                  <c:y val="-0.38808043000601661"/>
                </c:manualLayout>
              </c:layout>
              <c:tx>
                <c:rich>
                  <a:bodyPr/>
                  <a:lstStyle/>
                  <a:p>
                    <a:r>
                      <a:rPr lang="ru-RU" sz="1100" dirty="0" smtClean="0">
                        <a:latin typeface="Times New Roman" panose="02020603050405020304" pitchFamily="18" charset="0"/>
                        <a:cs typeface="Times New Roman" panose="02020603050405020304" pitchFamily="18" charset="0"/>
                      </a:rPr>
                      <a:t>6 466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0818424943446243E-2"/>
                  <c:y val="-0.36207031808345497"/>
                </c:manualLayout>
              </c:layout>
              <c:tx>
                <c:rich>
                  <a:bodyPr/>
                  <a:lstStyle/>
                  <a:p>
                    <a:r>
                      <a:rPr lang="en-US" sz="1100" dirty="0" smtClean="0">
                        <a:latin typeface="Times New Roman" panose="02020603050405020304" pitchFamily="18" charset="0"/>
                        <a:cs typeface="Times New Roman" panose="02020603050405020304" pitchFamily="18" charset="0"/>
                      </a:rPr>
                      <a:t>5 </a:t>
                    </a:r>
                    <a:r>
                      <a:rPr lang="ru-RU" sz="1100" dirty="0" smtClean="0">
                        <a:latin typeface="Times New Roman" panose="02020603050405020304" pitchFamily="18" charset="0"/>
                        <a:cs typeface="Times New Roman" panose="02020603050405020304" pitchFamily="18" charset="0"/>
                      </a:rPr>
                      <a:t>886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3893898316499004E-2"/>
                  <c:y val="-0.36279297816396472"/>
                </c:manualLayout>
              </c:layout>
              <c:tx>
                <c:rich>
                  <a:bodyPr/>
                  <a:lstStyle/>
                  <a:p>
                    <a:r>
                      <a:rPr lang="en-US" sz="1100" dirty="0" smtClean="0">
                        <a:latin typeface="Times New Roman" panose="02020603050405020304" pitchFamily="18" charset="0"/>
                        <a:cs typeface="Times New Roman" panose="02020603050405020304" pitchFamily="18" charset="0"/>
                      </a:rPr>
                      <a:t>5 </a:t>
                    </a:r>
                    <a:r>
                      <a:rPr lang="ru-RU" sz="1100" dirty="0" smtClean="0">
                        <a:latin typeface="Times New Roman" panose="02020603050405020304" pitchFamily="18" charset="0"/>
                        <a:cs typeface="Times New Roman" panose="02020603050405020304" pitchFamily="18" charset="0"/>
                      </a:rPr>
                      <a:t>915</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5593.2</c:v>
                </c:pt>
                <c:pt idx="1">
                  <c:v>5518.5</c:v>
                </c:pt>
                <c:pt idx="2">
                  <c:v>6466.3</c:v>
                </c:pt>
                <c:pt idx="3">
                  <c:v>5886.5</c:v>
                </c:pt>
                <c:pt idx="4">
                  <c:v>5914.9</c:v>
                </c:pt>
              </c:numCache>
            </c:numRef>
          </c:val>
        </c:ser>
        <c:dLbls>
          <c:showLegendKey val="0"/>
          <c:showVal val="1"/>
          <c:showCatName val="0"/>
          <c:showSerName val="0"/>
          <c:showPercent val="0"/>
          <c:showBubbleSize val="0"/>
        </c:dLbls>
        <c:gapWidth val="150"/>
        <c:gapDepth val="374"/>
        <c:shape val="box"/>
        <c:axId val="174985600"/>
        <c:axId val="174994560"/>
        <c:axId val="0"/>
      </c:bar3DChart>
      <c:catAx>
        <c:axId val="1749856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4994560"/>
        <c:crosses val="autoZero"/>
        <c:auto val="1"/>
        <c:lblAlgn val="ctr"/>
        <c:lblOffset val="100"/>
        <c:noMultiLvlLbl val="0"/>
      </c:catAx>
      <c:valAx>
        <c:axId val="174994560"/>
        <c:scaling>
          <c:orientation val="minMax"/>
          <c:max val="6335.5"/>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4985600"/>
        <c:crosses val="autoZero"/>
        <c:crossBetween val="between"/>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5306815851184442E-2"/>
                  <c:y val="-0.36585515827829651"/>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2549760433320402E-2"/>
                  <c:y val="-0.4174525815792042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3152552536227406E-2"/>
                  <c:y val="-0.3341350814978690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8382906379960909E-2"/>
                  <c:y val="-0.3332296580668249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1489</c:v>
                </c:pt>
                <c:pt idx="1">
                  <c:v>1432</c:v>
                </c:pt>
                <c:pt idx="2">
                  <c:v>1747</c:v>
                </c:pt>
                <c:pt idx="3">
                  <c:v>1131</c:v>
                </c:pt>
                <c:pt idx="4">
                  <c:v>1067</c:v>
                </c:pt>
              </c:numCache>
            </c:numRef>
          </c:val>
        </c:ser>
        <c:dLbls>
          <c:showLegendKey val="0"/>
          <c:showVal val="1"/>
          <c:showCatName val="0"/>
          <c:showSerName val="0"/>
          <c:showPercent val="0"/>
          <c:showBubbleSize val="0"/>
        </c:dLbls>
        <c:gapWidth val="150"/>
        <c:shape val="box"/>
        <c:axId val="176244992"/>
        <c:axId val="176246144"/>
        <c:axId val="0"/>
      </c:bar3DChart>
      <c:catAx>
        <c:axId val="1762449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6246144"/>
        <c:crosses val="autoZero"/>
        <c:auto val="1"/>
        <c:lblAlgn val="ctr"/>
        <c:lblOffset val="100"/>
        <c:noMultiLvlLbl val="0"/>
      </c:catAx>
      <c:valAx>
        <c:axId val="1762461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6244992"/>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922198692493906E-2"/>
                  <c:y val="-0.35759150209844814"/>
                </c:manualLayout>
              </c:layout>
              <c:tx>
                <c:rich>
                  <a:bodyPr/>
                  <a:lstStyle/>
                  <a:p>
                    <a:r>
                      <a:rPr lang="en-US" dirty="0" smtClean="0"/>
                      <a:t>1 003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9027058654737468E-3"/>
                  <c:y val="-0.2523828164859324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7922198692493813E-2"/>
                  <c:y val="-0.20604841071021895"/>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8382906379960812E-2"/>
                  <c:y val="-0.2010111591892508"/>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1046</c:v>
                </c:pt>
                <c:pt idx="1">
                  <c:v>1003</c:v>
                </c:pt>
                <c:pt idx="2">
                  <c:v>581</c:v>
                </c:pt>
                <c:pt idx="3">
                  <c:v>396</c:v>
                </c:pt>
                <c:pt idx="4">
                  <c:v>396</c:v>
                </c:pt>
              </c:numCache>
            </c:numRef>
          </c:val>
        </c:ser>
        <c:dLbls>
          <c:showLegendKey val="0"/>
          <c:showVal val="1"/>
          <c:showCatName val="0"/>
          <c:showSerName val="0"/>
          <c:showPercent val="0"/>
          <c:showBubbleSize val="0"/>
        </c:dLbls>
        <c:gapWidth val="150"/>
        <c:shape val="box"/>
        <c:axId val="177834240"/>
        <c:axId val="177839104"/>
        <c:axId val="0"/>
      </c:bar3DChart>
      <c:catAx>
        <c:axId val="17783424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7839104"/>
        <c:crosses val="autoZero"/>
        <c:auto val="1"/>
        <c:lblAlgn val="ctr"/>
        <c:lblOffset val="100"/>
        <c:noMultiLvlLbl val="0"/>
      </c:catAx>
      <c:valAx>
        <c:axId val="17783910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7834240"/>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9.7189811446663967E-3"/>
                  <c:y val="-0.29182111340526212"/>
                </c:manualLayout>
              </c:layout>
              <c:tx>
                <c:rich>
                  <a:bodyPr/>
                  <a:lstStyle/>
                  <a:p>
                    <a:r>
                      <a:rPr lang="ru-RU" dirty="0" smtClean="0"/>
                      <a:t>248</a:t>
                    </a:r>
                    <a:endParaRPr lang="en-US" dirty="0"/>
                  </a:p>
                </c:rich>
              </c:tx>
              <c:showLegendKey val="0"/>
              <c:showVal val="1"/>
              <c:showCatName val="0"/>
              <c:showSerName val="0"/>
              <c:showPercent val="0"/>
              <c:showBubbleSize val="0"/>
            </c:dLbl>
            <c:dLbl>
              <c:idx val="1"/>
              <c:layout>
                <c:manualLayout>
                  <c:x val="9.7189811446663967E-3"/>
                  <c:y val="-0.28765964601998839"/>
                </c:manualLayout>
              </c:layout>
              <c:tx>
                <c:rich>
                  <a:bodyPr/>
                  <a:lstStyle/>
                  <a:p>
                    <a:r>
                      <a:rPr lang="ru-RU" dirty="0" smtClean="0"/>
                      <a:t>248</a:t>
                    </a:r>
                    <a:endParaRPr lang="en-US" dirty="0"/>
                  </a:p>
                </c:rich>
              </c:tx>
              <c:showLegendKey val="0"/>
              <c:showVal val="1"/>
              <c:showCatName val="0"/>
              <c:showSerName val="0"/>
              <c:showPercent val="0"/>
              <c:showBubbleSize val="0"/>
            </c:dLbl>
            <c:dLbl>
              <c:idx val="2"/>
              <c:layout>
                <c:manualLayout>
                  <c:x val="1.2958641526221922E-2"/>
                  <c:y val="-0.40502487145606431"/>
                </c:manualLayout>
              </c:layout>
              <c:showLegendKey val="0"/>
              <c:showVal val="1"/>
              <c:showCatName val="0"/>
              <c:showSerName val="0"/>
              <c:showPercent val="0"/>
              <c:showBubbleSize val="0"/>
            </c:dLbl>
            <c:dLbl>
              <c:idx val="3"/>
              <c:layout>
                <c:manualLayout>
                  <c:x val="1.2958641526221863E-2"/>
                  <c:y val="-0.24621754406029328"/>
                </c:manualLayout>
              </c:layout>
              <c:showLegendKey val="0"/>
              <c:showVal val="1"/>
              <c:showCatName val="0"/>
              <c:showSerName val="0"/>
              <c:showPercent val="0"/>
              <c:showBubbleSize val="0"/>
            </c:dLbl>
            <c:dLbl>
              <c:idx val="4"/>
              <c:layout>
                <c:manualLayout>
                  <c:x val="3.2396603815554655E-2"/>
                  <c:y val="-0.24092057404151124"/>
                </c:manualLayout>
              </c:layout>
              <c:showLegendKey val="0"/>
              <c:showVal val="1"/>
              <c:showCatName val="0"/>
              <c:showSerName val="0"/>
              <c:showPercent val="0"/>
              <c:showBubbleSize val="0"/>
            </c:dLbl>
            <c:txPr>
              <a:bodyPr anchor="t" anchorCtr="0"/>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248.4</c:v>
                </c:pt>
                <c:pt idx="1">
                  <c:v>248.3</c:v>
                </c:pt>
                <c:pt idx="2">
                  <c:v>344.5</c:v>
                </c:pt>
                <c:pt idx="3">
                  <c:v>167</c:v>
                </c:pt>
                <c:pt idx="4">
                  <c:v>167</c:v>
                </c:pt>
              </c:numCache>
            </c:numRef>
          </c:val>
        </c:ser>
        <c:dLbls>
          <c:showLegendKey val="0"/>
          <c:showVal val="1"/>
          <c:showCatName val="0"/>
          <c:showSerName val="0"/>
          <c:showPercent val="0"/>
          <c:showBubbleSize val="0"/>
        </c:dLbls>
        <c:gapWidth val="150"/>
        <c:gapDepth val="374"/>
        <c:shape val="box"/>
        <c:axId val="178964736"/>
        <c:axId val="180521984"/>
        <c:axId val="0"/>
      </c:bar3DChart>
      <c:catAx>
        <c:axId val="17896473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80521984"/>
        <c:crosses val="autoZero"/>
        <c:auto val="1"/>
        <c:lblAlgn val="ctr"/>
        <c:lblOffset val="100"/>
        <c:noMultiLvlLbl val="0"/>
      </c:catAx>
      <c:valAx>
        <c:axId val="180521984"/>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8964736"/>
        <c:crosses val="autoZero"/>
        <c:crossBetween val="between"/>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381954914439843E-2"/>
                  <c:y val="-0.24889123857240458"/>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5005676425636238E-3"/>
                  <c:y val="-0.25016397176041905"/>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273502858901386E-2"/>
                  <c:y val="-0.38439763151901618"/>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7922117888628269E-2"/>
                  <c:y val="-0.2267078765006344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1241676084274878E-2"/>
                  <c:y val="-0.2299339558187201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205</c:v>
                </c:pt>
                <c:pt idx="1">
                  <c:v>201</c:v>
                </c:pt>
                <c:pt idx="2">
                  <c:v>380</c:v>
                </c:pt>
                <c:pt idx="3">
                  <c:v>179</c:v>
                </c:pt>
                <c:pt idx="4">
                  <c:v>183</c:v>
                </c:pt>
              </c:numCache>
            </c:numRef>
          </c:val>
        </c:ser>
        <c:dLbls>
          <c:showLegendKey val="0"/>
          <c:showVal val="1"/>
          <c:showCatName val="0"/>
          <c:showSerName val="0"/>
          <c:showPercent val="0"/>
          <c:showBubbleSize val="0"/>
        </c:dLbls>
        <c:gapWidth val="150"/>
        <c:shape val="box"/>
        <c:axId val="32806400"/>
        <c:axId val="32807936"/>
        <c:axId val="0"/>
      </c:bar3DChart>
      <c:catAx>
        <c:axId val="328064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32807936"/>
        <c:crosses val="autoZero"/>
        <c:auto val="1"/>
        <c:lblAlgn val="ctr"/>
        <c:lblOffset val="100"/>
        <c:noMultiLvlLbl val="0"/>
      </c:catAx>
      <c:valAx>
        <c:axId val="3280793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32806400"/>
        <c:crosses val="autoZero"/>
        <c:crossBetween val="between"/>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238623389022E-2"/>
                  <c:y val="-0.24949225045583581"/>
                </c:manualLayout>
              </c:layout>
              <c:tx>
                <c:rich>
                  <a:bodyPr/>
                  <a:lstStyle/>
                  <a:p>
                    <a:r>
                      <a:rPr lang="ru-RU" dirty="0" smtClean="0">
                        <a:latin typeface="Times New Roman" panose="02020603050405020304" pitchFamily="18" charset="0"/>
                        <a:cs typeface="Times New Roman" panose="02020603050405020304" pitchFamily="18" charset="0"/>
                      </a:rPr>
                      <a:t>379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1115477154177335E-2"/>
                  <c:y val="-0.25250425022540596"/>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367</a:t>
                    </a:r>
                    <a:endParaRPr lang="en-US" dirty="0" smtClean="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2717192882498245E-3"/>
                  <c:y val="-0.37104333823220098"/>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620</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7504544960435408E-3"/>
                  <c:y val="-0.27251480712885717"/>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357</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8993185005311328E-3"/>
                  <c:y val="-0.238604773917482"/>
                </c:manualLayout>
              </c:layout>
              <c:tx>
                <c:rich>
                  <a:bodyPr/>
                  <a:lstStyle/>
                  <a:p>
                    <a:r>
                      <a:rPr lang="ru-RU" dirty="0" smtClean="0">
                        <a:solidFill>
                          <a:schemeClr val="tx1"/>
                        </a:solidFill>
                      </a:rPr>
                      <a:t>348</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379</c:v>
                </c:pt>
                <c:pt idx="1">
                  <c:v>367</c:v>
                </c:pt>
                <c:pt idx="2">
                  <c:v>620</c:v>
                </c:pt>
                <c:pt idx="3">
                  <c:v>357</c:v>
                </c:pt>
                <c:pt idx="4">
                  <c:v>348</c:v>
                </c:pt>
              </c:numCache>
            </c:numRef>
          </c:val>
        </c:ser>
        <c:dLbls>
          <c:showLegendKey val="0"/>
          <c:showVal val="1"/>
          <c:showCatName val="0"/>
          <c:showSerName val="0"/>
          <c:showPercent val="0"/>
          <c:showBubbleSize val="0"/>
        </c:dLbls>
        <c:gapWidth val="150"/>
        <c:shape val="box"/>
        <c:axId val="181926912"/>
        <c:axId val="182177792"/>
        <c:axId val="0"/>
      </c:bar3DChart>
      <c:catAx>
        <c:axId val="18192691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82177792"/>
        <c:crosses val="autoZero"/>
        <c:auto val="1"/>
        <c:lblAlgn val="ctr"/>
        <c:lblOffset val="100"/>
        <c:noMultiLvlLbl val="0"/>
      </c:catAx>
      <c:valAx>
        <c:axId val="18217779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81926912"/>
        <c:crosses val="autoZero"/>
        <c:crossBetween val="between"/>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918432303619628E-2"/>
                  <c:y val="-0.39258556555896496"/>
                </c:manualLayout>
              </c:layout>
              <c:showLegendKey val="0"/>
              <c:showVal val="1"/>
              <c:showCatName val="0"/>
              <c:showSerName val="0"/>
              <c:showPercent val="0"/>
              <c:showBubbleSize val="0"/>
            </c:dLbl>
            <c:dLbl>
              <c:idx val="1"/>
              <c:layout>
                <c:manualLayout>
                  <c:x val="7.1493364507993094E-4"/>
                  <c:y val="-0.37753986249638444"/>
                </c:manualLayout>
              </c:layout>
              <c:tx>
                <c:rich>
                  <a:bodyPr/>
                  <a:lstStyle/>
                  <a:p>
                    <a:r>
                      <a:rPr lang="ru-RU" dirty="0" smtClean="0"/>
                      <a:t>3 345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6385664925549576E-2"/>
                  <c:y val="-0.33795144289797263"/>
                </c:manualLayout>
              </c:layout>
              <c:tx>
                <c:rich>
                  <a:bodyPr/>
                  <a:lstStyle/>
                  <a:p>
                    <a:r>
                      <a:rPr lang="ru-RU" dirty="0" smtClean="0"/>
                      <a:t>2 970</a:t>
                    </a:r>
                    <a:endParaRPr lang="en-US" dirty="0"/>
                  </a:p>
                </c:rich>
              </c:tx>
              <c:showLegendKey val="0"/>
              <c:showVal val="1"/>
              <c:showCatName val="0"/>
              <c:showSerName val="0"/>
              <c:showPercent val="0"/>
              <c:showBubbleSize val="0"/>
            </c:dLbl>
            <c:dLbl>
              <c:idx val="3"/>
              <c:layout>
                <c:manualLayout>
                  <c:x val="1.6981457654942186E-2"/>
                  <c:y val="-0.30041623235896703"/>
                </c:manualLayout>
              </c:layout>
              <c:showLegendKey val="0"/>
              <c:showVal val="1"/>
              <c:showCatName val="0"/>
              <c:showSerName val="0"/>
              <c:showPercent val="0"/>
              <c:showBubbleSize val="0"/>
            </c:dLbl>
            <c:dLbl>
              <c:idx val="4"/>
              <c:layout>
                <c:manualLayout>
                  <c:x val="1.9089541398290045E-2"/>
                  <c:y val="-0.2954047192734934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 </c:v>
                </c:pt>
                <c:pt idx="1">
                  <c:v>2017 факт</c:v>
                </c:pt>
                <c:pt idx="2">
                  <c:v>2018</c:v>
                </c:pt>
                <c:pt idx="3">
                  <c:v>2019</c:v>
                </c:pt>
                <c:pt idx="4">
                  <c:v>2020</c:v>
                </c:pt>
              </c:strCache>
            </c:strRef>
          </c:cat>
          <c:val>
            <c:numRef>
              <c:f>'Лист1 (2)'!$C$8:$C$12</c:f>
              <c:numCache>
                <c:formatCode>#,##0</c:formatCode>
                <c:ptCount val="5"/>
                <c:pt idx="0">
                  <c:v>3382.8</c:v>
                </c:pt>
                <c:pt idx="1">
                  <c:v>3344.7</c:v>
                </c:pt>
                <c:pt idx="2">
                  <c:v>2969.5</c:v>
                </c:pt>
                <c:pt idx="3">
                  <c:v>2429.9</c:v>
                </c:pt>
                <c:pt idx="4">
                  <c:v>2379.6</c:v>
                </c:pt>
              </c:numCache>
            </c:numRef>
          </c:val>
        </c:ser>
        <c:dLbls>
          <c:showLegendKey val="0"/>
          <c:showVal val="1"/>
          <c:showCatName val="0"/>
          <c:showSerName val="0"/>
          <c:showPercent val="0"/>
          <c:showBubbleSize val="0"/>
        </c:dLbls>
        <c:gapWidth val="150"/>
        <c:shape val="box"/>
        <c:axId val="39847808"/>
        <c:axId val="189065472"/>
        <c:axId val="0"/>
      </c:bar3DChart>
      <c:catAx>
        <c:axId val="398478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89065472"/>
        <c:crosses val="autoZero"/>
        <c:auto val="1"/>
        <c:lblAlgn val="ctr"/>
        <c:lblOffset val="100"/>
        <c:noMultiLvlLbl val="0"/>
      </c:catAx>
      <c:valAx>
        <c:axId val="18906547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39847808"/>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2880930491683511E-2"/>
                  <c:y val="-0.30566450857272992"/>
                </c:manualLayout>
              </c:layout>
              <c:tx>
                <c:rich>
                  <a:bodyPr/>
                  <a:lstStyle/>
                  <a:p>
                    <a:r>
                      <a:rPr lang="ru-RU" sz="1100" dirty="0" smtClean="0">
                        <a:latin typeface="Times New Roman" panose="02020603050405020304" pitchFamily="18" charset="0"/>
                        <a:cs typeface="Times New Roman" panose="02020603050405020304" pitchFamily="18" charset="0"/>
                      </a:rPr>
                      <a:t>4 531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1442888613843707E-2"/>
                  <c:y val="-0.30088059496549735"/>
                </c:manualLayout>
              </c:layout>
              <c:tx>
                <c:rich>
                  <a:bodyPr/>
                  <a:lstStyle/>
                  <a:p>
                    <a:r>
                      <a:rPr lang="ru-RU" dirty="0" smtClean="0">
                        <a:latin typeface="Times New Roman" panose="02020603050405020304" pitchFamily="18" charset="0"/>
                        <a:cs typeface="Times New Roman" panose="02020603050405020304" pitchFamily="18" charset="0"/>
                      </a:rPr>
                      <a:t>4 242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4883907918138177E-2"/>
                  <c:y val="-0.27044006506930557"/>
                </c:manualLayout>
              </c:layout>
              <c:tx>
                <c:rich>
                  <a:bodyPr/>
                  <a:lstStyle/>
                  <a:p>
                    <a:r>
                      <a:rPr lang="ru-RU" dirty="0" smtClean="0"/>
                      <a:t>3 800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53740608811264E-2"/>
                  <c:y val="-0.23435043987389917"/>
                </c:manualLayout>
              </c:layout>
              <c:tx>
                <c:rich>
                  <a:bodyPr/>
                  <a:lstStyle/>
                  <a:p>
                    <a:r>
                      <a:rPr lang="ru-RU" sz="1100" dirty="0" smtClean="0">
                        <a:latin typeface="Times New Roman" panose="02020603050405020304" pitchFamily="18" charset="0"/>
                        <a:cs typeface="Times New Roman" panose="02020603050405020304" pitchFamily="18" charset="0"/>
                      </a:rPr>
                      <a:t>3 543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3893898316499004E-2"/>
                  <c:y val="-0.24182972321337795"/>
                </c:manualLayout>
              </c:layout>
              <c:tx>
                <c:rich>
                  <a:bodyPr/>
                  <a:lstStyle/>
                  <a:p>
                    <a:r>
                      <a:rPr lang="ru-RU" sz="1100" dirty="0" smtClean="0">
                        <a:latin typeface="Times New Roman" panose="02020603050405020304" pitchFamily="18" charset="0"/>
                        <a:cs typeface="Times New Roman" panose="02020603050405020304" pitchFamily="18" charset="0"/>
                      </a:rPr>
                      <a:t>3 661</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4530.5</c:v>
                </c:pt>
                <c:pt idx="1">
                  <c:v>4241.6000000000004</c:v>
                </c:pt>
                <c:pt idx="2">
                  <c:v>3800.3</c:v>
                </c:pt>
                <c:pt idx="3">
                  <c:v>3542.9</c:v>
                </c:pt>
                <c:pt idx="4">
                  <c:v>3660.57</c:v>
                </c:pt>
              </c:numCache>
            </c:numRef>
          </c:val>
        </c:ser>
        <c:dLbls>
          <c:showLegendKey val="0"/>
          <c:showVal val="1"/>
          <c:showCatName val="0"/>
          <c:showSerName val="0"/>
          <c:showPercent val="0"/>
          <c:showBubbleSize val="0"/>
        </c:dLbls>
        <c:gapWidth val="150"/>
        <c:gapDepth val="374"/>
        <c:shape val="box"/>
        <c:axId val="133896448"/>
        <c:axId val="199143808"/>
        <c:axId val="0"/>
      </c:bar3DChart>
      <c:catAx>
        <c:axId val="1338964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9143808"/>
        <c:crosses val="autoZero"/>
        <c:auto val="1"/>
        <c:lblAlgn val="ctr"/>
        <c:lblOffset val="100"/>
        <c:noMultiLvlLbl val="0"/>
      </c:catAx>
      <c:valAx>
        <c:axId val="199143808"/>
        <c:scaling>
          <c:orientation val="minMax"/>
          <c:max val="6335.5"/>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33896448"/>
        <c:crosses val="autoZero"/>
        <c:crossBetween val="between"/>
      </c:valAx>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133550080"/>
        <c:axId val="133552000"/>
        <c:axId val="0"/>
      </c:bar3DChart>
      <c:catAx>
        <c:axId val="133550080"/>
        <c:scaling>
          <c:orientation val="minMax"/>
        </c:scaling>
        <c:delete val="0"/>
        <c:axPos val="b"/>
        <c:majorTickMark val="out"/>
        <c:minorTickMark val="none"/>
        <c:tickLblPos val="nextTo"/>
        <c:txPr>
          <a:bodyPr/>
          <a:lstStyle/>
          <a:p>
            <a:pPr>
              <a:defRPr sz="1300" b="1"/>
            </a:pPr>
            <a:endParaRPr lang="ru-RU"/>
          </a:p>
        </c:txPr>
        <c:crossAx val="133552000"/>
        <c:crosses val="autoZero"/>
        <c:auto val="1"/>
        <c:lblAlgn val="ctr"/>
        <c:lblOffset val="100"/>
        <c:noMultiLvlLbl val="0"/>
      </c:catAx>
      <c:valAx>
        <c:axId val="133552000"/>
        <c:scaling>
          <c:orientation val="minMax"/>
        </c:scaling>
        <c:delete val="0"/>
        <c:axPos val="l"/>
        <c:majorGridlines/>
        <c:numFmt formatCode="#,##0" sourceLinked="1"/>
        <c:majorTickMark val="out"/>
        <c:minorTickMark val="none"/>
        <c:tickLblPos val="nextTo"/>
        <c:txPr>
          <a:bodyPr/>
          <a:lstStyle/>
          <a:p>
            <a:pPr>
              <a:defRPr sz="1200"/>
            </a:pPr>
            <a:endParaRPr lang="ru-RU"/>
          </a:p>
        </c:txPr>
        <c:crossAx val="133550080"/>
        <c:crosses val="autoZero"/>
        <c:crossBetween val="between"/>
      </c:valAx>
      <c:spPr>
        <a:noFill/>
        <a:ln w="25400">
          <a:noFill/>
        </a:ln>
      </c:spPr>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3476859643137809"/>
          <c:y val="5.092494387871295E-2"/>
          <c:w val="0.83204342897108252"/>
          <c:h val="0.75697302924813747"/>
        </c:manualLayout>
      </c:layout>
      <c:bar3DChart>
        <c:barDir val="col"/>
        <c:grouping val="stacked"/>
        <c:varyColors val="0"/>
        <c:ser>
          <c:idx val="0"/>
          <c:order val="0"/>
          <c:tx>
            <c:strRef>
              <c:f>'Лист1 (2)'!$B$6:$B$7</c:f>
              <c:strCache>
                <c:ptCount val="1"/>
                <c:pt idx="0">
                  <c:v>год</c:v>
                </c:pt>
              </c:strCache>
            </c:strRef>
          </c:tx>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4790391769305794E-2"/>
                  <c:y val="-0.3699873117090152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17802279371600702"/>
                  <c:y val="2.4653349383479194E-2"/>
                </c:manualLayout>
              </c:layout>
              <c:tx>
                <c:rich>
                  <a:bodyPr/>
                  <a:lstStyle/>
                  <a:p>
                    <a:r>
                      <a:rPr lang="ru-RU" dirty="0" smtClean="0">
                        <a:latin typeface="Times New Roman" panose="02020603050405020304" pitchFamily="18" charset="0"/>
                        <a:cs typeface="Times New Roman" panose="02020603050405020304" pitchFamily="18" charset="0"/>
                      </a:rPr>
                      <a:t>544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0.12307053031209117"/>
                  <c:y val="-0.48288089273514007"/>
                </c:manualLayout>
              </c:layout>
              <c:tx>
                <c:rich>
                  <a:bodyPr/>
                  <a:lstStyle/>
                  <a:p>
                    <a:r>
                      <a:rPr lang="ru-RU" dirty="0" smtClean="0">
                        <a:latin typeface="Times New Roman" panose="02020603050405020304" pitchFamily="18" charset="0"/>
                        <a:cs typeface="Times New Roman" panose="02020603050405020304" pitchFamily="18" charset="0"/>
                      </a:rPr>
                      <a:t>1 800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1283752541574663E-2"/>
                  <c:y val="-0.14316556593031199"/>
                </c:manualLayout>
              </c:layout>
              <c:tx>
                <c:rich>
                  <a:bodyPr/>
                  <a:lstStyle/>
                  <a:p>
                    <a:r>
                      <a:rPr lang="ru-RU" dirty="0" smtClean="0">
                        <a:latin typeface="Times New Roman" panose="02020603050405020304" pitchFamily="18" charset="0"/>
                        <a:cs typeface="Times New Roman" panose="02020603050405020304" pitchFamily="18" charset="0"/>
                      </a:rPr>
                      <a:t>538</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2323.3000000000002</c:v>
                </c:pt>
                <c:pt idx="1">
                  <c:v>2296.13</c:v>
                </c:pt>
                <c:pt idx="2">
                  <c:v>1800</c:v>
                </c:pt>
                <c:pt idx="3">
                  <c:v>544</c:v>
                </c:pt>
                <c:pt idx="4">
                  <c:v>538</c:v>
                </c:pt>
              </c:numCache>
            </c:numRef>
          </c:val>
        </c:ser>
        <c:dLbls>
          <c:showLegendKey val="0"/>
          <c:showVal val="1"/>
          <c:showCatName val="0"/>
          <c:showSerName val="0"/>
          <c:showPercent val="0"/>
          <c:showBubbleSize val="0"/>
        </c:dLbls>
        <c:gapWidth val="150"/>
        <c:shape val="box"/>
        <c:axId val="201761920"/>
        <c:axId val="201849856"/>
        <c:axId val="0"/>
      </c:bar3DChart>
      <c:catAx>
        <c:axId val="20176192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1849856"/>
        <c:crosses val="autoZero"/>
        <c:auto val="1"/>
        <c:lblAlgn val="ctr"/>
        <c:lblOffset val="100"/>
        <c:noMultiLvlLbl val="0"/>
      </c:catAx>
      <c:valAx>
        <c:axId val="201849856"/>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1761920"/>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7.9298029203362114E-3"/>
                  <c:y val="-0.2935764925771964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2689222460083891E-2"/>
                  <c:y val="-0.2326473761608934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261963648342734E-2"/>
                  <c:y val="-0.36547806018110685"/>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2779834707886833E-2"/>
                  <c:y val="-0.13571650696952545"/>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03426661694254E-2"/>
                  <c:y val="-0.128169546751218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811.99900000000002</c:v>
                </c:pt>
                <c:pt idx="1">
                  <c:v>502.97</c:v>
                </c:pt>
                <c:pt idx="2">
                  <c:v>1063.2940000000001</c:v>
                </c:pt>
                <c:pt idx="3">
                  <c:v>192.49799999999999</c:v>
                </c:pt>
                <c:pt idx="4">
                  <c:v>198.02699999999999</c:v>
                </c:pt>
              </c:numCache>
            </c:numRef>
          </c:val>
        </c:ser>
        <c:dLbls>
          <c:showLegendKey val="0"/>
          <c:showVal val="1"/>
          <c:showCatName val="0"/>
          <c:showSerName val="0"/>
          <c:showPercent val="0"/>
          <c:showBubbleSize val="0"/>
        </c:dLbls>
        <c:gapWidth val="150"/>
        <c:shape val="box"/>
        <c:axId val="100000512"/>
        <c:axId val="100140544"/>
        <c:axId val="0"/>
      </c:bar3DChart>
      <c:catAx>
        <c:axId val="10000051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00140544"/>
        <c:crosses val="autoZero"/>
        <c:auto val="1"/>
        <c:lblAlgn val="ctr"/>
        <c:lblOffset val="100"/>
        <c:noMultiLvlLbl val="0"/>
      </c:catAx>
      <c:valAx>
        <c:axId val="1001405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00000512"/>
        <c:crosses val="autoZero"/>
        <c:crossBetween val="between"/>
      </c:valAx>
    </c:plotArea>
    <c:plotVisOnly val="1"/>
    <c:dispBlanksAs val="gap"/>
    <c:showDLblsOverMax val="0"/>
  </c:chart>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1158005615478507E-2"/>
                  <c:y val="-0.38737865324774168"/>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2328964552736746E-3"/>
                  <c:y val="-0.3978834364693755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718289653152947E-2"/>
                  <c:y val="-8.941943025231133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663901969586129E-2"/>
                  <c:y val="-9.006939605203580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886184631605597E-2"/>
                  <c:y val="-8.738603922273845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2017 план</c:v>
                </c:pt>
                <c:pt idx="1">
                  <c:v>2017 факт</c:v>
                </c:pt>
                <c:pt idx="2">
                  <c:v>2018</c:v>
                </c:pt>
                <c:pt idx="3">
                  <c:v>2019</c:v>
                </c:pt>
                <c:pt idx="4">
                  <c:v>2020</c:v>
                </c:pt>
              </c:strCache>
            </c:strRef>
          </c:cat>
          <c:val>
            <c:numRef>
              <c:f>'Лист1 (2)'!$C$8:$C$12</c:f>
              <c:numCache>
                <c:formatCode>#,##0</c:formatCode>
                <c:ptCount val="5"/>
                <c:pt idx="0">
                  <c:v>1468.8</c:v>
                </c:pt>
                <c:pt idx="1">
                  <c:v>1468.8</c:v>
                </c:pt>
                <c:pt idx="2">
                  <c:v>56.722000000000001</c:v>
                </c:pt>
                <c:pt idx="3">
                  <c:v>5.99</c:v>
                </c:pt>
                <c:pt idx="4">
                  <c:v>6</c:v>
                </c:pt>
              </c:numCache>
            </c:numRef>
          </c:val>
        </c:ser>
        <c:dLbls>
          <c:showLegendKey val="0"/>
          <c:showVal val="1"/>
          <c:showCatName val="0"/>
          <c:showSerName val="0"/>
          <c:showPercent val="0"/>
          <c:showBubbleSize val="0"/>
        </c:dLbls>
        <c:gapWidth val="150"/>
        <c:shape val="box"/>
        <c:axId val="222783744"/>
        <c:axId val="222788608"/>
        <c:axId val="0"/>
      </c:bar3DChart>
      <c:catAx>
        <c:axId val="22278374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2788608"/>
        <c:crosses val="autoZero"/>
        <c:auto val="1"/>
        <c:lblAlgn val="ctr"/>
        <c:lblOffset val="100"/>
        <c:noMultiLvlLbl val="0"/>
      </c:catAx>
      <c:valAx>
        <c:axId val="22278860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2783744"/>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Противодействие коррупции в Чувашской Республике</a:t>
          </a: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Совершенствование кадровой политики и развитие кадрового потенциала государственной гражданской службы ЧР</a:t>
          </a: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Совершенствование государственного управления в сфере юстиции</a:t>
          </a: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180,9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Факт</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План</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0,5</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1,6</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183,9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B6569DD0-5CAF-4EBD-812F-CAA384C5D95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BFBC289-7E47-481C-93FB-38C6FF93EE5A}" type="sib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A90F804D-9F9A-414F-8363-9F071A1BCA86}" type="par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185ECEAA-E9EC-4803-BDA2-150F3705D7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408,1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B6172A86-0ED0-4857-B188-95714E8AB943}" type="sib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51F421F0-2C98-4F6D-BF71-C5BF8C5D3CE4}" type="par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4F497F0F-52C6-48B5-B4C0-84850894E722}">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409,9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9A262E3A-3E99-4699-ABFB-A997C800EAA4}" type="sib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6F327AC7-D255-4C8D-8B1F-3354326F2609}" type="par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0,5</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Y="53605">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X="92553" custScaleY="33228" custLinFactNeighborX="-7101" custLinFactNeighborY="14318">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custScaleX="92915" custScaleY="47434" custLinFactNeighborX="-6907" custLinFactNeighborY="-21195">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12" custScaleX="93644" custScaleY="76557" custLinFactNeighborX="-5595" custLinFactNeighborY="-97382">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2" custScaleX="95119" custScaleY="45795" custLinFactNeighborX="-8198" custLinFactNeighborY="-90649">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12" custScaleX="98140" custScaleY="62076" custLinFactNeighborX="-3738" custLinFactNeighborY="-78855">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F21DC648-3513-4AF5-A8C4-E58B02684BB0}" type="pres">
      <dgm:prSet presAssocID="{B6569DD0-5CAF-4EBD-812F-CAA384C5D95A}" presName="vertFour" presStyleCnt="0">
        <dgm:presLayoutVars>
          <dgm:chPref val="3"/>
        </dgm:presLayoutVars>
      </dgm:prSet>
      <dgm:spPr/>
    </dgm:pt>
    <dgm:pt modelId="{0AC65D80-99D6-40C0-8E49-2EECF2BCE3A9}" type="pres">
      <dgm:prSet presAssocID="{B6569DD0-5CAF-4EBD-812F-CAA384C5D95A}" presName="txFour" presStyleLbl="node4" presStyleIdx="3" presStyleCnt="12" custScaleX="98241" custScaleY="57807" custLinFactNeighborX="-3441" custLinFactNeighborY="-5560">
        <dgm:presLayoutVars>
          <dgm:chPref val="3"/>
        </dgm:presLayoutVars>
      </dgm:prSet>
      <dgm:spPr/>
      <dgm:t>
        <a:bodyPr/>
        <a:lstStyle/>
        <a:p>
          <a:endParaRPr lang="ru-RU"/>
        </a:p>
      </dgm:t>
    </dgm:pt>
    <dgm:pt modelId="{979289AA-7FC3-4CB3-8C21-27E1F1EAD018}" type="pres">
      <dgm:prSet presAssocID="{B6569DD0-5CAF-4EBD-812F-CAA384C5D95A}"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33488" custScaleY="29974" custLinFactNeighborX="-1614" custLinFactNeighborY="29874">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33619" custScaleY="46915" custLinFactNeighborX="-1620" custLinFactNeighborY="16271">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4" presStyleCnt="12" custScaleX="33883" custScaleY="76841" custLinFactNeighborX="-2607" custLinFactNeighborY="-28713">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5" presStyleCnt="12" custScaleX="34417" custScaleY="44629" custLinFactNeighborX="-2648" custLinFactNeighborY="-10150">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6" presStyleCnt="12" custScaleX="35702" custScaleY="62579" custLinFactNeighborX="-1106" custLinFactNeighborY="19838">
        <dgm:presLayoutVars>
          <dgm:chPref val="3"/>
        </dgm:presLayoutVars>
      </dgm:prSet>
      <dgm:spPr/>
      <dgm:t>
        <a:bodyPr/>
        <a:lstStyle/>
        <a:p>
          <a:endParaRPr lang="ru-RU"/>
        </a:p>
      </dgm:t>
    </dgm:pt>
    <dgm:pt modelId="{E3116EF7-C390-44F3-9AFC-BFBF44DF27AA}" type="pres">
      <dgm:prSet presAssocID="{7B809552-61D5-46C4-AE2B-366B45D082F1}" presName="parTransFour" presStyleCnt="0"/>
      <dgm:spPr/>
    </dgm:pt>
    <dgm:pt modelId="{AA24CAAC-A207-4FF0-AEF8-9AD2FF1446F6}" type="pres">
      <dgm:prSet presAssocID="{7B809552-61D5-46C4-AE2B-366B45D082F1}" presName="horzFour" presStyleCnt="0"/>
      <dgm:spPr/>
    </dgm:pt>
    <dgm:pt modelId="{7B96A491-03BC-47F7-AA9B-D6CD2DA96263}" type="pres">
      <dgm:prSet presAssocID="{4F497F0F-52C6-48B5-B4C0-84850894E722}" presName="vertFour" presStyleCnt="0">
        <dgm:presLayoutVars>
          <dgm:chPref val="3"/>
        </dgm:presLayoutVars>
      </dgm:prSet>
      <dgm:spPr/>
    </dgm:pt>
    <dgm:pt modelId="{614B3269-F492-4805-8B20-A5F303AF18D0}" type="pres">
      <dgm:prSet presAssocID="{4F497F0F-52C6-48B5-B4C0-84850894E722}" presName="txFour" presStyleLbl="node4" presStyleIdx="7" presStyleCnt="12" custScaleX="35702" custScaleY="47588" custLinFactNeighborX="-1277" custLinFactNeighborY="2570">
        <dgm:presLayoutVars>
          <dgm:chPref val="3"/>
        </dgm:presLayoutVars>
      </dgm:prSet>
      <dgm:spPr/>
      <dgm:t>
        <a:bodyPr/>
        <a:lstStyle/>
        <a:p>
          <a:endParaRPr lang="ru-RU"/>
        </a:p>
      </dgm:t>
    </dgm:pt>
    <dgm:pt modelId="{AB381B52-3C74-4CDA-B3EF-D5983FC5C76A}" type="pres">
      <dgm:prSet presAssocID="{4F497F0F-52C6-48B5-B4C0-84850894E722}"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34927" custScaleY="29962" custLinFactNeighborX="850" custLinFactNeighborY="31090">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31877" custScaleY="41329" custLinFactNeighborX="1366" custLinFactNeighborY="16569">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8" presStyleCnt="12" custScaleX="33883" custScaleY="77044" custLinFactNeighborX="1780" custLinFactNeighborY="70320">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9" presStyleCnt="12" custScaleX="34417" custScaleY="44735" custLinFactNeighborX="1284" custLinFactNeighborY="79446">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0" presStyleCnt="12" custScaleX="35702" custScaleY="62292" custLinFactY="462" custLinFactNeighborX="1962" custLinFactNeighborY="100000">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4CCC690B-26B3-47CA-AEB9-46CDA2E15A25}" type="pres">
      <dgm:prSet presAssocID="{185ECEAA-E9EC-4803-BDA2-150F3705D74B}" presName="vertFour" presStyleCnt="0">
        <dgm:presLayoutVars>
          <dgm:chPref val="3"/>
        </dgm:presLayoutVars>
      </dgm:prSet>
      <dgm:spPr/>
    </dgm:pt>
    <dgm:pt modelId="{8E8AC1E9-FB6F-42A5-9474-FD92A989D567}" type="pres">
      <dgm:prSet presAssocID="{185ECEAA-E9EC-4803-BDA2-150F3705D74B}" presName="txFour" presStyleLbl="node4" presStyleIdx="11" presStyleCnt="12" custScaleX="35638" custScaleY="48206" custLinFactNeighborX="1930" custLinFactNeighborY="7311">
        <dgm:presLayoutVars>
          <dgm:chPref val="3"/>
        </dgm:presLayoutVars>
      </dgm:prSet>
      <dgm:spPr/>
      <dgm:t>
        <a:bodyPr/>
        <a:lstStyle/>
        <a:p>
          <a:endParaRPr lang="ru-RU"/>
        </a:p>
      </dgm:t>
    </dgm:pt>
    <dgm:pt modelId="{244BCC4F-DF14-434C-801F-C854F38E0855}" type="pres">
      <dgm:prSet presAssocID="{185ECEAA-E9EC-4803-BDA2-150F3705D74B}"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4261F136-DE99-446C-BCB6-DA60F64402AD}" srcId="{11F9C3DB-3694-4C6F-9480-413338C10FBB}" destId="{B6569DD0-5CAF-4EBD-812F-CAA384C5D95A}" srcOrd="0" destOrd="0" parTransId="{A90F804D-9F9A-414F-8363-9F071A1BCA86}" sibTransId="{6BFBC289-7E47-481C-93FB-38C6FF93EE5A}"/>
    <dgm:cxn modelId="{1B2D7BCC-8BE9-42D3-A5C7-9032F83D87E1}" srcId="{5D59B49C-8193-4B9D-A524-24260E5DC43A}" destId="{185ECEAA-E9EC-4803-BDA2-150F3705D74B}" srcOrd="0" destOrd="0" parTransId="{51F421F0-2C98-4F6D-BF71-C5BF8C5D3CE4}" sibTransId="{B6172A86-0ED0-4857-B188-95714E8AB943}"/>
    <dgm:cxn modelId="{2B096328-24C2-4C99-8E97-C9758C6C1288}" srcId="{7B809552-61D5-46C4-AE2B-366B45D082F1}" destId="{4F497F0F-52C6-48B5-B4C0-84850894E722}" srcOrd="0" destOrd="0" parTransId="{6F327AC7-D255-4C8D-8B1F-3354326F2609}" sibTransId="{9A262E3A-3E99-4699-ABFB-A997C800EAA4}"/>
    <dgm:cxn modelId="{0EC2FFFF-3B8A-4396-A103-CD84B8E53C3D}" srcId="{6E4BDF23-D055-4600-B225-7ECA009E7556}" destId="{DC8ABE38-9E0B-457A-A24A-B3482434ACAB}" srcOrd="0" destOrd="0" parTransId="{66A143F5-070B-4EB2-98E1-744739FD25A0}" sibTransId="{571AE004-CF7E-444E-8136-BDA562AA7234}"/>
    <dgm:cxn modelId="{711D3E3F-1E7A-4767-A2D5-030DED4B6251}" srcId="{97A0B946-490A-43F2-B7BC-398AC5A8D2F6}" destId="{C9A36824-A241-46BA-827C-7A74F3628FBA}" srcOrd="0" destOrd="0" parTransId="{1CDE2509-D01C-42B7-AD1F-BFA304C07372}" sibTransId="{70C8FE2B-EB40-447A-9897-5974D90ABCAD}"/>
    <dgm:cxn modelId="{86CBD88A-6C8C-4DCC-A3CF-5F431DAB38DE}" type="presOf" srcId="{97A0B946-490A-43F2-B7BC-398AC5A8D2F6}" destId="{B26E7CC7-2BBC-48F3-9F29-076FE0DF794C}"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CF556B83-D864-4B9F-8A1E-03D44A5E132F}" srcId="{3D89C345-4A0D-4FDC-B5A8-B2FCB828DDAB}" destId="{512DE50A-C5CC-4902-9E40-2F658F91C541}" srcOrd="0" destOrd="0" parTransId="{B4F8CCDA-03A5-404C-8D3C-DB13D614312F}" sibTransId="{DA45B9E8-F93B-44F7-95AA-7CC22F6CBAFD}"/>
    <dgm:cxn modelId="{9BE750A2-94EA-48C0-94E1-79FF6778A52B}" type="presOf" srcId="{D2FCBC18-222E-4FD3-926D-668B4BBA49C6}" destId="{F9E9D04B-46B0-49DD-B3B4-A1CC7B5D68B8}" srcOrd="0" destOrd="0" presId="urn:microsoft.com/office/officeart/2005/8/layout/hierarchy4"/>
    <dgm:cxn modelId="{CC0C1C02-885A-402C-A034-4B6AA36AFF49}" type="presOf" srcId="{3D89C345-4A0D-4FDC-B5A8-B2FCB828DDAB}" destId="{0BFDD33F-6CF3-4CD5-8EE5-513EC1B17424}" srcOrd="0" destOrd="0" presId="urn:microsoft.com/office/officeart/2005/8/layout/hierarchy4"/>
    <dgm:cxn modelId="{F2E2AB8A-7C24-4EB8-A4D8-0B3A70ECFAB2}" type="presOf" srcId="{B6569DD0-5CAF-4EBD-812F-CAA384C5D95A}" destId="{0AC65D80-99D6-40C0-8E49-2EECF2BCE3A9}" srcOrd="0" destOrd="0" presId="urn:microsoft.com/office/officeart/2005/8/layout/hierarchy4"/>
    <dgm:cxn modelId="{592F1D7E-B2B0-47C9-98D2-C12061DB3347}" type="presOf" srcId="{C9A36824-A241-46BA-827C-7A74F3628FBA}" destId="{C8C8197E-6305-413D-AE7A-2D765A45E722}" srcOrd="0" destOrd="0" presId="urn:microsoft.com/office/officeart/2005/8/layout/hierarchy4"/>
    <dgm:cxn modelId="{583A06A5-5916-4459-80FA-EB6CE837E5CF}" srcId="{D351FCBF-967B-4557-978E-7A3222124EA5}" destId="{652B5FD8-1DD6-40EB-8F31-CDE12959894B}" srcOrd="2" destOrd="0" parTransId="{3D7DBC52-85B3-4FB1-A529-49B13D148558}" sibTransId="{3A8A0009-352F-4705-A981-2FEF5C76DA21}"/>
    <dgm:cxn modelId="{E00D54C8-0D7D-4D23-9D43-17F6FAA9F654}" type="presOf" srcId="{D351FCBF-967B-4557-978E-7A3222124EA5}" destId="{8CCC63E9-78E3-42CF-8177-76D5E588906A}" srcOrd="0" destOrd="0" presId="urn:microsoft.com/office/officeart/2005/8/layout/hierarchy4"/>
    <dgm:cxn modelId="{6A076698-42E1-4E61-8209-F1A2C2A8CC9E}" type="presOf" srcId="{DC8ABE38-9E0B-457A-A24A-B3482434ACAB}" destId="{F283F61B-524B-402A-8475-C33316F6D7A4}" srcOrd="0" destOrd="0" presId="urn:microsoft.com/office/officeart/2005/8/layout/hierarchy4"/>
    <dgm:cxn modelId="{2FAC46AA-5229-40EF-B7E9-14BB3B39589F}" type="presOf" srcId="{07B80F12-EC88-4450-92AF-9C6E79AD2A8D}" destId="{41007D0D-801F-4A09-AF8E-411534AA8476}" srcOrd="0" destOrd="0" presId="urn:microsoft.com/office/officeart/2005/8/layout/hierarchy4"/>
    <dgm:cxn modelId="{A57045EC-A49A-4B64-9B7D-D57DAB6D6052}" type="presOf" srcId="{2D4CF4D0-B6E1-4A60-9375-38C89B9A9028}" destId="{E4327505-0C43-4871-8757-A50453A0C067}" srcOrd="0" destOrd="0" presId="urn:microsoft.com/office/officeart/2005/8/layout/hierarchy4"/>
    <dgm:cxn modelId="{B4257CE1-E7CF-4ECE-81EB-7C199D779A4B}" type="presOf" srcId="{185ECEAA-E9EC-4803-BDA2-150F3705D74B}" destId="{8E8AC1E9-FB6F-42A5-9474-FD92A989D567}"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F10EFC98-3D2B-419F-8438-10B56100EAC4}" type="presOf" srcId="{1A37C2D0-E311-480D-BE74-4A10698CA5CA}" destId="{864DD87F-0B0C-4621-942E-8CB6627B1031}"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E5A48A0A-F512-408C-9B64-5719F315019C}" type="presOf" srcId="{E321591B-EF22-4B70-A997-F920ADD424A6}" destId="{90BD3D43-1A3B-485E-AFA6-70323627E9FE}" srcOrd="0" destOrd="0" presId="urn:microsoft.com/office/officeart/2005/8/layout/hierarchy4"/>
    <dgm:cxn modelId="{F9247425-2094-42B5-BC93-4E66C3D5E0E8}" type="presOf" srcId="{652B5FD8-1DD6-40EB-8F31-CDE12959894B}" destId="{0DD1BF98-FBDB-45B5-B316-4FD42D21DF4F}" srcOrd="0" destOrd="0" presId="urn:microsoft.com/office/officeart/2005/8/layout/hierarchy4"/>
    <dgm:cxn modelId="{B936D558-621F-48A4-BF55-501CC464BD60}" srcId="{07B80F12-EC88-4450-92AF-9C6E79AD2A8D}" destId="{D2FCBC18-222E-4FD3-926D-668B4BBA49C6}" srcOrd="0" destOrd="0" parTransId="{3492710E-D677-4EE0-AC2C-A31BCEDCC036}" sibTransId="{9260EA05-5E42-4184-984B-702F1E6026ED}"/>
    <dgm:cxn modelId="{FB5AB8E4-215E-4CB5-954A-ED5414BA8842}" srcId="{512DE50A-C5CC-4902-9E40-2F658F91C541}" destId="{2D4CF4D0-B6E1-4A60-9375-38C89B9A9028}" srcOrd="0" destOrd="0" parTransId="{EBAAD010-037F-4C11-B7B6-C136F417FF69}" sibTransId="{27BB5197-EF04-47D3-9FE2-9DD1B2FFD241}"/>
    <dgm:cxn modelId="{F55757CF-3EFE-4A8F-962B-35620B2E274A}" type="presOf" srcId="{11F9C3DB-3694-4C6F-9480-413338C10FBB}" destId="{E46628DA-DFCB-494E-9EDB-9DEB3E961771}"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067601B4-6CE7-46D0-896C-451C062DF623}" srcId="{D351FCBF-967B-4557-978E-7A3222124EA5}" destId="{31221637-960D-4BD7-97BA-03E24C592427}" srcOrd="0" destOrd="0" parTransId="{0922CFA8-6EA5-46EE-8CE3-4E8D2781AC6C}" sibTransId="{82FB3D4A-C7C5-4943-B9E2-E2FEC0B3A8C6}"/>
    <dgm:cxn modelId="{3A1C6C65-33A9-44E9-B489-251941455B0A}" type="presOf" srcId="{31221637-960D-4BD7-97BA-03E24C592427}" destId="{EB0C10EA-E065-41A1-9B13-E8E04F32F921}" srcOrd="0" destOrd="0" presId="urn:microsoft.com/office/officeart/2005/8/layout/hierarchy4"/>
    <dgm:cxn modelId="{D4F5E715-8A9C-4394-B1A7-27E0708936FE}" srcId="{2D4CF4D0-B6E1-4A60-9375-38C89B9A9028}" destId="{5D59B49C-8193-4B9D-A524-24260E5DC43A}" srcOrd="0" destOrd="0" parTransId="{5F514B5F-7E9E-4D86-87E2-615FDF271CE8}" sibTransId="{B2212DC2-0DC6-4C79-AF8C-D2E0529EEE4F}"/>
    <dgm:cxn modelId="{6FAB6E76-CD57-421C-85C5-AA6A79E282B0}" type="presOf" srcId="{4F497F0F-52C6-48B5-B4C0-84850894E722}" destId="{614B3269-F492-4805-8B20-A5F303AF18D0}" srcOrd="0" destOrd="0" presId="urn:microsoft.com/office/officeart/2005/8/layout/hierarchy4"/>
    <dgm:cxn modelId="{FB3095F0-09AD-4351-9441-B5FB0766DB15}" srcId="{D2FCBC18-222E-4FD3-926D-668B4BBA49C6}" destId="{7B809552-61D5-46C4-AE2B-366B45D082F1}" srcOrd="0" destOrd="0" parTransId="{EB239BA9-9419-4CEB-98C3-4690A0B4C9D8}" sibTransId="{D178F321-A392-47B2-B2D3-E57794859785}"/>
    <dgm:cxn modelId="{86AE83B1-C014-4C5F-AB75-4563CD8CBF90}" type="presOf" srcId="{7B809552-61D5-46C4-AE2B-366B45D082F1}" destId="{92716BD3-3E09-473B-ADE3-18AF8B39E2CD}" srcOrd="0" destOrd="0" presId="urn:microsoft.com/office/officeart/2005/8/layout/hierarchy4"/>
    <dgm:cxn modelId="{D91A3CA4-D361-4087-B0FF-9E7201AE7FA2}" srcId="{C9A36824-A241-46BA-827C-7A74F3628FBA}" destId="{07B80F12-EC88-4450-92AF-9C6E79AD2A8D}" srcOrd="0" destOrd="0" parTransId="{15172A01-0FA8-423B-B369-B76D150C354A}" sibTransId="{FF2B3D85-D9D1-42F7-BE34-BB0DA65E07FD}"/>
    <dgm:cxn modelId="{E6450989-B5AD-4049-9B7F-4F5FDBA10F8D}" type="presOf" srcId="{512DE50A-C5CC-4902-9E40-2F658F91C541}" destId="{16AF53AE-A193-46B7-A8C5-B79B87F51423}" srcOrd="0" destOrd="0" presId="urn:microsoft.com/office/officeart/2005/8/layout/hierarchy4"/>
    <dgm:cxn modelId="{5DD8E2F2-86A1-40DF-BCAF-35AA9205F814}" type="presOf" srcId="{5D59B49C-8193-4B9D-A524-24260E5DC43A}" destId="{26A96B2E-8431-4887-87F9-A88D05F1F01E}" srcOrd="0" destOrd="0" presId="urn:microsoft.com/office/officeart/2005/8/layout/hierarchy4"/>
    <dgm:cxn modelId="{CB0C21EA-CA0C-4877-A0FD-6C60FE30181B}" type="presOf" srcId="{6E4BDF23-D055-4600-B225-7ECA009E7556}" destId="{553B4E58-AF68-434D-AE6A-08D572D24E47}" srcOrd="0" destOrd="0" presId="urn:microsoft.com/office/officeart/2005/8/layout/hierarchy4"/>
    <dgm:cxn modelId="{0A1D73B8-4F0D-4855-8BA0-22C6A71192C3}" type="presParOf" srcId="{864DD87F-0B0C-4621-942E-8CB6627B1031}" destId="{0C39856A-F539-4A0A-9A68-83637FEBAC0B}" srcOrd="0" destOrd="0" presId="urn:microsoft.com/office/officeart/2005/8/layout/hierarchy4"/>
    <dgm:cxn modelId="{4299AA9E-54EB-4834-9F44-B3DABEBCF0B2}" type="presParOf" srcId="{0C39856A-F539-4A0A-9A68-83637FEBAC0B}" destId="{8CCC63E9-78E3-42CF-8177-76D5E588906A}" srcOrd="0" destOrd="0" presId="urn:microsoft.com/office/officeart/2005/8/layout/hierarchy4"/>
    <dgm:cxn modelId="{B7C2E31C-E499-41CB-BFB6-9EF107D47AC3}" type="presParOf" srcId="{0C39856A-F539-4A0A-9A68-83637FEBAC0B}" destId="{B9A4D6C6-8648-453E-93F2-931661CD5112}" srcOrd="1" destOrd="0" presId="urn:microsoft.com/office/officeart/2005/8/layout/hierarchy4"/>
    <dgm:cxn modelId="{FE42E80B-4E46-4C00-9E7A-C214C9A7267B}" type="presParOf" srcId="{0C39856A-F539-4A0A-9A68-83637FEBAC0B}" destId="{BE32FA8B-7078-4ADB-B5C0-7CD6AA1E3302}" srcOrd="2" destOrd="0" presId="urn:microsoft.com/office/officeart/2005/8/layout/hierarchy4"/>
    <dgm:cxn modelId="{366BD79C-CCC7-45F5-B25A-27986148D611}" type="presParOf" srcId="{BE32FA8B-7078-4ADB-B5C0-7CD6AA1E3302}" destId="{53904001-7DD1-41E8-8A1B-B8FE436F89A6}" srcOrd="0" destOrd="0" presId="urn:microsoft.com/office/officeart/2005/8/layout/hierarchy4"/>
    <dgm:cxn modelId="{96130D73-63CF-4370-91C7-9CD585706E49}" type="presParOf" srcId="{53904001-7DD1-41E8-8A1B-B8FE436F89A6}" destId="{EB0C10EA-E065-41A1-9B13-E8E04F32F921}" srcOrd="0" destOrd="0" presId="urn:microsoft.com/office/officeart/2005/8/layout/hierarchy4"/>
    <dgm:cxn modelId="{1D7C23A8-F161-4BCF-9C14-CF6CDA523FA0}" type="presParOf" srcId="{53904001-7DD1-41E8-8A1B-B8FE436F89A6}" destId="{CCD07A17-59AC-468E-AC54-91FD51AAE356}" srcOrd="1" destOrd="0" presId="urn:microsoft.com/office/officeart/2005/8/layout/hierarchy4"/>
    <dgm:cxn modelId="{737016C8-CC39-4804-B790-C1C91D0D6969}" type="presParOf" srcId="{53904001-7DD1-41E8-8A1B-B8FE436F89A6}" destId="{2D1A2F93-8BE8-4351-AA35-B8D30954E047}" srcOrd="2" destOrd="0" presId="urn:microsoft.com/office/officeart/2005/8/layout/hierarchy4"/>
    <dgm:cxn modelId="{CE3D7044-8480-4C06-A5E1-6B2F8A27A48C}" type="presParOf" srcId="{2D1A2F93-8BE8-4351-AA35-B8D30954E047}" destId="{91AAF779-FB15-41FF-98C5-E7A5B463660F}" srcOrd="0" destOrd="0" presId="urn:microsoft.com/office/officeart/2005/8/layout/hierarchy4"/>
    <dgm:cxn modelId="{096CAB31-8B15-4E62-913D-8124F1AEC95D}" type="presParOf" srcId="{91AAF779-FB15-41FF-98C5-E7A5B463660F}" destId="{553B4E58-AF68-434D-AE6A-08D572D24E47}" srcOrd="0" destOrd="0" presId="urn:microsoft.com/office/officeart/2005/8/layout/hierarchy4"/>
    <dgm:cxn modelId="{56AEFCD2-545A-41FC-B158-5E2EBE1DB120}" type="presParOf" srcId="{91AAF779-FB15-41FF-98C5-E7A5B463660F}" destId="{3A11E530-4E37-4546-B56B-C0E045113627}" srcOrd="1" destOrd="0" presId="urn:microsoft.com/office/officeart/2005/8/layout/hierarchy4"/>
    <dgm:cxn modelId="{0D7EF6A2-0E7D-4EE9-A53C-70047A76D6ED}" type="presParOf" srcId="{91AAF779-FB15-41FF-98C5-E7A5B463660F}" destId="{6E09CDF5-8133-447C-A33F-A36734CC5BAE}" srcOrd="2" destOrd="0" presId="urn:microsoft.com/office/officeart/2005/8/layout/hierarchy4"/>
    <dgm:cxn modelId="{59B7D5EC-C767-41E1-AB03-E69FD588E79B}" type="presParOf" srcId="{6E09CDF5-8133-447C-A33F-A36734CC5BAE}" destId="{53E5BB48-9297-49AA-A2D0-7034D533C052}" srcOrd="0" destOrd="0" presId="urn:microsoft.com/office/officeart/2005/8/layout/hierarchy4"/>
    <dgm:cxn modelId="{F0B7F4CB-61C6-49E0-8E1A-09F13F3FA3AE}" type="presParOf" srcId="{53E5BB48-9297-49AA-A2D0-7034D533C052}" destId="{F283F61B-524B-402A-8475-C33316F6D7A4}" srcOrd="0" destOrd="0" presId="urn:microsoft.com/office/officeart/2005/8/layout/hierarchy4"/>
    <dgm:cxn modelId="{BB892FEA-C1FC-4FEF-8A46-6E8B2B7F6D08}" type="presParOf" srcId="{53E5BB48-9297-49AA-A2D0-7034D533C052}" destId="{9F1D1DB6-C76A-4E95-9F38-78601B37981D}" srcOrd="1" destOrd="0" presId="urn:microsoft.com/office/officeart/2005/8/layout/hierarchy4"/>
    <dgm:cxn modelId="{A64A4A0B-44AE-4E4C-A8DA-AEFB55FFC509}" type="presParOf" srcId="{53E5BB48-9297-49AA-A2D0-7034D533C052}" destId="{3CF2A828-D072-4004-8126-C518020B7EB1}" srcOrd="2" destOrd="0" presId="urn:microsoft.com/office/officeart/2005/8/layout/hierarchy4"/>
    <dgm:cxn modelId="{4D44FA22-3CE9-4331-8F02-9A576974E163}" type="presParOf" srcId="{3CF2A828-D072-4004-8126-C518020B7EB1}" destId="{92F27F9C-FC65-4FA6-95B7-88DA3A778C96}" srcOrd="0" destOrd="0" presId="urn:microsoft.com/office/officeart/2005/8/layout/hierarchy4"/>
    <dgm:cxn modelId="{366B4A0F-0119-4B08-8DBC-CB52FC3E1A09}" type="presParOf" srcId="{92F27F9C-FC65-4FA6-95B7-88DA3A778C96}" destId="{90BD3D43-1A3B-485E-AFA6-70323627E9FE}" srcOrd="0" destOrd="0" presId="urn:microsoft.com/office/officeart/2005/8/layout/hierarchy4"/>
    <dgm:cxn modelId="{FAA9DCD5-5094-4900-AE65-DCB0B9646DA7}" type="presParOf" srcId="{92F27F9C-FC65-4FA6-95B7-88DA3A778C96}" destId="{8B39B552-1478-4372-B458-763D7F5D1FFF}" srcOrd="1" destOrd="0" presId="urn:microsoft.com/office/officeart/2005/8/layout/hierarchy4"/>
    <dgm:cxn modelId="{AD4D25B8-08FE-4A73-8DB5-001BCF9A4E61}" type="presParOf" srcId="{92F27F9C-FC65-4FA6-95B7-88DA3A778C96}" destId="{0DA08D53-8029-4837-B719-F3B3638477EE}" srcOrd="2" destOrd="0" presId="urn:microsoft.com/office/officeart/2005/8/layout/hierarchy4"/>
    <dgm:cxn modelId="{BB8B8894-D933-486C-82C1-5007886556F6}" type="presParOf" srcId="{0DA08D53-8029-4837-B719-F3B3638477EE}" destId="{507CAB7A-9F39-457C-BEC3-5B3BFB169094}" srcOrd="0" destOrd="0" presId="urn:microsoft.com/office/officeart/2005/8/layout/hierarchy4"/>
    <dgm:cxn modelId="{0C7E5586-1E3D-4203-AD93-435EF57CEF85}" type="presParOf" srcId="{507CAB7A-9F39-457C-BEC3-5B3BFB169094}" destId="{E46628DA-DFCB-494E-9EDB-9DEB3E961771}" srcOrd="0" destOrd="0" presId="urn:microsoft.com/office/officeart/2005/8/layout/hierarchy4"/>
    <dgm:cxn modelId="{860E7E9F-A847-4CA4-81A2-BF9400ECA97F}" type="presParOf" srcId="{507CAB7A-9F39-457C-BEC3-5B3BFB169094}" destId="{1B95A24A-02CF-475E-ACB6-B20FB895244B}" srcOrd="1" destOrd="0" presId="urn:microsoft.com/office/officeart/2005/8/layout/hierarchy4"/>
    <dgm:cxn modelId="{4497C407-6208-42C8-A38B-435FDF300328}" type="presParOf" srcId="{507CAB7A-9F39-457C-BEC3-5B3BFB169094}" destId="{E8E4A673-71C9-45AE-9B5F-AE8A221A53FE}" srcOrd="2" destOrd="0" presId="urn:microsoft.com/office/officeart/2005/8/layout/hierarchy4"/>
    <dgm:cxn modelId="{F7833068-6EE5-473E-8A57-3A6F61226C45}" type="presParOf" srcId="{E8E4A673-71C9-45AE-9B5F-AE8A221A53FE}" destId="{F21DC648-3513-4AF5-A8C4-E58B02684BB0}" srcOrd="0" destOrd="0" presId="urn:microsoft.com/office/officeart/2005/8/layout/hierarchy4"/>
    <dgm:cxn modelId="{5219BCB1-72BC-4162-B080-5BD5645F78D7}" type="presParOf" srcId="{F21DC648-3513-4AF5-A8C4-E58B02684BB0}" destId="{0AC65D80-99D6-40C0-8E49-2EECF2BCE3A9}" srcOrd="0" destOrd="0" presId="urn:microsoft.com/office/officeart/2005/8/layout/hierarchy4"/>
    <dgm:cxn modelId="{8DD430A6-4F3E-4DA4-91C0-7FB7A100475E}" type="presParOf" srcId="{F21DC648-3513-4AF5-A8C4-E58B02684BB0}" destId="{979289AA-7FC3-4CB3-8C21-27E1F1EAD018}" srcOrd="1" destOrd="0" presId="urn:microsoft.com/office/officeart/2005/8/layout/hierarchy4"/>
    <dgm:cxn modelId="{6982A6A0-FD52-46AE-B846-77F2B224A83A}" type="presParOf" srcId="{BE32FA8B-7078-4ADB-B5C0-7CD6AA1E3302}" destId="{302C6254-D9E3-4E9C-98CA-69DAA8FB6C4F}" srcOrd="1" destOrd="0" presId="urn:microsoft.com/office/officeart/2005/8/layout/hierarchy4"/>
    <dgm:cxn modelId="{32B7499F-CA9F-4B77-B4AF-C8800D369982}" type="presParOf" srcId="{BE32FA8B-7078-4ADB-B5C0-7CD6AA1E3302}" destId="{1301DEFC-B0F2-4879-8FB4-609AD591B67D}" srcOrd="2" destOrd="0" presId="urn:microsoft.com/office/officeart/2005/8/layout/hierarchy4"/>
    <dgm:cxn modelId="{4AF6ADFA-12BF-4268-AA32-845F0D37C9A9}" type="presParOf" srcId="{1301DEFC-B0F2-4879-8FB4-609AD591B67D}" destId="{B26E7CC7-2BBC-48F3-9F29-076FE0DF794C}" srcOrd="0" destOrd="0" presId="urn:microsoft.com/office/officeart/2005/8/layout/hierarchy4"/>
    <dgm:cxn modelId="{4C301465-1E7E-4863-AD87-E80C3475586D}" type="presParOf" srcId="{1301DEFC-B0F2-4879-8FB4-609AD591B67D}" destId="{89B8FA12-C3E5-4D91-85E6-CF05718FB3FB}" srcOrd="1" destOrd="0" presId="urn:microsoft.com/office/officeart/2005/8/layout/hierarchy4"/>
    <dgm:cxn modelId="{D958BC78-F083-4F31-A4FA-05749F6C02FA}" type="presParOf" srcId="{1301DEFC-B0F2-4879-8FB4-609AD591B67D}" destId="{49DF8F33-00C8-4C57-947D-6FB295BC5E0B}" srcOrd="2" destOrd="0" presId="urn:microsoft.com/office/officeart/2005/8/layout/hierarchy4"/>
    <dgm:cxn modelId="{B659CD42-9913-43BA-A509-28E245685170}" type="presParOf" srcId="{49DF8F33-00C8-4C57-947D-6FB295BC5E0B}" destId="{8935F7D5-9BD6-42CA-8CA0-72E057D6B34D}" srcOrd="0" destOrd="0" presId="urn:microsoft.com/office/officeart/2005/8/layout/hierarchy4"/>
    <dgm:cxn modelId="{AFCB0944-E7C1-43F1-BE7E-6043439F07BC}" type="presParOf" srcId="{8935F7D5-9BD6-42CA-8CA0-72E057D6B34D}" destId="{C8C8197E-6305-413D-AE7A-2D765A45E722}" srcOrd="0" destOrd="0" presId="urn:microsoft.com/office/officeart/2005/8/layout/hierarchy4"/>
    <dgm:cxn modelId="{3771EB17-289C-4483-A91F-719D8D6A52A8}" type="presParOf" srcId="{8935F7D5-9BD6-42CA-8CA0-72E057D6B34D}" destId="{061220AE-192D-4E38-A132-972960C5CC49}" srcOrd="1" destOrd="0" presId="urn:microsoft.com/office/officeart/2005/8/layout/hierarchy4"/>
    <dgm:cxn modelId="{C4D1F2E5-3DD0-426A-8ED4-7A94E8F68414}" type="presParOf" srcId="{8935F7D5-9BD6-42CA-8CA0-72E057D6B34D}" destId="{92B55F50-B7C7-40CA-A676-330B451225D2}" srcOrd="2" destOrd="0" presId="urn:microsoft.com/office/officeart/2005/8/layout/hierarchy4"/>
    <dgm:cxn modelId="{CDCD3A7D-6B5B-4A99-A1B1-43C835045BDF}" type="presParOf" srcId="{92B55F50-B7C7-40CA-A676-330B451225D2}" destId="{35AECF87-FCFB-4ACB-96D6-B593F5641AED}" srcOrd="0" destOrd="0" presId="urn:microsoft.com/office/officeart/2005/8/layout/hierarchy4"/>
    <dgm:cxn modelId="{89F67AA3-12B0-4B25-A969-482C0796BD01}" type="presParOf" srcId="{35AECF87-FCFB-4ACB-96D6-B593F5641AED}" destId="{41007D0D-801F-4A09-AF8E-411534AA8476}" srcOrd="0" destOrd="0" presId="urn:microsoft.com/office/officeart/2005/8/layout/hierarchy4"/>
    <dgm:cxn modelId="{C9EDE6DF-D753-4E8A-B44C-D729654B7BC3}" type="presParOf" srcId="{35AECF87-FCFB-4ACB-96D6-B593F5641AED}" destId="{204A399F-7321-43B8-99D7-EB24DA528AC7}" srcOrd="1" destOrd="0" presId="urn:microsoft.com/office/officeart/2005/8/layout/hierarchy4"/>
    <dgm:cxn modelId="{CE2B917B-85C4-45D5-B8B6-018AFA8047E1}" type="presParOf" srcId="{35AECF87-FCFB-4ACB-96D6-B593F5641AED}" destId="{70896AFF-AE5D-4C5D-9E92-EA5E0AE6454E}" srcOrd="2" destOrd="0" presId="urn:microsoft.com/office/officeart/2005/8/layout/hierarchy4"/>
    <dgm:cxn modelId="{371B9C47-CE7F-430E-9FB4-6AAFD71CDB29}" type="presParOf" srcId="{70896AFF-AE5D-4C5D-9E92-EA5E0AE6454E}" destId="{CEED6D9A-04A1-4013-8A9C-7F3C1EA88855}" srcOrd="0" destOrd="0" presId="urn:microsoft.com/office/officeart/2005/8/layout/hierarchy4"/>
    <dgm:cxn modelId="{BE014A5D-7CD4-4B98-A30C-F18AD4BBAB75}" type="presParOf" srcId="{CEED6D9A-04A1-4013-8A9C-7F3C1EA88855}" destId="{F9E9D04B-46B0-49DD-B3B4-A1CC7B5D68B8}" srcOrd="0" destOrd="0" presId="urn:microsoft.com/office/officeart/2005/8/layout/hierarchy4"/>
    <dgm:cxn modelId="{B25F7753-A00E-4A27-82F3-26DA59C0E9EA}" type="presParOf" srcId="{CEED6D9A-04A1-4013-8A9C-7F3C1EA88855}" destId="{7A4001F8-1841-4826-A141-B716959DE3A5}" srcOrd="1" destOrd="0" presId="urn:microsoft.com/office/officeart/2005/8/layout/hierarchy4"/>
    <dgm:cxn modelId="{304ADB65-0B3F-44A3-BE45-D5B5CED3077A}" type="presParOf" srcId="{CEED6D9A-04A1-4013-8A9C-7F3C1EA88855}" destId="{B636A10E-9A02-4241-A5B7-4275E34F1C4A}" srcOrd="2" destOrd="0" presId="urn:microsoft.com/office/officeart/2005/8/layout/hierarchy4"/>
    <dgm:cxn modelId="{5D8A1C34-EC23-4BA5-AAE0-905F52552599}" type="presParOf" srcId="{B636A10E-9A02-4241-A5B7-4275E34F1C4A}" destId="{D8B159D6-75BF-4D23-81EF-9AD63DE90941}" srcOrd="0" destOrd="0" presId="urn:microsoft.com/office/officeart/2005/8/layout/hierarchy4"/>
    <dgm:cxn modelId="{AE78CCB7-0F10-4876-9153-524C321AC28D}" type="presParOf" srcId="{D8B159D6-75BF-4D23-81EF-9AD63DE90941}" destId="{92716BD3-3E09-473B-ADE3-18AF8B39E2CD}" srcOrd="0" destOrd="0" presId="urn:microsoft.com/office/officeart/2005/8/layout/hierarchy4"/>
    <dgm:cxn modelId="{59486BBE-B48D-4DE2-92A0-314C8B93A574}" type="presParOf" srcId="{D8B159D6-75BF-4D23-81EF-9AD63DE90941}" destId="{E3116EF7-C390-44F3-9AFC-BFBF44DF27AA}" srcOrd="1" destOrd="0" presId="urn:microsoft.com/office/officeart/2005/8/layout/hierarchy4"/>
    <dgm:cxn modelId="{D68B6803-6125-48F2-B0EA-A2523DA5033F}" type="presParOf" srcId="{D8B159D6-75BF-4D23-81EF-9AD63DE90941}" destId="{AA24CAAC-A207-4FF0-AEF8-9AD2FF1446F6}" srcOrd="2" destOrd="0" presId="urn:microsoft.com/office/officeart/2005/8/layout/hierarchy4"/>
    <dgm:cxn modelId="{8273845C-B0CC-451C-AC0E-534A2CDF7CD5}" type="presParOf" srcId="{AA24CAAC-A207-4FF0-AEF8-9AD2FF1446F6}" destId="{7B96A491-03BC-47F7-AA9B-D6CD2DA96263}" srcOrd="0" destOrd="0" presId="urn:microsoft.com/office/officeart/2005/8/layout/hierarchy4"/>
    <dgm:cxn modelId="{B7F09982-278B-4140-B9EA-FF3F658900F1}" type="presParOf" srcId="{7B96A491-03BC-47F7-AA9B-D6CD2DA96263}" destId="{614B3269-F492-4805-8B20-A5F303AF18D0}" srcOrd="0" destOrd="0" presId="urn:microsoft.com/office/officeart/2005/8/layout/hierarchy4"/>
    <dgm:cxn modelId="{5E60AF73-EE00-4C51-A919-766DD4F6B4CB}" type="presParOf" srcId="{7B96A491-03BC-47F7-AA9B-D6CD2DA96263}" destId="{AB381B52-3C74-4CDA-B3EF-D5983FC5C76A}" srcOrd="1" destOrd="0" presId="urn:microsoft.com/office/officeart/2005/8/layout/hierarchy4"/>
    <dgm:cxn modelId="{5EA80D69-336A-47A6-8A25-2CDCA2895805}" type="presParOf" srcId="{BE32FA8B-7078-4ADB-B5C0-7CD6AA1E3302}" destId="{2F7AFC3D-37A5-44D2-8EA0-09D7BD981C9A}" srcOrd="3" destOrd="0" presId="urn:microsoft.com/office/officeart/2005/8/layout/hierarchy4"/>
    <dgm:cxn modelId="{4D3ADD20-C643-462D-8890-E10619D57C54}" type="presParOf" srcId="{BE32FA8B-7078-4ADB-B5C0-7CD6AA1E3302}" destId="{EB7B46BE-F43B-4A1E-A669-F6C825738262}" srcOrd="4" destOrd="0" presId="urn:microsoft.com/office/officeart/2005/8/layout/hierarchy4"/>
    <dgm:cxn modelId="{76E98377-BF7B-4CF9-A35F-53A3F32A22D6}" type="presParOf" srcId="{EB7B46BE-F43B-4A1E-A669-F6C825738262}" destId="{0DD1BF98-FBDB-45B5-B316-4FD42D21DF4F}" srcOrd="0" destOrd="0" presId="urn:microsoft.com/office/officeart/2005/8/layout/hierarchy4"/>
    <dgm:cxn modelId="{AF4AC19A-00EE-47BD-9249-72C36235D13F}" type="presParOf" srcId="{EB7B46BE-F43B-4A1E-A669-F6C825738262}" destId="{37DE613C-4717-4CFA-B98F-C28711672B0D}" srcOrd="1" destOrd="0" presId="urn:microsoft.com/office/officeart/2005/8/layout/hierarchy4"/>
    <dgm:cxn modelId="{F94DEF4A-84C0-4FD5-A9F1-62BE875CA675}" type="presParOf" srcId="{EB7B46BE-F43B-4A1E-A669-F6C825738262}" destId="{9FC550D5-B102-4FE7-8DB4-D04CBBB0C7E4}" srcOrd="2" destOrd="0" presId="urn:microsoft.com/office/officeart/2005/8/layout/hierarchy4"/>
    <dgm:cxn modelId="{336D98EA-5C18-4C68-8FC8-FEA3DC081A0A}" type="presParOf" srcId="{9FC550D5-B102-4FE7-8DB4-D04CBBB0C7E4}" destId="{A3A10215-C023-4B61-9DD1-CE3FDB812CEB}" srcOrd="0" destOrd="0" presId="urn:microsoft.com/office/officeart/2005/8/layout/hierarchy4"/>
    <dgm:cxn modelId="{820C9BD4-ACBD-4233-B148-C7F26FACAA1D}" type="presParOf" srcId="{A3A10215-C023-4B61-9DD1-CE3FDB812CEB}" destId="{0BFDD33F-6CF3-4CD5-8EE5-513EC1B17424}" srcOrd="0" destOrd="0" presId="urn:microsoft.com/office/officeart/2005/8/layout/hierarchy4"/>
    <dgm:cxn modelId="{5EF69BCD-06FE-4072-82FF-7ACB400DB67B}" type="presParOf" srcId="{A3A10215-C023-4B61-9DD1-CE3FDB812CEB}" destId="{AE2BDA44-B1F5-4722-A82E-C0EADD553D57}" srcOrd="1" destOrd="0" presId="urn:microsoft.com/office/officeart/2005/8/layout/hierarchy4"/>
    <dgm:cxn modelId="{769CD071-916D-4292-8A9E-D2FFC8765E99}" type="presParOf" srcId="{A3A10215-C023-4B61-9DD1-CE3FDB812CEB}" destId="{23786150-4A0F-4CAD-9BF8-2CF4EFC51B7B}" srcOrd="2" destOrd="0" presId="urn:microsoft.com/office/officeart/2005/8/layout/hierarchy4"/>
    <dgm:cxn modelId="{B384B9E1-5D28-49B5-962B-A9FB60BFA73A}" type="presParOf" srcId="{23786150-4A0F-4CAD-9BF8-2CF4EFC51B7B}" destId="{DADA4FF1-9FF7-464B-A160-85E2006D66AB}" srcOrd="0" destOrd="0" presId="urn:microsoft.com/office/officeart/2005/8/layout/hierarchy4"/>
    <dgm:cxn modelId="{9AF7DC2A-93B6-47EE-8AB8-D5040B4D006C}" type="presParOf" srcId="{DADA4FF1-9FF7-464B-A160-85E2006D66AB}" destId="{16AF53AE-A193-46B7-A8C5-B79B87F51423}" srcOrd="0" destOrd="0" presId="urn:microsoft.com/office/officeart/2005/8/layout/hierarchy4"/>
    <dgm:cxn modelId="{7E4C5F52-E338-4B64-8C07-AC5F49F28B25}" type="presParOf" srcId="{DADA4FF1-9FF7-464B-A160-85E2006D66AB}" destId="{F0F81DCE-BBAF-4448-8C06-FE929F6EFD50}" srcOrd="1" destOrd="0" presId="urn:microsoft.com/office/officeart/2005/8/layout/hierarchy4"/>
    <dgm:cxn modelId="{E6001555-1337-4ABE-816C-C7E769F52CA1}" type="presParOf" srcId="{DADA4FF1-9FF7-464B-A160-85E2006D66AB}" destId="{C7882690-B9B4-4E7B-9A8D-7E4FA15239D1}" srcOrd="2" destOrd="0" presId="urn:microsoft.com/office/officeart/2005/8/layout/hierarchy4"/>
    <dgm:cxn modelId="{A811F061-2E81-4C1E-AA79-DEDE19FF2E47}" type="presParOf" srcId="{C7882690-B9B4-4E7B-9A8D-7E4FA15239D1}" destId="{433655AD-A900-41AD-8F0F-3CD31838D7EE}" srcOrd="0" destOrd="0" presId="urn:microsoft.com/office/officeart/2005/8/layout/hierarchy4"/>
    <dgm:cxn modelId="{7ECEA347-1411-4F9E-959E-27E9C9933BCC}" type="presParOf" srcId="{433655AD-A900-41AD-8F0F-3CD31838D7EE}" destId="{E4327505-0C43-4871-8757-A50453A0C067}" srcOrd="0" destOrd="0" presId="urn:microsoft.com/office/officeart/2005/8/layout/hierarchy4"/>
    <dgm:cxn modelId="{A31C57C7-9499-4A24-95FB-C96F0A9EFF8E}" type="presParOf" srcId="{433655AD-A900-41AD-8F0F-3CD31838D7EE}" destId="{FA240637-8708-425C-AE8B-749787D27E7F}" srcOrd="1" destOrd="0" presId="urn:microsoft.com/office/officeart/2005/8/layout/hierarchy4"/>
    <dgm:cxn modelId="{EA076CE1-35AD-4542-AECD-FC3EA53EF746}" type="presParOf" srcId="{433655AD-A900-41AD-8F0F-3CD31838D7EE}" destId="{66E87F13-839F-4F13-92F9-25D1DE1DBE89}" srcOrd="2" destOrd="0" presId="urn:microsoft.com/office/officeart/2005/8/layout/hierarchy4"/>
    <dgm:cxn modelId="{A92DED2C-AB87-469B-B569-5F0D2E374E3B}" type="presParOf" srcId="{66E87F13-839F-4F13-92F9-25D1DE1DBE89}" destId="{59E9A1C9-BF43-46B0-BA12-280660F3E0B5}" srcOrd="0" destOrd="0" presId="urn:microsoft.com/office/officeart/2005/8/layout/hierarchy4"/>
    <dgm:cxn modelId="{C4FA82D6-EAEC-432C-B6BC-6D296F2792C5}" type="presParOf" srcId="{59E9A1C9-BF43-46B0-BA12-280660F3E0B5}" destId="{26A96B2E-8431-4887-87F9-A88D05F1F01E}" srcOrd="0" destOrd="0" presId="urn:microsoft.com/office/officeart/2005/8/layout/hierarchy4"/>
    <dgm:cxn modelId="{6FAB5CA4-0807-4FCD-89E3-77F9C615847B}" type="presParOf" srcId="{59E9A1C9-BF43-46B0-BA12-280660F3E0B5}" destId="{44BE5888-BFB2-42F3-8CFB-F35EA527E485}" srcOrd="1" destOrd="0" presId="urn:microsoft.com/office/officeart/2005/8/layout/hierarchy4"/>
    <dgm:cxn modelId="{8141A6AB-D6EF-4B85-A3D3-8618A851A9DD}" type="presParOf" srcId="{59E9A1C9-BF43-46B0-BA12-280660F3E0B5}" destId="{8C91A089-9E02-46C5-B968-BACB80AECC4C}" srcOrd="2" destOrd="0" presId="urn:microsoft.com/office/officeart/2005/8/layout/hierarchy4"/>
    <dgm:cxn modelId="{76179FD3-69BA-4EE6-99E1-8F5663129BB4}" type="presParOf" srcId="{8C91A089-9E02-46C5-B968-BACB80AECC4C}" destId="{4CCC690B-26B3-47CA-AEB9-46CDA2E15A25}" srcOrd="0" destOrd="0" presId="urn:microsoft.com/office/officeart/2005/8/layout/hierarchy4"/>
    <dgm:cxn modelId="{6B90D56D-81AA-460E-BD65-70737301F871}" type="presParOf" srcId="{4CCC690B-26B3-47CA-AEB9-46CDA2E15A25}" destId="{8E8AC1E9-FB6F-42A5-9474-FD92A989D567}" srcOrd="0" destOrd="0" presId="urn:microsoft.com/office/officeart/2005/8/layout/hierarchy4"/>
    <dgm:cxn modelId="{322FD041-3B97-4B13-B789-4A03FC61815B}" type="presParOf" srcId="{4CCC690B-26B3-47CA-AEB9-46CDA2E15A25}" destId="{244BCC4F-DF14-434C-801F-C854F38E0855}" srcOrd="1" destOrd="0" presId="urn:microsoft.com/office/officeart/2005/8/layout/hierarchy4"/>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138 000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p>
      </dgm:t>
    </dgm:pt>
    <dgm:pt modelId="{F7E1C861-8795-4EA1-A76A-EE2CB6232346}" type="sibTrans" cxnId="{0DC76281-AE6D-4D6E-81A2-1B2B3B2AF0AA}">
      <dgm:prSet/>
      <dgm:spPr/>
      <dgm:t>
        <a:bodyPr/>
        <a:lstStyle/>
        <a:p>
          <a:endParaRPr lang="ru-RU" sz="1100" b="1"/>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183 940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p>
      </dgm:t>
    </dgm:pt>
    <dgm:pt modelId="{A52C1518-95AA-4EDF-99FF-93D999EDDD4A}" type="sibTrans" cxnId="{F1D9D270-AECF-4F03-87DB-1FE8BCAFEC8D}">
      <dgm:prSet/>
      <dgm:spPr/>
      <dgm:t>
        <a:bodyPr/>
        <a:lstStyle/>
        <a:p>
          <a:endParaRPr lang="ru-RU" sz="1100" b="1"/>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p>
      </dgm:t>
    </dgm:pt>
    <dgm:pt modelId="{B132F376-D606-4DE2-9BBB-04499697516A}" type="sibTrans" cxnId="{3309F21D-4431-4903-BB3C-90427A73504C}">
      <dgm:prSet/>
      <dgm:spPr/>
      <dgm:t>
        <a:bodyPr/>
        <a:lstStyle/>
        <a:p>
          <a:endParaRPr lang="ru-RU" sz="1100" b="1"/>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p>
      </dgm:t>
    </dgm:pt>
    <dgm:pt modelId="{2FD537BC-8C4D-4BAF-9555-CDCB9FCAC8F1}" type="sibTrans" cxnId="{15B242EC-11A3-40F7-B2A4-A7E917E37951}">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p>
      </dgm:t>
    </dgm:pt>
    <dgm:pt modelId="{7319F631-09B1-48CB-BAF7-8445C5AC1618}" type="sibTrans" cxnId="{9D786EF0-2F4F-40F5-8C60-398E9181FD35}">
      <dgm:prSet/>
      <dgm:spPr/>
      <dgm:t>
        <a:bodyPr/>
        <a:lstStyle/>
        <a:p>
          <a:endParaRPr lang="ru-RU"/>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153 300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p>
      </dgm:t>
    </dgm:pt>
    <dgm:pt modelId="{1FD46F6E-8EE6-451E-A6B4-3FA6056BD416}" type="sibTrans" cxnId="{563B7135-C296-437E-86BC-71C9BF75CBD3}">
      <dgm:prSet/>
      <dgm:spPr/>
      <dgm:t>
        <a:bodyPr/>
        <a:lstStyle/>
        <a:p>
          <a:endParaRPr lang="ru-RU"/>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p>
      </dgm:t>
    </dgm:pt>
    <dgm:pt modelId="{EA539CAD-DFF5-47A4-8411-B337C730B6B2}" type="sibTrans" cxnId="{2E3A4B0A-C6F1-498B-A616-AF6C3935B080}">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153 800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p>
      </dgm:t>
    </dgm:pt>
    <dgm:pt modelId="{0D884A66-EF39-4789-A63B-3A3CBEB15D6A}" type="sibTrans" cxnId="{08064794-7D33-4B3D-98EC-4C2F3CAB8822}">
      <dgm:prSet/>
      <dgm:spPr/>
      <dgm:t>
        <a:bodyPr/>
        <a:lstStyle/>
        <a:p>
          <a:endParaRPr lang="ru-RU"/>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p>
      </dgm:t>
    </dgm:pt>
    <dgm:pt modelId="{EC763716-B14D-403A-A4A7-216861E00C47}" type="sibTrans" cxnId="{9A5E90C4-6511-4923-BB87-9C452263074C}">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154 000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p>
      </dgm:t>
    </dgm:pt>
    <dgm:pt modelId="{38C2B751-10AB-424B-8533-370958D28C0F}" type="sibTrans" cxnId="{E90B9AD5-6B9D-460A-B8D4-0169929EE8C4}">
      <dgm:prSet/>
      <dgm:spPr/>
      <dgm:t>
        <a:bodyPr/>
        <a:lstStyle/>
        <a:p>
          <a:endParaRPr lang="ru-RU"/>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p>
      </dgm:t>
    </dgm:pt>
    <dgm:pt modelId="{1AF301AF-4DFB-4C78-9067-8B4C4FDC04D9}" type="sibTrans" cxnId="{F48F33E0-C1C5-4342-8DCC-7C57E3E3B48C}">
      <dgm:prSet/>
      <dgm:spPr/>
      <dgm:t>
        <a:bodyPr/>
        <a:lstStyle/>
        <a:p>
          <a:endParaRPr lang="ru-RU"/>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p>
      </dgm:t>
    </dgm:pt>
    <dgm:pt modelId="{64F31578-307B-4AF8-9DDD-FA0365BF46F7}" type="parTrans" cxnId="{EFA08DB9-2A00-43D3-B718-DCFAD41C9E5B}">
      <dgm:prSet/>
      <dgm:spPr/>
      <dgm:t>
        <a:bodyPr/>
        <a:lstStyle/>
        <a:p>
          <a:endParaRPr lang="ru-RU" sz="1100" b="1"/>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p>
      </dgm:t>
    </dgm:pt>
    <dgm:pt modelId="{01E5FF1C-8ED4-4ED1-A0DD-0AA37640AF28}" type="sibTrans" cxnId="{C28CBCF7-3139-40F7-B426-1830BB2434D9}">
      <dgm:prSet/>
      <dgm:spPr/>
      <dgm:t>
        <a:bodyPr/>
        <a:lstStyle/>
        <a:p>
          <a:endParaRPr lang="ru-RU" sz="1100" b="1"/>
        </a:p>
      </dgm:t>
    </dgm:pt>
    <dgm:pt modelId="{F22CCE59-9B42-4DA2-949C-34E1E0586A20}" type="parTrans" cxnId="{C28CBCF7-3139-40F7-B426-1830BB2434D9}">
      <dgm:prSet/>
      <dgm:spPr/>
      <dgm:t>
        <a:bodyPr/>
        <a:lstStyle/>
        <a:p>
          <a:endParaRPr lang="ru-RU" sz="1100" b="1"/>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0">
        <dgm:presLayoutVars>
          <dgm:chPref val="3"/>
        </dgm:presLayoutVars>
      </dgm:prSet>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4" presStyleCnt="2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5" presStyleCnt="2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6" presStyleCnt="2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7" presStyleCnt="20">
        <dgm:presLayoutVars>
          <dgm:chPref val="3"/>
        </dgm:presLayoutVars>
      </dgm:prSet>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8" presStyleCnt="2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9" presStyleCnt="2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0" presStyleCnt="2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1" presStyleCnt="20">
        <dgm:presLayoutVars>
          <dgm:chPref val="3"/>
        </dgm:presLayoutVars>
      </dgm:prSet>
      <dgm:spPr/>
      <dgm:t>
        <a:bodyPr/>
        <a:lstStyle/>
        <a:p>
          <a:endParaRPr lang="ru-RU"/>
        </a:p>
      </dgm:t>
    </dgm:pt>
    <dgm:pt modelId="{363B422D-50FA-4623-87DE-F2646C7B8FA8}" type="pres">
      <dgm:prSet presAssocID="{F0AF63A1-E6C3-48D7-BA15-2982A4DC912D}"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2" presStyleCnt="2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3" presStyleCnt="2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4" presStyleCnt="2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5" presStyleCnt="20">
        <dgm:presLayoutVars>
          <dgm:chPref val="3"/>
        </dgm:presLayoutVars>
      </dgm:prSet>
      <dgm:spPr/>
      <dgm:t>
        <a:bodyPr/>
        <a:lstStyle/>
        <a:p>
          <a:endParaRPr lang="ru-RU"/>
        </a:p>
      </dgm:t>
    </dgm:pt>
    <dgm:pt modelId="{FF9D5968-2625-4FA7-B798-123DE0850F01}" type="pres">
      <dgm:prSet presAssocID="{9E15771F-F540-4F32-ACD6-56CFD707E80B}"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16" presStyleCnt="2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17" presStyleCnt="2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18" presStyleCnt="2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19" presStyleCnt="20">
        <dgm:presLayoutVars>
          <dgm:chPref val="3"/>
        </dgm:presLayoutVars>
      </dgm:prSet>
      <dgm:spPr/>
      <dgm:t>
        <a:bodyPr/>
        <a:lstStyle/>
        <a:p>
          <a:endParaRPr lang="ru-RU"/>
        </a:p>
      </dgm:t>
    </dgm:pt>
    <dgm:pt modelId="{78FA1C88-01CB-45D0-B8B1-93ED28DC0515}" type="pres">
      <dgm:prSet presAssocID="{04C3AC0E-965B-48C1-827A-5D93B22D2057}" presName="horzFour" presStyleCnt="0"/>
      <dgm:spPr/>
    </dgm:pt>
  </dgm:ptLst>
  <dgm:cxnLst>
    <dgm:cxn modelId="{15B242EC-11A3-40F7-B2A4-A7E917E37951}" srcId="{614AF9F2-E1A1-4D10-882A-EB6B0D669FCA}" destId="{BE98D1AB-A280-4D0B-A815-73E57FD87EC3}" srcOrd="0" destOrd="0" parTransId="{CDDECA34-9841-4A92-959B-4DB892243F64}" sibTransId="{2FD537BC-8C4D-4BAF-9555-CDCB9FCAC8F1}"/>
    <dgm:cxn modelId="{ABDBEA9C-033A-4427-95ED-2D063FE23871}" type="presOf" srcId="{614AF9F2-E1A1-4D10-882A-EB6B0D669FCA}" destId="{6CE5FDB4-BFBB-4259-A330-B441199BCE24}" srcOrd="0" destOrd="0" presId="urn:microsoft.com/office/officeart/2005/8/layout/hierarchy4"/>
    <dgm:cxn modelId="{18720EC8-0335-4536-A5A3-6E5DDA8FA416}" type="presOf" srcId="{BDDF592B-1C58-40EE-9108-0DC798BB2F08}" destId="{4CD2A706-78CC-47E3-A8F8-D778F944372A}" srcOrd="0" destOrd="0" presId="urn:microsoft.com/office/officeart/2005/8/layout/hierarchy4"/>
    <dgm:cxn modelId="{1CDD57B7-14A2-408B-BEFE-167FD02B2FA7}" type="presOf" srcId="{187C542A-BCFC-4BBB-8DCA-67690BE3FD29}" destId="{EFF40216-5B58-45C6-B485-1C9C4561DF2F}"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78958441-596F-40C4-B587-36D68FD195D7}" type="presOf" srcId="{5A6BA2F8-AB86-4FEA-9FCE-F9FA52A7F9A0}" destId="{EFD09625-1EEB-463A-9D51-52F09A5E039B}" srcOrd="0" destOrd="0" presId="urn:microsoft.com/office/officeart/2005/8/layout/hierarchy4"/>
    <dgm:cxn modelId="{B14261BE-8C2F-47FE-994B-31EBFB43C797}" type="presOf" srcId="{9E496AFB-5861-4A0B-A059-7AF344913280}" destId="{F8905714-088D-483C-AC16-D43BF2F0BF16}" srcOrd="0" destOrd="0" presId="urn:microsoft.com/office/officeart/2005/8/layout/hierarchy4"/>
    <dgm:cxn modelId="{F8B7162E-28F2-450B-9829-49C8A819D2F2}" type="presOf" srcId="{93520637-36B3-4AB9-B949-92D55141E733}" destId="{8E7E2D4A-62E6-4A23-A5DD-552A63903B64}" srcOrd="0" destOrd="0" presId="urn:microsoft.com/office/officeart/2005/8/layout/hierarchy4"/>
    <dgm:cxn modelId="{1BB1949A-8171-4F62-9F6B-36EC0CE27FCA}" type="presOf" srcId="{4E5A1869-57DF-4BD2-89F2-0FF412DDC036}" destId="{BA61E3A6-0BE5-4066-9F94-BB1BFFF8EBBF}"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26797259-0E6A-4902-A3AB-05BB83E86350}" type="presOf" srcId="{CD119780-6575-4106-AE5B-2CC6B48E5482}" destId="{14BABD28-5047-47A3-A701-B7AFBBE28819}" srcOrd="0" destOrd="0" presId="urn:microsoft.com/office/officeart/2005/8/layout/hierarchy4"/>
    <dgm:cxn modelId="{137B0219-2241-44C5-8A24-96E04FD7D993}" type="presOf" srcId="{C60BD95D-8BE5-42EC-AF9D-D22E07852892}" destId="{2965B01E-C0DE-4302-ADA0-732BD580C7B1}" srcOrd="0" destOrd="0" presId="urn:microsoft.com/office/officeart/2005/8/layout/hierarchy4"/>
    <dgm:cxn modelId="{E4A58F16-0714-44D0-9D86-9FA7FC4113D5}" type="presOf" srcId="{9E15771F-F540-4F32-ACD6-56CFD707E80B}" destId="{35DF38A4-C109-469A-81F6-242705CF6432}" srcOrd="0" destOrd="0" presId="urn:microsoft.com/office/officeart/2005/8/layout/hierarchy4"/>
    <dgm:cxn modelId="{ABD4AE05-F318-42ED-9D9D-44D89BA0F855}" type="presOf" srcId="{7711325B-E859-44FE-8B41-57F9AFDCA54B}" destId="{576C6983-4618-426C-8177-DEA9FE3AC4EB}" srcOrd="0" destOrd="0" presId="urn:microsoft.com/office/officeart/2005/8/layout/hierarchy4"/>
    <dgm:cxn modelId="{93DA6E87-3C78-42C4-8BA7-A9C6189049EF}" type="presOf" srcId="{C9C8B06B-C833-4D4A-8595-4BF5AEB204E9}" destId="{CB2AF246-A0C3-4F64-A578-D38165C39147}"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39DF05F3-08E7-4792-BACF-2A4D51D7761E}" type="presOf" srcId="{89E09F27-5F73-400B-AE18-4421B9895F64}" destId="{9E5D5161-23D7-41B4-A187-BE6D7C6483D0}"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FEAF4459-B71C-42CE-92E1-D77EE7EB3E23}" type="presOf" srcId="{9C715FE5-31CA-4541-A958-D2C730C134E0}" destId="{2BC9EB28-F68D-4321-836D-A642C2C0DAB1}" srcOrd="0" destOrd="0" presId="urn:microsoft.com/office/officeart/2005/8/layout/hierarchy4"/>
    <dgm:cxn modelId="{F3D45104-EB2E-46D7-A6C5-854973FF614C}" type="presOf" srcId="{25C69CC8-098D-44A3-878A-5E3FEF1E9C10}" destId="{24CEF574-2765-4D7C-A195-C900E925FBE6}" srcOrd="0" destOrd="0" presId="urn:microsoft.com/office/officeart/2005/8/layout/hierarchy4"/>
    <dgm:cxn modelId="{F48F33E0-C1C5-4342-8DCC-7C57E3E3B48C}" srcId="{DF86BB99-07F8-490F-B6E9-4F22F5A8A955}" destId="{04C3AC0E-965B-48C1-827A-5D93B22D2057}" srcOrd="0" destOrd="0" parTransId="{0CE8D822-733A-4BA8-B539-C3F84FDFC933}" sibTransId="{1AF301AF-4DFB-4C78-9067-8B4C4FDC04D9}"/>
    <dgm:cxn modelId="{9D786EF0-2F4F-40F5-8C60-398E9181FD35}" srcId="{66E38241-E965-439E-997F-74C14C213F23}" destId="{D1936ACF-1E69-4953-BA37-9ADE2EF12E41}" srcOrd="0" destOrd="0" parTransId="{A530724B-D4A2-46C1-8717-7F7FB05E23A3}" sibTransId="{7319F631-09B1-48CB-BAF7-8445C5AC1618}"/>
    <dgm:cxn modelId="{C4AA8921-F559-4B53-89B1-8C59539D0629}" type="presOf" srcId="{F6F97186-B344-4193-9FE9-6DFB5403A289}" destId="{B7B68934-E179-4D36-8AD9-7637EF3F0019}" srcOrd="0" destOrd="0" presId="urn:microsoft.com/office/officeart/2005/8/layout/hierarchy4"/>
    <dgm:cxn modelId="{8672B1E7-7CB7-413B-9390-2993B618025C}" type="presOf" srcId="{44367D81-039C-4579-8E09-66CAF90F5041}" destId="{085136A3-D02F-461C-B31C-FD1D69D16759}"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7C2E5991-6D03-4679-BB46-318B01A66142}" srcId="{F6F97186-B344-4193-9FE9-6DFB5403A289}" destId="{CD119780-6575-4106-AE5B-2CC6B48E5482}" srcOrd="0" destOrd="0" parTransId="{A99EC59D-97F4-424A-A28E-01E77005439E}" sibTransId="{3BBBAA4F-305C-4E5F-BBCB-DE1B8ED5978A}"/>
    <dgm:cxn modelId="{63612CDA-BBAA-48D8-BF07-558BDAD747A0}" srcId="{CD119780-6575-4106-AE5B-2CC6B48E5482}" destId="{93520637-36B3-4AB9-B949-92D55141E733}" srcOrd="0" destOrd="0" parTransId="{15E02305-DAD8-4809-8067-42DAD00486AD}" sibTransId="{59CBCFDE-87C7-4CA0-895C-10567390C816}"/>
    <dgm:cxn modelId="{DF667443-0DAC-4B0C-935A-F0465B69CBFB}" srcId="{BDDF592B-1C58-40EE-9108-0DC798BB2F08}" destId="{1B20A584-E8E7-451F-84AF-E95BD5B40EA1}" srcOrd="0" destOrd="0" parTransId="{7E48482B-E88A-45F7-BC59-A70F71B3034D}" sibTransId="{1F3B44A3-41F0-4FE2-8FE9-2EEC4DC3DA9C}"/>
    <dgm:cxn modelId="{9A5E90C4-6511-4923-BB87-9C452263074C}" srcId="{593C7C55-813E-4059-B734-EC61CD9C5CBC}" destId="{9E15771F-F540-4F32-ACD6-56CFD707E80B}" srcOrd="0" destOrd="0" parTransId="{E70BBB04-FC5B-4B12-959F-7F02FDB52BBE}" sibTransId="{EC763716-B14D-403A-A4A7-216861E00C47}"/>
    <dgm:cxn modelId="{BCC1FE31-0246-43DC-9367-3E68D1580877}" srcId="{25C69CC8-098D-44A3-878A-5E3FEF1E9C10}" destId="{BDDF592B-1C58-40EE-9108-0DC798BB2F08}" srcOrd="0" destOrd="0" parTransId="{B756F4C0-E80B-4D51-98DD-9ED456BC9850}" sibTransId="{A8539F8F-5449-4F69-9D5B-CD73E9384FB2}"/>
    <dgm:cxn modelId="{EE3538F7-E1E3-43F9-9891-6B4D0AF064BB}" type="presOf" srcId="{BE98D1AB-A280-4D0B-A815-73E57FD87EC3}" destId="{89DC61A6-3199-4C88-A8D1-98ADCFDD3274}"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44D2D85A-6F4C-4ABC-8C2D-B28977898080}" srcId="{C9C8B06B-C833-4D4A-8595-4BF5AEB204E9}" destId="{66E38241-E965-439E-997F-74C14C213F23}" srcOrd="0" destOrd="0" parTransId="{609CD11E-CAF4-4D39-A7D8-415A69AFCAA7}" sibTransId="{4CC6C1EC-DF57-4C81-9B03-3A17304C52E6}"/>
    <dgm:cxn modelId="{C28CBCF7-3139-40F7-B426-1830BB2434D9}" srcId="{5A6BA2F8-AB86-4FEA-9FCE-F9FA52A7F9A0}" destId="{F6F97186-B344-4193-9FE9-6DFB5403A289}" srcOrd="0" destOrd="0" parTransId="{F22CCE59-9B42-4DA2-949C-34E1E0586A20}" sibTransId="{01E5FF1C-8ED4-4ED1-A0DD-0AA37640AF28}"/>
    <dgm:cxn modelId="{3309F21D-4431-4903-BB3C-90427A73504C}" srcId="{44367D81-039C-4579-8E09-66CAF90F5041}" destId="{9C715FE5-31CA-4541-A958-D2C730C134E0}" srcOrd="0" destOrd="0" parTransId="{536A8C1B-37CE-4FCD-A098-830552423D53}" sibTransId="{B132F376-D606-4DE2-9BBB-04499697516A}"/>
    <dgm:cxn modelId="{9B1767B0-2251-449D-A5B8-BA7B445BF724}" type="presOf" srcId="{B34B6A16-5EF9-4B63-A5E4-12B190B34880}" destId="{C586111C-58B6-40AF-8D8A-60EE680572BA}"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EFA08DB9-2A00-43D3-B718-DCFAD41C9E5B}" srcId="{7711325B-E859-44FE-8B41-57F9AFDCA54B}" destId="{A1BB5A2E-A45D-4F6A-B329-CD4782193917}" srcOrd="0" destOrd="0" parTransId="{64F31578-307B-4AF8-9DDD-FA0365BF46F7}" sibTransId="{EE696C4B-FDDD-492E-99F0-85F84DCD2C36}"/>
    <dgm:cxn modelId="{C6FEAE20-8BA5-48CC-BD38-7150DFBE6AEC}" srcId="{946393D2-3BB5-4D19-BAF6-84B7339845C4}" destId="{62031802-0EE5-47DF-BB1F-2C84A19F6746}" srcOrd="2" destOrd="0" parTransId="{43DD85C8-BF2E-4808-BFA8-3211ED494E6D}" sibTransId="{35694793-DDF3-4ECC-9AA3-AC178B8D026F}"/>
    <dgm:cxn modelId="{F1D9D270-AECF-4F03-87DB-1FE8BCAFEC8D}" srcId="{9A0A1B48-08CE-44F2-8C66-5814C06EE4CC}" destId="{614AF9F2-E1A1-4D10-882A-EB6B0D669FCA}" srcOrd="0" destOrd="0" parTransId="{5B0591E8-42AF-40BA-A11A-3996F9B13E48}" sibTransId="{A52C1518-95AA-4EDF-99FF-93D999EDDD4A}"/>
    <dgm:cxn modelId="{FE6C75A8-8974-464E-9F09-1C348654B375}" type="presOf" srcId="{F0AF63A1-E6C3-48D7-BA15-2982A4DC912D}" destId="{8C5A4ABB-F609-4CF2-8CFC-5593BE697C3C}" srcOrd="0" destOrd="0" presId="urn:microsoft.com/office/officeart/2005/8/layout/hierarchy4"/>
    <dgm:cxn modelId="{7B9CEE91-8AEA-4CC9-B9A2-127084841393}" type="presOf" srcId="{593C7C55-813E-4059-B734-EC61CD9C5CBC}" destId="{7653A429-0E18-4BE3-A07C-F1A5A9D672E3}" srcOrd="0" destOrd="0" presId="urn:microsoft.com/office/officeart/2005/8/layout/hierarchy4"/>
    <dgm:cxn modelId="{172F06C0-27BC-450C-A6FC-6891640B2B97}" type="presOf" srcId="{9A0A1B48-08CE-44F2-8C66-5814C06EE4CC}" destId="{41590EE3-70B4-4E0E-8D44-18EF1FD97F2E}" srcOrd="0" destOrd="0" presId="urn:microsoft.com/office/officeart/2005/8/layout/hierarchy4"/>
    <dgm:cxn modelId="{6DBE1792-F501-4807-9B36-2A5F8D19294B}" type="presOf" srcId="{04C3AC0E-965B-48C1-827A-5D93B22D2057}" destId="{D2D81AF8-4EA8-45A6-A84D-9694EF1BCFE7}" srcOrd="0" destOrd="0" presId="urn:microsoft.com/office/officeart/2005/8/layout/hierarchy4"/>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234FFA27-D8BA-478C-9D39-A9CE8E9E6F69}" type="presOf" srcId="{D1936ACF-1E69-4953-BA37-9ADE2EF12E41}" destId="{59176932-D6D5-4C36-BF7A-69A1297C4BAD}"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5B335D4B-ED18-472F-B7FE-633C6D4B4F1C}" type="presOf" srcId="{62031802-0EE5-47DF-BB1F-2C84A19F6746}" destId="{A25BE625-018B-46BA-BE7F-ED875B975F26}" srcOrd="0" destOrd="0" presId="urn:microsoft.com/office/officeart/2005/8/layout/hierarchy4"/>
    <dgm:cxn modelId="{3DE40A44-3D65-4A00-AE80-85C92742F5B3}" type="presOf" srcId="{D5544F4D-4FD2-41EE-A356-ABCAA534BCB5}" destId="{A7AF9B85-BF68-40A8-954B-A40EDB5CAF9F}"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457E2E1B-4BBB-4D99-A909-15E426218845}" type="presOf" srcId="{DF86BB99-07F8-490F-B6E9-4F22F5A8A955}" destId="{874CF4BC-44A5-455D-A60A-EB599B596188}" srcOrd="0" destOrd="0" presId="urn:microsoft.com/office/officeart/2005/8/layout/hierarchy4"/>
    <dgm:cxn modelId="{C24EED9E-4023-4CB8-B8D5-FEB6A401CAF8}" type="presOf" srcId="{1B20A584-E8E7-451F-84AF-E95BD5B40EA1}" destId="{374E99F0-AE84-4383-93E4-780F78CE6D13}"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4053BB80-7105-4FC8-9963-B73D5FC8E140}" type="presOf" srcId="{946393D2-3BB5-4D19-BAF6-84B7339845C4}" destId="{9DF12F5D-797B-4C71-93F7-7C835BFF7982}"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9D1C6901-DC79-4113-AAE5-7618102A7FC4}" type="presOf" srcId="{A1BB5A2E-A45D-4F6A-B329-CD4782193917}" destId="{672DFC88-43F4-433B-9B7F-D5CE282279E3}" srcOrd="0" destOrd="0" presId="urn:microsoft.com/office/officeart/2005/8/layout/hierarchy4"/>
    <dgm:cxn modelId="{9C697CD9-31A3-41E7-A915-9A16339BB769}" type="presOf" srcId="{66E38241-E965-439E-997F-74C14C213F23}" destId="{02D78884-08A2-47FD-874A-FD0B1E1D6A24}"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4ADE5E4F-F35E-4726-9862-FCFE7BAFB0AE}" type="presOf" srcId="{CE075476-E9CA-4A59-A127-31223E8D37A1}" destId="{25DDEEC2-9BA5-4367-BB24-33CAA47BBC09}" srcOrd="0" destOrd="0" presId="urn:microsoft.com/office/officeart/2005/8/layout/hierarchy4"/>
    <dgm:cxn modelId="{9A402990-7157-4BA3-886F-0C788BCA23F2}" type="presParOf" srcId="{25DDEEC2-9BA5-4367-BB24-33CAA47BBC09}" destId="{87933F1B-038B-4A5D-83E8-61DBF60EC4B3}" srcOrd="0" destOrd="0" presId="urn:microsoft.com/office/officeart/2005/8/layout/hierarchy4"/>
    <dgm:cxn modelId="{EBC617D6-796E-46E3-94A4-F443A5D93A5D}" type="presParOf" srcId="{87933F1B-038B-4A5D-83E8-61DBF60EC4B3}" destId="{9DF12F5D-797B-4C71-93F7-7C835BFF7982}" srcOrd="0" destOrd="0" presId="urn:microsoft.com/office/officeart/2005/8/layout/hierarchy4"/>
    <dgm:cxn modelId="{A1A797A2-9A67-4AEA-9935-7099FEA4FFD0}" type="presParOf" srcId="{87933F1B-038B-4A5D-83E8-61DBF60EC4B3}" destId="{BB51C614-670C-40C7-BCBD-B3150FB090FB}" srcOrd="1" destOrd="0" presId="urn:microsoft.com/office/officeart/2005/8/layout/hierarchy4"/>
    <dgm:cxn modelId="{7266053F-A514-4910-8B85-45A5D14CEB9E}" type="presParOf" srcId="{87933F1B-038B-4A5D-83E8-61DBF60EC4B3}" destId="{B74154C5-AFFE-498C-8E4C-911D7456AC97}" srcOrd="2" destOrd="0" presId="urn:microsoft.com/office/officeart/2005/8/layout/hierarchy4"/>
    <dgm:cxn modelId="{2014E941-D321-40CD-9BE1-80335E47343F}" type="presParOf" srcId="{B74154C5-AFFE-498C-8E4C-911D7456AC97}" destId="{AA6E5317-C9D5-49D6-9218-04A9A8CDF9E8}" srcOrd="0" destOrd="0" presId="urn:microsoft.com/office/officeart/2005/8/layout/hierarchy4"/>
    <dgm:cxn modelId="{92D93592-1969-4F3A-A218-9C66ECAD185E}" type="presParOf" srcId="{AA6E5317-C9D5-49D6-9218-04A9A8CDF9E8}" destId="{EFD09625-1EEB-463A-9D51-52F09A5E039B}" srcOrd="0" destOrd="0" presId="urn:microsoft.com/office/officeart/2005/8/layout/hierarchy4"/>
    <dgm:cxn modelId="{AEBFA998-B741-4592-8C8F-645F7ABEF03B}" type="presParOf" srcId="{AA6E5317-C9D5-49D6-9218-04A9A8CDF9E8}" destId="{D65A41FF-7035-4133-9240-517AEBC67369}" srcOrd="1" destOrd="0" presId="urn:microsoft.com/office/officeart/2005/8/layout/hierarchy4"/>
    <dgm:cxn modelId="{A685A7CF-732C-4C6B-A71C-CE5C290B4296}" type="presParOf" srcId="{AA6E5317-C9D5-49D6-9218-04A9A8CDF9E8}" destId="{ED986375-36F5-4143-A5F0-85653599471E}" srcOrd="2" destOrd="0" presId="urn:microsoft.com/office/officeart/2005/8/layout/hierarchy4"/>
    <dgm:cxn modelId="{C63F1CA3-62EF-45A0-A9D7-F6ABB43CAE0C}" type="presParOf" srcId="{ED986375-36F5-4143-A5F0-85653599471E}" destId="{72DE6149-9A73-4029-9C01-1DA1EF77D264}" srcOrd="0" destOrd="0" presId="urn:microsoft.com/office/officeart/2005/8/layout/hierarchy4"/>
    <dgm:cxn modelId="{871CCF87-B93F-4AC0-BC97-305EAEB1CB82}" type="presParOf" srcId="{72DE6149-9A73-4029-9C01-1DA1EF77D264}" destId="{B7B68934-E179-4D36-8AD9-7637EF3F0019}" srcOrd="0" destOrd="0" presId="urn:microsoft.com/office/officeart/2005/8/layout/hierarchy4"/>
    <dgm:cxn modelId="{C941D815-7DC7-4B4C-B624-3FBF70C238A9}" type="presParOf" srcId="{72DE6149-9A73-4029-9C01-1DA1EF77D264}" destId="{7E986455-5145-43D1-AB19-A5C822796874}" srcOrd="1" destOrd="0" presId="urn:microsoft.com/office/officeart/2005/8/layout/hierarchy4"/>
    <dgm:cxn modelId="{CE410B80-1C79-49F5-80BD-74E9DE46BED3}" type="presParOf" srcId="{72DE6149-9A73-4029-9C01-1DA1EF77D264}" destId="{E4CD0B37-6C75-4A8F-946C-21E075E1E2CF}" srcOrd="2" destOrd="0" presId="urn:microsoft.com/office/officeart/2005/8/layout/hierarchy4"/>
    <dgm:cxn modelId="{061F295A-ACDF-4026-93CE-BC50B63B0FD0}" type="presParOf" srcId="{E4CD0B37-6C75-4A8F-946C-21E075E1E2CF}" destId="{0149EBE6-AA59-4F78-AF18-137F8047AB47}" srcOrd="0" destOrd="0" presId="urn:microsoft.com/office/officeart/2005/8/layout/hierarchy4"/>
    <dgm:cxn modelId="{973F18AC-2651-41EA-B075-4881E3930092}" type="presParOf" srcId="{0149EBE6-AA59-4F78-AF18-137F8047AB47}" destId="{14BABD28-5047-47A3-A701-B7AFBBE28819}" srcOrd="0" destOrd="0" presId="urn:microsoft.com/office/officeart/2005/8/layout/hierarchy4"/>
    <dgm:cxn modelId="{8EBA0DE7-ADCC-453D-9E65-39DD05949032}" type="presParOf" srcId="{0149EBE6-AA59-4F78-AF18-137F8047AB47}" destId="{3F489D25-51FA-4C91-9DDF-6BA1DB51256D}" srcOrd="1" destOrd="0" presId="urn:microsoft.com/office/officeart/2005/8/layout/hierarchy4"/>
    <dgm:cxn modelId="{43C811A8-7219-49F0-A496-28506D3F9850}" type="presParOf" srcId="{0149EBE6-AA59-4F78-AF18-137F8047AB47}" destId="{D0D594F6-8533-4A50-8AE7-20755C3BFFA9}" srcOrd="2" destOrd="0" presId="urn:microsoft.com/office/officeart/2005/8/layout/hierarchy4"/>
    <dgm:cxn modelId="{AF8EC603-BEF7-48A6-B379-3768B57548E7}" type="presParOf" srcId="{D0D594F6-8533-4A50-8AE7-20755C3BFFA9}" destId="{25C7D557-F0AE-4C4E-8B80-BC2468777DC6}" srcOrd="0" destOrd="0" presId="urn:microsoft.com/office/officeart/2005/8/layout/hierarchy4"/>
    <dgm:cxn modelId="{2BADF753-8BAF-4A3E-A123-097D13068EF4}" type="presParOf" srcId="{25C7D557-F0AE-4C4E-8B80-BC2468777DC6}" destId="{8E7E2D4A-62E6-4A23-A5DD-552A63903B64}" srcOrd="0" destOrd="0" presId="urn:microsoft.com/office/officeart/2005/8/layout/hierarchy4"/>
    <dgm:cxn modelId="{4A419420-24F3-4405-B886-22AE82A1A05D}" type="presParOf" srcId="{25C7D557-F0AE-4C4E-8B80-BC2468777DC6}" destId="{9B983630-5D09-45D7-92AD-109BAA43CF48}" srcOrd="1" destOrd="0" presId="urn:microsoft.com/office/officeart/2005/8/layout/hierarchy4"/>
    <dgm:cxn modelId="{36ADEAB2-4EAE-4992-93AD-D7D3A849FE8C}" type="presParOf" srcId="{25C7D557-F0AE-4C4E-8B80-BC2468777DC6}" destId="{B338BAF6-59FE-4215-B697-18ED9B1E550D}" srcOrd="2" destOrd="0" presId="urn:microsoft.com/office/officeart/2005/8/layout/hierarchy4"/>
    <dgm:cxn modelId="{538F5939-340A-4DB0-99A9-4B69D762B818}" type="presParOf" srcId="{B338BAF6-59FE-4215-B697-18ED9B1E550D}" destId="{C2D8D153-FBF9-44C5-B447-F4BF501D8FA1}" srcOrd="0" destOrd="0" presId="urn:microsoft.com/office/officeart/2005/8/layout/hierarchy4"/>
    <dgm:cxn modelId="{90CA9990-A314-433F-A0D5-29E7BC6121DB}" type="presParOf" srcId="{C2D8D153-FBF9-44C5-B447-F4BF501D8FA1}" destId="{085136A3-D02F-461C-B31C-FD1D69D16759}" srcOrd="0" destOrd="0" presId="urn:microsoft.com/office/officeart/2005/8/layout/hierarchy4"/>
    <dgm:cxn modelId="{0E3BD83F-39C9-4AF3-8D9A-DAF6C5FDC03B}" type="presParOf" srcId="{C2D8D153-FBF9-44C5-B447-F4BF501D8FA1}" destId="{DCA6CF81-D743-4AD3-A3A1-3DF9D9BFBC77}" srcOrd="1" destOrd="0" presId="urn:microsoft.com/office/officeart/2005/8/layout/hierarchy4"/>
    <dgm:cxn modelId="{B8AB6646-B067-4D55-B88B-597AC20675CE}" type="presParOf" srcId="{C2D8D153-FBF9-44C5-B447-F4BF501D8FA1}" destId="{8A9FECDA-0971-4926-9F35-6C36E65B14A9}" srcOrd="2" destOrd="0" presId="urn:microsoft.com/office/officeart/2005/8/layout/hierarchy4"/>
    <dgm:cxn modelId="{850D9B83-664B-4401-B31A-C57A6B13818D}" type="presParOf" srcId="{8A9FECDA-0971-4926-9F35-6C36E65B14A9}" destId="{4A1D7939-C139-4889-AA8A-C0FC12630CEE}" srcOrd="0" destOrd="0" presId="urn:microsoft.com/office/officeart/2005/8/layout/hierarchy4"/>
    <dgm:cxn modelId="{543AB54D-E207-40DA-AFB3-E21B9E1A7D92}" type="presParOf" srcId="{4A1D7939-C139-4889-AA8A-C0FC12630CEE}" destId="{2BC9EB28-F68D-4321-836D-A642C2C0DAB1}" srcOrd="0" destOrd="0" presId="urn:microsoft.com/office/officeart/2005/8/layout/hierarchy4"/>
    <dgm:cxn modelId="{5C105D48-4E00-4B33-AAC7-39C8F6D61F14}" type="presParOf" srcId="{4A1D7939-C139-4889-AA8A-C0FC12630CEE}" destId="{7F93EC46-9C8D-4119-8F52-CCFA2BE3D856}" srcOrd="1" destOrd="0" presId="urn:microsoft.com/office/officeart/2005/8/layout/hierarchy4"/>
    <dgm:cxn modelId="{F2AC233A-E979-464E-911C-A25D5FCD04D3}" type="presParOf" srcId="{B74154C5-AFFE-498C-8E4C-911D7456AC97}" destId="{694C6A3E-E1B4-4940-ABED-A0BE47161CCE}" srcOrd="1" destOrd="0" presId="urn:microsoft.com/office/officeart/2005/8/layout/hierarchy4"/>
    <dgm:cxn modelId="{96E5E704-CD41-4C81-8E2A-DA46B59F2C67}" type="presParOf" srcId="{B74154C5-AFFE-498C-8E4C-911D7456AC97}" destId="{22BDFE06-8D1B-4C76-8FF0-2DABD4B35522}" srcOrd="2" destOrd="0" presId="urn:microsoft.com/office/officeart/2005/8/layout/hierarchy4"/>
    <dgm:cxn modelId="{508CAB90-11E1-411E-B2A1-6F3D0D0BE594}" type="presParOf" srcId="{22BDFE06-8D1B-4C76-8FF0-2DABD4B35522}" destId="{576C6983-4618-426C-8177-DEA9FE3AC4EB}" srcOrd="0" destOrd="0" presId="urn:microsoft.com/office/officeart/2005/8/layout/hierarchy4"/>
    <dgm:cxn modelId="{BE800749-FBA0-465C-B71B-7A1849C1A67D}" type="presParOf" srcId="{22BDFE06-8D1B-4C76-8FF0-2DABD4B35522}" destId="{498D5BED-6816-45E0-A418-8DCFF49902AF}" srcOrd="1" destOrd="0" presId="urn:microsoft.com/office/officeart/2005/8/layout/hierarchy4"/>
    <dgm:cxn modelId="{69FF427C-7EFA-467E-B3AD-077FAB3C6798}" type="presParOf" srcId="{22BDFE06-8D1B-4C76-8FF0-2DABD4B35522}" destId="{508A389B-C0F5-43D4-BD46-7C9F058EB2F7}" srcOrd="2" destOrd="0" presId="urn:microsoft.com/office/officeart/2005/8/layout/hierarchy4"/>
    <dgm:cxn modelId="{3BFDB4B6-6A8C-4939-B3B9-C046F758AD54}" type="presParOf" srcId="{508A389B-C0F5-43D4-BD46-7C9F058EB2F7}" destId="{2E9427EC-521F-45BD-95BD-C2EA62236516}" srcOrd="0" destOrd="0" presId="urn:microsoft.com/office/officeart/2005/8/layout/hierarchy4"/>
    <dgm:cxn modelId="{46B3096C-8068-43D0-A3C5-7B7D1E2F08B0}" type="presParOf" srcId="{2E9427EC-521F-45BD-95BD-C2EA62236516}" destId="{672DFC88-43F4-433B-9B7F-D5CE282279E3}" srcOrd="0" destOrd="0" presId="urn:microsoft.com/office/officeart/2005/8/layout/hierarchy4"/>
    <dgm:cxn modelId="{9EF25405-24D2-46F9-8B85-62A777F1BAB3}" type="presParOf" srcId="{2E9427EC-521F-45BD-95BD-C2EA62236516}" destId="{BCC873B0-A9FE-4F45-AD2E-ED28CA5DFD9A}" srcOrd="1" destOrd="0" presId="urn:microsoft.com/office/officeart/2005/8/layout/hierarchy4"/>
    <dgm:cxn modelId="{E77225D6-7186-4682-A47F-F02F35F246C3}" type="presParOf" srcId="{2E9427EC-521F-45BD-95BD-C2EA62236516}" destId="{68FB6F70-C047-4E46-9E82-A09946504644}" srcOrd="2" destOrd="0" presId="urn:microsoft.com/office/officeart/2005/8/layout/hierarchy4"/>
    <dgm:cxn modelId="{86BC5E1E-53F6-4160-A0F4-675DF45E5362}" type="presParOf" srcId="{68FB6F70-C047-4E46-9E82-A09946504644}" destId="{FF422C5A-2F9A-4C9D-854E-BFC785439DEC}" srcOrd="0" destOrd="0" presId="urn:microsoft.com/office/officeart/2005/8/layout/hierarchy4"/>
    <dgm:cxn modelId="{C3017228-9187-4F33-8838-2B37A670C3FE}" type="presParOf" srcId="{FF422C5A-2F9A-4C9D-854E-BFC785439DEC}" destId="{C586111C-58B6-40AF-8D8A-60EE680572BA}" srcOrd="0" destOrd="0" presId="urn:microsoft.com/office/officeart/2005/8/layout/hierarchy4"/>
    <dgm:cxn modelId="{F33449FB-B353-4640-9885-9C34CD515BB5}" type="presParOf" srcId="{FF422C5A-2F9A-4C9D-854E-BFC785439DEC}" destId="{A0E0AB26-1DEA-4D08-AD62-8A7E0816A59C}" srcOrd="1" destOrd="0" presId="urn:microsoft.com/office/officeart/2005/8/layout/hierarchy4"/>
    <dgm:cxn modelId="{E9DB5B89-2031-4572-88A1-F8B4FB9C336B}" type="presParOf" srcId="{FF422C5A-2F9A-4C9D-854E-BFC785439DEC}" destId="{FFF447F9-BACE-4B19-B5DF-5D71FE61C4DC}" srcOrd="2" destOrd="0" presId="urn:microsoft.com/office/officeart/2005/8/layout/hierarchy4"/>
    <dgm:cxn modelId="{F698AA43-FBCD-45E1-9B16-3FB115D33E90}" type="presParOf" srcId="{FFF447F9-BACE-4B19-B5DF-5D71FE61C4DC}" destId="{5106FDE3-AC3E-4615-8C4F-829EABC2C26C}" srcOrd="0" destOrd="0" presId="urn:microsoft.com/office/officeart/2005/8/layout/hierarchy4"/>
    <dgm:cxn modelId="{D955B332-F7D6-431C-9DE9-82354D510B97}" type="presParOf" srcId="{5106FDE3-AC3E-4615-8C4F-829EABC2C26C}" destId="{41590EE3-70B4-4E0E-8D44-18EF1FD97F2E}" srcOrd="0" destOrd="0" presId="urn:microsoft.com/office/officeart/2005/8/layout/hierarchy4"/>
    <dgm:cxn modelId="{F7D143F0-3E02-4223-97B9-549A464702D8}" type="presParOf" srcId="{5106FDE3-AC3E-4615-8C4F-829EABC2C26C}" destId="{58DAA9F4-0E18-4F78-BD4F-92D296477D35}" srcOrd="1" destOrd="0" presId="urn:microsoft.com/office/officeart/2005/8/layout/hierarchy4"/>
    <dgm:cxn modelId="{723780B1-D3C6-4D1F-B4A0-134B8D55E2D6}" type="presParOf" srcId="{5106FDE3-AC3E-4615-8C4F-829EABC2C26C}" destId="{D1A4E4BA-FB74-44DD-88E4-672303AAC4FA}" srcOrd="2" destOrd="0" presId="urn:microsoft.com/office/officeart/2005/8/layout/hierarchy4"/>
    <dgm:cxn modelId="{0277AA47-528B-4A07-8BDD-0521D78EB7C7}" type="presParOf" srcId="{D1A4E4BA-FB74-44DD-88E4-672303AAC4FA}" destId="{E5B57F09-2B59-4711-A8C9-974EF4149D9A}" srcOrd="0" destOrd="0" presId="urn:microsoft.com/office/officeart/2005/8/layout/hierarchy4"/>
    <dgm:cxn modelId="{EAACDB19-AF93-4594-BD39-AFE49B558D1B}" type="presParOf" srcId="{E5B57F09-2B59-4711-A8C9-974EF4149D9A}" destId="{6CE5FDB4-BFBB-4259-A330-B441199BCE24}" srcOrd="0" destOrd="0" presId="urn:microsoft.com/office/officeart/2005/8/layout/hierarchy4"/>
    <dgm:cxn modelId="{F092CC01-9B5C-4063-B117-4B3AA9251429}" type="presParOf" srcId="{E5B57F09-2B59-4711-A8C9-974EF4149D9A}" destId="{333F826B-C233-4B5F-A398-764D3F47A1BA}" srcOrd="1" destOrd="0" presId="urn:microsoft.com/office/officeart/2005/8/layout/hierarchy4"/>
    <dgm:cxn modelId="{BB51F1E5-DF1B-403B-B628-8A6E2DF7354E}" type="presParOf" srcId="{E5B57F09-2B59-4711-A8C9-974EF4149D9A}" destId="{E607D5B5-B0CE-46E0-84C5-F456BAF04EE4}" srcOrd="2" destOrd="0" presId="urn:microsoft.com/office/officeart/2005/8/layout/hierarchy4"/>
    <dgm:cxn modelId="{8B49656D-B7C5-48A3-9822-E3366A25EE06}" type="presParOf" srcId="{E607D5B5-B0CE-46E0-84C5-F456BAF04EE4}" destId="{F267116D-D0B1-4457-ABA0-2D94424C53E8}" srcOrd="0" destOrd="0" presId="urn:microsoft.com/office/officeart/2005/8/layout/hierarchy4"/>
    <dgm:cxn modelId="{33C56044-936D-4595-9064-2F310390AB4B}" type="presParOf" srcId="{F267116D-D0B1-4457-ABA0-2D94424C53E8}" destId="{89DC61A6-3199-4C88-A8D1-98ADCFDD3274}" srcOrd="0" destOrd="0" presId="urn:microsoft.com/office/officeart/2005/8/layout/hierarchy4"/>
    <dgm:cxn modelId="{70FCC8FA-8165-4A62-AACE-7CF532470379}" type="presParOf" srcId="{F267116D-D0B1-4457-ABA0-2D94424C53E8}" destId="{C7E808E6-5BB0-42AD-9568-7FA84FFA1273}" srcOrd="1" destOrd="0" presId="urn:microsoft.com/office/officeart/2005/8/layout/hierarchy4"/>
    <dgm:cxn modelId="{26B712A1-C993-4090-9497-275EACFF1715}" type="presParOf" srcId="{B74154C5-AFFE-498C-8E4C-911D7456AC97}" destId="{8A94FD29-AE36-4272-B8B7-FF847200D7A2}" srcOrd="3" destOrd="0" presId="urn:microsoft.com/office/officeart/2005/8/layout/hierarchy4"/>
    <dgm:cxn modelId="{2316EAB5-C652-4520-A15F-5E83741893A4}" type="presParOf" srcId="{B74154C5-AFFE-498C-8E4C-911D7456AC97}" destId="{AF93020A-9780-4776-85B8-7147747F36CC}" srcOrd="4" destOrd="0" presId="urn:microsoft.com/office/officeart/2005/8/layout/hierarchy4"/>
    <dgm:cxn modelId="{11712210-BFF6-423F-9352-923D9BFAFA2F}" type="presParOf" srcId="{AF93020A-9780-4776-85B8-7147747F36CC}" destId="{A25BE625-018B-46BA-BE7F-ED875B975F26}" srcOrd="0" destOrd="0" presId="urn:microsoft.com/office/officeart/2005/8/layout/hierarchy4"/>
    <dgm:cxn modelId="{1192B89D-56EA-416E-8688-5ED4D63B99F2}" type="presParOf" srcId="{AF93020A-9780-4776-85B8-7147747F36CC}" destId="{1A223B6C-87F7-4855-A691-FD4F8FB278AD}" srcOrd="1" destOrd="0" presId="urn:microsoft.com/office/officeart/2005/8/layout/hierarchy4"/>
    <dgm:cxn modelId="{CD30F9FA-DDD1-41A9-8EC6-2CA5B7C57075}" type="presParOf" srcId="{AF93020A-9780-4776-85B8-7147747F36CC}" destId="{DACF82F6-95A6-4B59-9D37-F46699815612}" srcOrd="2" destOrd="0" presId="urn:microsoft.com/office/officeart/2005/8/layout/hierarchy4"/>
    <dgm:cxn modelId="{6917C2F8-A388-4CCB-9838-1594B64A8954}" type="presParOf" srcId="{DACF82F6-95A6-4B59-9D37-F46699815612}" destId="{72E6673E-523D-4E62-80E5-5062FE589301}" srcOrd="0" destOrd="0" presId="urn:microsoft.com/office/officeart/2005/8/layout/hierarchy4"/>
    <dgm:cxn modelId="{B518B85C-E04B-432C-B581-9E0614CFCF95}" type="presParOf" srcId="{72E6673E-523D-4E62-80E5-5062FE589301}" destId="{CB2AF246-A0C3-4F64-A578-D38165C39147}" srcOrd="0" destOrd="0" presId="urn:microsoft.com/office/officeart/2005/8/layout/hierarchy4"/>
    <dgm:cxn modelId="{94688666-6506-497E-B082-DDDD177E94D1}" type="presParOf" srcId="{72E6673E-523D-4E62-80E5-5062FE589301}" destId="{819FC9E5-E3D6-4C1A-9A2E-5E9E87CE7A56}" srcOrd="1" destOrd="0" presId="urn:microsoft.com/office/officeart/2005/8/layout/hierarchy4"/>
    <dgm:cxn modelId="{1DA0F8A3-C388-4558-9C26-55911AE09D0C}" type="presParOf" srcId="{72E6673E-523D-4E62-80E5-5062FE589301}" destId="{F0336813-9E34-44C5-93FA-F6459A965D24}" srcOrd="2" destOrd="0" presId="urn:microsoft.com/office/officeart/2005/8/layout/hierarchy4"/>
    <dgm:cxn modelId="{E56576A2-7AD1-4DBE-979F-C4206FF74999}" type="presParOf" srcId="{F0336813-9E34-44C5-93FA-F6459A965D24}" destId="{BC3780EC-6A8B-44DF-B9EE-2DD1146E7F89}" srcOrd="0" destOrd="0" presId="urn:microsoft.com/office/officeart/2005/8/layout/hierarchy4"/>
    <dgm:cxn modelId="{7853D214-56F2-4951-85C0-7192825796BC}" type="presParOf" srcId="{BC3780EC-6A8B-44DF-B9EE-2DD1146E7F89}" destId="{02D78884-08A2-47FD-874A-FD0B1E1D6A24}" srcOrd="0" destOrd="0" presId="urn:microsoft.com/office/officeart/2005/8/layout/hierarchy4"/>
    <dgm:cxn modelId="{58B8DF90-1CD2-4C41-83D9-FCAAF1ACAF17}" type="presParOf" srcId="{BC3780EC-6A8B-44DF-B9EE-2DD1146E7F89}" destId="{BEA800FD-3FF2-44D3-B095-1DA76A25312A}" srcOrd="1" destOrd="0" presId="urn:microsoft.com/office/officeart/2005/8/layout/hierarchy4"/>
    <dgm:cxn modelId="{1FFE3FAA-8420-45CC-963A-96F3C454EC03}" type="presParOf" srcId="{BC3780EC-6A8B-44DF-B9EE-2DD1146E7F89}" destId="{EE518E9E-1373-401A-B06B-B7F8F1BE37AF}" srcOrd="2" destOrd="0" presId="urn:microsoft.com/office/officeart/2005/8/layout/hierarchy4"/>
    <dgm:cxn modelId="{65AB2847-361C-4C67-BA86-B62FEB67846B}" type="presParOf" srcId="{EE518E9E-1373-401A-B06B-B7F8F1BE37AF}" destId="{4A08C748-3ACE-47B8-ABA4-F56495914AD8}" srcOrd="0" destOrd="0" presId="urn:microsoft.com/office/officeart/2005/8/layout/hierarchy4"/>
    <dgm:cxn modelId="{FFD84456-1192-46D4-B11D-A80D513602E7}" type="presParOf" srcId="{4A08C748-3ACE-47B8-ABA4-F56495914AD8}" destId="{59176932-D6D5-4C36-BF7A-69A1297C4BAD}" srcOrd="0" destOrd="0" presId="urn:microsoft.com/office/officeart/2005/8/layout/hierarchy4"/>
    <dgm:cxn modelId="{7AF6F6EA-ADD8-49E6-854E-B2855DD80069}" type="presParOf" srcId="{4A08C748-3ACE-47B8-ABA4-F56495914AD8}" destId="{30B75228-9E45-4192-98FC-463FCFD65011}" srcOrd="1" destOrd="0" presId="urn:microsoft.com/office/officeart/2005/8/layout/hierarchy4"/>
    <dgm:cxn modelId="{27F2DB37-8F4B-40F4-B7AC-B509D6F25CE1}" type="presParOf" srcId="{4A08C748-3ACE-47B8-ABA4-F56495914AD8}" destId="{4E7A1119-403E-4C39-BB54-05ED8132FF0C}" srcOrd="2" destOrd="0" presId="urn:microsoft.com/office/officeart/2005/8/layout/hierarchy4"/>
    <dgm:cxn modelId="{F59BDFFB-073A-4388-9308-F8B66DDE20CA}" type="presParOf" srcId="{4E7A1119-403E-4C39-BB54-05ED8132FF0C}" destId="{F32685DE-10D4-4878-B807-45D477FFEF84}" srcOrd="0" destOrd="0" presId="urn:microsoft.com/office/officeart/2005/8/layout/hierarchy4"/>
    <dgm:cxn modelId="{F654889F-CF34-4B78-BF0A-038930F0A24F}" type="presParOf" srcId="{F32685DE-10D4-4878-B807-45D477FFEF84}" destId="{BA61E3A6-0BE5-4066-9F94-BB1BFFF8EBBF}" srcOrd="0" destOrd="0" presId="urn:microsoft.com/office/officeart/2005/8/layout/hierarchy4"/>
    <dgm:cxn modelId="{332D125A-E71E-40DF-B9A7-4F55DF8446BD}" type="presParOf" srcId="{F32685DE-10D4-4878-B807-45D477FFEF84}" destId="{E4A82E23-1C0A-4136-A9EF-782A3309B0A1}" srcOrd="1" destOrd="0" presId="urn:microsoft.com/office/officeart/2005/8/layout/hierarchy4"/>
    <dgm:cxn modelId="{42261838-D371-48AF-ACC8-9E60CF1E262B}" type="presParOf" srcId="{F32685DE-10D4-4878-B807-45D477FFEF84}" destId="{12969847-F565-4B2C-9631-4E5EF759A09C}" srcOrd="2" destOrd="0" presId="urn:microsoft.com/office/officeart/2005/8/layout/hierarchy4"/>
    <dgm:cxn modelId="{927F7396-F6F7-4235-91C0-63E905D367E3}" type="presParOf" srcId="{12969847-F565-4B2C-9631-4E5EF759A09C}" destId="{52B80F8A-F071-46D8-883B-7E22B84F7B82}" srcOrd="0" destOrd="0" presId="urn:microsoft.com/office/officeart/2005/8/layout/hierarchy4"/>
    <dgm:cxn modelId="{CEFD7815-272C-439A-BC9C-399FF9D4D43D}" type="presParOf" srcId="{52B80F8A-F071-46D8-883B-7E22B84F7B82}" destId="{8C5A4ABB-F609-4CF2-8CFC-5593BE697C3C}" srcOrd="0" destOrd="0" presId="urn:microsoft.com/office/officeart/2005/8/layout/hierarchy4"/>
    <dgm:cxn modelId="{BA6B8415-5518-43EE-B8AD-6D2DE6AA201C}" type="presParOf" srcId="{52B80F8A-F071-46D8-883B-7E22B84F7B82}" destId="{363B422D-50FA-4623-87DE-F2646C7B8FA8}" srcOrd="1" destOrd="0" presId="urn:microsoft.com/office/officeart/2005/8/layout/hierarchy4"/>
    <dgm:cxn modelId="{144D3D4A-80FA-4BBD-95EC-F5B3691DF206}" type="presParOf" srcId="{B74154C5-AFFE-498C-8E4C-911D7456AC97}" destId="{DF99D3E9-B7CE-4F56-A161-7C0465341531}" srcOrd="5" destOrd="0" presId="urn:microsoft.com/office/officeart/2005/8/layout/hierarchy4"/>
    <dgm:cxn modelId="{A14E30FE-3F02-4BFF-A994-78D900CA9112}" type="presParOf" srcId="{B74154C5-AFFE-498C-8E4C-911D7456AC97}" destId="{CFBC63A5-42B0-460D-9C89-B64E9E9E2922}" srcOrd="6" destOrd="0" presId="urn:microsoft.com/office/officeart/2005/8/layout/hierarchy4"/>
    <dgm:cxn modelId="{3E7D8745-7910-4A75-9623-485E32C4BDA2}" type="presParOf" srcId="{CFBC63A5-42B0-460D-9C89-B64E9E9E2922}" destId="{9E5D5161-23D7-41B4-A187-BE6D7C6483D0}" srcOrd="0" destOrd="0" presId="urn:microsoft.com/office/officeart/2005/8/layout/hierarchy4"/>
    <dgm:cxn modelId="{9F5A3D32-6645-4845-BD7F-DDF613099856}" type="presParOf" srcId="{CFBC63A5-42B0-460D-9C89-B64E9E9E2922}" destId="{8BC6FDF3-3E6D-414C-B5BC-6C5B61465391}" srcOrd="1" destOrd="0" presId="urn:microsoft.com/office/officeart/2005/8/layout/hierarchy4"/>
    <dgm:cxn modelId="{FDB342AA-4905-471E-A829-787C6A9E0786}" type="presParOf" srcId="{CFBC63A5-42B0-460D-9C89-B64E9E9E2922}" destId="{CEF18E39-1C73-42B9-BDF1-5DD3EC85EA0D}" srcOrd="2" destOrd="0" presId="urn:microsoft.com/office/officeart/2005/8/layout/hierarchy4"/>
    <dgm:cxn modelId="{D270A2E0-AE4E-4DB3-96EC-18F3FD338B92}" type="presParOf" srcId="{CEF18E39-1C73-42B9-BDF1-5DD3EC85EA0D}" destId="{D6936C6D-17F5-4369-B1C3-901E9E722DCF}" srcOrd="0" destOrd="0" presId="urn:microsoft.com/office/officeart/2005/8/layout/hierarchy4"/>
    <dgm:cxn modelId="{391A74B7-D711-40BF-8085-B7F9DFD031E0}" type="presParOf" srcId="{D6936C6D-17F5-4369-B1C3-901E9E722DCF}" destId="{2965B01E-C0DE-4302-ADA0-732BD580C7B1}" srcOrd="0" destOrd="0" presId="urn:microsoft.com/office/officeart/2005/8/layout/hierarchy4"/>
    <dgm:cxn modelId="{EF3320E0-B1D4-43BE-861B-9B7E8FFA00FB}" type="presParOf" srcId="{D6936C6D-17F5-4369-B1C3-901E9E722DCF}" destId="{DC8AC8CB-3F6F-4460-AB01-5CBE0F14A486}" srcOrd="1" destOrd="0" presId="urn:microsoft.com/office/officeart/2005/8/layout/hierarchy4"/>
    <dgm:cxn modelId="{6803F944-3464-4932-B931-B92F3C987148}" type="presParOf" srcId="{D6936C6D-17F5-4369-B1C3-901E9E722DCF}" destId="{73994466-6310-40D7-8792-BD7FD56E6AF4}" srcOrd="2" destOrd="0" presId="urn:microsoft.com/office/officeart/2005/8/layout/hierarchy4"/>
    <dgm:cxn modelId="{5B076B98-333E-492D-8BD2-22D942407963}" type="presParOf" srcId="{73994466-6310-40D7-8792-BD7FD56E6AF4}" destId="{3EAD5394-E4AB-45B2-BE09-F998533ECF40}" srcOrd="0" destOrd="0" presId="urn:microsoft.com/office/officeart/2005/8/layout/hierarchy4"/>
    <dgm:cxn modelId="{1D3B66F6-E9CC-4E43-8EFC-55735A2009C9}" type="presParOf" srcId="{3EAD5394-E4AB-45B2-BE09-F998533ECF40}" destId="{A7AF9B85-BF68-40A8-954B-A40EDB5CAF9F}" srcOrd="0" destOrd="0" presId="urn:microsoft.com/office/officeart/2005/8/layout/hierarchy4"/>
    <dgm:cxn modelId="{9CBBD773-703D-4EB0-A1FC-7F6A67C4438D}" type="presParOf" srcId="{3EAD5394-E4AB-45B2-BE09-F998533ECF40}" destId="{C764A47D-7314-411D-8EF1-5B8F29829B1A}" srcOrd="1" destOrd="0" presId="urn:microsoft.com/office/officeart/2005/8/layout/hierarchy4"/>
    <dgm:cxn modelId="{19C3AC5D-6366-476A-A6BF-C96F4E6E9D04}" type="presParOf" srcId="{3EAD5394-E4AB-45B2-BE09-F998533ECF40}" destId="{D5C7FEFF-BE20-4D98-A72C-52B1B8B3F4F7}" srcOrd="2" destOrd="0" presId="urn:microsoft.com/office/officeart/2005/8/layout/hierarchy4"/>
    <dgm:cxn modelId="{CDE65C2B-77D3-4B88-BFCD-97E137E0B6D3}" type="presParOf" srcId="{D5C7FEFF-BE20-4D98-A72C-52B1B8B3F4F7}" destId="{CA81CD2D-7A1B-4CCA-952B-6AE89CE8AAB7}" srcOrd="0" destOrd="0" presId="urn:microsoft.com/office/officeart/2005/8/layout/hierarchy4"/>
    <dgm:cxn modelId="{66669102-4AD6-4835-B16F-938FD0F69AF8}" type="presParOf" srcId="{CA81CD2D-7A1B-4CCA-952B-6AE89CE8AAB7}" destId="{EFF40216-5B58-45C6-B485-1C9C4561DF2F}" srcOrd="0" destOrd="0" presId="urn:microsoft.com/office/officeart/2005/8/layout/hierarchy4"/>
    <dgm:cxn modelId="{899EB22E-12A1-4296-A210-C1B8781BAE66}" type="presParOf" srcId="{CA81CD2D-7A1B-4CCA-952B-6AE89CE8AAB7}" destId="{82BA7D97-E2A8-4C59-838B-E0906E156677}" srcOrd="1" destOrd="0" presId="urn:microsoft.com/office/officeart/2005/8/layout/hierarchy4"/>
    <dgm:cxn modelId="{7A1ED744-2D73-4BE9-9039-D1C212D4F324}" type="presParOf" srcId="{CA81CD2D-7A1B-4CCA-952B-6AE89CE8AAB7}" destId="{F73E662C-F722-4B4F-9DF8-BE21B2C2C700}" srcOrd="2" destOrd="0" presId="urn:microsoft.com/office/officeart/2005/8/layout/hierarchy4"/>
    <dgm:cxn modelId="{6F51A253-BE17-4706-87BC-229CD442C077}" type="presParOf" srcId="{F73E662C-F722-4B4F-9DF8-BE21B2C2C700}" destId="{566AACE7-A2F1-4E7A-BECC-43348B95352C}" srcOrd="0" destOrd="0" presId="urn:microsoft.com/office/officeart/2005/8/layout/hierarchy4"/>
    <dgm:cxn modelId="{D21E7DBC-F17B-47B8-8C01-238696B8FF81}" type="presParOf" srcId="{566AACE7-A2F1-4E7A-BECC-43348B95352C}" destId="{7653A429-0E18-4BE3-A07C-F1A5A9D672E3}" srcOrd="0" destOrd="0" presId="urn:microsoft.com/office/officeart/2005/8/layout/hierarchy4"/>
    <dgm:cxn modelId="{BBD3A35D-3FB2-49AF-9377-3C1E8F9A069E}" type="presParOf" srcId="{566AACE7-A2F1-4E7A-BECC-43348B95352C}" destId="{BED59DE9-3C29-48CB-8A25-B7F991619843}" srcOrd="1" destOrd="0" presId="urn:microsoft.com/office/officeart/2005/8/layout/hierarchy4"/>
    <dgm:cxn modelId="{FA407BC2-D09E-4D4D-AFE5-53B37CB22D53}" type="presParOf" srcId="{566AACE7-A2F1-4E7A-BECC-43348B95352C}" destId="{3A3A01C6-B3AA-4C89-92D4-EA308C8E23E1}" srcOrd="2" destOrd="0" presId="urn:microsoft.com/office/officeart/2005/8/layout/hierarchy4"/>
    <dgm:cxn modelId="{CF861729-F658-4F30-AD2E-D9993D9AE623}" type="presParOf" srcId="{3A3A01C6-B3AA-4C89-92D4-EA308C8E23E1}" destId="{B8B89817-F07F-4DA9-AEBF-C4EDAD3E897E}" srcOrd="0" destOrd="0" presId="urn:microsoft.com/office/officeart/2005/8/layout/hierarchy4"/>
    <dgm:cxn modelId="{29B69D09-1021-4CAD-AF4A-E1DEF423045C}" type="presParOf" srcId="{B8B89817-F07F-4DA9-AEBF-C4EDAD3E897E}" destId="{35DF38A4-C109-469A-81F6-242705CF6432}" srcOrd="0" destOrd="0" presId="urn:microsoft.com/office/officeart/2005/8/layout/hierarchy4"/>
    <dgm:cxn modelId="{9C68342F-B77A-4BFA-AC71-E3F826564C7B}" type="presParOf" srcId="{B8B89817-F07F-4DA9-AEBF-C4EDAD3E897E}" destId="{FF9D5968-2625-4FA7-B798-123DE0850F01}" srcOrd="1" destOrd="0" presId="urn:microsoft.com/office/officeart/2005/8/layout/hierarchy4"/>
    <dgm:cxn modelId="{95ADF27E-5900-4EED-AD9F-4EF1DAFE4C08}" type="presParOf" srcId="{B74154C5-AFFE-498C-8E4C-911D7456AC97}" destId="{62C0B193-30A4-4691-AF46-D5B94E7FC561}" srcOrd="7" destOrd="0" presId="urn:microsoft.com/office/officeart/2005/8/layout/hierarchy4"/>
    <dgm:cxn modelId="{075A475D-E320-42EF-ABB5-FF04D8211DE8}" type="presParOf" srcId="{B74154C5-AFFE-498C-8E4C-911D7456AC97}" destId="{E8090E1D-4DD8-46E0-BA1E-C3890CF14D47}" srcOrd="8" destOrd="0" presId="urn:microsoft.com/office/officeart/2005/8/layout/hierarchy4"/>
    <dgm:cxn modelId="{90391701-384F-4549-B04D-FC3AC03E60D5}" type="presParOf" srcId="{E8090E1D-4DD8-46E0-BA1E-C3890CF14D47}" destId="{F8905714-088D-483C-AC16-D43BF2F0BF16}" srcOrd="0" destOrd="0" presId="urn:microsoft.com/office/officeart/2005/8/layout/hierarchy4"/>
    <dgm:cxn modelId="{AD6AA7E9-5D7A-460F-8010-D86878F7C771}" type="presParOf" srcId="{E8090E1D-4DD8-46E0-BA1E-C3890CF14D47}" destId="{8825E9BC-9772-4579-B80A-08C02E6F5841}" srcOrd="1" destOrd="0" presId="urn:microsoft.com/office/officeart/2005/8/layout/hierarchy4"/>
    <dgm:cxn modelId="{9B081FAE-C3E1-4DD4-B963-136E8E9EAD2D}" type="presParOf" srcId="{E8090E1D-4DD8-46E0-BA1E-C3890CF14D47}" destId="{4101F8DA-93D9-46DF-B37A-B90529D7C907}" srcOrd="2" destOrd="0" presId="urn:microsoft.com/office/officeart/2005/8/layout/hierarchy4"/>
    <dgm:cxn modelId="{170E78BB-4E26-4417-9C16-7638F87F4FE7}" type="presParOf" srcId="{4101F8DA-93D9-46DF-B37A-B90529D7C907}" destId="{95872D8F-BB28-4072-9DAD-3FCDEEA4A51B}" srcOrd="0" destOrd="0" presId="urn:microsoft.com/office/officeart/2005/8/layout/hierarchy4"/>
    <dgm:cxn modelId="{D9D3739F-9C83-4569-A330-D09BC55829A6}" type="presParOf" srcId="{95872D8F-BB28-4072-9DAD-3FCDEEA4A51B}" destId="{24CEF574-2765-4D7C-A195-C900E925FBE6}" srcOrd="0" destOrd="0" presId="urn:microsoft.com/office/officeart/2005/8/layout/hierarchy4"/>
    <dgm:cxn modelId="{8E1233F6-A4CA-4547-9CE7-506C587D90D3}" type="presParOf" srcId="{95872D8F-BB28-4072-9DAD-3FCDEEA4A51B}" destId="{9ED7436C-1536-41D8-A0EE-0E39E8864FDD}" srcOrd="1" destOrd="0" presId="urn:microsoft.com/office/officeart/2005/8/layout/hierarchy4"/>
    <dgm:cxn modelId="{796CC1A9-C2E0-4587-8B81-D9EF5AC5FBCB}" type="presParOf" srcId="{95872D8F-BB28-4072-9DAD-3FCDEEA4A51B}" destId="{4139EE0B-9D40-4076-B516-60260BCFF8F9}" srcOrd="2" destOrd="0" presId="urn:microsoft.com/office/officeart/2005/8/layout/hierarchy4"/>
    <dgm:cxn modelId="{06374643-B0E9-4604-AEE3-F762EA545560}" type="presParOf" srcId="{4139EE0B-9D40-4076-B516-60260BCFF8F9}" destId="{22447473-48A4-4C0C-8BEC-2558DB533AA4}" srcOrd="0" destOrd="0" presId="urn:microsoft.com/office/officeart/2005/8/layout/hierarchy4"/>
    <dgm:cxn modelId="{F20EF8B9-2B39-4157-889D-12E641123C66}" type="presParOf" srcId="{22447473-48A4-4C0C-8BEC-2558DB533AA4}" destId="{4CD2A706-78CC-47E3-A8F8-D778F944372A}" srcOrd="0" destOrd="0" presId="urn:microsoft.com/office/officeart/2005/8/layout/hierarchy4"/>
    <dgm:cxn modelId="{8A4D8F40-9824-4C1A-970B-747236E69BE3}" type="presParOf" srcId="{22447473-48A4-4C0C-8BEC-2558DB533AA4}" destId="{4C177EB7-865B-4153-871C-6C5CF7DBC8C3}" srcOrd="1" destOrd="0" presId="urn:microsoft.com/office/officeart/2005/8/layout/hierarchy4"/>
    <dgm:cxn modelId="{D10203D5-2708-4D71-900F-CDF47616BCC0}" type="presParOf" srcId="{22447473-48A4-4C0C-8BEC-2558DB533AA4}" destId="{20DB843D-8E62-4574-AB26-BE48E34E41C8}" srcOrd="2" destOrd="0" presId="urn:microsoft.com/office/officeart/2005/8/layout/hierarchy4"/>
    <dgm:cxn modelId="{3499617B-BDDC-42E4-9AF4-C166CF1563BB}" type="presParOf" srcId="{20DB843D-8E62-4574-AB26-BE48E34E41C8}" destId="{F36349D9-AAD1-4D05-8BCB-F865ABA18533}" srcOrd="0" destOrd="0" presId="urn:microsoft.com/office/officeart/2005/8/layout/hierarchy4"/>
    <dgm:cxn modelId="{53A89AEA-C5A5-4F44-82F7-3BB6AB5840F6}" type="presParOf" srcId="{F36349D9-AAD1-4D05-8BCB-F865ABA18533}" destId="{374E99F0-AE84-4383-93E4-780F78CE6D13}" srcOrd="0" destOrd="0" presId="urn:microsoft.com/office/officeart/2005/8/layout/hierarchy4"/>
    <dgm:cxn modelId="{EAAE6ADB-D1F1-4167-B74C-2AE482CE6F7D}" type="presParOf" srcId="{F36349D9-AAD1-4D05-8BCB-F865ABA18533}" destId="{FE4B595F-B001-4933-98CC-F9415F4FE45A}" srcOrd="1" destOrd="0" presId="urn:microsoft.com/office/officeart/2005/8/layout/hierarchy4"/>
    <dgm:cxn modelId="{EC2EBBB9-F0FC-4BF6-827B-94F482BF42C3}" type="presParOf" srcId="{F36349D9-AAD1-4D05-8BCB-F865ABA18533}" destId="{19CEB4E4-DAEB-4DAC-B74F-6A90F95E40F6}" srcOrd="2" destOrd="0" presId="urn:microsoft.com/office/officeart/2005/8/layout/hierarchy4"/>
    <dgm:cxn modelId="{04442347-3C9B-437F-9328-D17450EEECD9}" type="presParOf" srcId="{19CEB4E4-DAEB-4DAC-B74F-6A90F95E40F6}" destId="{4B090C7C-91FA-46FA-862C-86DC2555E033}" srcOrd="0" destOrd="0" presId="urn:microsoft.com/office/officeart/2005/8/layout/hierarchy4"/>
    <dgm:cxn modelId="{F8044529-88DF-45DA-A346-7D867DEEF3F4}" type="presParOf" srcId="{4B090C7C-91FA-46FA-862C-86DC2555E033}" destId="{874CF4BC-44A5-455D-A60A-EB599B596188}" srcOrd="0" destOrd="0" presId="urn:microsoft.com/office/officeart/2005/8/layout/hierarchy4"/>
    <dgm:cxn modelId="{CBB379FA-7B12-4EE7-A2CF-CD6DAE679687}" type="presParOf" srcId="{4B090C7C-91FA-46FA-862C-86DC2555E033}" destId="{7879E5A0-7B91-4ECE-AF79-8798634D07D0}" srcOrd="1" destOrd="0" presId="urn:microsoft.com/office/officeart/2005/8/layout/hierarchy4"/>
    <dgm:cxn modelId="{05EBEAC0-AF88-4584-A586-4CFEA554535D}" type="presParOf" srcId="{4B090C7C-91FA-46FA-862C-86DC2555E033}" destId="{97FFE9E6-CE88-44D7-A8E9-5F178F964167}" srcOrd="2" destOrd="0" presId="urn:microsoft.com/office/officeart/2005/8/layout/hierarchy4"/>
    <dgm:cxn modelId="{DFBB6339-E126-4099-8191-AD611B7E43A9}" type="presParOf" srcId="{97FFE9E6-CE88-44D7-A8E9-5F178F964167}" destId="{B45A538C-DC99-43D4-9C5E-FD6136650525}" srcOrd="0" destOrd="0" presId="urn:microsoft.com/office/officeart/2005/8/layout/hierarchy4"/>
    <dgm:cxn modelId="{BFAE526B-F2C4-4EBD-9B86-2650F547C49E}" type="presParOf" srcId="{B45A538C-DC99-43D4-9C5E-FD6136650525}" destId="{D2D81AF8-4EA8-45A6-A84D-9694EF1BCFE7}" srcOrd="0" destOrd="0" presId="urn:microsoft.com/office/officeart/2005/8/layout/hierarchy4"/>
    <dgm:cxn modelId="{D4FB1FFD-46B2-4957-918B-CD23D6CC1FF0}" type="presParOf" srcId="{B45A538C-DC99-43D4-9C5E-FD6136650525}" destId="{78FA1C88-01CB-45D0-B8B1-93ED28DC051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Государственная поддержка развития образования</a:t>
          </a:r>
          <a:endParaRPr lang="ru-RU" sz="120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10 689,3</a:t>
          </a:r>
          <a:endParaRPr lang="ru-RU" sz="130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11,1</a:t>
          </a:r>
          <a:endParaRPr lang="ru-RU" sz="13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Молодежь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Комплексное развитие профессионального образования</a:t>
          </a:r>
          <a:endParaRPr lang="ru-RU" sz="12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Создание новых мест в общеобразовательных организациях</a:t>
          </a:r>
          <a:endParaRPr lang="ru-RU" sz="12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298,8</a:t>
          </a:r>
          <a:endParaRPr lang="ru-RU" sz="130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F6B46C7E-0BD2-4198-B92C-D4AFB39D0DF3}">
      <dgm:prSet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85,9</a:t>
          </a:r>
          <a:endParaRPr lang="ru-RU" sz="1300" dirty="0">
            <a:solidFill>
              <a:schemeClr val="tx1"/>
            </a:solidFill>
            <a:latin typeface="Times New Roman" panose="02020603050405020304" pitchFamily="18" charset="0"/>
            <a:cs typeface="Times New Roman" panose="02020603050405020304" pitchFamily="18" charset="0"/>
          </a:endParaRPr>
        </a:p>
      </dgm:t>
    </dgm:pt>
    <dgm:pt modelId="{F2680510-1257-4C3D-BD09-6E8407B9CBE8}" type="par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CC147D3-902C-4079-A67E-49FBAC3A7EB1}" type="sib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C912A9B9-9A3F-41E1-A0E2-F3ACFFFB3867}">
      <dgm:prSet>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dirty="0" smtClean="0">
              <a:solidFill>
                <a:schemeClr val="tx1"/>
              </a:solidFill>
              <a:latin typeface="Times New Roman" panose="02020603050405020304" pitchFamily="18" charset="0"/>
              <a:cs typeface="Times New Roman" panose="02020603050405020304" pitchFamily="18" charset="0"/>
            </a:rPr>
            <a:t>План</a:t>
          </a:r>
          <a:endParaRPr lang="ru-RU" b="1" dirty="0">
            <a:solidFill>
              <a:schemeClr val="tx1"/>
            </a:solidFill>
            <a:latin typeface="Times New Roman" panose="02020603050405020304" pitchFamily="18" charset="0"/>
            <a:cs typeface="Times New Roman" panose="02020603050405020304" pitchFamily="18" charset="0"/>
          </a:endParaRPr>
        </a:p>
      </dgm:t>
    </dgm:pt>
    <dgm:pt modelId="{EBDCCF96-F605-4AC0-84E8-27E733D95E5D}" type="parTrans" cxnId="{B8B31212-4BD1-462C-A071-A08DF6A10ACD}">
      <dgm:prSet/>
      <dgm:spPr/>
      <dgm:t>
        <a:bodyPr/>
        <a:lstStyle/>
        <a:p>
          <a:endParaRPr lang="ru-RU">
            <a:latin typeface="Times New Roman" panose="02020603050405020304" pitchFamily="18" charset="0"/>
            <a:cs typeface="Times New Roman" panose="02020603050405020304" pitchFamily="18" charset="0"/>
          </a:endParaRPr>
        </a:p>
      </dgm:t>
    </dgm:pt>
    <dgm:pt modelId="{E5561C64-625E-484C-B27E-D5D2F8822E1F}" type="sibTrans" cxnId="{B8B31212-4BD1-462C-A071-A08DF6A10ACD}">
      <dgm:prSet/>
      <dgm:spPr/>
      <dgm:t>
        <a:bodyPr/>
        <a:lstStyle/>
        <a:p>
          <a:endParaRPr lang="ru-RU">
            <a:latin typeface="Times New Roman" panose="02020603050405020304" pitchFamily="18" charset="0"/>
            <a:cs typeface="Times New Roman" panose="02020603050405020304" pitchFamily="18" charset="0"/>
          </a:endParaRPr>
        </a:p>
      </dgm:t>
    </dgm:pt>
    <dgm:pt modelId="{67244786-FEF5-4856-9274-FA16A37AF240}">
      <dgm:prSet>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dirty="0" smtClean="0">
              <a:solidFill>
                <a:schemeClr val="tx1"/>
              </a:solidFill>
              <a:latin typeface="Times New Roman" panose="02020603050405020304" pitchFamily="18" charset="0"/>
              <a:cs typeface="Times New Roman" panose="02020603050405020304" pitchFamily="18" charset="0"/>
            </a:rPr>
            <a:t>Факт</a:t>
          </a:r>
          <a:endParaRPr lang="ru-RU" b="1" dirty="0">
            <a:solidFill>
              <a:schemeClr val="tx1"/>
            </a:solidFill>
            <a:latin typeface="Times New Roman" panose="02020603050405020304" pitchFamily="18" charset="0"/>
            <a:cs typeface="Times New Roman" panose="02020603050405020304" pitchFamily="18" charset="0"/>
          </a:endParaRPr>
        </a:p>
      </dgm:t>
    </dgm:pt>
    <dgm:pt modelId="{F477B081-EFE5-42D0-8F39-ECD4F781141F}" type="parTrans" cxnId="{E6AF5504-D840-4ABA-A375-37BC78192E6D}">
      <dgm:prSet/>
      <dgm:spPr/>
      <dgm:t>
        <a:bodyPr/>
        <a:lstStyle/>
        <a:p>
          <a:endParaRPr lang="ru-RU">
            <a:latin typeface="Times New Roman" panose="02020603050405020304" pitchFamily="18" charset="0"/>
            <a:cs typeface="Times New Roman" panose="02020603050405020304" pitchFamily="18" charset="0"/>
          </a:endParaRPr>
        </a:p>
      </dgm:t>
    </dgm:pt>
    <dgm:pt modelId="{5D2CA41D-3B7F-4DEC-B0B2-FA2130FF2C93}" type="sibTrans" cxnId="{E6AF5504-D840-4ABA-A375-37BC78192E6D}">
      <dgm:prSet/>
      <dgm:spPr/>
      <dgm:t>
        <a:bodyPr/>
        <a:lstStyle/>
        <a:p>
          <a:endParaRPr lang="ru-RU">
            <a:latin typeface="Times New Roman" panose="02020603050405020304" pitchFamily="18" charset="0"/>
            <a:cs typeface="Times New Roman" panose="02020603050405020304" pitchFamily="18" charset="0"/>
          </a:endParaRPr>
        </a:p>
      </dgm:t>
    </dgm:pt>
    <dgm:pt modelId="{9621CFC2-66BE-45A9-9741-6A42AAC17389}">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10 659,7</a:t>
          </a:r>
          <a:endParaRPr lang="ru-RU" sz="1300" dirty="0">
            <a:solidFill>
              <a:schemeClr val="tx1"/>
            </a:solidFill>
            <a:latin typeface="Times New Roman" panose="02020603050405020304" pitchFamily="18" charset="0"/>
            <a:cs typeface="Times New Roman" panose="02020603050405020304" pitchFamily="18" charset="0"/>
          </a:endParaRPr>
        </a:p>
      </dgm:t>
    </dgm:pt>
    <dgm:pt modelId="{CCC52D8A-2938-469A-8D88-9E78B2A8C271}" type="parTrans" cxnId="{6E21F378-A56D-4956-BF51-A064C79EF0BD}">
      <dgm:prSet/>
      <dgm:spPr/>
      <dgm:t>
        <a:bodyPr/>
        <a:lstStyle/>
        <a:p>
          <a:endParaRPr lang="ru-RU">
            <a:latin typeface="Times New Roman" panose="02020603050405020304" pitchFamily="18" charset="0"/>
            <a:cs typeface="Times New Roman" panose="02020603050405020304" pitchFamily="18" charset="0"/>
          </a:endParaRPr>
        </a:p>
      </dgm:t>
    </dgm:pt>
    <dgm:pt modelId="{9016425F-4114-4BD4-8234-2ABACEC2704A}" type="sibTrans" cxnId="{6E21F378-A56D-4956-BF51-A064C79EF0BD}">
      <dgm:prSet/>
      <dgm:spPr/>
      <dgm:t>
        <a:bodyPr/>
        <a:lstStyle/>
        <a:p>
          <a:endParaRPr lang="ru-RU">
            <a:latin typeface="Times New Roman" panose="02020603050405020304" pitchFamily="18" charset="0"/>
            <a:cs typeface="Times New Roman" panose="02020603050405020304" pitchFamily="18" charset="0"/>
          </a:endParaRPr>
        </a:p>
      </dgm:t>
    </dgm:pt>
    <dgm:pt modelId="{D794C874-4BDA-45AA-99F1-E851D960D134}">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11,1</a:t>
          </a:r>
          <a:endParaRPr lang="ru-RU" sz="1300" dirty="0">
            <a:solidFill>
              <a:schemeClr val="tx1"/>
            </a:solidFill>
            <a:latin typeface="Times New Roman" panose="02020603050405020304" pitchFamily="18" charset="0"/>
            <a:cs typeface="Times New Roman" panose="02020603050405020304" pitchFamily="18" charset="0"/>
          </a:endParaRPr>
        </a:p>
      </dgm:t>
    </dgm:pt>
    <dgm:pt modelId="{3A221017-8A36-4DCB-BB29-C56E7604FEE3}" type="parTrans" cxnId="{978467D5-CB62-42FA-A876-2E70590AE4EB}">
      <dgm:prSet/>
      <dgm:spPr/>
      <dgm:t>
        <a:bodyPr/>
        <a:lstStyle/>
        <a:p>
          <a:endParaRPr lang="ru-RU">
            <a:latin typeface="Times New Roman" panose="02020603050405020304" pitchFamily="18" charset="0"/>
            <a:cs typeface="Times New Roman" panose="02020603050405020304" pitchFamily="18" charset="0"/>
          </a:endParaRPr>
        </a:p>
      </dgm:t>
    </dgm:pt>
    <dgm:pt modelId="{C1F070ED-B2AC-4B5B-9D1D-6E95197295AF}" type="sibTrans" cxnId="{978467D5-CB62-42FA-A876-2E70590AE4EB}">
      <dgm:prSet/>
      <dgm:spPr/>
      <dgm:t>
        <a:bodyPr/>
        <a:lstStyle/>
        <a:p>
          <a:endParaRPr lang="ru-RU">
            <a:latin typeface="Times New Roman" panose="02020603050405020304" pitchFamily="18" charset="0"/>
            <a:cs typeface="Times New Roman" panose="02020603050405020304" pitchFamily="18" charset="0"/>
          </a:endParaRPr>
        </a:p>
      </dgm:t>
    </dgm:pt>
    <dgm:pt modelId="{650C1105-23BD-42CB-B0F7-20CB797E8F5C}">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298,8</a:t>
          </a:r>
          <a:endParaRPr lang="ru-RU" sz="1300" dirty="0">
            <a:solidFill>
              <a:schemeClr val="tx1"/>
            </a:solidFill>
            <a:latin typeface="Times New Roman" panose="02020603050405020304" pitchFamily="18" charset="0"/>
            <a:cs typeface="Times New Roman" panose="02020603050405020304" pitchFamily="18" charset="0"/>
          </a:endParaRPr>
        </a:p>
      </dgm:t>
    </dgm:pt>
    <dgm:pt modelId="{D4703E0A-E9E9-4C20-867B-FE1030BA9501}" type="parTrans" cxnId="{A84FC8B7-A9E0-4C42-906A-B4EC26F98DF6}">
      <dgm:prSet/>
      <dgm:spPr/>
      <dgm:t>
        <a:bodyPr/>
        <a:lstStyle/>
        <a:p>
          <a:endParaRPr lang="ru-RU">
            <a:latin typeface="Times New Roman" panose="02020603050405020304" pitchFamily="18" charset="0"/>
            <a:cs typeface="Times New Roman" panose="02020603050405020304" pitchFamily="18" charset="0"/>
          </a:endParaRPr>
        </a:p>
      </dgm:t>
    </dgm:pt>
    <dgm:pt modelId="{A15964FB-0FE4-42EF-8F8F-27E26E40C07B}" type="sibTrans" cxnId="{A84FC8B7-A9E0-4C42-906A-B4EC26F98DF6}">
      <dgm:prSet/>
      <dgm:spPr/>
      <dgm:t>
        <a:bodyPr/>
        <a:lstStyle/>
        <a:p>
          <a:endParaRPr lang="ru-RU">
            <a:latin typeface="Times New Roman" panose="02020603050405020304" pitchFamily="18" charset="0"/>
            <a:cs typeface="Times New Roman" panose="02020603050405020304" pitchFamily="18" charset="0"/>
          </a:endParaRPr>
        </a:p>
      </dgm:t>
    </dgm:pt>
    <dgm:pt modelId="{6E8F6B28-DC1D-4413-B5C3-12BBA86A2AF6}">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769,3</a:t>
          </a:r>
          <a:endParaRPr lang="ru-RU" sz="1300" dirty="0">
            <a:solidFill>
              <a:schemeClr val="tx1"/>
            </a:solidFill>
            <a:latin typeface="Times New Roman" panose="02020603050405020304" pitchFamily="18" charset="0"/>
            <a:cs typeface="Times New Roman" panose="02020603050405020304" pitchFamily="18" charset="0"/>
          </a:endParaRPr>
        </a:p>
      </dgm:t>
    </dgm:pt>
    <dgm:pt modelId="{865C4AA9-66A7-46F3-BF58-91D27DEA1A2E}" type="parTrans" cxnId="{DFF5B2E4-5057-425C-ACBA-02BC086282DA}">
      <dgm:prSet/>
      <dgm:spPr/>
      <dgm:t>
        <a:bodyPr/>
        <a:lstStyle/>
        <a:p>
          <a:endParaRPr lang="ru-RU">
            <a:latin typeface="Times New Roman" panose="02020603050405020304" pitchFamily="18" charset="0"/>
            <a:cs typeface="Times New Roman" panose="02020603050405020304" pitchFamily="18" charset="0"/>
          </a:endParaRPr>
        </a:p>
      </dgm:t>
    </dgm:pt>
    <dgm:pt modelId="{55E7F9D0-C38A-45E4-A427-7D3E32CBCCAD}" type="sibTrans" cxnId="{DFF5B2E4-5057-425C-ACBA-02BC086282DA}">
      <dgm:prSet/>
      <dgm:spPr/>
      <dgm:t>
        <a:bodyPr/>
        <a:lstStyle/>
        <a:p>
          <a:endParaRPr lang="ru-RU">
            <a:latin typeface="Times New Roman" panose="02020603050405020304" pitchFamily="18" charset="0"/>
            <a:cs typeface="Times New Roman" panose="02020603050405020304" pitchFamily="18" charset="0"/>
          </a:endParaRPr>
        </a:p>
      </dgm:t>
    </dgm:pt>
    <dgm:pt modelId="{9D76AF94-00C4-4B4B-A852-175EF19266DC}">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85,8</a:t>
          </a:r>
          <a:endParaRPr lang="ru-RU" sz="1300" dirty="0">
            <a:solidFill>
              <a:schemeClr val="tx1"/>
            </a:solidFill>
            <a:latin typeface="Times New Roman" panose="02020603050405020304" pitchFamily="18" charset="0"/>
            <a:cs typeface="Times New Roman" panose="02020603050405020304" pitchFamily="18" charset="0"/>
          </a:endParaRPr>
        </a:p>
      </dgm:t>
    </dgm:pt>
    <dgm:pt modelId="{CBBA2741-514D-43E5-88FF-9E537B09BF50}" type="parTrans" cxnId="{D67CFE52-21A3-477A-A84B-9A8252FAB858}">
      <dgm:prSet/>
      <dgm:spPr/>
      <dgm:t>
        <a:bodyPr/>
        <a:lstStyle/>
        <a:p>
          <a:endParaRPr lang="ru-RU">
            <a:latin typeface="Times New Roman" panose="02020603050405020304" pitchFamily="18" charset="0"/>
            <a:cs typeface="Times New Roman" panose="02020603050405020304" pitchFamily="18" charset="0"/>
          </a:endParaRPr>
        </a:p>
      </dgm:t>
    </dgm:pt>
    <dgm:pt modelId="{C1D28545-62A8-4AB1-AF3A-188FCA347089}" type="sibTrans" cxnId="{D67CFE52-21A3-477A-A84B-9A8252FAB858}">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831,9</a:t>
          </a:r>
          <a:endParaRPr lang="ru-RU" sz="1300" dirty="0">
            <a:solidFill>
              <a:schemeClr val="tx1"/>
            </a:solidFill>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0718682F-8784-4B59-A0F8-95F59A4557FE}">
      <dgm:prSet>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dirty="0" smtClean="0">
              <a:solidFill>
                <a:schemeClr val="tx1"/>
              </a:solidFill>
              <a:latin typeface="Times New Roman" panose="02020603050405020304" pitchFamily="18" charset="0"/>
              <a:cs typeface="Times New Roman" panose="02020603050405020304" pitchFamily="18" charset="0"/>
            </a:rPr>
            <a:t>Подпрограмма</a:t>
          </a:r>
          <a:endParaRPr lang="ru-RU" b="1" dirty="0">
            <a:solidFill>
              <a:schemeClr val="tx1"/>
            </a:solidFill>
            <a:latin typeface="Times New Roman" panose="02020603050405020304" pitchFamily="18" charset="0"/>
            <a:cs typeface="Times New Roman" panose="02020603050405020304" pitchFamily="18" charset="0"/>
          </a:endParaRPr>
        </a:p>
      </dgm:t>
    </dgm:pt>
    <dgm:pt modelId="{13FDAC03-428B-4EF7-AC56-E43778DD87EA}" type="sibTrans" cxnId="{177180DF-3483-4643-9A3D-818C2A8F2F78}">
      <dgm:prSet/>
      <dgm:spPr/>
      <dgm:t>
        <a:bodyPr/>
        <a:lstStyle/>
        <a:p>
          <a:endParaRPr lang="ru-RU">
            <a:latin typeface="Times New Roman" panose="02020603050405020304" pitchFamily="18" charset="0"/>
            <a:cs typeface="Times New Roman" panose="02020603050405020304" pitchFamily="18" charset="0"/>
          </a:endParaRPr>
        </a:p>
      </dgm:t>
    </dgm:pt>
    <dgm:pt modelId="{ED6F7B2D-CAC8-48E7-BDB4-780FED52D4B5}" type="parTrans" cxnId="{177180DF-3483-4643-9A3D-818C2A8F2F78}">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91FB5BC2-7129-48E1-80F4-16DB123969E9}" type="pres">
      <dgm:prSet presAssocID="{0718682F-8784-4B59-A0F8-95F59A4557FE}" presName="vertTwo" presStyleCnt="0"/>
      <dgm:spPr/>
    </dgm:pt>
    <dgm:pt modelId="{C8FF58CD-20A1-4B83-9686-F09C65F6EDE6}" type="pres">
      <dgm:prSet presAssocID="{0718682F-8784-4B59-A0F8-95F59A4557FE}" presName="txTwo" presStyleLbl="node2" presStyleIdx="0" presStyleCnt="3" custScaleY="65936" custLinFactNeighborX="-1090">
        <dgm:presLayoutVars>
          <dgm:chPref val="3"/>
        </dgm:presLayoutVars>
      </dgm:prSet>
      <dgm:spPr/>
      <dgm:t>
        <a:bodyPr/>
        <a:lstStyle/>
        <a:p>
          <a:endParaRPr lang="ru-RU"/>
        </a:p>
      </dgm:t>
    </dgm:pt>
    <dgm:pt modelId="{2EBF72C6-322B-41C3-AAA9-358104B08EB9}" type="pres">
      <dgm:prSet presAssocID="{0718682F-8784-4B59-A0F8-95F59A4557FE}" presName="parTransTwo" presStyleCnt="0"/>
      <dgm:spPr/>
    </dgm:pt>
    <dgm:pt modelId="{B21403F5-8FE6-49FC-AAD0-59873A6FEF88}" type="pres">
      <dgm:prSet presAssocID="{0718682F-8784-4B59-A0F8-95F59A4557FE}" presName="horzTwo" presStyleCnt="0"/>
      <dgm:spPr/>
    </dgm:pt>
    <dgm:pt modelId="{2B1C9B54-09B5-4BA6-8BED-29EAF616667A}" type="pres">
      <dgm:prSet presAssocID="{6E4BDF23-D055-4600-B225-7ECA009E7556}" presName="vertThree" presStyleCnt="0"/>
      <dgm:spPr/>
    </dgm:pt>
    <dgm:pt modelId="{64353FCC-4B69-44B2-B7B0-C33BF98C0AA0}" type="pres">
      <dgm:prSet presAssocID="{6E4BDF23-D055-4600-B225-7ECA009E7556}" presName="txThree" presStyleLbl="node3" presStyleIdx="0" presStyleCnt="3" custLinFactNeighborX="-1090">
        <dgm:presLayoutVars>
          <dgm:chPref val="3"/>
        </dgm:presLayoutVars>
      </dgm:prSet>
      <dgm:spPr/>
      <dgm:t>
        <a:bodyPr/>
        <a:lstStyle/>
        <a:p>
          <a:endParaRPr lang="ru-RU"/>
        </a:p>
      </dgm:t>
    </dgm:pt>
    <dgm:pt modelId="{6833A6B2-7B70-4D14-BDD7-D13FF91F719F}" type="pres">
      <dgm:prSet presAssocID="{6E4BDF23-D055-4600-B225-7ECA009E7556}" presName="parTransThree" presStyleCnt="0"/>
      <dgm:spPr/>
    </dgm:pt>
    <dgm:pt modelId="{9289746A-D3BB-44AF-9D58-CB9634CB2CDA}" type="pres">
      <dgm:prSet presAssocID="{6E4BDF23-D055-4600-B225-7ECA009E7556}" presName="horzThree" presStyleCnt="0"/>
      <dgm:spPr/>
    </dgm:pt>
    <dgm:pt modelId="{8DDE841F-0AC3-4734-B6DE-14F73A75A602}" type="pres">
      <dgm:prSet presAssocID="{DC8ABE38-9E0B-457A-A24A-B3482434ACAB}" presName="vertFour" presStyleCnt="0">
        <dgm:presLayoutVars>
          <dgm:chPref val="3"/>
        </dgm:presLayoutVars>
      </dgm:prSet>
      <dgm:spPr/>
    </dgm:pt>
    <dgm:pt modelId="{DB753B2A-2A91-4DAB-909C-E57BF6BA72D9}" type="pres">
      <dgm:prSet presAssocID="{DC8ABE38-9E0B-457A-A24A-B3482434ACAB}" presName="txFour" presStyleLbl="node4" presStyleIdx="0" presStyleCnt="12" custLinFactNeighborX="-1090">
        <dgm:presLayoutVars>
          <dgm:chPref val="3"/>
        </dgm:presLayoutVars>
      </dgm:prSet>
      <dgm:spPr/>
      <dgm:t>
        <a:bodyPr/>
        <a:lstStyle/>
        <a:p>
          <a:endParaRPr lang="ru-RU"/>
        </a:p>
      </dgm:t>
    </dgm:pt>
    <dgm:pt modelId="{E8BEA8E7-DAAA-4ACA-961B-5CEC23EB46FE}" type="pres">
      <dgm:prSet presAssocID="{DC8ABE38-9E0B-457A-A24A-B3482434ACAB}" presName="parTransFour" presStyleCnt="0"/>
      <dgm:spPr/>
    </dgm:pt>
    <dgm:pt modelId="{86CD1901-918C-49A2-AA1E-57173AF9AAAA}"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2" custLinFactNeighborX="-2180">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12" custLinFactNeighborX="-1090">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3" presStyleCnt="12" custLinFactNeighborX="-1090">
        <dgm:presLayoutVars>
          <dgm:chPref val="3"/>
        </dgm:presLayoutVars>
      </dgm:prSet>
      <dgm:spPr/>
      <dgm:t>
        <a:bodyPr/>
        <a:lstStyle/>
        <a:p>
          <a:endParaRPr lang="ru-RU"/>
        </a:p>
      </dgm:t>
    </dgm:pt>
    <dgm:pt modelId="{4E319265-067E-491A-ACFC-54832C34D152}" type="pres">
      <dgm:prSet presAssocID="{4CFA4027-B689-4D18-B13F-E2AD64253F7E}" presName="horzFour" presStyleCnt="0"/>
      <dgm:spPr/>
    </dgm:pt>
    <dgm:pt modelId="{022FF970-587E-4156-B989-A6121B2C4B82}" type="pres">
      <dgm:prSet presAssocID="{13FDAC03-428B-4EF7-AC56-E43778DD87EA}" presName="sibSpaceTwo" presStyleCnt="0"/>
      <dgm:spPr/>
    </dgm:pt>
    <dgm:pt modelId="{63F53BD7-E179-416A-93E9-435144BD40AB}" type="pres">
      <dgm:prSet presAssocID="{C912A9B9-9A3F-41E1-A0E2-F3ACFFFB3867}" presName="vertTwo" presStyleCnt="0"/>
      <dgm:spPr/>
    </dgm:pt>
    <dgm:pt modelId="{EE2C5046-EE9E-44CD-BD03-8E2D2EF05650}" type="pres">
      <dgm:prSet presAssocID="{C912A9B9-9A3F-41E1-A0E2-F3ACFFFB3867}" presName="txTwo" presStyleLbl="node2" presStyleIdx="1" presStyleCnt="3" custScaleX="39206" custScaleY="65936" custLinFactNeighborX="2960" custLinFactNeighborY="58314">
        <dgm:presLayoutVars>
          <dgm:chPref val="3"/>
        </dgm:presLayoutVars>
      </dgm:prSet>
      <dgm:spPr/>
      <dgm:t>
        <a:bodyPr/>
        <a:lstStyle/>
        <a:p>
          <a:endParaRPr lang="ru-RU"/>
        </a:p>
      </dgm:t>
    </dgm:pt>
    <dgm:pt modelId="{4ED7457C-61C4-445B-BC44-67774AA500D2}" type="pres">
      <dgm:prSet presAssocID="{C912A9B9-9A3F-41E1-A0E2-F3ACFFFB3867}" presName="parTransTwo" presStyleCnt="0"/>
      <dgm:spPr/>
    </dgm:pt>
    <dgm:pt modelId="{0E520728-1FBC-48FF-8C80-B0EFC1AD6017}" type="pres">
      <dgm:prSet presAssocID="{C912A9B9-9A3F-41E1-A0E2-F3ACFFFB3867}" presName="horzTwo" presStyleCnt="0"/>
      <dgm:spPr/>
    </dgm:pt>
    <dgm:pt modelId="{FC6DE1BE-80F8-4B8F-97B6-2E2AFC1FFE31}" type="pres">
      <dgm:prSet presAssocID="{3D89C345-4A0D-4FDC-B5A8-B2FCB828DDAB}" presName="vertThree" presStyleCnt="0"/>
      <dgm:spPr/>
    </dgm:pt>
    <dgm:pt modelId="{2F7BE605-D685-44A2-8BC4-D8CF680A0EDD}" type="pres">
      <dgm:prSet presAssocID="{3D89C345-4A0D-4FDC-B5A8-B2FCB828DDAB}" presName="txThree" presStyleLbl="node3" presStyleIdx="1" presStyleCnt="3" custScaleX="39359" custLinFactNeighborX="2971" custLinFactNeighborY="58314">
        <dgm:presLayoutVars>
          <dgm:chPref val="3"/>
        </dgm:presLayoutVars>
      </dgm:prSet>
      <dgm:spPr/>
      <dgm:t>
        <a:bodyPr/>
        <a:lstStyle/>
        <a:p>
          <a:endParaRPr lang="ru-RU"/>
        </a:p>
      </dgm:t>
    </dgm:pt>
    <dgm:pt modelId="{AC896027-23F1-436F-A82A-5F5C58A3894C}" type="pres">
      <dgm:prSet presAssocID="{3D89C345-4A0D-4FDC-B5A8-B2FCB828DDAB}" presName="parTransThree" presStyleCnt="0"/>
      <dgm:spPr/>
    </dgm:pt>
    <dgm:pt modelId="{72D6A7FE-D5CE-4208-9F0F-C21640C62CCA}" type="pres">
      <dgm:prSet presAssocID="{3D89C345-4A0D-4FDC-B5A8-B2FCB828DDAB}" presName="horzThree" presStyleCnt="0"/>
      <dgm:spPr/>
    </dgm:pt>
    <dgm:pt modelId="{F264944D-1037-4E62-9885-84D6BAEB341F}" type="pres">
      <dgm:prSet presAssocID="{512DE50A-C5CC-4902-9E40-2F658F91C541}" presName="vertFour" presStyleCnt="0">
        <dgm:presLayoutVars>
          <dgm:chPref val="3"/>
        </dgm:presLayoutVars>
      </dgm:prSet>
      <dgm:spPr/>
    </dgm:pt>
    <dgm:pt modelId="{025C945A-94B8-45CF-9731-032030D04163}" type="pres">
      <dgm:prSet presAssocID="{512DE50A-C5CC-4902-9E40-2F658F91C541}" presName="txFour" presStyleLbl="node4" presStyleIdx="4" presStyleCnt="12" custScaleX="39668" custLinFactNeighborX="2995" custLinFactNeighborY="58314">
        <dgm:presLayoutVars>
          <dgm:chPref val="3"/>
        </dgm:presLayoutVars>
      </dgm:prSet>
      <dgm:spPr/>
      <dgm:t>
        <a:bodyPr/>
        <a:lstStyle/>
        <a:p>
          <a:endParaRPr lang="ru-RU"/>
        </a:p>
      </dgm:t>
    </dgm:pt>
    <dgm:pt modelId="{806974DA-08EA-4FB3-B5DE-24608447D95D}" type="pres">
      <dgm:prSet presAssocID="{512DE50A-C5CC-4902-9E40-2F658F91C541}" presName="parTransFour" presStyleCnt="0"/>
      <dgm:spPr/>
    </dgm:pt>
    <dgm:pt modelId="{E4911D22-2FD1-477A-ABF5-D1182DBBB985}"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5" presStyleCnt="12" custScaleX="40293" custLinFactNeighborX="2758" custLinFactNeighborY="-29054">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6" presStyleCnt="12" custScaleX="41573" custLinFactNeighborX="3646" custLinFactNeighborY="7862">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66AE5943-CD57-4B0A-B8A1-D1F6E298E33B}" type="pres">
      <dgm:prSet presAssocID="{F6B46C7E-0BD2-4198-B92C-D4AFB39D0DF3}" presName="vertFour" presStyleCnt="0">
        <dgm:presLayoutVars>
          <dgm:chPref val="3"/>
        </dgm:presLayoutVars>
      </dgm:prSet>
      <dgm:spPr/>
    </dgm:pt>
    <dgm:pt modelId="{E4A8A91F-C72F-42C4-9F11-3F9AA5B7D093}" type="pres">
      <dgm:prSet presAssocID="{F6B46C7E-0BD2-4198-B92C-D4AFB39D0DF3}" presName="txFour" presStyleLbl="node4" presStyleIdx="7" presStyleCnt="12" custScaleX="41573" custLinFactNeighborX="5070" custLinFactNeighborY="576">
        <dgm:presLayoutVars>
          <dgm:chPref val="3"/>
        </dgm:presLayoutVars>
      </dgm:prSet>
      <dgm:spPr/>
      <dgm:t>
        <a:bodyPr/>
        <a:lstStyle/>
        <a:p>
          <a:endParaRPr lang="ru-RU"/>
        </a:p>
      </dgm:t>
    </dgm:pt>
    <dgm:pt modelId="{BDB035FB-6BDA-4635-83F3-59ED0841BC23}" type="pres">
      <dgm:prSet presAssocID="{F6B46C7E-0BD2-4198-B92C-D4AFB39D0DF3}" presName="horzFour" presStyleCnt="0"/>
      <dgm:spPr/>
    </dgm:pt>
    <dgm:pt modelId="{6F2A8E92-0246-4CC6-A573-D1F8EE14CB42}" type="pres">
      <dgm:prSet presAssocID="{E5561C64-625E-484C-B27E-D5D2F8822E1F}" presName="sibSpaceTwo" presStyleCnt="0"/>
      <dgm:spPr/>
    </dgm:pt>
    <dgm:pt modelId="{C99800D9-6683-42A1-9399-BE9F15E87840}" type="pres">
      <dgm:prSet presAssocID="{67244786-FEF5-4856-9274-FA16A37AF240}" presName="vertTwo" presStyleCnt="0"/>
      <dgm:spPr/>
    </dgm:pt>
    <dgm:pt modelId="{A5849D89-5471-4C09-873E-2D7CEC4C5A59}" type="pres">
      <dgm:prSet presAssocID="{67244786-FEF5-4856-9274-FA16A37AF240}" presName="txTwo" presStyleLbl="node2" presStyleIdx="2" presStyleCnt="3" custScaleX="39122" custScaleY="59942" custLinFactNeighborX="1090" custLinFactNeighborY="82154">
        <dgm:presLayoutVars>
          <dgm:chPref val="3"/>
        </dgm:presLayoutVars>
      </dgm:prSet>
      <dgm:spPr/>
      <dgm:t>
        <a:bodyPr/>
        <a:lstStyle/>
        <a:p>
          <a:endParaRPr lang="ru-RU"/>
        </a:p>
      </dgm:t>
    </dgm:pt>
    <dgm:pt modelId="{81EFE489-0227-4176-A9E7-74A0804E083B}" type="pres">
      <dgm:prSet presAssocID="{67244786-FEF5-4856-9274-FA16A37AF240}" presName="parTransTwo" presStyleCnt="0"/>
      <dgm:spPr/>
    </dgm:pt>
    <dgm:pt modelId="{72C46D9E-6CEF-4CA7-9004-F5AD45B9B15A}" type="pres">
      <dgm:prSet presAssocID="{67244786-FEF5-4856-9274-FA16A37AF240}" presName="horzTwo" presStyleCnt="0"/>
      <dgm:spPr/>
    </dgm:pt>
    <dgm:pt modelId="{5A3D2B30-EFF8-4AC9-AC6E-B2B909151FDF}" type="pres">
      <dgm:prSet presAssocID="{9621CFC2-66BE-45A9-9741-6A42AAC17389}" presName="vertThree" presStyleCnt="0"/>
      <dgm:spPr/>
    </dgm:pt>
    <dgm:pt modelId="{5CED43D6-C090-4367-9F81-62BF786C031A}" type="pres">
      <dgm:prSet presAssocID="{9621CFC2-66BE-45A9-9741-6A42AAC17389}" presName="txThree" presStyleLbl="node3" presStyleIdx="2" presStyleCnt="3" custScaleX="39122" custLinFactY="5420" custLinFactNeighborX="2924" custLinFactNeighborY="100000">
        <dgm:presLayoutVars>
          <dgm:chPref val="3"/>
        </dgm:presLayoutVars>
      </dgm:prSet>
      <dgm:spPr/>
      <dgm:t>
        <a:bodyPr/>
        <a:lstStyle/>
        <a:p>
          <a:endParaRPr lang="ru-RU"/>
        </a:p>
      </dgm:t>
    </dgm:pt>
    <dgm:pt modelId="{A3B2A2CA-ECC1-4F45-BAEA-BE0D11EB6E75}" type="pres">
      <dgm:prSet presAssocID="{9621CFC2-66BE-45A9-9741-6A42AAC17389}" presName="parTransThree" presStyleCnt="0"/>
      <dgm:spPr/>
    </dgm:pt>
    <dgm:pt modelId="{9F90D44A-72BB-4665-8EE9-C085580F8D3B}" type="pres">
      <dgm:prSet presAssocID="{9621CFC2-66BE-45A9-9741-6A42AAC17389}" presName="horzThree" presStyleCnt="0"/>
      <dgm:spPr/>
    </dgm:pt>
    <dgm:pt modelId="{49CDE8A9-9FDA-494A-9A0A-D36DFB27D1DB}" type="pres">
      <dgm:prSet presAssocID="{D794C874-4BDA-45AA-99F1-E851D960D134}" presName="vertFour" presStyleCnt="0">
        <dgm:presLayoutVars>
          <dgm:chPref val="3"/>
        </dgm:presLayoutVars>
      </dgm:prSet>
      <dgm:spPr/>
    </dgm:pt>
    <dgm:pt modelId="{EDC37D4A-C433-432E-843E-7221045868ED}" type="pres">
      <dgm:prSet presAssocID="{D794C874-4BDA-45AA-99F1-E851D960D134}" presName="txFour" presStyleLbl="node4" presStyleIdx="8" presStyleCnt="12" custScaleX="39122" custLinFactNeighborX="2481" custLinFactNeighborY="88355">
        <dgm:presLayoutVars>
          <dgm:chPref val="3"/>
        </dgm:presLayoutVars>
      </dgm:prSet>
      <dgm:spPr/>
      <dgm:t>
        <a:bodyPr/>
        <a:lstStyle/>
        <a:p>
          <a:endParaRPr lang="ru-RU"/>
        </a:p>
      </dgm:t>
    </dgm:pt>
    <dgm:pt modelId="{B7FA40B5-F412-45B6-AAD0-DE9E1E91F5FD}" type="pres">
      <dgm:prSet presAssocID="{D794C874-4BDA-45AA-99F1-E851D960D134}" presName="parTransFour" presStyleCnt="0"/>
      <dgm:spPr/>
    </dgm:pt>
    <dgm:pt modelId="{08002770-B565-4A8C-A1A6-31DFE4C1F806}" type="pres">
      <dgm:prSet presAssocID="{D794C874-4BDA-45AA-99F1-E851D960D134}" presName="horzFour" presStyleCnt="0"/>
      <dgm:spPr/>
    </dgm:pt>
    <dgm:pt modelId="{46D3E698-D01B-4953-A792-201CC8996DA7}" type="pres">
      <dgm:prSet presAssocID="{650C1105-23BD-42CB-B0F7-20CB797E8F5C}" presName="vertFour" presStyleCnt="0">
        <dgm:presLayoutVars>
          <dgm:chPref val="3"/>
        </dgm:presLayoutVars>
      </dgm:prSet>
      <dgm:spPr/>
    </dgm:pt>
    <dgm:pt modelId="{DB142583-FDEA-4424-BA44-D504B3F756F6}" type="pres">
      <dgm:prSet presAssocID="{650C1105-23BD-42CB-B0F7-20CB797E8F5C}" presName="txFour" presStyleLbl="node4" presStyleIdx="9" presStyleCnt="12" custScaleX="39122" custLinFactY="1964" custLinFactNeighborX="2828" custLinFactNeighborY="100000">
        <dgm:presLayoutVars>
          <dgm:chPref val="3"/>
        </dgm:presLayoutVars>
      </dgm:prSet>
      <dgm:spPr/>
      <dgm:t>
        <a:bodyPr/>
        <a:lstStyle/>
        <a:p>
          <a:endParaRPr lang="ru-RU"/>
        </a:p>
      </dgm:t>
    </dgm:pt>
    <dgm:pt modelId="{B4982B1F-A0D1-4D0F-A511-0E2F56396158}" type="pres">
      <dgm:prSet presAssocID="{650C1105-23BD-42CB-B0F7-20CB797E8F5C}" presName="parTransFour" presStyleCnt="0"/>
      <dgm:spPr/>
    </dgm:pt>
    <dgm:pt modelId="{1BE66395-4ADC-40B2-B545-CF1A54DC58F6}" type="pres">
      <dgm:prSet presAssocID="{650C1105-23BD-42CB-B0F7-20CB797E8F5C}" presName="horzFour" presStyleCnt="0"/>
      <dgm:spPr/>
    </dgm:pt>
    <dgm:pt modelId="{70D17F62-978D-4E9B-82FB-3FD9D7A202A2}" type="pres">
      <dgm:prSet presAssocID="{6E8F6B28-DC1D-4413-B5C3-12BBA86A2AF6}" presName="vertFour" presStyleCnt="0">
        <dgm:presLayoutVars>
          <dgm:chPref val="3"/>
        </dgm:presLayoutVars>
      </dgm:prSet>
      <dgm:spPr/>
    </dgm:pt>
    <dgm:pt modelId="{ABC91927-DD61-4900-9893-D730A14186A3}" type="pres">
      <dgm:prSet presAssocID="{6E8F6B28-DC1D-4413-B5C3-12BBA86A2AF6}" presName="txFour" presStyleLbl="node4" presStyleIdx="10" presStyleCnt="12" custScaleX="39122" custLinFactY="1964" custLinFactNeighborX="3539" custLinFactNeighborY="100000">
        <dgm:presLayoutVars>
          <dgm:chPref val="3"/>
        </dgm:presLayoutVars>
      </dgm:prSet>
      <dgm:spPr/>
      <dgm:t>
        <a:bodyPr/>
        <a:lstStyle/>
        <a:p>
          <a:endParaRPr lang="ru-RU"/>
        </a:p>
      </dgm:t>
    </dgm:pt>
    <dgm:pt modelId="{945C6960-4233-4BCF-8683-38D25EF1DBBF}" type="pres">
      <dgm:prSet presAssocID="{6E8F6B28-DC1D-4413-B5C3-12BBA86A2AF6}" presName="parTransFour" presStyleCnt="0"/>
      <dgm:spPr/>
    </dgm:pt>
    <dgm:pt modelId="{40927F5C-5D4F-41E2-A8AB-285189C1B073}" type="pres">
      <dgm:prSet presAssocID="{6E8F6B28-DC1D-4413-B5C3-12BBA86A2AF6}" presName="horzFour" presStyleCnt="0"/>
      <dgm:spPr/>
    </dgm:pt>
    <dgm:pt modelId="{3A85EFFC-A614-401D-9AB7-34991529B48E}" type="pres">
      <dgm:prSet presAssocID="{9D76AF94-00C4-4B4B-A852-175EF19266DC}" presName="vertFour" presStyleCnt="0">
        <dgm:presLayoutVars>
          <dgm:chPref val="3"/>
        </dgm:presLayoutVars>
      </dgm:prSet>
      <dgm:spPr/>
    </dgm:pt>
    <dgm:pt modelId="{F0F3B956-5DE2-4479-A30D-BE578D894F8E}" type="pres">
      <dgm:prSet presAssocID="{9D76AF94-00C4-4B4B-A852-175EF19266DC}" presName="txFour" presStyleLbl="node4" presStyleIdx="11" presStyleCnt="12" custScaleX="39122" custLinFactNeighborX="3539" custLinFactNeighborY="8097">
        <dgm:presLayoutVars>
          <dgm:chPref val="3"/>
        </dgm:presLayoutVars>
      </dgm:prSet>
      <dgm:spPr/>
      <dgm:t>
        <a:bodyPr/>
        <a:lstStyle/>
        <a:p>
          <a:endParaRPr lang="ru-RU"/>
        </a:p>
      </dgm:t>
    </dgm:pt>
    <dgm:pt modelId="{207E317F-A0CB-4179-BDB3-8777DB98CC8D}" type="pres">
      <dgm:prSet presAssocID="{9D76AF94-00C4-4B4B-A852-175EF19266DC}"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0EC2FFFF-3B8A-4396-A103-CD84B8E53C3D}" srcId="{6E4BDF23-D055-4600-B225-7ECA009E7556}" destId="{DC8ABE38-9E0B-457A-A24A-B3482434ACAB}" srcOrd="0" destOrd="0" parTransId="{66A143F5-070B-4EB2-98E1-744739FD25A0}" sibTransId="{571AE004-CF7E-444E-8136-BDA562AA7234}"/>
    <dgm:cxn modelId="{76BD718D-C20E-4336-8629-9FDC482EC111}" type="presOf" srcId="{D794C874-4BDA-45AA-99F1-E851D960D134}" destId="{EDC37D4A-C433-432E-843E-7221045868ED}" srcOrd="0" destOrd="0" presId="urn:microsoft.com/office/officeart/2005/8/layout/hierarchy4"/>
    <dgm:cxn modelId="{6E733A32-5D5B-4618-B5F1-5EFB4066BD7D}" type="presOf" srcId="{650C1105-23BD-42CB-B0F7-20CB797E8F5C}" destId="{DB142583-FDEA-4424-BA44-D504B3F756F6}" srcOrd="0" destOrd="0" presId="urn:microsoft.com/office/officeart/2005/8/layout/hierarchy4"/>
    <dgm:cxn modelId="{DA4C7433-312B-49A8-9F11-0104BBCE5F24}" type="presOf" srcId="{4CFA4027-B689-4D18-B13F-E2AD64253F7E}" destId="{C4145823-F6A6-4FD0-91E7-96466CB8D1F1}" srcOrd="0" destOrd="0" presId="urn:microsoft.com/office/officeart/2005/8/layout/hierarchy4"/>
    <dgm:cxn modelId="{6E21F378-A56D-4956-BF51-A064C79EF0BD}" srcId="{67244786-FEF5-4856-9274-FA16A37AF240}" destId="{9621CFC2-66BE-45A9-9741-6A42AAC17389}" srcOrd="0" destOrd="0" parTransId="{CCC52D8A-2938-469A-8D88-9E78B2A8C271}" sibTransId="{9016425F-4114-4BD4-8234-2ABACEC2704A}"/>
    <dgm:cxn modelId="{7FCC09F7-E819-4513-835F-3F2C59D11A9A}" type="presOf" srcId="{512DE50A-C5CC-4902-9E40-2F658F91C541}" destId="{025C945A-94B8-45CF-9731-032030D04163}" srcOrd="0" destOrd="0" presId="urn:microsoft.com/office/officeart/2005/8/layout/hierarchy4"/>
    <dgm:cxn modelId="{50AA806B-80A6-402C-9AF4-6FEC18DD1822}" type="presOf" srcId="{F6B46C7E-0BD2-4198-B92C-D4AFB39D0DF3}" destId="{E4A8A91F-C72F-42C4-9F11-3F9AA5B7D093}"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60E599C8-95A6-44C9-900D-3497063C8FC5}" srcId="{11F9C3DB-3694-4C6F-9480-413338C10FBB}" destId="{4CFA4027-B689-4D18-B13F-E2AD64253F7E}" srcOrd="0" destOrd="0" parTransId="{548858CD-30AE-44E9-86E2-96A0BDEB5322}" sibTransId="{C61585E8-388A-4EC4-B091-1E513E88F045}"/>
    <dgm:cxn modelId="{CF556B83-D864-4B9F-8A1E-03D44A5E132F}" srcId="{3D89C345-4A0D-4FDC-B5A8-B2FCB828DDAB}" destId="{512DE50A-C5CC-4902-9E40-2F658F91C541}" srcOrd="0" destOrd="0" parTransId="{B4F8CCDA-03A5-404C-8D3C-DB13D614312F}" sibTransId="{DA45B9E8-F93B-44F7-95AA-7CC22F6CBAFD}"/>
    <dgm:cxn modelId="{E6AF5504-D840-4ABA-A375-37BC78192E6D}" srcId="{D351FCBF-967B-4557-978E-7A3222124EA5}" destId="{67244786-FEF5-4856-9274-FA16A37AF240}" srcOrd="2" destOrd="0" parTransId="{F477B081-EFE5-42D0-8F39-ECD4F781141F}" sibTransId="{5D2CA41D-3B7F-4DEC-B0B2-FA2130FF2C93}"/>
    <dgm:cxn modelId="{C7ED79C3-7C35-4B63-9E5C-C9358E9E395F}" type="presOf" srcId="{5D59B49C-8193-4B9D-A524-24260E5DC43A}" destId="{26A96B2E-8431-4887-87F9-A88D05F1F01E}" srcOrd="0" destOrd="0" presId="urn:microsoft.com/office/officeart/2005/8/layout/hierarchy4"/>
    <dgm:cxn modelId="{C2929F07-D7BF-4B9D-9AC7-63DD7DA274FA}" type="presOf" srcId="{DC8ABE38-9E0B-457A-A24A-B3482434ACAB}" destId="{DB753B2A-2A91-4DAB-909C-E57BF6BA72D9}" srcOrd="0" destOrd="0" presId="urn:microsoft.com/office/officeart/2005/8/layout/hierarchy4"/>
    <dgm:cxn modelId="{66AA8AC3-A2BC-46FF-ABF8-F36E0BDE646A}" type="presOf" srcId="{D351FCBF-967B-4557-978E-7A3222124EA5}" destId="{8CCC63E9-78E3-42CF-8177-76D5E588906A}" srcOrd="0" destOrd="0" presId="urn:microsoft.com/office/officeart/2005/8/layout/hierarchy4"/>
    <dgm:cxn modelId="{D67CFE52-21A3-477A-A84B-9A8252FAB858}" srcId="{6E8F6B28-DC1D-4413-B5C3-12BBA86A2AF6}" destId="{9D76AF94-00C4-4B4B-A852-175EF19266DC}" srcOrd="0" destOrd="0" parTransId="{CBBA2741-514D-43E5-88FF-9E537B09BF50}" sibTransId="{C1D28545-62A8-4AB1-AF3A-188FCA347089}"/>
    <dgm:cxn modelId="{E2D7D2BC-5F9A-4399-B71B-B4F291D1494C}" type="presOf" srcId="{6E8F6B28-DC1D-4413-B5C3-12BBA86A2AF6}" destId="{ABC91927-DD61-4900-9893-D730A14186A3}" srcOrd="0" destOrd="0" presId="urn:microsoft.com/office/officeart/2005/8/layout/hierarchy4"/>
    <dgm:cxn modelId="{128ABDAF-8478-4007-8BBA-E45B3F0B8AF9}" type="presOf" srcId="{3D89C345-4A0D-4FDC-B5A8-B2FCB828DDAB}" destId="{2F7BE605-D685-44A2-8BC4-D8CF680A0EDD}" srcOrd="0" destOrd="0" presId="urn:microsoft.com/office/officeart/2005/8/layout/hierarchy4"/>
    <dgm:cxn modelId="{BAD11833-B561-4BF7-98AF-EE08B4BC1CDF}" type="presOf" srcId="{9D76AF94-00C4-4B4B-A852-175EF19266DC}" destId="{F0F3B956-5DE2-4479-A30D-BE578D894F8E}" srcOrd="0" destOrd="0" presId="urn:microsoft.com/office/officeart/2005/8/layout/hierarchy4"/>
    <dgm:cxn modelId="{54EC16C4-94F1-4DA1-8192-10A416F0D1CD}" srcId="{0718682F-8784-4B59-A0F8-95F59A4557FE}" destId="{6E4BDF23-D055-4600-B225-7ECA009E7556}" srcOrd="0" destOrd="0" parTransId="{4D02B540-D793-425D-B00D-FED0E450A17E}" sibTransId="{44280126-ADC5-4899-80CA-477D12FABF98}"/>
    <dgm:cxn modelId="{A9E420C3-8DBE-48E5-B052-5ABD3A6F6E71}" type="presOf" srcId="{9621CFC2-66BE-45A9-9741-6A42AAC17389}" destId="{5CED43D6-C090-4367-9F81-62BF786C031A}" srcOrd="0" destOrd="0" presId="urn:microsoft.com/office/officeart/2005/8/layout/hierarchy4"/>
    <dgm:cxn modelId="{DA4CA276-FA1A-456A-9ED8-1086B0406539}" type="presOf" srcId="{11F9C3DB-3694-4C6F-9480-413338C10FBB}" destId="{E46628DA-DFCB-494E-9EDB-9DEB3E961771}" srcOrd="0" destOrd="0" presId="urn:microsoft.com/office/officeart/2005/8/layout/hierarchy4"/>
    <dgm:cxn modelId="{9DA092F7-CA24-4EA3-B091-BBE350C61F2A}" type="presOf" srcId="{C912A9B9-9A3F-41E1-A0E2-F3ACFFFB3867}" destId="{EE2C5046-EE9E-44CD-BD03-8E2D2EF05650}"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A462518F-7EC8-49F7-8A68-133F94649F24}" type="presOf" srcId="{67244786-FEF5-4856-9274-FA16A37AF240}" destId="{A5849D89-5471-4C09-873E-2D7CEC4C5A59}" srcOrd="0" destOrd="0" presId="urn:microsoft.com/office/officeart/2005/8/layout/hierarchy4"/>
    <dgm:cxn modelId="{060B9F5B-AB00-4D70-9B8D-07C115BC6196}" type="presOf" srcId="{1A37C2D0-E311-480D-BE74-4A10698CA5CA}" destId="{864DD87F-0B0C-4621-942E-8CB6627B1031}" srcOrd="0" destOrd="0" presId="urn:microsoft.com/office/officeart/2005/8/layout/hierarchy4"/>
    <dgm:cxn modelId="{DFF5B2E4-5057-425C-ACBA-02BC086282DA}" srcId="{650C1105-23BD-42CB-B0F7-20CB797E8F5C}" destId="{6E8F6B28-DC1D-4413-B5C3-12BBA86A2AF6}" srcOrd="0" destOrd="0" parTransId="{865C4AA9-66A7-46F3-BF58-91D27DEA1A2E}" sibTransId="{55E7F9D0-C38A-45E4-A427-7D3E32CBCCAD}"/>
    <dgm:cxn modelId="{FB5AB8E4-215E-4CB5-954A-ED5414BA8842}" srcId="{512DE50A-C5CC-4902-9E40-2F658F91C541}" destId="{2D4CF4D0-B6E1-4A60-9375-38C89B9A9028}" srcOrd="0" destOrd="0" parTransId="{EBAAD010-037F-4C11-B7B6-C136F417FF69}" sibTransId="{27BB5197-EF04-47D3-9FE2-9DD1B2FFD241}"/>
    <dgm:cxn modelId="{E2E60461-5992-4AA5-A3A2-574A752DCE92}" srcId="{C912A9B9-9A3F-41E1-A0E2-F3ACFFFB3867}" destId="{3D89C345-4A0D-4FDC-B5A8-B2FCB828DDAB}" srcOrd="0" destOrd="0" parTransId="{E6354887-5BD7-498D-B65E-5BB3879A76B2}" sibTransId="{EA880DA5-92D7-4193-8FA5-39C6170E4C3C}"/>
    <dgm:cxn modelId="{978467D5-CB62-42FA-A876-2E70590AE4EB}" srcId="{9621CFC2-66BE-45A9-9741-6A42AAC17389}" destId="{D794C874-4BDA-45AA-99F1-E851D960D134}" srcOrd="0" destOrd="0" parTransId="{3A221017-8A36-4DCB-BB29-C56E7604FEE3}" sibTransId="{C1F070ED-B2AC-4B5B-9D1D-6E95197295AF}"/>
    <dgm:cxn modelId="{D4F5E715-8A9C-4394-B1A7-27E0708936FE}" srcId="{2D4CF4D0-B6E1-4A60-9375-38C89B9A9028}" destId="{5D59B49C-8193-4B9D-A524-24260E5DC43A}" srcOrd="0" destOrd="0" parTransId="{5F514B5F-7E9E-4D86-87E2-615FDF271CE8}" sibTransId="{B2212DC2-0DC6-4C79-AF8C-D2E0529EEE4F}"/>
    <dgm:cxn modelId="{69C0B24E-E190-4F65-9F02-62DD11EFCD4A}" type="presOf" srcId="{2D4CF4D0-B6E1-4A60-9375-38C89B9A9028}" destId="{E4327505-0C43-4871-8757-A50453A0C067}" srcOrd="0" destOrd="0" presId="urn:microsoft.com/office/officeart/2005/8/layout/hierarchy4"/>
    <dgm:cxn modelId="{9D509161-F94B-49C8-A872-8E295E99B61C}" type="presOf" srcId="{6E4BDF23-D055-4600-B225-7ECA009E7556}" destId="{64353FCC-4B69-44B2-B7B0-C33BF98C0AA0}" srcOrd="0" destOrd="0" presId="urn:microsoft.com/office/officeart/2005/8/layout/hierarchy4"/>
    <dgm:cxn modelId="{B8B31212-4BD1-462C-A071-A08DF6A10ACD}" srcId="{D351FCBF-967B-4557-978E-7A3222124EA5}" destId="{C912A9B9-9A3F-41E1-A0E2-F3ACFFFB3867}" srcOrd="1" destOrd="0" parTransId="{EBDCCF96-F605-4AC0-84E8-27E733D95E5D}" sibTransId="{E5561C64-625E-484C-B27E-D5D2F8822E1F}"/>
    <dgm:cxn modelId="{879B88E9-9F70-44E2-9D0A-67D5BED1F617}" srcId="{5D59B49C-8193-4B9D-A524-24260E5DC43A}" destId="{F6B46C7E-0BD2-4198-B92C-D4AFB39D0DF3}" srcOrd="0" destOrd="0" parTransId="{F2680510-1257-4C3D-BD09-6E8407B9CBE8}" sibTransId="{8CC147D3-902C-4079-A67E-49FBAC3A7EB1}"/>
    <dgm:cxn modelId="{9198B95C-D1FC-408C-8ABB-3F9BA8C5F49B}" type="presOf" srcId="{E321591B-EF22-4B70-A997-F920ADD424A6}" destId="{90BD3D43-1A3B-485E-AFA6-70323627E9FE}" srcOrd="0" destOrd="0" presId="urn:microsoft.com/office/officeart/2005/8/layout/hierarchy4"/>
    <dgm:cxn modelId="{177180DF-3483-4643-9A3D-818C2A8F2F78}" srcId="{D351FCBF-967B-4557-978E-7A3222124EA5}" destId="{0718682F-8784-4B59-A0F8-95F59A4557FE}" srcOrd="0" destOrd="0" parTransId="{ED6F7B2D-CAC8-48E7-BDB4-780FED52D4B5}" sibTransId="{13FDAC03-428B-4EF7-AC56-E43778DD87EA}"/>
    <dgm:cxn modelId="{A84FC8B7-A9E0-4C42-906A-B4EC26F98DF6}" srcId="{D794C874-4BDA-45AA-99F1-E851D960D134}" destId="{650C1105-23BD-42CB-B0F7-20CB797E8F5C}" srcOrd="0" destOrd="0" parTransId="{D4703E0A-E9E9-4C20-867B-FE1030BA9501}" sibTransId="{A15964FB-0FE4-42EF-8F8F-27E26E40C07B}"/>
    <dgm:cxn modelId="{DEF233ED-08BA-429C-93F8-3E54FB754236}" type="presOf" srcId="{0718682F-8784-4B59-A0F8-95F59A4557FE}" destId="{C8FF58CD-20A1-4B83-9686-F09C65F6EDE6}" srcOrd="0" destOrd="0" presId="urn:microsoft.com/office/officeart/2005/8/layout/hierarchy4"/>
    <dgm:cxn modelId="{1EE08D6D-2074-4199-93D5-1F0CDF3D5D32}" type="presParOf" srcId="{864DD87F-0B0C-4621-942E-8CB6627B1031}" destId="{0C39856A-F539-4A0A-9A68-83637FEBAC0B}" srcOrd="0" destOrd="0" presId="urn:microsoft.com/office/officeart/2005/8/layout/hierarchy4"/>
    <dgm:cxn modelId="{47EB1B90-8746-4A95-AE6A-A6C171C74AFF}" type="presParOf" srcId="{0C39856A-F539-4A0A-9A68-83637FEBAC0B}" destId="{8CCC63E9-78E3-42CF-8177-76D5E588906A}" srcOrd="0" destOrd="0" presId="urn:microsoft.com/office/officeart/2005/8/layout/hierarchy4"/>
    <dgm:cxn modelId="{4C1CC6BC-A902-4A90-8840-B48DB9B2C24B}" type="presParOf" srcId="{0C39856A-F539-4A0A-9A68-83637FEBAC0B}" destId="{B9A4D6C6-8648-453E-93F2-931661CD5112}" srcOrd="1" destOrd="0" presId="urn:microsoft.com/office/officeart/2005/8/layout/hierarchy4"/>
    <dgm:cxn modelId="{FC876235-854A-454C-B901-1F52D7F85C0C}" type="presParOf" srcId="{0C39856A-F539-4A0A-9A68-83637FEBAC0B}" destId="{BE32FA8B-7078-4ADB-B5C0-7CD6AA1E3302}" srcOrd="2" destOrd="0" presId="urn:microsoft.com/office/officeart/2005/8/layout/hierarchy4"/>
    <dgm:cxn modelId="{93A9C98C-62E0-4CA9-8EAB-5D1D18C69BB3}" type="presParOf" srcId="{BE32FA8B-7078-4ADB-B5C0-7CD6AA1E3302}" destId="{91FB5BC2-7129-48E1-80F4-16DB123969E9}" srcOrd="0" destOrd="0" presId="urn:microsoft.com/office/officeart/2005/8/layout/hierarchy4"/>
    <dgm:cxn modelId="{F781A84D-6667-46EF-AA88-2AAF1BA7F3C6}" type="presParOf" srcId="{91FB5BC2-7129-48E1-80F4-16DB123969E9}" destId="{C8FF58CD-20A1-4B83-9686-F09C65F6EDE6}" srcOrd="0" destOrd="0" presId="urn:microsoft.com/office/officeart/2005/8/layout/hierarchy4"/>
    <dgm:cxn modelId="{ACA89082-C8DD-430C-829B-07F7EBB6D400}" type="presParOf" srcId="{91FB5BC2-7129-48E1-80F4-16DB123969E9}" destId="{2EBF72C6-322B-41C3-AAA9-358104B08EB9}" srcOrd="1" destOrd="0" presId="urn:microsoft.com/office/officeart/2005/8/layout/hierarchy4"/>
    <dgm:cxn modelId="{20CF76D1-AEFC-4A82-84B1-03FB1188BCA6}" type="presParOf" srcId="{91FB5BC2-7129-48E1-80F4-16DB123969E9}" destId="{B21403F5-8FE6-49FC-AAD0-59873A6FEF88}" srcOrd="2" destOrd="0" presId="urn:microsoft.com/office/officeart/2005/8/layout/hierarchy4"/>
    <dgm:cxn modelId="{71DB64DB-BC7C-4FFB-ABAC-C3B68EB4812C}" type="presParOf" srcId="{B21403F5-8FE6-49FC-AAD0-59873A6FEF88}" destId="{2B1C9B54-09B5-4BA6-8BED-29EAF616667A}" srcOrd="0" destOrd="0" presId="urn:microsoft.com/office/officeart/2005/8/layout/hierarchy4"/>
    <dgm:cxn modelId="{B15E757C-78DD-45C1-B1FD-0F7574FFA45F}" type="presParOf" srcId="{2B1C9B54-09B5-4BA6-8BED-29EAF616667A}" destId="{64353FCC-4B69-44B2-B7B0-C33BF98C0AA0}" srcOrd="0" destOrd="0" presId="urn:microsoft.com/office/officeart/2005/8/layout/hierarchy4"/>
    <dgm:cxn modelId="{98A3355E-6CC0-420F-9AB0-F3953828B258}" type="presParOf" srcId="{2B1C9B54-09B5-4BA6-8BED-29EAF616667A}" destId="{6833A6B2-7B70-4D14-BDD7-D13FF91F719F}" srcOrd="1" destOrd="0" presId="urn:microsoft.com/office/officeart/2005/8/layout/hierarchy4"/>
    <dgm:cxn modelId="{9EB2A173-2014-4212-A192-284913AF8D5B}" type="presParOf" srcId="{2B1C9B54-09B5-4BA6-8BED-29EAF616667A}" destId="{9289746A-D3BB-44AF-9D58-CB9634CB2CDA}" srcOrd="2" destOrd="0" presId="urn:microsoft.com/office/officeart/2005/8/layout/hierarchy4"/>
    <dgm:cxn modelId="{ACABB3CF-82E4-4005-A089-B89F85382BC8}" type="presParOf" srcId="{9289746A-D3BB-44AF-9D58-CB9634CB2CDA}" destId="{8DDE841F-0AC3-4734-B6DE-14F73A75A602}" srcOrd="0" destOrd="0" presId="urn:microsoft.com/office/officeart/2005/8/layout/hierarchy4"/>
    <dgm:cxn modelId="{DDCC0DBB-17DF-4278-B1B7-0C283F669B45}" type="presParOf" srcId="{8DDE841F-0AC3-4734-B6DE-14F73A75A602}" destId="{DB753B2A-2A91-4DAB-909C-E57BF6BA72D9}" srcOrd="0" destOrd="0" presId="urn:microsoft.com/office/officeart/2005/8/layout/hierarchy4"/>
    <dgm:cxn modelId="{81055AA9-38C9-4B7E-A581-F32E27FF79D2}" type="presParOf" srcId="{8DDE841F-0AC3-4734-B6DE-14F73A75A602}" destId="{E8BEA8E7-DAAA-4ACA-961B-5CEC23EB46FE}" srcOrd="1" destOrd="0" presId="urn:microsoft.com/office/officeart/2005/8/layout/hierarchy4"/>
    <dgm:cxn modelId="{9F358181-9FA7-41FE-8F75-6085A59C65E3}" type="presParOf" srcId="{8DDE841F-0AC3-4734-B6DE-14F73A75A602}" destId="{86CD1901-918C-49A2-AA1E-57173AF9AAAA}" srcOrd="2" destOrd="0" presId="urn:microsoft.com/office/officeart/2005/8/layout/hierarchy4"/>
    <dgm:cxn modelId="{23F82B8B-D0B4-4A45-9405-82ED3D78B216}" type="presParOf" srcId="{86CD1901-918C-49A2-AA1E-57173AF9AAAA}" destId="{92F27F9C-FC65-4FA6-95B7-88DA3A778C96}" srcOrd="0" destOrd="0" presId="urn:microsoft.com/office/officeart/2005/8/layout/hierarchy4"/>
    <dgm:cxn modelId="{3E9720C8-2B67-44A0-BF12-1ACBFB681D65}" type="presParOf" srcId="{92F27F9C-FC65-4FA6-95B7-88DA3A778C96}" destId="{90BD3D43-1A3B-485E-AFA6-70323627E9FE}" srcOrd="0" destOrd="0" presId="urn:microsoft.com/office/officeart/2005/8/layout/hierarchy4"/>
    <dgm:cxn modelId="{AAA86DB8-6CF2-4BDB-85C7-B9520BDD628D}" type="presParOf" srcId="{92F27F9C-FC65-4FA6-95B7-88DA3A778C96}" destId="{8B39B552-1478-4372-B458-763D7F5D1FFF}" srcOrd="1" destOrd="0" presId="urn:microsoft.com/office/officeart/2005/8/layout/hierarchy4"/>
    <dgm:cxn modelId="{B0E43B5E-149D-49A8-A34A-A8140FF62D5A}" type="presParOf" srcId="{92F27F9C-FC65-4FA6-95B7-88DA3A778C96}" destId="{0DA08D53-8029-4837-B719-F3B3638477EE}" srcOrd="2" destOrd="0" presId="urn:microsoft.com/office/officeart/2005/8/layout/hierarchy4"/>
    <dgm:cxn modelId="{1DDD6B7E-AC7B-4BF2-9619-17A2EE6CA272}" type="presParOf" srcId="{0DA08D53-8029-4837-B719-F3B3638477EE}" destId="{507CAB7A-9F39-457C-BEC3-5B3BFB169094}" srcOrd="0" destOrd="0" presId="urn:microsoft.com/office/officeart/2005/8/layout/hierarchy4"/>
    <dgm:cxn modelId="{9E662016-B60E-49D3-BBD6-F4ED4C309A56}" type="presParOf" srcId="{507CAB7A-9F39-457C-BEC3-5B3BFB169094}" destId="{E46628DA-DFCB-494E-9EDB-9DEB3E961771}" srcOrd="0" destOrd="0" presId="urn:microsoft.com/office/officeart/2005/8/layout/hierarchy4"/>
    <dgm:cxn modelId="{AC7C043C-6016-4684-B25F-F6D4D7C90F86}" type="presParOf" srcId="{507CAB7A-9F39-457C-BEC3-5B3BFB169094}" destId="{1B95A24A-02CF-475E-ACB6-B20FB895244B}" srcOrd="1" destOrd="0" presId="urn:microsoft.com/office/officeart/2005/8/layout/hierarchy4"/>
    <dgm:cxn modelId="{14085BCA-3898-4803-A66D-DFB486E3F76E}" type="presParOf" srcId="{507CAB7A-9F39-457C-BEC3-5B3BFB169094}" destId="{E8E4A673-71C9-45AE-9B5F-AE8A221A53FE}" srcOrd="2" destOrd="0" presId="urn:microsoft.com/office/officeart/2005/8/layout/hierarchy4"/>
    <dgm:cxn modelId="{A64F8459-4703-4986-B503-23A9F41D9E34}" type="presParOf" srcId="{E8E4A673-71C9-45AE-9B5F-AE8A221A53FE}" destId="{CC463024-A47C-4314-94CD-09CDB099A1AE}" srcOrd="0" destOrd="0" presId="urn:microsoft.com/office/officeart/2005/8/layout/hierarchy4"/>
    <dgm:cxn modelId="{E8E9C9C7-EDE2-4FE8-A54D-B8AE57B7DD3D}" type="presParOf" srcId="{CC463024-A47C-4314-94CD-09CDB099A1AE}" destId="{C4145823-F6A6-4FD0-91E7-96466CB8D1F1}" srcOrd="0" destOrd="0" presId="urn:microsoft.com/office/officeart/2005/8/layout/hierarchy4"/>
    <dgm:cxn modelId="{3ACDF948-FAB2-445B-8974-FEE4A31301AA}" type="presParOf" srcId="{CC463024-A47C-4314-94CD-09CDB099A1AE}" destId="{4E319265-067E-491A-ACFC-54832C34D152}" srcOrd="1" destOrd="0" presId="urn:microsoft.com/office/officeart/2005/8/layout/hierarchy4"/>
    <dgm:cxn modelId="{565099C7-96BD-4CB3-89EA-BAC698250572}" type="presParOf" srcId="{BE32FA8B-7078-4ADB-B5C0-7CD6AA1E3302}" destId="{022FF970-587E-4156-B989-A6121B2C4B82}" srcOrd="1" destOrd="0" presId="urn:microsoft.com/office/officeart/2005/8/layout/hierarchy4"/>
    <dgm:cxn modelId="{587297A6-8849-4BBF-B47F-CFA54FE9E5CB}" type="presParOf" srcId="{BE32FA8B-7078-4ADB-B5C0-7CD6AA1E3302}" destId="{63F53BD7-E179-416A-93E9-435144BD40AB}" srcOrd="2" destOrd="0" presId="urn:microsoft.com/office/officeart/2005/8/layout/hierarchy4"/>
    <dgm:cxn modelId="{60EF4964-05BE-493F-9B90-FBFEDE3D06C8}" type="presParOf" srcId="{63F53BD7-E179-416A-93E9-435144BD40AB}" destId="{EE2C5046-EE9E-44CD-BD03-8E2D2EF05650}" srcOrd="0" destOrd="0" presId="urn:microsoft.com/office/officeart/2005/8/layout/hierarchy4"/>
    <dgm:cxn modelId="{3CAA30F7-E1D6-446C-9F15-787413B64D65}" type="presParOf" srcId="{63F53BD7-E179-416A-93E9-435144BD40AB}" destId="{4ED7457C-61C4-445B-BC44-67774AA500D2}" srcOrd="1" destOrd="0" presId="urn:microsoft.com/office/officeart/2005/8/layout/hierarchy4"/>
    <dgm:cxn modelId="{10444AB7-1ACF-4576-940B-5E147977601D}" type="presParOf" srcId="{63F53BD7-E179-416A-93E9-435144BD40AB}" destId="{0E520728-1FBC-48FF-8C80-B0EFC1AD6017}" srcOrd="2" destOrd="0" presId="urn:microsoft.com/office/officeart/2005/8/layout/hierarchy4"/>
    <dgm:cxn modelId="{FAF3F70A-DB20-47B7-8870-F1A62A17CD65}" type="presParOf" srcId="{0E520728-1FBC-48FF-8C80-B0EFC1AD6017}" destId="{FC6DE1BE-80F8-4B8F-97B6-2E2AFC1FFE31}" srcOrd="0" destOrd="0" presId="urn:microsoft.com/office/officeart/2005/8/layout/hierarchy4"/>
    <dgm:cxn modelId="{36E713C9-1AF0-404F-8B58-58DCBE9BEE07}" type="presParOf" srcId="{FC6DE1BE-80F8-4B8F-97B6-2E2AFC1FFE31}" destId="{2F7BE605-D685-44A2-8BC4-D8CF680A0EDD}" srcOrd="0" destOrd="0" presId="urn:microsoft.com/office/officeart/2005/8/layout/hierarchy4"/>
    <dgm:cxn modelId="{9A9D74B1-F7F6-4614-A407-37826D3B8CA0}" type="presParOf" srcId="{FC6DE1BE-80F8-4B8F-97B6-2E2AFC1FFE31}" destId="{AC896027-23F1-436F-A82A-5F5C58A3894C}" srcOrd="1" destOrd="0" presId="urn:microsoft.com/office/officeart/2005/8/layout/hierarchy4"/>
    <dgm:cxn modelId="{2ED65865-030C-4797-B35E-A294D2FC7683}" type="presParOf" srcId="{FC6DE1BE-80F8-4B8F-97B6-2E2AFC1FFE31}" destId="{72D6A7FE-D5CE-4208-9F0F-C21640C62CCA}" srcOrd="2" destOrd="0" presId="urn:microsoft.com/office/officeart/2005/8/layout/hierarchy4"/>
    <dgm:cxn modelId="{1E83201C-B5D0-4913-AEA1-93F2735ABC69}" type="presParOf" srcId="{72D6A7FE-D5CE-4208-9F0F-C21640C62CCA}" destId="{F264944D-1037-4E62-9885-84D6BAEB341F}" srcOrd="0" destOrd="0" presId="urn:microsoft.com/office/officeart/2005/8/layout/hierarchy4"/>
    <dgm:cxn modelId="{0CCB80BB-4881-48D7-B6B5-8B63C8C9FE42}" type="presParOf" srcId="{F264944D-1037-4E62-9885-84D6BAEB341F}" destId="{025C945A-94B8-45CF-9731-032030D04163}" srcOrd="0" destOrd="0" presId="urn:microsoft.com/office/officeart/2005/8/layout/hierarchy4"/>
    <dgm:cxn modelId="{7A54E5EC-9EAA-4182-B8B2-A30E8CAE8A69}" type="presParOf" srcId="{F264944D-1037-4E62-9885-84D6BAEB341F}" destId="{806974DA-08EA-4FB3-B5DE-24608447D95D}" srcOrd="1" destOrd="0" presId="urn:microsoft.com/office/officeart/2005/8/layout/hierarchy4"/>
    <dgm:cxn modelId="{1A562CE8-FA4D-4C0B-8D81-A1835CE9497E}" type="presParOf" srcId="{F264944D-1037-4E62-9885-84D6BAEB341F}" destId="{E4911D22-2FD1-477A-ABF5-D1182DBBB985}" srcOrd="2" destOrd="0" presId="urn:microsoft.com/office/officeart/2005/8/layout/hierarchy4"/>
    <dgm:cxn modelId="{1F6F14F7-9CA5-4D25-9873-0C45F280B35A}" type="presParOf" srcId="{E4911D22-2FD1-477A-ABF5-D1182DBBB985}" destId="{433655AD-A900-41AD-8F0F-3CD31838D7EE}" srcOrd="0" destOrd="0" presId="urn:microsoft.com/office/officeart/2005/8/layout/hierarchy4"/>
    <dgm:cxn modelId="{D9FEA70B-C689-4B5C-88E5-50B5EB5B53D8}" type="presParOf" srcId="{433655AD-A900-41AD-8F0F-3CD31838D7EE}" destId="{E4327505-0C43-4871-8757-A50453A0C067}" srcOrd="0" destOrd="0" presId="urn:microsoft.com/office/officeart/2005/8/layout/hierarchy4"/>
    <dgm:cxn modelId="{99CB85EE-4B71-42C5-AE16-DC3AF93994BB}" type="presParOf" srcId="{433655AD-A900-41AD-8F0F-3CD31838D7EE}" destId="{FA240637-8708-425C-AE8B-749787D27E7F}" srcOrd="1" destOrd="0" presId="urn:microsoft.com/office/officeart/2005/8/layout/hierarchy4"/>
    <dgm:cxn modelId="{D39703E3-BA51-4E0A-9A0E-86420DFD0FA7}" type="presParOf" srcId="{433655AD-A900-41AD-8F0F-3CD31838D7EE}" destId="{66E87F13-839F-4F13-92F9-25D1DE1DBE89}" srcOrd="2" destOrd="0" presId="urn:microsoft.com/office/officeart/2005/8/layout/hierarchy4"/>
    <dgm:cxn modelId="{EEA58901-569B-41D6-B188-20EB95A45B6E}" type="presParOf" srcId="{66E87F13-839F-4F13-92F9-25D1DE1DBE89}" destId="{59E9A1C9-BF43-46B0-BA12-280660F3E0B5}" srcOrd="0" destOrd="0" presId="urn:microsoft.com/office/officeart/2005/8/layout/hierarchy4"/>
    <dgm:cxn modelId="{BCAB3DDA-F568-4858-B50A-BFCAED399CFB}" type="presParOf" srcId="{59E9A1C9-BF43-46B0-BA12-280660F3E0B5}" destId="{26A96B2E-8431-4887-87F9-A88D05F1F01E}" srcOrd="0" destOrd="0" presId="urn:microsoft.com/office/officeart/2005/8/layout/hierarchy4"/>
    <dgm:cxn modelId="{84E2E44A-03A7-46E9-B38A-4DA25ADEDC4B}" type="presParOf" srcId="{59E9A1C9-BF43-46B0-BA12-280660F3E0B5}" destId="{44BE5888-BFB2-42F3-8CFB-F35EA527E485}" srcOrd="1" destOrd="0" presId="urn:microsoft.com/office/officeart/2005/8/layout/hierarchy4"/>
    <dgm:cxn modelId="{3AE71D82-4B96-4AD4-8657-CF74EAA8B39F}" type="presParOf" srcId="{59E9A1C9-BF43-46B0-BA12-280660F3E0B5}" destId="{8C91A089-9E02-46C5-B968-BACB80AECC4C}" srcOrd="2" destOrd="0" presId="urn:microsoft.com/office/officeart/2005/8/layout/hierarchy4"/>
    <dgm:cxn modelId="{4432281D-E1C8-4C76-B0B8-DE1F885302F9}" type="presParOf" srcId="{8C91A089-9E02-46C5-B968-BACB80AECC4C}" destId="{66AE5943-CD57-4B0A-B8A1-D1F6E298E33B}" srcOrd="0" destOrd="0" presId="urn:microsoft.com/office/officeart/2005/8/layout/hierarchy4"/>
    <dgm:cxn modelId="{6B536CA5-449E-46C0-AD4C-BBBD6832E09D}" type="presParOf" srcId="{66AE5943-CD57-4B0A-B8A1-D1F6E298E33B}" destId="{E4A8A91F-C72F-42C4-9F11-3F9AA5B7D093}" srcOrd="0" destOrd="0" presId="urn:microsoft.com/office/officeart/2005/8/layout/hierarchy4"/>
    <dgm:cxn modelId="{0FB8DF61-C445-40D4-81A3-8EC7DB05F204}" type="presParOf" srcId="{66AE5943-CD57-4B0A-B8A1-D1F6E298E33B}" destId="{BDB035FB-6BDA-4635-83F3-59ED0841BC23}" srcOrd="1" destOrd="0" presId="urn:microsoft.com/office/officeart/2005/8/layout/hierarchy4"/>
    <dgm:cxn modelId="{7DF5A908-11AB-4638-99A3-46A3F8F447EF}" type="presParOf" srcId="{BE32FA8B-7078-4ADB-B5C0-7CD6AA1E3302}" destId="{6F2A8E92-0246-4CC6-A573-D1F8EE14CB42}" srcOrd="3" destOrd="0" presId="urn:microsoft.com/office/officeart/2005/8/layout/hierarchy4"/>
    <dgm:cxn modelId="{1ED23627-5D59-4F3B-8866-35292B4B4211}" type="presParOf" srcId="{BE32FA8B-7078-4ADB-B5C0-7CD6AA1E3302}" destId="{C99800D9-6683-42A1-9399-BE9F15E87840}" srcOrd="4" destOrd="0" presId="urn:microsoft.com/office/officeart/2005/8/layout/hierarchy4"/>
    <dgm:cxn modelId="{2D24F79B-4068-41AE-A4F5-288E1A0D8E2B}" type="presParOf" srcId="{C99800D9-6683-42A1-9399-BE9F15E87840}" destId="{A5849D89-5471-4C09-873E-2D7CEC4C5A59}" srcOrd="0" destOrd="0" presId="urn:microsoft.com/office/officeart/2005/8/layout/hierarchy4"/>
    <dgm:cxn modelId="{F413CBF7-915F-4D0F-87F2-145F1A1BFD71}" type="presParOf" srcId="{C99800D9-6683-42A1-9399-BE9F15E87840}" destId="{81EFE489-0227-4176-A9E7-74A0804E083B}" srcOrd="1" destOrd="0" presId="urn:microsoft.com/office/officeart/2005/8/layout/hierarchy4"/>
    <dgm:cxn modelId="{B11141F8-1BE0-41E6-9971-1EAABB330BE6}" type="presParOf" srcId="{C99800D9-6683-42A1-9399-BE9F15E87840}" destId="{72C46D9E-6CEF-4CA7-9004-F5AD45B9B15A}" srcOrd="2" destOrd="0" presId="urn:microsoft.com/office/officeart/2005/8/layout/hierarchy4"/>
    <dgm:cxn modelId="{B7DD1292-E1F7-4FD0-B1C9-3BC5AD52DE77}" type="presParOf" srcId="{72C46D9E-6CEF-4CA7-9004-F5AD45B9B15A}" destId="{5A3D2B30-EFF8-4AC9-AC6E-B2B909151FDF}" srcOrd="0" destOrd="0" presId="urn:microsoft.com/office/officeart/2005/8/layout/hierarchy4"/>
    <dgm:cxn modelId="{00C9BBFC-5846-4F7C-B8E5-3876525338FB}" type="presParOf" srcId="{5A3D2B30-EFF8-4AC9-AC6E-B2B909151FDF}" destId="{5CED43D6-C090-4367-9F81-62BF786C031A}" srcOrd="0" destOrd="0" presId="urn:microsoft.com/office/officeart/2005/8/layout/hierarchy4"/>
    <dgm:cxn modelId="{CF80745A-4F46-496E-AD49-F57C9C6AAF89}" type="presParOf" srcId="{5A3D2B30-EFF8-4AC9-AC6E-B2B909151FDF}" destId="{A3B2A2CA-ECC1-4F45-BAEA-BE0D11EB6E75}" srcOrd="1" destOrd="0" presId="urn:microsoft.com/office/officeart/2005/8/layout/hierarchy4"/>
    <dgm:cxn modelId="{9A8A6D1A-6852-4858-A704-CDBE2DD23B4A}" type="presParOf" srcId="{5A3D2B30-EFF8-4AC9-AC6E-B2B909151FDF}" destId="{9F90D44A-72BB-4665-8EE9-C085580F8D3B}" srcOrd="2" destOrd="0" presId="urn:microsoft.com/office/officeart/2005/8/layout/hierarchy4"/>
    <dgm:cxn modelId="{DF5B8C69-3D46-4B50-9EF3-BF622B16F439}" type="presParOf" srcId="{9F90D44A-72BB-4665-8EE9-C085580F8D3B}" destId="{49CDE8A9-9FDA-494A-9A0A-D36DFB27D1DB}" srcOrd="0" destOrd="0" presId="urn:microsoft.com/office/officeart/2005/8/layout/hierarchy4"/>
    <dgm:cxn modelId="{D00E695A-6512-4C17-8B48-43A1A3AF3C42}" type="presParOf" srcId="{49CDE8A9-9FDA-494A-9A0A-D36DFB27D1DB}" destId="{EDC37D4A-C433-432E-843E-7221045868ED}" srcOrd="0" destOrd="0" presId="urn:microsoft.com/office/officeart/2005/8/layout/hierarchy4"/>
    <dgm:cxn modelId="{9AAFDE56-4074-4F03-B4F6-0B447C054851}" type="presParOf" srcId="{49CDE8A9-9FDA-494A-9A0A-D36DFB27D1DB}" destId="{B7FA40B5-F412-45B6-AAD0-DE9E1E91F5FD}" srcOrd="1" destOrd="0" presId="urn:microsoft.com/office/officeart/2005/8/layout/hierarchy4"/>
    <dgm:cxn modelId="{6A035D19-7361-4090-9CC0-95237DD41294}" type="presParOf" srcId="{49CDE8A9-9FDA-494A-9A0A-D36DFB27D1DB}" destId="{08002770-B565-4A8C-A1A6-31DFE4C1F806}" srcOrd="2" destOrd="0" presId="urn:microsoft.com/office/officeart/2005/8/layout/hierarchy4"/>
    <dgm:cxn modelId="{63C35495-B9D8-401B-89C0-85E5DF5D581C}" type="presParOf" srcId="{08002770-B565-4A8C-A1A6-31DFE4C1F806}" destId="{46D3E698-D01B-4953-A792-201CC8996DA7}" srcOrd="0" destOrd="0" presId="urn:microsoft.com/office/officeart/2005/8/layout/hierarchy4"/>
    <dgm:cxn modelId="{F9DB3A35-87C6-4CD1-AD34-B1A8E66A6CB2}" type="presParOf" srcId="{46D3E698-D01B-4953-A792-201CC8996DA7}" destId="{DB142583-FDEA-4424-BA44-D504B3F756F6}" srcOrd="0" destOrd="0" presId="urn:microsoft.com/office/officeart/2005/8/layout/hierarchy4"/>
    <dgm:cxn modelId="{2F9F78FB-34D3-41EC-9E51-908C472DB4C4}" type="presParOf" srcId="{46D3E698-D01B-4953-A792-201CC8996DA7}" destId="{B4982B1F-A0D1-4D0F-A511-0E2F56396158}" srcOrd="1" destOrd="0" presId="urn:microsoft.com/office/officeart/2005/8/layout/hierarchy4"/>
    <dgm:cxn modelId="{46757846-5F02-4A6A-B8C0-C273966DC673}" type="presParOf" srcId="{46D3E698-D01B-4953-A792-201CC8996DA7}" destId="{1BE66395-4ADC-40B2-B545-CF1A54DC58F6}" srcOrd="2" destOrd="0" presId="urn:microsoft.com/office/officeart/2005/8/layout/hierarchy4"/>
    <dgm:cxn modelId="{32EDD879-8720-43DA-A188-B5FC2602CD6E}" type="presParOf" srcId="{1BE66395-4ADC-40B2-B545-CF1A54DC58F6}" destId="{70D17F62-978D-4E9B-82FB-3FD9D7A202A2}" srcOrd="0" destOrd="0" presId="urn:microsoft.com/office/officeart/2005/8/layout/hierarchy4"/>
    <dgm:cxn modelId="{8A78F31E-D19C-4154-A8F3-AD07BB598072}" type="presParOf" srcId="{70D17F62-978D-4E9B-82FB-3FD9D7A202A2}" destId="{ABC91927-DD61-4900-9893-D730A14186A3}" srcOrd="0" destOrd="0" presId="urn:microsoft.com/office/officeart/2005/8/layout/hierarchy4"/>
    <dgm:cxn modelId="{0F2F7F2B-B9D6-4BB1-927A-447F027E1071}" type="presParOf" srcId="{70D17F62-978D-4E9B-82FB-3FD9D7A202A2}" destId="{945C6960-4233-4BCF-8683-38D25EF1DBBF}" srcOrd="1" destOrd="0" presId="urn:microsoft.com/office/officeart/2005/8/layout/hierarchy4"/>
    <dgm:cxn modelId="{BE4DDD74-8F58-4AD7-B454-86DBE89CA273}" type="presParOf" srcId="{70D17F62-978D-4E9B-82FB-3FD9D7A202A2}" destId="{40927F5C-5D4F-41E2-A8AB-285189C1B073}" srcOrd="2" destOrd="0" presId="urn:microsoft.com/office/officeart/2005/8/layout/hierarchy4"/>
    <dgm:cxn modelId="{414AE3C8-548A-42C5-9251-6E9B275BC50A}" type="presParOf" srcId="{40927F5C-5D4F-41E2-A8AB-285189C1B073}" destId="{3A85EFFC-A614-401D-9AB7-34991529B48E}" srcOrd="0" destOrd="0" presId="urn:microsoft.com/office/officeart/2005/8/layout/hierarchy4"/>
    <dgm:cxn modelId="{2216688C-C182-4E82-8E14-EDC942E29DD1}" type="presParOf" srcId="{3A85EFFC-A614-401D-9AB7-34991529B48E}" destId="{F0F3B956-5DE2-4479-A30D-BE578D894F8E}" srcOrd="0" destOrd="0" presId="urn:microsoft.com/office/officeart/2005/8/layout/hierarchy4"/>
    <dgm:cxn modelId="{41FEE23A-82C0-442C-A7F1-0A8AF121E5A3}" type="presParOf" srcId="{3A85EFFC-A614-401D-9AB7-34991529B48E}" destId="{207E317F-A0CB-4179-BDB3-8777DB98CC8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smtClean="0">
              <a:solidFill>
                <a:schemeClr val="tx1"/>
              </a:solidFill>
              <a:latin typeface="Times New Roman" panose="02020603050405020304" pitchFamily="18" charset="0"/>
              <a:cs typeface="Times New Roman" panose="02020603050405020304" pitchFamily="18" charset="0"/>
            </a:rPr>
            <a:t>80,0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790,0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26,0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83,0</a:t>
          </a: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99,0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D6D64A82-9CCF-4F4D-A105-1ED7864CA01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609A4098-5B9C-429E-97B4-380D47255858}" type="parTrans" cxnId="{BF296472-9BEB-4276-81AA-FE5DB5DD0131}">
      <dgm:prSet/>
      <dgm:spPr/>
      <dgm:t>
        <a:bodyPr/>
        <a:lstStyle/>
        <a:p>
          <a:endParaRPr lang="ru-RU">
            <a:latin typeface="Times New Roman" panose="02020603050405020304" pitchFamily="18" charset="0"/>
            <a:cs typeface="Times New Roman" panose="02020603050405020304" pitchFamily="18" charset="0"/>
          </a:endParaRPr>
        </a:p>
      </dgm:t>
    </dgm:pt>
    <dgm:pt modelId="{7B2A9926-1029-45E5-8F6B-5741075396B6}" type="sibTrans" cxnId="{BF296472-9BEB-4276-81AA-FE5DB5DD0131}">
      <dgm:prSet/>
      <dgm:spPr/>
      <dgm:t>
        <a:bodyPr/>
        <a:lstStyle/>
        <a:p>
          <a:endParaRPr lang="ru-RU">
            <a:latin typeface="Times New Roman" panose="02020603050405020304" pitchFamily="18" charset="0"/>
            <a:cs typeface="Times New Roman" panose="02020603050405020304" pitchFamily="18" charset="0"/>
          </a:endParaRPr>
        </a:p>
      </dgm:t>
    </dgm:pt>
    <dgm:pt modelId="{1CBC8EA1-682A-420E-9232-8EAD0C29C1F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BC13F4C4-3006-49F5-BA76-C38AC3E0C177}" type="parTrans" cxnId="{253F9E5C-C5E8-4E3A-B3B9-822F347287D2}">
      <dgm:prSet/>
      <dgm:spPr/>
      <dgm:t>
        <a:bodyPr/>
        <a:lstStyle/>
        <a:p>
          <a:endParaRPr lang="ru-RU">
            <a:latin typeface="Times New Roman" panose="02020603050405020304" pitchFamily="18" charset="0"/>
            <a:cs typeface="Times New Roman" panose="02020603050405020304" pitchFamily="18" charset="0"/>
          </a:endParaRPr>
        </a:p>
      </dgm:t>
    </dgm:pt>
    <dgm:pt modelId="{81A48D5D-65FF-4FFB-B501-F9551782DC9D}" type="sibTrans" cxnId="{253F9E5C-C5E8-4E3A-B3B9-822F347287D2}">
      <dgm:prSet/>
      <dgm:spPr/>
      <dgm:t>
        <a:bodyPr/>
        <a:lstStyle/>
        <a:p>
          <a:endParaRPr lang="ru-RU">
            <a:latin typeface="Times New Roman" panose="02020603050405020304" pitchFamily="18" charset="0"/>
            <a:cs typeface="Times New Roman" panose="02020603050405020304" pitchFamily="18" charset="0"/>
          </a:endParaRPr>
        </a:p>
      </dgm:t>
    </dgm:pt>
    <dgm:pt modelId="{ECB09A8D-D76A-4605-9EA1-9B61797D3A5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424434C-2149-48E0-B8A3-F25FD0727951}" type="parTrans" cxnId="{C5757C9E-A9E5-4380-8A98-9FFDB54B1EF6}">
      <dgm:prSet/>
      <dgm:spPr/>
      <dgm:t>
        <a:bodyPr/>
        <a:lstStyle/>
        <a:p>
          <a:endParaRPr lang="ru-RU">
            <a:latin typeface="Times New Roman" panose="02020603050405020304" pitchFamily="18" charset="0"/>
            <a:cs typeface="Times New Roman" panose="02020603050405020304" pitchFamily="18" charset="0"/>
          </a:endParaRPr>
        </a:p>
      </dgm:t>
    </dgm:pt>
    <dgm:pt modelId="{BA667317-84A4-45F4-8997-6DCA5A7FDE6D}" type="sibTrans" cxnId="{C5757C9E-A9E5-4380-8A98-9FFDB54B1EF6}">
      <dgm:prSet/>
      <dgm:spPr/>
      <dgm:t>
        <a:bodyPr/>
        <a:lstStyle/>
        <a:p>
          <a:endParaRPr lang="ru-RU">
            <a:latin typeface="Times New Roman" panose="02020603050405020304" pitchFamily="18" charset="0"/>
            <a:cs typeface="Times New Roman" panose="02020603050405020304" pitchFamily="18" charset="0"/>
          </a:endParaRPr>
        </a:p>
      </dgm:t>
    </dgm:pt>
    <dgm:pt modelId="{7696DA4A-AAE1-4FDC-8E0C-5AA68A0A077E}">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6BF4139-72D8-4A7D-9304-E6315DEF7898}" type="parTrans" cxnId="{7117439D-C837-4F2A-AF28-F0D6590C87DC}">
      <dgm:prSet/>
      <dgm:spPr/>
      <dgm:t>
        <a:bodyPr/>
        <a:lstStyle/>
        <a:p>
          <a:endParaRPr lang="ru-RU">
            <a:latin typeface="Times New Roman" panose="02020603050405020304" pitchFamily="18" charset="0"/>
            <a:cs typeface="Times New Roman" panose="02020603050405020304" pitchFamily="18" charset="0"/>
          </a:endParaRPr>
        </a:p>
      </dgm:t>
    </dgm:pt>
    <dgm:pt modelId="{1567BC93-98AB-48BE-B416-75FA656DCD3C}" type="sibTrans" cxnId="{7117439D-C837-4F2A-AF28-F0D6590C87DC}">
      <dgm:prSet/>
      <dgm:spPr/>
      <dgm:t>
        <a:bodyPr/>
        <a:lstStyle/>
        <a:p>
          <a:endParaRPr lang="ru-RU">
            <a:latin typeface="Times New Roman" panose="02020603050405020304" pitchFamily="18" charset="0"/>
            <a:cs typeface="Times New Roman" panose="02020603050405020304" pitchFamily="18" charset="0"/>
          </a:endParaRPr>
        </a:p>
      </dgm:t>
    </dgm:pt>
    <dgm:pt modelId="{CA9E619C-554A-4A94-85BD-B5B1C42EA040}">
      <dgm:prSet custT="1">
        <dgm:style>
          <a:lnRef idx="2">
            <a:schemeClr val="accent3">
              <a:shade val="50000"/>
            </a:schemeClr>
          </a:lnRef>
          <a:fillRef idx="1">
            <a:schemeClr val="accent3"/>
          </a:fillRef>
          <a:effectRef idx="0">
            <a:schemeClr val="accent3"/>
          </a:effectRef>
          <a:fontRef idx="minor">
            <a:schemeClr val="lt1"/>
          </a:fontRef>
        </dgm:style>
      </dgm:prSet>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a:noFill/>
        </a:ln>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F69F359-B109-4E7C-9BE1-22DD4B542489}" type="parTrans" cxnId="{257974FE-C261-4966-81E3-36D4C9A9C0A1}">
      <dgm:prSet/>
      <dgm:spPr/>
      <dgm:t>
        <a:bodyPr/>
        <a:lstStyle/>
        <a:p>
          <a:endParaRPr lang="ru-RU">
            <a:latin typeface="Times New Roman" panose="02020603050405020304" pitchFamily="18" charset="0"/>
            <a:cs typeface="Times New Roman" panose="02020603050405020304" pitchFamily="18" charset="0"/>
          </a:endParaRPr>
        </a:p>
      </dgm:t>
    </dgm:pt>
    <dgm:pt modelId="{BFEAA742-61E8-4D3F-83CB-E84D874BDC45}" type="sibTrans" cxnId="{257974FE-C261-4966-81E3-36D4C9A9C0A1}">
      <dgm:prSet/>
      <dgm:spPr/>
      <dgm:t>
        <a:bodyPr/>
        <a:lstStyle/>
        <a:p>
          <a:endParaRPr lang="ru-RU">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96,0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3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3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3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30" custLinFactNeighborX="-3442" custLinFactNeighborY="-14037">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30">
        <dgm:presLayoutVars>
          <dgm:chPref val="3"/>
        </dgm:presLayoutVars>
      </dgm:prSet>
      <dgm:spPr/>
      <dgm:t>
        <a:bodyPr/>
        <a:lstStyle/>
        <a:p>
          <a:endParaRPr lang="ru-RU"/>
        </a:p>
      </dgm:t>
    </dgm:pt>
    <dgm:pt modelId="{1325464A-4BAA-486A-A2D8-AA039A80957A}"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0DEBC00E-8221-4E29-8D96-8FD712C49234}" type="pres">
      <dgm:prSet presAssocID="{CA9E619C-554A-4A94-85BD-B5B1C42EA040}" presName="vertFour" presStyleCnt="0">
        <dgm:presLayoutVars>
          <dgm:chPref val="3"/>
        </dgm:presLayoutVars>
      </dgm:prSet>
      <dgm:spPr/>
    </dgm:pt>
    <dgm:pt modelId="{2722E71F-113D-4438-914F-64CD151531B3}" type="pres">
      <dgm:prSet presAssocID="{CA9E619C-554A-4A94-85BD-B5B1C42EA040}" presName="txFour" presStyleLbl="node4" presStyleIdx="5" presStyleCnt="30" custLinFactNeighborX="1072" custLinFactNeighborY="2313">
        <dgm:presLayoutVars>
          <dgm:chPref val="3"/>
        </dgm:presLayoutVars>
      </dgm:prSet>
      <dgm:spPr/>
      <dgm:t>
        <a:bodyPr/>
        <a:lstStyle/>
        <a:p>
          <a:endParaRPr lang="ru-RU"/>
        </a:p>
      </dgm:t>
    </dgm:pt>
    <dgm:pt modelId="{4B44297C-7C54-4F01-A043-284E4232704B}" type="pres">
      <dgm:prSet presAssocID="{CA9E619C-554A-4A94-85BD-B5B1C42EA040}"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6" presStyleCnt="3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7" presStyleCnt="3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8" presStyleCnt="3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9" presStyleCnt="30">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10" presStyleCnt="30">
        <dgm:presLayoutVars>
          <dgm:chPref val="3"/>
        </dgm:presLayoutVars>
      </dgm:prSet>
      <dgm:spPr/>
      <dgm:t>
        <a:bodyPr/>
        <a:lstStyle/>
        <a:p>
          <a:endParaRPr lang="ru-RU"/>
        </a:p>
      </dgm:t>
    </dgm:pt>
    <dgm:pt modelId="{5234F69D-D186-4175-A5E5-9C1758E18A33}"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71372FE3-666A-4799-B832-A7072D9433E9}" type="pres">
      <dgm:prSet presAssocID="{7696DA4A-AAE1-4FDC-8E0C-5AA68A0A077E}" presName="vertFour" presStyleCnt="0">
        <dgm:presLayoutVars>
          <dgm:chPref val="3"/>
        </dgm:presLayoutVars>
      </dgm:prSet>
      <dgm:spPr/>
    </dgm:pt>
    <dgm:pt modelId="{9FA2C425-29ED-4A81-8CCA-DAD7A919D1CF}" type="pres">
      <dgm:prSet presAssocID="{7696DA4A-AAE1-4FDC-8E0C-5AA68A0A077E}" presName="txFour" presStyleLbl="node4" presStyleIdx="11" presStyleCnt="30">
        <dgm:presLayoutVars>
          <dgm:chPref val="3"/>
        </dgm:presLayoutVars>
      </dgm:prSet>
      <dgm:spPr/>
      <dgm:t>
        <a:bodyPr/>
        <a:lstStyle/>
        <a:p>
          <a:endParaRPr lang="ru-RU"/>
        </a:p>
      </dgm:t>
    </dgm:pt>
    <dgm:pt modelId="{0BF9F890-3150-4303-9A38-0FE55CA41772}" type="pres">
      <dgm:prSet presAssocID="{7696DA4A-AAE1-4FDC-8E0C-5AA68A0A077E}"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2" presStyleCnt="3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3" presStyleCnt="3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4" presStyleCnt="3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5" presStyleCnt="30">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6" presStyleCnt="30">
        <dgm:presLayoutVars>
          <dgm:chPref val="3"/>
        </dgm:presLayoutVars>
      </dgm:prSet>
      <dgm:spPr/>
      <dgm:t>
        <a:bodyPr/>
        <a:lstStyle/>
        <a:p>
          <a:endParaRPr lang="ru-RU"/>
        </a:p>
      </dgm:t>
    </dgm:pt>
    <dgm:pt modelId="{77486626-5C71-4F21-806E-DFCB8C443324}" type="pres">
      <dgm:prSet presAssocID="{8EC1F942-64B7-4407-8F49-B1183D54A886}" presName="parTransFour" presStyleCnt="0"/>
      <dgm:spPr/>
    </dgm:pt>
    <dgm:pt modelId="{DC7AF065-3F82-4CA6-A7AA-3C6E8866FA3D}" type="pres">
      <dgm:prSet presAssocID="{8EC1F942-64B7-4407-8F49-B1183D54A886}" presName="horzFour" presStyleCnt="0"/>
      <dgm:spPr/>
    </dgm:pt>
    <dgm:pt modelId="{7BFE6034-3ACA-402C-8F83-A0C7639C2841}" type="pres">
      <dgm:prSet presAssocID="{ECB09A8D-D76A-4605-9EA1-9B61797D3A52}" presName="vertFour" presStyleCnt="0">
        <dgm:presLayoutVars>
          <dgm:chPref val="3"/>
        </dgm:presLayoutVars>
      </dgm:prSet>
      <dgm:spPr/>
    </dgm:pt>
    <dgm:pt modelId="{B80FADA8-9B93-49CE-A018-424686569AEE}" type="pres">
      <dgm:prSet presAssocID="{ECB09A8D-D76A-4605-9EA1-9B61797D3A52}" presName="txFour" presStyleLbl="node4" presStyleIdx="17" presStyleCnt="30">
        <dgm:presLayoutVars>
          <dgm:chPref val="3"/>
        </dgm:presLayoutVars>
      </dgm:prSet>
      <dgm:spPr/>
      <dgm:t>
        <a:bodyPr/>
        <a:lstStyle/>
        <a:p>
          <a:endParaRPr lang="ru-RU"/>
        </a:p>
      </dgm:t>
    </dgm:pt>
    <dgm:pt modelId="{9896E09F-41DB-49BF-A0C6-B2E7A3A4FFAE}" type="pres">
      <dgm:prSet presAssocID="{ECB09A8D-D76A-4605-9EA1-9B61797D3A52}"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8" presStyleCnt="3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9" presStyleCnt="3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20" presStyleCnt="3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21" presStyleCnt="30">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22" presStyleCnt="30">
        <dgm:presLayoutVars>
          <dgm:chPref val="3"/>
        </dgm:presLayoutVars>
      </dgm:prSet>
      <dgm:spPr/>
      <dgm:t>
        <a:bodyPr/>
        <a:lstStyle/>
        <a:p>
          <a:endParaRPr lang="ru-RU"/>
        </a:p>
      </dgm:t>
    </dgm:pt>
    <dgm:pt modelId="{BE194F75-BA37-4CC4-A527-3212C84CE922}" type="pres">
      <dgm:prSet presAssocID="{20671797-DAB3-483D-81A6-EB33F8E5D325}" presName="parTransFour" presStyleCnt="0"/>
      <dgm:spPr/>
    </dgm:pt>
    <dgm:pt modelId="{68423DB6-6E38-46B7-BEBB-F85082740DD1}" type="pres">
      <dgm:prSet presAssocID="{20671797-DAB3-483D-81A6-EB33F8E5D325}" presName="horzFour" presStyleCnt="0"/>
      <dgm:spPr/>
    </dgm:pt>
    <dgm:pt modelId="{BF7FCFAF-C316-4708-BFD9-9FDD67CF5486}" type="pres">
      <dgm:prSet presAssocID="{D6D64A82-9CCF-4F4D-A105-1ED7864CA012}" presName="vertFour" presStyleCnt="0">
        <dgm:presLayoutVars>
          <dgm:chPref val="3"/>
        </dgm:presLayoutVars>
      </dgm:prSet>
      <dgm:spPr/>
    </dgm:pt>
    <dgm:pt modelId="{56A13DFB-74BB-4CBC-9F5B-98997234F48D}" type="pres">
      <dgm:prSet presAssocID="{D6D64A82-9CCF-4F4D-A105-1ED7864CA012}" presName="txFour" presStyleLbl="node4" presStyleIdx="23" presStyleCnt="30">
        <dgm:presLayoutVars>
          <dgm:chPref val="3"/>
        </dgm:presLayoutVars>
      </dgm:prSet>
      <dgm:spPr/>
      <dgm:t>
        <a:bodyPr/>
        <a:lstStyle/>
        <a:p>
          <a:endParaRPr lang="ru-RU"/>
        </a:p>
      </dgm:t>
    </dgm:pt>
    <dgm:pt modelId="{D5471B3B-4138-4FF8-8D30-B82BB18365F2}" type="pres">
      <dgm:prSet presAssocID="{D6D64A82-9CCF-4F4D-A105-1ED7864CA012}"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24" presStyleCnt="3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5" presStyleCnt="3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6" presStyleCnt="3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7" presStyleCnt="30">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8" presStyleCnt="30">
        <dgm:presLayoutVars>
          <dgm:chPref val="3"/>
        </dgm:presLayoutVars>
      </dgm:prSet>
      <dgm:spPr/>
      <dgm:t>
        <a:bodyPr/>
        <a:lstStyle/>
        <a:p>
          <a:endParaRPr lang="ru-RU"/>
        </a:p>
      </dgm:t>
    </dgm:pt>
    <dgm:pt modelId="{872E7CE0-EFB4-49A2-B460-625E1E33E84A}" type="pres">
      <dgm:prSet presAssocID="{FD657B6D-8ACE-4CCE-A7E1-4A6249E61467}" presName="parTransFour" presStyleCnt="0"/>
      <dgm:spPr/>
    </dgm:pt>
    <dgm:pt modelId="{3CF494E9-8292-4011-9D6D-8524C148D964}" type="pres">
      <dgm:prSet presAssocID="{FD657B6D-8ACE-4CCE-A7E1-4A6249E61467}" presName="horzFour" presStyleCnt="0"/>
      <dgm:spPr/>
    </dgm:pt>
    <dgm:pt modelId="{BE092D4E-FC3D-4801-9CA0-EC64EB7E7AF8}" type="pres">
      <dgm:prSet presAssocID="{1CBC8EA1-682A-420E-9232-8EAD0C29C1F3}" presName="vertFour" presStyleCnt="0">
        <dgm:presLayoutVars>
          <dgm:chPref val="3"/>
        </dgm:presLayoutVars>
      </dgm:prSet>
      <dgm:spPr/>
    </dgm:pt>
    <dgm:pt modelId="{7FAFDC0E-7DC5-4508-95F6-F6D268C01C60}" type="pres">
      <dgm:prSet presAssocID="{1CBC8EA1-682A-420E-9232-8EAD0C29C1F3}" presName="txFour" presStyleLbl="node4" presStyleIdx="29" presStyleCnt="30">
        <dgm:presLayoutVars>
          <dgm:chPref val="3"/>
        </dgm:presLayoutVars>
      </dgm:prSet>
      <dgm:spPr/>
      <dgm:t>
        <a:bodyPr/>
        <a:lstStyle/>
        <a:p>
          <a:endParaRPr lang="ru-RU"/>
        </a:p>
      </dgm:t>
    </dgm:pt>
    <dgm:pt modelId="{937E22D0-74E5-415D-9A61-E0720F00D169}" type="pres">
      <dgm:prSet presAssocID="{1CBC8EA1-682A-420E-9232-8EAD0C29C1F3}" presName="horzFour" presStyleCnt="0"/>
      <dgm:spPr/>
    </dgm:pt>
  </dgm:ptLst>
  <dgm:cxnLst>
    <dgm:cxn modelId="{514C6B03-7778-44D9-BCEC-27BB6177D02B}" type="presOf" srcId="{FD657B6D-8ACE-4CCE-A7E1-4A6249E61467}" destId="{B05C0A3E-A45E-4E74-81F8-BADC3EA7BC7D}" srcOrd="0" destOrd="0" presId="urn:microsoft.com/office/officeart/2005/8/layout/hierarchy4"/>
    <dgm:cxn modelId="{5D91A65A-5F8B-4DC4-A27E-7AF18449D43C}" type="presOf" srcId="{F0AF63A1-E6C3-48D7-BA15-2982A4DC912D}" destId="{8C5A4ABB-F609-4CF2-8CFC-5593BE697C3C}"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2210ECD4-D270-4CAA-90DD-BE0CD8527A4E}" type="presOf" srcId="{66E38241-E965-439E-997F-74C14C213F23}" destId="{02D78884-08A2-47FD-874A-FD0B1E1D6A24}" srcOrd="0" destOrd="0" presId="urn:microsoft.com/office/officeart/2005/8/layout/hierarchy4"/>
    <dgm:cxn modelId="{58A2497E-5F47-495A-AEA1-3303496C8E0C}" type="presOf" srcId="{BE98D1AB-A280-4D0B-A815-73E57FD87EC3}" destId="{89DC61A6-3199-4C88-A8D1-98ADCFDD3274}"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2ADDD5F0-33EF-4051-9AE8-8121F3B88235}" type="presOf" srcId="{A1BB5A2E-A45D-4F6A-B329-CD4782193917}" destId="{672DFC88-43F4-433B-9B7F-D5CE282279E3}" srcOrd="0" destOrd="0" presId="urn:microsoft.com/office/officeart/2005/8/layout/hierarchy4"/>
    <dgm:cxn modelId="{C0719CA1-4784-4B65-9D27-38DDABE50E97}" type="presOf" srcId="{9E496AFB-5861-4A0B-A059-7AF344913280}" destId="{F8905714-088D-483C-AC16-D43BF2F0BF16}" srcOrd="0" destOrd="0" presId="urn:microsoft.com/office/officeart/2005/8/layout/hierarchy4"/>
    <dgm:cxn modelId="{E60722CC-529A-4939-AB98-7C679846A7C3}" type="presOf" srcId="{8EC1F942-64B7-4407-8F49-B1183D54A886}" destId="{5CA92D6E-6985-440B-92AD-5A876699A5A4}" srcOrd="0" destOrd="0" presId="urn:microsoft.com/office/officeart/2005/8/layout/hierarchy4"/>
    <dgm:cxn modelId="{35B03CBA-DE8A-43A4-8264-39CD0F6013C4}" type="presOf" srcId="{8536FD6B-8AD2-4A43-B337-6FD60B3FD4B2}" destId="{85D767EC-FAE5-4312-B23F-9B41F2C6B7D7}" srcOrd="0" destOrd="0" presId="urn:microsoft.com/office/officeart/2005/8/layout/hierarchy4"/>
    <dgm:cxn modelId="{CF86279A-3D8A-49E0-904D-D3CC9FBC5A6F}" type="presOf" srcId="{1CBC8EA1-682A-420E-9232-8EAD0C29C1F3}" destId="{7FAFDC0E-7DC5-4508-95F6-F6D268C01C60}" srcOrd="0" destOrd="0" presId="urn:microsoft.com/office/officeart/2005/8/layout/hierarchy4"/>
    <dgm:cxn modelId="{04B0798C-8A83-4215-8E90-F98417EE8DCB}" type="presOf" srcId="{5A6BA2F8-AB86-4FEA-9FCE-F9FA52A7F9A0}" destId="{EFD09625-1EEB-463A-9D51-52F09A5E039B}"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E8DFEB58-4E98-43C9-A18C-C9B0FF5D9466}" type="presOf" srcId="{9A0A1B48-08CE-44F2-8C66-5814C06EE4CC}" destId="{41590EE3-70B4-4E0E-8D44-18EF1FD97F2E}"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CAB4F0FE-07C8-4C80-A324-46F568FAF96F}" type="presOf" srcId="{7711325B-E859-44FE-8B41-57F9AFDCA54B}" destId="{576C6983-4618-426C-8177-DEA9FE3AC4EB}" srcOrd="0" destOrd="0" presId="urn:microsoft.com/office/officeart/2005/8/layout/hierarchy4"/>
    <dgm:cxn modelId="{EE08F3E1-4048-489C-B5CE-A9EE78DAE2A6}" srcId="{BE98D1AB-A280-4D0B-A815-73E57FD87EC3}" destId="{4D9EF634-1BF2-4A35-90CA-8A6D73717D8F}" srcOrd="0" destOrd="0" parTransId="{D6488317-C95D-43C5-9B8A-714D8EF3A555}" sibTransId="{0BFC9299-BE1F-43E4-88A9-E9437E2FDE3A}"/>
    <dgm:cxn modelId="{E60CED2C-F39A-4175-8EBB-83D90B32D55C}" type="presOf" srcId="{25C69CC8-098D-44A3-878A-5E3FEF1E9C10}" destId="{24CEF574-2765-4D7C-A195-C900E925FBE6}"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8DBD246F-13DB-4609-A9C1-A19A1C995846}" type="presOf" srcId="{04C3AC0E-965B-48C1-827A-5D93B22D2057}" destId="{D2D81AF8-4EA8-45A6-A84D-9694EF1BCFE7}" srcOrd="0" destOrd="0" presId="urn:microsoft.com/office/officeart/2005/8/layout/hierarchy4"/>
    <dgm:cxn modelId="{96A6C720-C7C0-4903-AC43-AF8045228AA8}" type="presOf" srcId="{CE075476-E9CA-4A59-A127-31223E8D37A1}" destId="{25DDEEC2-9BA5-4367-BB24-33CAA47BBC09}" srcOrd="0" destOrd="0" presId="urn:microsoft.com/office/officeart/2005/8/layout/hierarchy4"/>
    <dgm:cxn modelId="{F1E46A7A-EBFF-4C63-B4AC-84122CDAFEB5}" type="presOf" srcId="{593C7C55-813E-4059-B734-EC61CD9C5CBC}" destId="{7653A429-0E18-4BE3-A07C-F1A5A9D672E3}"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6097BCC7-A1B5-404F-B699-13105664B528}" srcId="{62031802-0EE5-47DF-BB1F-2C84A19F6746}" destId="{C9C8B06B-C833-4D4A-8595-4BF5AEB204E9}" srcOrd="0" destOrd="0" parTransId="{14028F24-BEA5-47F9-87C0-7BDFCA43F3CF}" sibTransId="{42D8C6A1-5C03-413A-99EF-223F18F536EB}"/>
    <dgm:cxn modelId="{FEEE02AD-F367-4F1B-9FAF-EA5CAB04D76A}" type="presOf" srcId="{D6D64A82-9CCF-4F4D-A105-1ED7864CA012}" destId="{56A13DFB-74BB-4CBC-9F5B-98997234F48D}" srcOrd="0" destOrd="0" presId="urn:microsoft.com/office/officeart/2005/8/layout/hierarchy4"/>
    <dgm:cxn modelId="{B12B37D7-04DE-4967-ABBE-4D3011E00285}" type="presOf" srcId="{20671797-DAB3-483D-81A6-EB33F8E5D325}" destId="{72D34432-C31A-4895-8C4B-497C4DC5EA4F}" srcOrd="0" destOrd="0" presId="urn:microsoft.com/office/officeart/2005/8/layout/hierarchy4"/>
    <dgm:cxn modelId="{7117439D-C837-4F2A-AF28-F0D6590C87DC}" srcId="{4D9EF634-1BF2-4A35-90CA-8A6D73717D8F}" destId="{7696DA4A-AAE1-4FDC-8E0C-5AA68A0A077E}" srcOrd="0" destOrd="0" parTransId="{76BF4139-72D8-4A7D-9304-E6315DEF7898}" sibTransId="{1567BC93-98AB-48BE-B416-75FA656DCD3C}"/>
    <dgm:cxn modelId="{BF296472-9BEB-4276-81AA-FE5DB5DD0131}" srcId="{20671797-DAB3-483D-81A6-EB33F8E5D325}" destId="{D6D64A82-9CCF-4F4D-A105-1ED7864CA012}" srcOrd="0" destOrd="0" parTransId="{609A4098-5B9C-429E-97B4-380D47255858}" sibTransId="{7B2A9926-1029-45E5-8F6B-5741075396B6}"/>
    <dgm:cxn modelId="{90D57730-3A4C-47CA-BBD0-42D8464C56FD}" srcId="{9E15771F-F540-4F32-ACD6-56CFD707E80B}" destId="{20671797-DAB3-483D-81A6-EB33F8E5D325}" srcOrd="0" destOrd="0" parTransId="{1917A2FC-0EC7-4FB8-B415-CD8FE3AAD307}" sibTransId="{9DA74383-E61F-415F-8262-DF5C37B5A3CC}"/>
    <dgm:cxn modelId="{F48F33E0-C1C5-4342-8DCC-7C57E3E3B48C}" srcId="{DF86BB99-07F8-490F-B6E9-4F22F5A8A955}" destId="{04C3AC0E-965B-48C1-827A-5D93B22D2057}" srcOrd="0" destOrd="0" parTransId="{0CE8D822-733A-4BA8-B539-C3F84FDFC933}" sibTransId="{1AF301AF-4DFB-4C78-9067-8B4C4FDC04D9}"/>
    <dgm:cxn modelId="{46ACE090-D4A2-4836-8E48-F4B787FDB2E4}" type="presOf" srcId="{D5544F4D-4FD2-41EE-A356-ABCAA534BCB5}" destId="{A7AF9B85-BF68-40A8-954B-A40EDB5CAF9F}" srcOrd="0" destOrd="0" presId="urn:microsoft.com/office/officeart/2005/8/layout/hierarchy4"/>
    <dgm:cxn modelId="{20B318B7-F00B-4590-AB9D-FDAAF372C07F}" type="presOf" srcId="{D1936ACF-1E69-4953-BA37-9ADE2EF12E41}" destId="{59176932-D6D5-4C36-BF7A-69A1297C4BAD}"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36D15A76-EE01-4C66-B92F-DD2C8C49FFF5}" type="presOf" srcId="{CA9E619C-554A-4A94-85BD-B5B1C42EA040}" destId="{2722E71F-113D-4438-914F-64CD151531B3}" srcOrd="0" destOrd="0" presId="urn:microsoft.com/office/officeart/2005/8/layout/hierarchy4"/>
    <dgm:cxn modelId="{33775F8F-C06C-4179-A847-DFA17C3D5A0E}" type="presOf" srcId="{614AF9F2-E1A1-4D10-882A-EB6B0D669FCA}" destId="{6CE5FDB4-BFBB-4259-A330-B441199BCE24}" srcOrd="0" destOrd="0" presId="urn:microsoft.com/office/officeart/2005/8/layout/hierarchy4"/>
    <dgm:cxn modelId="{4F13F182-4BBA-4645-AD68-D7B293D429D4}" type="presOf" srcId="{4D9EF634-1BF2-4A35-90CA-8A6D73717D8F}" destId="{B35EEDEE-A63C-4DC0-9860-A34A7BFD903E}" srcOrd="0" destOrd="0" presId="urn:microsoft.com/office/officeart/2005/8/layout/hierarchy4"/>
    <dgm:cxn modelId="{0B2631B0-82D9-47F0-8AF1-C599B9E78342}" type="presOf" srcId="{BDDF592B-1C58-40EE-9108-0DC798BB2F08}" destId="{4CD2A706-78CC-47E3-A8F8-D778F944372A}"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257974FE-C261-4966-81E3-36D4C9A9C0A1}" srcId="{8536FD6B-8AD2-4A43-B337-6FD60B3FD4B2}" destId="{CA9E619C-554A-4A94-85BD-B5B1C42EA040}" srcOrd="0" destOrd="0" parTransId="{7F69F359-B109-4E7C-9BE1-22DD4B542489}" sibTransId="{BFEAA742-61E8-4D3F-83CB-E84D874BDC45}"/>
    <dgm:cxn modelId="{22BD51CA-68D8-4573-AB7C-81B3A9F4AECE}" type="presOf" srcId="{F6F97186-B344-4193-9FE9-6DFB5403A289}" destId="{B7B68934-E179-4D36-8AD9-7637EF3F0019}" srcOrd="0" destOrd="0" presId="urn:microsoft.com/office/officeart/2005/8/layout/hierarchy4"/>
    <dgm:cxn modelId="{4116168E-1B95-4F30-8A09-71D16D03834F}" type="presOf" srcId="{62031802-0EE5-47DF-BB1F-2C84A19F6746}" destId="{A25BE625-018B-46BA-BE7F-ED875B975F26}"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7C2E5991-6D03-4679-BB46-318B01A66142}" srcId="{F6F97186-B344-4193-9FE9-6DFB5403A289}" destId="{CD119780-6575-4106-AE5B-2CC6B48E5482}" srcOrd="0" destOrd="0" parTransId="{A99EC59D-97F4-424A-A28E-01E77005439E}" sibTransId="{3BBBAA4F-305C-4E5F-BBCB-DE1B8ED5978A}"/>
    <dgm:cxn modelId="{DF667443-0DAC-4B0C-935A-F0465B69CBFB}" srcId="{BDDF592B-1C58-40EE-9108-0DC798BB2F08}" destId="{1B20A584-E8E7-451F-84AF-E95BD5B40EA1}" srcOrd="0" destOrd="0" parTransId="{7E48482B-E88A-45F7-BC59-A70F71B3034D}" sibTransId="{1F3B44A3-41F0-4FE2-8FE9-2EEC4DC3DA9C}"/>
    <dgm:cxn modelId="{BDE07D20-30FF-4A08-834F-EE3FE58C6B5D}" type="presOf" srcId="{DF86BB99-07F8-490F-B6E9-4F22F5A8A955}" destId="{874CF4BC-44A5-455D-A60A-EB599B596188}" srcOrd="0" destOrd="0" presId="urn:microsoft.com/office/officeart/2005/8/layout/hierarchy4"/>
    <dgm:cxn modelId="{5F25C9F8-CCF6-4751-B3BE-010E2DC1C51E}" type="presOf" srcId="{946393D2-3BB5-4D19-BAF6-84B7339845C4}" destId="{9DF12F5D-797B-4C71-93F7-7C835BFF7982}" srcOrd="0" destOrd="0" presId="urn:microsoft.com/office/officeart/2005/8/layout/hierarchy4"/>
    <dgm:cxn modelId="{253F9E5C-C5E8-4E3A-B3B9-822F347287D2}" srcId="{FD657B6D-8ACE-4CCE-A7E1-4A6249E61467}" destId="{1CBC8EA1-682A-420E-9232-8EAD0C29C1F3}" srcOrd="0" destOrd="0" parTransId="{BC13F4C4-3006-49F5-BA76-C38AC3E0C177}" sibTransId="{81A48D5D-65FF-4FFB-B501-F9551782DC9D}"/>
    <dgm:cxn modelId="{9A5E90C4-6511-4923-BB87-9C452263074C}" srcId="{593C7C55-813E-4059-B734-EC61CD9C5CBC}" destId="{9E15771F-F540-4F32-ACD6-56CFD707E80B}" srcOrd="0" destOrd="0" parTransId="{E70BBB04-FC5B-4B12-959F-7F02FDB52BBE}" sibTransId="{EC763716-B14D-403A-A4A7-216861E00C47}"/>
    <dgm:cxn modelId="{BCC1FE31-0246-43DC-9367-3E68D1580877}" srcId="{25C69CC8-098D-44A3-878A-5E3FEF1E9C10}" destId="{BDDF592B-1C58-40EE-9108-0DC798BB2F08}" srcOrd="0" destOrd="0" parTransId="{B756F4C0-E80B-4D51-98DD-9ED456BC9850}" sibTransId="{A8539F8F-5449-4F69-9D5B-CD73E9384FB2}"/>
    <dgm:cxn modelId="{14966A24-2565-4B81-9B6C-3823EA8219C4}" type="presOf" srcId="{ECB09A8D-D76A-4605-9EA1-9B61797D3A52}" destId="{B80FADA8-9B93-49CE-A018-424686569AEE}"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44D2D85A-6F4C-4ABC-8C2D-B28977898080}" srcId="{C9C8B06B-C833-4D4A-8595-4BF5AEB204E9}" destId="{66E38241-E965-439E-997F-74C14C213F23}" srcOrd="0" destOrd="0" parTransId="{609CD11E-CAF4-4D39-A7D8-415A69AFCAA7}" sibTransId="{4CC6C1EC-DF57-4C81-9B03-3A17304C52E6}"/>
    <dgm:cxn modelId="{F646C4EA-BDA8-4454-B1C8-23CB68EEAF8B}" type="presOf" srcId="{7696DA4A-AAE1-4FDC-8E0C-5AA68A0A077E}" destId="{9FA2C425-29ED-4A81-8CCA-DAD7A919D1CF}" srcOrd="0" destOrd="0" presId="urn:microsoft.com/office/officeart/2005/8/layout/hierarchy4"/>
    <dgm:cxn modelId="{C56951FB-6587-4AB8-AE95-BD07F05D1F63}" type="presOf" srcId="{187C542A-BCFC-4BBB-8DCA-67690BE3FD29}" destId="{EFF40216-5B58-45C6-B485-1C9C4561DF2F}" srcOrd="0" destOrd="0" presId="urn:microsoft.com/office/officeart/2005/8/layout/hierarchy4"/>
    <dgm:cxn modelId="{C28CBCF7-3139-40F7-B426-1830BB2434D9}" srcId="{5A6BA2F8-AB86-4FEA-9FCE-F9FA52A7F9A0}" destId="{F6F97186-B344-4193-9FE9-6DFB5403A289}" srcOrd="0" destOrd="0" parTransId="{F22CCE59-9B42-4DA2-949C-34E1E0586A20}" sibTransId="{01E5FF1C-8ED4-4ED1-A0DD-0AA37640AF28}"/>
    <dgm:cxn modelId="{960C422C-FCBE-4320-8978-A10AF6538691}" type="presOf" srcId="{9C715FE5-31CA-4541-A958-D2C730C134E0}" destId="{2BC9EB28-F68D-4321-836D-A642C2C0DAB1}"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563B7135-C296-437E-86BC-71C9BF75CBD3}" srcId="{D1936ACF-1E69-4953-BA37-9ADE2EF12E41}" destId="{4E5A1869-57DF-4BD2-89F2-0FF412DDC036}" srcOrd="0" destOrd="0" parTransId="{2DD1E431-BE19-4798-89F6-2A2AA8604FD1}" sibTransId="{1FD46F6E-8EE6-451E-A6B4-3FA6056BD416}"/>
    <dgm:cxn modelId="{9D643784-0E13-4AB1-8FB4-F019AED37C4C}" type="presOf" srcId="{B34B6A16-5EF9-4B63-A5E4-12B190B34880}" destId="{C586111C-58B6-40AF-8D8A-60EE680572BA}" srcOrd="0" destOrd="0" presId="urn:microsoft.com/office/officeart/2005/8/layout/hierarchy4"/>
    <dgm:cxn modelId="{0C3C354D-34C1-4E21-8FE0-B82AA51E39CF}" type="presOf" srcId="{1B20A584-E8E7-451F-84AF-E95BD5B40EA1}" destId="{374E99F0-AE84-4383-93E4-780F78CE6D13}"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7D1633FB-8A9E-41A9-8934-3BE0C2A07FCF}" type="presOf" srcId="{C9C8B06B-C833-4D4A-8595-4BF5AEB204E9}" destId="{CB2AF246-A0C3-4F64-A578-D38165C39147}"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F1D9D270-AECF-4F03-87DB-1FE8BCAFEC8D}" srcId="{9A0A1B48-08CE-44F2-8C66-5814C06EE4CC}" destId="{614AF9F2-E1A1-4D10-882A-EB6B0D669FCA}" srcOrd="0" destOrd="0" parTransId="{5B0591E8-42AF-40BA-A11A-3996F9B13E48}" sibTransId="{A52C1518-95AA-4EDF-99FF-93D999EDDD4A}"/>
    <dgm:cxn modelId="{9C500218-733C-43E7-BB06-892635C0F7E2}" srcId="{9C715FE5-31CA-4541-A958-D2C730C134E0}" destId="{8536FD6B-8AD2-4A43-B337-6FD60B3FD4B2}" srcOrd="0" destOrd="0" parTransId="{AE96D71A-01B8-4654-A8DF-88EC5108171C}" sibTransId="{60DD4894-6B75-4AA7-A724-54B5BA9C59B6}"/>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363E2587-4C50-4292-BD4F-A383A1FD8C88}" type="presOf" srcId="{89E09F27-5F73-400B-AE18-4421B9895F64}" destId="{9E5D5161-23D7-41B4-A187-BE6D7C6483D0}" srcOrd="0" destOrd="0" presId="urn:microsoft.com/office/officeart/2005/8/layout/hierarchy4"/>
    <dgm:cxn modelId="{E76895F0-3FA9-4A0A-A8CD-D4D31F4D9536}" type="presOf" srcId="{4E5A1869-57DF-4BD2-89F2-0FF412DDC036}" destId="{BA61E3A6-0BE5-4066-9F94-BB1BFFF8EBBF}"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C5757C9E-A9E5-4380-8A98-9FFDB54B1EF6}" srcId="{8EC1F942-64B7-4407-8F49-B1183D54A886}" destId="{ECB09A8D-D76A-4605-9EA1-9B61797D3A52}" srcOrd="0" destOrd="0" parTransId="{8424434C-2149-48E0-B8A3-F25FD0727951}" sibTransId="{BA667317-84A4-45F4-8997-6DCA5A7FDE6D}"/>
    <dgm:cxn modelId="{C0D2F7B4-4A11-4C7C-B419-BFD417725A24}" type="presOf" srcId="{C60BD95D-8BE5-42EC-AF9D-D22E07852892}" destId="{2965B01E-C0DE-4302-ADA0-732BD580C7B1}" srcOrd="0" destOrd="0" presId="urn:microsoft.com/office/officeart/2005/8/layout/hierarchy4"/>
    <dgm:cxn modelId="{7C698A1F-0AEC-48F9-B234-5F0AC91CC509}" type="presOf" srcId="{44367D81-039C-4579-8E09-66CAF90F5041}" destId="{085136A3-D02F-461C-B31C-FD1D69D16759}"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28C6982B-A6D3-4246-80C1-0D1156148D66}" type="presOf" srcId="{CD119780-6575-4106-AE5B-2CC6B48E5482}" destId="{14BABD28-5047-47A3-A701-B7AFBBE28819}"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D9C27F99-74A2-403D-B5BA-EFBB65A06DCB}" type="presOf" srcId="{9E15771F-F540-4F32-ACD6-56CFD707E80B}" destId="{35DF38A4-C109-469A-81F6-242705CF6432}"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6D585653-2EEC-4A53-81E6-EB199FC398A4}" type="presOf" srcId="{93520637-36B3-4AB9-B949-92D55141E733}" destId="{8E7E2D4A-62E6-4A23-A5DD-552A63903B64}"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B491093F-20EF-4046-A8F9-4A82AE11B2C4}" type="presParOf" srcId="{25DDEEC2-9BA5-4367-BB24-33CAA47BBC09}" destId="{87933F1B-038B-4A5D-83E8-61DBF60EC4B3}" srcOrd="0" destOrd="0" presId="urn:microsoft.com/office/officeart/2005/8/layout/hierarchy4"/>
    <dgm:cxn modelId="{93F03773-C2D3-454E-BD99-8E0BFA5F9C59}" type="presParOf" srcId="{87933F1B-038B-4A5D-83E8-61DBF60EC4B3}" destId="{9DF12F5D-797B-4C71-93F7-7C835BFF7982}" srcOrd="0" destOrd="0" presId="urn:microsoft.com/office/officeart/2005/8/layout/hierarchy4"/>
    <dgm:cxn modelId="{8329A695-EB59-4288-B2A9-739B23DB8E97}" type="presParOf" srcId="{87933F1B-038B-4A5D-83E8-61DBF60EC4B3}" destId="{BB51C614-670C-40C7-BCBD-B3150FB090FB}" srcOrd="1" destOrd="0" presId="urn:microsoft.com/office/officeart/2005/8/layout/hierarchy4"/>
    <dgm:cxn modelId="{C39B5049-E6D8-419C-B0C4-A2A436E871EE}" type="presParOf" srcId="{87933F1B-038B-4A5D-83E8-61DBF60EC4B3}" destId="{B74154C5-AFFE-498C-8E4C-911D7456AC97}" srcOrd="2" destOrd="0" presId="urn:microsoft.com/office/officeart/2005/8/layout/hierarchy4"/>
    <dgm:cxn modelId="{34066F54-29E8-41ED-953F-0EADBD34244E}" type="presParOf" srcId="{B74154C5-AFFE-498C-8E4C-911D7456AC97}" destId="{AA6E5317-C9D5-49D6-9218-04A9A8CDF9E8}" srcOrd="0" destOrd="0" presId="urn:microsoft.com/office/officeart/2005/8/layout/hierarchy4"/>
    <dgm:cxn modelId="{7C0ABC20-CC39-4301-A822-EF92AF34EAFB}" type="presParOf" srcId="{AA6E5317-C9D5-49D6-9218-04A9A8CDF9E8}" destId="{EFD09625-1EEB-463A-9D51-52F09A5E039B}" srcOrd="0" destOrd="0" presId="urn:microsoft.com/office/officeart/2005/8/layout/hierarchy4"/>
    <dgm:cxn modelId="{994B1585-3F39-4009-8ADF-25D660B5C411}" type="presParOf" srcId="{AA6E5317-C9D5-49D6-9218-04A9A8CDF9E8}" destId="{D65A41FF-7035-4133-9240-517AEBC67369}" srcOrd="1" destOrd="0" presId="urn:microsoft.com/office/officeart/2005/8/layout/hierarchy4"/>
    <dgm:cxn modelId="{139ECF15-3CE2-4CF3-8027-C6EEC22CF7EC}" type="presParOf" srcId="{AA6E5317-C9D5-49D6-9218-04A9A8CDF9E8}" destId="{ED986375-36F5-4143-A5F0-85653599471E}" srcOrd="2" destOrd="0" presId="urn:microsoft.com/office/officeart/2005/8/layout/hierarchy4"/>
    <dgm:cxn modelId="{0C7222AA-6E6E-4468-AA79-08820DA60E43}" type="presParOf" srcId="{ED986375-36F5-4143-A5F0-85653599471E}" destId="{72DE6149-9A73-4029-9C01-1DA1EF77D264}" srcOrd="0" destOrd="0" presId="urn:microsoft.com/office/officeart/2005/8/layout/hierarchy4"/>
    <dgm:cxn modelId="{D6B88278-7DCD-4885-9873-2AEC7AF8D7BB}" type="presParOf" srcId="{72DE6149-9A73-4029-9C01-1DA1EF77D264}" destId="{B7B68934-E179-4D36-8AD9-7637EF3F0019}" srcOrd="0" destOrd="0" presId="urn:microsoft.com/office/officeart/2005/8/layout/hierarchy4"/>
    <dgm:cxn modelId="{266EDDB7-4D9F-4BCB-B896-BD33CC155E10}" type="presParOf" srcId="{72DE6149-9A73-4029-9C01-1DA1EF77D264}" destId="{7E986455-5145-43D1-AB19-A5C822796874}" srcOrd="1" destOrd="0" presId="urn:microsoft.com/office/officeart/2005/8/layout/hierarchy4"/>
    <dgm:cxn modelId="{C1E985A2-5752-450D-B635-18C05B8DA67C}" type="presParOf" srcId="{72DE6149-9A73-4029-9C01-1DA1EF77D264}" destId="{E4CD0B37-6C75-4A8F-946C-21E075E1E2CF}" srcOrd="2" destOrd="0" presId="urn:microsoft.com/office/officeart/2005/8/layout/hierarchy4"/>
    <dgm:cxn modelId="{87A9861E-9266-4CC1-AF6F-53720ADFFAF1}" type="presParOf" srcId="{E4CD0B37-6C75-4A8F-946C-21E075E1E2CF}" destId="{0149EBE6-AA59-4F78-AF18-137F8047AB47}" srcOrd="0" destOrd="0" presId="urn:microsoft.com/office/officeart/2005/8/layout/hierarchy4"/>
    <dgm:cxn modelId="{3622E4C0-6B79-46C6-BB1B-E4D719F92E91}" type="presParOf" srcId="{0149EBE6-AA59-4F78-AF18-137F8047AB47}" destId="{14BABD28-5047-47A3-A701-B7AFBBE28819}" srcOrd="0" destOrd="0" presId="urn:microsoft.com/office/officeart/2005/8/layout/hierarchy4"/>
    <dgm:cxn modelId="{E9B4A271-42BD-4B19-85B0-A70B475F65F6}" type="presParOf" srcId="{0149EBE6-AA59-4F78-AF18-137F8047AB47}" destId="{3F489D25-51FA-4C91-9DDF-6BA1DB51256D}" srcOrd="1" destOrd="0" presId="urn:microsoft.com/office/officeart/2005/8/layout/hierarchy4"/>
    <dgm:cxn modelId="{B814C1C5-6332-439E-BD7B-48A22BAA07B5}" type="presParOf" srcId="{0149EBE6-AA59-4F78-AF18-137F8047AB47}" destId="{D0D594F6-8533-4A50-8AE7-20755C3BFFA9}" srcOrd="2" destOrd="0" presId="urn:microsoft.com/office/officeart/2005/8/layout/hierarchy4"/>
    <dgm:cxn modelId="{D71BBA6B-7B7B-49C4-8434-A9C4DBC26A23}" type="presParOf" srcId="{D0D594F6-8533-4A50-8AE7-20755C3BFFA9}" destId="{25C7D557-F0AE-4C4E-8B80-BC2468777DC6}" srcOrd="0" destOrd="0" presId="urn:microsoft.com/office/officeart/2005/8/layout/hierarchy4"/>
    <dgm:cxn modelId="{6784C017-D2D0-4681-BC80-1DA3FB68C974}" type="presParOf" srcId="{25C7D557-F0AE-4C4E-8B80-BC2468777DC6}" destId="{8E7E2D4A-62E6-4A23-A5DD-552A63903B64}" srcOrd="0" destOrd="0" presId="urn:microsoft.com/office/officeart/2005/8/layout/hierarchy4"/>
    <dgm:cxn modelId="{28E21345-346B-47F8-AF66-28455F784CB6}" type="presParOf" srcId="{25C7D557-F0AE-4C4E-8B80-BC2468777DC6}" destId="{9B983630-5D09-45D7-92AD-109BAA43CF48}" srcOrd="1" destOrd="0" presId="urn:microsoft.com/office/officeart/2005/8/layout/hierarchy4"/>
    <dgm:cxn modelId="{A6480A3E-1437-4000-A675-8E4E41883997}" type="presParOf" srcId="{25C7D557-F0AE-4C4E-8B80-BC2468777DC6}" destId="{B338BAF6-59FE-4215-B697-18ED9B1E550D}" srcOrd="2" destOrd="0" presId="urn:microsoft.com/office/officeart/2005/8/layout/hierarchy4"/>
    <dgm:cxn modelId="{B3DAA31E-7B49-4B04-B267-E6BE72E86512}" type="presParOf" srcId="{B338BAF6-59FE-4215-B697-18ED9B1E550D}" destId="{C2D8D153-FBF9-44C5-B447-F4BF501D8FA1}" srcOrd="0" destOrd="0" presId="urn:microsoft.com/office/officeart/2005/8/layout/hierarchy4"/>
    <dgm:cxn modelId="{21D1B53C-BE53-4B19-AB09-F348CAC0B390}" type="presParOf" srcId="{C2D8D153-FBF9-44C5-B447-F4BF501D8FA1}" destId="{085136A3-D02F-461C-B31C-FD1D69D16759}" srcOrd="0" destOrd="0" presId="urn:microsoft.com/office/officeart/2005/8/layout/hierarchy4"/>
    <dgm:cxn modelId="{4850D1E1-F13C-47AD-AB2E-4DA2FFFAA71B}" type="presParOf" srcId="{C2D8D153-FBF9-44C5-B447-F4BF501D8FA1}" destId="{DCA6CF81-D743-4AD3-A3A1-3DF9D9BFBC77}" srcOrd="1" destOrd="0" presId="urn:microsoft.com/office/officeart/2005/8/layout/hierarchy4"/>
    <dgm:cxn modelId="{7B4AA531-8A6F-4A3B-A515-005D3E4854E8}" type="presParOf" srcId="{C2D8D153-FBF9-44C5-B447-F4BF501D8FA1}" destId="{8A9FECDA-0971-4926-9F35-6C36E65B14A9}" srcOrd="2" destOrd="0" presId="urn:microsoft.com/office/officeart/2005/8/layout/hierarchy4"/>
    <dgm:cxn modelId="{43E1792D-BE00-4C24-AFE7-90691D73693B}" type="presParOf" srcId="{8A9FECDA-0971-4926-9F35-6C36E65B14A9}" destId="{4A1D7939-C139-4889-AA8A-C0FC12630CEE}" srcOrd="0" destOrd="0" presId="urn:microsoft.com/office/officeart/2005/8/layout/hierarchy4"/>
    <dgm:cxn modelId="{ED837255-4BC0-4978-AFAB-FA244FFCF73E}" type="presParOf" srcId="{4A1D7939-C139-4889-AA8A-C0FC12630CEE}" destId="{2BC9EB28-F68D-4321-836D-A642C2C0DAB1}" srcOrd="0" destOrd="0" presId="urn:microsoft.com/office/officeart/2005/8/layout/hierarchy4"/>
    <dgm:cxn modelId="{7A04772C-A86C-45B9-BFA7-48107CC5C507}" type="presParOf" srcId="{4A1D7939-C139-4889-AA8A-C0FC12630CEE}" destId="{27FCCA56-038C-4613-B7B2-16CD590F385E}" srcOrd="1" destOrd="0" presId="urn:microsoft.com/office/officeart/2005/8/layout/hierarchy4"/>
    <dgm:cxn modelId="{398368AE-FCE3-4CAA-9C2A-6ADE9D959547}" type="presParOf" srcId="{4A1D7939-C139-4889-AA8A-C0FC12630CEE}" destId="{7F93EC46-9C8D-4119-8F52-CCFA2BE3D856}" srcOrd="2" destOrd="0" presId="urn:microsoft.com/office/officeart/2005/8/layout/hierarchy4"/>
    <dgm:cxn modelId="{DC2C69EA-8CA7-4092-8601-E75D129F901B}" type="presParOf" srcId="{7F93EC46-9C8D-4119-8F52-CCFA2BE3D856}" destId="{57E5281D-099B-4146-8847-39F267019B93}" srcOrd="0" destOrd="0" presId="urn:microsoft.com/office/officeart/2005/8/layout/hierarchy4"/>
    <dgm:cxn modelId="{D7B5BEB8-2C6E-46C2-9528-B778A286DF0A}" type="presParOf" srcId="{57E5281D-099B-4146-8847-39F267019B93}" destId="{85D767EC-FAE5-4312-B23F-9B41F2C6B7D7}" srcOrd="0" destOrd="0" presId="urn:microsoft.com/office/officeart/2005/8/layout/hierarchy4"/>
    <dgm:cxn modelId="{558B9DC2-4408-49A6-8B65-9046D12E4D5C}" type="presParOf" srcId="{57E5281D-099B-4146-8847-39F267019B93}" destId="{1325464A-4BAA-486A-A2D8-AA039A80957A}" srcOrd="1" destOrd="0" presId="urn:microsoft.com/office/officeart/2005/8/layout/hierarchy4"/>
    <dgm:cxn modelId="{C0856BDE-6952-47F7-93ED-ED27C52695CF}" type="presParOf" srcId="{57E5281D-099B-4146-8847-39F267019B93}" destId="{E795CE46-C816-4100-AC67-9520DA742BDE}" srcOrd="2" destOrd="0" presId="urn:microsoft.com/office/officeart/2005/8/layout/hierarchy4"/>
    <dgm:cxn modelId="{C8909764-BDA3-42E4-A463-29B0BBE92450}" type="presParOf" srcId="{E795CE46-C816-4100-AC67-9520DA742BDE}" destId="{0DEBC00E-8221-4E29-8D96-8FD712C49234}" srcOrd="0" destOrd="0" presId="urn:microsoft.com/office/officeart/2005/8/layout/hierarchy4"/>
    <dgm:cxn modelId="{D2977149-6CA3-4D0D-A6B1-B5298FCC1EDF}" type="presParOf" srcId="{0DEBC00E-8221-4E29-8D96-8FD712C49234}" destId="{2722E71F-113D-4438-914F-64CD151531B3}" srcOrd="0" destOrd="0" presId="urn:microsoft.com/office/officeart/2005/8/layout/hierarchy4"/>
    <dgm:cxn modelId="{A603150E-A330-4AC8-AB71-2EAD8FBD5E0D}" type="presParOf" srcId="{0DEBC00E-8221-4E29-8D96-8FD712C49234}" destId="{4B44297C-7C54-4F01-A043-284E4232704B}" srcOrd="1" destOrd="0" presId="urn:microsoft.com/office/officeart/2005/8/layout/hierarchy4"/>
    <dgm:cxn modelId="{FE0F314B-68CE-437B-B2E9-DD9C48D7DA7B}" type="presParOf" srcId="{B74154C5-AFFE-498C-8E4C-911D7456AC97}" destId="{694C6A3E-E1B4-4940-ABED-A0BE47161CCE}" srcOrd="1" destOrd="0" presId="urn:microsoft.com/office/officeart/2005/8/layout/hierarchy4"/>
    <dgm:cxn modelId="{6841CD59-C440-43E8-A091-51A91C9D62EB}" type="presParOf" srcId="{B74154C5-AFFE-498C-8E4C-911D7456AC97}" destId="{22BDFE06-8D1B-4C76-8FF0-2DABD4B35522}" srcOrd="2" destOrd="0" presId="urn:microsoft.com/office/officeart/2005/8/layout/hierarchy4"/>
    <dgm:cxn modelId="{739233AD-A4A7-4F64-9219-5B433B20B636}" type="presParOf" srcId="{22BDFE06-8D1B-4C76-8FF0-2DABD4B35522}" destId="{576C6983-4618-426C-8177-DEA9FE3AC4EB}" srcOrd="0" destOrd="0" presId="urn:microsoft.com/office/officeart/2005/8/layout/hierarchy4"/>
    <dgm:cxn modelId="{DA46D724-FF25-4D6C-9810-D6EF738DA44C}" type="presParOf" srcId="{22BDFE06-8D1B-4C76-8FF0-2DABD4B35522}" destId="{498D5BED-6816-45E0-A418-8DCFF49902AF}" srcOrd="1" destOrd="0" presId="urn:microsoft.com/office/officeart/2005/8/layout/hierarchy4"/>
    <dgm:cxn modelId="{3A52A616-F447-46E3-9ECA-CB8CC2AE4A59}" type="presParOf" srcId="{22BDFE06-8D1B-4C76-8FF0-2DABD4B35522}" destId="{508A389B-C0F5-43D4-BD46-7C9F058EB2F7}" srcOrd="2" destOrd="0" presId="urn:microsoft.com/office/officeart/2005/8/layout/hierarchy4"/>
    <dgm:cxn modelId="{42A83579-109D-440B-80B8-E31025934A57}" type="presParOf" srcId="{508A389B-C0F5-43D4-BD46-7C9F058EB2F7}" destId="{2E9427EC-521F-45BD-95BD-C2EA62236516}" srcOrd="0" destOrd="0" presId="urn:microsoft.com/office/officeart/2005/8/layout/hierarchy4"/>
    <dgm:cxn modelId="{CFDBB5A7-DC19-469C-9CE7-D5A3932DBFDE}" type="presParOf" srcId="{2E9427EC-521F-45BD-95BD-C2EA62236516}" destId="{672DFC88-43F4-433B-9B7F-D5CE282279E3}" srcOrd="0" destOrd="0" presId="urn:microsoft.com/office/officeart/2005/8/layout/hierarchy4"/>
    <dgm:cxn modelId="{30033D09-6B78-4BAA-81A1-1C364AEABCD9}" type="presParOf" srcId="{2E9427EC-521F-45BD-95BD-C2EA62236516}" destId="{BCC873B0-A9FE-4F45-AD2E-ED28CA5DFD9A}" srcOrd="1" destOrd="0" presId="urn:microsoft.com/office/officeart/2005/8/layout/hierarchy4"/>
    <dgm:cxn modelId="{51DCAC80-C3A4-46FB-80E0-7C4D57E1ABED}" type="presParOf" srcId="{2E9427EC-521F-45BD-95BD-C2EA62236516}" destId="{68FB6F70-C047-4E46-9E82-A09946504644}" srcOrd="2" destOrd="0" presId="urn:microsoft.com/office/officeart/2005/8/layout/hierarchy4"/>
    <dgm:cxn modelId="{A0E39A24-D80A-4B6D-B440-440AFC3076A1}" type="presParOf" srcId="{68FB6F70-C047-4E46-9E82-A09946504644}" destId="{FF422C5A-2F9A-4C9D-854E-BFC785439DEC}" srcOrd="0" destOrd="0" presId="urn:microsoft.com/office/officeart/2005/8/layout/hierarchy4"/>
    <dgm:cxn modelId="{7E546D7E-3B73-43D0-8778-22F5281404A6}" type="presParOf" srcId="{FF422C5A-2F9A-4C9D-854E-BFC785439DEC}" destId="{C586111C-58B6-40AF-8D8A-60EE680572BA}" srcOrd="0" destOrd="0" presId="urn:microsoft.com/office/officeart/2005/8/layout/hierarchy4"/>
    <dgm:cxn modelId="{4BC7E3CA-9E86-41CF-BCBA-F0A495FCE7BC}" type="presParOf" srcId="{FF422C5A-2F9A-4C9D-854E-BFC785439DEC}" destId="{A0E0AB26-1DEA-4D08-AD62-8A7E0816A59C}" srcOrd="1" destOrd="0" presId="urn:microsoft.com/office/officeart/2005/8/layout/hierarchy4"/>
    <dgm:cxn modelId="{3C7B38D3-AB35-4361-8AA3-8F994D19702A}" type="presParOf" srcId="{FF422C5A-2F9A-4C9D-854E-BFC785439DEC}" destId="{FFF447F9-BACE-4B19-B5DF-5D71FE61C4DC}" srcOrd="2" destOrd="0" presId="urn:microsoft.com/office/officeart/2005/8/layout/hierarchy4"/>
    <dgm:cxn modelId="{99A51E73-CB67-4671-B408-813ADCC41DE5}" type="presParOf" srcId="{FFF447F9-BACE-4B19-B5DF-5D71FE61C4DC}" destId="{5106FDE3-AC3E-4615-8C4F-829EABC2C26C}" srcOrd="0" destOrd="0" presId="urn:microsoft.com/office/officeart/2005/8/layout/hierarchy4"/>
    <dgm:cxn modelId="{5066A426-12C5-4E6F-B272-651327D302B1}" type="presParOf" srcId="{5106FDE3-AC3E-4615-8C4F-829EABC2C26C}" destId="{41590EE3-70B4-4E0E-8D44-18EF1FD97F2E}" srcOrd="0" destOrd="0" presId="urn:microsoft.com/office/officeart/2005/8/layout/hierarchy4"/>
    <dgm:cxn modelId="{5B30142C-6CA4-4D0B-8A4A-4BD4D28E55B2}" type="presParOf" srcId="{5106FDE3-AC3E-4615-8C4F-829EABC2C26C}" destId="{58DAA9F4-0E18-4F78-BD4F-92D296477D35}" srcOrd="1" destOrd="0" presId="urn:microsoft.com/office/officeart/2005/8/layout/hierarchy4"/>
    <dgm:cxn modelId="{CC14BC18-2245-4AFA-8BFF-C4EF5E240A9B}" type="presParOf" srcId="{5106FDE3-AC3E-4615-8C4F-829EABC2C26C}" destId="{D1A4E4BA-FB74-44DD-88E4-672303AAC4FA}" srcOrd="2" destOrd="0" presId="urn:microsoft.com/office/officeart/2005/8/layout/hierarchy4"/>
    <dgm:cxn modelId="{3C9D4DBC-5B95-4B44-B431-4D43148F2E30}" type="presParOf" srcId="{D1A4E4BA-FB74-44DD-88E4-672303AAC4FA}" destId="{E5B57F09-2B59-4711-A8C9-974EF4149D9A}" srcOrd="0" destOrd="0" presId="urn:microsoft.com/office/officeart/2005/8/layout/hierarchy4"/>
    <dgm:cxn modelId="{0CB6424C-F253-4308-8110-A303338CD661}" type="presParOf" srcId="{E5B57F09-2B59-4711-A8C9-974EF4149D9A}" destId="{6CE5FDB4-BFBB-4259-A330-B441199BCE24}" srcOrd="0" destOrd="0" presId="urn:microsoft.com/office/officeart/2005/8/layout/hierarchy4"/>
    <dgm:cxn modelId="{96F6C4CE-FF2F-4BA1-9BE9-C84C7243FF06}" type="presParOf" srcId="{E5B57F09-2B59-4711-A8C9-974EF4149D9A}" destId="{333F826B-C233-4B5F-A398-764D3F47A1BA}" srcOrd="1" destOrd="0" presId="urn:microsoft.com/office/officeart/2005/8/layout/hierarchy4"/>
    <dgm:cxn modelId="{C44E811E-2473-4444-BF62-0419CDA00098}" type="presParOf" srcId="{E5B57F09-2B59-4711-A8C9-974EF4149D9A}" destId="{E607D5B5-B0CE-46E0-84C5-F456BAF04EE4}" srcOrd="2" destOrd="0" presId="urn:microsoft.com/office/officeart/2005/8/layout/hierarchy4"/>
    <dgm:cxn modelId="{44EFE9EB-59CA-4B36-AD8B-914F36BEB334}" type="presParOf" srcId="{E607D5B5-B0CE-46E0-84C5-F456BAF04EE4}" destId="{F267116D-D0B1-4457-ABA0-2D94424C53E8}" srcOrd="0" destOrd="0" presId="urn:microsoft.com/office/officeart/2005/8/layout/hierarchy4"/>
    <dgm:cxn modelId="{ACCF67F8-F6CA-4A87-BC9B-332450A0FADE}" type="presParOf" srcId="{F267116D-D0B1-4457-ABA0-2D94424C53E8}" destId="{89DC61A6-3199-4C88-A8D1-98ADCFDD3274}" srcOrd="0" destOrd="0" presId="urn:microsoft.com/office/officeart/2005/8/layout/hierarchy4"/>
    <dgm:cxn modelId="{5B9EA5F8-E82B-4A3E-9622-28E88ECDD861}" type="presParOf" srcId="{F267116D-D0B1-4457-ABA0-2D94424C53E8}" destId="{911FD772-B984-413E-A468-8F0F3007E9F5}" srcOrd="1" destOrd="0" presId="urn:microsoft.com/office/officeart/2005/8/layout/hierarchy4"/>
    <dgm:cxn modelId="{DB680BB0-B741-4540-B10F-BCB49454DCD3}" type="presParOf" srcId="{F267116D-D0B1-4457-ABA0-2D94424C53E8}" destId="{C7E808E6-5BB0-42AD-9568-7FA84FFA1273}" srcOrd="2" destOrd="0" presId="urn:microsoft.com/office/officeart/2005/8/layout/hierarchy4"/>
    <dgm:cxn modelId="{520FA89A-F4D0-4C46-BC3D-23F811C2CFB9}" type="presParOf" srcId="{C7E808E6-5BB0-42AD-9568-7FA84FFA1273}" destId="{6143EFE8-4DC9-41D7-A90D-BEF4DD9D6775}" srcOrd="0" destOrd="0" presId="urn:microsoft.com/office/officeart/2005/8/layout/hierarchy4"/>
    <dgm:cxn modelId="{F027295D-AD18-44BE-9D75-0ACF44884BA7}" type="presParOf" srcId="{6143EFE8-4DC9-41D7-A90D-BEF4DD9D6775}" destId="{B35EEDEE-A63C-4DC0-9860-A34A7BFD903E}" srcOrd="0" destOrd="0" presId="urn:microsoft.com/office/officeart/2005/8/layout/hierarchy4"/>
    <dgm:cxn modelId="{93405824-61C1-418E-852E-29FCDAEDD433}" type="presParOf" srcId="{6143EFE8-4DC9-41D7-A90D-BEF4DD9D6775}" destId="{5234F69D-D186-4175-A5E5-9C1758E18A33}" srcOrd="1" destOrd="0" presId="urn:microsoft.com/office/officeart/2005/8/layout/hierarchy4"/>
    <dgm:cxn modelId="{0601F0FE-E3AC-4600-9162-6A2DB84B0C6E}" type="presParOf" srcId="{6143EFE8-4DC9-41D7-A90D-BEF4DD9D6775}" destId="{2AFD5925-89E6-4CDB-B771-8976E3EAA1E0}" srcOrd="2" destOrd="0" presId="urn:microsoft.com/office/officeart/2005/8/layout/hierarchy4"/>
    <dgm:cxn modelId="{520E80A1-F93E-402B-B4F0-408A9F489A5C}" type="presParOf" srcId="{2AFD5925-89E6-4CDB-B771-8976E3EAA1E0}" destId="{71372FE3-666A-4799-B832-A7072D9433E9}" srcOrd="0" destOrd="0" presId="urn:microsoft.com/office/officeart/2005/8/layout/hierarchy4"/>
    <dgm:cxn modelId="{19739291-E0B3-4542-9675-FD9968BAD09F}" type="presParOf" srcId="{71372FE3-666A-4799-B832-A7072D9433E9}" destId="{9FA2C425-29ED-4A81-8CCA-DAD7A919D1CF}" srcOrd="0" destOrd="0" presId="urn:microsoft.com/office/officeart/2005/8/layout/hierarchy4"/>
    <dgm:cxn modelId="{6B965D45-09D2-4C17-9C0A-8B31D5C15F08}" type="presParOf" srcId="{71372FE3-666A-4799-B832-A7072D9433E9}" destId="{0BF9F890-3150-4303-9A38-0FE55CA41772}" srcOrd="1" destOrd="0" presId="urn:microsoft.com/office/officeart/2005/8/layout/hierarchy4"/>
    <dgm:cxn modelId="{8EDD9867-20F7-4ED5-A4A8-C3F5AAD1C608}" type="presParOf" srcId="{B74154C5-AFFE-498C-8E4C-911D7456AC97}" destId="{8A94FD29-AE36-4272-B8B7-FF847200D7A2}" srcOrd="3" destOrd="0" presId="urn:microsoft.com/office/officeart/2005/8/layout/hierarchy4"/>
    <dgm:cxn modelId="{E47FBC97-BD32-4AFA-B005-BE76067E93C7}" type="presParOf" srcId="{B74154C5-AFFE-498C-8E4C-911D7456AC97}" destId="{AF93020A-9780-4776-85B8-7147747F36CC}" srcOrd="4" destOrd="0" presId="urn:microsoft.com/office/officeart/2005/8/layout/hierarchy4"/>
    <dgm:cxn modelId="{B7E93451-8FE4-4782-8088-F8F5598DB373}" type="presParOf" srcId="{AF93020A-9780-4776-85B8-7147747F36CC}" destId="{A25BE625-018B-46BA-BE7F-ED875B975F26}" srcOrd="0" destOrd="0" presId="urn:microsoft.com/office/officeart/2005/8/layout/hierarchy4"/>
    <dgm:cxn modelId="{5D1A7CDD-53B8-4B49-9F16-9BD909630F60}" type="presParOf" srcId="{AF93020A-9780-4776-85B8-7147747F36CC}" destId="{1A223B6C-87F7-4855-A691-FD4F8FB278AD}" srcOrd="1" destOrd="0" presId="urn:microsoft.com/office/officeart/2005/8/layout/hierarchy4"/>
    <dgm:cxn modelId="{D4C2296E-6167-4472-9A04-B790A9DDB251}" type="presParOf" srcId="{AF93020A-9780-4776-85B8-7147747F36CC}" destId="{DACF82F6-95A6-4B59-9D37-F46699815612}" srcOrd="2" destOrd="0" presId="urn:microsoft.com/office/officeart/2005/8/layout/hierarchy4"/>
    <dgm:cxn modelId="{9982FCE0-E8C8-4C6C-A72D-FB750AFFD6B3}" type="presParOf" srcId="{DACF82F6-95A6-4B59-9D37-F46699815612}" destId="{72E6673E-523D-4E62-80E5-5062FE589301}" srcOrd="0" destOrd="0" presId="urn:microsoft.com/office/officeart/2005/8/layout/hierarchy4"/>
    <dgm:cxn modelId="{EB54CE86-0D2E-4A74-A4E5-3BC5C9225600}" type="presParOf" srcId="{72E6673E-523D-4E62-80E5-5062FE589301}" destId="{CB2AF246-A0C3-4F64-A578-D38165C39147}" srcOrd="0" destOrd="0" presId="urn:microsoft.com/office/officeart/2005/8/layout/hierarchy4"/>
    <dgm:cxn modelId="{6CE827CA-A61A-4147-9FFD-66769C82172C}" type="presParOf" srcId="{72E6673E-523D-4E62-80E5-5062FE589301}" destId="{819FC9E5-E3D6-4C1A-9A2E-5E9E87CE7A56}" srcOrd="1" destOrd="0" presId="urn:microsoft.com/office/officeart/2005/8/layout/hierarchy4"/>
    <dgm:cxn modelId="{272C3060-CF93-4976-9B4A-61382EE89974}" type="presParOf" srcId="{72E6673E-523D-4E62-80E5-5062FE589301}" destId="{F0336813-9E34-44C5-93FA-F6459A965D24}" srcOrd="2" destOrd="0" presId="urn:microsoft.com/office/officeart/2005/8/layout/hierarchy4"/>
    <dgm:cxn modelId="{6D95D1E0-F58D-44E4-83BE-12CB927C3900}" type="presParOf" srcId="{F0336813-9E34-44C5-93FA-F6459A965D24}" destId="{BC3780EC-6A8B-44DF-B9EE-2DD1146E7F89}" srcOrd="0" destOrd="0" presId="urn:microsoft.com/office/officeart/2005/8/layout/hierarchy4"/>
    <dgm:cxn modelId="{FB536964-50C6-48ED-BC13-621C5E85DC32}" type="presParOf" srcId="{BC3780EC-6A8B-44DF-B9EE-2DD1146E7F89}" destId="{02D78884-08A2-47FD-874A-FD0B1E1D6A24}" srcOrd="0" destOrd="0" presId="urn:microsoft.com/office/officeart/2005/8/layout/hierarchy4"/>
    <dgm:cxn modelId="{081FA314-673C-4BC1-BE64-2FAD785EBD89}" type="presParOf" srcId="{BC3780EC-6A8B-44DF-B9EE-2DD1146E7F89}" destId="{BEA800FD-3FF2-44D3-B095-1DA76A25312A}" srcOrd="1" destOrd="0" presId="urn:microsoft.com/office/officeart/2005/8/layout/hierarchy4"/>
    <dgm:cxn modelId="{D5A31F2E-7495-48DB-9066-00B7D4D14CA8}" type="presParOf" srcId="{BC3780EC-6A8B-44DF-B9EE-2DD1146E7F89}" destId="{EE518E9E-1373-401A-B06B-B7F8F1BE37AF}" srcOrd="2" destOrd="0" presId="urn:microsoft.com/office/officeart/2005/8/layout/hierarchy4"/>
    <dgm:cxn modelId="{420C7AC8-AF2D-47DE-B85A-CBA27B20632C}" type="presParOf" srcId="{EE518E9E-1373-401A-B06B-B7F8F1BE37AF}" destId="{4A08C748-3ACE-47B8-ABA4-F56495914AD8}" srcOrd="0" destOrd="0" presId="urn:microsoft.com/office/officeart/2005/8/layout/hierarchy4"/>
    <dgm:cxn modelId="{5D87C8A3-A347-4F9E-AEDD-E037755E180B}" type="presParOf" srcId="{4A08C748-3ACE-47B8-ABA4-F56495914AD8}" destId="{59176932-D6D5-4C36-BF7A-69A1297C4BAD}" srcOrd="0" destOrd="0" presId="urn:microsoft.com/office/officeart/2005/8/layout/hierarchy4"/>
    <dgm:cxn modelId="{10EC993A-DC0A-4185-BE4D-742D03EC8C20}" type="presParOf" srcId="{4A08C748-3ACE-47B8-ABA4-F56495914AD8}" destId="{30B75228-9E45-4192-98FC-463FCFD65011}" srcOrd="1" destOrd="0" presId="urn:microsoft.com/office/officeart/2005/8/layout/hierarchy4"/>
    <dgm:cxn modelId="{4A4BD700-057F-4FC5-8FB7-242D1D37C815}" type="presParOf" srcId="{4A08C748-3ACE-47B8-ABA4-F56495914AD8}" destId="{4E7A1119-403E-4C39-BB54-05ED8132FF0C}" srcOrd="2" destOrd="0" presId="urn:microsoft.com/office/officeart/2005/8/layout/hierarchy4"/>
    <dgm:cxn modelId="{3C3A097D-3E1A-4BA5-8CC9-29550D50CA82}" type="presParOf" srcId="{4E7A1119-403E-4C39-BB54-05ED8132FF0C}" destId="{F32685DE-10D4-4878-B807-45D477FFEF84}" srcOrd="0" destOrd="0" presId="urn:microsoft.com/office/officeart/2005/8/layout/hierarchy4"/>
    <dgm:cxn modelId="{3F3923A1-1335-4D74-A659-6389B189D22C}" type="presParOf" srcId="{F32685DE-10D4-4878-B807-45D477FFEF84}" destId="{BA61E3A6-0BE5-4066-9F94-BB1BFFF8EBBF}" srcOrd="0" destOrd="0" presId="urn:microsoft.com/office/officeart/2005/8/layout/hierarchy4"/>
    <dgm:cxn modelId="{CF20B801-176B-46CA-828E-AF1E7B8EDD6A}" type="presParOf" srcId="{F32685DE-10D4-4878-B807-45D477FFEF84}" destId="{E4A82E23-1C0A-4136-A9EF-782A3309B0A1}" srcOrd="1" destOrd="0" presId="urn:microsoft.com/office/officeart/2005/8/layout/hierarchy4"/>
    <dgm:cxn modelId="{7F230395-F251-4C98-8B99-F8FE27BECFB5}" type="presParOf" srcId="{F32685DE-10D4-4878-B807-45D477FFEF84}" destId="{12969847-F565-4B2C-9631-4E5EF759A09C}" srcOrd="2" destOrd="0" presId="urn:microsoft.com/office/officeart/2005/8/layout/hierarchy4"/>
    <dgm:cxn modelId="{DBAD4F44-1DAF-4F98-9348-6D3A84CC5130}" type="presParOf" srcId="{12969847-F565-4B2C-9631-4E5EF759A09C}" destId="{52B80F8A-F071-46D8-883B-7E22B84F7B82}" srcOrd="0" destOrd="0" presId="urn:microsoft.com/office/officeart/2005/8/layout/hierarchy4"/>
    <dgm:cxn modelId="{6EC1647E-0CA5-4348-9057-D767246CD39B}" type="presParOf" srcId="{52B80F8A-F071-46D8-883B-7E22B84F7B82}" destId="{8C5A4ABB-F609-4CF2-8CFC-5593BE697C3C}" srcOrd="0" destOrd="0" presId="urn:microsoft.com/office/officeart/2005/8/layout/hierarchy4"/>
    <dgm:cxn modelId="{DBC0C181-C77F-473B-B122-3827267FE2DF}" type="presParOf" srcId="{52B80F8A-F071-46D8-883B-7E22B84F7B82}" destId="{628ECAEA-B4E2-4B8B-803B-B806DDFF1BEA}" srcOrd="1" destOrd="0" presId="urn:microsoft.com/office/officeart/2005/8/layout/hierarchy4"/>
    <dgm:cxn modelId="{2094B90A-D87B-407E-8D14-FA76B0471B81}" type="presParOf" srcId="{52B80F8A-F071-46D8-883B-7E22B84F7B82}" destId="{363B422D-50FA-4623-87DE-F2646C7B8FA8}" srcOrd="2" destOrd="0" presId="urn:microsoft.com/office/officeart/2005/8/layout/hierarchy4"/>
    <dgm:cxn modelId="{3888E798-0FF0-4B27-8C74-5D81A1849513}" type="presParOf" srcId="{363B422D-50FA-4623-87DE-F2646C7B8FA8}" destId="{C6A45010-9352-4A1A-8B01-AEC7EFC8D6CE}" srcOrd="0" destOrd="0" presId="urn:microsoft.com/office/officeart/2005/8/layout/hierarchy4"/>
    <dgm:cxn modelId="{47F43523-EBA9-4150-BA94-2B4F3F72E489}" type="presParOf" srcId="{C6A45010-9352-4A1A-8B01-AEC7EFC8D6CE}" destId="{5CA92D6E-6985-440B-92AD-5A876699A5A4}" srcOrd="0" destOrd="0" presId="urn:microsoft.com/office/officeart/2005/8/layout/hierarchy4"/>
    <dgm:cxn modelId="{1681D0F9-B7E9-496E-8D79-3A94D15B4DBC}" type="presParOf" srcId="{C6A45010-9352-4A1A-8B01-AEC7EFC8D6CE}" destId="{77486626-5C71-4F21-806E-DFCB8C443324}" srcOrd="1" destOrd="0" presId="urn:microsoft.com/office/officeart/2005/8/layout/hierarchy4"/>
    <dgm:cxn modelId="{E0B8C920-E90D-4811-AE79-1094C3722F8B}" type="presParOf" srcId="{C6A45010-9352-4A1A-8B01-AEC7EFC8D6CE}" destId="{DC7AF065-3F82-4CA6-A7AA-3C6E8866FA3D}" srcOrd="2" destOrd="0" presId="urn:microsoft.com/office/officeart/2005/8/layout/hierarchy4"/>
    <dgm:cxn modelId="{1C7AF8F5-2284-42A4-96C4-AA60FD9D9AC9}" type="presParOf" srcId="{DC7AF065-3F82-4CA6-A7AA-3C6E8866FA3D}" destId="{7BFE6034-3ACA-402C-8F83-A0C7639C2841}" srcOrd="0" destOrd="0" presId="urn:microsoft.com/office/officeart/2005/8/layout/hierarchy4"/>
    <dgm:cxn modelId="{4D811252-FFD5-4192-96B9-76F9B4023F64}" type="presParOf" srcId="{7BFE6034-3ACA-402C-8F83-A0C7639C2841}" destId="{B80FADA8-9B93-49CE-A018-424686569AEE}" srcOrd="0" destOrd="0" presId="urn:microsoft.com/office/officeart/2005/8/layout/hierarchy4"/>
    <dgm:cxn modelId="{DEDFA3FF-9F09-4596-B12E-9773ADB6FA9B}" type="presParOf" srcId="{7BFE6034-3ACA-402C-8F83-A0C7639C2841}" destId="{9896E09F-41DB-49BF-A0C6-B2E7A3A4FFAE}" srcOrd="1" destOrd="0" presId="urn:microsoft.com/office/officeart/2005/8/layout/hierarchy4"/>
    <dgm:cxn modelId="{D1185069-4037-46ED-A149-65C794B3DABE}" type="presParOf" srcId="{B74154C5-AFFE-498C-8E4C-911D7456AC97}" destId="{DF99D3E9-B7CE-4F56-A161-7C0465341531}" srcOrd="5" destOrd="0" presId="urn:microsoft.com/office/officeart/2005/8/layout/hierarchy4"/>
    <dgm:cxn modelId="{472F510C-2222-4182-8F80-C2576A069371}" type="presParOf" srcId="{B74154C5-AFFE-498C-8E4C-911D7456AC97}" destId="{CFBC63A5-42B0-460D-9C89-B64E9E9E2922}" srcOrd="6" destOrd="0" presId="urn:microsoft.com/office/officeart/2005/8/layout/hierarchy4"/>
    <dgm:cxn modelId="{DB1743A5-2E3D-4C69-9D3B-3FD7FBEDE041}" type="presParOf" srcId="{CFBC63A5-42B0-460D-9C89-B64E9E9E2922}" destId="{9E5D5161-23D7-41B4-A187-BE6D7C6483D0}" srcOrd="0" destOrd="0" presId="urn:microsoft.com/office/officeart/2005/8/layout/hierarchy4"/>
    <dgm:cxn modelId="{5C780DE1-BF29-4E3F-BFDE-81DA6E38ACFE}" type="presParOf" srcId="{CFBC63A5-42B0-460D-9C89-B64E9E9E2922}" destId="{8BC6FDF3-3E6D-414C-B5BC-6C5B61465391}" srcOrd="1" destOrd="0" presId="urn:microsoft.com/office/officeart/2005/8/layout/hierarchy4"/>
    <dgm:cxn modelId="{786A03A1-FF05-4906-A83B-DB5B9D989E0D}" type="presParOf" srcId="{CFBC63A5-42B0-460D-9C89-B64E9E9E2922}" destId="{CEF18E39-1C73-42B9-BDF1-5DD3EC85EA0D}" srcOrd="2" destOrd="0" presId="urn:microsoft.com/office/officeart/2005/8/layout/hierarchy4"/>
    <dgm:cxn modelId="{A0BBC54F-0A31-46ED-80AC-FFA46F8780EF}" type="presParOf" srcId="{CEF18E39-1C73-42B9-BDF1-5DD3EC85EA0D}" destId="{D6936C6D-17F5-4369-B1C3-901E9E722DCF}" srcOrd="0" destOrd="0" presId="urn:microsoft.com/office/officeart/2005/8/layout/hierarchy4"/>
    <dgm:cxn modelId="{B791058C-5FF7-4631-9417-629970601BE6}" type="presParOf" srcId="{D6936C6D-17F5-4369-B1C3-901E9E722DCF}" destId="{2965B01E-C0DE-4302-ADA0-732BD580C7B1}" srcOrd="0" destOrd="0" presId="urn:microsoft.com/office/officeart/2005/8/layout/hierarchy4"/>
    <dgm:cxn modelId="{E9495222-7B9A-44B3-B5AF-9F7F4B9FDD04}" type="presParOf" srcId="{D6936C6D-17F5-4369-B1C3-901E9E722DCF}" destId="{DC8AC8CB-3F6F-4460-AB01-5CBE0F14A486}" srcOrd="1" destOrd="0" presId="urn:microsoft.com/office/officeart/2005/8/layout/hierarchy4"/>
    <dgm:cxn modelId="{64253BF8-3C71-479D-92CB-1474D46D694A}" type="presParOf" srcId="{D6936C6D-17F5-4369-B1C3-901E9E722DCF}" destId="{73994466-6310-40D7-8792-BD7FD56E6AF4}" srcOrd="2" destOrd="0" presId="urn:microsoft.com/office/officeart/2005/8/layout/hierarchy4"/>
    <dgm:cxn modelId="{60FF0C0F-A936-4DE0-BB3B-1F5094D5436E}" type="presParOf" srcId="{73994466-6310-40D7-8792-BD7FD56E6AF4}" destId="{3EAD5394-E4AB-45B2-BE09-F998533ECF40}" srcOrd="0" destOrd="0" presId="urn:microsoft.com/office/officeart/2005/8/layout/hierarchy4"/>
    <dgm:cxn modelId="{DAEBB8A1-C5BC-41D7-AEA0-8AD356A24DBF}" type="presParOf" srcId="{3EAD5394-E4AB-45B2-BE09-F998533ECF40}" destId="{A7AF9B85-BF68-40A8-954B-A40EDB5CAF9F}" srcOrd="0" destOrd="0" presId="urn:microsoft.com/office/officeart/2005/8/layout/hierarchy4"/>
    <dgm:cxn modelId="{F97EFE67-B230-4CBE-B8EF-0A9919CF5F0E}" type="presParOf" srcId="{3EAD5394-E4AB-45B2-BE09-F998533ECF40}" destId="{C764A47D-7314-411D-8EF1-5B8F29829B1A}" srcOrd="1" destOrd="0" presId="urn:microsoft.com/office/officeart/2005/8/layout/hierarchy4"/>
    <dgm:cxn modelId="{9E2CBEB6-F95C-482D-A683-6DD2990BFB20}" type="presParOf" srcId="{3EAD5394-E4AB-45B2-BE09-F998533ECF40}" destId="{D5C7FEFF-BE20-4D98-A72C-52B1B8B3F4F7}" srcOrd="2" destOrd="0" presId="urn:microsoft.com/office/officeart/2005/8/layout/hierarchy4"/>
    <dgm:cxn modelId="{7A52F313-7C87-40D1-BEA1-A4C08262A9C0}" type="presParOf" srcId="{D5C7FEFF-BE20-4D98-A72C-52B1B8B3F4F7}" destId="{CA81CD2D-7A1B-4CCA-952B-6AE89CE8AAB7}" srcOrd="0" destOrd="0" presId="urn:microsoft.com/office/officeart/2005/8/layout/hierarchy4"/>
    <dgm:cxn modelId="{68ACDBC4-BCB7-4560-9A89-24FDEF738EC5}" type="presParOf" srcId="{CA81CD2D-7A1B-4CCA-952B-6AE89CE8AAB7}" destId="{EFF40216-5B58-45C6-B485-1C9C4561DF2F}" srcOrd="0" destOrd="0" presId="urn:microsoft.com/office/officeart/2005/8/layout/hierarchy4"/>
    <dgm:cxn modelId="{C288D63E-551B-4A6F-8564-85ADE5CBA6F9}" type="presParOf" srcId="{CA81CD2D-7A1B-4CCA-952B-6AE89CE8AAB7}" destId="{82BA7D97-E2A8-4C59-838B-E0906E156677}" srcOrd="1" destOrd="0" presId="urn:microsoft.com/office/officeart/2005/8/layout/hierarchy4"/>
    <dgm:cxn modelId="{15873456-4A45-4C76-B5E3-C2EFEC3B7972}" type="presParOf" srcId="{CA81CD2D-7A1B-4CCA-952B-6AE89CE8AAB7}" destId="{F73E662C-F722-4B4F-9DF8-BE21B2C2C700}" srcOrd="2" destOrd="0" presId="urn:microsoft.com/office/officeart/2005/8/layout/hierarchy4"/>
    <dgm:cxn modelId="{32745F5D-48F4-4F1F-9939-2DBDBD14E7A8}" type="presParOf" srcId="{F73E662C-F722-4B4F-9DF8-BE21B2C2C700}" destId="{566AACE7-A2F1-4E7A-BECC-43348B95352C}" srcOrd="0" destOrd="0" presId="urn:microsoft.com/office/officeart/2005/8/layout/hierarchy4"/>
    <dgm:cxn modelId="{872949D9-B206-4C6D-9B7E-F51FCB2F5CBB}" type="presParOf" srcId="{566AACE7-A2F1-4E7A-BECC-43348B95352C}" destId="{7653A429-0E18-4BE3-A07C-F1A5A9D672E3}" srcOrd="0" destOrd="0" presId="urn:microsoft.com/office/officeart/2005/8/layout/hierarchy4"/>
    <dgm:cxn modelId="{3E290BAF-0333-4FBA-AF96-B0A27D3C8C37}" type="presParOf" srcId="{566AACE7-A2F1-4E7A-BECC-43348B95352C}" destId="{BED59DE9-3C29-48CB-8A25-B7F991619843}" srcOrd="1" destOrd="0" presId="urn:microsoft.com/office/officeart/2005/8/layout/hierarchy4"/>
    <dgm:cxn modelId="{4A60004B-FB64-4F15-BF54-62757BEF2F3D}" type="presParOf" srcId="{566AACE7-A2F1-4E7A-BECC-43348B95352C}" destId="{3A3A01C6-B3AA-4C89-92D4-EA308C8E23E1}" srcOrd="2" destOrd="0" presId="urn:microsoft.com/office/officeart/2005/8/layout/hierarchy4"/>
    <dgm:cxn modelId="{BA2FC112-5D89-49E2-9D9A-D9466DDD6BEA}" type="presParOf" srcId="{3A3A01C6-B3AA-4C89-92D4-EA308C8E23E1}" destId="{B8B89817-F07F-4DA9-AEBF-C4EDAD3E897E}" srcOrd="0" destOrd="0" presId="urn:microsoft.com/office/officeart/2005/8/layout/hierarchy4"/>
    <dgm:cxn modelId="{77217F20-CC2D-4EBC-967C-E50E46D1255E}" type="presParOf" srcId="{B8B89817-F07F-4DA9-AEBF-C4EDAD3E897E}" destId="{35DF38A4-C109-469A-81F6-242705CF6432}" srcOrd="0" destOrd="0" presId="urn:microsoft.com/office/officeart/2005/8/layout/hierarchy4"/>
    <dgm:cxn modelId="{55E69D31-6E20-45C5-BDC8-CFBBCB755618}" type="presParOf" srcId="{B8B89817-F07F-4DA9-AEBF-C4EDAD3E897E}" destId="{316284DC-AD60-4799-9C6D-BBAE00D72CFA}" srcOrd="1" destOrd="0" presId="urn:microsoft.com/office/officeart/2005/8/layout/hierarchy4"/>
    <dgm:cxn modelId="{06B7C479-E7BD-48B9-B53E-5FDCD2E9CC5D}" type="presParOf" srcId="{B8B89817-F07F-4DA9-AEBF-C4EDAD3E897E}" destId="{FF9D5968-2625-4FA7-B798-123DE0850F01}" srcOrd="2" destOrd="0" presId="urn:microsoft.com/office/officeart/2005/8/layout/hierarchy4"/>
    <dgm:cxn modelId="{96541243-415B-42E9-88CB-6B6DF8249933}" type="presParOf" srcId="{FF9D5968-2625-4FA7-B798-123DE0850F01}" destId="{0ACE6D06-B44A-4123-806C-A6DF04AE4987}" srcOrd="0" destOrd="0" presId="urn:microsoft.com/office/officeart/2005/8/layout/hierarchy4"/>
    <dgm:cxn modelId="{771FC02B-2C26-4E66-9C0F-33C2DE4951C0}" type="presParOf" srcId="{0ACE6D06-B44A-4123-806C-A6DF04AE4987}" destId="{72D34432-C31A-4895-8C4B-497C4DC5EA4F}" srcOrd="0" destOrd="0" presId="urn:microsoft.com/office/officeart/2005/8/layout/hierarchy4"/>
    <dgm:cxn modelId="{8CF0D68C-D2F6-4042-8AB0-D3B950EFCA31}" type="presParOf" srcId="{0ACE6D06-B44A-4123-806C-A6DF04AE4987}" destId="{BE194F75-BA37-4CC4-A527-3212C84CE922}" srcOrd="1" destOrd="0" presId="urn:microsoft.com/office/officeart/2005/8/layout/hierarchy4"/>
    <dgm:cxn modelId="{1075358C-2DC8-4164-BBC0-05BAFA414E01}" type="presParOf" srcId="{0ACE6D06-B44A-4123-806C-A6DF04AE4987}" destId="{68423DB6-6E38-46B7-BEBB-F85082740DD1}" srcOrd="2" destOrd="0" presId="urn:microsoft.com/office/officeart/2005/8/layout/hierarchy4"/>
    <dgm:cxn modelId="{8EFF9870-8B26-4A28-B04F-98755C8A96A4}" type="presParOf" srcId="{68423DB6-6E38-46B7-BEBB-F85082740DD1}" destId="{BF7FCFAF-C316-4708-BFD9-9FDD67CF5486}" srcOrd="0" destOrd="0" presId="urn:microsoft.com/office/officeart/2005/8/layout/hierarchy4"/>
    <dgm:cxn modelId="{E9D7CFA5-9DFC-4B8E-B9BA-9074ED5E0C38}" type="presParOf" srcId="{BF7FCFAF-C316-4708-BFD9-9FDD67CF5486}" destId="{56A13DFB-74BB-4CBC-9F5B-98997234F48D}" srcOrd="0" destOrd="0" presId="urn:microsoft.com/office/officeart/2005/8/layout/hierarchy4"/>
    <dgm:cxn modelId="{610406C1-ECA9-4574-BB00-38EB0A2A9E64}" type="presParOf" srcId="{BF7FCFAF-C316-4708-BFD9-9FDD67CF5486}" destId="{D5471B3B-4138-4FF8-8D30-B82BB18365F2}" srcOrd="1" destOrd="0" presId="urn:microsoft.com/office/officeart/2005/8/layout/hierarchy4"/>
    <dgm:cxn modelId="{D56583F5-4072-4925-AAAF-0AAD3440E853}" type="presParOf" srcId="{B74154C5-AFFE-498C-8E4C-911D7456AC97}" destId="{62C0B193-30A4-4691-AF46-D5B94E7FC561}" srcOrd="7" destOrd="0" presId="urn:microsoft.com/office/officeart/2005/8/layout/hierarchy4"/>
    <dgm:cxn modelId="{9343F75D-C516-40CF-AADD-E87AFF5B7B54}" type="presParOf" srcId="{B74154C5-AFFE-498C-8E4C-911D7456AC97}" destId="{E8090E1D-4DD8-46E0-BA1E-C3890CF14D47}" srcOrd="8" destOrd="0" presId="urn:microsoft.com/office/officeart/2005/8/layout/hierarchy4"/>
    <dgm:cxn modelId="{0E5CDCD6-11B4-40BF-84E4-DB74305C12A5}" type="presParOf" srcId="{E8090E1D-4DD8-46E0-BA1E-C3890CF14D47}" destId="{F8905714-088D-483C-AC16-D43BF2F0BF16}" srcOrd="0" destOrd="0" presId="urn:microsoft.com/office/officeart/2005/8/layout/hierarchy4"/>
    <dgm:cxn modelId="{807005B4-351D-4A78-A51F-357905865BA7}" type="presParOf" srcId="{E8090E1D-4DD8-46E0-BA1E-C3890CF14D47}" destId="{8825E9BC-9772-4579-B80A-08C02E6F5841}" srcOrd="1" destOrd="0" presId="urn:microsoft.com/office/officeart/2005/8/layout/hierarchy4"/>
    <dgm:cxn modelId="{76321765-8D43-4425-8D2F-E66F2B57AC7C}" type="presParOf" srcId="{E8090E1D-4DD8-46E0-BA1E-C3890CF14D47}" destId="{4101F8DA-93D9-46DF-B37A-B90529D7C907}" srcOrd="2" destOrd="0" presId="urn:microsoft.com/office/officeart/2005/8/layout/hierarchy4"/>
    <dgm:cxn modelId="{44528A76-8F6E-40A7-BACB-6EE0829A2522}" type="presParOf" srcId="{4101F8DA-93D9-46DF-B37A-B90529D7C907}" destId="{95872D8F-BB28-4072-9DAD-3FCDEEA4A51B}" srcOrd="0" destOrd="0" presId="urn:microsoft.com/office/officeart/2005/8/layout/hierarchy4"/>
    <dgm:cxn modelId="{21DD7F32-0CA9-447B-85BA-2D252A8982F8}" type="presParOf" srcId="{95872D8F-BB28-4072-9DAD-3FCDEEA4A51B}" destId="{24CEF574-2765-4D7C-A195-C900E925FBE6}" srcOrd="0" destOrd="0" presId="urn:microsoft.com/office/officeart/2005/8/layout/hierarchy4"/>
    <dgm:cxn modelId="{D98DDE7B-F4B6-4245-8128-BF1F05F97005}" type="presParOf" srcId="{95872D8F-BB28-4072-9DAD-3FCDEEA4A51B}" destId="{9ED7436C-1536-41D8-A0EE-0E39E8864FDD}" srcOrd="1" destOrd="0" presId="urn:microsoft.com/office/officeart/2005/8/layout/hierarchy4"/>
    <dgm:cxn modelId="{9C7374C9-09C9-4521-ADA3-301B0F1C7776}" type="presParOf" srcId="{95872D8F-BB28-4072-9DAD-3FCDEEA4A51B}" destId="{4139EE0B-9D40-4076-B516-60260BCFF8F9}" srcOrd="2" destOrd="0" presId="urn:microsoft.com/office/officeart/2005/8/layout/hierarchy4"/>
    <dgm:cxn modelId="{C5A454D3-2BFC-4D9A-AE46-CA52F6AE307B}" type="presParOf" srcId="{4139EE0B-9D40-4076-B516-60260BCFF8F9}" destId="{22447473-48A4-4C0C-8BEC-2558DB533AA4}" srcOrd="0" destOrd="0" presId="urn:microsoft.com/office/officeart/2005/8/layout/hierarchy4"/>
    <dgm:cxn modelId="{588D4CF4-44C8-4136-A4C9-06A2EB83DF2C}" type="presParOf" srcId="{22447473-48A4-4C0C-8BEC-2558DB533AA4}" destId="{4CD2A706-78CC-47E3-A8F8-D778F944372A}" srcOrd="0" destOrd="0" presId="urn:microsoft.com/office/officeart/2005/8/layout/hierarchy4"/>
    <dgm:cxn modelId="{3C638146-4E05-4654-8F06-497207C1DE49}" type="presParOf" srcId="{22447473-48A4-4C0C-8BEC-2558DB533AA4}" destId="{4C177EB7-865B-4153-871C-6C5CF7DBC8C3}" srcOrd="1" destOrd="0" presId="urn:microsoft.com/office/officeart/2005/8/layout/hierarchy4"/>
    <dgm:cxn modelId="{284C820E-6C3B-4A46-B301-1EA41539ACFD}" type="presParOf" srcId="{22447473-48A4-4C0C-8BEC-2558DB533AA4}" destId="{20DB843D-8E62-4574-AB26-BE48E34E41C8}" srcOrd="2" destOrd="0" presId="urn:microsoft.com/office/officeart/2005/8/layout/hierarchy4"/>
    <dgm:cxn modelId="{4F1F87AD-6C3B-4E05-83CE-0391B6D19013}" type="presParOf" srcId="{20DB843D-8E62-4574-AB26-BE48E34E41C8}" destId="{F36349D9-AAD1-4D05-8BCB-F865ABA18533}" srcOrd="0" destOrd="0" presId="urn:microsoft.com/office/officeart/2005/8/layout/hierarchy4"/>
    <dgm:cxn modelId="{233AE219-9FD7-42E3-9C31-3575C7734143}" type="presParOf" srcId="{F36349D9-AAD1-4D05-8BCB-F865ABA18533}" destId="{374E99F0-AE84-4383-93E4-780F78CE6D13}" srcOrd="0" destOrd="0" presId="urn:microsoft.com/office/officeart/2005/8/layout/hierarchy4"/>
    <dgm:cxn modelId="{D90E3071-C8CD-42AD-AA70-CDD8F6AD0CB6}" type="presParOf" srcId="{F36349D9-AAD1-4D05-8BCB-F865ABA18533}" destId="{FE4B595F-B001-4933-98CC-F9415F4FE45A}" srcOrd="1" destOrd="0" presId="urn:microsoft.com/office/officeart/2005/8/layout/hierarchy4"/>
    <dgm:cxn modelId="{E5FF84B4-930F-408A-9D4C-E5757C5A89CC}" type="presParOf" srcId="{F36349D9-AAD1-4D05-8BCB-F865ABA18533}" destId="{19CEB4E4-DAEB-4DAC-B74F-6A90F95E40F6}" srcOrd="2" destOrd="0" presId="urn:microsoft.com/office/officeart/2005/8/layout/hierarchy4"/>
    <dgm:cxn modelId="{CF608276-0586-4FC8-97A3-613AC45C1DAC}" type="presParOf" srcId="{19CEB4E4-DAEB-4DAC-B74F-6A90F95E40F6}" destId="{4B090C7C-91FA-46FA-862C-86DC2555E033}" srcOrd="0" destOrd="0" presId="urn:microsoft.com/office/officeart/2005/8/layout/hierarchy4"/>
    <dgm:cxn modelId="{4F40D93B-6573-49B5-AA39-E52D52492880}" type="presParOf" srcId="{4B090C7C-91FA-46FA-862C-86DC2555E033}" destId="{874CF4BC-44A5-455D-A60A-EB599B596188}" srcOrd="0" destOrd="0" presId="urn:microsoft.com/office/officeart/2005/8/layout/hierarchy4"/>
    <dgm:cxn modelId="{FF87FFAE-D971-4DDF-BF2F-BC4CDB61388A}" type="presParOf" srcId="{4B090C7C-91FA-46FA-862C-86DC2555E033}" destId="{7879E5A0-7B91-4ECE-AF79-8798634D07D0}" srcOrd="1" destOrd="0" presId="urn:microsoft.com/office/officeart/2005/8/layout/hierarchy4"/>
    <dgm:cxn modelId="{F02F531E-8A4D-48DA-B29A-CF3ACD23AB18}" type="presParOf" srcId="{4B090C7C-91FA-46FA-862C-86DC2555E033}" destId="{97FFE9E6-CE88-44D7-A8E9-5F178F964167}" srcOrd="2" destOrd="0" presId="urn:microsoft.com/office/officeart/2005/8/layout/hierarchy4"/>
    <dgm:cxn modelId="{A8A10159-A327-4419-82D2-9EA2C6B4753A}" type="presParOf" srcId="{97FFE9E6-CE88-44D7-A8E9-5F178F964167}" destId="{B45A538C-DC99-43D4-9C5E-FD6136650525}" srcOrd="0" destOrd="0" presId="urn:microsoft.com/office/officeart/2005/8/layout/hierarchy4"/>
    <dgm:cxn modelId="{2D59FDD6-610B-4B5F-9AAE-93D9350B828C}" type="presParOf" srcId="{B45A538C-DC99-43D4-9C5E-FD6136650525}" destId="{D2D81AF8-4EA8-45A6-A84D-9694EF1BCFE7}" srcOrd="0" destOrd="0" presId="urn:microsoft.com/office/officeart/2005/8/layout/hierarchy4"/>
    <dgm:cxn modelId="{59F76388-3570-4C20-909C-BFA3CF4E7854}" type="presParOf" srcId="{B45A538C-DC99-43D4-9C5E-FD6136650525}" destId="{31DD6202-DBD1-44BF-A1E0-17D7DF207347}" srcOrd="1" destOrd="0" presId="urn:microsoft.com/office/officeart/2005/8/layout/hierarchy4"/>
    <dgm:cxn modelId="{ED9C9BC4-5DF2-4D49-82F0-1E05EE89F8EB}" type="presParOf" srcId="{B45A538C-DC99-43D4-9C5E-FD6136650525}" destId="{78FA1C88-01CB-45D0-B8B1-93ED28DC0515}" srcOrd="2" destOrd="0" presId="urn:microsoft.com/office/officeart/2005/8/layout/hierarchy4"/>
    <dgm:cxn modelId="{656C391B-CB9F-49C5-905F-F1C7CCF93254}" type="presParOf" srcId="{78FA1C88-01CB-45D0-B8B1-93ED28DC0515}" destId="{C388ABCD-EF97-4C36-B582-B368BFAF3A98}" srcOrd="0" destOrd="0" presId="urn:microsoft.com/office/officeart/2005/8/layout/hierarchy4"/>
    <dgm:cxn modelId="{395CBCA4-4AFB-4CB8-9455-37AA91AAD439}" type="presParOf" srcId="{C388ABCD-EF97-4C36-B582-B368BFAF3A98}" destId="{B05C0A3E-A45E-4E74-81F8-BADC3EA7BC7D}" srcOrd="0" destOrd="0" presId="urn:microsoft.com/office/officeart/2005/8/layout/hierarchy4"/>
    <dgm:cxn modelId="{FAC7D792-A79E-432E-B132-483594EB80B3}" type="presParOf" srcId="{C388ABCD-EF97-4C36-B582-B368BFAF3A98}" destId="{872E7CE0-EFB4-49A2-B460-625E1E33E84A}" srcOrd="1" destOrd="0" presId="urn:microsoft.com/office/officeart/2005/8/layout/hierarchy4"/>
    <dgm:cxn modelId="{3841C8BB-E198-43B3-AD4C-A926A88D9135}" type="presParOf" srcId="{C388ABCD-EF97-4C36-B582-B368BFAF3A98}" destId="{3CF494E9-8292-4011-9D6D-8524C148D964}" srcOrd="2" destOrd="0" presId="urn:microsoft.com/office/officeart/2005/8/layout/hierarchy4"/>
    <dgm:cxn modelId="{23826447-BF4F-4B92-AC57-AC4177451F94}" type="presParOf" srcId="{3CF494E9-8292-4011-9D6D-8524C148D964}" destId="{BE092D4E-FC3D-4801-9CA0-EC64EB7E7AF8}" srcOrd="0" destOrd="0" presId="urn:microsoft.com/office/officeart/2005/8/layout/hierarchy4"/>
    <dgm:cxn modelId="{B670B977-5EBF-41A5-B60D-FA99EE5643AE}" type="presParOf" srcId="{BE092D4E-FC3D-4801-9CA0-EC64EB7E7AF8}" destId="{7FAFDC0E-7DC5-4508-95F6-F6D268C01C60}" srcOrd="0" destOrd="0" presId="urn:microsoft.com/office/officeart/2005/8/layout/hierarchy4"/>
    <dgm:cxn modelId="{EACF93DB-2E7D-4B77-BC41-7123A379B245}" type="presParOf" srcId="{BE092D4E-FC3D-4801-9CA0-EC64EB7E7AF8}" destId="{937E22D0-74E5-415D-9A61-E0720F00D16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593,5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455,9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592,5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12,7</a:t>
          </a:r>
        </a:p>
      </dgm:t>
    </dgm:pt>
    <dgm:pt modelId="{8DBEE901-4D78-4181-A6DB-04DBE5AFC449}" type="par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590,5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DB2A52D1-7CD2-47ED-B3EC-D709ED48911D}">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A62A0E8-18B7-49C2-9DCD-1205CBFE290E}" type="parTrans" cxnId="{E9D6637A-DE23-447C-9E2B-B91600C559F9}">
      <dgm:prSet/>
      <dgm:spPr/>
      <dgm:t>
        <a:bodyPr/>
        <a:lstStyle/>
        <a:p>
          <a:endParaRPr lang="ru-RU" b="1">
            <a:latin typeface="Times New Roman" panose="02020603050405020304" pitchFamily="18" charset="0"/>
            <a:cs typeface="Times New Roman" panose="02020603050405020304" pitchFamily="18" charset="0"/>
          </a:endParaRPr>
        </a:p>
      </dgm:t>
    </dgm:pt>
    <dgm:pt modelId="{7922AEE7-F4E2-4A3A-9BE1-2C82B86D28AC}" type="sibTrans" cxnId="{E9D6637A-DE23-447C-9E2B-B91600C559F9}">
      <dgm:prSet/>
      <dgm:spPr/>
      <dgm:t>
        <a:bodyPr/>
        <a:lstStyle/>
        <a:p>
          <a:endParaRPr lang="ru-RU" b="1">
            <a:latin typeface="Times New Roman" panose="02020603050405020304" pitchFamily="18" charset="0"/>
            <a:cs typeface="Times New Roman" panose="02020603050405020304" pitchFamily="18" charset="0"/>
          </a:endParaRPr>
        </a:p>
      </dgm:t>
    </dgm:pt>
    <dgm:pt modelId="{EEC66A2A-7B82-4DD0-85E2-A9774DA44D24}">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0B60982-E56C-4581-AE67-B0DC7BFB0229}" type="parTrans" cxnId="{71FB63C6-5915-4397-A5F0-12643583D45B}">
      <dgm:prSet/>
      <dgm:spPr/>
      <dgm:t>
        <a:bodyPr/>
        <a:lstStyle/>
        <a:p>
          <a:endParaRPr lang="ru-RU" b="1">
            <a:latin typeface="Times New Roman" panose="02020603050405020304" pitchFamily="18" charset="0"/>
            <a:cs typeface="Times New Roman" panose="02020603050405020304" pitchFamily="18" charset="0"/>
          </a:endParaRPr>
        </a:p>
      </dgm:t>
    </dgm:pt>
    <dgm:pt modelId="{D524A1F9-EE51-4A9B-B1E6-961EE0559393}" type="sibTrans" cxnId="{71FB63C6-5915-4397-A5F0-12643583D45B}">
      <dgm:prSet/>
      <dgm:spPr/>
      <dgm:t>
        <a:bodyPr/>
        <a:lstStyle/>
        <a:p>
          <a:endParaRPr lang="ru-RU" b="1">
            <a:latin typeface="Times New Roman" panose="02020603050405020304" pitchFamily="18" charset="0"/>
            <a:cs typeface="Times New Roman" panose="02020603050405020304" pitchFamily="18" charset="0"/>
          </a:endParaRPr>
        </a:p>
      </dgm:t>
    </dgm:pt>
    <dgm:pt modelId="{1D809DD5-D17B-4B91-A9B1-C1CE7595F91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36783ED-D19F-4F65-AA28-8300EE20A01F}" type="parTrans" cxnId="{7BFFF7A8-42C7-4990-B188-D3B7A8F62C7F}">
      <dgm:prSet/>
      <dgm:spPr/>
      <dgm:t>
        <a:bodyPr/>
        <a:lstStyle/>
        <a:p>
          <a:endParaRPr lang="ru-RU" b="1">
            <a:latin typeface="Times New Roman" panose="02020603050405020304" pitchFamily="18" charset="0"/>
            <a:cs typeface="Times New Roman" panose="02020603050405020304" pitchFamily="18" charset="0"/>
          </a:endParaRPr>
        </a:p>
      </dgm:t>
    </dgm:pt>
    <dgm:pt modelId="{1618F507-5B29-4040-9565-CE78D0B60EE0}" type="sibTrans" cxnId="{7BFFF7A8-42C7-4990-B188-D3B7A8F62C7F}">
      <dgm:prSet/>
      <dgm:spPr/>
      <dgm:t>
        <a:bodyPr/>
        <a:lstStyle/>
        <a:p>
          <a:endParaRPr lang="ru-RU" b="1">
            <a:latin typeface="Times New Roman" panose="02020603050405020304" pitchFamily="18" charset="0"/>
            <a:cs typeface="Times New Roman" panose="02020603050405020304" pitchFamily="18" charset="0"/>
          </a:endParaRPr>
        </a:p>
      </dgm:t>
    </dgm:pt>
    <dgm:pt modelId="{A9DBA8AF-14B9-4410-8263-972040A8EFB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75F8AA7-5450-4B49-9522-206CCBC84331}" type="parTrans" cxnId="{786F0F7E-85DF-4334-A48C-E3D0B9C54436}">
      <dgm:prSet/>
      <dgm:spPr/>
      <dgm:t>
        <a:bodyPr/>
        <a:lstStyle/>
        <a:p>
          <a:endParaRPr lang="ru-RU" b="1">
            <a:latin typeface="Times New Roman" panose="02020603050405020304" pitchFamily="18" charset="0"/>
            <a:cs typeface="Times New Roman" panose="02020603050405020304" pitchFamily="18" charset="0"/>
          </a:endParaRPr>
        </a:p>
      </dgm:t>
    </dgm:pt>
    <dgm:pt modelId="{F7BFA74A-9BF0-4839-999E-0B8B299203CD}" type="sibTrans" cxnId="{786F0F7E-85DF-4334-A48C-E3D0B9C54436}">
      <dgm:prSet/>
      <dgm:spPr/>
      <dgm:t>
        <a:bodyPr/>
        <a:lstStyle/>
        <a:p>
          <a:endParaRPr lang="ru-RU" b="1">
            <a:latin typeface="Times New Roman" panose="02020603050405020304" pitchFamily="18" charset="0"/>
            <a:cs typeface="Times New Roman" panose="02020603050405020304" pitchFamily="18" charset="0"/>
          </a:endParaRPr>
        </a:p>
      </dgm:t>
    </dgm:pt>
    <dgm:pt modelId="{382D4FEA-D237-4C98-9DA3-C997BE94A0F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A6EF398-D1AA-412F-810B-61A1E6B0ECE8}" type="parTrans" cxnId="{DF49EEE8-6BC7-472D-897B-6F760CF4F8E4}">
      <dgm:prSet/>
      <dgm:spPr/>
      <dgm:t>
        <a:bodyPr/>
        <a:lstStyle/>
        <a:p>
          <a:endParaRPr lang="ru-RU" b="1">
            <a:latin typeface="Times New Roman" panose="02020603050405020304" pitchFamily="18" charset="0"/>
            <a:cs typeface="Times New Roman" panose="02020603050405020304" pitchFamily="18" charset="0"/>
          </a:endParaRPr>
        </a:p>
      </dgm:t>
    </dgm:pt>
    <dgm:pt modelId="{44781BEF-17E9-4C05-BEFB-7770ECEAB318}" type="sibTrans" cxnId="{DF49EEE8-6BC7-472D-897B-6F760CF4F8E4}">
      <dgm:prSet/>
      <dgm:spPr/>
      <dgm:t>
        <a:bodyPr/>
        <a:lstStyle/>
        <a:p>
          <a:endParaRPr lang="ru-RU"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0" presStyleCnt="2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1" presStyleCnt="2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2" presStyleCnt="25">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3" presStyleCnt="25">
        <dgm:presLayoutVars>
          <dgm:chPref val="3"/>
        </dgm:presLayoutVars>
      </dgm:prSet>
      <dgm:spPr/>
      <dgm:t>
        <a:bodyPr/>
        <a:lstStyle/>
        <a:p>
          <a:endParaRPr lang="ru-RU"/>
        </a:p>
      </dgm:t>
    </dgm:pt>
    <dgm:pt modelId="{ACD24E70-46A1-47F1-B543-8DF01E30511B}"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36362EC5-CB93-4660-8546-7354B3FFD93D}" type="pres">
      <dgm:prSet presAssocID="{DB2A52D1-7CD2-47ED-B3EC-D709ED48911D}" presName="vertFour" presStyleCnt="0">
        <dgm:presLayoutVars>
          <dgm:chPref val="3"/>
        </dgm:presLayoutVars>
      </dgm:prSet>
      <dgm:spPr/>
    </dgm:pt>
    <dgm:pt modelId="{CABA72D8-9A55-48F8-A321-AE17E3E42455}" type="pres">
      <dgm:prSet presAssocID="{DB2A52D1-7CD2-47ED-B3EC-D709ED48911D}" presName="txFour" presStyleLbl="node4" presStyleIdx="4" presStyleCnt="25">
        <dgm:presLayoutVars>
          <dgm:chPref val="3"/>
        </dgm:presLayoutVars>
      </dgm:prSet>
      <dgm:spPr/>
      <dgm:t>
        <a:bodyPr/>
        <a:lstStyle/>
        <a:p>
          <a:endParaRPr lang="ru-RU"/>
        </a:p>
      </dgm:t>
    </dgm:pt>
    <dgm:pt modelId="{3C3C4176-A911-4132-8D93-B5529F218AA2}" type="pres">
      <dgm:prSet presAssocID="{DB2A52D1-7CD2-47ED-B3EC-D709ED48911D}"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5" presStyleCnt="2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6" presStyleCnt="2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7" presStyleCnt="25">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8" presStyleCnt="25">
        <dgm:presLayoutVars>
          <dgm:chPref val="3"/>
        </dgm:presLayoutVars>
      </dgm:prSet>
      <dgm:spPr/>
      <dgm:t>
        <a:bodyPr/>
        <a:lstStyle/>
        <a:p>
          <a:endParaRPr lang="ru-RU"/>
        </a:p>
      </dgm:t>
    </dgm:pt>
    <dgm:pt modelId="{D90E656A-AEE9-452D-93CA-2D985DD3566A}"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73D26815-8F26-44DF-8875-C5566E393D55}" type="pres">
      <dgm:prSet presAssocID="{EEC66A2A-7B82-4DD0-85E2-A9774DA44D24}" presName="vertFour" presStyleCnt="0">
        <dgm:presLayoutVars>
          <dgm:chPref val="3"/>
        </dgm:presLayoutVars>
      </dgm:prSet>
      <dgm:spPr/>
    </dgm:pt>
    <dgm:pt modelId="{3FE63968-55D4-4290-AD35-CC41B727FEE4}" type="pres">
      <dgm:prSet presAssocID="{EEC66A2A-7B82-4DD0-85E2-A9774DA44D24}" presName="txFour" presStyleLbl="node4" presStyleIdx="9" presStyleCnt="25">
        <dgm:presLayoutVars>
          <dgm:chPref val="3"/>
        </dgm:presLayoutVars>
      </dgm:prSet>
      <dgm:spPr/>
      <dgm:t>
        <a:bodyPr/>
        <a:lstStyle/>
        <a:p>
          <a:endParaRPr lang="ru-RU"/>
        </a:p>
      </dgm:t>
    </dgm:pt>
    <dgm:pt modelId="{61D9282A-F447-4838-B833-FAC1FF7F4462}" type="pres">
      <dgm:prSet presAssocID="{EEC66A2A-7B82-4DD0-85E2-A9774DA44D24}"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0" presStyleCnt="2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1" presStyleCnt="2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2" presStyleCnt="25">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3" presStyleCnt="25">
        <dgm:presLayoutVars>
          <dgm:chPref val="3"/>
        </dgm:presLayoutVars>
      </dgm:prSet>
      <dgm:spPr/>
      <dgm:t>
        <a:bodyPr/>
        <a:lstStyle/>
        <a:p>
          <a:endParaRPr lang="ru-RU"/>
        </a:p>
      </dgm:t>
    </dgm:pt>
    <dgm:pt modelId="{7D2D3099-AFFF-4CD7-9C6B-E49849BDB0D1}" type="pres">
      <dgm:prSet presAssocID="{8EC1F942-64B7-4407-8F49-B1183D54A886}" presName="parTransFour" presStyleCnt="0"/>
      <dgm:spPr/>
    </dgm:pt>
    <dgm:pt modelId="{DC7AF065-3F82-4CA6-A7AA-3C6E8866FA3D}" type="pres">
      <dgm:prSet presAssocID="{8EC1F942-64B7-4407-8F49-B1183D54A886}" presName="horzFour" presStyleCnt="0"/>
      <dgm:spPr/>
    </dgm:pt>
    <dgm:pt modelId="{D0CE0F53-421B-4510-87E8-53F418F3CD62}" type="pres">
      <dgm:prSet presAssocID="{1D809DD5-D17B-4B91-A9B1-C1CE7595F917}" presName="vertFour" presStyleCnt="0">
        <dgm:presLayoutVars>
          <dgm:chPref val="3"/>
        </dgm:presLayoutVars>
      </dgm:prSet>
      <dgm:spPr/>
    </dgm:pt>
    <dgm:pt modelId="{71C035C7-3422-4AC8-9222-1B6144A7471F}" type="pres">
      <dgm:prSet presAssocID="{1D809DD5-D17B-4B91-A9B1-C1CE7595F917}" presName="txFour" presStyleLbl="node4" presStyleIdx="14" presStyleCnt="25">
        <dgm:presLayoutVars>
          <dgm:chPref val="3"/>
        </dgm:presLayoutVars>
      </dgm:prSet>
      <dgm:spPr/>
      <dgm:t>
        <a:bodyPr/>
        <a:lstStyle/>
        <a:p>
          <a:endParaRPr lang="ru-RU"/>
        </a:p>
      </dgm:t>
    </dgm:pt>
    <dgm:pt modelId="{081DEC67-817E-49D4-B4B4-7926E943E3EE}" type="pres">
      <dgm:prSet presAssocID="{1D809DD5-D17B-4B91-A9B1-C1CE7595F917}"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5" presStyleCnt="2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6" presStyleCnt="2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7" presStyleCnt="25">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18" presStyleCnt="25">
        <dgm:presLayoutVars>
          <dgm:chPref val="3"/>
        </dgm:presLayoutVars>
      </dgm:prSet>
      <dgm:spPr/>
      <dgm:t>
        <a:bodyPr/>
        <a:lstStyle/>
        <a:p>
          <a:endParaRPr lang="ru-RU"/>
        </a:p>
      </dgm:t>
    </dgm:pt>
    <dgm:pt modelId="{EEE17A31-44C2-438A-A1F1-CEABFCE7A644}" type="pres">
      <dgm:prSet presAssocID="{20671797-DAB3-483D-81A6-EB33F8E5D325}" presName="parTransFour" presStyleCnt="0"/>
      <dgm:spPr/>
    </dgm:pt>
    <dgm:pt modelId="{68423DB6-6E38-46B7-BEBB-F85082740DD1}" type="pres">
      <dgm:prSet presAssocID="{20671797-DAB3-483D-81A6-EB33F8E5D325}" presName="horzFour" presStyleCnt="0"/>
      <dgm:spPr/>
    </dgm:pt>
    <dgm:pt modelId="{F94763EA-4493-477A-9036-3029D3F46029}" type="pres">
      <dgm:prSet presAssocID="{A9DBA8AF-14B9-4410-8263-972040A8EFB4}" presName="vertFour" presStyleCnt="0">
        <dgm:presLayoutVars>
          <dgm:chPref val="3"/>
        </dgm:presLayoutVars>
      </dgm:prSet>
      <dgm:spPr/>
    </dgm:pt>
    <dgm:pt modelId="{252B03E0-D5FD-41C1-88D1-55ADB0B5C077}" type="pres">
      <dgm:prSet presAssocID="{A9DBA8AF-14B9-4410-8263-972040A8EFB4}" presName="txFour" presStyleLbl="node4" presStyleIdx="19" presStyleCnt="25">
        <dgm:presLayoutVars>
          <dgm:chPref val="3"/>
        </dgm:presLayoutVars>
      </dgm:prSet>
      <dgm:spPr/>
      <dgm:t>
        <a:bodyPr/>
        <a:lstStyle/>
        <a:p>
          <a:endParaRPr lang="ru-RU"/>
        </a:p>
      </dgm:t>
    </dgm:pt>
    <dgm:pt modelId="{15A197EB-E44C-4DC8-99A1-0A8E839FA152}" type="pres">
      <dgm:prSet presAssocID="{A9DBA8AF-14B9-4410-8263-972040A8EFB4}"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0" presStyleCnt="2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1" presStyleCnt="2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2" presStyleCnt="25">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3" presStyleCnt="25">
        <dgm:presLayoutVars>
          <dgm:chPref val="3"/>
        </dgm:presLayoutVars>
      </dgm:prSet>
      <dgm:spPr/>
      <dgm:t>
        <a:bodyPr/>
        <a:lstStyle/>
        <a:p>
          <a:endParaRPr lang="ru-RU"/>
        </a:p>
      </dgm:t>
    </dgm:pt>
    <dgm:pt modelId="{FBEABCE2-2985-48AF-AF89-4210AE555702}" type="pres">
      <dgm:prSet presAssocID="{FD657B6D-8ACE-4CCE-A7E1-4A6249E61467}" presName="parTransFour" presStyleCnt="0"/>
      <dgm:spPr/>
    </dgm:pt>
    <dgm:pt modelId="{3CF494E9-8292-4011-9D6D-8524C148D964}" type="pres">
      <dgm:prSet presAssocID="{FD657B6D-8ACE-4CCE-A7E1-4A6249E61467}" presName="horzFour" presStyleCnt="0"/>
      <dgm:spPr/>
    </dgm:pt>
    <dgm:pt modelId="{AAF9086F-D52E-48E8-9807-D56E746046F3}" type="pres">
      <dgm:prSet presAssocID="{382D4FEA-D237-4C98-9DA3-C997BE94A0F5}" presName="vertFour" presStyleCnt="0">
        <dgm:presLayoutVars>
          <dgm:chPref val="3"/>
        </dgm:presLayoutVars>
      </dgm:prSet>
      <dgm:spPr/>
    </dgm:pt>
    <dgm:pt modelId="{7E9DD26B-A2C6-4A47-8D76-8FEB33BF00E3}" type="pres">
      <dgm:prSet presAssocID="{382D4FEA-D237-4C98-9DA3-C997BE94A0F5}" presName="txFour" presStyleLbl="node4" presStyleIdx="24" presStyleCnt="25">
        <dgm:presLayoutVars>
          <dgm:chPref val="3"/>
        </dgm:presLayoutVars>
      </dgm:prSet>
      <dgm:spPr/>
      <dgm:t>
        <a:bodyPr/>
        <a:lstStyle/>
        <a:p>
          <a:endParaRPr lang="ru-RU"/>
        </a:p>
      </dgm:t>
    </dgm:pt>
    <dgm:pt modelId="{F98FA87F-75E2-42A7-81F6-68BFBFF48EF7}" type="pres">
      <dgm:prSet presAssocID="{382D4FEA-D237-4C98-9DA3-C997BE94A0F5}" presName="horzFour" presStyleCnt="0"/>
      <dgm:spPr/>
    </dgm:pt>
  </dgm:ptLst>
  <dgm:cxnLst>
    <dgm:cxn modelId="{78C1B6D6-C3D7-4BD5-817F-2D4F5D832FFA}" type="presOf" srcId="{8536FD6B-8AD2-4A43-B337-6FD60B3FD4B2}" destId="{85D767EC-FAE5-4312-B23F-9B41F2C6B7D7}" srcOrd="0" destOrd="0" presId="urn:microsoft.com/office/officeart/2005/8/layout/hierarchy4"/>
    <dgm:cxn modelId="{16F89983-58EB-4BB2-ACFA-4F0229F97592}" type="presOf" srcId="{F6F97186-B344-4193-9FE9-6DFB5403A289}" destId="{B7B68934-E179-4D36-8AD9-7637EF3F0019}" srcOrd="0" destOrd="0" presId="urn:microsoft.com/office/officeart/2005/8/layout/hierarchy4"/>
    <dgm:cxn modelId="{177B1604-DECB-437F-BD0A-A555EEF6E09F}" srcId="{CE075476-E9CA-4A59-A127-31223E8D37A1}" destId="{946393D2-3BB5-4D19-BAF6-84B7339845C4}" srcOrd="0" destOrd="0" parTransId="{6D4C3ED2-39E1-4137-9A50-9D8AF25F37D5}" sibTransId="{E900975D-4121-430B-8FA3-BEFE3EC45817}"/>
    <dgm:cxn modelId="{26842AA8-CFC5-4389-BD37-250D81B54CF6}" type="presOf" srcId="{4E5A1869-57DF-4BD2-89F2-0FF412DDC036}" destId="{BA61E3A6-0BE5-4066-9F94-BB1BFFF8EBBF}"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446978DD-377E-486A-8FDB-3A437E6AAD4E}" type="presOf" srcId="{1B20A584-E8E7-451F-84AF-E95BD5B40EA1}" destId="{374E99F0-AE84-4383-93E4-780F78CE6D13}"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71FB63C6-5915-4397-A5F0-12643583D45B}" srcId="{4D9EF634-1BF2-4A35-90CA-8A6D73717D8F}" destId="{EEC66A2A-7B82-4DD0-85E2-A9774DA44D24}" srcOrd="0" destOrd="0" parTransId="{10B60982-E56C-4581-AE67-B0DC7BFB0229}" sibTransId="{D524A1F9-EE51-4A9B-B1E6-961EE0559393}"/>
    <dgm:cxn modelId="{386729FF-4EB3-48AB-AB54-EAAD1C2B5012}" type="presOf" srcId="{9C715FE5-31CA-4541-A958-D2C730C134E0}" destId="{2BC9EB28-F68D-4321-836D-A642C2C0DAB1}" srcOrd="0" destOrd="0" presId="urn:microsoft.com/office/officeart/2005/8/layout/hierarchy4"/>
    <dgm:cxn modelId="{F4C25459-D575-4F24-B8E1-A7F1BEF39809}" type="presOf" srcId="{89E09F27-5F73-400B-AE18-4421B9895F64}" destId="{9E5D5161-23D7-41B4-A187-BE6D7C6483D0}" srcOrd="0" destOrd="0" presId="urn:microsoft.com/office/officeart/2005/8/layout/hierarchy4"/>
    <dgm:cxn modelId="{FF8373BF-64F1-41F3-BA0D-0B37E16EDB5D}" type="presOf" srcId="{F0AF63A1-E6C3-48D7-BA15-2982A4DC912D}" destId="{8C5A4ABB-F609-4CF2-8CFC-5593BE697C3C}" srcOrd="0" destOrd="0" presId="urn:microsoft.com/office/officeart/2005/8/layout/hierarchy4"/>
    <dgm:cxn modelId="{63612CDA-BBAA-48D8-BF07-558BDAD747A0}" srcId="{F6F97186-B344-4193-9FE9-6DFB5403A289}" destId="{93520637-36B3-4AB9-B949-92D55141E733}" srcOrd="0" destOrd="0" parTransId="{15E02305-DAD8-4809-8067-42DAD00486AD}" sibTransId="{59CBCFDE-87C7-4CA0-895C-10567390C816}"/>
    <dgm:cxn modelId="{563B7135-C296-437E-86BC-71C9BF75CBD3}" srcId="{D1936ACF-1E69-4953-BA37-9ADE2EF12E41}" destId="{4E5A1869-57DF-4BD2-89F2-0FF412DDC036}" srcOrd="0" destOrd="0" parTransId="{2DD1E431-BE19-4798-89F6-2A2AA8604FD1}" sibTransId="{1FD46F6E-8EE6-451E-A6B4-3FA6056BD416}"/>
    <dgm:cxn modelId="{403FC9F5-195A-4300-AE2D-74DF6913FFCE}" type="presOf" srcId="{62031802-0EE5-47DF-BB1F-2C84A19F6746}" destId="{A25BE625-018B-46BA-BE7F-ED875B975F26}" srcOrd="0" destOrd="0" presId="urn:microsoft.com/office/officeart/2005/8/layout/hierarchy4"/>
    <dgm:cxn modelId="{353BE168-1EB5-4FD5-9896-55132D21B591}" type="presOf" srcId="{CE075476-E9CA-4A59-A127-31223E8D37A1}" destId="{25DDEEC2-9BA5-4367-BB24-33CAA47BBC09}" srcOrd="0" destOrd="0" presId="urn:microsoft.com/office/officeart/2005/8/layout/hierarchy4"/>
    <dgm:cxn modelId="{4C1EA32B-B7B3-4EBC-B0CF-E2545B8E669E}" type="presOf" srcId="{DF86BB99-07F8-490F-B6E9-4F22F5A8A955}" destId="{874CF4BC-44A5-455D-A60A-EB599B596188}" srcOrd="0" destOrd="0" presId="urn:microsoft.com/office/officeart/2005/8/layout/hierarchy4"/>
    <dgm:cxn modelId="{E9D6637A-DE23-447C-9E2B-B91600C559F9}" srcId="{8536FD6B-8AD2-4A43-B337-6FD60B3FD4B2}" destId="{DB2A52D1-7CD2-47ED-B3EC-D709ED48911D}" srcOrd="0" destOrd="0" parTransId="{0A62A0E8-18B7-49C2-9DCD-1205CBFE290E}" sibTransId="{7922AEE7-F4E2-4A3A-9BE1-2C82B86D28AC}"/>
    <dgm:cxn modelId="{369C14D0-D141-47E5-B8C5-F9D42F2C1451}" srcId="{04C3AC0E-965B-48C1-827A-5D93B22D2057}" destId="{FD657B6D-8ACE-4CCE-A7E1-4A6249E61467}" srcOrd="0" destOrd="0" parTransId="{900F6249-A425-4874-AD40-878D59EB5E1E}" sibTransId="{7EAD3F99-24A3-44B5-8758-2E6EAE874C53}"/>
    <dgm:cxn modelId="{EFA08DB9-2A00-43D3-B718-DCFAD41C9E5B}" srcId="{7711325B-E859-44FE-8B41-57F9AFDCA54B}" destId="{A1BB5A2E-A45D-4F6A-B329-CD4782193917}" srcOrd="0" destOrd="0" parTransId="{64F31578-307B-4AF8-9DDD-FA0365BF46F7}" sibTransId="{EE696C4B-FDDD-492E-99F0-85F84DCD2C36}"/>
    <dgm:cxn modelId="{F3862EDF-8AC6-43DA-9B8E-8F38F2C5C5CE}" type="presOf" srcId="{A9DBA8AF-14B9-4410-8263-972040A8EFB4}" destId="{252B03E0-D5FD-41C1-88D1-55ADB0B5C077}" srcOrd="0" destOrd="0" presId="urn:microsoft.com/office/officeart/2005/8/layout/hierarchy4"/>
    <dgm:cxn modelId="{B7EC6DDD-6433-44EC-9FD5-BD8BA88E6613}" srcId="{A1BB5A2E-A45D-4F6A-B329-CD4782193917}" destId="{9A0A1B48-08CE-44F2-8C66-5814C06EE4CC}" srcOrd="0" destOrd="0" parTransId="{29FE6CB6-1907-439D-BB9A-57865C4A7A77}" sibTransId="{26501B87-1556-4F1B-A703-D81F2BA2DB5B}"/>
    <dgm:cxn modelId="{2E3A4B0A-C6F1-498B-A616-AF6C3935B080}" srcId="{4E5A1869-57DF-4BD2-89F2-0FF412DDC036}" destId="{F0AF63A1-E6C3-48D7-BA15-2982A4DC912D}" srcOrd="0" destOrd="0" parTransId="{DFC5A12C-CC91-4A63-8252-41799CA3AEAA}" sibTransId="{EA539CAD-DFF5-47A4-8411-B337C730B6B2}"/>
    <dgm:cxn modelId="{02EB8A0E-86B6-4BF5-8572-20B7A355D206}" type="presOf" srcId="{382D4FEA-D237-4C98-9DA3-C997BE94A0F5}" destId="{7E9DD26B-A2C6-4A47-8D76-8FEB33BF00E3}"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8A336B02-824A-4870-A5AB-F675FD21E054}" srcId="{F0AF63A1-E6C3-48D7-BA15-2982A4DC912D}" destId="{8EC1F942-64B7-4407-8F49-B1183D54A886}" srcOrd="0" destOrd="0" parTransId="{E04DD0A5-B7E8-4C3D-BB6D-64003A10B98C}" sibTransId="{20EF07A7-0904-4C91-B9DD-C227E82D20B1}"/>
    <dgm:cxn modelId="{A7625AB6-5CA8-4543-AFDF-3445626B95A7}" srcId="{C60BD95D-8BE5-42EC-AF9D-D22E07852892}" destId="{187C542A-BCFC-4BBB-8DCA-67690BE3FD29}" srcOrd="0" destOrd="0" parTransId="{1DE6EB8F-E86E-468D-9E31-3BEF22539EFA}" sibTransId="{FA166069-510E-430D-ABBE-E1A2B09558CE}"/>
    <dgm:cxn modelId="{F666D801-7196-4D4F-AE62-404914439A1C}" type="presOf" srcId="{9A0A1B48-08CE-44F2-8C66-5814C06EE4CC}" destId="{41590EE3-70B4-4E0E-8D44-18EF1FD97F2E}" srcOrd="0" destOrd="0" presId="urn:microsoft.com/office/officeart/2005/8/layout/hierarchy4"/>
    <dgm:cxn modelId="{11619DC9-737F-4DB9-B92C-0B49345101C3}" type="presOf" srcId="{187C542A-BCFC-4BBB-8DCA-67690BE3FD29}" destId="{EFF40216-5B58-45C6-B485-1C9C4561DF2F}" srcOrd="0" destOrd="0" presId="urn:microsoft.com/office/officeart/2005/8/layout/hierarchy4"/>
    <dgm:cxn modelId="{90D57730-3A4C-47CA-BBD0-42D8464C56FD}" srcId="{9E15771F-F540-4F32-ACD6-56CFD707E80B}" destId="{20671797-DAB3-483D-81A6-EB33F8E5D325}" srcOrd="0" destOrd="0" parTransId="{1917A2FC-0EC7-4FB8-B415-CD8FE3AAD307}" sibTransId="{9DA74383-E61F-415F-8262-DF5C37B5A3CC}"/>
    <dgm:cxn modelId="{22F32B62-A63D-470F-8F98-3EB27E453121}" type="presOf" srcId="{FD657B6D-8ACE-4CCE-A7E1-4A6249E61467}" destId="{B05C0A3E-A45E-4E74-81F8-BADC3EA7BC7D}" srcOrd="0" destOrd="0" presId="urn:microsoft.com/office/officeart/2005/8/layout/hierarchy4"/>
    <dgm:cxn modelId="{A87D5022-47CD-4FFB-9BAD-37B8F3D26BB3}" srcId="{946393D2-3BB5-4D19-BAF6-84B7339845C4}" destId="{89E09F27-5F73-400B-AE18-4421B9895F64}" srcOrd="3" destOrd="0" parTransId="{16B02458-69C3-4316-A805-FC6C92C26552}" sibTransId="{FA1CF671-CE5A-43BE-A489-E153F0F8811C}"/>
    <dgm:cxn modelId="{15B242EC-11A3-40F7-B2A4-A7E917E37951}" srcId="{614AF9F2-E1A1-4D10-882A-EB6B0D669FCA}" destId="{BE98D1AB-A280-4D0B-A815-73E57FD87EC3}" srcOrd="0" destOrd="0" parTransId="{CDDECA34-9841-4A92-959B-4DB892243F64}" sibTransId="{2FD537BC-8C4D-4BAF-9555-CDCB9FCAC8F1}"/>
    <dgm:cxn modelId="{3AB3ED6B-D275-4E20-B993-83E9D1A1E8EE}" type="presOf" srcId="{8EC1F942-64B7-4407-8F49-B1183D54A886}" destId="{5CA92D6E-6985-440B-92AD-5A876699A5A4}"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818F8F87-22A7-4443-ADDC-C2C95AA328E6}" type="presOf" srcId="{DB2A52D1-7CD2-47ED-B3EC-D709ED48911D}" destId="{CABA72D8-9A55-48F8-A321-AE17E3E42455}" srcOrd="0" destOrd="0" presId="urn:microsoft.com/office/officeart/2005/8/layout/hierarchy4"/>
    <dgm:cxn modelId="{9D786EF0-2F4F-40F5-8C60-398E9181FD35}" srcId="{C9C8B06B-C833-4D4A-8595-4BF5AEB204E9}" destId="{D1936ACF-1E69-4953-BA37-9ADE2EF12E41}" srcOrd="0" destOrd="0" parTransId="{A530724B-D4A2-46C1-8717-7F7FB05E23A3}" sibTransId="{7319F631-09B1-48CB-BAF7-8445C5AC1618}"/>
    <dgm:cxn modelId="{F48F33E0-C1C5-4342-8DCC-7C57E3E3B48C}" srcId="{DF86BB99-07F8-490F-B6E9-4F22F5A8A955}" destId="{04C3AC0E-965B-48C1-827A-5D93B22D2057}" srcOrd="0" destOrd="0" parTransId="{0CE8D822-733A-4BA8-B539-C3F84FDFC933}" sibTransId="{1AF301AF-4DFB-4C78-9067-8B4C4FDC04D9}"/>
    <dgm:cxn modelId="{980D60FC-6CD0-4947-8C13-1E93F385B780}" type="presOf" srcId="{EEC66A2A-7B82-4DD0-85E2-A9774DA44D24}" destId="{3FE63968-55D4-4290-AD35-CC41B727FEE4}" srcOrd="0" destOrd="0" presId="urn:microsoft.com/office/officeart/2005/8/layout/hierarchy4"/>
    <dgm:cxn modelId="{9C500218-733C-43E7-BB06-892635C0F7E2}" srcId="{9C715FE5-31CA-4541-A958-D2C730C134E0}" destId="{8536FD6B-8AD2-4A43-B337-6FD60B3FD4B2}" srcOrd="0" destOrd="0" parTransId="{AE96D71A-01B8-4654-A8DF-88EC5108171C}" sibTransId="{60DD4894-6B75-4AA7-A724-54B5BA9C59B6}"/>
    <dgm:cxn modelId="{1079D7B8-F4E2-476D-821A-6852C1321B51}" type="presOf" srcId="{9E496AFB-5861-4A0B-A059-7AF344913280}" destId="{F8905714-088D-483C-AC16-D43BF2F0BF16}" srcOrd="0" destOrd="0" presId="urn:microsoft.com/office/officeart/2005/8/layout/hierarchy4"/>
    <dgm:cxn modelId="{50126FEF-C8CD-4919-806A-2218E3BEB97E}" type="presOf" srcId="{614AF9F2-E1A1-4D10-882A-EB6B0D669FCA}" destId="{6CE5FDB4-BFBB-4259-A330-B441199BCE24}" srcOrd="0" destOrd="0" presId="urn:microsoft.com/office/officeart/2005/8/layout/hierarchy4"/>
    <dgm:cxn modelId="{05F14F48-8CB8-4E23-BF21-E0D0EC7628C9}" type="presOf" srcId="{A1BB5A2E-A45D-4F6A-B329-CD4782193917}" destId="{672DFC88-43F4-433B-9B7F-D5CE282279E3}" srcOrd="0" destOrd="0" presId="urn:microsoft.com/office/officeart/2005/8/layout/hierarchy4"/>
    <dgm:cxn modelId="{C28CBCF7-3139-40F7-B426-1830BB2434D9}" srcId="{5A6BA2F8-AB86-4FEA-9FCE-F9FA52A7F9A0}" destId="{F6F97186-B344-4193-9FE9-6DFB5403A289}" srcOrd="0" destOrd="0" parTransId="{F22CCE59-9B42-4DA2-949C-34E1E0586A20}" sibTransId="{01E5FF1C-8ED4-4ED1-A0DD-0AA37640AF28}"/>
    <dgm:cxn modelId="{56036540-A735-4923-AFAF-C81F674DAE8E}" type="presOf" srcId="{25C69CC8-098D-44A3-878A-5E3FEF1E9C10}" destId="{24CEF574-2765-4D7C-A195-C900E925FBE6}" srcOrd="0" destOrd="0" presId="urn:microsoft.com/office/officeart/2005/8/layout/hierarchy4"/>
    <dgm:cxn modelId="{1B5DA724-E6D3-44CB-B517-D6DEBD1332F9}" type="presOf" srcId="{7711325B-E859-44FE-8B41-57F9AFDCA54B}" destId="{576C6983-4618-426C-8177-DEA9FE3AC4EB}" srcOrd="0" destOrd="0" presId="urn:microsoft.com/office/officeart/2005/8/layout/hierarchy4"/>
    <dgm:cxn modelId="{ADD51D64-A5EC-4A89-931B-DAF77D15B658}" type="presOf" srcId="{1D809DD5-D17B-4B91-A9B1-C1CE7595F917}" destId="{71C035C7-3422-4AC8-9222-1B6144A7471F}" srcOrd="0" destOrd="0" presId="urn:microsoft.com/office/officeart/2005/8/layout/hierarchy4"/>
    <dgm:cxn modelId="{BD00A1AB-F876-4B21-8FEE-20E98F2E40CF}" type="presOf" srcId="{C60BD95D-8BE5-42EC-AF9D-D22E07852892}" destId="{2965B01E-C0DE-4302-ADA0-732BD580C7B1}" srcOrd="0" destOrd="0" presId="urn:microsoft.com/office/officeart/2005/8/layout/hierarchy4"/>
    <dgm:cxn modelId="{BC4535B3-B0B3-416A-BB76-CA3F47422630}" type="presOf" srcId="{93520637-36B3-4AB9-B949-92D55141E733}" destId="{8E7E2D4A-62E6-4A23-A5DD-552A63903B64}" srcOrd="0" destOrd="0" presId="urn:microsoft.com/office/officeart/2005/8/layout/hierarchy4"/>
    <dgm:cxn modelId="{BB32D38A-B7C2-4B03-9B9E-95688237C284}" type="presOf" srcId="{593C7C55-813E-4059-B734-EC61CD9C5CBC}" destId="{7653A429-0E18-4BE3-A07C-F1A5A9D672E3}"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EE08F3E1-4048-489C-B5CE-A9EE78DAE2A6}" srcId="{BE98D1AB-A280-4D0B-A815-73E57FD87EC3}" destId="{4D9EF634-1BF2-4A35-90CA-8A6D73717D8F}" srcOrd="0" destOrd="0" parTransId="{D6488317-C95D-43C5-9B8A-714D8EF3A555}" sibTransId="{0BFC9299-BE1F-43E4-88A9-E9437E2FDE3A}"/>
    <dgm:cxn modelId="{9A5E90C4-6511-4923-BB87-9C452263074C}" srcId="{593C7C55-813E-4059-B734-EC61CD9C5CBC}" destId="{9E15771F-F540-4F32-ACD6-56CFD707E80B}" srcOrd="0" destOrd="0" parTransId="{E70BBB04-FC5B-4B12-959F-7F02FDB52BBE}" sibTransId="{EC763716-B14D-403A-A4A7-216861E00C47}"/>
    <dgm:cxn modelId="{C60C7448-9C1A-42B6-A290-7C4196E4441A}" type="presOf" srcId="{D1936ACF-1E69-4953-BA37-9ADE2EF12E41}" destId="{59176932-D6D5-4C36-BF7A-69A1297C4BAD}" srcOrd="0" destOrd="0" presId="urn:microsoft.com/office/officeart/2005/8/layout/hierarchy4"/>
    <dgm:cxn modelId="{F7358528-0532-4FEC-9AFF-F53083D125B1}" type="presOf" srcId="{BE98D1AB-A280-4D0B-A815-73E57FD87EC3}" destId="{89DC61A6-3199-4C88-A8D1-98ADCFDD3274}" srcOrd="0" destOrd="0" presId="urn:microsoft.com/office/officeart/2005/8/layout/hierarchy4"/>
    <dgm:cxn modelId="{7BFFF7A8-42C7-4990-B188-D3B7A8F62C7F}" srcId="{8EC1F942-64B7-4407-8F49-B1183D54A886}" destId="{1D809DD5-D17B-4B91-A9B1-C1CE7595F917}" srcOrd="0" destOrd="0" parTransId="{436783ED-D19F-4F65-AA28-8300EE20A01F}" sibTransId="{1618F507-5B29-4040-9565-CE78D0B60EE0}"/>
    <dgm:cxn modelId="{C6FEAE20-8BA5-48CC-BD38-7150DFBE6AEC}" srcId="{946393D2-3BB5-4D19-BAF6-84B7339845C4}" destId="{62031802-0EE5-47DF-BB1F-2C84A19F6746}" srcOrd="2" destOrd="0" parTransId="{43DD85C8-BF2E-4808-BFA8-3211ED494E6D}" sibTransId="{35694793-DDF3-4ECC-9AA3-AC178B8D026F}"/>
    <dgm:cxn modelId="{64162D2C-55E6-4E55-BB3A-A9802CA182F9}" type="presOf" srcId="{9E15771F-F540-4F32-ACD6-56CFD707E80B}" destId="{35DF38A4-C109-469A-81F6-242705CF6432}" srcOrd="0" destOrd="0" presId="urn:microsoft.com/office/officeart/2005/8/layout/hierarchy4"/>
    <dgm:cxn modelId="{08064794-7D33-4B3D-98EC-4C2F3CAB8822}" srcId="{187C542A-BCFC-4BBB-8DCA-67690BE3FD29}" destId="{593C7C55-813E-4059-B734-EC61CD9C5CBC}" srcOrd="0" destOrd="0" parTransId="{17E9BED5-376D-4206-BC0B-A2BF002C0A67}" sibTransId="{0D884A66-EF39-4789-A63B-3A3CBEB15D6A}"/>
    <dgm:cxn modelId="{DF49EEE8-6BC7-472D-897B-6F760CF4F8E4}" srcId="{FD657B6D-8ACE-4CCE-A7E1-4A6249E61467}" destId="{382D4FEA-D237-4C98-9DA3-C997BE94A0F5}" srcOrd="0" destOrd="0" parTransId="{5A6EF398-D1AA-412F-810B-61A1E6B0ECE8}" sibTransId="{44781BEF-17E9-4C05-BEFB-7770ECEAB318}"/>
    <dgm:cxn modelId="{A25CCD74-47A6-4BF5-BFA7-BD4BB5D961CE}" type="presOf" srcId="{5A6BA2F8-AB86-4FEA-9FCE-F9FA52A7F9A0}" destId="{EFD09625-1EEB-463A-9D51-52F09A5E039B}" srcOrd="0" destOrd="0" presId="urn:microsoft.com/office/officeart/2005/8/layout/hierarchy4"/>
    <dgm:cxn modelId="{54BC5714-ACB0-4673-84F2-6FC277CAF911}" type="presOf" srcId="{20671797-DAB3-483D-81A6-EB33F8E5D325}" destId="{72D34432-C31A-4895-8C4B-497C4DC5EA4F}"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85E56FFB-E071-40C7-BFC1-E9508A75A379}" srcId="{946393D2-3BB5-4D19-BAF6-84B7339845C4}" destId="{5A6BA2F8-AB86-4FEA-9FCE-F9FA52A7F9A0}" srcOrd="0" destOrd="0" parTransId="{6CA8BE2D-8B63-444F-91FB-8F9AAFFFD516}" sibTransId="{C6F24F42-97B0-4B65-A4C6-FEB3AD0E1596}"/>
    <dgm:cxn modelId="{1A6768CF-9287-4A7F-B08B-221CAC549ADC}" type="presOf" srcId="{946393D2-3BB5-4D19-BAF6-84B7339845C4}" destId="{9DF12F5D-797B-4C71-93F7-7C835BFF7982}" srcOrd="0" destOrd="0" presId="urn:microsoft.com/office/officeart/2005/8/layout/hierarchy4"/>
    <dgm:cxn modelId="{FD6745D6-79ED-4E93-9FBA-69F2B8F61980}" type="presOf" srcId="{04C3AC0E-965B-48C1-827A-5D93B22D2057}" destId="{D2D81AF8-4EA8-45A6-A84D-9694EF1BCFE7}" srcOrd="0" destOrd="0" presId="urn:microsoft.com/office/officeart/2005/8/layout/hierarchy4"/>
    <dgm:cxn modelId="{7B63236C-ADC0-44C9-BDD4-D2CD783B6C35}" type="presOf" srcId="{C9C8B06B-C833-4D4A-8595-4BF5AEB204E9}" destId="{CB2AF246-A0C3-4F64-A578-D38165C39147}" srcOrd="0" destOrd="0" presId="urn:microsoft.com/office/officeart/2005/8/layout/hierarchy4"/>
    <dgm:cxn modelId="{F83F2CEA-50F8-4635-9FD5-23C5B08F458E}" type="presOf" srcId="{4D9EF634-1BF2-4A35-90CA-8A6D73717D8F}" destId="{B35EEDEE-A63C-4DC0-9860-A34A7BFD903E}"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C02C761A-8230-461A-BAF9-F82CBC0D1AFA}" type="presOf" srcId="{44367D81-039C-4579-8E09-66CAF90F5041}" destId="{085136A3-D02F-461C-B31C-FD1D69D16759}" srcOrd="0" destOrd="0" presId="urn:microsoft.com/office/officeart/2005/8/layout/hierarchy4"/>
    <dgm:cxn modelId="{E90B9AD5-6B9D-460A-B8D4-0169929EE8C4}" srcId="{1B20A584-E8E7-451F-84AF-E95BD5B40EA1}" destId="{DF86BB99-07F8-490F-B6E9-4F22F5A8A955}" srcOrd="0" destOrd="0" parTransId="{C985FE44-C5E5-4D58-805E-13170B646D27}" sibTransId="{38C2B751-10AB-424B-8533-370958D28C0F}"/>
    <dgm:cxn modelId="{786F0F7E-85DF-4334-A48C-E3D0B9C54436}" srcId="{20671797-DAB3-483D-81A6-EB33F8E5D325}" destId="{A9DBA8AF-14B9-4410-8263-972040A8EFB4}" srcOrd="0" destOrd="0" parTransId="{475F8AA7-5450-4B49-9522-206CCBC84331}" sibTransId="{F7BFA74A-9BF0-4839-999E-0B8B299203CD}"/>
    <dgm:cxn modelId="{DF667443-0DAC-4B0C-935A-F0465B69CBFB}" srcId="{25C69CC8-098D-44A3-878A-5E3FEF1E9C10}" destId="{1B20A584-E8E7-451F-84AF-E95BD5B40EA1}" srcOrd="0" destOrd="0" parTransId="{7E48482B-E88A-45F7-BC59-A70F71B3034D}" sibTransId="{1F3B44A3-41F0-4FE2-8FE9-2EEC4DC3DA9C}"/>
    <dgm:cxn modelId="{0DC76281-AE6D-4D6E-81A2-1B2B3B2AF0AA}" srcId="{93520637-36B3-4AB9-B949-92D55141E733}" destId="{44367D81-039C-4579-8E09-66CAF90F5041}" srcOrd="0" destOrd="0" parTransId="{67B6E404-88D1-4D88-A32E-7761881B20C7}" sibTransId="{F7E1C861-8795-4EA1-A76A-EE2CB6232346}"/>
    <dgm:cxn modelId="{C14E6F89-18E8-42F3-B5FE-3F29B9EA9C07}" type="presParOf" srcId="{25DDEEC2-9BA5-4367-BB24-33CAA47BBC09}" destId="{87933F1B-038B-4A5D-83E8-61DBF60EC4B3}" srcOrd="0" destOrd="0" presId="urn:microsoft.com/office/officeart/2005/8/layout/hierarchy4"/>
    <dgm:cxn modelId="{FED7A7CF-3036-42BB-9D23-B639A62D4A8F}" type="presParOf" srcId="{87933F1B-038B-4A5D-83E8-61DBF60EC4B3}" destId="{9DF12F5D-797B-4C71-93F7-7C835BFF7982}" srcOrd="0" destOrd="0" presId="urn:microsoft.com/office/officeart/2005/8/layout/hierarchy4"/>
    <dgm:cxn modelId="{FA652EB4-9249-4C5F-8F62-B1F1214D8CF6}" type="presParOf" srcId="{87933F1B-038B-4A5D-83E8-61DBF60EC4B3}" destId="{BB51C614-670C-40C7-BCBD-B3150FB090FB}" srcOrd="1" destOrd="0" presId="urn:microsoft.com/office/officeart/2005/8/layout/hierarchy4"/>
    <dgm:cxn modelId="{9F5F6382-307E-415D-B3FE-1CA731252903}" type="presParOf" srcId="{87933F1B-038B-4A5D-83E8-61DBF60EC4B3}" destId="{B74154C5-AFFE-498C-8E4C-911D7456AC97}" srcOrd="2" destOrd="0" presId="urn:microsoft.com/office/officeart/2005/8/layout/hierarchy4"/>
    <dgm:cxn modelId="{6422ADBD-2F43-40B6-9853-137E4E6594CD}" type="presParOf" srcId="{B74154C5-AFFE-498C-8E4C-911D7456AC97}" destId="{AA6E5317-C9D5-49D6-9218-04A9A8CDF9E8}" srcOrd="0" destOrd="0" presId="urn:microsoft.com/office/officeart/2005/8/layout/hierarchy4"/>
    <dgm:cxn modelId="{BDB661A3-4AF0-4C62-A800-5AA9CFBA4E67}" type="presParOf" srcId="{AA6E5317-C9D5-49D6-9218-04A9A8CDF9E8}" destId="{EFD09625-1EEB-463A-9D51-52F09A5E039B}" srcOrd="0" destOrd="0" presId="urn:microsoft.com/office/officeart/2005/8/layout/hierarchy4"/>
    <dgm:cxn modelId="{54170096-6500-4DE2-9A0F-E81F90DD03B3}" type="presParOf" srcId="{AA6E5317-C9D5-49D6-9218-04A9A8CDF9E8}" destId="{D65A41FF-7035-4133-9240-517AEBC67369}" srcOrd="1" destOrd="0" presId="urn:microsoft.com/office/officeart/2005/8/layout/hierarchy4"/>
    <dgm:cxn modelId="{23223FC5-3D3D-4DD7-8D11-4B2A39B58371}" type="presParOf" srcId="{AA6E5317-C9D5-49D6-9218-04A9A8CDF9E8}" destId="{ED986375-36F5-4143-A5F0-85653599471E}" srcOrd="2" destOrd="0" presId="urn:microsoft.com/office/officeart/2005/8/layout/hierarchy4"/>
    <dgm:cxn modelId="{A2F8DBC5-DFE3-4A1B-ABE4-CC6F541A690E}" type="presParOf" srcId="{ED986375-36F5-4143-A5F0-85653599471E}" destId="{72DE6149-9A73-4029-9C01-1DA1EF77D264}" srcOrd="0" destOrd="0" presId="urn:microsoft.com/office/officeart/2005/8/layout/hierarchy4"/>
    <dgm:cxn modelId="{DDC53156-4C04-4EE8-913F-BE5BE0C4CDFE}" type="presParOf" srcId="{72DE6149-9A73-4029-9C01-1DA1EF77D264}" destId="{B7B68934-E179-4D36-8AD9-7637EF3F0019}" srcOrd="0" destOrd="0" presId="urn:microsoft.com/office/officeart/2005/8/layout/hierarchy4"/>
    <dgm:cxn modelId="{F0801E43-40FE-4733-8D22-D9479D6D0870}" type="presParOf" srcId="{72DE6149-9A73-4029-9C01-1DA1EF77D264}" destId="{7E986455-5145-43D1-AB19-A5C822796874}" srcOrd="1" destOrd="0" presId="urn:microsoft.com/office/officeart/2005/8/layout/hierarchy4"/>
    <dgm:cxn modelId="{4634A5CE-C5F4-40C6-9D15-FC11ED7131CE}" type="presParOf" srcId="{72DE6149-9A73-4029-9C01-1DA1EF77D264}" destId="{E4CD0B37-6C75-4A8F-946C-21E075E1E2CF}" srcOrd="2" destOrd="0" presId="urn:microsoft.com/office/officeart/2005/8/layout/hierarchy4"/>
    <dgm:cxn modelId="{432FAEC7-8D9B-4A89-87D3-A723E7792C2D}" type="presParOf" srcId="{E4CD0B37-6C75-4A8F-946C-21E075E1E2CF}" destId="{25C7D557-F0AE-4C4E-8B80-BC2468777DC6}" srcOrd="0" destOrd="0" presId="urn:microsoft.com/office/officeart/2005/8/layout/hierarchy4"/>
    <dgm:cxn modelId="{0DA73B54-B6C5-4915-B526-4425B665C111}" type="presParOf" srcId="{25C7D557-F0AE-4C4E-8B80-BC2468777DC6}" destId="{8E7E2D4A-62E6-4A23-A5DD-552A63903B64}" srcOrd="0" destOrd="0" presId="urn:microsoft.com/office/officeart/2005/8/layout/hierarchy4"/>
    <dgm:cxn modelId="{4D1DFE14-5114-417F-AA35-490E4DEBBEE7}" type="presParOf" srcId="{25C7D557-F0AE-4C4E-8B80-BC2468777DC6}" destId="{9B983630-5D09-45D7-92AD-109BAA43CF48}" srcOrd="1" destOrd="0" presId="urn:microsoft.com/office/officeart/2005/8/layout/hierarchy4"/>
    <dgm:cxn modelId="{ACCBD2D5-BDB4-4C27-9075-2EDA7381DDAE}" type="presParOf" srcId="{25C7D557-F0AE-4C4E-8B80-BC2468777DC6}" destId="{B338BAF6-59FE-4215-B697-18ED9B1E550D}" srcOrd="2" destOrd="0" presId="urn:microsoft.com/office/officeart/2005/8/layout/hierarchy4"/>
    <dgm:cxn modelId="{5E3924A4-E702-486D-8035-8D120227D1D1}" type="presParOf" srcId="{B338BAF6-59FE-4215-B697-18ED9B1E550D}" destId="{C2D8D153-FBF9-44C5-B447-F4BF501D8FA1}" srcOrd="0" destOrd="0" presId="urn:microsoft.com/office/officeart/2005/8/layout/hierarchy4"/>
    <dgm:cxn modelId="{0C39862F-FD0B-4391-8546-DDDB5E7732D5}" type="presParOf" srcId="{C2D8D153-FBF9-44C5-B447-F4BF501D8FA1}" destId="{085136A3-D02F-461C-B31C-FD1D69D16759}" srcOrd="0" destOrd="0" presId="urn:microsoft.com/office/officeart/2005/8/layout/hierarchy4"/>
    <dgm:cxn modelId="{A8F379B0-1342-4726-8846-42150EF80AF5}" type="presParOf" srcId="{C2D8D153-FBF9-44C5-B447-F4BF501D8FA1}" destId="{DCA6CF81-D743-4AD3-A3A1-3DF9D9BFBC77}" srcOrd="1" destOrd="0" presId="urn:microsoft.com/office/officeart/2005/8/layout/hierarchy4"/>
    <dgm:cxn modelId="{4FEAFB4B-D72C-4755-9713-C6C9243EB6C5}" type="presParOf" srcId="{C2D8D153-FBF9-44C5-B447-F4BF501D8FA1}" destId="{8A9FECDA-0971-4926-9F35-6C36E65B14A9}" srcOrd="2" destOrd="0" presId="urn:microsoft.com/office/officeart/2005/8/layout/hierarchy4"/>
    <dgm:cxn modelId="{F3A86BD7-3AF6-44CB-B63B-CF84ABC771DD}" type="presParOf" srcId="{8A9FECDA-0971-4926-9F35-6C36E65B14A9}" destId="{4A1D7939-C139-4889-AA8A-C0FC12630CEE}" srcOrd="0" destOrd="0" presId="urn:microsoft.com/office/officeart/2005/8/layout/hierarchy4"/>
    <dgm:cxn modelId="{7853D57C-E063-4BED-B04C-8B31ADEE3567}" type="presParOf" srcId="{4A1D7939-C139-4889-AA8A-C0FC12630CEE}" destId="{2BC9EB28-F68D-4321-836D-A642C2C0DAB1}" srcOrd="0" destOrd="0" presId="urn:microsoft.com/office/officeart/2005/8/layout/hierarchy4"/>
    <dgm:cxn modelId="{BE919B86-6D3E-46A9-96B8-32C1878B0D1E}" type="presParOf" srcId="{4A1D7939-C139-4889-AA8A-C0FC12630CEE}" destId="{27FCCA56-038C-4613-B7B2-16CD590F385E}" srcOrd="1" destOrd="0" presId="urn:microsoft.com/office/officeart/2005/8/layout/hierarchy4"/>
    <dgm:cxn modelId="{35463EE1-98E4-41D0-BE4F-49FFC13E3C3B}" type="presParOf" srcId="{4A1D7939-C139-4889-AA8A-C0FC12630CEE}" destId="{7F93EC46-9C8D-4119-8F52-CCFA2BE3D856}" srcOrd="2" destOrd="0" presId="urn:microsoft.com/office/officeart/2005/8/layout/hierarchy4"/>
    <dgm:cxn modelId="{20B9CE7E-C62B-430A-BF16-3243CD15AFB7}" type="presParOf" srcId="{7F93EC46-9C8D-4119-8F52-CCFA2BE3D856}" destId="{57E5281D-099B-4146-8847-39F267019B93}" srcOrd="0" destOrd="0" presId="urn:microsoft.com/office/officeart/2005/8/layout/hierarchy4"/>
    <dgm:cxn modelId="{63A90C30-D884-4185-845A-6726229BC0E9}" type="presParOf" srcId="{57E5281D-099B-4146-8847-39F267019B93}" destId="{85D767EC-FAE5-4312-B23F-9B41F2C6B7D7}" srcOrd="0" destOrd="0" presId="urn:microsoft.com/office/officeart/2005/8/layout/hierarchy4"/>
    <dgm:cxn modelId="{F3EA1025-43F3-4E76-80B1-3282E598AD39}" type="presParOf" srcId="{57E5281D-099B-4146-8847-39F267019B93}" destId="{ACD24E70-46A1-47F1-B543-8DF01E30511B}" srcOrd="1" destOrd="0" presId="urn:microsoft.com/office/officeart/2005/8/layout/hierarchy4"/>
    <dgm:cxn modelId="{5A250497-805B-4E05-A355-C3F501C3081E}" type="presParOf" srcId="{57E5281D-099B-4146-8847-39F267019B93}" destId="{E795CE46-C816-4100-AC67-9520DA742BDE}" srcOrd="2" destOrd="0" presId="urn:microsoft.com/office/officeart/2005/8/layout/hierarchy4"/>
    <dgm:cxn modelId="{D600893F-F293-453C-A0F2-578C0068C2E6}" type="presParOf" srcId="{E795CE46-C816-4100-AC67-9520DA742BDE}" destId="{36362EC5-CB93-4660-8546-7354B3FFD93D}" srcOrd="0" destOrd="0" presId="urn:microsoft.com/office/officeart/2005/8/layout/hierarchy4"/>
    <dgm:cxn modelId="{85820989-D858-4F1A-A5C5-535B070E94F0}" type="presParOf" srcId="{36362EC5-CB93-4660-8546-7354B3FFD93D}" destId="{CABA72D8-9A55-48F8-A321-AE17E3E42455}" srcOrd="0" destOrd="0" presId="urn:microsoft.com/office/officeart/2005/8/layout/hierarchy4"/>
    <dgm:cxn modelId="{168CEF6E-A27B-4779-90EC-95E278346C96}" type="presParOf" srcId="{36362EC5-CB93-4660-8546-7354B3FFD93D}" destId="{3C3C4176-A911-4132-8D93-B5529F218AA2}" srcOrd="1" destOrd="0" presId="urn:microsoft.com/office/officeart/2005/8/layout/hierarchy4"/>
    <dgm:cxn modelId="{2D4D33D9-F2B7-4CDD-8C02-F86B87DB09B3}" type="presParOf" srcId="{B74154C5-AFFE-498C-8E4C-911D7456AC97}" destId="{694C6A3E-E1B4-4940-ABED-A0BE47161CCE}" srcOrd="1" destOrd="0" presId="urn:microsoft.com/office/officeart/2005/8/layout/hierarchy4"/>
    <dgm:cxn modelId="{99219F5E-20DB-4011-BD96-F92AFD4B2E8E}" type="presParOf" srcId="{B74154C5-AFFE-498C-8E4C-911D7456AC97}" destId="{22BDFE06-8D1B-4C76-8FF0-2DABD4B35522}" srcOrd="2" destOrd="0" presId="urn:microsoft.com/office/officeart/2005/8/layout/hierarchy4"/>
    <dgm:cxn modelId="{E313C269-6586-47CB-B6DF-3E7A664E578F}" type="presParOf" srcId="{22BDFE06-8D1B-4C76-8FF0-2DABD4B35522}" destId="{576C6983-4618-426C-8177-DEA9FE3AC4EB}" srcOrd="0" destOrd="0" presId="urn:microsoft.com/office/officeart/2005/8/layout/hierarchy4"/>
    <dgm:cxn modelId="{BECE3C67-6370-4037-932C-5CD0928DF3A5}" type="presParOf" srcId="{22BDFE06-8D1B-4C76-8FF0-2DABD4B35522}" destId="{498D5BED-6816-45E0-A418-8DCFF49902AF}" srcOrd="1" destOrd="0" presId="urn:microsoft.com/office/officeart/2005/8/layout/hierarchy4"/>
    <dgm:cxn modelId="{109361B8-BB48-47D0-BFEC-A3EB38F8AE63}" type="presParOf" srcId="{22BDFE06-8D1B-4C76-8FF0-2DABD4B35522}" destId="{508A389B-C0F5-43D4-BD46-7C9F058EB2F7}" srcOrd="2" destOrd="0" presId="urn:microsoft.com/office/officeart/2005/8/layout/hierarchy4"/>
    <dgm:cxn modelId="{C4516550-6FFD-4C2F-862C-FD5E3F024CAE}" type="presParOf" srcId="{508A389B-C0F5-43D4-BD46-7C9F058EB2F7}" destId="{2E9427EC-521F-45BD-95BD-C2EA62236516}" srcOrd="0" destOrd="0" presId="urn:microsoft.com/office/officeart/2005/8/layout/hierarchy4"/>
    <dgm:cxn modelId="{020C76F8-780C-43E1-8CC5-90AE02656F02}" type="presParOf" srcId="{2E9427EC-521F-45BD-95BD-C2EA62236516}" destId="{672DFC88-43F4-433B-9B7F-D5CE282279E3}" srcOrd="0" destOrd="0" presId="urn:microsoft.com/office/officeart/2005/8/layout/hierarchy4"/>
    <dgm:cxn modelId="{0E938C20-6D2D-4CBA-890C-8763EFBD2650}" type="presParOf" srcId="{2E9427EC-521F-45BD-95BD-C2EA62236516}" destId="{BCC873B0-A9FE-4F45-AD2E-ED28CA5DFD9A}" srcOrd="1" destOrd="0" presId="urn:microsoft.com/office/officeart/2005/8/layout/hierarchy4"/>
    <dgm:cxn modelId="{7F0C3B71-F242-4B68-B2D6-E1EDA3158BF1}" type="presParOf" srcId="{2E9427EC-521F-45BD-95BD-C2EA62236516}" destId="{68FB6F70-C047-4E46-9E82-A09946504644}" srcOrd="2" destOrd="0" presId="urn:microsoft.com/office/officeart/2005/8/layout/hierarchy4"/>
    <dgm:cxn modelId="{6C1C8E0E-D5C3-4B7A-8123-0B784FD8AEEB}" type="presParOf" srcId="{68FB6F70-C047-4E46-9E82-A09946504644}" destId="{5106FDE3-AC3E-4615-8C4F-829EABC2C26C}" srcOrd="0" destOrd="0" presId="urn:microsoft.com/office/officeart/2005/8/layout/hierarchy4"/>
    <dgm:cxn modelId="{037D0A26-908F-4C5C-A663-DFBCC1CF4F39}" type="presParOf" srcId="{5106FDE3-AC3E-4615-8C4F-829EABC2C26C}" destId="{41590EE3-70B4-4E0E-8D44-18EF1FD97F2E}" srcOrd="0" destOrd="0" presId="urn:microsoft.com/office/officeart/2005/8/layout/hierarchy4"/>
    <dgm:cxn modelId="{3A1795BC-2F3E-46B4-AC48-1594E5CDD157}" type="presParOf" srcId="{5106FDE3-AC3E-4615-8C4F-829EABC2C26C}" destId="{58DAA9F4-0E18-4F78-BD4F-92D296477D35}" srcOrd="1" destOrd="0" presId="urn:microsoft.com/office/officeart/2005/8/layout/hierarchy4"/>
    <dgm:cxn modelId="{36E0A443-064D-492B-86B0-F3AEA6E3C74B}" type="presParOf" srcId="{5106FDE3-AC3E-4615-8C4F-829EABC2C26C}" destId="{D1A4E4BA-FB74-44DD-88E4-672303AAC4FA}" srcOrd="2" destOrd="0" presId="urn:microsoft.com/office/officeart/2005/8/layout/hierarchy4"/>
    <dgm:cxn modelId="{E9F9836A-D652-455A-9B2C-84AE9EA908DB}" type="presParOf" srcId="{D1A4E4BA-FB74-44DD-88E4-672303AAC4FA}" destId="{E5B57F09-2B59-4711-A8C9-974EF4149D9A}" srcOrd="0" destOrd="0" presId="urn:microsoft.com/office/officeart/2005/8/layout/hierarchy4"/>
    <dgm:cxn modelId="{86FA2952-A1BF-4EEF-AF3C-A9698EEFD2D2}" type="presParOf" srcId="{E5B57F09-2B59-4711-A8C9-974EF4149D9A}" destId="{6CE5FDB4-BFBB-4259-A330-B441199BCE24}" srcOrd="0" destOrd="0" presId="urn:microsoft.com/office/officeart/2005/8/layout/hierarchy4"/>
    <dgm:cxn modelId="{DBB86697-EF88-4124-A645-FF9B6265AF89}" type="presParOf" srcId="{E5B57F09-2B59-4711-A8C9-974EF4149D9A}" destId="{333F826B-C233-4B5F-A398-764D3F47A1BA}" srcOrd="1" destOrd="0" presId="urn:microsoft.com/office/officeart/2005/8/layout/hierarchy4"/>
    <dgm:cxn modelId="{52E5D5FA-D58F-43DC-BD72-37AE88479D94}" type="presParOf" srcId="{E5B57F09-2B59-4711-A8C9-974EF4149D9A}" destId="{E607D5B5-B0CE-46E0-84C5-F456BAF04EE4}" srcOrd="2" destOrd="0" presId="urn:microsoft.com/office/officeart/2005/8/layout/hierarchy4"/>
    <dgm:cxn modelId="{C5ED9907-CAA2-46F9-8FA4-C5E58358408A}" type="presParOf" srcId="{E607D5B5-B0CE-46E0-84C5-F456BAF04EE4}" destId="{F267116D-D0B1-4457-ABA0-2D94424C53E8}" srcOrd="0" destOrd="0" presId="urn:microsoft.com/office/officeart/2005/8/layout/hierarchy4"/>
    <dgm:cxn modelId="{71D40777-4DE2-403F-A488-885D9B477B2C}" type="presParOf" srcId="{F267116D-D0B1-4457-ABA0-2D94424C53E8}" destId="{89DC61A6-3199-4C88-A8D1-98ADCFDD3274}" srcOrd="0" destOrd="0" presId="urn:microsoft.com/office/officeart/2005/8/layout/hierarchy4"/>
    <dgm:cxn modelId="{A3B3FAD7-F7EF-44FA-9CF7-5AC70D2E62E9}" type="presParOf" srcId="{F267116D-D0B1-4457-ABA0-2D94424C53E8}" destId="{911FD772-B984-413E-A468-8F0F3007E9F5}" srcOrd="1" destOrd="0" presId="urn:microsoft.com/office/officeart/2005/8/layout/hierarchy4"/>
    <dgm:cxn modelId="{8D5E7892-A00D-49A5-8897-49737C888ECC}" type="presParOf" srcId="{F267116D-D0B1-4457-ABA0-2D94424C53E8}" destId="{C7E808E6-5BB0-42AD-9568-7FA84FFA1273}" srcOrd="2" destOrd="0" presId="urn:microsoft.com/office/officeart/2005/8/layout/hierarchy4"/>
    <dgm:cxn modelId="{90FD16CC-3B61-4DF0-8352-4EA56AB3263C}" type="presParOf" srcId="{C7E808E6-5BB0-42AD-9568-7FA84FFA1273}" destId="{6143EFE8-4DC9-41D7-A90D-BEF4DD9D6775}" srcOrd="0" destOrd="0" presId="urn:microsoft.com/office/officeart/2005/8/layout/hierarchy4"/>
    <dgm:cxn modelId="{A4E6C5E4-89E0-414A-8570-7ABB3E8400C1}" type="presParOf" srcId="{6143EFE8-4DC9-41D7-A90D-BEF4DD9D6775}" destId="{B35EEDEE-A63C-4DC0-9860-A34A7BFD903E}" srcOrd="0" destOrd="0" presId="urn:microsoft.com/office/officeart/2005/8/layout/hierarchy4"/>
    <dgm:cxn modelId="{4BCD7145-D583-4657-B72A-8CA39A6DCB86}" type="presParOf" srcId="{6143EFE8-4DC9-41D7-A90D-BEF4DD9D6775}" destId="{D90E656A-AEE9-452D-93CA-2D985DD3566A}" srcOrd="1" destOrd="0" presId="urn:microsoft.com/office/officeart/2005/8/layout/hierarchy4"/>
    <dgm:cxn modelId="{4719D0E5-BB5B-4337-B1B1-50BD763BACC3}" type="presParOf" srcId="{6143EFE8-4DC9-41D7-A90D-BEF4DD9D6775}" destId="{2AFD5925-89E6-4CDB-B771-8976E3EAA1E0}" srcOrd="2" destOrd="0" presId="urn:microsoft.com/office/officeart/2005/8/layout/hierarchy4"/>
    <dgm:cxn modelId="{51BBB095-A79E-45B5-8869-3745B0B5341F}" type="presParOf" srcId="{2AFD5925-89E6-4CDB-B771-8976E3EAA1E0}" destId="{73D26815-8F26-44DF-8875-C5566E393D55}" srcOrd="0" destOrd="0" presId="urn:microsoft.com/office/officeart/2005/8/layout/hierarchy4"/>
    <dgm:cxn modelId="{5FCB0A9F-D0C6-46A4-AD88-6BA70B9BFBEE}" type="presParOf" srcId="{73D26815-8F26-44DF-8875-C5566E393D55}" destId="{3FE63968-55D4-4290-AD35-CC41B727FEE4}" srcOrd="0" destOrd="0" presId="urn:microsoft.com/office/officeart/2005/8/layout/hierarchy4"/>
    <dgm:cxn modelId="{7B9B1753-661E-4EC1-A541-B582114A1B62}" type="presParOf" srcId="{73D26815-8F26-44DF-8875-C5566E393D55}" destId="{61D9282A-F447-4838-B833-FAC1FF7F4462}" srcOrd="1" destOrd="0" presId="urn:microsoft.com/office/officeart/2005/8/layout/hierarchy4"/>
    <dgm:cxn modelId="{90AB20F5-CF08-4022-B998-162A4DFF63F0}" type="presParOf" srcId="{B74154C5-AFFE-498C-8E4C-911D7456AC97}" destId="{8A94FD29-AE36-4272-B8B7-FF847200D7A2}" srcOrd="3" destOrd="0" presId="urn:microsoft.com/office/officeart/2005/8/layout/hierarchy4"/>
    <dgm:cxn modelId="{34F615E1-4283-4F49-B4D2-386030E2C08A}" type="presParOf" srcId="{B74154C5-AFFE-498C-8E4C-911D7456AC97}" destId="{AF93020A-9780-4776-85B8-7147747F36CC}" srcOrd="4" destOrd="0" presId="urn:microsoft.com/office/officeart/2005/8/layout/hierarchy4"/>
    <dgm:cxn modelId="{94203AAF-C332-4C72-AC3C-BB48FC34B3B9}" type="presParOf" srcId="{AF93020A-9780-4776-85B8-7147747F36CC}" destId="{A25BE625-018B-46BA-BE7F-ED875B975F26}" srcOrd="0" destOrd="0" presId="urn:microsoft.com/office/officeart/2005/8/layout/hierarchy4"/>
    <dgm:cxn modelId="{A158C2CF-B969-4B90-A786-708236F6DA72}" type="presParOf" srcId="{AF93020A-9780-4776-85B8-7147747F36CC}" destId="{1A223B6C-87F7-4855-A691-FD4F8FB278AD}" srcOrd="1" destOrd="0" presId="urn:microsoft.com/office/officeart/2005/8/layout/hierarchy4"/>
    <dgm:cxn modelId="{950307B5-D02F-4543-B34C-362B37DB2682}" type="presParOf" srcId="{AF93020A-9780-4776-85B8-7147747F36CC}" destId="{DACF82F6-95A6-4B59-9D37-F46699815612}" srcOrd="2" destOrd="0" presId="urn:microsoft.com/office/officeart/2005/8/layout/hierarchy4"/>
    <dgm:cxn modelId="{ED96C647-3E98-48AB-960F-64B7D55F26F8}" type="presParOf" srcId="{DACF82F6-95A6-4B59-9D37-F46699815612}" destId="{72E6673E-523D-4E62-80E5-5062FE589301}" srcOrd="0" destOrd="0" presId="urn:microsoft.com/office/officeart/2005/8/layout/hierarchy4"/>
    <dgm:cxn modelId="{B8392B99-77AF-4577-9AA4-044A9E862B2A}" type="presParOf" srcId="{72E6673E-523D-4E62-80E5-5062FE589301}" destId="{CB2AF246-A0C3-4F64-A578-D38165C39147}" srcOrd="0" destOrd="0" presId="urn:microsoft.com/office/officeart/2005/8/layout/hierarchy4"/>
    <dgm:cxn modelId="{94BC2870-E8B1-4C79-8BB2-971AC942F574}" type="presParOf" srcId="{72E6673E-523D-4E62-80E5-5062FE589301}" destId="{819FC9E5-E3D6-4C1A-9A2E-5E9E87CE7A56}" srcOrd="1" destOrd="0" presId="urn:microsoft.com/office/officeart/2005/8/layout/hierarchy4"/>
    <dgm:cxn modelId="{EBE07353-D750-4A13-A958-5442A6AF3930}" type="presParOf" srcId="{72E6673E-523D-4E62-80E5-5062FE589301}" destId="{F0336813-9E34-44C5-93FA-F6459A965D24}" srcOrd="2" destOrd="0" presId="urn:microsoft.com/office/officeart/2005/8/layout/hierarchy4"/>
    <dgm:cxn modelId="{DBAB4A62-6F0B-4C63-BF25-1B29A093E103}" type="presParOf" srcId="{F0336813-9E34-44C5-93FA-F6459A965D24}" destId="{4A08C748-3ACE-47B8-ABA4-F56495914AD8}" srcOrd="0" destOrd="0" presId="urn:microsoft.com/office/officeart/2005/8/layout/hierarchy4"/>
    <dgm:cxn modelId="{C5DAC8C8-3EE8-4813-8BFA-30285460F7C2}" type="presParOf" srcId="{4A08C748-3ACE-47B8-ABA4-F56495914AD8}" destId="{59176932-D6D5-4C36-BF7A-69A1297C4BAD}" srcOrd="0" destOrd="0" presId="urn:microsoft.com/office/officeart/2005/8/layout/hierarchy4"/>
    <dgm:cxn modelId="{3735A438-208B-4CBC-AC8F-3D672DBA202D}" type="presParOf" srcId="{4A08C748-3ACE-47B8-ABA4-F56495914AD8}" destId="{30B75228-9E45-4192-98FC-463FCFD65011}" srcOrd="1" destOrd="0" presId="urn:microsoft.com/office/officeart/2005/8/layout/hierarchy4"/>
    <dgm:cxn modelId="{EB3B60AD-07C2-4966-89D6-4EEF86BC2A05}" type="presParOf" srcId="{4A08C748-3ACE-47B8-ABA4-F56495914AD8}" destId="{4E7A1119-403E-4C39-BB54-05ED8132FF0C}" srcOrd="2" destOrd="0" presId="urn:microsoft.com/office/officeart/2005/8/layout/hierarchy4"/>
    <dgm:cxn modelId="{7ABD9332-2696-4F82-8F22-9DCD3241423B}" type="presParOf" srcId="{4E7A1119-403E-4C39-BB54-05ED8132FF0C}" destId="{F32685DE-10D4-4878-B807-45D477FFEF84}" srcOrd="0" destOrd="0" presId="urn:microsoft.com/office/officeart/2005/8/layout/hierarchy4"/>
    <dgm:cxn modelId="{2E792A88-8F86-4735-B88E-26F4ED8A097F}" type="presParOf" srcId="{F32685DE-10D4-4878-B807-45D477FFEF84}" destId="{BA61E3A6-0BE5-4066-9F94-BB1BFFF8EBBF}" srcOrd="0" destOrd="0" presId="urn:microsoft.com/office/officeart/2005/8/layout/hierarchy4"/>
    <dgm:cxn modelId="{EA99CEDA-EF1F-4999-9574-7E674CF75B31}" type="presParOf" srcId="{F32685DE-10D4-4878-B807-45D477FFEF84}" destId="{E4A82E23-1C0A-4136-A9EF-782A3309B0A1}" srcOrd="1" destOrd="0" presId="urn:microsoft.com/office/officeart/2005/8/layout/hierarchy4"/>
    <dgm:cxn modelId="{993F846A-96E2-493C-94E4-1ADDB4A9A039}" type="presParOf" srcId="{F32685DE-10D4-4878-B807-45D477FFEF84}" destId="{12969847-F565-4B2C-9631-4E5EF759A09C}" srcOrd="2" destOrd="0" presId="urn:microsoft.com/office/officeart/2005/8/layout/hierarchy4"/>
    <dgm:cxn modelId="{EBE2716A-7877-4B02-8FBC-723280F49EA0}" type="presParOf" srcId="{12969847-F565-4B2C-9631-4E5EF759A09C}" destId="{52B80F8A-F071-46D8-883B-7E22B84F7B82}" srcOrd="0" destOrd="0" presId="urn:microsoft.com/office/officeart/2005/8/layout/hierarchy4"/>
    <dgm:cxn modelId="{0BACDBB9-FE32-4A75-9DD2-87F390AD1AA3}" type="presParOf" srcId="{52B80F8A-F071-46D8-883B-7E22B84F7B82}" destId="{8C5A4ABB-F609-4CF2-8CFC-5593BE697C3C}" srcOrd="0" destOrd="0" presId="urn:microsoft.com/office/officeart/2005/8/layout/hierarchy4"/>
    <dgm:cxn modelId="{91E32E2E-53FF-417A-B659-516BE3ABB1C3}" type="presParOf" srcId="{52B80F8A-F071-46D8-883B-7E22B84F7B82}" destId="{628ECAEA-B4E2-4B8B-803B-B806DDFF1BEA}" srcOrd="1" destOrd="0" presId="urn:microsoft.com/office/officeart/2005/8/layout/hierarchy4"/>
    <dgm:cxn modelId="{4A273BD2-7961-47B6-9EA6-3BB7100BA57A}" type="presParOf" srcId="{52B80F8A-F071-46D8-883B-7E22B84F7B82}" destId="{363B422D-50FA-4623-87DE-F2646C7B8FA8}" srcOrd="2" destOrd="0" presId="urn:microsoft.com/office/officeart/2005/8/layout/hierarchy4"/>
    <dgm:cxn modelId="{9E958849-827D-4322-B912-082526BD277E}" type="presParOf" srcId="{363B422D-50FA-4623-87DE-F2646C7B8FA8}" destId="{C6A45010-9352-4A1A-8B01-AEC7EFC8D6CE}" srcOrd="0" destOrd="0" presId="urn:microsoft.com/office/officeart/2005/8/layout/hierarchy4"/>
    <dgm:cxn modelId="{BAB9C460-8A6B-4A2E-B870-5848CEE206A3}" type="presParOf" srcId="{C6A45010-9352-4A1A-8B01-AEC7EFC8D6CE}" destId="{5CA92D6E-6985-440B-92AD-5A876699A5A4}" srcOrd="0" destOrd="0" presId="urn:microsoft.com/office/officeart/2005/8/layout/hierarchy4"/>
    <dgm:cxn modelId="{CCBBC588-ACF2-4A3C-B62A-0F66DDFC7A5D}" type="presParOf" srcId="{C6A45010-9352-4A1A-8B01-AEC7EFC8D6CE}" destId="{7D2D3099-AFFF-4CD7-9C6B-E49849BDB0D1}" srcOrd="1" destOrd="0" presId="urn:microsoft.com/office/officeart/2005/8/layout/hierarchy4"/>
    <dgm:cxn modelId="{DE089286-AF77-42B1-9D40-7E7D34713EDC}" type="presParOf" srcId="{C6A45010-9352-4A1A-8B01-AEC7EFC8D6CE}" destId="{DC7AF065-3F82-4CA6-A7AA-3C6E8866FA3D}" srcOrd="2" destOrd="0" presId="urn:microsoft.com/office/officeart/2005/8/layout/hierarchy4"/>
    <dgm:cxn modelId="{AE16A535-AD74-40BD-AD33-ED1FF4CF4394}" type="presParOf" srcId="{DC7AF065-3F82-4CA6-A7AA-3C6E8866FA3D}" destId="{D0CE0F53-421B-4510-87E8-53F418F3CD62}" srcOrd="0" destOrd="0" presId="urn:microsoft.com/office/officeart/2005/8/layout/hierarchy4"/>
    <dgm:cxn modelId="{A458E4EB-DFE2-4FDF-9327-EA72DAB4D184}" type="presParOf" srcId="{D0CE0F53-421B-4510-87E8-53F418F3CD62}" destId="{71C035C7-3422-4AC8-9222-1B6144A7471F}" srcOrd="0" destOrd="0" presId="urn:microsoft.com/office/officeart/2005/8/layout/hierarchy4"/>
    <dgm:cxn modelId="{16F75827-9162-43B2-9F57-6DD6836D0818}" type="presParOf" srcId="{D0CE0F53-421B-4510-87E8-53F418F3CD62}" destId="{081DEC67-817E-49D4-B4B4-7926E943E3EE}" srcOrd="1" destOrd="0" presId="urn:microsoft.com/office/officeart/2005/8/layout/hierarchy4"/>
    <dgm:cxn modelId="{2D971E82-0683-4BFE-A34E-0446C3405A3D}" type="presParOf" srcId="{B74154C5-AFFE-498C-8E4C-911D7456AC97}" destId="{DF99D3E9-B7CE-4F56-A161-7C0465341531}" srcOrd="5" destOrd="0" presId="urn:microsoft.com/office/officeart/2005/8/layout/hierarchy4"/>
    <dgm:cxn modelId="{82F5B91B-7916-4147-80DF-CC9248693363}" type="presParOf" srcId="{B74154C5-AFFE-498C-8E4C-911D7456AC97}" destId="{CFBC63A5-42B0-460D-9C89-B64E9E9E2922}" srcOrd="6" destOrd="0" presId="urn:microsoft.com/office/officeart/2005/8/layout/hierarchy4"/>
    <dgm:cxn modelId="{EBE0BF0A-0A15-49C9-B276-0B8D2573DC8F}" type="presParOf" srcId="{CFBC63A5-42B0-460D-9C89-B64E9E9E2922}" destId="{9E5D5161-23D7-41B4-A187-BE6D7C6483D0}" srcOrd="0" destOrd="0" presId="urn:microsoft.com/office/officeart/2005/8/layout/hierarchy4"/>
    <dgm:cxn modelId="{B8EC6CF0-D000-4249-BF30-4692DFF941DA}" type="presParOf" srcId="{CFBC63A5-42B0-460D-9C89-B64E9E9E2922}" destId="{8BC6FDF3-3E6D-414C-B5BC-6C5B61465391}" srcOrd="1" destOrd="0" presId="urn:microsoft.com/office/officeart/2005/8/layout/hierarchy4"/>
    <dgm:cxn modelId="{7EA09B66-9B9C-42E7-9C8D-58044A0A031A}" type="presParOf" srcId="{CFBC63A5-42B0-460D-9C89-B64E9E9E2922}" destId="{CEF18E39-1C73-42B9-BDF1-5DD3EC85EA0D}" srcOrd="2" destOrd="0" presId="urn:microsoft.com/office/officeart/2005/8/layout/hierarchy4"/>
    <dgm:cxn modelId="{223FC075-8B54-45FF-9AEA-D32C4339F7BB}" type="presParOf" srcId="{CEF18E39-1C73-42B9-BDF1-5DD3EC85EA0D}" destId="{D6936C6D-17F5-4369-B1C3-901E9E722DCF}" srcOrd="0" destOrd="0" presId="urn:microsoft.com/office/officeart/2005/8/layout/hierarchy4"/>
    <dgm:cxn modelId="{AA3B8CC0-EE6B-4013-B028-A76CDA5F6970}" type="presParOf" srcId="{D6936C6D-17F5-4369-B1C3-901E9E722DCF}" destId="{2965B01E-C0DE-4302-ADA0-732BD580C7B1}" srcOrd="0" destOrd="0" presId="urn:microsoft.com/office/officeart/2005/8/layout/hierarchy4"/>
    <dgm:cxn modelId="{0345AA93-9AB5-4A93-B24D-44A316C97CB1}" type="presParOf" srcId="{D6936C6D-17F5-4369-B1C3-901E9E722DCF}" destId="{DC8AC8CB-3F6F-4460-AB01-5CBE0F14A486}" srcOrd="1" destOrd="0" presId="urn:microsoft.com/office/officeart/2005/8/layout/hierarchy4"/>
    <dgm:cxn modelId="{FCE6C4D3-9D2A-47B2-8D9C-66782CADDA95}" type="presParOf" srcId="{D6936C6D-17F5-4369-B1C3-901E9E722DCF}" destId="{73994466-6310-40D7-8792-BD7FD56E6AF4}" srcOrd="2" destOrd="0" presId="urn:microsoft.com/office/officeart/2005/8/layout/hierarchy4"/>
    <dgm:cxn modelId="{BDD601F3-F6F4-4529-8624-D8AEF1B55157}" type="presParOf" srcId="{73994466-6310-40D7-8792-BD7FD56E6AF4}" destId="{CA81CD2D-7A1B-4CCA-952B-6AE89CE8AAB7}" srcOrd="0" destOrd="0" presId="urn:microsoft.com/office/officeart/2005/8/layout/hierarchy4"/>
    <dgm:cxn modelId="{6013086C-0FB0-4E32-BD08-735F0F1028D4}" type="presParOf" srcId="{CA81CD2D-7A1B-4CCA-952B-6AE89CE8AAB7}" destId="{EFF40216-5B58-45C6-B485-1C9C4561DF2F}" srcOrd="0" destOrd="0" presId="urn:microsoft.com/office/officeart/2005/8/layout/hierarchy4"/>
    <dgm:cxn modelId="{F08D5F82-5658-4ABA-B8D7-D91553027CA3}" type="presParOf" srcId="{CA81CD2D-7A1B-4CCA-952B-6AE89CE8AAB7}" destId="{82BA7D97-E2A8-4C59-838B-E0906E156677}" srcOrd="1" destOrd="0" presId="urn:microsoft.com/office/officeart/2005/8/layout/hierarchy4"/>
    <dgm:cxn modelId="{9004C831-D42A-42FE-B2E6-20B38A9503BF}" type="presParOf" srcId="{CA81CD2D-7A1B-4CCA-952B-6AE89CE8AAB7}" destId="{F73E662C-F722-4B4F-9DF8-BE21B2C2C700}" srcOrd="2" destOrd="0" presId="urn:microsoft.com/office/officeart/2005/8/layout/hierarchy4"/>
    <dgm:cxn modelId="{6EA85D55-9F21-4AEE-B897-05A401C00D81}" type="presParOf" srcId="{F73E662C-F722-4B4F-9DF8-BE21B2C2C700}" destId="{566AACE7-A2F1-4E7A-BECC-43348B95352C}" srcOrd="0" destOrd="0" presId="urn:microsoft.com/office/officeart/2005/8/layout/hierarchy4"/>
    <dgm:cxn modelId="{0F407D48-9267-41A3-B153-5D50D815D120}" type="presParOf" srcId="{566AACE7-A2F1-4E7A-BECC-43348B95352C}" destId="{7653A429-0E18-4BE3-A07C-F1A5A9D672E3}" srcOrd="0" destOrd="0" presId="urn:microsoft.com/office/officeart/2005/8/layout/hierarchy4"/>
    <dgm:cxn modelId="{739E304F-CFB6-437F-9EF9-1172EE5CBB86}" type="presParOf" srcId="{566AACE7-A2F1-4E7A-BECC-43348B95352C}" destId="{BED59DE9-3C29-48CB-8A25-B7F991619843}" srcOrd="1" destOrd="0" presId="urn:microsoft.com/office/officeart/2005/8/layout/hierarchy4"/>
    <dgm:cxn modelId="{CCAC8BDB-A2A7-46C3-BFB2-025F8C826674}" type="presParOf" srcId="{566AACE7-A2F1-4E7A-BECC-43348B95352C}" destId="{3A3A01C6-B3AA-4C89-92D4-EA308C8E23E1}" srcOrd="2" destOrd="0" presId="urn:microsoft.com/office/officeart/2005/8/layout/hierarchy4"/>
    <dgm:cxn modelId="{E5C41B21-70CB-4CCC-9C17-D9027D84C761}" type="presParOf" srcId="{3A3A01C6-B3AA-4C89-92D4-EA308C8E23E1}" destId="{B8B89817-F07F-4DA9-AEBF-C4EDAD3E897E}" srcOrd="0" destOrd="0" presId="urn:microsoft.com/office/officeart/2005/8/layout/hierarchy4"/>
    <dgm:cxn modelId="{E13D232D-01BF-4213-B63C-53BC34E5E26D}" type="presParOf" srcId="{B8B89817-F07F-4DA9-AEBF-C4EDAD3E897E}" destId="{35DF38A4-C109-469A-81F6-242705CF6432}" srcOrd="0" destOrd="0" presId="urn:microsoft.com/office/officeart/2005/8/layout/hierarchy4"/>
    <dgm:cxn modelId="{9D72D8F8-6EC5-4274-9080-7E0F34D5BC28}" type="presParOf" srcId="{B8B89817-F07F-4DA9-AEBF-C4EDAD3E897E}" destId="{316284DC-AD60-4799-9C6D-BBAE00D72CFA}" srcOrd="1" destOrd="0" presId="urn:microsoft.com/office/officeart/2005/8/layout/hierarchy4"/>
    <dgm:cxn modelId="{2D8B563A-227B-440A-B0DE-88D1DE220A74}" type="presParOf" srcId="{B8B89817-F07F-4DA9-AEBF-C4EDAD3E897E}" destId="{FF9D5968-2625-4FA7-B798-123DE0850F01}" srcOrd="2" destOrd="0" presId="urn:microsoft.com/office/officeart/2005/8/layout/hierarchy4"/>
    <dgm:cxn modelId="{8F9736D6-EDFD-4C86-8847-66CBB9E13364}" type="presParOf" srcId="{FF9D5968-2625-4FA7-B798-123DE0850F01}" destId="{0ACE6D06-B44A-4123-806C-A6DF04AE4987}" srcOrd="0" destOrd="0" presId="urn:microsoft.com/office/officeart/2005/8/layout/hierarchy4"/>
    <dgm:cxn modelId="{9AFC12A6-3477-4EFD-83F7-CF2933728964}" type="presParOf" srcId="{0ACE6D06-B44A-4123-806C-A6DF04AE4987}" destId="{72D34432-C31A-4895-8C4B-497C4DC5EA4F}" srcOrd="0" destOrd="0" presId="urn:microsoft.com/office/officeart/2005/8/layout/hierarchy4"/>
    <dgm:cxn modelId="{112DA210-0515-4029-BE1A-E4E02D8B6120}" type="presParOf" srcId="{0ACE6D06-B44A-4123-806C-A6DF04AE4987}" destId="{EEE17A31-44C2-438A-A1F1-CEABFCE7A644}" srcOrd="1" destOrd="0" presId="urn:microsoft.com/office/officeart/2005/8/layout/hierarchy4"/>
    <dgm:cxn modelId="{DB8D645F-104F-4C1C-97AD-A94FD0BA267F}" type="presParOf" srcId="{0ACE6D06-B44A-4123-806C-A6DF04AE4987}" destId="{68423DB6-6E38-46B7-BEBB-F85082740DD1}" srcOrd="2" destOrd="0" presId="urn:microsoft.com/office/officeart/2005/8/layout/hierarchy4"/>
    <dgm:cxn modelId="{2F536C2B-3135-42DF-9763-FA6905A12376}" type="presParOf" srcId="{68423DB6-6E38-46B7-BEBB-F85082740DD1}" destId="{F94763EA-4493-477A-9036-3029D3F46029}" srcOrd="0" destOrd="0" presId="urn:microsoft.com/office/officeart/2005/8/layout/hierarchy4"/>
    <dgm:cxn modelId="{8A5595F5-947E-4198-A87B-FB4A08F1D2C4}" type="presParOf" srcId="{F94763EA-4493-477A-9036-3029D3F46029}" destId="{252B03E0-D5FD-41C1-88D1-55ADB0B5C077}" srcOrd="0" destOrd="0" presId="urn:microsoft.com/office/officeart/2005/8/layout/hierarchy4"/>
    <dgm:cxn modelId="{6783AD86-CEA7-4840-8C8A-3C25E806B9DC}" type="presParOf" srcId="{F94763EA-4493-477A-9036-3029D3F46029}" destId="{15A197EB-E44C-4DC8-99A1-0A8E839FA152}" srcOrd="1" destOrd="0" presId="urn:microsoft.com/office/officeart/2005/8/layout/hierarchy4"/>
    <dgm:cxn modelId="{B561B235-55ED-44DC-8DEC-ED9D3B40B2A2}" type="presParOf" srcId="{B74154C5-AFFE-498C-8E4C-911D7456AC97}" destId="{62C0B193-30A4-4691-AF46-D5B94E7FC561}" srcOrd="7" destOrd="0" presId="urn:microsoft.com/office/officeart/2005/8/layout/hierarchy4"/>
    <dgm:cxn modelId="{E06024E5-7C9A-47DE-AED6-682AF05B5902}" type="presParOf" srcId="{B74154C5-AFFE-498C-8E4C-911D7456AC97}" destId="{E8090E1D-4DD8-46E0-BA1E-C3890CF14D47}" srcOrd="8" destOrd="0" presId="urn:microsoft.com/office/officeart/2005/8/layout/hierarchy4"/>
    <dgm:cxn modelId="{247853D7-1F44-46B0-A2B5-DFB245AF3A7D}" type="presParOf" srcId="{E8090E1D-4DD8-46E0-BA1E-C3890CF14D47}" destId="{F8905714-088D-483C-AC16-D43BF2F0BF16}" srcOrd="0" destOrd="0" presId="urn:microsoft.com/office/officeart/2005/8/layout/hierarchy4"/>
    <dgm:cxn modelId="{8B9D9F65-7400-4376-BA9A-56BD8FB45BBB}" type="presParOf" srcId="{E8090E1D-4DD8-46E0-BA1E-C3890CF14D47}" destId="{8825E9BC-9772-4579-B80A-08C02E6F5841}" srcOrd="1" destOrd="0" presId="urn:microsoft.com/office/officeart/2005/8/layout/hierarchy4"/>
    <dgm:cxn modelId="{57FE935F-FF96-4361-9F53-B0C1D31956C1}" type="presParOf" srcId="{E8090E1D-4DD8-46E0-BA1E-C3890CF14D47}" destId="{4101F8DA-93D9-46DF-B37A-B90529D7C907}" srcOrd="2" destOrd="0" presId="urn:microsoft.com/office/officeart/2005/8/layout/hierarchy4"/>
    <dgm:cxn modelId="{89F28371-42BF-4447-92B1-AACB7A0BB47B}" type="presParOf" srcId="{4101F8DA-93D9-46DF-B37A-B90529D7C907}" destId="{95872D8F-BB28-4072-9DAD-3FCDEEA4A51B}" srcOrd="0" destOrd="0" presId="urn:microsoft.com/office/officeart/2005/8/layout/hierarchy4"/>
    <dgm:cxn modelId="{A0C8E9BA-E122-45B0-BC27-2D229CD3F150}" type="presParOf" srcId="{95872D8F-BB28-4072-9DAD-3FCDEEA4A51B}" destId="{24CEF574-2765-4D7C-A195-C900E925FBE6}" srcOrd="0" destOrd="0" presId="urn:microsoft.com/office/officeart/2005/8/layout/hierarchy4"/>
    <dgm:cxn modelId="{5190ED28-3393-450D-BB21-F81E31D21EFB}" type="presParOf" srcId="{95872D8F-BB28-4072-9DAD-3FCDEEA4A51B}" destId="{9ED7436C-1536-41D8-A0EE-0E39E8864FDD}" srcOrd="1" destOrd="0" presId="urn:microsoft.com/office/officeart/2005/8/layout/hierarchy4"/>
    <dgm:cxn modelId="{FC2B1ED4-0E4F-4156-B976-6D4BBE38339F}" type="presParOf" srcId="{95872D8F-BB28-4072-9DAD-3FCDEEA4A51B}" destId="{4139EE0B-9D40-4076-B516-60260BCFF8F9}" srcOrd="2" destOrd="0" presId="urn:microsoft.com/office/officeart/2005/8/layout/hierarchy4"/>
    <dgm:cxn modelId="{43129D33-34E3-4EF5-B0B7-8C71818AD7DB}" type="presParOf" srcId="{4139EE0B-9D40-4076-B516-60260BCFF8F9}" destId="{F36349D9-AAD1-4D05-8BCB-F865ABA18533}" srcOrd="0" destOrd="0" presId="urn:microsoft.com/office/officeart/2005/8/layout/hierarchy4"/>
    <dgm:cxn modelId="{0ADDA30A-A8E2-40A0-84E8-8CE09BA2EA0E}" type="presParOf" srcId="{F36349D9-AAD1-4D05-8BCB-F865ABA18533}" destId="{374E99F0-AE84-4383-93E4-780F78CE6D13}" srcOrd="0" destOrd="0" presId="urn:microsoft.com/office/officeart/2005/8/layout/hierarchy4"/>
    <dgm:cxn modelId="{AE7A9FD5-C851-4020-8D3B-A4CCB649F6DA}" type="presParOf" srcId="{F36349D9-AAD1-4D05-8BCB-F865ABA18533}" destId="{FE4B595F-B001-4933-98CC-F9415F4FE45A}" srcOrd="1" destOrd="0" presId="urn:microsoft.com/office/officeart/2005/8/layout/hierarchy4"/>
    <dgm:cxn modelId="{0953BB7D-ACF6-471D-A9F6-A1D64378D993}" type="presParOf" srcId="{F36349D9-AAD1-4D05-8BCB-F865ABA18533}" destId="{19CEB4E4-DAEB-4DAC-B74F-6A90F95E40F6}" srcOrd="2" destOrd="0" presId="urn:microsoft.com/office/officeart/2005/8/layout/hierarchy4"/>
    <dgm:cxn modelId="{B92B3E26-9134-4EBF-A2BC-B307F29C877D}" type="presParOf" srcId="{19CEB4E4-DAEB-4DAC-B74F-6A90F95E40F6}" destId="{4B090C7C-91FA-46FA-862C-86DC2555E033}" srcOrd="0" destOrd="0" presId="urn:microsoft.com/office/officeart/2005/8/layout/hierarchy4"/>
    <dgm:cxn modelId="{56DA36E4-6346-4D4C-AB9A-4C506C7B35A2}" type="presParOf" srcId="{4B090C7C-91FA-46FA-862C-86DC2555E033}" destId="{874CF4BC-44A5-455D-A60A-EB599B596188}" srcOrd="0" destOrd="0" presId="urn:microsoft.com/office/officeart/2005/8/layout/hierarchy4"/>
    <dgm:cxn modelId="{1B526E06-0993-454A-88B2-7274976A0138}" type="presParOf" srcId="{4B090C7C-91FA-46FA-862C-86DC2555E033}" destId="{7879E5A0-7B91-4ECE-AF79-8798634D07D0}" srcOrd="1" destOrd="0" presId="urn:microsoft.com/office/officeart/2005/8/layout/hierarchy4"/>
    <dgm:cxn modelId="{8EF9D1BB-9579-4890-A89C-ADE6E514E095}" type="presParOf" srcId="{4B090C7C-91FA-46FA-862C-86DC2555E033}" destId="{97FFE9E6-CE88-44D7-A8E9-5F178F964167}" srcOrd="2" destOrd="0" presId="urn:microsoft.com/office/officeart/2005/8/layout/hierarchy4"/>
    <dgm:cxn modelId="{B991D84D-C7B2-4D30-8930-B9651ABC3FF3}" type="presParOf" srcId="{97FFE9E6-CE88-44D7-A8E9-5F178F964167}" destId="{B45A538C-DC99-43D4-9C5E-FD6136650525}" srcOrd="0" destOrd="0" presId="urn:microsoft.com/office/officeart/2005/8/layout/hierarchy4"/>
    <dgm:cxn modelId="{E5834385-AF59-4303-9B0D-0FEE0BB786CB}" type="presParOf" srcId="{B45A538C-DC99-43D4-9C5E-FD6136650525}" destId="{D2D81AF8-4EA8-45A6-A84D-9694EF1BCFE7}" srcOrd="0" destOrd="0" presId="urn:microsoft.com/office/officeart/2005/8/layout/hierarchy4"/>
    <dgm:cxn modelId="{90846267-41D1-49F9-AA07-B978B320BC4D}" type="presParOf" srcId="{B45A538C-DC99-43D4-9C5E-FD6136650525}" destId="{31DD6202-DBD1-44BF-A1E0-17D7DF207347}" srcOrd="1" destOrd="0" presId="urn:microsoft.com/office/officeart/2005/8/layout/hierarchy4"/>
    <dgm:cxn modelId="{88FD617D-F16A-4357-81DE-6CC987BD159B}" type="presParOf" srcId="{B45A538C-DC99-43D4-9C5E-FD6136650525}" destId="{78FA1C88-01CB-45D0-B8B1-93ED28DC0515}" srcOrd="2" destOrd="0" presId="urn:microsoft.com/office/officeart/2005/8/layout/hierarchy4"/>
    <dgm:cxn modelId="{C281ABF1-D0A6-4C6C-93C4-ADF83C0AA9A4}" type="presParOf" srcId="{78FA1C88-01CB-45D0-B8B1-93ED28DC0515}" destId="{C388ABCD-EF97-4C36-B582-B368BFAF3A98}" srcOrd="0" destOrd="0" presId="urn:microsoft.com/office/officeart/2005/8/layout/hierarchy4"/>
    <dgm:cxn modelId="{FDFD63BD-6B74-480F-A7CE-D413A6A33EE9}" type="presParOf" srcId="{C388ABCD-EF97-4C36-B582-B368BFAF3A98}" destId="{B05C0A3E-A45E-4E74-81F8-BADC3EA7BC7D}" srcOrd="0" destOrd="0" presId="urn:microsoft.com/office/officeart/2005/8/layout/hierarchy4"/>
    <dgm:cxn modelId="{43E83B3F-3E86-436C-92BC-345F369CB36E}" type="presParOf" srcId="{C388ABCD-EF97-4C36-B582-B368BFAF3A98}" destId="{FBEABCE2-2985-48AF-AF89-4210AE555702}" srcOrd="1" destOrd="0" presId="urn:microsoft.com/office/officeart/2005/8/layout/hierarchy4"/>
    <dgm:cxn modelId="{8E8B58F1-6852-4E9C-9CF4-70E1ED3A067A}" type="presParOf" srcId="{C388ABCD-EF97-4C36-B582-B368BFAF3A98}" destId="{3CF494E9-8292-4011-9D6D-8524C148D964}" srcOrd="2" destOrd="0" presId="urn:microsoft.com/office/officeart/2005/8/layout/hierarchy4"/>
    <dgm:cxn modelId="{251923BC-B342-478E-833B-4F2174FBA756}" type="presParOf" srcId="{3CF494E9-8292-4011-9D6D-8524C148D964}" destId="{AAF9086F-D52E-48E8-9807-D56E746046F3}" srcOrd="0" destOrd="0" presId="urn:microsoft.com/office/officeart/2005/8/layout/hierarchy4"/>
    <dgm:cxn modelId="{1CB6FD53-84AA-40F6-BC12-D7C7CC85FC79}" type="presParOf" srcId="{AAF9086F-D52E-48E8-9807-D56E746046F3}" destId="{7E9DD26B-A2C6-4A47-8D76-8FEB33BF00E3}" srcOrd="0" destOrd="0" presId="urn:microsoft.com/office/officeart/2005/8/layout/hierarchy4"/>
    <dgm:cxn modelId="{47ED579A-888F-4E14-AD3E-0D21E291EE07}" type="presParOf" srcId="{AAF9086F-D52E-48E8-9807-D56E746046F3}" destId="{F98FA87F-75E2-42A7-81F6-68BFBFF48EF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41448C5B-0059-4F67-BD06-290C2AAB2B24}"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pPr>
            <a:lnSpc>
              <a:spcPct val="100000"/>
            </a:lnSpc>
          </a:pPr>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F6F97186-B344-4193-9FE9-6DFB5403A289}">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5,1</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5,1</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p>
      </dgm:t>
    </dgm:pt>
    <dgm:pt modelId="{EE696C4B-FDDD-492E-99F0-85F84DCD2C36}" type="sibTrans" cxnId="{EFA08DB9-2A00-43D3-B718-DCFAD41C9E5B}">
      <dgm:prSet/>
      <dgm:spPr/>
      <dgm:t>
        <a:bodyPr/>
        <a:lstStyle/>
        <a:p>
          <a:endParaRPr lang="ru-RU" sz="1100" b="1"/>
        </a:p>
      </dgm:t>
    </dgm:pt>
    <dgm:pt modelId="{CD119780-6575-4106-AE5B-2CC6B48E5482}">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0,8</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0,71</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17,0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17,0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5,0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0,75</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4,9</a:t>
          </a: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0,75</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16,6</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4,8</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0,7</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16,4</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16,8</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p>
      </dgm:t>
    </dgm:pt>
    <dgm:pt modelId="{A530724B-D4A2-46C1-8717-7F7FB05E23A3}" type="parTrans" cxnId="{9D786EF0-2F4F-40F5-8C60-398E9181FD35}">
      <dgm:prSet/>
      <dgm:spPr/>
      <dgm:t>
        <a:bodyPr/>
        <a:lstStyle/>
        <a:p>
          <a:endParaRPr lang="ru-RU"/>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1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10">
        <dgm:presLayoutVars>
          <dgm:chPref val="3"/>
        </dgm:presLayoutVars>
      </dgm:prSet>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2" presStyleCnt="1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3" presStyleCnt="10">
        <dgm:presLayoutVars>
          <dgm:chPref val="3"/>
        </dgm:presLayoutVars>
      </dgm:prSet>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4" presStyleCnt="1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5" presStyleCnt="10">
        <dgm:presLayoutVars>
          <dgm:chPref val="3"/>
        </dgm:presLayoutVars>
      </dgm:prSet>
      <dgm:spPr/>
      <dgm:t>
        <a:bodyPr/>
        <a:lstStyle/>
        <a:p>
          <a:endParaRPr lang="ru-RU"/>
        </a:p>
      </dgm:t>
    </dgm:pt>
    <dgm:pt modelId="{4E7A1119-403E-4C39-BB54-05ED8132FF0C}" type="pres">
      <dgm:prSet presAssocID="{D1936ACF-1E69-4953-BA37-9ADE2EF12E41}"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6" presStyleCnt="1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7" presStyleCnt="10">
        <dgm:presLayoutVars>
          <dgm:chPref val="3"/>
        </dgm:presLayoutVars>
      </dgm:prSet>
      <dgm:spPr/>
      <dgm:t>
        <a:bodyPr/>
        <a:lstStyle/>
        <a:p>
          <a:endParaRPr lang="ru-RU"/>
        </a:p>
      </dgm:t>
    </dgm:pt>
    <dgm:pt modelId="{F73E662C-F722-4B4F-9DF8-BE21B2C2C700}" type="pres">
      <dgm:prSet presAssocID="{187C542A-BCFC-4BBB-8DCA-67690BE3FD29}"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8" presStyleCnt="1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9" presStyleCnt="10">
        <dgm:presLayoutVars>
          <dgm:chPref val="3"/>
        </dgm:presLayoutVars>
      </dgm:prSet>
      <dgm:spPr/>
      <dgm:t>
        <a:bodyPr/>
        <a:lstStyle/>
        <a:p>
          <a:endParaRPr lang="ru-RU"/>
        </a:p>
      </dgm:t>
    </dgm:pt>
    <dgm:pt modelId="{19CEB4E4-DAEB-4DAC-B74F-6A90F95E40F6}" type="pres">
      <dgm:prSet presAssocID="{1B20A584-E8E7-451F-84AF-E95BD5B40EA1}" presName="horzFour" presStyleCnt="0"/>
      <dgm:spPr/>
    </dgm:pt>
  </dgm:ptLst>
  <dgm:cxnLst>
    <dgm:cxn modelId="{63612CDA-BBAA-48D8-BF07-558BDAD747A0}" srcId="{CD119780-6575-4106-AE5B-2CC6B48E5482}" destId="{93520637-36B3-4AB9-B949-92D55141E733}" srcOrd="0" destOrd="0" parTransId="{15E02305-DAD8-4809-8067-42DAD00486AD}" sibTransId="{59CBCFDE-87C7-4CA0-895C-10567390C816}"/>
    <dgm:cxn modelId="{9D786EF0-2F4F-40F5-8C60-398E9181FD35}" srcId="{66E38241-E965-439E-997F-74C14C213F23}" destId="{D1936ACF-1E69-4953-BA37-9ADE2EF12E41}" srcOrd="0" destOrd="0" parTransId="{A530724B-D4A2-46C1-8717-7F7FB05E23A3}" sibTransId="{7319F631-09B1-48CB-BAF7-8445C5AC1618}"/>
    <dgm:cxn modelId="{C28CBCF7-3139-40F7-B426-1830BB2434D9}" srcId="{5A6BA2F8-AB86-4FEA-9FCE-F9FA52A7F9A0}" destId="{F6F97186-B344-4193-9FE9-6DFB5403A289}" srcOrd="0" destOrd="0" parTransId="{F22CCE59-9B42-4DA2-949C-34E1E0586A20}" sibTransId="{01E5FF1C-8ED4-4ED1-A0DD-0AA37640AF28}"/>
    <dgm:cxn modelId="{D0FADE0F-F15B-45EB-BE1E-1190009A8ABD}" srcId="{89E09F27-5F73-400B-AE18-4421B9895F64}" destId="{C60BD95D-8BE5-42EC-AF9D-D22E07852892}" srcOrd="0" destOrd="0" parTransId="{8DBEE901-4D78-4181-A6DB-04DBE5AFC449}" sibTransId="{571AFEDE-AA12-4634-A6F3-33BC4E236E19}"/>
    <dgm:cxn modelId="{23044D7B-7184-4077-9554-9305FEDD03E9}" srcId="{946393D2-3BB5-4D19-BAF6-84B7339845C4}" destId="{9E496AFB-5861-4A0B-A059-7AF344913280}" srcOrd="4" destOrd="0" parTransId="{6435703E-03C2-4EC2-8B8A-0AC2F1B8426B}" sibTransId="{7097F666-B696-4074-BF8E-24ADA840ED3B}"/>
    <dgm:cxn modelId="{CE57F0F4-BCB8-4CD9-940A-A9E3A886B80F}" type="presOf" srcId="{187C542A-BCFC-4BBB-8DCA-67690BE3FD29}" destId="{EFF40216-5B58-45C6-B485-1C9C4561DF2F}"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A87D5022-47CD-4FFB-9BAD-37B8F3D26BB3}" srcId="{946393D2-3BB5-4D19-BAF6-84B7339845C4}" destId="{89E09F27-5F73-400B-AE18-4421B9895F64}" srcOrd="3" destOrd="0" parTransId="{16B02458-69C3-4316-A805-FC6C92C26552}" sibTransId="{FA1CF671-CE5A-43BE-A489-E153F0F8811C}"/>
    <dgm:cxn modelId="{976C2D4D-7A06-4D97-85D7-ED07F00776A1}" type="presOf" srcId="{9E496AFB-5861-4A0B-A059-7AF344913280}" destId="{F8905714-088D-483C-AC16-D43BF2F0BF16}" srcOrd="0" destOrd="0" presId="urn:microsoft.com/office/officeart/2005/8/layout/hierarchy4"/>
    <dgm:cxn modelId="{922AAADB-921E-4CA1-9B43-46CBD70A967B}" type="presOf" srcId="{C9C8B06B-C833-4D4A-8595-4BF5AEB204E9}" destId="{CB2AF246-A0C3-4F64-A578-D38165C39147}" srcOrd="0" destOrd="0" presId="urn:microsoft.com/office/officeart/2005/8/layout/hierarchy4"/>
    <dgm:cxn modelId="{D4F21852-AFBC-4D9E-977E-BAC9F861E7F8}" type="presOf" srcId="{CE075476-E9CA-4A59-A127-31223E8D37A1}" destId="{25DDEEC2-9BA5-4367-BB24-33CAA47BBC09}" srcOrd="0" destOrd="0" presId="urn:microsoft.com/office/officeart/2005/8/layout/hierarchy4"/>
    <dgm:cxn modelId="{A0B769C9-6A77-4A9A-A894-D4353FA7A0B2}" type="presOf" srcId="{7711325B-E859-44FE-8B41-57F9AFDCA54B}" destId="{576C6983-4618-426C-8177-DEA9FE3AC4EB}" srcOrd="0" destOrd="0" presId="urn:microsoft.com/office/officeart/2005/8/layout/hierarchy4"/>
    <dgm:cxn modelId="{DFBB8525-2753-49E2-AE0C-11E91418FD8B}" type="presOf" srcId="{B34B6A16-5EF9-4B63-A5E4-12B190B34880}" destId="{C586111C-58B6-40AF-8D8A-60EE680572BA}"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A9A7D7F0-F37E-46DF-9737-6BC8C2E44BBF}" type="presOf" srcId="{F6F97186-B344-4193-9FE9-6DFB5403A289}" destId="{B7B68934-E179-4D36-8AD9-7637EF3F0019}" srcOrd="0" destOrd="0" presId="urn:microsoft.com/office/officeart/2005/8/layout/hierarchy4"/>
    <dgm:cxn modelId="{D9BFCF14-67D0-4B9C-9ED3-1D07BC82DF98}" type="presOf" srcId="{BDDF592B-1C58-40EE-9108-0DC798BB2F08}" destId="{4CD2A706-78CC-47E3-A8F8-D778F944372A}" srcOrd="0" destOrd="0" presId="urn:microsoft.com/office/officeart/2005/8/layout/hierarchy4"/>
    <dgm:cxn modelId="{07ABB265-8849-41C0-90F6-DE02D6100166}" type="presOf" srcId="{89E09F27-5F73-400B-AE18-4421B9895F64}" destId="{9E5D5161-23D7-41B4-A187-BE6D7C6483D0}" srcOrd="0" destOrd="0" presId="urn:microsoft.com/office/officeart/2005/8/layout/hierarchy4"/>
    <dgm:cxn modelId="{A6FF6F0B-A5EE-4681-BC93-E985C6275AEA}" type="presOf" srcId="{D5544F4D-4FD2-41EE-A356-ABCAA534BCB5}" destId="{A7AF9B85-BF68-40A8-954B-A40EDB5CAF9F}" srcOrd="0" destOrd="0" presId="urn:microsoft.com/office/officeart/2005/8/layout/hierarchy4"/>
    <dgm:cxn modelId="{5079F65A-AE2A-4CC2-B643-63C8C33D61C2}" type="presOf" srcId="{A1BB5A2E-A45D-4F6A-B329-CD4782193917}" destId="{672DFC88-43F4-433B-9B7F-D5CE282279E3}" srcOrd="0" destOrd="0" presId="urn:microsoft.com/office/officeart/2005/8/layout/hierarchy4"/>
    <dgm:cxn modelId="{054D301B-9811-425E-B8C1-5CFAF8D436B0}" type="presOf" srcId="{93520637-36B3-4AB9-B949-92D55141E733}" destId="{8E7E2D4A-62E6-4A23-A5DD-552A63903B64}"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8BB8B626-0C81-4015-AE43-D7A7F4678E1D}" type="presOf" srcId="{C60BD95D-8BE5-42EC-AF9D-D22E07852892}" destId="{2965B01E-C0DE-4302-ADA0-732BD580C7B1}" srcOrd="0" destOrd="0" presId="urn:microsoft.com/office/officeart/2005/8/layout/hierarchy4"/>
    <dgm:cxn modelId="{ABFA0F9B-2BA6-4323-866D-1BDC514FE2BF}" type="presOf" srcId="{25C69CC8-098D-44A3-878A-5E3FEF1E9C10}" destId="{24CEF574-2765-4D7C-A195-C900E925FBE6}"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CEF4EA1C-3D2A-4031-A6EB-18EF9242C183}" type="presOf" srcId="{62031802-0EE5-47DF-BB1F-2C84A19F6746}" destId="{A25BE625-018B-46BA-BE7F-ED875B975F26}"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605000A8-E9A8-4E12-A1C8-8FA726E7C9AE}" srcId="{946393D2-3BB5-4D19-BAF6-84B7339845C4}" destId="{7711325B-E859-44FE-8B41-57F9AFDCA54B}" srcOrd="1" destOrd="0" parTransId="{2BF8A7FD-5B45-414F-8537-22861CA0057A}" sibTransId="{A670FA7C-7403-44C0-BA19-83B2BA693E61}"/>
    <dgm:cxn modelId="{442AF194-19B1-408B-8BCB-E4F3B6F82649}" type="presOf" srcId="{D1936ACF-1E69-4953-BA37-9ADE2EF12E41}" destId="{59176932-D6D5-4C36-BF7A-69A1297C4BAD}"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B72526C9-E569-4D48-962A-436B045CCE85}" type="presOf" srcId="{9A0A1B48-08CE-44F2-8C66-5814C06EE4CC}" destId="{41590EE3-70B4-4E0E-8D44-18EF1FD97F2E}" srcOrd="0" destOrd="0" presId="urn:microsoft.com/office/officeart/2005/8/layout/hierarchy4"/>
    <dgm:cxn modelId="{3C70CDC2-0092-49B7-9553-CEB0E9DA57A7}" type="presOf" srcId="{CD119780-6575-4106-AE5B-2CC6B48E5482}" destId="{14BABD28-5047-47A3-A701-B7AFBBE28819}"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A83DED4F-47D4-449A-B112-C54B560DEF53}" type="presOf" srcId="{1B20A584-E8E7-451F-84AF-E95BD5B40EA1}" destId="{374E99F0-AE84-4383-93E4-780F78CE6D13}"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7EAEC371-553E-4E9D-A4CC-83A632C1A866}" srcId="{9E496AFB-5861-4A0B-A059-7AF344913280}" destId="{25C69CC8-098D-44A3-878A-5E3FEF1E9C10}" srcOrd="0" destOrd="0" parTransId="{28799DE6-79A2-4C3E-B141-55C8FB729A4A}" sibTransId="{41B933A1-9AB0-4413-9012-F89B9C70741E}"/>
    <dgm:cxn modelId="{B7EC6DDD-6433-44EC-9FD5-BD8BA88E6613}" srcId="{B34B6A16-5EF9-4B63-A5E4-12B190B34880}" destId="{9A0A1B48-08CE-44F2-8C66-5814C06EE4CC}" srcOrd="0" destOrd="0" parTransId="{29FE6CB6-1907-439D-BB9A-57865C4A7A77}" sibTransId="{26501B87-1556-4F1B-A703-D81F2BA2DB5B}"/>
    <dgm:cxn modelId="{7C2E5991-6D03-4679-BB46-318B01A66142}" srcId="{F6F97186-B344-4193-9FE9-6DFB5403A289}" destId="{CD119780-6575-4106-AE5B-2CC6B48E5482}" srcOrd="0" destOrd="0" parTransId="{A99EC59D-97F4-424A-A28E-01E77005439E}" sibTransId="{3BBBAA4F-305C-4E5F-BBCB-DE1B8ED5978A}"/>
    <dgm:cxn modelId="{F5F54170-6D26-4629-A554-23AF8851D244}" type="presOf" srcId="{66E38241-E965-439E-997F-74C14C213F23}" destId="{02D78884-08A2-47FD-874A-FD0B1E1D6A24}" srcOrd="0" destOrd="0" presId="urn:microsoft.com/office/officeart/2005/8/layout/hierarchy4"/>
    <dgm:cxn modelId="{72C713E7-4672-4A83-BF65-AAFC11201939}" type="presOf" srcId="{946393D2-3BB5-4D19-BAF6-84B7339845C4}" destId="{9DF12F5D-797B-4C71-93F7-7C835BFF7982}"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177B1604-DECB-437F-BD0A-A555EEF6E09F}" srcId="{CE075476-E9CA-4A59-A127-31223E8D37A1}" destId="{946393D2-3BB5-4D19-BAF6-84B7339845C4}" srcOrd="0" destOrd="0" parTransId="{6D4C3ED2-39E1-4137-9A50-9D8AF25F37D5}" sibTransId="{E900975D-4121-430B-8FA3-BEFE3EC45817}"/>
    <dgm:cxn modelId="{BCC1FE31-0246-43DC-9367-3E68D1580877}" srcId="{25C69CC8-098D-44A3-878A-5E3FEF1E9C10}" destId="{BDDF592B-1C58-40EE-9108-0DC798BB2F08}" srcOrd="0" destOrd="0" parTransId="{B756F4C0-E80B-4D51-98DD-9ED456BC9850}" sibTransId="{A8539F8F-5449-4F69-9D5B-CD73E9384FB2}"/>
    <dgm:cxn modelId="{B7A1AD08-EFF6-4D04-87A7-F3417A8245E7}" type="presOf" srcId="{5A6BA2F8-AB86-4FEA-9FCE-F9FA52A7F9A0}" destId="{EFD09625-1EEB-463A-9D51-52F09A5E039B}" srcOrd="0" destOrd="0" presId="urn:microsoft.com/office/officeart/2005/8/layout/hierarchy4"/>
    <dgm:cxn modelId="{49E476A7-AB4B-4012-9352-95CE81CFF76C}" type="presParOf" srcId="{25DDEEC2-9BA5-4367-BB24-33CAA47BBC09}" destId="{87933F1B-038B-4A5D-83E8-61DBF60EC4B3}" srcOrd="0" destOrd="0" presId="urn:microsoft.com/office/officeart/2005/8/layout/hierarchy4"/>
    <dgm:cxn modelId="{8DD1CDD6-9BF2-4990-875C-E241C48286BB}" type="presParOf" srcId="{87933F1B-038B-4A5D-83E8-61DBF60EC4B3}" destId="{9DF12F5D-797B-4C71-93F7-7C835BFF7982}" srcOrd="0" destOrd="0" presId="urn:microsoft.com/office/officeart/2005/8/layout/hierarchy4"/>
    <dgm:cxn modelId="{415E1A9A-DD8E-417B-98D1-2451D1AA30CB}" type="presParOf" srcId="{87933F1B-038B-4A5D-83E8-61DBF60EC4B3}" destId="{BB51C614-670C-40C7-BCBD-B3150FB090FB}" srcOrd="1" destOrd="0" presId="urn:microsoft.com/office/officeart/2005/8/layout/hierarchy4"/>
    <dgm:cxn modelId="{4FA214CB-C567-43E4-88D1-8CB97808AC3A}" type="presParOf" srcId="{87933F1B-038B-4A5D-83E8-61DBF60EC4B3}" destId="{B74154C5-AFFE-498C-8E4C-911D7456AC97}" srcOrd="2" destOrd="0" presId="urn:microsoft.com/office/officeart/2005/8/layout/hierarchy4"/>
    <dgm:cxn modelId="{0297AB9E-F7F6-4FA1-BB85-06D24CE17365}" type="presParOf" srcId="{B74154C5-AFFE-498C-8E4C-911D7456AC97}" destId="{AA6E5317-C9D5-49D6-9218-04A9A8CDF9E8}" srcOrd="0" destOrd="0" presId="urn:microsoft.com/office/officeart/2005/8/layout/hierarchy4"/>
    <dgm:cxn modelId="{6E3113BD-D832-443E-AB01-7328CC3AB49E}" type="presParOf" srcId="{AA6E5317-C9D5-49D6-9218-04A9A8CDF9E8}" destId="{EFD09625-1EEB-463A-9D51-52F09A5E039B}" srcOrd="0" destOrd="0" presId="urn:microsoft.com/office/officeart/2005/8/layout/hierarchy4"/>
    <dgm:cxn modelId="{E4BB2C2A-400E-495F-A5BA-6E95AEEF6565}" type="presParOf" srcId="{AA6E5317-C9D5-49D6-9218-04A9A8CDF9E8}" destId="{D65A41FF-7035-4133-9240-517AEBC67369}" srcOrd="1" destOrd="0" presId="urn:microsoft.com/office/officeart/2005/8/layout/hierarchy4"/>
    <dgm:cxn modelId="{71B1FAB8-BB9F-44AD-8F4E-6A561BE5D115}" type="presParOf" srcId="{AA6E5317-C9D5-49D6-9218-04A9A8CDF9E8}" destId="{ED986375-36F5-4143-A5F0-85653599471E}" srcOrd="2" destOrd="0" presId="urn:microsoft.com/office/officeart/2005/8/layout/hierarchy4"/>
    <dgm:cxn modelId="{B17C6E7E-C8BD-4819-8372-544BBCA3E210}" type="presParOf" srcId="{ED986375-36F5-4143-A5F0-85653599471E}" destId="{72DE6149-9A73-4029-9C01-1DA1EF77D264}" srcOrd="0" destOrd="0" presId="urn:microsoft.com/office/officeart/2005/8/layout/hierarchy4"/>
    <dgm:cxn modelId="{6DA5BA92-FE24-418A-8E27-2FEDBA0642B9}" type="presParOf" srcId="{72DE6149-9A73-4029-9C01-1DA1EF77D264}" destId="{B7B68934-E179-4D36-8AD9-7637EF3F0019}" srcOrd="0" destOrd="0" presId="urn:microsoft.com/office/officeart/2005/8/layout/hierarchy4"/>
    <dgm:cxn modelId="{88E8E988-91CC-4579-847B-C03DB396C9AC}" type="presParOf" srcId="{72DE6149-9A73-4029-9C01-1DA1EF77D264}" destId="{7E986455-5145-43D1-AB19-A5C822796874}" srcOrd="1" destOrd="0" presId="urn:microsoft.com/office/officeart/2005/8/layout/hierarchy4"/>
    <dgm:cxn modelId="{0553AD3D-5058-408F-ADDC-0B264B2E2182}" type="presParOf" srcId="{72DE6149-9A73-4029-9C01-1DA1EF77D264}" destId="{E4CD0B37-6C75-4A8F-946C-21E075E1E2CF}" srcOrd="2" destOrd="0" presId="urn:microsoft.com/office/officeart/2005/8/layout/hierarchy4"/>
    <dgm:cxn modelId="{AE796499-62D0-4D6B-97CC-3C026B5090E4}" type="presParOf" srcId="{E4CD0B37-6C75-4A8F-946C-21E075E1E2CF}" destId="{0149EBE6-AA59-4F78-AF18-137F8047AB47}" srcOrd="0" destOrd="0" presId="urn:microsoft.com/office/officeart/2005/8/layout/hierarchy4"/>
    <dgm:cxn modelId="{3742AB30-0ABF-4F46-BE89-B8A829291BAB}" type="presParOf" srcId="{0149EBE6-AA59-4F78-AF18-137F8047AB47}" destId="{14BABD28-5047-47A3-A701-B7AFBBE28819}" srcOrd="0" destOrd="0" presId="urn:microsoft.com/office/officeart/2005/8/layout/hierarchy4"/>
    <dgm:cxn modelId="{1C9F1DBF-6FFA-48F5-BBA0-B046040B6E51}" type="presParOf" srcId="{0149EBE6-AA59-4F78-AF18-137F8047AB47}" destId="{3F489D25-51FA-4C91-9DDF-6BA1DB51256D}" srcOrd="1" destOrd="0" presId="urn:microsoft.com/office/officeart/2005/8/layout/hierarchy4"/>
    <dgm:cxn modelId="{C91F0407-9DD6-4FAA-BD6B-6EB4326430E1}" type="presParOf" srcId="{0149EBE6-AA59-4F78-AF18-137F8047AB47}" destId="{D0D594F6-8533-4A50-8AE7-20755C3BFFA9}" srcOrd="2" destOrd="0" presId="urn:microsoft.com/office/officeart/2005/8/layout/hierarchy4"/>
    <dgm:cxn modelId="{AC5D973C-E672-49D3-B13D-42D85CE7E7DF}" type="presParOf" srcId="{D0D594F6-8533-4A50-8AE7-20755C3BFFA9}" destId="{25C7D557-F0AE-4C4E-8B80-BC2468777DC6}" srcOrd="0" destOrd="0" presId="urn:microsoft.com/office/officeart/2005/8/layout/hierarchy4"/>
    <dgm:cxn modelId="{CF32CE25-CA30-4E62-B919-6FCC6101D875}" type="presParOf" srcId="{25C7D557-F0AE-4C4E-8B80-BC2468777DC6}" destId="{8E7E2D4A-62E6-4A23-A5DD-552A63903B64}" srcOrd="0" destOrd="0" presId="urn:microsoft.com/office/officeart/2005/8/layout/hierarchy4"/>
    <dgm:cxn modelId="{BBF82799-3AE9-4FBA-9DCB-7D144F033D21}" type="presParOf" srcId="{25C7D557-F0AE-4C4E-8B80-BC2468777DC6}" destId="{B338BAF6-59FE-4215-B697-18ED9B1E550D}" srcOrd="1" destOrd="0" presId="urn:microsoft.com/office/officeart/2005/8/layout/hierarchy4"/>
    <dgm:cxn modelId="{71B0404A-6C42-43DA-AE4B-7FA1F446598B}" type="presParOf" srcId="{B74154C5-AFFE-498C-8E4C-911D7456AC97}" destId="{694C6A3E-E1B4-4940-ABED-A0BE47161CCE}" srcOrd="1" destOrd="0" presId="urn:microsoft.com/office/officeart/2005/8/layout/hierarchy4"/>
    <dgm:cxn modelId="{A11C3241-CCE2-45FD-B055-4053902FA4AF}" type="presParOf" srcId="{B74154C5-AFFE-498C-8E4C-911D7456AC97}" destId="{22BDFE06-8D1B-4C76-8FF0-2DABD4B35522}" srcOrd="2" destOrd="0" presId="urn:microsoft.com/office/officeart/2005/8/layout/hierarchy4"/>
    <dgm:cxn modelId="{B22231AD-0979-4E75-96B4-A8BFDABF5C42}" type="presParOf" srcId="{22BDFE06-8D1B-4C76-8FF0-2DABD4B35522}" destId="{576C6983-4618-426C-8177-DEA9FE3AC4EB}" srcOrd="0" destOrd="0" presId="urn:microsoft.com/office/officeart/2005/8/layout/hierarchy4"/>
    <dgm:cxn modelId="{766E145F-117E-4689-84B5-07F94F3A5702}" type="presParOf" srcId="{22BDFE06-8D1B-4C76-8FF0-2DABD4B35522}" destId="{498D5BED-6816-45E0-A418-8DCFF49902AF}" srcOrd="1" destOrd="0" presId="urn:microsoft.com/office/officeart/2005/8/layout/hierarchy4"/>
    <dgm:cxn modelId="{D075E071-A599-48CA-ADE9-3B9410133C4F}" type="presParOf" srcId="{22BDFE06-8D1B-4C76-8FF0-2DABD4B35522}" destId="{508A389B-C0F5-43D4-BD46-7C9F058EB2F7}" srcOrd="2" destOrd="0" presId="urn:microsoft.com/office/officeart/2005/8/layout/hierarchy4"/>
    <dgm:cxn modelId="{3A78C640-0B20-48F5-9DEC-F7DC59175760}" type="presParOf" srcId="{508A389B-C0F5-43D4-BD46-7C9F058EB2F7}" destId="{2E9427EC-521F-45BD-95BD-C2EA62236516}" srcOrd="0" destOrd="0" presId="urn:microsoft.com/office/officeart/2005/8/layout/hierarchy4"/>
    <dgm:cxn modelId="{BA814A2A-E104-4C82-8D3C-73D1DEAAA0E8}" type="presParOf" srcId="{2E9427EC-521F-45BD-95BD-C2EA62236516}" destId="{672DFC88-43F4-433B-9B7F-D5CE282279E3}" srcOrd="0" destOrd="0" presId="urn:microsoft.com/office/officeart/2005/8/layout/hierarchy4"/>
    <dgm:cxn modelId="{F1F64BA8-1B10-4F4C-8EEC-B6E1EBE3F10F}" type="presParOf" srcId="{2E9427EC-521F-45BD-95BD-C2EA62236516}" destId="{BCC873B0-A9FE-4F45-AD2E-ED28CA5DFD9A}" srcOrd="1" destOrd="0" presId="urn:microsoft.com/office/officeart/2005/8/layout/hierarchy4"/>
    <dgm:cxn modelId="{0F5AE8E0-6228-4F72-9BAF-660BFC5A5010}" type="presParOf" srcId="{2E9427EC-521F-45BD-95BD-C2EA62236516}" destId="{68FB6F70-C047-4E46-9E82-A09946504644}" srcOrd="2" destOrd="0" presId="urn:microsoft.com/office/officeart/2005/8/layout/hierarchy4"/>
    <dgm:cxn modelId="{D00E556C-FFD8-4D7D-BD86-F5F237076FCA}" type="presParOf" srcId="{68FB6F70-C047-4E46-9E82-A09946504644}" destId="{FF422C5A-2F9A-4C9D-854E-BFC785439DEC}" srcOrd="0" destOrd="0" presId="urn:microsoft.com/office/officeart/2005/8/layout/hierarchy4"/>
    <dgm:cxn modelId="{9074A770-AA6E-43FE-B780-BD6D90E6522E}" type="presParOf" srcId="{FF422C5A-2F9A-4C9D-854E-BFC785439DEC}" destId="{C586111C-58B6-40AF-8D8A-60EE680572BA}" srcOrd="0" destOrd="0" presId="urn:microsoft.com/office/officeart/2005/8/layout/hierarchy4"/>
    <dgm:cxn modelId="{EB2C3994-86FA-40C0-97F9-C0C832AC318F}" type="presParOf" srcId="{FF422C5A-2F9A-4C9D-854E-BFC785439DEC}" destId="{A0E0AB26-1DEA-4D08-AD62-8A7E0816A59C}" srcOrd="1" destOrd="0" presId="urn:microsoft.com/office/officeart/2005/8/layout/hierarchy4"/>
    <dgm:cxn modelId="{FD9D5105-A164-46A3-88E0-C1DE36C3ECCC}" type="presParOf" srcId="{FF422C5A-2F9A-4C9D-854E-BFC785439DEC}" destId="{FFF447F9-BACE-4B19-B5DF-5D71FE61C4DC}" srcOrd="2" destOrd="0" presId="urn:microsoft.com/office/officeart/2005/8/layout/hierarchy4"/>
    <dgm:cxn modelId="{751651EE-A90D-481C-978A-0FAEC971DF88}" type="presParOf" srcId="{FFF447F9-BACE-4B19-B5DF-5D71FE61C4DC}" destId="{5106FDE3-AC3E-4615-8C4F-829EABC2C26C}" srcOrd="0" destOrd="0" presId="urn:microsoft.com/office/officeart/2005/8/layout/hierarchy4"/>
    <dgm:cxn modelId="{DC218FAA-2F3B-405F-9DAE-7627B3C2071E}" type="presParOf" srcId="{5106FDE3-AC3E-4615-8C4F-829EABC2C26C}" destId="{41590EE3-70B4-4E0E-8D44-18EF1FD97F2E}" srcOrd="0" destOrd="0" presId="urn:microsoft.com/office/officeart/2005/8/layout/hierarchy4"/>
    <dgm:cxn modelId="{67D93240-F22A-4F0A-A320-2A8CDF5CAD4B}" type="presParOf" srcId="{5106FDE3-AC3E-4615-8C4F-829EABC2C26C}" destId="{D1A4E4BA-FB74-44DD-88E4-672303AAC4FA}" srcOrd="1" destOrd="0" presId="urn:microsoft.com/office/officeart/2005/8/layout/hierarchy4"/>
    <dgm:cxn modelId="{1B363CEE-3609-469C-8536-DD898C057848}" type="presParOf" srcId="{B74154C5-AFFE-498C-8E4C-911D7456AC97}" destId="{8A94FD29-AE36-4272-B8B7-FF847200D7A2}" srcOrd="3" destOrd="0" presId="urn:microsoft.com/office/officeart/2005/8/layout/hierarchy4"/>
    <dgm:cxn modelId="{FD480F4A-253C-4369-A57C-908F0F9FCD3B}" type="presParOf" srcId="{B74154C5-AFFE-498C-8E4C-911D7456AC97}" destId="{AF93020A-9780-4776-85B8-7147747F36CC}" srcOrd="4" destOrd="0" presId="urn:microsoft.com/office/officeart/2005/8/layout/hierarchy4"/>
    <dgm:cxn modelId="{A1047981-1D8E-4189-B6F7-FA1B7C5F94B6}" type="presParOf" srcId="{AF93020A-9780-4776-85B8-7147747F36CC}" destId="{A25BE625-018B-46BA-BE7F-ED875B975F26}" srcOrd="0" destOrd="0" presId="urn:microsoft.com/office/officeart/2005/8/layout/hierarchy4"/>
    <dgm:cxn modelId="{6C18B81E-F8AE-4065-AB08-33FA2395E8FC}" type="presParOf" srcId="{AF93020A-9780-4776-85B8-7147747F36CC}" destId="{1A223B6C-87F7-4855-A691-FD4F8FB278AD}" srcOrd="1" destOrd="0" presId="urn:microsoft.com/office/officeart/2005/8/layout/hierarchy4"/>
    <dgm:cxn modelId="{F543E896-210B-40EC-81E3-0F9F89524B52}" type="presParOf" srcId="{AF93020A-9780-4776-85B8-7147747F36CC}" destId="{DACF82F6-95A6-4B59-9D37-F46699815612}" srcOrd="2" destOrd="0" presId="urn:microsoft.com/office/officeart/2005/8/layout/hierarchy4"/>
    <dgm:cxn modelId="{DCD70F43-07A3-489A-820D-49B206EEB5FB}" type="presParOf" srcId="{DACF82F6-95A6-4B59-9D37-F46699815612}" destId="{72E6673E-523D-4E62-80E5-5062FE589301}" srcOrd="0" destOrd="0" presId="urn:microsoft.com/office/officeart/2005/8/layout/hierarchy4"/>
    <dgm:cxn modelId="{F1589CA4-315F-43F3-911A-1ADEB1ED64B1}" type="presParOf" srcId="{72E6673E-523D-4E62-80E5-5062FE589301}" destId="{CB2AF246-A0C3-4F64-A578-D38165C39147}" srcOrd="0" destOrd="0" presId="urn:microsoft.com/office/officeart/2005/8/layout/hierarchy4"/>
    <dgm:cxn modelId="{C903EAD2-C6D0-430E-B77E-4BDF83241126}" type="presParOf" srcId="{72E6673E-523D-4E62-80E5-5062FE589301}" destId="{819FC9E5-E3D6-4C1A-9A2E-5E9E87CE7A56}" srcOrd="1" destOrd="0" presId="urn:microsoft.com/office/officeart/2005/8/layout/hierarchy4"/>
    <dgm:cxn modelId="{CF03AB90-5678-4620-896F-77BC776F16A2}" type="presParOf" srcId="{72E6673E-523D-4E62-80E5-5062FE589301}" destId="{F0336813-9E34-44C5-93FA-F6459A965D24}" srcOrd="2" destOrd="0" presId="urn:microsoft.com/office/officeart/2005/8/layout/hierarchy4"/>
    <dgm:cxn modelId="{877B98C0-5642-4F3D-BEF1-F1C676420D85}" type="presParOf" srcId="{F0336813-9E34-44C5-93FA-F6459A965D24}" destId="{BC3780EC-6A8B-44DF-B9EE-2DD1146E7F89}" srcOrd="0" destOrd="0" presId="urn:microsoft.com/office/officeart/2005/8/layout/hierarchy4"/>
    <dgm:cxn modelId="{AC79FF05-73EF-4E2C-8F44-341A51C34F6E}" type="presParOf" srcId="{BC3780EC-6A8B-44DF-B9EE-2DD1146E7F89}" destId="{02D78884-08A2-47FD-874A-FD0B1E1D6A24}" srcOrd="0" destOrd="0" presId="urn:microsoft.com/office/officeart/2005/8/layout/hierarchy4"/>
    <dgm:cxn modelId="{8E5E2191-BD07-464F-A535-5AE15F5E8A98}" type="presParOf" srcId="{BC3780EC-6A8B-44DF-B9EE-2DD1146E7F89}" destId="{BEA800FD-3FF2-44D3-B095-1DA76A25312A}" srcOrd="1" destOrd="0" presId="urn:microsoft.com/office/officeart/2005/8/layout/hierarchy4"/>
    <dgm:cxn modelId="{E20E9F00-7320-4B74-9DC1-6648AA9DDB85}" type="presParOf" srcId="{BC3780EC-6A8B-44DF-B9EE-2DD1146E7F89}" destId="{EE518E9E-1373-401A-B06B-B7F8F1BE37AF}" srcOrd="2" destOrd="0" presId="urn:microsoft.com/office/officeart/2005/8/layout/hierarchy4"/>
    <dgm:cxn modelId="{533EF797-E49E-46B2-9208-B47C14EC553B}" type="presParOf" srcId="{EE518E9E-1373-401A-B06B-B7F8F1BE37AF}" destId="{4A08C748-3ACE-47B8-ABA4-F56495914AD8}" srcOrd="0" destOrd="0" presId="urn:microsoft.com/office/officeart/2005/8/layout/hierarchy4"/>
    <dgm:cxn modelId="{DE3C6F21-7AD2-45C1-BAF7-0CF3E37A599C}" type="presParOf" srcId="{4A08C748-3ACE-47B8-ABA4-F56495914AD8}" destId="{59176932-D6D5-4C36-BF7A-69A1297C4BAD}" srcOrd="0" destOrd="0" presId="urn:microsoft.com/office/officeart/2005/8/layout/hierarchy4"/>
    <dgm:cxn modelId="{DA4634CE-DB32-4119-AB3F-0E48F32C83E9}" type="presParOf" srcId="{4A08C748-3ACE-47B8-ABA4-F56495914AD8}" destId="{4E7A1119-403E-4C39-BB54-05ED8132FF0C}" srcOrd="1" destOrd="0" presId="urn:microsoft.com/office/officeart/2005/8/layout/hierarchy4"/>
    <dgm:cxn modelId="{B81AC93D-6B94-4BAB-B4FA-0D65FDAFA792}" type="presParOf" srcId="{B74154C5-AFFE-498C-8E4C-911D7456AC97}" destId="{DF99D3E9-B7CE-4F56-A161-7C0465341531}" srcOrd="5" destOrd="0" presId="urn:microsoft.com/office/officeart/2005/8/layout/hierarchy4"/>
    <dgm:cxn modelId="{64EC706F-AF1B-48A9-9C9A-661B2F618EE7}" type="presParOf" srcId="{B74154C5-AFFE-498C-8E4C-911D7456AC97}" destId="{CFBC63A5-42B0-460D-9C89-B64E9E9E2922}" srcOrd="6" destOrd="0" presId="urn:microsoft.com/office/officeart/2005/8/layout/hierarchy4"/>
    <dgm:cxn modelId="{C515F38F-6F7E-4F08-A2CA-FB3455280017}" type="presParOf" srcId="{CFBC63A5-42B0-460D-9C89-B64E9E9E2922}" destId="{9E5D5161-23D7-41B4-A187-BE6D7C6483D0}" srcOrd="0" destOrd="0" presId="urn:microsoft.com/office/officeart/2005/8/layout/hierarchy4"/>
    <dgm:cxn modelId="{1AD8A1B0-68EC-4BB2-88AA-C46F53E8CB09}" type="presParOf" srcId="{CFBC63A5-42B0-460D-9C89-B64E9E9E2922}" destId="{8BC6FDF3-3E6D-414C-B5BC-6C5B61465391}" srcOrd="1" destOrd="0" presId="urn:microsoft.com/office/officeart/2005/8/layout/hierarchy4"/>
    <dgm:cxn modelId="{45AA50C4-067E-4194-9208-855E22562ECA}" type="presParOf" srcId="{CFBC63A5-42B0-460D-9C89-B64E9E9E2922}" destId="{CEF18E39-1C73-42B9-BDF1-5DD3EC85EA0D}" srcOrd="2" destOrd="0" presId="urn:microsoft.com/office/officeart/2005/8/layout/hierarchy4"/>
    <dgm:cxn modelId="{CBA84814-30DE-445C-BE59-542BF2662CF6}" type="presParOf" srcId="{CEF18E39-1C73-42B9-BDF1-5DD3EC85EA0D}" destId="{D6936C6D-17F5-4369-B1C3-901E9E722DCF}" srcOrd="0" destOrd="0" presId="urn:microsoft.com/office/officeart/2005/8/layout/hierarchy4"/>
    <dgm:cxn modelId="{7E298FF5-E684-4936-8AD7-5940F0AA2F83}" type="presParOf" srcId="{D6936C6D-17F5-4369-B1C3-901E9E722DCF}" destId="{2965B01E-C0DE-4302-ADA0-732BD580C7B1}" srcOrd="0" destOrd="0" presId="urn:microsoft.com/office/officeart/2005/8/layout/hierarchy4"/>
    <dgm:cxn modelId="{F566AFB1-34F6-452E-8070-9CB2FEDD6CBC}" type="presParOf" srcId="{D6936C6D-17F5-4369-B1C3-901E9E722DCF}" destId="{DC8AC8CB-3F6F-4460-AB01-5CBE0F14A486}" srcOrd="1" destOrd="0" presId="urn:microsoft.com/office/officeart/2005/8/layout/hierarchy4"/>
    <dgm:cxn modelId="{91C0264D-F57C-4A55-94BF-82FAD6D70E54}" type="presParOf" srcId="{D6936C6D-17F5-4369-B1C3-901E9E722DCF}" destId="{73994466-6310-40D7-8792-BD7FD56E6AF4}" srcOrd="2" destOrd="0" presId="urn:microsoft.com/office/officeart/2005/8/layout/hierarchy4"/>
    <dgm:cxn modelId="{0532465F-4D46-459D-8442-FE7C3D41B984}" type="presParOf" srcId="{73994466-6310-40D7-8792-BD7FD56E6AF4}" destId="{3EAD5394-E4AB-45B2-BE09-F998533ECF40}" srcOrd="0" destOrd="0" presId="urn:microsoft.com/office/officeart/2005/8/layout/hierarchy4"/>
    <dgm:cxn modelId="{82A8DFAC-7C73-4534-976D-279D6C9438F2}" type="presParOf" srcId="{3EAD5394-E4AB-45B2-BE09-F998533ECF40}" destId="{A7AF9B85-BF68-40A8-954B-A40EDB5CAF9F}" srcOrd="0" destOrd="0" presId="urn:microsoft.com/office/officeart/2005/8/layout/hierarchy4"/>
    <dgm:cxn modelId="{EA4219AF-ACF5-44E0-82AB-96A52E76038E}" type="presParOf" srcId="{3EAD5394-E4AB-45B2-BE09-F998533ECF40}" destId="{C764A47D-7314-411D-8EF1-5B8F29829B1A}" srcOrd="1" destOrd="0" presId="urn:microsoft.com/office/officeart/2005/8/layout/hierarchy4"/>
    <dgm:cxn modelId="{A6AD503E-0B0D-408B-AAD0-161FC375F6AF}" type="presParOf" srcId="{3EAD5394-E4AB-45B2-BE09-F998533ECF40}" destId="{D5C7FEFF-BE20-4D98-A72C-52B1B8B3F4F7}" srcOrd="2" destOrd="0" presId="urn:microsoft.com/office/officeart/2005/8/layout/hierarchy4"/>
    <dgm:cxn modelId="{F667D9AE-4EF0-436B-8D98-E7190280D0F7}" type="presParOf" srcId="{D5C7FEFF-BE20-4D98-A72C-52B1B8B3F4F7}" destId="{CA81CD2D-7A1B-4CCA-952B-6AE89CE8AAB7}" srcOrd="0" destOrd="0" presId="urn:microsoft.com/office/officeart/2005/8/layout/hierarchy4"/>
    <dgm:cxn modelId="{6FAD7B66-F984-485F-9778-1005979ADDE6}" type="presParOf" srcId="{CA81CD2D-7A1B-4CCA-952B-6AE89CE8AAB7}" destId="{EFF40216-5B58-45C6-B485-1C9C4561DF2F}" srcOrd="0" destOrd="0" presId="urn:microsoft.com/office/officeart/2005/8/layout/hierarchy4"/>
    <dgm:cxn modelId="{B86D0C63-08F2-4645-B5A8-6A5D4AD2DE71}" type="presParOf" srcId="{CA81CD2D-7A1B-4CCA-952B-6AE89CE8AAB7}" destId="{F73E662C-F722-4B4F-9DF8-BE21B2C2C700}" srcOrd="1" destOrd="0" presId="urn:microsoft.com/office/officeart/2005/8/layout/hierarchy4"/>
    <dgm:cxn modelId="{0EEC294A-1522-4356-B562-EC23D6FF3B36}" type="presParOf" srcId="{B74154C5-AFFE-498C-8E4C-911D7456AC97}" destId="{62C0B193-30A4-4691-AF46-D5B94E7FC561}" srcOrd="7" destOrd="0" presId="urn:microsoft.com/office/officeart/2005/8/layout/hierarchy4"/>
    <dgm:cxn modelId="{FEAED53C-9611-4ABE-B489-2E69272E468A}" type="presParOf" srcId="{B74154C5-AFFE-498C-8E4C-911D7456AC97}" destId="{E8090E1D-4DD8-46E0-BA1E-C3890CF14D47}" srcOrd="8" destOrd="0" presId="urn:microsoft.com/office/officeart/2005/8/layout/hierarchy4"/>
    <dgm:cxn modelId="{1940C50F-0350-4042-B3C7-450EE5F49C53}" type="presParOf" srcId="{E8090E1D-4DD8-46E0-BA1E-C3890CF14D47}" destId="{F8905714-088D-483C-AC16-D43BF2F0BF16}" srcOrd="0" destOrd="0" presId="urn:microsoft.com/office/officeart/2005/8/layout/hierarchy4"/>
    <dgm:cxn modelId="{DA46C564-DA04-4C5F-8E7D-606573910492}" type="presParOf" srcId="{E8090E1D-4DD8-46E0-BA1E-C3890CF14D47}" destId="{8825E9BC-9772-4579-B80A-08C02E6F5841}" srcOrd="1" destOrd="0" presId="urn:microsoft.com/office/officeart/2005/8/layout/hierarchy4"/>
    <dgm:cxn modelId="{C49D29CC-6B0B-4994-A930-D70E72E0313A}" type="presParOf" srcId="{E8090E1D-4DD8-46E0-BA1E-C3890CF14D47}" destId="{4101F8DA-93D9-46DF-B37A-B90529D7C907}" srcOrd="2" destOrd="0" presId="urn:microsoft.com/office/officeart/2005/8/layout/hierarchy4"/>
    <dgm:cxn modelId="{D907B237-2DBC-4894-A633-63E68E4D9420}" type="presParOf" srcId="{4101F8DA-93D9-46DF-B37A-B90529D7C907}" destId="{95872D8F-BB28-4072-9DAD-3FCDEEA4A51B}" srcOrd="0" destOrd="0" presId="urn:microsoft.com/office/officeart/2005/8/layout/hierarchy4"/>
    <dgm:cxn modelId="{01484DA6-1D4C-4804-B99C-22D6EAB878A8}" type="presParOf" srcId="{95872D8F-BB28-4072-9DAD-3FCDEEA4A51B}" destId="{24CEF574-2765-4D7C-A195-C900E925FBE6}" srcOrd="0" destOrd="0" presId="urn:microsoft.com/office/officeart/2005/8/layout/hierarchy4"/>
    <dgm:cxn modelId="{58F9AD2F-E4A5-4795-9A18-384635A3559F}" type="presParOf" srcId="{95872D8F-BB28-4072-9DAD-3FCDEEA4A51B}" destId="{9ED7436C-1536-41D8-A0EE-0E39E8864FDD}" srcOrd="1" destOrd="0" presId="urn:microsoft.com/office/officeart/2005/8/layout/hierarchy4"/>
    <dgm:cxn modelId="{90DA41DD-E274-4FDD-89E3-9FB9A6ED6889}" type="presParOf" srcId="{95872D8F-BB28-4072-9DAD-3FCDEEA4A51B}" destId="{4139EE0B-9D40-4076-B516-60260BCFF8F9}" srcOrd="2" destOrd="0" presId="urn:microsoft.com/office/officeart/2005/8/layout/hierarchy4"/>
    <dgm:cxn modelId="{66C9AB33-1D41-45C8-A4EC-4DB909B591FE}" type="presParOf" srcId="{4139EE0B-9D40-4076-B516-60260BCFF8F9}" destId="{22447473-48A4-4C0C-8BEC-2558DB533AA4}" srcOrd="0" destOrd="0" presId="urn:microsoft.com/office/officeart/2005/8/layout/hierarchy4"/>
    <dgm:cxn modelId="{5BA0E22B-318C-4AAD-8CA4-A6B95FA87227}" type="presParOf" srcId="{22447473-48A4-4C0C-8BEC-2558DB533AA4}" destId="{4CD2A706-78CC-47E3-A8F8-D778F944372A}" srcOrd="0" destOrd="0" presId="urn:microsoft.com/office/officeart/2005/8/layout/hierarchy4"/>
    <dgm:cxn modelId="{4F9247EB-6BB0-4047-A0C1-38F869243A40}" type="presParOf" srcId="{22447473-48A4-4C0C-8BEC-2558DB533AA4}" destId="{4C177EB7-865B-4153-871C-6C5CF7DBC8C3}" srcOrd="1" destOrd="0" presId="urn:microsoft.com/office/officeart/2005/8/layout/hierarchy4"/>
    <dgm:cxn modelId="{39271DB0-2CAA-4102-A5CC-57355E40DC86}" type="presParOf" srcId="{22447473-48A4-4C0C-8BEC-2558DB533AA4}" destId="{20DB843D-8E62-4574-AB26-BE48E34E41C8}" srcOrd="2" destOrd="0" presId="urn:microsoft.com/office/officeart/2005/8/layout/hierarchy4"/>
    <dgm:cxn modelId="{2FF96AD2-BFA3-4EF3-9BB7-4A9AEEBF1512}" type="presParOf" srcId="{20DB843D-8E62-4574-AB26-BE48E34E41C8}" destId="{F36349D9-AAD1-4D05-8BCB-F865ABA18533}" srcOrd="0" destOrd="0" presId="urn:microsoft.com/office/officeart/2005/8/layout/hierarchy4"/>
    <dgm:cxn modelId="{507AF379-A11D-48B6-9BDC-1B612F90886D}" type="presParOf" srcId="{F36349D9-AAD1-4D05-8BCB-F865ABA18533}" destId="{374E99F0-AE84-4383-93E4-780F78CE6D13}" srcOrd="0" destOrd="0" presId="urn:microsoft.com/office/officeart/2005/8/layout/hierarchy4"/>
    <dgm:cxn modelId="{C6CA2E72-BE4E-4FDA-A81F-DEC513EF2955}" type="presParOf" srcId="{F36349D9-AAD1-4D05-8BCB-F865ABA18533}" destId="{19CEB4E4-DAEB-4DAC-B74F-6A90F95E40F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Социальная защита населения*</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3 264,0</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41,5</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Совершенствование социальной поддержки семьи и детей</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B6569DD0-5CAF-4EBD-812F-CAA384C5D95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100" b="0" dirty="0" smtClean="0">
              <a:solidFill>
                <a:schemeClr val="tx1"/>
              </a:solidFill>
              <a:latin typeface="Times New Roman" panose="02020603050405020304" pitchFamily="18" charset="0"/>
              <a:cs typeface="Times New Roman" panose="02020603050405020304" pitchFamily="18" charset="0"/>
            </a:rPr>
            <a:t>Оказание содействия добровольному переселению соотечественников, проживающих за рубежом</a:t>
          </a:r>
          <a:endParaRPr lang="ru-RU" sz="1100" b="0" dirty="0">
            <a:solidFill>
              <a:schemeClr val="tx1"/>
            </a:solidFill>
            <a:latin typeface="Times New Roman" panose="02020603050405020304" pitchFamily="18" charset="0"/>
            <a:cs typeface="Times New Roman" panose="02020603050405020304" pitchFamily="18" charset="0"/>
          </a:endParaRPr>
        </a:p>
      </dgm:t>
    </dgm:pt>
    <dgm:pt modelId="{A90F804D-9F9A-414F-8363-9F071A1BCA86}" type="par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6BFBC289-7E47-481C-93FB-38C6FF93EE5A}" type="sib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2 109,2</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0,5</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185ECEAA-E9EC-4803-BDA2-150F3705D7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99,3</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51F421F0-2C98-4F6D-BF71-C5BF8C5D3CE4}" type="par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B6172A86-0ED0-4857-B188-95714E8AB943}" type="sib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F6B46C7E-0BD2-4198-B92C-D4AFB39D0DF3}">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4,0</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F2680510-1257-4C3D-BD09-6E8407B9CBE8}" type="par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CC147D3-902C-4079-A67E-49FBAC3A7EB1}" type="sib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3 327,4</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42,1</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2 119,8</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0,5</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4F497F0F-52C6-48B5-B4C0-84850894E722}">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99,4</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6F327AC7-D255-4C8D-8B1F-3354326F2609}" type="par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9A262E3A-3E99-4699-ABFB-A997C800EAA4}" type="sib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Доступная среда</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97F6C610-5C7D-41E0-B8EE-425BCE8099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4,0</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AA21E21E-469F-4725-8FD1-C427C7BF6BE0}" type="sibTrans" cxnId="{182272AC-7789-415A-9063-9F473FC9B486}">
      <dgm:prSet/>
      <dgm:spPr/>
      <dgm:t>
        <a:bodyPr/>
        <a:lstStyle/>
        <a:p>
          <a:endParaRPr lang="ru-RU">
            <a:latin typeface="Times New Roman" panose="02020603050405020304" pitchFamily="18" charset="0"/>
            <a:cs typeface="Times New Roman" panose="02020603050405020304" pitchFamily="18" charset="0"/>
          </a:endParaRPr>
        </a:p>
      </dgm:t>
    </dgm:pt>
    <dgm:pt modelId="{18BA1A19-8C08-4DC8-AF96-EE682CA491DE}" type="parTrans" cxnId="{182272AC-7789-415A-9063-9F473FC9B486}">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Y="65969">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Y="61110">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14">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4">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F21DC648-3513-4AF5-A8C4-E58B02684BB0}" type="pres">
      <dgm:prSet presAssocID="{B6569DD0-5CAF-4EBD-812F-CAA384C5D95A}" presName="vertFour" presStyleCnt="0">
        <dgm:presLayoutVars>
          <dgm:chPref val="3"/>
        </dgm:presLayoutVars>
      </dgm:prSet>
      <dgm:spPr/>
    </dgm:pt>
    <dgm:pt modelId="{0AC65D80-99D6-40C0-8E49-2EECF2BCE3A9}" type="pres">
      <dgm:prSet presAssocID="{B6569DD0-5CAF-4EBD-812F-CAA384C5D95A}" presName="txFour" presStyleLbl="node4" presStyleIdx="2" presStyleCnt="14">
        <dgm:presLayoutVars>
          <dgm:chPref val="3"/>
        </dgm:presLayoutVars>
      </dgm:prSet>
      <dgm:spPr/>
      <dgm:t>
        <a:bodyPr/>
        <a:lstStyle/>
        <a:p>
          <a:endParaRPr lang="ru-RU"/>
        </a:p>
      </dgm:t>
    </dgm:pt>
    <dgm:pt modelId="{1C625336-5F9E-4C1E-8CBB-82208AE6B470}" type="pres">
      <dgm:prSet presAssocID="{B6569DD0-5CAF-4EBD-812F-CAA384C5D95A}" presName="parTransFour" presStyleCnt="0"/>
      <dgm:spPr/>
    </dgm:pt>
    <dgm:pt modelId="{979289AA-7FC3-4CB3-8C21-27E1F1EAD018}" type="pres">
      <dgm:prSet presAssocID="{B6569DD0-5CAF-4EBD-812F-CAA384C5D95A}"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3" presStyleCnt="14">
        <dgm:presLayoutVars>
          <dgm:chPref val="3"/>
        </dgm:presLayoutVars>
      </dgm:prSet>
      <dgm:spPr/>
      <dgm:t>
        <a:bodyPr/>
        <a:lstStyle/>
        <a:p>
          <a:endParaRPr lang="ru-RU"/>
        </a:p>
      </dgm:t>
    </dgm:pt>
    <dgm:pt modelId="{4E319265-067E-491A-ACFC-54832C34D152}" type="pres">
      <dgm:prSet presAssocID="{4CFA4027-B689-4D18-B13F-E2AD64253F7E}"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33213" custScaleY="61110">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33213">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4" presStyleCnt="14" custScaleX="33213">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5" presStyleCnt="14" custScaleX="33213">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6" presStyleCnt="14" custScaleX="33641" custLinFactNeighborX="-133" custLinFactNeighborY="-26854">
        <dgm:presLayoutVars>
          <dgm:chPref val="3"/>
        </dgm:presLayoutVars>
      </dgm:prSet>
      <dgm:spPr/>
      <dgm:t>
        <a:bodyPr/>
        <a:lstStyle/>
        <a:p>
          <a:endParaRPr lang="ru-RU"/>
        </a:p>
      </dgm:t>
    </dgm:pt>
    <dgm:pt modelId="{E3116EF7-C390-44F3-9AFC-BFBF44DF27AA}" type="pres">
      <dgm:prSet presAssocID="{7B809552-61D5-46C4-AE2B-366B45D082F1}" presName="parTransFour" presStyleCnt="0"/>
      <dgm:spPr/>
    </dgm:pt>
    <dgm:pt modelId="{AA24CAAC-A207-4FF0-AEF8-9AD2FF1446F6}" type="pres">
      <dgm:prSet presAssocID="{7B809552-61D5-46C4-AE2B-366B45D082F1}" presName="horzFour" presStyleCnt="0"/>
      <dgm:spPr/>
    </dgm:pt>
    <dgm:pt modelId="{7B96A491-03BC-47F7-AA9B-D6CD2DA96263}" type="pres">
      <dgm:prSet presAssocID="{4F497F0F-52C6-48B5-B4C0-84850894E722}" presName="vertFour" presStyleCnt="0">
        <dgm:presLayoutVars>
          <dgm:chPref val="3"/>
        </dgm:presLayoutVars>
      </dgm:prSet>
      <dgm:spPr/>
    </dgm:pt>
    <dgm:pt modelId="{614B3269-F492-4805-8B20-A5F303AF18D0}" type="pres">
      <dgm:prSet presAssocID="{4F497F0F-52C6-48B5-B4C0-84850894E722}" presName="txFour" presStyleLbl="node4" presStyleIdx="7" presStyleCnt="14" custScaleX="35812">
        <dgm:presLayoutVars>
          <dgm:chPref val="3"/>
        </dgm:presLayoutVars>
      </dgm:prSet>
      <dgm:spPr/>
      <dgm:t>
        <a:bodyPr/>
        <a:lstStyle/>
        <a:p>
          <a:endParaRPr lang="ru-RU"/>
        </a:p>
      </dgm:t>
    </dgm:pt>
    <dgm:pt modelId="{D0264022-2017-46CD-B5C6-9DD287647FF3}" type="pres">
      <dgm:prSet presAssocID="{4F497F0F-52C6-48B5-B4C0-84850894E722}" presName="parTransFour" presStyleCnt="0"/>
      <dgm:spPr/>
    </dgm:pt>
    <dgm:pt modelId="{AB381B52-3C74-4CDA-B3EF-D5983FC5C76A}" type="pres">
      <dgm:prSet presAssocID="{4F497F0F-52C6-48B5-B4C0-84850894E722}" presName="horzFour" presStyleCnt="0"/>
      <dgm:spPr/>
    </dgm:pt>
    <dgm:pt modelId="{9C578C74-3352-4E66-A83A-D554E0088B8E}" type="pres">
      <dgm:prSet presAssocID="{97F6C610-5C7D-41E0-B8EE-425BCE809927}" presName="vertFour" presStyleCnt="0">
        <dgm:presLayoutVars>
          <dgm:chPref val="3"/>
        </dgm:presLayoutVars>
      </dgm:prSet>
      <dgm:spPr/>
    </dgm:pt>
    <dgm:pt modelId="{D7798359-30B7-47FE-9BB3-357F66F4C729}" type="pres">
      <dgm:prSet presAssocID="{97F6C610-5C7D-41E0-B8EE-425BCE809927}" presName="txFour" presStyleLbl="node4" presStyleIdx="8" presStyleCnt="14" custScaleX="36548" custScaleY="82737" custLinFactNeighborX="227" custLinFactNeighborY="24703">
        <dgm:presLayoutVars>
          <dgm:chPref val="3"/>
        </dgm:presLayoutVars>
      </dgm:prSet>
      <dgm:spPr/>
      <dgm:t>
        <a:bodyPr/>
        <a:lstStyle/>
        <a:p>
          <a:endParaRPr lang="ru-RU"/>
        </a:p>
      </dgm:t>
    </dgm:pt>
    <dgm:pt modelId="{C2D9EAB6-A2DB-48F5-8904-581A25628E78}" type="pres">
      <dgm:prSet presAssocID="{97F6C610-5C7D-41E0-B8EE-425BCE809927}"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35493" custScaleY="61110">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35493">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9" presStyleCnt="14" custScaleX="35493">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10" presStyleCnt="14" custScaleX="35493">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1" presStyleCnt="14" custScaleX="35493">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4CCC690B-26B3-47CA-AEB9-46CDA2E15A25}" type="pres">
      <dgm:prSet presAssocID="{185ECEAA-E9EC-4803-BDA2-150F3705D74B}" presName="vertFour" presStyleCnt="0">
        <dgm:presLayoutVars>
          <dgm:chPref val="3"/>
        </dgm:presLayoutVars>
      </dgm:prSet>
      <dgm:spPr/>
    </dgm:pt>
    <dgm:pt modelId="{8E8AC1E9-FB6F-42A5-9474-FD92A989D567}" type="pres">
      <dgm:prSet presAssocID="{185ECEAA-E9EC-4803-BDA2-150F3705D74B}" presName="txFour" presStyleLbl="node4" presStyleIdx="12" presStyleCnt="14" custScaleX="35493">
        <dgm:presLayoutVars>
          <dgm:chPref val="3"/>
        </dgm:presLayoutVars>
      </dgm:prSet>
      <dgm:spPr/>
      <dgm:t>
        <a:bodyPr/>
        <a:lstStyle/>
        <a:p>
          <a:endParaRPr lang="ru-RU"/>
        </a:p>
      </dgm:t>
    </dgm:pt>
    <dgm:pt modelId="{0A410C9B-3DF5-4E41-8896-D54FC96A86A9}" type="pres">
      <dgm:prSet presAssocID="{185ECEAA-E9EC-4803-BDA2-150F3705D74B}" presName="parTransFour" presStyleCnt="0"/>
      <dgm:spPr/>
    </dgm:pt>
    <dgm:pt modelId="{244BCC4F-DF14-434C-801F-C854F38E0855}" type="pres">
      <dgm:prSet presAssocID="{185ECEAA-E9EC-4803-BDA2-150F3705D74B}" presName="horzFour" presStyleCnt="0"/>
      <dgm:spPr/>
    </dgm:pt>
    <dgm:pt modelId="{66AE5943-CD57-4B0A-B8A1-D1F6E298E33B}" type="pres">
      <dgm:prSet presAssocID="{F6B46C7E-0BD2-4198-B92C-D4AFB39D0DF3}" presName="vertFour" presStyleCnt="0">
        <dgm:presLayoutVars>
          <dgm:chPref val="3"/>
        </dgm:presLayoutVars>
      </dgm:prSet>
      <dgm:spPr/>
    </dgm:pt>
    <dgm:pt modelId="{E4A8A91F-C72F-42C4-9F11-3F9AA5B7D093}" type="pres">
      <dgm:prSet presAssocID="{F6B46C7E-0BD2-4198-B92C-D4AFB39D0DF3}" presName="txFour" presStyleLbl="node4" presStyleIdx="13" presStyleCnt="14" custScaleX="35493" custScaleY="82887">
        <dgm:presLayoutVars>
          <dgm:chPref val="3"/>
        </dgm:presLayoutVars>
      </dgm:prSet>
      <dgm:spPr/>
      <dgm:t>
        <a:bodyPr/>
        <a:lstStyle/>
        <a:p>
          <a:endParaRPr lang="ru-RU"/>
        </a:p>
      </dgm:t>
    </dgm:pt>
    <dgm:pt modelId="{BDB035FB-6BDA-4635-83F3-59ED0841BC23}" type="pres">
      <dgm:prSet presAssocID="{F6B46C7E-0BD2-4198-B92C-D4AFB39D0DF3}" presName="horzFour" presStyleCnt="0"/>
      <dgm:spPr/>
    </dgm:pt>
  </dgm:ptLst>
  <dgm:cxnLst>
    <dgm:cxn modelId="{E81F10D5-B97A-45A5-B3E7-97526419B4C4}" type="presOf" srcId="{97F6C610-5C7D-41E0-B8EE-425BCE809927}" destId="{D7798359-30B7-47FE-9BB3-357F66F4C729}" srcOrd="0" destOrd="0" presId="urn:microsoft.com/office/officeart/2005/8/layout/hierarchy4"/>
    <dgm:cxn modelId="{2F4114EF-0B38-44F7-8DEB-C7A6A0850845}" type="presOf" srcId="{C9A36824-A241-46BA-827C-7A74F3628FBA}" destId="{C8C8197E-6305-413D-AE7A-2D765A45E722}" srcOrd="0" destOrd="0" presId="urn:microsoft.com/office/officeart/2005/8/layout/hierarchy4"/>
    <dgm:cxn modelId="{34C285FF-5FB4-4116-BB2A-33F28C2F3968}" type="presOf" srcId="{652B5FD8-1DD6-40EB-8F31-CDE12959894B}" destId="{0DD1BF98-FBDB-45B5-B316-4FD42D21DF4F}" srcOrd="0" destOrd="0" presId="urn:microsoft.com/office/officeart/2005/8/layout/hierarchy4"/>
    <dgm:cxn modelId="{E321B933-D023-4390-88AC-4EB4A13ECB5D}" type="presOf" srcId="{185ECEAA-E9EC-4803-BDA2-150F3705D74B}" destId="{8E8AC1E9-FB6F-42A5-9474-FD92A989D567}" srcOrd="0" destOrd="0" presId="urn:microsoft.com/office/officeart/2005/8/layout/hierarchy4"/>
    <dgm:cxn modelId="{583A06A5-5916-4459-80FA-EB6CE837E5CF}" srcId="{D351FCBF-967B-4557-978E-7A3222124EA5}" destId="{652B5FD8-1DD6-40EB-8F31-CDE12959894B}" srcOrd="2" destOrd="0" parTransId="{3D7DBC52-85B3-4FB1-A529-49B13D148558}" sibTransId="{3A8A0009-352F-4705-A981-2FEF5C76DA21}"/>
    <dgm:cxn modelId="{CF556B83-D864-4B9F-8A1E-03D44A5E132F}" srcId="{3D89C345-4A0D-4FDC-B5A8-B2FCB828DDAB}" destId="{512DE50A-C5CC-4902-9E40-2F658F91C541}" srcOrd="0" destOrd="0" parTransId="{B4F8CCDA-03A5-404C-8D3C-DB13D614312F}" sibTransId="{DA45B9E8-F93B-44F7-95AA-7CC22F6CBAFD}"/>
    <dgm:cxn modelId="{182272AC-7789-415A-9063-9F473FC9B486}" srcId="{4F497F0F-52C6-48B5-B4C0-84850894E722}" destId="{97F6C610-5C7D-41E0-B8EE-425BCE809927}" srcOrd="0" destOrd="0" parTransId="{18BA1A19-8C08-4DC8-AF96-EE682CA491DE}" sibTransId="{AA21E21E-469F-4725-8FD1-C427C7BF6BE0}"/>
    <dgm:cxn modelId="{8DF08D4E-8B16-42F6-AFA5-4158249FBDB9}" type="presOf" srcId="{97A0B946-490A-43F2-B7BC-398AC5A8D2F6}" destId="{B26E7CC7-2BBC-48F3-9F29-076FE0DF794C}" srcOrd="0" destOrd="0" presId="urn:microsoft.com/office/officeart/2005/8/layout/hierarchy4"/>
    <dgm:cxn modelId="{16640195-0970-4DA9-A23B-E311F66C6FFD}" type="presOf" srcId="{7B809552-61D5-46C4-AE2B-366B45D082F1}" destId="{92716BD3-3E09-473B-ADE3-18AF8B39E2CD}" srcOrd="0" destOrd="0" presId="urn:microsoft.com/office/officeart/2005/8/layout/hierarchy4"/>
    <dgm:cxn modelId="{067601B4-6CE7-46D0-896C-451C062DF623}" srcId="{D351FCBF-967B-4557-978E-7A3222124EA5}" destId="{31221637-960D-4BD7-97BA-03E24C592427}" srcOrd="0" destOrd="0" parTransId="{0922CFA8-6EA5-46EE-8CE3-4E8D2781AC6C}" sibTransId="{82FB3D4A-C7C5-4943-B9E2-E2FEC0B3A8C6}"/>
    <dgm:cxn modelId="{9AB8FCF3-07E9-441F-A70E-31D7C2CF3B7D}" type="presOf" srcId="{F6B46C7E-0BD2-4198-B92C-D4AFB39D0DF3}" destId="{E4A8A91F-C72F-42C4-9F11-3F9AA5B7D093}" srcOrd="0" destOrd="0" presId="urn:microsoft.com/office/officeart/2005/8/layout/hierarchy4"/>
    <dgm:cxn modelId="{D87DD7F1-B09D-4449-8B99-51E14DD01EA9}" type="presOf" srcId="{07B80F12-EC88-4450-92AF-9C6E79AD2A8D}" destId="{41007D0D-801F-4A09-AF8E-411534AA8476}" srcOrd="0" destOrd="0" presId="urn:microsoft.com/office/officeart/2005/8/layout/hierarchy4"/>
    <dgm:cxn modelId="{4781B124-3216-40D7-A573-962A7576178F}" type="presOf" srcId="{D351FCBF-967B-4557-978E-7A3222124EA5}" destId="{8CCC63E9-78E3-42CF-8177-76D5E588906A}" srcOrd="0" destOrd="0" presId="urn:microsoft.com/office/officeart/2005/8/layout/hierarchy4"/>
    <dgm:cxn modelId="{1B22EF76-0A51-4397-9CFD-D9CB4BCF3456}" type="presOf" srcId="{6E4BDF23-D055-4600-B225-7ECA009E7556}" destId="{553B4E58-AF68-434D-AE6A-08D572D24E47}" srcOrd="0" destOrd="0" presId="urn:microsoft.com/office/officeart/2005/8/layout/hierarchy4"/>
    <dgm:cxn modelId="{1B2D7BCC-8BE9-42D3-A5C7-9032F83D87E1}" srcId="{5D59B49C-8193-4B9D-A524-24260E5DC43A}" destId="{185ECEAA-E9EC-4803-BDA2-150F3705D74B}" srcOrd="0" destOrd="0" parTransId="{51F421F0-2C98-4F6D-BF71-C5BF8C5D3CE4}" sibTransId="{B6172A86-0ED0-4857-B188-95714E8AB943}"/>
    <dgm:cxn modelId="{711D3E3F-1E7A-4767-A2D5-030DED4B6251}" srcId="{97A0B946-490A-43F2-B7BC-398AC5A8D2F6}" destId="{C9A36824-A241-46BA-827C-7A74F3628FBA}" srcOrd="0" destOrd="0" parTransId="{1CDE2509-D01C-42B7-AD1F-BFA304C07372}" sibTransId="{70C8FE2B-EB40-447A-9897-5974D90ABCAD}"/>
    <dgm:cxn modelId="{04842A40-C691-4605-9C06-D9E83587E838}" type="presOf" srcId="{31221637-960D-4BD7-97BA-03E24C592427}" destId="{EB0C10EA-E065-41A1-9B13-E8E04F32F921}"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60E599C8-95A6-44C9-900D-3497063C8FC5}" srcId="{B6569DD0-5CAF-4EBD-812F-CAA384C5D95A}" destId="{4CFA4027-B689-4D18-B13F-E2AD64253F7E}" srcOrd="0" destOrd="0" parTransId="{548858CD-30AE-44E9-86E2-96A0BDEB5322}" sibTransId="{C61585E8-388A-4EC4-B091-1E513E88F045}"/>
    <dgm:cxn modelId="{4261F136-DE99-446C-BCB6-DA60F64402AD}" srcId="{E321591B-EF22-4B70-A997-F920ADD424A6}" destId="{B6569DD0-5CAF-4EBD-812F-CAA384C5D95A}" srcOrd="0" destOrd="0" parTransId="{A90F804D-9F9A-414F-8363-9F071A1BCA86}" sibTransId="{6BFBC289-7E47-481C-93FB-38C6FF93EE5A}"/>
    <dgm:cxn modelId="{F162F228-5830-49B3-8C46-B809BA8FE5D3}" type="presOf" srcId="{B6569DD0-5CAF-4EBD-812F-CAA384C5D95A}" destId="{0AC65D80-99D6-40C0-8E49-2EECF2BCE3A9}"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54EC16C4-94F1-4DA1-8192-10A416F0D1CD}" srcId="{31221637-960D-4BD7-97BA-03E24C592427}" destId="{6E4BDF23-D055-4600-B225-7ECA009E7556}" srcOrd="0" destOrd="0" parTransId="{4D02B540-D793-425D-B00D-FED0E450A17E}" sibTransId="{44280126-ADC5-4899-80CA-477D12FABF98}"/>
    <dgm:cxn modelId="{FB3095F0-09AD-4351-9441-B5FB0766DB15}" srcId="{D2FCBC18-222E-4FD3-926D-668B4BBA49C6}" destId="{7B809552-61D5-46C4-AE2B-366B45D082F1}" srcOrd="0" destOrd="0" parTransId="{EB239BA9-9419-4CEB-98C3-4690A0B4C9D8}" sibTransId="{D178F321-A392-47B2-B2D3-E57794859785}"/>
    <dgm:cxn modelId="{D4F5E715-8A9C-4394-B1A7-27E0708936FE}" srcId="{2D4CF4D0-B6E1-4A60-9375-38C89B9A9028}" destId="{5D59B49C-8193-4B9D-A524-24260E5DC43A}" srcOrd="0" destOrd="0" parTransId="{5F514B5F-7E9E-4D86-87E2-615FDF271CE8}" sibTransId="{B2212DC2-0DC6-4C79-AF8C-D2E0529EEE4F}"/>
    <dgm:cxn modelId="{9DE69422-6913-42D4-9CF3-791459D3F9F4}" type="presOf" srcId="{4F497F0F-52C6-48B5-B4C0-84850894E722}" destId="{614B3269-F492-4805-8B20-A5F303AF18D0}" srcOrd="0" destOrd="0" presId="urn:microsoft.com/office/officeart/2005/8/layout/hierarchy4"/>
    <dgm:cxn modelId="{C3F4997E-E2E3-43F5-B37E-4CB18B3EF8D2}" type="presOf" srcId="{D2FCBC18-222E-4FD3-926D-668B4BBA49C6}" destId="{F9E9D04B-46B0-49DD-B3B4-A1CC7B5D68B8}" srcOrd="0" destOrd="0" presId="urn:microsoft.com/office/officeart/2005/8/layout/hierarchy4"/>
    <dgm:cxn modelId="{2B096328-24C2-4C99-8E97-C9758C6C1288}" srcId="{7B809552-61D5-46C4-AE2B-366B45D082F1}" destId="{4F497F0F-52C6-48B5-B4C0-84850894E722}" srcOrd="0" destOrd="0" parTransId="{6F327AC7-D255-4C8D-8B1F-3354326F2609}" sibTransId="{9A262E3A-3E99-4699-ABFB-A997C800EAA4}"/>
    <dgm:cxn modelId="{1784313B-9945-4CAA-8220-720ADC574D6F}" type="presOf" srcId="{2D4CF4D0-B6E1-4A60-9375-38C89B9A9028}" destId="{E4327505-0C43-4871-8757-A50453A0C067}" srcOrd="0" destOrd="0" presId="urn:microsoft.com/office/officeart/2005/8/layout/hierarchy4"/>
    <dgm:cxn modelId="{77B85313-FDA7-45E3-BE0E-55472354C96F}" type="presOf" srcId="{512DE50A-C5CC-4902-9E40-2F658F91C541}" destId="{16AF53AE-A193-46B7-A8C5-B79B87F51423}" srcOrd="0" destOrd="0" presId="urn:microsoft.com/office/officeart/2005/8/layout/hierarchy4"/>
    <dgm:cxn modelId="{2243A03B-F7FD-42AF-98F3-00B035D16CA6}" type="presOf" srcId="{1A37C2D0-E311-480D-BE74-4A10698CA5CA}" destId="{864DD87F-0B0C-4621-942E-8CB6627B1031}" srcOrd="0" destOrd="0" presId="urn:microsoft.com/office/officeart/2005/8/layout/hierarchy4"/>
    <dgm:cxn modelId="{D2F67E67-4561-4CFF-B6DF-E1451D7523E2}" type="presOf" srcId="{DC8ABE38-9E0B-457A-A24A-B3482434ACAB}" destId="{F283F61B-524B-402A-8475-C33316F6D7A4}" srcOrd="0" destOrd="0" presId="urn:microsoft.com/office/officeart/2005/8/layout/hierarchy4"/>
    <dgm:cxn modelId="{879B88E9-9F70-44E2-9D0A-67D5BED1F617}" srcId="{185ECEAA-E9EC-4803-BDA2-150F3705D74B}" destId="{F6B46C7E-0BD2-4198-B92C-D4AFB39D0DF3}" srcOrd="0" destOrd="0" parTransId="{F2680510-1257-4C3D-BD09-6E8407B9CBE8}" sibTransId="{8CC147D3-902C-4079-A67E-49FBAC3A7EB1}"/>
    <dgm:cxn modelId="{9B8767E9-A984-4563-954F-59D3BAEBF4D1}" type="presOf" srcId="{5D59B49C-8193-4B9D-A524-24260E5DC43A}" destId="{26A96B2E-8431-4887-87F9-A88D05F1F01E}" srcOrd="0" destOrd="0" presId="urn:microsoft.com/office/officeart/2005/8/layout/hierarchy4"/>
    <dgm:cxn modelId="{0EC2FFFF-3B8A-4396-A103-CD84B8E53C3D}" srcId="{6E4BDF23-D055-4600-B225-7ECA009E7556}" destId="{DC8ABE38-9E0B-457A-A24A-B3482434ACAB}" srcOrd="0" destOrd="0" parTransId="{66A143F5-070B-4EB2-98E1-744739FD25A0}" sibTransId="{571AE004-CF7E-444E-8136-BDA562AA7234}"/>
    <dgm:cxn modelId="{76A8EC6A-6D6E-4D80-B17C-84457239229B}" type="presOf" srcId="{4CFA4027-B689-4D18-B13F-E2AD64253F7E}" destId="{C4145823-F6A6-4FD0-91E7-96466CB8D1F1}"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312B956B-A5D9-4F24-B712-8E09D9A99FB9}" type="presOf" srcId="{3D89C345-4A0D-4FDC-B5A8-B2FCB828DDAB}" destId="{0BFDD33F-6CF3-4CD5-8EE5-513EC1B17424}" srcOrd="0" destOrd="0" presId="urn:microsoft.com/office/officeart/2005/8/layout/hierarchy4"/>
    <dgm:cxn modelId="{B936D558-621F-48A4-BF55-501CC464BD60}" srcId="{07B80F12-EC88-4450-92AF-9C6E79AD2A8D}" destId="{D2FCBC18-222E-4FD3-926D-668B4BBA49C6}" srcOrd="0" destOrd="0" parTransId="{3492710E-D677-4EE0-AC2C-A31BCEDCC036}" sibTransId="{9260EA05-5E42-4184-984B-702F1E6026ED}"/>
    <dgm:cxn modelId="{D91A3CA4-D361-4087-B0FF-9E7201AE7FA2}" srcId="{C9A36824-A241-46BA-827C-7A74F3628FBA}" destId="{07B80F12-EC88-4450-92AF-9C6E79AD2A8D}" srcOrd="0" destOrd="0" parTransId="{15172A01-0FA8-423B-B369-B76D150C354A}" sibTransId="{FF2B3D85-D9D1-42F7-BE34-BB0DA65E07FD}"/>
    <dgm:cxn modelId="{BE41C182-766F-4E1B-B56F-ED925F80A5BF}" type="presOf" srcId="{E321591B-EF22-4B70-A997-F920ADD424A6}" destId="{90BD3D43-1A3B-485E-AFA6-70323627E9FE}" srcOrd="0" destOrd="0" presId="urn:microsoft.com/office/officeart/2005/8/layout/hierarchy4"/>
    <dgm:cxn modelId="{FB5AB8E4-215E-4CB5-954A-ED5414BA8842}" srcId="{512DE50A-C5CC-4902-9E40-2F658F91C541}" destId="{2D4CF4D0-B6E1-4A60-9375-38C89B9A9028}" srcOrd="0" destOrd="0" parTransId="{EBAAD010-037F-4C11-B7B6-C136F417FF69}" sibTransId="{27BB5197-EF04-47D3-9FE2-9DD1B2FFD241}"/>
    <dgm:cxn modelId="{20B64D5F-A3C2-4C2C-B883-AB06C895E954}" type="presParOf" srcId="{864DD87F-0B0C-4621-942E-8CB6627B1031}" destId="{0C39856A-F539-4A0A-9A68-83637FEBAC0B}" srcOrd="0" destOrd="0" presId="urn:microsoft.com/office/officeart/2005/8/layout/hierarchy4"/>
    <dgm:cxn modelId="{0ADAD83D-9B50-4B87-B4D6-39EBA594A531}" type="presParOf" srcId="{0C39856A-F539-4A0A-9A68-83637FEBAC0B}" destId="{8CCC63E9-78E3-42CF-8177-76D5E588906A}" srcOrd="0" destOrd="0" presId="urn:microsoft.com/office/officeart/2005/8/layout/hierarchy4"/>
    <dgm:cxn modelId="{CA789457-74AC-4FB2-8B81-EB906E3FBBAE}" type="presParOf" srcId="{0C39856A-F539-4A0A-9A68-83637FEBAC0B}" destId="{B9A4D6C6-8648-453E-93F2-931661CD5112}" srcOrd="1" destOrd="0" presId="urn:microsoft.com/office/officeart/2005/8/layout/hierarchy4"/>
    <dgm:cxn modelId="{90C1510C-2A35-49EA-AEA0-5647FCAF6A10}" type="presParOf" srcId="{0C39856A-F539-4A0A-9A68-83637FEBAC0B}" destId="{BE32FA8B-7078-4ADB-B5C0-7CD6AA1E3302}" srcOrd="2" destOrd="0" presId="urn:microsoft.com/office/officeart/2005/8/layout/hierarchy4"/>
    <dgm:cxn modelId="{A04E8671-16A6-4710-AA03-C71F550125AE}" type="presParOf" srcId="{BE32FA8B-7078-4ADB-B5C0-7CD6AA1E3302}" destId="{53904001-7DD1-41E8-8A1B-B8FE436F89A6}" srcOrd="0" destOrd="0" presId="urn:microsoft.com/office/officeart/2005/8/layout/hierarchy4"/>
    <dgm:cxn modelId="{7235FD1D-63A0-4E78-B1F5-AEE27A11E60A}" type="presParOf" srcId="{53904001-7DD1-41E8-8A1B-B8FE436F89A6}" destId="{EB0C10EA-E065-41A1-9B13-E8E04F32F921}" srcOrd="0" destOrd="0" presId="urn:microsoft.com/office/officeart/2005/8/layout/hierarchy4"/>
    <dgm:cxn modelId="{6EB81FD5-FBF4-4AF4-93B3-D57408B1325E}" type="presParOf" srcId="{53904001-7DD1-41E8-8A1B-B8FE436F89A6}" destId="{CCD07A17-59AC-468E-AC54-91FD51AAE356}" srcOrd="1" destOrd="0" presId="urn:microsoft.com/office/officeart/2005/8/layout/hierarchy4"/>
    <dgm:cxn modelId="{0440C3E4-78A5-4945-AD60-0047BDBD918F}" type="presParOf" srcId="{53904001-7DD1-41E8-8A1B-B8FE436F89A6}" destId="{2D1A2F93-8BE8-4351-AA35-B8D30954E047}" srcOrd="2" destOrd="0" presId="urn:microsoft.com/office/officeart/2005/8/layout/hierarchy4"/>
    <dgm:cxn modelId="{75D18B58-A3CB-4AEE-B191-7D16557FB184}" type="presParOf" srcId="{2D1A2F93-8BE8-4351-AA35-B8D30954E047}" destId="{91AAF779-FB15-41FF-98C5-E7A5B463660F}" srcOrd="0" destOrd="0" presId="urn:microsoft.com/office/officeart/2005/8/layout/hierarchy4"/>
    <dgm:cxn modelId="{00D3B482-20C7-4C3A-82D0-C1A69A0AC729}" type="presParOf" srcId="{91AAF779-FB15-41FF-98C5-E7A5B463660F}" destId="{553B4E58-AF68-434D-AE6A-08D572D24E47}" srcOrd="0" destOrd="0" presId="urn:microsoft.com/office/officeart/2005/8/layout/hierarchy4"/>
    <dgm:cxn modelId="{D9F2FF31-5106-4AE1-A418-30A347CC8909}" type="presParOf" srcId="{91AAF779-FB15-41FF-98C5-E7A5B463660F}" destId="{3A11E530-4E37-4546-B56B-C0E045113627}" srcOrd="1" destOrd="0" presId="urn:microsoft.com/office/officeart/2005/8/layout/hierarchy4"/>
    <dgm:cxn modelId="{3AEA3A6F-E4FC-4CA8-AE3C-60983797A080}" type="presParOf" srcId="{91AAF779-FB15-41FF-98C5-E7A5B463660F}" destId="{6E09CDF5-8133-447C-A33F-A36734CC5BAE}" srcOrd="2" destOrd="0" presId="urn:microsoft.com/office/officeart/2005/8/layout/hierarchy4"/>
    <dgm:cxn modelId="{9D36546A-E31C-40D5-95A1-41A7C5B72993}" type="presParOf" srcId="{6E09CDF5-8133-447C-A33F-A36734CC5BAE}" destId="{53E5BB48-9297-49AA-A2D0-7034D533C052}" srcOrd="0" destOrd="0" presId="urn:microsoft.com/office/officeart/2005/8/layout/hierarchy4"/>
    <dgm:cxn modelId="{2A3DFF4A-D1B4-4F13-A962-FC4F6FB38940}" type="presParOf" srcId="{53E5BB48-9297-49AA-A2D0-7034D533C052}" destId="{F283F61B-524B-402A-8475-C33316F6D7A4}" srcOrd="0" destOrd="0" presId="urn:microsoft.com/office/officeart/2005/8/layout/hierarchy4"/>
    <dgm:cxn modelId="{27CA3FEB-7999-454B-BA2A-BE2606F16CA6}" type="presParOf" srcId="{53E5BB48-9297-49AA-A2D0-7034D533C052}" destId="{9F1D1DB6-C76A-4E95-9F38-78601B37981D}" srcOrd="1" destOrd="0" presId="urn:microsoft.com/office/officeart/2005/8/layout/hierarchy4"/>
    <dgm:cxn modelId="{797573BE-2A74-4448-8BB8-F85693EBBFAD}" type="presParOf" srcId="{53E5BB48-9297-49AA-A2D0-7034D533C052}" destId="{3CF2A828-D072-4004-8126-C518020B7EB1}" srcOrd="2" destOrd="0" presId="urn:microsoft.com/office/officeart/2005/8/layout/hierarchy4"/>
    <dgm:cxn modelId="{7DFC653D-9CB2-478A-8C36-390D05E2F744}" type="presParOf" srcId="{3CF2A828-D072-4004-8126-C518020B7EB1}" destId="{92F27F9C-FC65-4FA6-95B7-88DA3A778C96}" srcOrd="0" destOrd="0" presId="urn:microsoft.com/office/officeart/2005/8/layout/hierarchy4"/>
    <dgm:cxn modelId="{92E4B6E5-5D5F-4086-8CE5-E05CD5E2C70F}" type="presParOf" srcId="{92F27F9C-FC65-4FA6-95B7-88DA3A778C96}" destId="{90BD3D43-1A3B-485E-AFA6-70323627E9FE}" srcOrd="0" destOrd="0" presId="urn:microsoft.com/office/officeart/2005/8/layout/hierarchy4"/>
    <dgm:cxn modelId="{726A74F3-E902-4E71-A085-B356799A675B}" type="presParOf" srcId="{92F27F9C-FC65-4FA6-95B7-88DA3A778C96}" destId="{8B39B552-1478-4372-B458-763D7F5D1FFF}" srcOrd="1" destOrd="0" presId="urn:microsoft.com/office/officeart/2005/8/layout/hierarchy4"/>
    <dgm:cxn modelId="{1FECEA0D-181D-406A-93FB-DCE554AF90A9}" type="presParOf" srcId="{92F27F9C-FC65-4FA6-95B7-88DA3A778C96}" destId="{0DA08D53-8029-4837-B719-F3B3638477EE}" srcOrd="2" destOrd="0" presId="urn:microsoft.com/office/officeart/2005/8/layout/hierarchy4"/>
    <dgm:cxn modelId="{69CE5038-D201-44E8-95FF-04D2AC3889DE}" type="presParOf" srcId="{0DA08D53-8029-4837-B719-F3B3638477EE}" destId="{F21DC648-3513-4AF5-A8C4-E58B02684BB0}" srcOrd="0" destOrd="0" presId="urn:microsoft.com/office/officeart/2005/8/layout/hierarchy4"/>
    <dgm:cxn modelId="{00B48980-1767-460D-AAC7-635E450BD475}" type="presParOf" srcId="{F21DC648-3513-4AF5-A8C4-E58B02684BB0}" destId="{0AC65D80-99D6-40C0-8E49-2EECF2BCE3A9}" srcOrd="0" destOrd="0" presId="urn:microsoft.com/office/officeart/2005/8/layout/hierarchy4"/>
    <dgm:cxn modelId="{DDFFAEA0-DFCD-4EA9-BCDA-9EE3EF8A09E3}" type="presParOf" srcId="{F21DC648-3513-4AF5-A8C4-E58B02684BB0}" destId="{1C625336-5F9E-4C1E-8CBB-82208AE6B470}" srcOrd="1" destOrd="0" presId="urn:microsoft.com/office/officeart/2005/8/layout/hierarchy4"/>
    <dgm:cxn modelId="{F4BF63DD-41E8-4244-8886-E005D57522D7}" type="presParOf" srcId="{F21DC648-3513-4AF5-A8C4-E58B02684BB0}" destId="{979289AA-7FC3-4CB3-8C21-27E1F1EAD018}" srcOrd="2" destOrd="0" presId="urn:microsoft.com/office/officeart/2005/8/layout/hierarchy4"/>
    <dgm:cxn modelId="{E4C47BBE-E007-402A-9A07-1BE44C1BF5C6}" type="presParOf" srcId="{979289AA-7FC3-4CB3-8C21-27E1F1EAD018}" destId="{CC463024-A47C-4314-94CD-09CDB099A1AE}" srcOrd="0" destOrd="0" presId="urn:microsoft.com/office/officeart/2005/8/layout/hierarchy4"/>
    <dgm:cxn modelId="{D32D2D8E-F8FF-4E91-9755-CFD0185621B8}" type="presParOf" srcId="{CC463024-A47C-4314-94CD-09CDB099A1AE}" destId="{C4145823-F6A6-4FD0-91E7-96466CB8D1F1}" srcOrd="0" destOrd="0" presId="urn:microsoft.com/office/officeart/2005/8/layout/hierarchy4"/>
    <dgm:cxn modelId="{368D5DB8-149B-419C-88E2-5825E6CD2870}" type="presParOf" srcId="{CC463024-A47C-4314-94CD-09CDB099A1AE}" destId="{4E319265-067E-491A-ACFC-54832C34D152}" srcOrd="1" destOrd="0" presId="urn:microsoft.com/office/officeart/2005/8/layout/hierarchy4"/>
    <dgm:cxn modelId="{5AB1E1C6-A0DA-4D76-B1DE-7EFBE85A15CE}" type="presParOf" srcId="{BE32FA8B-7078-4ADB-B5C0-7CD6AA1E3302}" destId="{302C6254-D9E3-4E9C-98CA-69DAA8FB6C4F}" srcOrd="1" destOrd="0" presId="urn:microsoft.com/office/officeart/2005/8/layout/hierarchy4"/>
    <dgm:cxn modelId="{2B4BB8DD-9742-41E8-9229-6FA98080F9C1}" type="presParOf" srcId="{BE32FA8B-7078-4ADB-B5C0-7CD6AA1E3302}" destId="{1301DEFC-B0F2-4879-8FB4-609AD591B67D}" srcOrd="2" destOrd="0" presId="urn:microsoft.com/office/officeart/2005/8/layout/hierarchy4"/>
    <dgm:cxn modelId="{53E5A555-F229-477F-81C8-3456A0884A8E}" type="presParOf" srcId="{1301DEFC-B0F2-4879-8FB4-609AD591B67D}" destId="{B26E7CC7-2BBC-48F3-9F29-076FE0DF794C}" srcOrd="0" destOrd="0" presId="urn:microsoft.com/office/officeart/2005/8/layout/hierarchy4"/>
    <dgm:cxn modelId="{3FC685FD-F185-4C0A-8301-31FDC7F854B9}" type="presParOf" srcId="{1301DEFC-B0F2-4879-8FB4-609AD591B67D}" destId="{89B8FA12-C3E5-4D91-85E6-CF05718FB3FB}" srcOrd="1" destOrd="0" presId="urn:microsoft.com/office/officeart/2005/8/layout/hierarchy4"/>
    <dgm:cxn modelId="{F9EB4666-C49A-4757-AD0F-7306705B460B}" type="presParOf" srcId="{1301DEFC-B0F2-4879-8FB4-609AD591B67D}" destId="{49DF8F33-00C8-4C57-947D-6FB295BC5E0B}" srcOrd="2" destOrd="0" presId="urn:microsoft.com/office/officeart/2005/8/layout/hierarchy4"/>
    <dgm:cxn modelId="{EF4F3FE2-6D41-474B-B958-829FE4B30A7C}" type="presParOf" srcId="{49DF8F33-00C8-4C57-947D-6FB295BC5E0B}" destId="{8935F7D5-9BD6-42CA-8CA0-72E057D6B34D}" srcOrd="0" destOrd="0" presId="urn:microsoft.com/office/officeart/2005/8/layout/hierarchy4"/>
    <dgm:cxn modelId="{7399EB08-59E6-4D4C-85AB-562B1893809B}" type="presParOf" srcId="{8935F7D5-9BD6-42CA-8CA0-72E057D6B34D}" destId="{C8C8197E-6305-413D-AE7A-2D765A45E722}" srcOrd="0" destOrd="0" presId="urn:microsoft.com/office/officeart/2005/8/layout/hierarchy4"/>
    <dgm:cxn modelId="{DF2CACD9-0DC2-4107-B40A-4694ED8B9433}" type="presParOf" srcId="{8935F7D5-9BD6-42CA-8CA0-72E057D6B34D}" destId="{061220AE-192D-4E38-A132-972960C5CC49}" srcOrd="1" destOrd="0" presId="urn:microsoft.com/office/officeart/2005/8/layout/hierarchy4"/>
    <dgm:cxn modelId="{B1E69781-C1DD-4FD2-8AF7-9959D44DB34E}" type="presParOf" srcId="{8935F7D5-9BD6-42CA-8CA0-72E057D6B34D}" destId="{92B55F50-B7C7-40CA-A676-330B451225D2}" srcOrd="2" destOrd="0" presId="urn:microsoft.com/office/officeart/2005/8/layout/hierarchy4"/>
    <dgm:cxn modelId="{A5E3B0E7-DE34-4E33-A4A6-EB8E41C38B6F}" type="presParOf" srcId="{92B55F50-B7C7-40CA-A676-330B451225D2}" destId="{35AECF87-FCFB-4ACB-96D6-B593F5641AED}" srcOrd="0" destOrd="0" presId="urn:microsoft.com/office/officeart/2005/8/layout/hierarchy4"/>
    <dgm:cxn modelId="{8979C95F-5242-4DC7-AFD1-1DDF896FDA26}" type="presParOf" srcId="{35AECF87-FCFB-4ACB-96D6-B593F5641AED}" destId="{41007D0D-801F-4A09-AF8E-411534AA8476}" srcOrd="0" destOrd="0" presId="urn:microsoft.com/office/officeart/2005/8/layout/hierarchy4"/>
    <dgm:cxn modelId="{FCA19CC5-85DC-48AD-9563-E3BA0976F714}" type="presParOf" srcId="{35AECF87-FCFB-4ACB-96D6-B593F5641AED}" destId="{204A399F-7321-43B8-99D7-EB24DA528AC7}" srcOrd="1" destOrd="0" presId="urn:microsoft.com/office/officeart/2005/8/layout/hierarchy4"/>
    <dgm:cxn modelId="{13D049D9-FB0A-4C25-9A24-59B1EA32074A}" type="presParOf" srcId="{35AECF87-FCFB-4ACB-96D6-B593F5641AED}" destId="{70896AFF-AE5D-4C5D-9E92-EA5E0AE6454E}" srcOrd="2" destOrd="0" presId="urn:microsoft.com/office/officeart/2005/8/layout/hierarchy4"/>
    <dgm:cxn modelId="{25380095-3C0C-4936-9D70-B2800DA75F36}" type="presParOf" srcId="{70896AFF-AE5D-4C5D-9E92-EA5E0AE6454E}" destId="{CEED6D9A-04A1-4013-8A9C-7F3C1EA88855}" srcOrd="0" destOrd="0" presId="urn:microsoft.com/office/officeart/2005/8/layout/hierarchy4"/>
    <dgm:cxn modelId="{7DA1E312-3A1E-4500-B87B-135E9CFBD8A8}" type="presParOf" srcId="{CEED6D9A-04A1-4013-8A9C-7F3C1EA88855}" destId="{F9E9D04B-46B0-49DD-B3B4-A1CC7B5D68B8}" srcOrd="0" destOrd="0" presId="urn:microsoft.com/office/officeart/2005/8/layout/hierarchy4"/>
    <dgm:cxn modelId="{5B71EC95-5E77-4861-A6D8-ED7BACF2DD52}" type="presParOf" srcId="{CEED6D9A-04A1-4013-8A9C-7F3C1EA88855}" destId="{7A4001F8-1841-4826-A141-B716959DE3A5}" srcOrd="1" destOrd="0" presId="urn:microsoft.com/office/officeart/2005/8/layout/hierarchy4"/>
    <dgm:cxn modelId="{DD440C56-86E4-45EB-88D1-D950F73BDEFD}" type="presParOf" srcId="{CEED6D9A-04A1-4013-8A9C-7F3C1EA88855}" destId="{B636A10E-9A02-4241-A5B7-4275E34F1C4A}" srcOrd="2" destOrd="0" presId="urn:microsoft.com/office/officeart/2005/8/layout/hierarchy4"/>
    <dgm:cxn modelId="{395CCA78-7373-4744-A864-EE7CD4CFD8D2}" type="presParOf" srcId="{B636A10E-9A02-4241-A5B7-4275E34F1C4A}" destId="{D8B159D6-75BF-4D23-81EF-9AD63DE90941}" srcOrd="0" destOrd="0" presId="urn:microsoft.com/office/officeart/2005/8/layout/hierarchy4"/>
    <dgm:cxn modelId="{6BC79051-A221-4BBA-8DC1-E2D617D4DCF6}" type="presParOf" srcId="{D8B159D6-75BF-4D23-81EF-9AD63DE90941}" destId="{92716BD3-3E09-473B-ADE3-18AF8B39E2CD}" srcOrd="0" destOrd="0" presId="urn:microsoft.com/office/officeart/2005/8/layout/hierarchy4"/>
    <dgm:cxn modelId="{45595481-0549-4F57-9D0F-3BB9B2CE3462}" type="presParOf" srcId="{D8B159D6-75BF-4D23-81EF-9AD63DE90941}" destId="{E3116EF7-C390-44F3-9AFC-BFBF44DF27AA}" srcOrd="1" destOrd="0" presId="urn:microsoft.com/office/officeart/2005/8/layout/hierarchy4"/>
    <dgm:cxn modelId="{8B795A35-2BE8-4558-A801-38AD14A5AA2D}" type="presParOf" srcId="{D8B159D6-75BF-4D23-81EF-9AD63DE90941}" destId="{AA24CAAC-A207-4FF0-AEF8-9AD2FF1446F6}" srcOrd="2" destOrd="0" presId="urn:microsoft.com/office/officeart/2005/8/layout/hierarchy4"/>
    <dgm:cxn modelId="{82E0E78F-8679-4D80-AD48-BACA3F2E5A72}" type="presParOf" srcId="{AA24CAAC-A207-4FF0-AEF8-9AD2FF1446F6}" destId="{7B96A491-03BC-47F7-AA9B-D6CD2DA96263}" srcOrd="0" destOrd="0" presId="urn:microsoft.com/office/officeart/2005/8/layout/hierarchy4"/>
    <dgm:cxn modelId="{D3D33E5F-26E9-4CD0-84C4-6177EBDFA7B7}" type="presParOf" srcId="{7B96A491-03BC-47F7-AA9B-D6CD2DA96263}" destId="{614B3269-F492-4805-8B20-A5F303AF18D0}" srcOrd="0" destOrd="0" presId="urn:microsoft.com/office/officeart/2005/8/layout/hierarchy4"/>
    <dgm:cxn modelId="{FAC1B3CB-7EDD-4DC4-8F84-EEF9B3C55598}" type="presParOf" srcId="{7B96A491-03BC-47F7-AA9B-D6CD2DA96263}" destId="{D0264022-2017-46CD-B5C6-9DD287647FF3}" srcOrd="1" destOrd="0" presId="urn:microsoft.com/office/officeart/2005/8/layout/hierarchy4"/>
    <dgm:cxn modelId="{40C7A8A4-343F-4902-9672-5B973E3BF1B0}" type="presParOf" srcId="{7B96A491-03BC-47F7-AA9B-D6CD2DA96263}" destId="{AB381B52-3C74-4CDA-B3EF-D5983FC5C76A}" srcOrd="2" destOrd="0" presId="urn:microsoft.com/office/officeart/2005/8/layout/hierarchy4"/>
    <dgm:cxn modelId="{7B7F7AD7-C43C-47CF-B0EF-BF51A8B539E7}" type="presParOf" srcId="{AB381B52-3C74-4CDA-B3EF-D5983FC5C76A}" destId="{9C578C74-3352-4E66-A83A-D554E0088B8E}" srcOrd="0" destOrd="0" presId="urn:microsoft.com/office/officeart/2005/8/layout/hierarchy4"/>
    <dgm:cxn modelId="{C97511E8-2F22-4EDD-901A-834B52094A17}" type="presParOf" srcId="{9C578C74-3352-4E66-A83A-D554E0088B8E}" destId="{D7798359-30B7-47FE-9BB3-357F66F4C729}" srcOrd="0" destOrd="0" presId="urn:microsoft.com/office/officeart/2005/8/layout/hierarchy4"/>
    <dgm:cxn modelId="{3558B80A-9F0C-477A-9FA9-A05D078AFB90}" type="presParOf" srcId="{9C578C74-3352-4E66-A83A-D554E0088B8E}" destId="{C2D9EAB6-A2DB-48F5-8904-581A25628E78}" srcOrd="1" destOrd="0" presId="urn:microsoft.com/office/officeart/2005/8/layout/hierarchy4"/>
    <dgm:cxn modelId="{131D8117-246C-47DB-9FE3-B03844EB3743}" type="presParOf" srcId="{BE32FA8B-7078-4ADB-B5C0-7CD6AA1E3302}" destId="{2F7AFC3D-37A5-44D2-8EA0-09D7BD981C9A}" srcOrd="3" destOrd="0" presId="urn:microsoft.com/office/officeart/2005/8/layout/hierarchy4"/>
    <dgm:cxn modelId="{9394D273-69AC-4F97-AC9C-965B6DD3C859}" type="presParOf" srcId="{BE32FA8B-7078-4ADB-B5C0-7CD6AA1E3302}" destId="{EB7B46BE-F43B-4A1E-A669-F6C825738262}" srcOrd="4" destOrd="0" presId="urn:microsoft.com/office/officeart/2005/8/layout/hierarchy4"/>
    <dgm:cxn modelId="{B0F0C492-8BCF-41C4-A027-7229F687F734}" type="presParOf" srcId="{EB7B46BE-F43B-4A1E-A669-F6C825738262}" destId="{0DD1BF98-FBDB-45B5-B316-4FD42D21DF4F}" srcOrd="0" destOrd="0" presId="urn:microsoft.com/office/officeart/2005/8/layout/hierarchy4"/>
    <dgm:cxn modelId="{F21A7E87-BE09-4581-A783-E2B23D9FE9B7}" type="presParOf" srcId="{EB7B46BE-F43B-4A1E-A669-F6C825738262}" destId="{37DE613C-4717-4CFA-B98F-C28711672B0D}" srcOrd="1" destOrd="0" presId="urn:microsoft.com/office/officeart/2005/8/layout/hierarchy4"/>
    <dgm:cxn modelId="{AE0F84AE-98CE-4537-B797-FC7A5F32D5AB}" type="presParOf" srcId="{EB7B46BE-F43B-4A1E-A669-F6C825738262}" destId="{9FC550D5-B102-4FE7-8DB4-D04CBBB0C7E4}" srcOrd="2" destOrd="0" presId="urn:microsoft.com/office/officeart/2005/8/layout/hierarchy4"/>
    <dgm:cxn modelId="{068D29B7-E8B3-4B3A-BB92-B7A27A20614F}" type="presParOf" srcId="{9FC550D5-B102-4FE7-8DB4-D04CBBB0C7E4}" destId="{A3A10215-C023-4B61-9DD1-CE3FDB812CEB}" srcOrd="0" destOrd="0" presId="urn:microsoft.com/office/officeart/2005/8/layout/hierarchy4"/>
    <dgm:cxn modelId="{F5658D9F-5983-4E3A-9F46-FCF68A252A27}" type="presParOf" srcId="{A3A10215-C023-4B61-9DD1-CE3FDB812CEB}" destId="{0BFDD33F-6CF3-4CD5-8EE5-513EC1B17424}" srcOrd="0" destOrd="0" presId="urn:microsoft.com/office/officeart/2005/8/layout/hierarchy4"/>
    <dgm:cxn modelId="{7518E2CE-1553-4104-81FD-A71F7EE27958}" type="presParOf" srcId="{A3A10215-C023-4B61-9DD1-CE3FDB812CEB}" destId="{AE2BDA44-B1F5-4722-A82E-C0EADD553D57}" srcOrd="1" destOrd="0" presId="urn:microsoft.com/office/officeart/2005/8/layout/hierarchy4"/>
    <dgm:cxn modelId="{B081CD84-EE7A-4BF0-A036-7F6CABB362EF}" type="presParOf" srcId="{A3A10215-C023-4B61-9DD1-CE3FDB812CEB}" destId="{23786150-4A0F-4CAD-9BF8-2CF4EFC51B7B}" srcOrd="2" destOrd="0" presId="urn:microsoft.com/office/officeart/2005/8/layout/hierarchy4"/>
    <dgm:cxn modelId="{3836A7DC-4EE5-4AFE-B388-99C988E13DBD}" type="presParOf" srcId="{23786150-4A0F-4CAD-9BF8-2CF4EFC51B7B}" destId="{DADA4FF1-9FF7-464B-A160-85E2006D66AB}" srcOrd="0" destOrd="0" presId="urn:microsoft.com/office/officeart/2005/8/layout/hierarchy4"/>
    <dgm:cxn modelId="{D19951C7-4EE4-47D5-88DF-61AD671F4822}" type="presParOf" srcId="{DADA4FF1-9FF7-464B-A160-85E2006D66AB}" destId="{16AF53AE-A193-46B7-A8C5-B79B87F51423}" srcOrd="0" destOrd="0" presId="urn:microsoft.com/office/officeart/2005/8/layout/hierarchy4"/>
    <dgm:cxn modelId="{B1D63483-11F9-4E30-93D3-9E5A9F9CC46A}" type="presParOf" srcId="{DADA4FF1-9FF7-464B-A160-85E2006D66AB}" destId="{F0F81DCE-BBAF-4448-8C06-FE929F6EFD50}" srcOrd="1" destOrd="0" presId="urn:microsoft.com/office/officeart/2005/8/layout/hierarchy4"/>
    <dgm:cxn modelId="{34028E81-9D73-4473-8F93-C07ABCE331B0}" type="presParOf" srcId="{DADA4FF1-9FF7-464B-A160-85E2006D66AB}" destId="{C7882690-B9B4-4E7B-9A8D-7E4FA15239D1}" srcOrd="2" destOrd="0" presId="urn:microsoft.com/office/officeart/2005/8/layout/hierarchy4"/>
    <dgm:cxn modelId="{CAFD3C55-833F-4617-820A-59F2B9B99B46}" type="presParOf" srcId="{C7882690-B9B4-4E7B-9A8D-7E4FA15239D1}" destId="{433655AD-A900-41AD-8F0F-3CD31838D7EE}" srcOrd="0" destOrd="0" presId="urn:microsoft.com/office/officeart/2005/8/layout/hierarchy4"/>
    <dgm:cxn modelId="{B5810705-C85F-4B55-9EAA-18FC0D0A3894}" type="presParOf" srcId="{433655AD-A900-41AD-8F0F-3CD31838D7EE}" destId="{E4327505-0C43-4871-8757-A50453A0C067}" srcOrd="0" destOrd="0" presId="urn:microsoft.com/office/officeart/2005/8/layout/hierarchy4"/>
    <dgm:cxn modelId="{232EA6D6-DE47-4333-9DBF-7A9EC8210FC7}" type="presParOf" srcId="{433655AD-A900-41AD-8F0F-3CD31838D7EE}" destId="{FA240637-8708-425C-AE8B-749787D27E7F}" srcOrd="1" destOrd="0" presId="urn:microsoft.com/office/officeart/2005/8/layout/hierarchy4"/>
    <dgm:cxn modelId="{F4FFAAEF-C059-4EF8-A799-EDE99AD12896}" type="presParOf" srcId="{433655AD-A900-41AD-8F0F-3CD31838D7EE}" destId="{66E87F13-839F-4F13-92F9-25D1DE1DBE89}" srcOrd="2" destOrd="0" presId="urn:microsoft.com/office/officeart/2005/8/layout/hierarchy4"/>
    <dgm:cxn modelId="{8FA0E130-5BBA-459D-804F-4751A414208E}" type="presParOf" srcId="{66E87F13-839F-4F13-92F9-25D1DE1DBE89}" destId="{59E9A1C9-BF43-46B0-BA12-280660F3E0B5}" srcOrd="0" destOrd="0" presId="urn:microsoft.com/office/officeart/2005/8/layout/hierarchy4"/>
    <dgm:cxn modelId="{BF393B25-4D72-4560-9A18-8B630B677994}" type="presParOf" srcId="{59E9A1C9-BF43-46B0-BA12-280660F3E0B5}" destId="{26A96B2E-8431-4887-87F9-A88D05F1F01E}" srcOrd="0" destOrd="0" presId="urn:microsoft.com/office/officeart/2005/8/layout/hierarchy4"/>
    <dgm:cxn modelId="{0FF6ABB9-1092-4E5F-B415-28BBFCD97638}" type="presParOf" srcId="{59E9A1C9-BF43-46B0-BA12-280660F3E0B5}" destId="{44BE5888-BFB2-42F3-8CFB-F35EA527E485}" srcOrd="1" destOrd="0" presId="urn:microsoft.com/office/officeart/2005/8/layout/hierarchy4"/>
    <dgm:cxn modelId="{1AF140EF-861F-448E-B792-CCD80F826FE9}" type="presParOf" srcId="{59E9A1C9-BF43-46B0-BA12-280660F3E0B5}" destId="{8C91A089-9E02-46C5-B968-BACB80AECC4C}" srcOrd="2" destOrd="0" presId="urn:microsoft.com/office/officeart/2005/8/layout/hierarchy4"/>
    <dgm:cxn modelId="{3DA50195-8869-4379-A36D-A01492F2F191}" type="presParOf" srcId="{8C91A089-9E02-46C5-B968-BACB80AECC4C}" destId="{4CCC690B-26B3-47CA-AEB9-46CDA2E15A25}" srcOrd="0" destOrd="0" presId="urn:microsoft.com/office/officeart/2005/8/layout/hierarchy4"/>
    <dgm:cxn modelId="{48498F5C-3275-48C7-872C-54AEC6343711}" type="presParOf" srcId="{4CCC690B-26B3-47CA-AEB9-46CDA2E15A25}" destId="{8E8AC1E9-FB6F-42A5-9474-FD92A989D567}" srcOrd="0" destOrd="0" presId="urn:microsoft.com/office/officeart/2005/8/layout/hierarchy4"/>
    <dgm:cxn modelId="{B4E1AC73-FB25-4625-8115-A9C39F493053}" type="presParOf" srcId="{4CCC690B-26B3-47CA-AEB9-46CDA2E15A25}" destId="{0A410C9B-3DF5-4E41-8896-D54FC96A86A9}" srcOrd="1" destOrd="0" presId="urn:microsoft.com/office/officeart/2005/8/layout/hierarchy4"/>
    <dgm:cxn modelId="{58182A49-F875-4626-B51C-A7424783D7F9}" type="presParOf" srcId="{4CCC690B-26B3-47CA-AEB9-46CDA2E15A25}" destId="{244BCC4F-DF14-434C-801F-C854F38E0855}" srcOrd="2" destOrd="0" presId="urn:microsoft.com/office/officeart/2005/8/layout/hierarchy4"/>
    <dgm:cxn modelId="{B99A6D59-A570-429E-AE89-D1238EB7D621}" type="presParOf" srcId="{244BCC4F-DF14-434C-801F-C854F38E0855}" destId="{66AE5943-CD57-4B0A-B8A1-D1F6E298E33B}" srcOrd="0" destOrd="0" presId="urn:microsoft.com/office/officeart/2005/8/layout/hierarchy4"/>
    <dgm:cxn modelId="{355E7BE3-DA45-4140-BAA8-8A081ED8BDE8}" type="presParOf" srcId="{66AE5943-CD57-4B0A-B8A1-D1F6E298E33B}" destId="{E4A8A91F-C72F-42C4-9F11-3F9AA5B7D093}" srcOrd="0" destOrd="0" presId="urn:microsoft.com/office/officeart/2005/8/layout/hierarchy4"/>
    <dgm:cxn modelId="{8C98FC86-48FA-4866-BA7C-760B5BAEF42F}" type="presParOf" srcId="{66AE5943-CD57-4B0A-B8A1-D1F6E298E33B}" destId="{BDB035FB-6BDA-4635-83F3-59ED0841BC23}"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22,3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23,9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66,0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82,7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b="1">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b="1">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23,2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17,7</a:t>
          </a:r>
        </a:p>
      </dgm:t>
    </dgm:pt>
    <dgm:pt modelId="{8DBEE901-4D78-4181-A6DB-04DBE5AFC449}" type="par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b="1">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b="1">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24,1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16,9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b="1">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b="1">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18,3</a:t>
          </a: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5">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25">
        <dgm:presLayoutVars>
          <dgm:chPref val="3"/>
        </dgm:presLayoutVars>
      </dgm:prSet>
      <dgm:spPr/>
      <dgm:t>
        <a:bodyPr/>
        <a:lstStyle/>
        <a:p>
          <a:endParaRPr lang="ru-RU"/>
        </a:p>
      </dgm:t>
    </dgm:pt>
    <dgm:pt modelId="{E795CE46-C816-4100-AC67-9520DA742BDE}" type="pres">
      <dgm:prSet presAssocID="{8536FD6B-8AD2-4A43-B337-6FD60B3FD4B2}"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5" presStyleCnt="2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6" presStyleCnt="2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7" presStyleCnt="2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8" presStyleCnt="25">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9" presStyleCnt="25">
        <dgm:presLayoutVars>
          <dgm:chPref val="3"/>
        </dgm:presLayoutVars>
      </dgm:prSet>
      <dgm:spPr/>
      <dgm:t>
        <a:bodyPr/>
        <a:lstStyle/>
        <a:p>
          <a:endParaRPr lang="ru-RU"/>
        </a:p>
      </dgm:t>
    </dgm:pt>
    <dgm:pt modelId="{2AFD5925-89E6-4CDB-B771-8976E3EAA1E0}" type="pres">
      <dgm:prSet presAssocID="{4D9EF634-1BF2-4A35-90CA-8A6D73717D8F}"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0" presStyleCnt="25">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1" presStyleCnt="2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2" presStyleCnt="2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3" presStyleCnt="25">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4" presStyleCnt="25">
        <dgm:presLayoutVars>
          <dgm:chPref val="3"/>
        </dgm:presLayoutVars>
      </dgm:prSet>
      <dgm:spPr/>
      <dgm:t>
        <a:bodyPr/>
        <a:lstStyle/>
        <a:p>
          <a:endParaRPr lang="ru-RU"/>
        </a:p>
      </dgm:t>
    </dgm:pt>
    <dgm:pt modelId="{DC7AF065-3F82-4CA6-A7AA-3C6E8866FA3D}" type="pres">
      <dgm:prSet presAssocID="{8EC1F942-64B7-4407-8F49-B1183D54A886}"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5" presStyleCnt="25">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6" presStyleCnt="2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7" presStyleCnt="2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8" presStyleCnt="25">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19" presStyleCnt="25">
        <dgm:presLayoutVars>
          <dgm:chPref val="3"/>
        </dgm:presLayoutVars>
      </dgm:prSet>
      <dgm:spPr/>
      <dgm:t>
        <a:bodyPr/>
        <a:lstStyle/>
        <a:p>
          <a:endParaRPr lang="ru-RU"/>
        </a:p>
      </dgm:t>
    </dgm:pt>
    <dgm:pt modelId="{68423DB6-6E38-46B7-BEBB-F85082740DD1}" type="pres">
      <dgm:prSet presAssocID="{20671797-DAB3-483D-81A6-EB33F8E5D325}"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20" presStyleCnt="25">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1" presStyleCnt="2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2" presStyleCnt="2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3" presStyleCnt="25">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4" presStyleCnt="25">
        <dgm:presLayoutVars>
          <dgm:chPref val="3"/>
        </dgm:presLayoutVars>
      </dgm:prSet>
      <dgm:spPr/>
      <dgm:t>
        <a:bodyPr/>
        <a:lstStyle/>
        <a:p>
          <a:endParaRPr lang="ru-RU"/>
        </a:p>
      </dgm:t>
    </dgm:pt>
    <dgm:pt modelId="{3CF494E9-8292-4011-9D6D-8524C148D964}" type="pres">
      <dgm:prSet presAssocID="{FD657B6D-8ACE-4CCE-A7E1-4A6249E61467}" presName="horzFour" presStyleCnt="0"/>
      <dgm:spPr/>
    </dgm:pt>
  </dgm:ptLst>
  <dgm:cxnLst>
    <dgm:cxn modelId="{CF9214B4-2A6F-4891-B3FA-4ACF42BCED38}" type="presOf" srcId="{1B20A584-E8E7-451F-84AF-E95BD5B40EA1}" destId="{374E99F0-AE84-4383-93E4-780F78CE6D13}" srcOrd="0" destOrd="0" presId="urn:microsoft.com/office/officeart/2005/8/layout/hierarchy4"/>
    <dgm:cxn modelId="{CC457E5F-7F87-42A1-A182-46CF9585CDA7}" type="presOf" srcId="{4D9EF634-1BF2-4A35-90CA-8A6D73717D8F}" destId="{B35EEDEE-A63C-4DC0-9860-A34A7BFD903E}"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BDD30605-6C8D-4717-BBFC-AAA2182E8AB8}" type="presOf" srcId="{C9C8B06B-C833-4D4A-8595-4BF5AEB204E9}" destId="{CB2AF246-A0C3-4F64-A578-D38165C39147}"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3D7AA8E6-4619-441F-AF8C-D63276851F04}" type="presOf" srcId="{04C3AC0E-965B-48C1-827A-5D93B22D2057}" destId="{D2D81AF8-4EA8-45A6-A84D-9694EF1BCFE7}" srcOrd="0" destOrd="0" presId="urn:microsoft.com/office/officeart/2005/8/layout/hierarchy4"/>
    <dgm:cxn modelId="{DB5F49C2-D7CC-46E0-97BD-6ADECDFB06BF}" type="presOf" srcId="{FD657B6D-8ACE-4CCE-A7E1-4A6249E61467}" destId="{B05C0A3E-A45E-4E74-81F8-BADC3EA7BC7D}" srcOrd="0" destOrd="0" presId="urn:microsoft.com/office/officeart/2005/8/layout/hierarchy4"/>
    <dgm:cxn modelId="{D007660F-2220-4339-A3E0-C26391F06810}" type="presOf" srcId="{946393D2-3BB5-4D19-BAF6-84B7339845C4}" destId="{9DF12F5D-797B-4C71-93F7-7C835BFF7982}"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2EBD5FE1-5754-45E9-B417-269D629991FA}" type="presOf" srcId="{44367D81-039C-4579-8E09-66CAF90F5041}" destId="{085136A3-D02F-461C-B31C-FD1D69D16759}" srcOrd="0" destOrd="0" presId="urn:microsoft.com/office/officeart/2005/8/layout/hierarchy4"/>
    <dgm:cxn modelId="{30A66853-8ABB-48B7-9998-BB7F7253F432}" type="presOf" srcId="{9E496AFB-5861-4A0B-A059-7AF344913280}" destId="{F8905714-088D-483C-AC16-D43BF2F0BF16}"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EE08F3E1-4048-489C-B5CE-A9EE78DAE2A6}" srcId="{BE98D1AB-A280-4D0B-A815-73E57FD87EC3}" destId="{4D9EF634-1BF2-4A35-90CA-8A6D73717D8F}" srcOrd="0" destOrd="0" parTransId="{D6488317-C95D-43C5-9B8A-714D8EF3A555}" sibTransId="{0BFC9299-BE1F-43E4-88A9-E9437E2FDE3A}"/>
    <dgm:cxn modelId="{89D427BC-FAC9-46E0-9D93-84D04EB2CF32}" type="presOf" srcId="{D5544F4D-4FD2-41EE-A356-ABCAA534BCB5}" destId="{A7AF9B85-BF68-40A8-954B-A40EDB5CAF9F}"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F7F26F2D-0518-4353-90E4-5DDE1974CB53}" type="presOf" srcId="{F0AF63A1-E6C3-48D7-BA15-2982A4DC912D}" destId="{8C5A4ABB-F609-4CF2-8CFC-5593BE697C3C}"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DFE51548-F059-4692-AAE6-2CF17F3C3EFC}" type="presOf" srcId="{D1936ACF-1E69-4953-BA37-9ADE2EF12E41}" destId="{59176932-D6D5-4C36-BF7A-69A1297C4BAD}"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843003E3-3387-4B4D-A4F0-3F770D1081CC}" type="presOf" srcId="{F6F97186-B344-4193-9FE9-6DFB5403A289}" destId="{B7B68934-E179-4D36-8AD9-7637EF3F0019}" srcOrd="0" destOrd="0" presId="urn:microsoft.com/office/officeart/2005/8/layout/hierarchy4"/>
    <dgm:cxn modelId="{7F441E69-7E6C-4784-BD21-B4B910C3FEB1}" type="presOf" srcId="{4E5A1869-57DF-4BD2-89F2-0FF412DDC036}" destId="{BA61E3A6-0BE5-4066-9F94-BB1BFFF8EBBF}" srcOrd="0" destOrd="0" presId="urn:microsoft.com/office/officeart/2005/8/layout/hierarchy4"/>
    <dgm:cxn modelId="{A1B45F49-9570-4F62-AF98-5F3F51B2D069}" type="presOf" srcId="{BDDF592B-1C58-40EE-9108-0DC798BB2F08}" destId="{4CD2A706-78CC-47E3-A8F8-D778F944372A}" srcOrd="0" destOrd="0" presId="urn:microsoft.com/office/officeart/2005/8/layout/hierarchy4"/>
    <dgm:cxn modelId="{90D57730-3A4C-47CA-BBD0-42D8464C56FD}" srcId="{9E15771F-F540-4F32-ACD6-56CFD707E80B}" destId="{20671797-DAB3-483D-81A6-EB33F8E5D325}" srcOrd="0" destOrd="0" parTransId="{1917A2FC-0EC7-4FB8-B415-CD8FE3AAD307}" sibTransId="{9DA74383-E61F-415F-8262-DF5C37B5A3CC}"/>
    <dgm:cxn modelId="{61D23A61-F46C-4AFF-AB9C-1B9092664B95}" type="presOf" srcId="{20671797-DAB3-483D-81A6-EB33F8E5D325}" destId="{72D34432-C31A-4895-8C4B-497C4DC5EA4F}" srcOrd="0" destOrd="0" presId="urn:microsoft.com/office/officeart/2005/8/layout/hierarchy4"/>
    <dgm:cxn modelId="{F48F33E0-C1C5-4342-8DCC-7C57E3E3B48C}" srcId="{DF86BB99-07F8-490F-B6E9-4F22F5A8A955}" destId="{04C3AC0E-965B-48C1-827A-5D93B22D2057}" srcOrd="0" destOrd="0" parTransId="{0CE8D822-733A-4BA8-B539-C3F84FDFC933}" sibTransId="{1AF301AF-4DFB-4C78-9067-8B4C4FDC04D9}"/>
    <dgm:cxn modelId="{9D786EF0-2F4F-40F5-8C60-398E9181FD35}" srcId="{66E38241-E965-439E-997F-74C14C213F23}" destId="{D1936ACF-1E69-4953-BA37-9ADE2EF12E41}" srcOrd="0" destOrd="0" parTransId="{A530724B-D4A2-46C1-8717-7F7FB05E23A3}" sibTransId="{7319F631-09B1-48CB-BAF7-8445C5AC1618}"/>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3294BE9E-742C-4E42-AF39-433BDD12BFA8}" type="presOf" srcId="{A1BB5A2E-A45D-4F6A-B329-CD4782193917}" destId="{672DFC88-43F4-433B-9B7F-D5CE282279E3}" srcOrd="0" destOrd="0" presId="urn:microsoft.com/office/officeart/2005/8/layout/hierarchy4"/>
    <dgm:cxn modelId="{29667568-72C7-41E2-97B9-74AFB9CE72E6}" type="presOf" srcId="{25C69CC8-098D-44A3-878A-5E3FEF1E9C10}" destId="{24CEF574-2765-4D7C-A195-C900E925FBE6}" srcOrd="0" destOrd="0" presId="urn:microsoft.com/office/officeart/2005/8/layout/hierarchy4"/>
    <dgm:cxn modelId="{A9B583BD-A702-44EA-AB8F-9DE8A59B85F5}" type="presOf" srcId="{62031802-0EE5-47DF-BB1F-2C84A19F6746}" destId="{A25BE625-018B-46BA-BE7F-ED875B975F26}" srcOrd="0" destOrd="0" presId="urn:microsoft.com/office/officeart/2005/8/layout/hierarchy4"/>
    <dgm:cxn modelId="{C39A7435-BAA4-4591-B69A-62BA6664EB65}" type="presOf" srcId="{BE98D1AB-A280-4D0B-A815-73E57FD87EC3}" destId="{89DC61A6-3199-4C88-A8D1-98ADCFDD3274}"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7C2E5991-6D03-4679-BB46-318B01A66142}" srcId="{F6F97186-B344-4193-9FE9-6DFB5403A289}" destId="{CD119780-6575-4106-AE5B-2CC6B48E5482}" srcOrd="0" destOrd="0" parTransId="{A99EC59D-97F4-424A-A28E-01E77005439E}" sibTransId="{3BBBAA4F-305C-4E5F-BBCB-DE1B8ED5978A}"/>
    <dgm:cxn modelId="{DF667443-0DAC-4B0C-935A-F0465B69CBFB}" srcId="{BDDF592B-1C58-40EE-9108-0DC798BB2F08}" destId="{1B20A584-E8E7-451F-84AF-E95BD5B40EA1}" srcOrd="0" destOrd="0" parTransId="{7E48482B-E88A-45F7-BC59-A70F71B3034D}" sibTransId="{1F3B44A3-41F0-4FE2-8FE9-2EEC4DC3DA9C}"/>
    <dgm:cxn modelId="{8B0641D8-B7BC-40F4-A80F-796499510CDB}" type="presOf" srcId="{593C7C55-813E-4059-B734-EC61CD9C5CBC}" destId="{7653A429-0E18-4BE3-A07C-F1A5A9D672E3}" srcOrd="0" destOrd="0" presId="urn:microsoft.com/office/officeart/2005/8/layout/hierarchy4"/>
    <dgm:cxn modelId="{2CDA2953-3A9F-4730-8736-A5F0DFB08D7D}" type="presOf" srcId="{9A0A1B48-08CE-44F2-8C66-5814C06EE4CC}" destId="{41590EE3-70B4-4E0E-8D44-18EF1FD97F2E}"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1BBB0DF5-2A1F-4D6A-8197-EA86B29455BB}" type="presOf" srcId="{DF86BB99-07F8-490F-B6E9-4F22F5A8A955}" destId="{874CF4BC-44A5-455D-A60A-EB599B596188}"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CFD6D8B8-A052-4B33-8EA7-9027DAE7DB91}" type="presOf" srcId="{CD119780-6575-4106-AE5B-2CC6B48E5482}" destId="{14BABD28-5047-47A3-A701-B7AFBBE28819}" srcOrd="0" destOrd="0" presId="urn:microsoft.com/office/officeart/2005/8/layout/hierarchy4"/>
    <dgm:cxn modelId="{4631D895-435B-49E4-A9C7-2871409F01BB}" type="presOf" srcId="{614AF9F2-E1A1-4D10-882A-EB6B0D669FCA}" destId="{6CE5FDB4-BFBB-4259-A330-B441199BCE24}"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44D2D85A-6F4C-4ABC-8C2D-B28977898080}" srcId="{C9C8B06B-C833-4D4A-8595-4BF5AEB204E9}" destId="{66E38241-E965-439E-997F-74C14C213F23}" srcOrd="0" destOrd="0" parTransId="{609CD11E-CAF4-4D39-A7D8-415A69AFCAA7}" sibTransId="{4CC6C1EC-DF57-4C81-9B03-3A17304C52E6}"/>
    <dgm:cxn modelId="{C28CBCF7-3139-40F7-B426-1830BB2434D9}" srcId="{5A6BA2F8-AB86-4FEA-9FCE-F9FA52A7F9A0}" destId="{F6F97186-B344-4193-9FE9-6DFB5403A289}" srcOrd="0" destOrd="0" parTransId="{F22CCE59-9B42-4DA2-949C-34E1E0586A20}" sibTransId="{01E5FF1C-8ED4-4ED1-A0DD-0AA37640AF28}"/>
    <dgm:cxn modelId="{0E05DADD-1CC8-4274-B046-AEF9C3870A0D}" type="presOf" srcId="{C60BD95D-8BE5-42EC-AF9D-D22E07852892}" destId="{2965B01E-C0DE-4302-ADA0-732BD580C7B1}" srcOrd="0" destOrd="0" presId="urn:microsoft.com/office/officeart/2005/8/layout/hierarchy4"/>
    <dgm:cxn modelId="{7C949911-22F0-4263-A9FA-A814E5E8039D}" type="presOf" srcId="{B34B6A16-5EF9-4B63-A5E4-12B190B34880}" destId="{C586111C-58B6-40AF-8D8A-60EE680572BA}" srcOrd="0" destOrd="0" presId="urn:microsoft.com/office/officeart/2005/8/layout/hierarchy4"/>
    <dgm:cxn modelId="{46C7B144-1918-4267-A521-D77B47834078}" type="presOf" srcId="{66E38241-E965-439E-997F-74C14C213F23}" destId="{02D78884-08A2-47FD-874A-FD0B1E1D6A24}"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563B7135-C296-437E-86BC-71C9BF75CBD3}" srcId="{D1936ACF-1E69-4953-BA37-9ADE2EF12E41}" destId="{4E5A1869-57DF-4BD2-89F2-0FF412DDC036}" srcOrd="0" destOrd="0" parTransId="{2DD1E431-BE19-4798-89F6-2A2AA8604FD1}" sibTransId="{1FD46F6E-8EE6-451E-A6B4-3FA6056BD416}"/>
    <dgm:cxn modelId="{92A22D9B-E30D-4DAC-BF1C-64D4324940D5}" type="presOf" srcId="{7711325B-E859-44FE-8B41-57F9AFDCA54B}" destId="{576C6983-4618-426C-8177-DEA9FE3AC4EB}" srcOrd="0" destOrd="0" presId="urn:microsoft.com/office/officeart/2005/8/layout/hierarchy4"/>
    <dgm:cxn modelId="{52392EC7-9091-4786-AFC5-D39ED185B59B}" type="presOf" srcId="{93520637-36B3-4AB9-B949-92D55141E733}" destId="{8E7E2D4A-62E6-4A23-A5DD-552A63903B64}"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65CE63EC-05AE-4F54-81DE-03307E4DB0D0}" type="presOf" srcId="{5A6BA2F8-AB86-4FEA-9FCE-F9FA52A7F9A0}" destId="{EFD09625-1EEB-463A-9D51-52F09A5E039B}"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F1D9D270-AECF-4F03-87DB-1FE8BCAFEC8D}" srcId="{9A0A1B48-08CE-44F2-8C66-5814C06EE4CC}" destId="{614AF9F2-E1A1-4D10-882A-EB6B0D669FCA}" srcOrd="0" destOrd="0" parTransId="{5B0591E8-42AF-40BA-A11A-3996F9B13E48}" sibTransId="{A52C1518-95AA-4EDF-99FF-93D999EDDD4A}"/>
    <dgm:cxn modelId="{D0C52ED3-CE05-4853-B528-791C97709E9F}" type="presOf" srcId="{89E09F27-5F73-400B-AE18-4421B9895F64}" destId="{9E5D5161-23D7-41B4-A187-BE6D7C6483D0}" srcOrd="0" destOrd="0" presId="urn:microsoft.com/office/officeart/2005/8/layout/hierarchy4"/>
    <dgm:cxn modelId="{C8F9EC00-49A0-41BE-AD59-193AF2264A39}" type="presOf" srcId="{8536FD6B-8AD2-4A43-B337-6FD60B3FD4B2}" destId="{85D767EC-FAE5-4312-B23F-9B41F2C6B7D7}" srcOrd="0" destOrd="0" presId="urn:microsoft.com/office/officeart/2005/8/layout/hierarchy4"/>
    <dgm:cxn modelId="{9C500218-733C-43E7-BB06-892635C0F7E2}" srcId="{9C715FE5-31CA-4541-A958-D2C730C134E0}" destId="{8536FD6B-8AD2-4A43-B337-6FD60B3FD4B2}" srcOrd="0" destOrd="0" parTransId="{AE96D71A-01B8-4654-A8DF-88EC5108171C}" sibTransId="{60DD4894-6B75-4AA7-A724-54B5BA9C59B6}"/>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490BACBF-BBE9-4CE8-9467-718D20A59AA6}" type="presOf" srcId="{9E15771F-F540-4F32-ACD6-56CFD707E80B}" destId="{35DF38A4-C109-469A-81F6-242705CF6432}"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FAE5E980-66FF-4EEC-8789-4A4D4B61DA20}" type="presOf" srcId="{CE075476-E9CA-4A59-A127-31223E8D37A1}" destId="{25DDEEC2-9BA5-4367-BB24-33CAA47BBC09}" srcOrd="0" destOrd="0" presId="urn:microsoft.com/office/officeart/2005/8/layout/hierarchy4"/>
    <dgm:cxn modelId="{7466CF5B-C68F-4F0A-91D9-E403AF3FCCCE}" type="presOf" srcId="{8EC1F942-64B7-4407-8F49-B1183D54A886}" destId="{5CA92D6E-6985-440B-92AD-5A876699A5A4}"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2E3A4B0A-C6F1-498B-A616-AF6C3935B080}" srcId="{4E5A1869-57DF-4BD2-89F2-0FF412DDC036}" destId="{F0AF63A1-E6C3-48D7-BA15-2982A4DC912D}" srcOrd="0" destOrd="0" parTransId="{DFC5A12C-CC91-4A63-8252-41799CA3AEAA}" sibTransId="{EA539CAD-DFF5-47A4-8411-B337C730B6B2}"/>
    <dgm:cxn modelId="{A4B329C4-2D70-4FCC-9319-2BFBDD707F10}" type="presOf" srcId="{187C542A-BCFC-4BBB-8DCA-67690BE3FD29}" destId="{EFF40216-5B58-45C6-B485-1C9C4561DF2F}"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C2DAB78E-A159-45D6-9E73-0B45CB8BD06D}" type="presOf" srcId="{9C715FE5-31CA-4541-A958-D2C730C134E0}" destId="{2BC9EB28-F68D-4321-836D-A642C2C0DAB1}"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82E84098-E7C5-4695-B19D-5965E90246CF}" type="presParOf" srcId="{25DDEEC2-9BA5-4367-BB24-33CAA47BBC09}" destId="{87933F1B-038B-4A5D-83E8-61DBF60EC4B3}" srcOrd="0" destOrd="0" presId="urn:microsoft.com/office/officeart/2005/8/layout/hierarchy4"/>
    <dgm:cxn modelId="{0AF2B92F-C9B1-47C7-A9F1-E20A069DA671}" type="presParOf" srcId="{87933F1B-038B-4A5D-83E8-61DBF60EC4B3}" destId="{9DF12F5D-797B-4C71-93F7-7C835BFF7982}" srcOrd="0" destOrd="0" presId="urn:microsoft.com/office/officeart/2005/8/layout/hierarchy4"/>
    <dgm:cxn modelId="{69D6BFDC-2957-4E71-B811-8E3DBE574F5C}" type="presParOf" srcId="{87933F1B-038B-4A5D-83E8-61DBF60EC4B3}" destId="{BB51C614-670C-40C7-BCBD-B3150FB090FB}" srcOrd="1" destOrd="0" presId="urn:microsoft.com/office/officeart/2005/8/layout/hierarchy4"/>
    <dgm:cxn modelId="{EB794919-EA72-4FC2-9F1C-84F339AF2837}" type="presParOf" srcId="{87933F1B-038B-4A5D-83E8-61DBF60EC4B3}" destId="{B74154C5-AFFE-498C-8E4C-911D7456AC97}" srcOrd="2" destOrd="0" presId="urn:microsoft.com/office/officeart/2005/8/layout/hierarchy4"/>
    <dgm:cxn modelId="{3CB5D04E-692C-4E6F-9AC7-87D06ED3A62B}" type="presParOf" srcId="{B74154C5-AFFE-498C-8E4C-911D7456AC97}" destId="{AA6E5317-C9D5-49D6-9218-04A9A8CDF9E8}" srcOrd="0" destOrd="0" presId="urn:microsoft.com/office/officeart/2005/8/layout/hierarchy4"/>
    <dgm:cxn modelId="{2C2F698C-AEE8-4E17-A9B2-48DB14CA5E91}" type="presParOf" srcId="{AA6E5317-C9D5-49D6-9218-04A9A8CDF9E8}" destId="{EFD09625-1EEB-463A-9D51-52F09A5E039B}" srcOrd="0" destOrd="0" presId="urn:microsoft.com/office/officeart/2005/8/layout/hierarchy4"/>
    <dgm:cxn modelId="{23C5CF14-7B1D-4D04-9AD3-27262EDBC8F8}" type="presParOf" srcId="{AA6E5317-C9D5-49D6-9218-04A9A8CDF9E8}" destId="{D65A41FF-7035-4133-9240-517AEBC67369}" srcOrd="1" destOrd="0" presId="urn:microsoft.com/office/officeart/2005/8/layout/hierarchy4"/>
    <dgm:cxn modelId="{463A02C1-AB4C-4A5D-A2A6-2A9BDE146C2A}" type="presParOf" srcId="{AA6E5317-C9D5-49D6-9218-04A9A8CDF9E8}" destId="{ED986375-36F5-4143-A5F0-85653599471E}" srcOrd="2" destOrd="0" presId="urn:microsoft.com/office/officeart/2005/8/layout/hierarchy4"/>
    <dgm:cxn modelId="{B5C3278F-55C8-47DD-9B12-9996F988C109}" type="presParOf" srcId="{ED986375-36F5-4143-A5F0-85653599471E}" destId="{72DE6149-9A73-4029-9C01-1DA1EF77D264}" srcOrd="0" destOrd="0" presId="urn:microsoft.com/office/officeart/2005/8/layout/hierarchy4"/>
    <dgm:cxn modelId="{6E7B1263-DE72-4780-BFCD-7E0627C581AA}" type="presParOf" srcId="{72DE6149-9A73-4029-9C01-1DA1EF77D264}" destId="{B7B68934-E179-4D36-8AD9-7637EF3F0019}" srcOrd="0" destOrd="0" presId="urn:microsoft.com/office/officeart/2005/8/layout/hierarchy4"/>
    <dgm:cxn modelId="{79B67E5A-0C9D-4744-908A-303540CB20AA}" type="presParOf" srcId="{72DE6149-9A73-4029-9C01-1DA1EF77D264}" destId="{7E986455-5145-43D1-AB19-A5C822796874}" srcOrd="1" destOrd="0" presId="urn:microsoft.com/office/officeart/2005/8/layout/hierarchy4"/>
    <dgm:cxn modelId="{78C81576-DA3D-4663-A676-489F3BE43357}" type="presParOf" srcId="{72DE6149-9A73-4029-9C01-1DA1EF77D264}" destId="{E4CD0B37-6C75-4A8F-946C-21E075E1E2CF}" srcOrd="2" destOrd="0" presId="urn:microsoft.com/office/officeart/2005/8/layout/hierarchy4"/>
    <dgm:cxn modelId="{7EAD97DC-6A59-4F75-9835-564CD1EEDF5F}" type="presParOf" srcId="{E4CD0B37-6C75-4A8F-946C-21E075E1E2CF}" destId="{0149EBE6-AA59-4F78-AF18-137F8047AB47}" srcOrd="0" destOrd="0" presId="urn:microsoft.com/office/officeart/2005/8/layout/hierarchy4"/>
    <dgm:cxn modelId="{1635DC5F-DFC6-4D92-8A24-FC2FC54360B5}" type="presParOf" srcId="{0149EBE6-AA59-4F78-AF18-137F8047AB47}" destId="{14BABD28-5047-47A3-A701-B7AFBBE28819}" srcOrd="0" destOrd="0" presId="urn:microsoft.com/office/officeart/2005/8/layout/hierarchy4"/>
    <dgm:cxn modelId="{049EF6BF-2BEE-4491-B694-C5C64B5B5E45}" type="presParOf" srcId="{0149EBE6-AA59-4F78-AF18-137F8047AB47}" destId="{3F489D25-51FA-4C91-9DDF-6BA1DB51256D}" srcOrd="1" destOrd="0" presId="urn:microsoft.com/office/officeart/2005/8/layout/hierarchy4"/>
    <dgm:cxn modelId="{B656C714-3FA9-4BA4-A891-BF355DC9C66D}" type="presParOf" srcId="{0149EBE6-AA59-4F78-AF18-137F8047AB47}" destId="{D0D594F6-8533-4A50-8AE7-20755C3BFFA9}" srcOrd="2" destOrd="0" presId="urn:microsoft.com/office/officeart/2005/8/layout/hierarchy4"/>
    <dgm:cxn modelId="{D48CC957-C0AF-42EA-80FE-37778AA5D269}" type="presParOf" srcId="{D0D594F6-8533-4A50-8AE7-20755C3BFFA9}" destId="{25C7D557-F0AE-4C4E-8B80-BC2468777DC6}" srcOrd="0" destOrd="0" presId="urn:microsoft.com/office/officeart/2005/8/layout/hierarchy4"/>
    <dgm:cxn modelId="{B45EC528-22A2-4F4C-BD73-79F848BE9BB1}" type="presParOf" srcId="{25C7D557-F0AE-4C4E-8B80-BC2468777DC6}" destId="{8E7E2D4A-62E6-4A23-A5DD-552A63903B64}" srcOrd="0" destOrd="0" presId="urn:microsoft.com/office/officeart/2005/8/layout/hierarchy4"/>
    <dgm:cxn modelId="{BC3E773B-EC34-4CBD-8218-C088C128971E}" type="presParOf" srcId="{25C7D557-F0AE-4C4E-8B80-BC2468777DC6}" destId="{9B983630-5D09-45D7-92AD-109BAA43CF48}" srcOrd="1" destOrd="0" presId="urn:microsoft.com/office/officeart/2005/8/layout/hierarchy4"/>
    <dgm:cxn modelId="{53B61C0E-E35A-4FC5-A019-7F77BC387601}" type="presParOf" srcId="{25C7D557-F0AE-4C4E-8B80-BC2468777DC6}" destId="{B338BAF6-59FE-4215-B697-18ED9B1E550D}" srcOrd="2" destOrd="0" presId="urn:microsoft.com/office/officeart/2005/8/layout/hierarchy4"/>
    <dgm:cxn modelId="{4E119BEA-825A-457A-BF1C-1A0EC3B9C2C4}" type="presParOf" srcId="{B338BAF6-59FE-4215-B697-18ED9B1E550D}" destId="{C2D8D153-FBF9-44C5-B447-F4BF501D8FA1}" srcOrd="0" destOrd="0" presId="urn:microsoft.com/office/officeart/2005/8/layout/hierarchy4"/>
    <dgm:cxn modelId="{E3F0BD97-55C8-4EA8-93DC-533B7F7D6829}" type="presParOf" srcId="{C2D8D153-FBF9-44C5-B447-F4BF501D8FA1}" destId="{085136A3-D02F-461C-B31C-FD1D69D16759}" srcOrd="0" destOrd="0" presId="urn:microsoft.com/office/officeart/2005/8/layout/hierarchy4"/>
    <dgm:cxn modelId="{FC7A31BE-2526-4478-BA5D-D455FC2A14A0}" type="presParOf" srcId="{C2D8D153-FBF9-44C5-B447-F4BF501D8FA1}" destId="{DCA6CF81-D743-4AD3-A3A1-3DF9D9BFBC77}" srcOrd="1" destOrd="0" presId="urn:microsoft.com/office/officeart/2005/8/layout/hierarchy4"/>
    <dgm:cxn modelId="{C3DF2414-B332-44B0-A097-E34FED2A84B9}" type="presParOf" srcId="{C2D8D153-FBF9-44C5-B447-F4BF501D8FA1}" destId="{8A9FECDA-0971-4926-9F35-6C36E65B14A9}" srcOrd="2" destOrd="0" presId="urn:microsoft.com/office/officeart/2005/8/layout/hierarchy4"/>
    <dgm:cxn modelId="{51AFDA0B-DF84-44FC-8744-13B19B2DD312}" type="presParOf" srcId="{8A9FECDA-0971-4926-9F35-6C36E65B14A9}" destId="{4A1D7939-C139-4889-AA8A-C0FC12630CEE}" srcOrd="0" destOrd="0" presId="urn:microsoft.com/office/officeart/2005/8/layout/hierarchy4"/>
    <dgm:cxn modelId="{D3379EF2-588A-49C9-8720-F8FBBDA785F4}" type="presParOf" srcId="{4A1D7939-C139-4889-AA8A-C0FC12630CEE}" destId="{2BC9EB28-F68D-4321-836D-A642C2C0DAB1}" srcOrd="0" destOrd="0" presId="urn:microsoft.com/office/officeart/2005/8/layout/hierarchy4"/>
    <dgm:cxn modelId="{BB95598C-4A65-45FB-B3BD-9036F765BC6F}" type="presParOf" srcId="{4A1D7939-C139-4889-AA8A-C0FC12630CEE}" destId="{27FCCA56-038C-4613-B7B2-16CD590F385E}" srcOrd="1" destOrd="0" presId="urn:microsoft.com/office/officeart/2005/8/layout/hierarchy4"/>
    <dgm:cxn modelId="{E6DC7928-4592-4C73-97D4-4B6B470083B7}" type="presParOf" srcId="{4A1D7939-C139-4889-AA8A-C0FC12630CEE}" destId="{7F93EC46-9C8D-4119-8F52-CCFA2BE3D856}" srcOrd="2" destOrd="0" presId="urn:microsoft.com/office/officeart/2005/8/layout/hierarchy4"/>
    <dgm:cxn modelId="{469688D9-CF71-42EE-8D76-4B2CD1B62973}" type="presParOf" srcId="{7F93EC46-9C8D-4119-8F52-CCFA2BE3D856}" destId="{57E5281D-099B-4146-8847-39F267019B93}" srcOrd="0" destOrd="0" presId="urn:microsoft.com/office/officeart/2005/8/layout/hierarchy4"/>
    <dgm:cxn modelId="{50886E6F-06D1-439C-B68C-F1ECA3AB94AC}" type="presParOf" srcId="{57E5281D-099B-4146-8847-39F267019B93}" destId="{85D767EC-FAE5-4312-B23F-9B41F2C6B7D7}" srcOrd="0" destOrd="0" presId="urn:microsoft.com/office/officeart/2005/8/layout/hierarchy4"/>
    <dgm:cxn modelId="{C783444D-C257-47B3-B38B-5869EDD00691}" type="presParOf" srcId="{57E5281D-099B-4146-8847-39F267019B93}" destId="{E795CE46-C816-4100-AC67-9520DA742BDE}" srcOrd="1" destOrd="0" presId="urn:microsoft.com/office/officeart/2005/8/layout/hierarchy4"/>
    <dgm:cxn modelId="{E9032CF5-AFCA-4ECF-B201-52FBCCFED702}" type="presParOf" srcId="{B74154C5-AFFE-498C-8E4C-911D7456AC97}" destId="{694C6A3E-E1B4-4940-ABED-A0BE47161CCE}" srcOrd="1" destOrd="0" presId="urn:microsoft.com/office/officeart/2005/8/layout/hierarchy4"/>
    <dgm:cxn modelId="{DC460165-9110-4AFE-91FE-EF4D733D33C8}" type="presParOf" srcId="{B74154C5-AFFE-498C-8E4C-911D7456AC97}" destId="{22BDFE06-8D1B-4C76-8FF0-2DABD4B35522}" srcOrd="2" destOrd="0" presId="urn:microsoft.com/office/officeart/2005/8/layout/hierarchy4"/>
    <dgm:cxn modelId="{3F660006-B9B9-428C-B728-5167DCB26E3B}" type="presParOf" srcId="{22BDFE06-8D1B-4C76-8FF0-2DABD4B35522}" destId="{576C6983-4618-426C-8177-DEA9FE3AC4EB}" srcOrd="0" destOrd="0" presId="urn:microsoft.com/office/officeart/2005/8/layout/hierarchy4"/>
    <dgm:cxn modelId="{A8378D08-5207-4EF3-AC1D-E70143A9B03D}" type="presParOf" srcId="{22BDFE06-8D1B-4C76-8FF0-2DABD4B35522}" destId="{498D5BED-6816-45E0-A418-8DCFF49902AF}" srcOrd="1" destOrd="0" presId="urn:microsoft.com/office/officeart/2005/8/layout/hierarchy4"/>
    <dgm:cxn modelId="{62D35771-8814-4C8D-97F6-2DCDA9B7150C}" type="presParOf" srcId="{22BDFE06-8D1B-4C76-8FF0-2DABD4B35522}" destId="{508A389B-C0F5-43D4-BD46-7C9F058EB2F7}" srcOrd="2" destOrd="0" presId="urn:microsoft.com/office/officeart/2005/8/layout/hierarchy4"/>
    <dgm:cxn modelId="{6244B0C9-5D03-4063-BE3B-CABBA5A91501}" type="presParOf" srcId="{508A389B-C0F5-43D4-BD46-7C9F058EB2F7}" destId="{2E9427EC-521F-45BD-95BD-C2EA62236516}" srcOrd="0" destOrd="0" presId="urn:microsoft.com/office/officeart/2005/8/layout/hierarchy4"/>
    <dgm:cxn modelId="{15F54E23-FFBF-4FC9-9E69-659A3C034BF7}" type="presParOf" srcId="{2E9427EC-521F-45BD-95BD-C2EA62236516}" destId="{672DFC88-43F4-433B-9B7F-D5CE282279E3}" srcOrd="0" destOrd="0" presId="urn:microsoft.com/office/officeart/2005/8/layout/hierarchy4"/>
    <dgm:cxn modelId="{3044942A-2BD4-4277-91D6-3F4A6F7242D9}" type="presParOf" srcId="{2E9427EC-521F-45BD-95BD-C2EA62236516}" destId="{BCC873B0-A9FE-4F45-AD2E-ED28CA5DFD9A}" srcOrd="1" destOrd="0" presId="urn:microsoft.com/office/officeart/2005/8/layout/hierarchy4"/>
    <dgm:cxn modelId="{FB3FBF0D-24FA-499D-82BA-3EE41273C82F}" type="presParOf" srcId="{2E9427EC-521F-45BD-95BD-C2EA62236516}" destId="{68FB6F70-C047-4E46-9E82-A09946504644}" srcOrd="2" destOrd="0" presId="urn:microsoft.com/office/officeart/2005/8/layout/hierarchy4"/>
    <dgm:cxn modelId="{66DD7207-9C82-428F-88D6-2D8E81630748}" type="presParOf" srcId="{68FB6F70-C047-4E46-9E82-A09946504644}" destId="{FF422C5A-2F9A-4C9D-854E-BFC785439DEC}" srcOrd="0" destOrd="0" presId="urn:microsoft.com/office/officeart/2005/8/layout/hierarchy4"/>
    <dgm:cxn modelId="{AA282769-3A6F-4BC4-9398-FC2D55E31F99}" type="presParOf" srcId="{FF422C5A-2F9A-4C9D-854E-BFC785439DEC}" destId="{C586111C-58B6-40AF-8D8A-60EE680572BA}" srcOrd="0" destOrd="0" presId="urn:microsoft.com/office/officeart/2005/8/layout/hierarchy4"/>
    <dgm:cxn modelId="{64F33D24-2486-44EF-B53C-D840A57A1E8C}" type="presParOf" srcId="{FF422C5A-2F9A-4C9D-854E-BFC785439DEC}" destId="{A0E0AB26-1DEA-4D08-AD62-8A7E0816A59C}" srcOrd="1" destOrd="0" presId="urn:microsoft.com/office/officeart/2005/8/layout/hierarchy4"/>
    <dgm:cxn modelId="{02FEB6CE-4379-494C-AE2A-5FE089F95C5E}" type="presParOf" srcId="{FF422C5A-2F9A-4C9D-854E-BFC785439DEC}" destId="{FFF447F9-BACE-4B19-B5DF-5D71FE61C4DC}" srcOrd="2" destOrd="0" presId="urn:microsoft.com/office/officeart/2005/8/layout/hierarchy4"/>
    <dgm:cxn modelId="{06BD7A71-E9E7-491F-A648-467348F8A07E}" type="presParOf" srcId="{FFF447F9-BACE-4B19-B5DF-5D71FE61C4DC}" destId="{5106FDE3-AC3E-4615-8C4F-829EABC2C26C}" srcOrd="0" destOrd="0" presId="urn:microsoft.com/office/officeart/2005/8/layout/hierarchy4"/>
    <dgm:cxn modelId="{9E9C5DCF-7469-4894-904B-E75875C62EDF}" type="presParOf" srcId="{5106FDE3-AC3E-4615-8C4F-829EABC2C26C}" destId="{41590EE3-70B4-4E0E-8D44-18EF1FD97F2E}" srcOrd="0" destOrd="0" presId="urn:microsoft.com/office/officeart/2005/8/layout/hierarchy4"/>
    <dgm:cxn modelId="{033D1391-DB6C-4F59-8E3E-BEA49543B2EB}" type="presParOf" srcId="{5106FDE3-AC3E-4615-8C4F-829EABC2C26C}" destId="{58DAA9F4-0E18-4F78-BD4F-92D296477D35}" srcOrd="1" destOrd="0" presId="urn:microsoft.com/office/officeart/2005/8/layout/hierarchy4"/>
    <dgm:cxn modelId="{921F6515-E97D-4B0F-B4DB-1B3012E4248F}" type="presParOf" srcId="{5106FDE3-AC3E-4615-8C4F-829EABC2C26C}" destId="{D1A4E4BA-FB74-44DD-88E4-672303AAC4FA}" srcOrd="2" destOrd="0" presId="urn:microsoft.com/office/officeart/2005/8/layout/hierarchy4"/>
    <dgm:cxn modelId="{489875EC-F695-45A5-81C3-7CFF4F15BA7D}" type="presParOf" srcId="{D1A4E4BA-FB74-44DD-88E4-672303AAC4FA}" destId="{E5B57F09-2B59-4711-A8C9-974EF4149D9A}" srcOrd="0" destOrd="0" presId="urn:microsoft.com/office/officeart/2005/8/layout/hierarchy4"/>
    <dgm:cxn modelId="{D578FB57-4841-494A-AD95-828F4ECB78DC}" type="presParOf" srcId="{E5B57F09-2B59-4711-A8C9-974EF4149D9A}" destId="{6CE5FDB4-BFBB-4259-A330-B441199BCE24}" srcOrd="0" destOrd="0" presId="urn:microsoft.com/office/officeart/2005/8/layout/hierarchy4"/>
    <dgm:cxn modelId="{AE44D046-C4C0-4AC2-A960-E9FFB88D9C87}" type="presParOf" srcId="{E5B57F09-2B59-4711-A8C9-974EF4149D9A}" destId="{333F826B-C233-4B5F-A398-764D3F47A1BA}" srcOrd="1" destOrd="0" presId="urn:microsoft.com/office/officeart/2005/8/layout/hierarchy4"/>
    <dgm:cxn modelId="{40C94910-BDA9-4FEE-B52A-5BBE546E698F}" type="presParOf" srcId="{E5B57F09-2B59-4711-A8C9-974EF4149D9A}" destId="{E607D5B5-B0CE-46E0-84C5-F456BAF04EE4}" srcOrd="2" destOrd="0" presId="urn:microsoft.com/office/officeart/2005/8/layout/hierarchy4"/>
    <dgm:cxn modelId="{7F09D6F4-84A3-4686-8DAB-62485D413EE6}" type="presParOf" srcId="{E607D5B5-B0CE-46E0-84C5-F456BAF04EE4}" destId="{F267116D-D0B1-4457-ABA0-2D94424C53E8}" srcOrd="0" destOrd="0" presId="urn:microsoft.com/office/officeart/2005/8/layout/hierarchy4"/>
    <dgm:cxn modelId="{427E3136-FE73-4A43-B3BA-AA685AD894B7}" type="presParOf" srcId="{F267116D-D0B1-4457-ABA0-2D94424C53E8}" destId="{89DC61A6-3199-4C88-A8D1-98ADCFDD3274}" srcOrd="0" destOrd="0" presId="urn:microsoft.com/office/officeart/2005/8/layout/hierarchy4"/>
    <dgm:cxn modelId="{BB7B3198-C3BC-422E-B5FA-71A73E156E9F}" type="presParOf" srcId="{F267116D-D0B1-4457-ABA0-2D94424C53E8}" destId="{911FD772-B984-413E-A468-8F0F3007E9F5}" srcOrd="1" destOrd="0" presId="urn:microsoft.com/office/officeart/2005/8/layout/hierarchy4"/>
    <dgm:cxn modelId="{E401199D-4364-4350-90B0-8862AE86C2DC}" type="presParOf" srcId="{F267116D-D0B1-4457-ABA0-2D94424C53E8}" destId="{C7E808E6-5BB0-42AD-9568-7FA84FFA1273}" srcOrd="2" destOrd="0" presId="urn:microsoft.com/office/officeart/2005/8/layout/hierarchy4"/>
    <dgm:cxn modelId="{B3CDED78-B7A9-415E-A1A2-BEAA042D3848}" type="presParOf" srcId="{C7E808E6-5BB0-42AD-9568-7FA84FFA1273}" destId="{6143EFE8-4DC9-41D7-A90D-BEF4DD9D6775}" srcOrd="0" destOrd="0" presId="urn:microsoft.com/office/officeart/2005/8/layout/hierarchy4"/>
    <dgm:cxn modelId="{CF285C28-D35D-45DE-BD94-0C1213B57D80}" type="presParOf" srcId="{6143EFE8-4DC9-41D7-A90D-BEF4DD9D6775}" destId="{B35EEDEE-A63C-4DC0-9860-A34A7BFD903E}" srcOrd="0" destOrd="0" presId="urn:microsoft.com/office/officeart/2005/8/layout/hierarchy4"/>
    <dgm:cxn modelId="{BA612026-0DBC-4CA5-A589-1107178DD963}" type="presParOf" srcId="{6143EFE8-4DC9-41D7-A90D-BEF4DD9D6775}" destId="{2AFD5925-89E6-4CDB-B771-8976E3EAA1E0}" srcOrd="1" destOrd="0" presId="urn:microsoft.com/office/officeart/2005/8/layout/hierarchy4"/>
    <dgm:cxn modelId="{C6AF7877-DCDA-4F2A-905C-92632217BDEB}" type="presParOf" srcId="{B74154C5-AFFE-498C-8E4C-911D7456AC97}" destId="{8A94FD29-AE36-4272-B8B7-FF847200D7A2}" srcOrd="3" destOrd="0" presId="urn:microsoft.com/office/officeart/2005/8/layout/hierarchy4"/>
    <dgm:cxn modelId="{D4CC0B6C-7ED4-4689-8135-8AB34A55689F}" type="presParOf" srcId="{B74154C5-AFFE-498C-8E4C-911D7456AC97}" destId="{AF93020A-9780-4776-85B8-7147747F36CC}" srcOrd="4" destOrd="0" presId="urn:microsoft.com/office/officeart/2005/8/layout/hierarchy4"/>
    <dgm:cxn modelId="{439C6750-E556-48FE-B5F8-A2E0D3465663}" type="presParOf" srcId="{AF93020A-9780-4776-85B8-7147747F36CC}" destId="{A25BE625-018B-46BA-BE7F-ED875B975F26}" srcOrd="0" destOrd="0" presId="urn:microsoft.com/office/officeart/2005/8/layout/hierarchy4"/>
    <dgm:cxn modelId="{7A907397-FC07-426C-9401-B3D87CB9C2D5}" type="presParOf" srcId="{AF93020A-9780-4776-85B8-7147747F36CC}" destId="{1A223B6C-87F7-4855-A691-FD4F8FB278AD}" srcOrd="1" destOrd="0" presId="urn:microsoft.com/office/officeart/2005/8/layout/hierarchy4"/>
    <dgm:cxn modelId="{982AA8CA-5980-476D-B3D0-9472C1C348E5}" type="presParOf" srcId="{AF93020A-9780-4776-85B8-7147747F36CC}" destId="{DACF82F6-95A6-4B59-9D37-F46699815612}" srcOrd="2" destOrd="0" presId="urn:microsoft.com/office/officeart/2005/8/layout/hierarchy4"/>
    <dgm:cxn modelId="{114BAA95-C3E2-4D18-B19C-986F63F5D027}" type="presParOf" srcId="{DACF82F6-95A6-4B59-9D37-F46699815612}" destId="{72E6673E-523D-4E62-80E5-5062FE589301}" srcOrd="0" destOrd="0" presId="urn:microsoft.com/office/officeart/2005/8/layout/hierarchy4"/>
    <dgm:cxn modelId="{BFBEC84F-2354-4BB3-B8D4-655830B0D27E}" type="presParOf" srcId="{72E6673E-523D-4E62-80E5-5062FE589301}" destId="{CB2AF246-A0C3-4F64-A578-D38165C39147}" srcOrd="0" destOrd="0" presId="urn:microsoft.com/office/officeart/2005/8/layout/hierarchy4"/>
    <dgm:cxn modelId="{77FE14CB-D54E-4A56-A105-CC76E7C7FFC6}" type="presParOf" srcId="{72E6673E-523D-4E62-80E5-5062FE589301}" destId="{819FC9E5-E3D6-4C1A-9A2E-5E9E87CE7A56}" srcOrd="1" destOrd="0" presId="urn:microsoft.com/office/officeart/2005/8/layout/hierarchy4"/>
    <dgm:cxn modelId="{F929B95D-C77A-4027-AFFC-135150388FEF}" type="presParOf" srcId="{72E6673E-523D-4E62-80E5-5062FE589301}" destId="{F0336813-9E34-44C5-93FA-F6459A965D24}" srcOrd="2" destOrd="0" presId="urn:microsoft.com/office/officeart/2005/8/layout/hierarchy4"/>
    <dgm:cxn modelId="{18434442-B4FB-4C02-87E0-C2040D13B68E}" type="presParOf" srcId="{F0336813-9E34-44C5-93FA-F6459A965D24}" destId="{BC3780EC-6A8B-44DF-B9EE-2DD1146E7F89}" srcOrd="0" destOrd="0" presId="urn:microsoft.com/office/officeart/2005/8/layout/hierarchy4"/>
    <dgm:cxn modelId="{6D0455E8-3478-41C6-A057-0A0DE890ABCE}" type="presParOf" srcId="{BC3780EC-6A8B-44DF-B9EE-2DD1146E7F89}" destId="{02D78884-08A2-47FD-874A-FD0B1E1D6A24}" srcOrd="0" destOrd="0" presId="urn:microsoft.com/office/officeart/2005/8/layout/hierarchy4"/>
    <dgm:cxn modelId="{CD1F7E32-0A1D-4CB8-9378-C264D84702B5}" type="presParOf" srcId="{BC3780EC-6A8B-44DF-B9EE-2DD1146E7F89}" destId="{BEA800FD-3FF2-44D3-B095-1DA76A25312A}" srcOrd="1" destOrd="0" presId="urn:microsoft.com/office/officeart/2005/8/layout/hierarchy4"/>
    <dgm:cxn modelId="{929DC8EE-9DEC-44B5-842B-8CB67CEC97D9}" type="presParOf" srcId="{BC3780EC-6A8B-44DF-B9EE-2DD1146E7F89}" destId="{EE518E9E-1373-401A-B06B-B7F8F1BE37AF}" srcOrd="2" destOrd="0" presId="urn:microsoft.com/office/officeart/2005/8/layout/hierarchy4"/>
    <dgm:cxn modelId="{25DFB346-E76D-4142-AE29-006832875424}" type="presParOf" srcId="{EE518E9E-1373-401A-B06B-B7F8F1BE37AF}" destId="{4A08C748-3ACE-47B8-ABA4-F56495914AD8}" srcOrd="0" destOrd="0" presId="urn:microsoft.com/office/officeart/2005/8/layout/hierarchy4"/>
    <dgm:cxn modelId="{CECA3103-36D8-4203-BB03-B056FAE17A5C}" type="presParOf" srcId="{4A08C748-3ACE-47B8-ABA4-F56495914AD8}" destId="{59176932-D6D5-4C36-BF7A-69A1297C4BAD}" srcOrd="0" destOrd="0" presId="urn:microsoft.com/office/officeart/2005/8/layout/hierarchy4"/>
    <dgm:cxn modelId="{B3CDD26D-3DAD-4811-AE36-904EB2661CD9}" type="presParOf" srcId="{4A08C748-3ACE-47B8-ABA4-F56495914AD8}" destId="{30B75228-9E45-4192-98FC-463FCFD65011}" srcOrd="1" destOrd="0" presId="urn:microsoft.com/office/officeart/2005/8/layout/hierarchy4"/>
    <dgm:cxn modelId="{1F80BD5D-C64D-42E0-A513-9737BC12C24D}" type="presParOf" srcId="{4A08C748-3ACE-47B8-ABA4-F56495914AD8}" destId="{4E7A1119-403E-4C39-BB54-05ED8132FF0C}" srcOrd="2" destOrd="0" presId="urn:microsoft.com/office/officeart/2005/8/layout/hierarchy4"/>
    <dgm:cxn modelId="{53BDD4D9-CF24-4912-9F0A-9071FC93A51C}" type="presParOf" srcId="{4E7A1119-403E-4C39-BB54-05ED8132FF0C}" destId="{F32685DE-10D4-4878-B807-45D477FFEF84}" srcOrd="0" destOrd="0" presId="urn:microsoft.com/office/officeart/2005/8/layout/hierarchy4"/>
    <dgm:cxn modelId="{493AA4E1-A2ED-4DE5-A563-0B7FE6A83835}" type="presParOf" srcId="{F32685DE-10D4-4878-B807-45D477FFEF84}" destId="{BA61E3A6-0BE5-4066-9F94-BB1BFFF8EBBF}" srcOrd="0" destOrd="0" presId="urn:microsoft.com/office/officeart/2005/8/layout/hierarchy4"/>
    <dgm:cxn modelId="{133858A8-D23D-4536-864A-FBF564713609}" type="presParOf" srcId="{F32685DE-10D4-4878-B807-45D477FFEF84}" destId="{E4A82E23-1C0A-4136-A9EF-782A3309B0A1}" srcOrd="1" destOrd="0" presId="urn:microsoft.com/office/officeart/2005/8/layout/hierarchy4"/>
    <dgm:cxn modelId="{F91762EC-985D-4C18-8A8B-D3EB17F36ABD}" type="presParOf" srcId="{F32685DE-10D4-4878-B807-45D477FFEF84}" destId="{12969847-F565-4B2C-9631-4E5EF759A09C}" srcOrd="2" destOrd="0" presId="urn:microsoft.com/office/officeart/2005/8/layout/hierarchy4"/>
    <dgm:cxn modelId="{DCAE32B4-A9BC-4DB3-BD24-4EE61B860E29}" type="presParOf" srcId="{12969847-F565-4B2C-9631-4E5EF759A09C}" destId="{52B80F8A-F071-46D8-883B-7E22B84F7B82}" srcOrd="0" destOrd="0" presId="urn:microsoft.com/office/officeart/2005/8/layout/hierarchy4"/>
    <dgm:cxn modelId="{C3EB1646-8315-49F5-AD94-42B72EEA0AEF}" type="presParOf" srcId="{52B80F8A-F071-46D8-883B-7E22B84F7B82}" destId="{8C5A4ABB-F609-4CF2-8CFC-5593BE697C3C}" srcOrd="0" destOrd="0" presId="urn:microsoft.com/office/officeart/2005/8/layout/hierarchy4"/>
    <dgm:cxn modelId="{46C7C3B3-8B32-49C2-81A7-F2628E2295F6}" type="presParOf" srcId="{52B80F8A-F071-46D8-883B-7E22B84F7B82}" destId="{628ECAEA-B4E2-4B8B-803B-B806DDFF1BEA}" srcOrd="1" destOrd="0" presId="urn:microsoft.com/office/officeart/2005/8/layout/hierarchy4"/>
    <dgm:cxn modelId="{58ACD103-1411-473E-BEF7-4EC03593CD5A}" type="presParOf" srcId="{52B80F8A-F071-46D8-883B-7E22B84F7B82}" destId="{363B422D-50FA-4623-87DE-F2646C7B8FA8}" srcOrd="2" destOrd="0" presId="urn:microsoft.com/office/officeart/2005/8/layout/hierarchy4"/>
    <dgm:cxn modelId="{CC9E955A-23E7-4972-BA97-861BD5470D98}" type="presParOf" srcId="{363B422D-50FA-4623-87DE-F2646C7B8FA8}" destId="{C6A45010-9352-4A1A-8B01-AEC7EFC8D6CE}" srcOrd="0" destOrd="0" presId="urn:microsoft.com/office/officeart/2005/8/layout/hierarchy4"/>
    <dgm:cxn modelId="{95583EBF-1838-48A7-B82A-6B7B26591630}" type="presParOf" srcId="{C6A45010-9352-4A1A-8B01-AEC7EFC8D6CE}" destId="{5CA92D6E-6985-440B-92AD-5A876699A5A4}" srcOrd="0" destOrd="0" presId="urn:microsoft.com/office/officeart/2005/8/layout/hierarchy4"/>
    <dgm:cxn modelId="{CD475867-F132-4601-B128-1F1E63DA7884}" type="presParOf" srcId="{C6A45010-9352-4A1A-8B01-AEC7EFC8D6CE}" destId="{DC7AF065-3F82-4CA6-A7AA-3C6E8866FA3D}" srcOrd="1" destOrd="0" presId="urn:microsoft.com/office/officeart/2005/8/layout/hierarchy4"/>
    <dgm:cxn modelId="{B250B6CF-081E-47A3-9144-11ECA87AE35B}" type="presParOf" srcId="{B74154C5-AFFE-498C-8E4C-911D7456AC97}" destId="{DF99D3E9-B7CE-4F56-A161-7C0465341531}" srcOrd="5" destOrd="0" presId="urn:microsoft.com/office/officeart/2005/8/layout/hierarchy4"/>
    <dgm:cxn modelId="{0850F427-6858-43D5-B495-9A74E7C3DE64}" type="presParOf" srcId="{B74154C5-AFFE-498C-8E4C-911D7456AC97}" destId="{CFBC63A5-42B0-460D-9C89-B64E9E9E2922}" srcOrd="6" destOrd="0" presId="urn:microsoft.com/office/officeart/2005/8/layout/hierarchy4"/>
    <dgm:cxn modelId="{AB317A44-16A2-4C60-86DA-0AC1855205DC}" type="presParOf" srcId="{CFBC63A5-42B0-460D-9C89-B64E9E9E2922}" destId="{9E5D5161-23D7-41B4-A187-BE6D7C6483D0}" srcOrd="0" destOrd="0" presId="urn:microsoft.com/office/officeart/2005/8/layout/hierarchy4"/>
    <dgm:cxn modelId="{B01B4623-7F40-499D-8937-338254DD1440}" type="presParOf" srcId="{CFBC63A5-42B0-460D-9C89-B64E9E9E2922}" destId="{8BC6FDF3-3E6D-414C-B5BC-6C5B61465391}" srcOrd="1" destOrd="0" presId="urn:microsoft.com/office/officeart/2005/8/layout/hierarchy4"/>
    <dgm:cxn modelId="{CBD943C1-40A8-4605-BC71-E139E6B5BC5A}" type="presParOf" srcId="{CFBC63A5-42B0-460D-9C89-B64E9E9E2922}" destId="{CEF18E39-1C73-42B9-BDF1-5DD3EC85EA0D}" srcOrd="2" destOrd="0" presId="urn:microsoft.com/office/officeart/2005/8/layout/hierarchy4"/>
    <dgm:cxn modelId="{5A154070-BC0E-4DB3-AD62-D6DD9941CC56}" type="presParOf" srcId="{CEF18E39-1C73-42B9-BDF1-5DD3EC85EA0D}" destId="{D6936C6D-17F5-4369-B1C3-901E9E722DCF}" srcOrd="0" destOrd="0" presId="urn:microsoft.com/office/officeart/2005/8/layout/hierarchy4"/>
    <dgm:cxn modelId="{4647DA0B-3A73-4E3F-9994-9EC169C0E15F}" type="presParOf" srcId="{D6936C6D-17F5-4369-B1C3-901E9E722DCF}" destId="{2965B01E-C0DE-4302-ADA0-732BD580C7B1}" srcOrd="0" destOrd="0" presId="urn:microsoft.com/office/officeart/2005/8/layout/hierarchy4"/>
    <dgm:cxn modelId="{99047273-0A96-416C-8FAF-AAE8C41D506C}" type="presParOf" srcId="{D6936C6D-17F5-4369-B1C3-901E9E722DCF}" destId="{DC8AC8CB-3F6F-4460-AB01-5CBE0F14A486}" srcOrd="1" destOrd="0" presId="urn:microsoft.com/office/officeart/2005/8/layout/hierarchy4"/>
    <dgm:cxn modelId="{985D7A59-7959-4D31-BD5A-ADA246820C84}" type="presParOf" srcId="{D6936C6D-17F5-4369-B1C3-901E9E722DCF}" destId="{73994466-6310-40D7-8792-BD7FD56E6AF4}" srcOrd="2" destOrd="0" presId="urn:microsoft.com/office/officeart/2005/8/layout/hierarchy4"/>
    <dgm:cxn modelId="{AF83CC8E-3FE4-4D2D-B584-6B16801B64C6}" type="presParOf" srcId="{73994466-6310-40D7-8792-BD7FD56E6AF4}" destId="{3EAD5394-E4AB-45B2-BE09-F998533ECF40}" srcOrd="0" destOrd="0" presId="urn:microsoft.com/office/officeart/2005/8/layout/hierarchy4"/>
    <dgm:cxn modelId="{F873583A-2EAE-4CF7-AF1B-4BA5A9A3EF3C}" type="presParOf" srcId="{3EAD5394-E4AB-45B2-BE09-F998533ECF40}" destId="{A7AF9B85-BF68-40A8-954B-A40EDB5CAF9F}" srcOrd="0" destOrd="0" presId="urn:microsoft.com/office/officeart/2005/8/layout/hierarchy4"/>
    <dgm:cxn modelId="{30C14582-DC60-4A4E-A12D-AB473E811392}" type="presParOf" srcId="{3EAD5394-E4AB-45B2-BE09-F998533ECF40}" destId="{C764A47D-7314-411D-8EF1-5B8F29829B1A}" srcOrd="1" destOrd="0" presId="urn:microsoft.com/office/officeart/2005/8/layout/hierarchy4"/>
    <dgm:cxn modelId="{2560E039-67EF-4D3E-A59B-9E8BB7FF3A84}" type="presParOf" srcId="{3EAD5394-E4AB-45B2-BE09-F998533ECF40}" destId="{D5C7FEFF-BE20-4D98-A72C-52B1B8B3F4F7}" srcOrd="2" destOrd="0" presId="urn:microsoft.com/office/officeart/2005/8/layout/hierarchy4"/>
    <dgm:cxn modelId="{89800791-8166-4792-9279-6ACCFD2D8CBA}" type="presParOf" srcId="{D5C7FEFF-BE20-4D98-A72C-52B1B8B3F4F7}" destId="{CA81CD2D-7A1B-4CCA-952B-6AE89CE8AAB7}" srcOrd="0" destOrd="0" presId="urn:microsoft.com/office/officeart/2005/8/layout/hierarchy4"/>
    <dgm:cxn modelId="{A5D7477D-2E5A-4315-BE49-028035C6D808}" type="presParOf" srcId="{CA81CD2D-7A1B-4CCA-952B-6AE89CE8AAB7}" destId="{EFF40216-5B58-45C6-B485-1C9C4561DF2F}" srcOrd="0" destOrd="0" presId="urn:microsoft.com/office/officeart/2005/8/layout/hierarchy4"/>
    <dgm:cxn modelId="{3E48A9FB-5F38-4609-A853-33F32D18CEF4}" type="presParOf" srcId="{CA81CD2D-7A1B-4CCA-952B-6AE89CE8AAB7}" destId="{82BA7D97-E2A8-4C59-838B-E0906E156677}" srcOrd="1" destOrd="0" presId="urn:microsoft.com/office/officeart/2005/8/layout/hierarchy4"/>
    <dgm:cxn modelId="{D39B2B64-B63A-4EAA-8061-6A821F8C9D6A}" type="presParOf" srcId="{CA81CD2D-7A1B-4CCA-952B-6AE89CE8AAB7}" destId="{F73E662C-F722-4B4F-9DF8-BE21B2C2C700}" srcOrd="2" destOrd="0" presId="urn:microsoft.com/office/officeart/2005/8/layout/hierarchy4"/>
    <dgm:cxn modelId="{1585B06A-F026-42DE-8CDC-1B4145F4E8B7}" type="presParOf" srcId="{F73E662C-F722-4B4F-9DF8-BE21B2C2C700}" destId="{566AACE7-A2F1-4E7A-BECC-43348B95352C}" srcOrd="0" destOrd="0" presId="urn:microsoft.com/office/officeart/2005/8/layout/hierarchy4"/>
    <dgm:cxn modelId="{5EE9CFEF-DE9D-453A-8D6D-72760129C6FB}" type="presParOf" srcId="{566AACE7-A2F1-4E7A-BECC-43348B95352C}" destId="{7653A429-0E18-4BE3-A07C-F1A5A9D672E3}" srcOrd="0" destOrd="0" presId="urn:microsoft.com/office/officeart/2005/8/layout/hierarchy4"/>
    <dgm:cxn modelId="{51C483A3-FF87-414E-815B-5DE916E0B869}" type="presParOf" srcId="{566AACE7-A2F1-4E7A-BECC-43348B95352C}" destId="{BED59DE9-3C29-48CB-8A25-B7F991619843}" srcOrd="1" destOrd="0" presId="urn:microsoft.com/office/officeart/2005/8/layout/hierarchy4"/>
    <dgm:cxn modelId="{CD5F4A98-2A77-4B1C-B107-442492B35675}" type="presParOf" srcId="{566AACE7-A2F1-4E7A-BECC-43348B95352C}" destId="{3A3A01C6-B3AA-4C89-92D4-EA308C8E23E1}" srcOrd="2" destOrd="0" presId="urn:microsoft.com/office/officeart/2005/8/layout/hierarchy4"/>
    <dgm:cxn modelId="{29BEA473-B1C7-4853-8B02-30A20F7242DC}" type="presParOf" srcId="{3A3A01C6-B3AA-4C89-92D4-EA308C8E23E1}" destId="{B8B89817-F07F-4DA9-AEBF-C4EDAD3E897E}" srcOrd="0" destOrd="0" presId="urn:microsoft.com/office/officeart/2005/8/layout/hierarchy4"/>
    <dgm:cxn modelId="{DF6D913E-150C-4316-BE1A-4EDEEEACDCF7}" type="presParOf" srcId="{B8B89817-F07F-4DA9-AEBF-C4EDAD3E897E}" destId="{35DF38A4-C109-469A-81F6-242705CF6432}" srcOrd="0" destOrd="0" presId="urn:microsoft.com/office/officeart/2005/8/layout/hierarchy4"/>
    <dgm:cxn modelId="{732FD9B2-70A5-4AD4-A255-1FA5C0001AA0}" type="presParOf" srcId="{B8B89817-F07F-4DA9-AEBF-C4EDAD3E897E}" destId="{316284DC-AD60-4799-9C6D-BBAE00D72CFA}" srcOrd="1" destOrd="0" presId="urn:microsoft.com/office/officeart/2005/8/layout/hierarchy4"/>
    <dgm:cxn modelId="{9BF204D2-3DBD-4C50-9315-C810F7A16746}" type="presParOf" srcId="{B8B89817-F07F-4DA9-AEBF-C4EDAD3E897E}" destId="{FF9D5968-2625-4FA7-B798-123DE0850F01}" srcOrd="2" destOrd="0" presId="urn:microsoft.com/office/officeart/2005/8/layout/hierarchy4"/>
    <dgm:cxn modelId="{1374CC17-CB9B-4C92-9606-F7B3E729AAB2}" type="presParOf" srcId="{FF9D5968-2625-4FA7-B798-123DE0850F01}" destId="{0ACE6D06-B44A-4123-806C-A6DF04AE4987}" srcOrd="0" destOrd="0" presId="urn:microsoft.com/office/officeart/2005/8/layout/hierarchy4"/>
    <dgm:cxn modelId="{E8ABE43D-D071-498B-A357-2FC3CEEA5D63}" type="presParOf" srcId="{0ACE6D06-B44A-4123-806C-A6DF04AE4987}" destId="{72D34432-C31A-4895-8C4B-497C4DC5EA4F}" srcOrd="0" destOrd="0" presId="urn:microsoft.com/office/officeart/2005/8/layout/hierarchy4"/>
    <dgm:cxn modelId="{4D08F018-ADD0-44E3-AD50-0E378C6E42D5}" type="presParOf" srcId="{0ACE6D06-B44A-4123-806C-A6DF04AE4987}" destId="{68423DB6-6E38-46B7-BEBB-F85082740DD1}" srcOrd="1" destOrd="0" presId="urn:microsoft.com/office/officeart/2005/8/layout/hierarchy4"/>
    <dgm:cxn modelId="{F2891A0C-8508-4DF1-8C99-78BC7CB857D1}" type="presParOf" srcId="{B74154C5-AFFE-498C-8E4C-911D7456AC97}" destId="{62C0B193-30A4-4691-AF46-D5B94E7FC561}" srcOrd="7" destOrd="0" presId="urn:microsoft.com/office/officeart/2005/8/layout/hierarchy4"/>
    <dgm:cxn modelId="{F7481FA7-E422-4FFC-B947-F4CBFCD06B60}" type="presParOf" srcId="{B74154C5-AFFE-498C-8E4C-911D7456AC97}" destId="{E8090E1D-4DD8-46E0-BA1E-C3890CF14D47}" srcOrd="8" destOrd="0" presId="urn:microsoft.com/office/officeart/2005/8/layout/hierarchy4"/>
    <dgm:cxn modelId="{C17DA1F1-A0A5-4379-BE5A-92EC88C479C1}" type="presParOf" srcId="{E8090E1D-4DD8-46E0-BA1E-C3890CF14D47}" destId="{F8905714-088D-483C-AC16-D43BF2F0BF16}" srcOrd="0" destOrd="0" presId="urn:microsoft.com/office/officeart/2005/8/layout/hierarchy4"/>
    <dgm:cxn modelId="{546C3D08-3901-4C1A-B12F-FDD3A937FD67}" type="presParOf" srcId="{E8090E1D-4DD8-46E0-BA1E-C3890CF14D47}" destId="{8825E9BC-9772-4579-B80A-08C02E6F5841}" srcOrd="1" destOrd="0" presId="urn:microsoft.com/office/officeart/2005/8/layout/hierarchy4"/>
    <dgm:cxn modelId="{D34540A9-6865-4DE5-9A52-2F28294CA3BC}" type="presParOf" srcId="{E8090E1D-4DD8-46E0-BA1E-C3890CF14D47}" destId="{4101F8DA-93D9-46DF-B37A-B90529D7C907}" srcOrd="2" destOrd="0" presId="urn:microsoft.com/office/officeart/2005/8/layout/hierarchy4"/>
    <dgm:cxn modelId="{A17A0047-D6A9-4378-9CB9-304C4F11E971}" type="presParOf" srcId="{4101F8DA-93D9-46DF-B37A-B90529D7C907}" destId="{95872D8F-BB28-4072-9DAD-3FCDEEA4A51B}" srcOrd="0" destOrd="0" presId="urn:microsoft.com/office/officeart/2005/8/layout/hierarchy4"/>
    <dgm:cxn modelId="{84F8DE37-6D97-4A15-84B6-36AEAAB2762C}" type="presParOf" srcId="{95872D8F-BB28-4072-9DAD-3FCDEEA4A51B}" destId="{24CEF574-2765-4D7C-A195-C900E925FBE6}" srcOrd="0" destOrd="0" presId="urn:microsoft.com/office/officeart/2005/8/layout/hierarchy4"/>
    <dgm:cxn modelId="{A7CFA3B3-5E52-4B00-8586-DEF7CC45CF1E}" type="presParOf" srcId="{95872D8F-BB28-4072-9DAD-3FCDEEA4A51B}" destId="{9ED7436C-1536-41D8-A0EE-0E39E8864FDD}" srcOrd="1" destOrd="0" presId="urn:microsoft.com/office/officeart/2005/8/layout/hierarchy4"/>
    <dgm:cxn modelId="{0BF61D2E-A990-459E-9AB5-AC913DAA2BF4}" type="presParOf" srcId="{95872D8F-BB28-4072-9DAD-3FCDEEA4A51B}" destId="{4139EE0B-9D40-4076-B516-60260BCFF8F9}" srcOrd="2" destOrd="0" presId="urn:microsoft.com/office/officeart/2005/8/layout/hierarchy4"/>
    <dgm:cxn modelId="{B38C97BA-0C5A-4F21-958B-86A64F683457}" type="presParOf" srcId="{4139EE0B-9D40-4076-B516-60260BCFF8F9}" destId="{22447473-48A4-4C0C-8BEC-2558DB533AA4}" srcOrd="0" destOrd="0" presId="urn:microsoft.com/office/officeart/2005/8/layout/hierarchy4"/>
    <dgm:cxn modelId="{A7372091-D518-4E15-B2C1-1AD21878546E}" type="presParOf" srcId="{22447473-48A4-4C0C-8BEC-2558DB533AA4}" destId="{4CD2A706-78CC-47E3-A8F8-D778F944372A}" srcOrd="0" destOrd="0" presId="urn:microsoft.com/office/officeart/2005/8/layout/hierarchy4"/>
    <dgm:cxn modelId="{B42EDC82-E4EB-47E0-A4A5-C0878C862042}" type="presParOf" srcId="{22447473-48A4-4C0C-8BEC-2558DB533AA4}" destId="{4C177EB7-865B-4153-871C-6C5CF7DBC8C3}" srcOrd="1" destOrd="0" presId="urn:microsoft.com/office/officeart/2005/8/layout/hierarchy4"/>
    <dgm:cxn modelId="{C5D87532-E24E-4E42-BA6B-5E80E679EE94}" type="presParOf" srcId="{22447473-48A4-4C0C-8BEC-2558DB533AA4}" destId="{20DB843D-8E62-4574-AB26-BE48E34E41C8}" srcOrd="2" destOrd="0" presId="urn:microsoft.com/office/officeart/2005/8/layout/hierarchy4"/>
    <dgm:cxn modelId="{4E4BB664-8136-4272-83D5-CFD0C6E76E94}" type="presParOf" srcId="{20DB843D-8E62-4574-AB26-BE48E34E41C8}" destId="{F36349D9-AAD1-4D05-8BCB-F865ABA18533}" srcOrd="0" destOrd="0" presId="urn:microsoft.com/office/officeart/2005/8/layout/hierarchy4"/>
    <dgm:cxn modelId="{41F0167A-58DE-4E23-BC8D-63EB86803B0C}" type="presParOf" srcId="{F36349D9-AAD1-4D05-8BCB-F865ABA18533}" destId="{374E99F0-AE84-4383-93E4-780F78CE6D13}" srcOrd="0" destOrd="0" presId="urn:microsoft.com/office/officeart/2005/8/layout/hierarchy4"/>
    <dgm:cxn modelId="{D9EFA9FF-3F78-49CD-A043-C6446B01E6B7}" type="presParOf" srcId="{F36349D9-AAD1-4D05-8BCB-F865ABA18533}" destId="{FE4B595F-B001-4933-98CC-F9415F4FE45A}" srcOrd="1" destOrd="0" presId="urn:microsoft.com/office/officeart/2005/8/layout/hierarchy4"/>
    <dgm:cxn modelId="{0FA87C38-9316-41A7-86B6-ED450918B748}" type="presParOf" srcId="{F36349D9-AAD1-4D05-8BCB-F865ABA18533}" destId="{19CEB4E4-DAEB-4DAC-B74F-6A90F95E40F6}" srcOrd="2" destOrd="0" presId="urn:microsoft.com/office/officeart/2005/8/layout/hierarchy4"/>
    <dgm:cxn modelId="{3A14DA15-05F7-46BF-8F46-0F5C0FEAAEDA}" type="presParOf" srcId="{19CEB4E4-DAEB-4DAC-B74F-6A90F95E40F6}" destId="{4B090C7C-91FA-46FA-862C-86DC2555E033}" srcOrd="0" destOrd="0" presId="urn:microsoft.com/office/officeart/2005/8/layout/hierarchy4"/>
    <dgm:cxn modelId="{B5EE966B-8F91-49C8-BF7E-8AE033E7781B}" type="presParOf" srcId="{4B090C7C-91FA-46FA-862C-86DC2555E033}" destId="{874CF4BC-44A5-455D-A60A-EB599B596188}" srcOrd="0" destOrd="0" presId="urn:microsoft.com/office/officeart/2005/8/layout/hierarchy4"/>
    <dgm:cxn modelId="{4975016D-D1C8-4EB6-8C6C-AF53DF871FEC}" type="presParOf" srcId="{4B090C7C-91FA-46FA-862C-86DC2555E033}" destId="{7879E5A0-7B91-4ECE-AF79-8798634D07D0}" srcOrd="1" destOrd="0" presId="urn:microsoft.com/office/officeart/2005/8/layout/hierarchy4"/>
    <dgm:cxn modelId="{85A9FBDD-2E2D-4BFE-B652-4D0AF77983BF}" type="presParOf" srcId="{4B090C7C-91FA-46FA-862C-86DC2555E033}" destId="{97FFE9E6-CE88-44D7-A8E9-5F178F964167}" srcOrd="2" destOrd="0" presId="urn:microsoft.com/office/officeart/2005/8/layout/hierarchy4"/>
    <dgm:cxn modelId="{8CD5E16E-E3D3-46C7-B26B-A793154B7C01}" type="presParOf" srcId="{97FFE9E6-CE88-44D7-A8E9-5F178F964167}" destId="{B45A538C-DC99-43D4-9C5E-FD6136650525}" srcOrd="0" destOrd="0" presId="urn:microsoft.com/office/officeart/2005/8/layout/hierarchy4"/>
    <dgm:cxn modelId="{51C96D41-5803-47DC-A0E2-5F4F48BCE482}" type="presParOf" srcId="{B45A538C-DC99-43D4-9C5E-FD6136650525}" destId="{D2D81AF8-4EA8-45A6-A84D-9694EF1BCFE7}" srcOrd="0" destOrd="0" presId="urn:microsoft.com/office/officeart/2005/8/layout/hierarchy4"/>
    <dgm:cxn modelId="{724B5C08-FE3B-478C-A6FE-0818A24E6A6F}" type="presParOf" srcId="{B45A538C-DC99-43D4-9C5E-FD6136650525}" destId="{31DD6202-DBD1-44BF-A1E0-17D7DF207347}" srcOrd="1" destOrd="0" presId="urn:microsoft.com/office/officeart/2005/8/layout/hierarchy4"/>
    <dgm:cxn modelId="{2DD122E4-2BFA-4D3C-B55D-2E68D3F5FD95}" type="presParOf" srcId="{B45A538C-DC99-43D4-9C5E-FD6136650525}" destId="{78FA1C88-01CB-45D0-B8B1-93ED28DC0515}" srcOrd="2" destOrd="0" presId="urn:microsoft.com/office/officeart/2005/8/layout/hierarchy4"/>
    <dgm:cxn modelId="{913A7EAF-BE5A-4FCE-AD04-647EC8E11328}" type="presParOf" srcId="{78FA1C88-01CB-45D0-B8B1-93ED28DC0515}" destId="{C388ABCD-EF97-4C36-B582-B368BFAF3A98}" srcOrd="0" destOrd="0" presId="urn:microsoft.com/office/officeart/2005/8/layout/hierarchy4"/>
    <dgm:cxn modelId="{0599424C-9981-4F0A-B5E2-D48223668190}" type="presParOf" srcId="{C388ABCD-EF97-4C36-B582-B368BFAF3A98}" destId="{B05C0A3E-A45E-4E74-81F8-BADC3EA7BC7D}" srcOrd="0" destOrd="0" presId="urn:microsoft.com/office/officeart/2005/8/layout/hierarchy4"/>
    <dgm:cxn modelId="{E17AB3CD-769F-4BBC-8C5C-77DD48B870B0}" type="presParOf" srcId="{C388ABCD-EF97-4C36-B582-B368BFAF3A98}" destId="{3CF494E9-8292-4011-9D6D-8524C148D964}" srcOrd="1" destOrd="0" presId="urn:microsoft.com/office/officeart/2005/8/layout/hierarchy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культуры в Чувашской Республике</a:t>
          </a:r>
          <a:endParaRPr lang="ru-RU" sz="120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1 130,7</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41,7</a:t>
          </a:r>
          <a:endParaRPr lang="ru-RU" sz="14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Укрепление единства российской нации и этно-культурное развитие народов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Туризм</a:t>
          </a:r>
          <a:endParaRPr lang="ru-RU" sz="12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238,5</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21,3</a:t>
          </a:r>
          <a:endParaRPr lang="ru-RU" sz="140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500" b="1" dirty="0" smtClean="0">
              <a:solidFill>
                <a:schemeClr val="tx1"/>
              </a:solidFill>
              <a:latin typeface="Times New Roman" panose="02020603050405020304" pitchFamily="18" charset="0"/>
              <a:cs typeface="Times New Roman" panose="02020603050405020304" pitchFamily="18" charset="0"/>
            </a:rPr>
            <a:t>План</a:t>
          </a:r>
          <a:endParaRPr lang="ru-RU" sz="15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1 141,9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41,7</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283,7</a:t>
          </a:r>
          <a:endParaRPr lang="ru-RU" sz="140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21,4</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Y="69520">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custScaleY="59891">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9">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9" custScaleY="57622">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9">
        <dgm:presLayoutVars>
          <dgm:chPref val="3"/>
        </dgm:presLayoutVars>
      </dgm:prSet>
      <dgm:spPr/>
      <dgm:t>
        <a:bodyPr/>
        <a:lstStyle/>
        <a:p>
          <a:endParaRPr lang="ru-RU"/>
        </a:p>
      </dgm:t>
    </dgm:pt>
    <dgm:pt modelId="{E8E4A673-71C9-45AE-9B5F-AE8A221A53FE}" type="pres">
      <dgm:prSet presAssocID="{11F9C3DB-3694-4C6F-9480-413338C10FBB}"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33926" custScaleY="69520">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30540" custScaleY="59891">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3" presStyleCnt="9" custScaleX="30779">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4" presStyleCnt="9" custScaleX="31264" custScaleY="57622">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5" presStyleCnt="9" custScaleX="31264">
        <dgm:presLayoutVars>
          <dgm:chPref val="3"/>
        </dgm:presLayoutVars>
      </dgm:prSet>
      <dgm:spPr/>
      <dgm:t>
        <a:bodyPr/>
        <a:lstStyle/>
        <a:p>
          <a:endParaRPr lang="ru-RU"/>
        </a:p>
      </dgm:t>
    </dgm:pt>
    <dgm:pt modelId="{AA24CAAC-A207-4FF0-AEF8-9AD2FF1446F6}" type="pres">
      <dgm:prSet presAssocID="{7B809552-61D5-46C4-AE2B-366B45D082F1}"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33308" custScaleY="69520">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31217" custScaleY="59891">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6" presStyleCnt="9" custScaleX="32318">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7" presStyleCnt="9" custScaleX="32827" custScaleY="57622">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8" presStyleCnt="9" custScaleX="32827">
        <dgm:presLayoutVars>
          <dgm:chPref val="3"/>
        </dgm:presLayoutVars>
      </dgm:prSet>
      <dgm:spPr/>
      <dgm:t>
        <a:bodyPr/>
        <a:lstStyle/>
        <a:p>
          <a:endParaRPr lang="ru-RU"/>
        </a:p>
      </dgm:t>
    </dgm:pt>
    <dgm:pt modelId="{8C91A089-9E02-46C5-B968-BACB80AECC4C}" type="pres">
      <dgm:prSet presAssocID="{5D59B49C-8193-4B9D-A524-24260E5DC43A}"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0EC2FFFF-3B8A-4396-A103-CD84B8E53C3D}" srcId="{6E4BDF23-D055-4600-B225-7ECA009E7556}" destId="{DC8ABE38-9E0B-457A-A24A-B3482434ACAB}" srcOrd="0" destOrd="0" parTransId="{66A143F5-070B-4EB2-98E1-744739FD25A0}" sibTransId="{571AE004-CF7E-444E-8136-BDA562AA7234}"/>
    <dgm:cxn modelId="{711D3E3F-1E7A-4767-A2D5-030DED4B6251}" srcId="{97A0B946-490A-43F2-B7BC-398AC5A8D2F6}" destId="{C9A36824-A241-46BA-827C-7A74F3628FBA}" srcOrd="0" destOrd="0" parTransId="{1CDE2509-D01C-42B7-AD1F-BFA304C07372}" sibTransId="{70C8FE2B-EB40-447A-9897-5974D90ABCAD}"/>
    <dgm:cxn modelId="{65407EC4-A36F-4467-AE59-FC8B2548AD02}" srcId="{DC8ABE38-9E0B-457A-A24A-B3482434ACAB}" destId="{E321591B-EF22-4B70-A997-F920ADD424A6}" srcOrd="0" destOrd="0" parTransId="{C74C1044-46DE-469D-906F-4BF972356DB2}" sibTransId="{6C66FFD2-E801-49D4-9517-86F537270F66}"/>
    <dgm:cxn modelId="{CF556B83-D864-4B9F-8A1E-03D44A5E132F}" srcId="{3D89C345-4A0D-4FDC-B5A8-B2FCB828DDAB}" destId="{512DE50A-C5CC-4902-9E40-2F658F91C541}" srcOrd="0" destOrd="0" parTransId="{B4F8CCDA-03A5-404C-8D3C-DB13D614312F}" sibTransId="{DA45B9E8-F93B-44F7-95AA-7CC22F6CBAFD}"/>
    <dgm:cxn modelId="{12D26E9E-9780-407C-812A-58B57F088FBA}" type="presOf" srcId="{07B80F12-EC88-4450-92AF-9C6E79AD2A8D}" destId="{41007D0D-801F-4A09-AF8E-411534AA8476}" srcOrd="0" destOrd="0" presId="urn:microsoft.com/office/officeart/2005/8/layout/hierarchy4"/>
    <dgm:cxn modelId="{583A06A5-5916-4459-80FA-EB6CE837E5CF}" srcId="{D351FCBF-967B-4557-978E-7A3222124EA5}" destId="{652B5FD8-1DD6-40EB-8F31-CDE12959894B}" srcOrd="2" destOrd="0" parTransId="{3D7DBC52-85B3-4FB1-A529-49B13D148558}" sibTransId="{3A8A0009-352F-4705-A981-2FEF5C76DA21}"/>
    <dgm:cxn modelId="{ED603569-F36A-413C-A568-9F07EC8CD256}" type="presOf" srcId="{512DE50A-C5CC-4902-9E40-2F658F91C541}" destId="{16AF53AE-A193-46B7-A8C5-B79B87F51423}" srcOrd="0" destOrd="0" presId="urn:microsoft.com/office/officeart/2005/8/layout/hierarchy4"/>
    <dgm:cxn modelId="{9F197857-BCF1-45E7-A71E-0604AD9C2801}" type="presOf" srcId="{D2FCBC18-222E-4FD3-926D-668B4BBA49C6}" destId="{F9E9D04B-46B0-49DD-B3B4-A1CC7B5D68B8}" srcOrd="0" destOrd="0" presId="urn:microsoft.com/office/officeart/2005/8/layout/hierarchy4"/>
    <dgm:cxn modelId="{53091660-C929-4E6A-86AF-5E7FFA216232}" type="presOf" srcId="{5D59B49C-8193-4B9D-A524-24260E5DC43A}" destId="{26A96B2E-8431-4887-87F9-A88D05F1F01E}" srcOrd="0" destOrd="0" presId="urn:microsoft.com/office/officeart/2005/8/layout/hierarchy4"/>
    <dgm:cxn modelId="{B43D83C1-7798-4E86-9BB1-C7CBB59103BA}" type="presOf" srcId="{31221637-960D-4BD7-97BA-03E24C592427}" destId="{EB0C10EA-E065-41A1-9B13-E8E04F32F921}" srcOrd="0" destOrd="0" presId="urn:microsoft.com/office/officeart/2005/8/layout/hierarchy4"/>
    <dgm:cxn modelId="{AEDE2A3C-9158-4369-83E2-5EFF3A9189CB}" type="presOf" srcId="{D351FCBF-967B-4557-978E-7A3222124EA5}" destId="{8CCC63E9-78E3-42CF-8177-76D5E588906A}"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705A33AB-8A40-45DB-B721-68DC05AA0401}" type="presOf" srcId="{6E4BDF23-D055-4600-B225-7ECA009E7556}" destId="{553B4E58-AF68-434D-AE6A-08D572D24E47}" srcOrd="0" destOrd="0" presId="urn:microsoft.com/office/officeart/2005/8/layout/hierarchy4"/>
    <dgm:cxn modelId="{5E32715F-4D18-4F9C-8EC6-2D562E28C5C1}" type="presOf" srcId="{652B5FD8-1DD6-40EB-8F31-CDE12959894B}" destId="{0DD1BF98-FBDB-45B5-B316-4FD42D21DF4F}"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8559BC72-1ED2-44F9-B662-3C83117CAE90}" type="presOf" srcId="{11F9C3DB-3694-4C6F-9480-413338C10FBB}" destId="{E46628DA-DFCB-494E-9EDB-9DEB3E961771}" srcOrd="0" destOrd="0" presId="urn:microsoft.com/office/officeart/2005/8/layout/hierarchy4"/>
    <dgm:cxn modelId="{12CEE434-EAED-4770-BFBF-0200CE050037}" type="presOf" srcId="{3D89C345-4A0D-4FDC-B5A8-B2FCB828DDAB}" destId="{0BFDD33F-6CF3-4CD5-8EE5-513EC1B17424}" srcOrd="0" destOrd="0" presId="urn:microsoft.com/office/officeart/2005/8/layout/hierarchy4"/>
    <dgm:cxn modelId="{776F72D5-559D-49C4-BEF5-54AE63B4C0F7}" type="presOf" srcId="{E321591B-EF22-4B70-A997-F920ADD424A6}" destId="{90BD3D43-1A3B-485E-AFA6-70323627E9FE}" srcOrd="0" destOrd="0" presId="urn:microsoft.com/office/officeart/2005/8/layout/hierarchy4"/>
    <dgm:cxn modelId="{90C13A4D-0A96-406A-8178-4487257815DF}" type="presOf" srcId="{97A0B946-490A-43F2-B7BC-398AC5A8D2F6}" destId="{B26E7CC7-2BBC-48F3-9F29-076FE0DF794C}" srcOrd="0" destOrd="0" presId="urn:microsoft.com/office/officeart/2005/8/layout/hierarchy4"/>
    <dgm:cxn modelId="{5D39C55C-9913-460B-A18D-6E630362ECA7}" type="presOf" srcId="{7B809552-61D5-46C4-AE2B-366B45D082F1}" destId="{92716BD3-3E09-473B-ADE3-18AF8B39E2CD}" srcOrd="0" destOrd="0" presId="urn:microsoft.com/office/officeart/2005/8/layout/hierarchy4"/>
    <dgm:cxn modelId="{B936D558-621F-48A4-BF55-501CC464BD60}" srcId="{07B80F12-EC88-4450-92AF-9C6E79AD2A8D}" destId="{D2FCBC18-222E-4FD3-926D-668B4BBA49C6}" srcOrd="0" destOrd="0" parTransId="{3492710E-D677-4EE0-AC2C-A31BCEDCC036}" sibTransId="{9260EA05-5E42-4184-984B-702F1E6026ED}"/>
    <dgm:cxn modelId="{4B260F46-5441-4B7F-9A3D-6635B91CC764}" type="presOf" srcId="{DC8ABE38-9E0B-457A-A24A-B3482434ACAB}" destId="{F283F61B-524B-402A-8475-C33316F6D7A4}" srcOrd="0" destOrd="0" presId="urn:microsoft.com/office/officeart/2005/8/layout/hierarchy4"/>
    <dgm:cxn modelId="{FB5AB8E4-215E-4CB5-954A-ED5414BA8842}" srcId="{512DE50A-C5CC-4902-9E40-2F658F91C541}" destId="{2D4CF4D0-B6E1-4A60-9375-38C89B9A9028}" srcOrd="0" destOrd="0" parTransId="{EBAAD010-037F-4C11-B7B6-C136F417FF69}" sibTransId="{27BB5197-EF04-47D3-9FE2-9DD1B2FFD241}"/>
    <dgm:cxn modelId="{575C7C2B-372D-45B6-A8DF-D0633F79FB50}" type="presOf" srcId="{C9A36824-A241-46BA-827C-7A74F3628FBA}" destId="{C8C8197E-6305-413D-AE7A-2D765A45E722}"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067601B4-6CE7-46D0-896C-451C062DF623}" srcId="{D351FCBF-967B-4557-978E-7A3222124EA5}" destId="{31221637-960D-4BD7-97BA-03E24C592427}" srcOrd="0" destOrd="0" parTransId="{0922CFA8-6EA5-46EE-8CE3-4E8D2781AC6C}" sibTransId="{82FB3D4A-C7C5-4943-B9E2-E2FEC0B3A8C6}"/>
    <dgm:cxn modelId="{B857711D-5E4E-4625-B566-EA10DBFCED62}" type="presOf" srcId="{1A37C2D0-E311-480D-BE74-4A10698CA5CA}" destId="{864DD87F-0B0C-4621-942E-8CB6627B1031}" srcOrd="0" destOrd="0" presId="urn:microsoft.com/office/officeart/2005/8/layout/hierarchy4"/>
    <dgm:cxn modelId="{08B593A6-0FA0-4A55-A80D-2E13C443BAE8}" type="presOf" srcId="{2D4CF4D0-B6E1-4A60-9375-38C89B9A9028}" destId="{E4327505-0C43-4871-8757-A50453A0C067}" srcOrd="0" destOrd="0" presId="urn:microsoft.com/office/officeart/2005/8/layout/hierarchy4"/>
    <dgm:cxn modelId="{D4F5E715-8A9C-4394-B1A7-27E0708936FE}" srcId="{2D4CF4D0-B6E1-4A60-9375-38C89B9A9028}" destId="{5D59B49C-8193-4B9D-A524-24260E5DC43A}" srcOrd="0" destOrd="0" parTransId="{5F514B5F-7E9E-4D86-87E2-615FDF271CE8}" sibTransId="{B2212DC2-0DC6-4C79-AF8C-D2E0529EEE4F}"/>
    <dgm:cxn modelId="{FB3095F0-09AD-4351-9441-B5FB0766DB15}" srcId="{D2FCBC18-222E-4FD3-926D-668B4BBA49C6}" destId="{7B809552-61D5-46C4-AE2B-366B45D082F1}" srcOrd="0" destOrd="0" parTransId="{EB239BA9-9419-4CEB-98C3-4690A0B4C9D8}" sibTransId="{D178F321-A392-47B2-B2D3-E57794859785}"/>
    <dgm:cxn modelId="{D91A3CA4-D361-4087-B0FF-9E7201AE7FA2}" srcId="{C9A36824-A241-46BA-827C-7A74F3628FBA}" destId="{07B80F12-EC88-4450-92AF-9C6E79AD2A8D}" srcOrd="0" destOrd="0" parTransId="{15172A01-0FA8-423B-B369-B76D150C354A}" sibTransId="{FF2B3D85-D9D1-42F7-BE34-BB0DA65E07FD}"/>
    <dgm:cxn modelId="{3EFA155E-9D35-4471-B6F5-A27A19B88D5E}" type="presParOf" srcId="{864DD87F-0B0C-4621-942E-8CB6627B1031}" destId="{0C39856A-F539-4A0A-9A68-83637FEBAC0B}" srcOrd="0" destOrd="0" presId="urn:microsoft.com/office/officeart/2005/8/layout/hierarchy4"/>
    <dgm:cxn modelId="{5EB8B9B0-8D48-4B2B-9254-EC596730B11B}" type="presParOf" srcId="{0C39856A-F539-4A0A-9A68-83637FEBAC0B}" destId="{8CCC63E9-78E3-42CF-8177-76D5E588906A}" srcOrd="0" destOrd="0" presId="urn:microsoft.com/office/officeart/2005/8/layout/hierarchy4"/>
    <dgm:cxn modelId="{9BBB1D69-DA4A-4CE8-BECF-8168FD5B74B1}" type="presParOf" srcId="{0C39856A-F539-4A0A-9A68-83637FEBAC0B}" destId="{B9A4D6C6-8648-453E-93F2-931661CD5112}" srcOrd="1" destOrd="0" presId="urn:microsoft.com/office/officeart/2005/8/layout/hierarchy4"/>
    <dgm:cxn modelId="{B12457A1-5A37-4A96-AAD6-44629AA97CD7}" type="presParOf" srcId="{0C39856A-F539-4A0A-9A68-83637FEBAC0B}" destId="{BE32FA8B-7078-4ADB-B5C0-7CD6AA1E3302}" srcOrd="2" destOrd="0" presId="urn:microsoft.com/office/officeart/2005/8/layout/hierarchy4"/>
    <dgm:cxn modelId="{FDACB156-2847-4768-818B-CA735B541931}" type="presParOf" srcId="{BE32FA8B-7078-4ADB-B5C0-7CD6AA1E3302}" destId="{53904001-7DD1-41E8-8A1B-B8FE436F89A6}" srcOrd="0" destOrd="0" presId="urn:microsoft.com/office/officeart/2005/8/layout/hierarchy4"/>
    <dgm:cxn modelId="{09330021-9942-4A69-9324-6DA83B70FAAE}" type="presParOf" srcId="{53904001-7DD1-41E8-8A1B-B8FE436F89A6}" destId="{EB0C10EA-E065-41A1-9B13-E8E04F32F921}" srcOrd="0" destOrd="0" presId="urn:microsoft.com/office/officeart/2005/8/layout/hierarchy4"/>
    <dgm:cxn modelId="{F7D08018-312D-4C1D-9D0D-00C747C95859}" type="presParOf" srcId="{53904001-7DD1-41E8-8A1B-B8FE436F89A6}" destId="{CCD07A17-59AC-468E-AC54-91FD51AAE356}" srcOrd="1" destOrd="0" presId="urn:microsoft.com/office/officeart/2005/8/layout/hierarchy4"/>
    <dgm:cxn modelId="{BA29B883-B8C1-4E2B-B0E8-C37D6EAC498E}" type="presParOf" srcId="{53904001-7DD1-41E8-8A1B-B8FE436F89A6}" destId="{2D1A2F93-8BE8-4351-AA35-B8D30954E047}" srcOrd="2" destOrd="0" presId="urn:microsoft.com/office/officeart/2005/8/layout/hierarchy4"/>
    <dgm:cxn modelId="{4B531A42-F4B6-4F58-8281-7640E18A61AD}" type="presParOf" srcId="{2D1A2F93-8BE8-4351-AA35-B8D30954E047}" destId="{91AAF779-FB15-41FF-98C5-E7A5B463660F}" srcOrd="0" destOrd="0" presId="urn:microsoft.com/office/officeart/2005/8/layout/hierarchy4"/>
    <dgm:cxn modelId="{9DA8F496-4E7F-448B-A743-6F0A08E73F40}" type="presParOf" srcId="{91AAF779-FB15-41FF-98C5-E7A5B463660F}" destId="{553B4E58-AF68-434D-AE6A-08D572D24E47}" srcOrd="0" destOrd="0" presId="urn:microsoft.com/office/officeart/2005/8/layout/hierarchy4"/>
    <dgm:cxn modelId="{63216E6C-8046-4896-A3F7-40D15EB09D00}" type="presParOf" srcId="{91AAF779-FB15-41FF-98C5-E7A5B463660F}" destId="{3A11E530-4E37-4546-B56B-C0E045113627}" srcOrd="1" destOrd="0" presId="urn:microsoft.com/office/officeart/2005/8/layout/hierarchy4"/>
    <dgm:cxn modelId="{E729D558-E852-42D0-8612-9452D454A359}" type="presParOf" srcId="{91AAF779-FB15-41FF-98C5-E7A5B463660F}" destId="{6E09CDF5-8133-447C-A33F-A36734CC5BAE}" srcOrd="2" destOrd="0" presId="urn:microsoft.com/office/officeart/2005/8/layout/hierarchy4"/>
    <dgm:cxn modelId="{DDA69DB2-A11E-45DA-A035-0248D247795D}" type="presParOf" srcId="{6E09CDF5-8133-447C-A33F-A36734CC5BAE}" destId="{53E5BB48-9297-49AA-A2D0-7034D533C052}" srcOrd="0" destOrd="0" presId="urn:microsoft.com/office/officeart/2005/8/layout/hierarchy4"/>
    <dgm:cxn modelId="{B1DDF994-3023-4766-B37B-2853FE525F64}" type="presParOf" srcId="{53E5BB48-9297-49AA-A2D0-7034D533C052}" destId="{F283F61B-524B-402A-8475-C33316F6D7A4}" srcOrd="0" destOrd="0" presId="urn:microsoft.com/office/officeart/2005/8/layout/hierarchy4"/>
    <dgm:cxn modelId="{804F5811-3118-43F9-8874-EB79C6206D65}" type="presParOf" srcId="{53E5BB48-9297-49AA-A2D0-7034D533C052}" destId="{9F1D1DB6-C76A-4E95-9F38-78601B37981D}" srcOrd="1" destOrd="0" presId="urn:microsoft.com/office/officeart/2005/8/layout/hierarchy4"/>
    <dgm:cxn modelId="{3E2BBA41-B626-4384-B468-E77E24037357}" type="presParOf" srcId="{53E5BB48-9297-49AA-A2D0-7034D533C052}" destId="{3CF2A828-D072-4004-8126-C518020B7EB1}" srcOrd="2" destOrd="0" presId="urn:microsoft.com/office/officeart/2005/8/layout/hierarchy4"/>
    <dgm:cxn modelId="{0C5692BA-B469-455D-B668-559865B25548}" type="presParOf" srcId="{3CF2A828-D072-4004-8126-C518020B7EB1}" destId="{92F27F9C-FC65-4FA6-95B7-88DA3A778C96}" srcOrd="0" destOrd="0" presId="urn:microsoft.com/office/officeart/2005/8/layout/hierarchy4"/>
    <dgm:cxn modelId="{8E3302A1-60AB-41F5-829E-C976A77F493B}" type="presParOf" srcId="{92F27F9C-FC65-4FA6-95B7-88DA3A778C96}" destId="{90BD3D43-1A3B-485E-AFA6-70323627E9FE}" srcOrd="0" destOrd="0" presId="urn:microsoft.com/office/officeart/2005/8/layout/hierarchy4"/>
    <dgm:cxn modelId="{FD5E14D0-5F0A-4C4D-8B98-0F326C3606B7}" type="presParOf" srcId="{92F27F9C-FC65-4FA6-95B7-88DA3A778C96}" destId="{8B39B552-1478-4372-B458-763D7F5D1FFF}" srcOrd="1" destOrd="0" presId="urn:microsoft.com/office/officeart/2005/8/layout/hierarchy4"/>
    <dgm:cxn modelId="{3B42FA17-8AC5-44F3-B0F3-F6CCAE3DE381}" type="presParOf" srcId="{92F27F9C-FC65-4FA6-95B7-88DA3A778C96}" destId="{0DA08D53-8029-4837-B719-F3B3638477EE}" srcOrd="2" destOrd="0" presId="urn:microsoft.com/office/officeart/2005/8/layout/hierarchy4"/>
    <dgm:cxn modelId="{16D0D130-A73A-4E17-A6C3-E020DAA60DCB}" type="presParOf" srcId="{0DA08D53-8029-4837-B719-F3B3638477EE}" destId="{507CAB7A-9F39-457C-BEC3-5B3BFB169094}" srcOrd="0" destOrd="0" presId="urn:microsoft.com/office/officeart/2005/8/layout/hierarchy4"/>
    <dgm:cxn modelId="{5D196D67-DD22-4A98-B055-0FCEE22FC77B}" type="presParOf" srcId="{507CAB7A-9F39-457C-BEC3-5B3BFB169094}" destId="{E46628DA-DFCB-494E-9EDB-9DEB3E961771}" srcOrd="0" destOrd="0" presId="urn:microsoft.com/office/officeart/2005/8/layout/hierarchy4"/>
    <dgm:cxn modelId="{E26BC2D3-8300-45EB-8EC7-F02656256558}" type="presParOf" srcId="{507CAB7A-9F39-457C-BEC3-5B3BFB169094}" destId="{E8E4A673-71C9-45AE-9B5F-AE8A221A53FE}" srcOrd="1" destOrd="0" presId="urn:microsoft.com/office/officeart/2005/8/layout/hierarchy4"/>
    <dgm:cxn modelId="{ADE75843-107E-4D15-83D9-AFB4565FF676}" type="presParOf" srcId="{BE32FA8B-7078-4ADB-B5C0-7CD6AA1E3302}" destId="{302C6254-D9E3-4E9C-98CA-69DAA8FB6C4F}" srcOrd="1" destOrd="0" presId="urn:microsoft.com/office/officeart/2005/8/layout/hierarchy4"/>
    <dgm:cxn modelId="{3A1E8EA1-556B-4D4B-A48C-A5A7232AFEB6}" type="presParOf" srcId="{BE32FA8B-7078-4ADB-B5C0-7CD6AA1E3302}" destId="{1301DEFC-B0F2-4879-8FB4-609AD591B67D}" srcOrd="2" destOrd="0" presId="urn:microsoft.com/office/officeart/2005/8/layout/hierarchy4"/>
    <dgm:cxn modelId="{5B090F68-C956-4AA0-80B4-26A0A843FBC8}" type="presParOf" srcId="{1301DEFC-B0F2-4879-8FB4-609AD591B67D}" destId="{B26E7CC7-2BBC-48F3-9F29-076FE0DF794C}" srcOrd="0" destOrd="0" presId="urn:microsoft.com/office/officeart/2005/8/layout/hierarchy4"/>
    <dgm:cxn modelId="{87212E90-8A7B-41DA-8AAB-301CA5CF44C1}" type="presParOf" srcId="{1301DEFC-B0F2-4879-8FB4-609AD591B67D}" destId="{89B8FA12-C3E5-4D91-85E6-CF05718FB3FB}" srcOrd="1" destOrd="0" presId="urn:microsoft.com/office/officeart/2005/8/layout/hierarchy4"/>
    <dgm:cxn modelId="{148D5D78-1DBD-4B2D-9F68-5ED0542341B0}" type="presParOf" srcId="{1301DEFC-B0F2-4879-8FB4-609AD591B67D}" destId="{49DF8F33-00C8-4C57-947D-6FB295BC5E0B}" srcOrd="2" destOrd="0" presId="urn:microsoft.com/office/officeart/2005/8/layout/hierarchy4"/>
    <dgm:cxn modelId="{C8FE23EB-DC7A-42C8-8C31-2324AC387AF4}" type="presParOf" srcId="{49DF8F33-00C8-4C57-947D-6FB295BC5E0B}" destId="{8935F7D5-9BD6-42CA-8CA0-72E057D6B34D}" srcOrd="0" destOrd="0" presId="urn:microsoft.com/office/officeart/2005/8/layout/hierarchy4"/>
    <dgm:cxn modelId="{2FD604DC-984A-4008-8D65-1FA78311B947}" type="presParOf" srcId="{8935F7D5-9BD6-42CA-8CA0-72E057D6B34D}" destId="{C8C8197E-6305-413D-AE7A-2D765A45E722}" srcOrd="0" destOrd="0" presId="urn:microsoft.com/office/officeart/2005/8/layout/hierarchy4"/>
    <dgm:cxn modelId="{05B80350-B235-4D28-B6D2-34586C3067BD}" type="presParOf" srcId="{8935F7D5-9BD6-42CA-8CA0-72E057D6B34D}" destId="{061220AE-192D-4E38-A132-972960C5CC49}" srcOrd="1" destOrd="0" presId="urn:microsoft.com/office/officeart/2005/8/layout/hierarchy4"/>
    <dgm:cxn modelId="{47E7E7DE-0A83-47DD-895D-2A7943DBCB73}" type="presParOf" srcId="{8935F7D5-9BD6-42CA-8CA0-72E057D6B34D}" destId="{92B55F50-B7C7-40CA-A676-330B451225D2}" srcOrd="2" destOrd="0" presId="urn:microsoft.com/office/officeart/2005/8/layout/hierarchy4"/>
    <dgm:cxn modelId="{8FA4988D-EA6D-4478-B613-082E1D64DF7A}" type="presParOf" srcId="{92B55F50-B7C7-40CA-A676-330B451225D2}" destId="{35AECF87-FCFB-4ACB-96D6-B593F5641AED}" srcOrd="0" destOrd="0" presId="urn:microsoft.com/office/officeart/2005/8/layout/hierarchy4"/>
    <dgm:cxn modelId="{30575C42-97E0-4C75-9F03-EDA33A148FD8}" type="presParOf" srcId="{35AECF87-FCFB-4ACB-96D6-B593F5641AED}" destId="{41007D0D-801F-4A09-AF8E-411534AA8476}" srcOrd="0" destOrd="0" presId="urn:microsoft.com/office/officeart/2005/8/layout/hierarchy4"/>
    <dgm:cxn modelId="{84394B1C-51EA-4194-9771-33C5350103FA}" type="presParOf" srcId="{35AECF87-FCFB-4ACB-96D6-B593F5641AED}" destId="{204A399F-7321-43B8-99D7-EB24DA528AC7}" srcOrd="1" destOrd="0" presId="urn:microsoft.com/office/officeart/2005/8/layout/hierarchy4"/>
    <dgm:cxn modelId="{E06937D1-8832-490C-91B7-353801A35C59}" type="presParOf" srcId="{35AECF87-FCFB-4ACB-96D6-B593F5641AED}" destId="{70896AFF-AE5D-4C5D-9E92-EA5E0AE6454E}" srcOrd="2" destOrd="0" presId="urn:microsoft.com/office/officeart/2005/8/layout/hierarchy4"/>
    <dgm:cxn modelId="{1B0061F8-4BF0-4F93-A5D0-1A6AD4D56E68}" type="presParOf" srcId="{70896AFF-AE5D-4C5D-9E92-EA5E0AE6454E}" destId="{CEED6D9A-04A1-4013-8A9C-7F3C1EA88855}" srcOrd="0" destOrd="0" presId="urn:microsoft.com/office/officeart/2005/8/layout/hierarchy4"/>
    <dgm:cxn modelId="{9C10BC0E-D2E4-4C8B-A136-5557E6A2310B}" type="presParOf" srcId="{CEED6D9A-04A1-4013-8A9C-7F3C1EA88855}" destId="{F9E9D04B-46B0-49DD-B3B4-A1CC7B5D68B8}" srcOrd="0" destOrd="0" presId="urn:microsoft.com/office/officeart/2005/8/layout/hierarchy4"/>
    <dgm:cxn modelId="{D3D551DB-7ADE-4BC4-AE33-AB0A3D2CAD1E}" type="presParOf" srcId="{CEED6D9A-04A1-4013-8A9C-7F3C1EA88855}" destId="{7A4001F8-1841-4826-A141-B716959DE3A5}" srcOrd="1" destOrd="0" presId="urn:microsoft.com/office/officeart/2005/8/layout/hierarchy4"/>
    <dgm:cxn modelId="{4EB01296-5B72-4AB2-AD1E-A7E9613F4BCF}" type="presParOf" srcId="{CEED6D9A-04A1-4013-8A9C-7F3C1EA88855}" destId="{B636A10E-9A02-4241-A5B7-4275E34F1C4A}" srcOrd="2" destOrd="0" presId="urn:microsoft.com/office/officeart/2005/8/layout/hierarchy4"/>
    <dgm:cxn modelId="{4ADBA9B0-0BEC-4584-A7F6-B9DCFE04151A}" type="presParOf" srcId="{B636A10E-9A02-4241-A5B7-4275E34F1C4A}" destId="{D8B159D6-75BF-4D23-81EF-9AD63DE90941}" srcOrd="0" destOrd="0" presId="urn:microsoft.com/office/officeart/2005/8/layout/hierarchy4"/>
    <dgm:cxn modelId="{02DCA370-F990-4232-A63F-883950DBA020}" type="presParOf" srcId="{D8B159D6-75BF-4D23-81EF-9AD63DE90941}" destId="{92716BD3-3E09-473B-ADE3-18AF8B39E2CD}" srcOrd="0" destOrd="0" presId="urn:microsoft.com/office/officeart/2005/8/layout/hierarchy4"/>
    <dgm:cxn modelId="{6AD96AD3-50CE-4B35-B125-6D4656ABCF8D}" type="presParOf" srcId="{D8B159D6-75BF-4D23-81EF-9AD63DE90941}" destId="{AA24CAAC-A207-4FF0-AEF8-9AD2FF1446F6}" srcOrd="1" destOrd="0" presId="urn:microsoft.com/office/officeart/2005/8/layout/hierarchy4"/>
    <dgm:cxn modelId="{57C93BC8-6CB9-45DE-9BE9-4292DDD30C1A}" type="presParOf" srcId="{BE32FA8B-7078-4ADB-B5C0-7CD6AA1E3302}" destId="{2F7AFC3D-37A5-44D2-8EA0-09D7BD981C9A}" srcOrd="3" destOrd="0" presId="urn:microsoft.com/office/officeart/2005/8/layout/hierarchy4"/>
    <dgm:cxn modelId="{C7E38D8A-D1B4-4181-9A4D-E56FC66E6DA8}" type="presParOf" srcId="{BE32FA8B-7078-4ADB-B5C0-7CD6AA1E3302}" destId="{EB7B46BE-F43B-4A1E-A669-F6C825738262}" srcOrd="4" destOrd="0" presId="urn:microsoft.com/office/officeart/2005/8/layout/hierarchy4"/>
    <dgm:cxn modelId="{9603EDB1-2FAC-41CD-9684-E003542BE042}" type="presParOf" srcId="{EB7B46BE-F43B-4A1E-A669-F6C825738262}" destId="{0DD1BF98-FBDB-45B5-B316-4FD42D21DF4F}" srcOrd="0" destOrd="0" presId="urn:microsoft.com/office/officeart/2005/8/layout/hierarchy4"/>
    <dgm:cxn modelId="{2FFA6897-FD18-4D8F-B1AE-32C0C62EA88C}" type="presParOf" srcId="{EB7B46BE-F43B-4A1E-A669-F6C825738262}" destId="{37DE613C-4717-4CFA-B98F-C28711672B0D}" srcOrd="1" destOrd="0" presId="urn:microsoft.com/office/officeart/2005/8/layout/hierarchy4"/>
    <dgm:cxn modelId="{50D4136F-A68E-4D6B-883E-7F34E77D6BFF}" type="presParOf" srcId="{EB7B46BE-F43B-4A1E-A669-F6C825738262}" destId="{9FC550D5-B102-4FE7-8DB4-D04CBBB0C7E4}" srcOrd="2" destOrd="0" presId="urn:microsoft.com/office/officeart/2005/8/layout/hierarchy4"/>
    <dgm:cxn modelId="{E90C7B41-56AA-4FCE-8F62-554B977E5E33}" type="presParOf" srcId="{9FC550D5-B102-4FE7-8DB4-D04CBBB0C7E4}" destId="{A3A10215-C023-4B61-9DD1-CE3FDB812CEB}" srcOrd="0" destOrd="0" presId="urn:microsoft.com/office/officeart/2005/8/layout/hierarchy4"/>
    <dgm:cxn modelId="{3D1A0EAC-F78A-41A5-AED4-8EA1284B9D26}" type="presParOf" srcId="{A3A10215-C023-4B61-9DD1-CE3FDB812CEB}" destId="{0BFDD33F-6CF3-4CD5-8EE5-513EC1B17424}" srcOrd="0" destOrd="0" presId="urn:microsoft.com/office/officeart/2005/8/layout/hierarchy4"/>
    <dgm:cxn modelId="{32C7AA2B-0C6F-4E68-9930-67AB46E733ED}" type="presParOf" srcId="{A3A10215-C023-4B61-9DD1-CE3FDB812CEB}" destId="{AE2BDA44-B1F5-4722-A82E-C0EADD553D57}" srcOrd="1" destOrd="0" presId="urn:microsoft.com/office/officeart/2005/8/layout/hierarchy4"/>
    <dgm:cxn modelId="{8E9BD297-5EFC-4457-A47C-8D8AB712C57C}" type="presParOf" srcId="{A3A10215-C023-4B61-9DD1-CE3FDB812CEB}" destId="{23786150-4A0F-4CAD-9BF8-2CF4EFC51B7B}" srcOrd="2" destOrd="0" presId="urn:microsoft.com/office/officeart/2005/8/layout/hierarchy4"/>
    <dgm:cxn modelId="{0A21365A-C764-40FE-BD5F-9E50107E2718}" type="presParOf" srcId="{23786150-4A0F-4CAD-9BF8-2CF4EFC51B7B}" destId="{DADA4FF1-9FF7-464B-A160-85E2006D66AB}" srcOrd="0" destOrd="0" presId="urn:microsoft.com/office/officeart/2005/8/layout/hierarchy4"/>
    <dgm:cxn modelId="{E942FE52-340F-49E7-9A1A-F5DED7B4E526}" type="presParOf" srcId="{DADA4FF1-9FF7-464B-A160-85E2006D66AB}" destId="{16AF53AE-A193-46B7-A8C5-B79B87F51423}" srcOrd="0" destOrd="0" presId="urn:microsoft.com/office/officeart/2005/8/layout/hierarchy4"/>
    <dgm:cxn modelId="{A821ACAC-8A23-4DCF-B1F4-7329A0716A21}" type="presParOf" srcId="{DADA4FF1-9FF7-464B-A160-85E2006D66AB}" destId="{F0F81DCE-BBAF-4448-8C06-FE929F6EFD50}" srcOrd="1" destOrd="0" presId="urn:microsoft.com/office/officeart/2005/8/layout/hierarchy4"/>
    <dgm:cxn modelId="{6E57C52F-49AD-4BA4-AD16-BAD5E2300215}" type="presParOf" srcId="{DADA4FF1-9FF7-464B-A160-85E2006D66AB}" destId="{C7882690-B9B4-4E7B-9A8D-7E4FA15239D1}" srcOrd="2" destOrd="0" presId="urn:microsoft.com/office/officeart/2005/8/layout/hierarchy4"/>
    <dgm:cxn modelId="{594F1405-8D89-40A1-8779-87E433003DEE}" type="presParOf" srcId="{C7882690-B9B4-4E7B-9A8D-7E4FA15239D1}" destId="{433655AD-A900-41AD-8F0F-3CD31838D7EE}" srcOrd="0" destOrd="0" presId="urn:microsoft.com/office/officeart/2005/8/layout/hierarchy4"/>
    <dgm:cxn modelId="{5D52424D-AFB2-4529-8210-435AA31FAE31}" type="presParOf" srcId="{433655AD-A900-41AD-8F0F-3CD31838D7EE}" destId="{E4327505-0C43-4871-8757-A50453A0C067}" srcOrd="0" destOrd="0" presId="urn:microsoft.com/office/officeart/2005/8/layout/hierarchy4"/>
    <dgm:cxn modelId="{3F5350D1-8226-46C1-9C97-81FDC3C3C3DF}" type="presParOf" srcId="{433655AD-A900-41AD-8F0F-3CD31838D7EE}" destId="{FA240637-8708-425C-AE8B-749787D27E7F}" srcOrd="1" destOrd="0" presId="urn:microsoft.com/office/officeart/2005/8/layout/hierarchy4"/>
    <dgm:cxn modelId="{E6B83BA2-4D40-4FAD-8508-9358DD0B6A4A}" type="presParOf" srcId="{433655AD-A900-41AD-8F0F-3CD31838D7EE}" destId="{66E87F13-839F-4F13-92F9-25D1DE1DBE89}" srcOrd="2" destOrd="0" presId="urn:microsoft.com/office/officeart/2005/8/layout/hierarchy4"/>
    <dgm:cxn modelId="{681D5662-88E0-4250-847E-2A0E4AD22A63}" type="presParOf" srcId="{66E87F13-839F-4F13-92F9-25D1DE1DBE89}" destId="{59E9A1C9-BF43-46B0-BA12-280660F3E0B5}" srcOrd="0" destOrd="0" presId="urn:microsoft.com/office/officeart/2005/8/layout/hierarchy4"/>
    <dgm:cxn modelId="{7FAB5089-DDE2-4E4E-B083-D98BEFF5306F}" type="presParOf" srcId="{59E9A1C9-BF43-46B0-BA12-280660F3E0B5}" destId="{26A96B2E-8431-4887-87F9-A88D05F1F01E}" srcOrd="0" destOrd="0" presId="urn:microsoft.com/office/officeart/2005/8/layout/hierarchy4"/>
    <dgm:cxn modelId="{875B5C3D-70AA-4FF6-8911-62D82E372BA7}" type="presParOf" srcId="{59E9A1C9-BF43-46B0-BA12-280660F3E0B5}" destId="{8C91A089-9E02-46C5-B968-BACB80AECC4C}"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3"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126,8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139,8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125,5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116,0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smtClean="0">
              <a:solidFill>
                <a:schemeClr val="tx1"/>
              </a:solidFill>
              <a:latin typeface="Times New Roman" panose="02020603050405020304" pitchFamily="18" charset="0"/>
              <a:cs typeface="Times New Roman" panose="02020603050405020304" pitchFamily="18" charset="0"/>
            </a:rPr>
            <a:t>117,0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custScaleY="151564">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38B1749F-89AF-4F8A-BC98-0405C2387238}" type="pres">
      <dgm:prSet presAssocID="{CD119780-6575-4106-AE5B-2CC6B48E5482}" presName="vertThree" presStyleCnt="0"/>
      <dgm:spPr/>
    </dgm:pt>
    <dgm:pt modelId="{08E3CF47-3B57-413E-AF74-8CA250B8998B}" type="pres">
      <dgm:prSet presAssocID="{CD119780-6575-4106-AE5B-2CC6B48E5482}" presName="txThree" presStyleLbl="node3" presStyleIdx="0" presStyleCnt="5">
        <dgm:presLayoutVars>
          <dgm:chPref val="3"/>
        </dgm:presLayoutVars>
      </dgm:prSet>
      <dgm:spPr/>
      <dgm:t>
        <a:bodyPr/>
        <a:lstStyle/>
        <a:p>
          <a:endParaRPr lang="ru-RU"/>
        </a:p>
      </dgm:t>
    </dgm:pt>
    <dgm:pt modelId="{D13C370C-622F-409C-9504-EC28566F8635}" type="pres">
      <dgm:prSet presAssocID="{CD119780-6575-4106-AE5B-2CC6B48E5482}" presName="parTransThree" presStyleCnt="0"/>
      <dgm:spPr/>
    </dgm:pt>
    <dgm:pt modelId="{25FA29A3-BF26-4AAB-B4C0-89D7084C42E8}" type="pres">
      <dgm:prSet presAssocID="{CD119780-6575-4106-AE5B-2CC6B48E5482}" presName="horzThree" presStyleCnt="0"/>
      <dgm:spPr/>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0" presStyleCnt="1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1" presStyleCnt="1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2" presStyleCnt="15">
        <dgm:presLayoutVars>
          <dgm:chPref val="3"/>
        </dgm:presLayoutVars>
      </dgm:prSet>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A644AD33-E417-429A-9E91-F1252963FCFB}" type="pres">
      <dgm:prSet presAssocID="{B34B6A16-5EF9-4B63-A5E4-12B190B34880}" presName="vertThree" presStyleCnt="0"/>
      <dgm:spPr/>
    </dgm:pt>
    <dgm:pt modelId="{C5CFBDE9-676A-4F97-89D1-A3ED5ACC7AD4}" type="pres">
      <dgm:prSet presAssocID="{B34B6A16-5EF9-4B63-A5E4-12B190B34880}" presName="txThree" presStyleLbl="node3" presStyleIdx="1" presStyleCnt="5">
        <dgm:presLayoutVars>
          <dgm:chPref val="3"/>
        </dgm:presLayoutVars>
      </dgm:prSet>
      <dgm:spPr/>
      <dgm:t>
        <a:bodyPr/>
        <a:lstStyle/>
        <a:p>
          <a:endParaRPr lang="ru-RU"/>
        </a:p>
      </dgm:t>
    </dgm:pt>
    <dgm:pt modelId="{E25D1E64-A812-4515-8E90-18B34B444FC6}" type="pres">
      <dgm:prSet presAssocID="{B34B6A16-5EF9-4B63-A5E4-12B190B34880}" presName="parTransThree" presStyleCnt="0"/>
      <dgm:spPr/>
    </dgm:pt>
    <dgm:pt modelId="{04E945F9-7064-45EE-A30C-EE8167A9579A}" type="pres">
      <dgm:prSet presAssocID="{B34B6A16-5EF9-4B63-A5E4-12B190B34880}" presName="horzThree" presStyleCnt="0"/>
      <dgm:spPr/>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3" presStyleCnt="1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4" presStyleCnt="1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5" presStyleCnt="15">
        <dgm:presLayoutVars>
          <dgm:chPref val="3"/>
        </dgm:presLayoutVars>
      </dgm:prSet>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8A94FD29-AE36-4272-B8B7-FF847200D7A2}" type="pres">
      <dgm:prSet presAssocID="{A670FA7C-7403-44C0-BA19-83B2BA693E61}" presName="sibSpaceTwo" presStyleCnt="0"/>
      <dgm:spPr/>
      <dgm:t>
        <a:bodyPr/>
        <a:lstStyle/>
        <a:p>
          <a:endParaRPr lang="ru-RU"/>
        </a:p>
      </dgm:t>
    </dgm:pt>
    <dgm:pt modelId="{AF93020A-9780-4776-85B8-7147747F36CC}" type="pres">
      <dgm:prSet presAssocID="{62031802-0EE5-47DF-BB1F-2C84A19F6746}" presName="vertTwo" presStyleCnt="0"/>
      <dgm:spPr/>
      <dgm:t>
        <a:bodyPr/>
        <a:lstStyle/>
        <a:p>
          <a:endParaRPr lang="ru-RU"/>
        </a:p>
      </dgm:t>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t>
        <a:bodyPr/>
        <a:lstStyle/>
        <a:p>
          <a:endParaRPr lang="ru-RU"/>
        </a:p>
      </dgm:t>
    </dgm:pt>
    <dgm:pt modelId="{DACF82F6-95A6-4B59-9D37-F46699815612}" type="pres">
      <dgm:prSet presAssocID="{62031802-0EE5-47DF-BB1F-2C84A19F6746}" presName="horzTwo" presStyleCnt="0"/>
      <dgm:spPr/>
      <dgm:t>
        <a:bodyPr/>
        <a:lstStyle/>
        <a:p>
          <a:endParaRPr lang="ru-RU"/>
        </a:p>
      </dgm:t>
    </dgm:pt>
    <dgm:pt modelId="{ED952F31-E314-4458-8B5D-C2079EE1C63B}" type="pres">
      <dgm:prSet presAssocID="{66E38241-E965-439E-997F-74C14C213F23}" presName="vertThree" presStyleCnt="0"/>
      <dgm:spPr/>
    </dgm:pt>
    <dgm:pt modelId="{ED71EDA0-062D-4AFB-A604-C90401EB95BE}" type="pres">
      <dgm:prSet presAssocID="{66E38241-E965-439E-997F-74C14C213F23}" presName="txThree" presStyleLbl="node3" presStyleIdx="2" presStyleCnt="5">
        <dgm:presLayoutVars>
          <dgm:chPref val="3"/>
        </dgm:presLayoutVars>
      </dgm:prSet>
      <dgm:spPr/>
      <dgm:t>
        <a:bodyPr/>
        <a:lstStyle/>
        <a:p>
          <a:endParaRPr lang="ru-RU"/>
        </a:p>
      </dgm:t>
    </dgm:pt>
    <dgm:pt modelId="{A50246D1-9CA6-4404-963D-014ACF092692}" type="pres">
      <dgm:prSet presAssocID="{66E38241-E965-439E-997F-74C14C213F23}" presName="parTransThree" presStyleCnt="0"/>
      <dgm:spPr/>
    </dgm:pt>
    <dgm:pt modelId="{02B21DC3-0F63-48CC-92DD-A31DEF6C16F9}" type="pres">
      <dgm:prSet presAssocID="{66E38241-E965-439E-997F-74C14C213F23}" presName="horzThree" presStyleCnt="0"/>
      <dgm:spPr/>
    </dgm:pt>
    <dgm:pt modelId="{4A08C748-3ACE-47B8-ABA4-F56495914AD8}" type="pres">
      <dgm:prSet presAssocID="{D1936ACF-1E69-4953-BA37-9ADE2EF12E41}" presName="vertFour" presStyleCnt="0">
        <dgm:presLayoutVars>
          <dgm:chPref val="3"/>
        </dgm:presLayoutVars>
      </dgm:prSet>
      <dgm:spPr/>
      <dgm:t>
        <a:bodyPr/>
        <a:lstStyle/>
        <a:p>
          <a:endParaRPr lang="ru-RU"/>
        </a:p>
      </dgm:t>
    </dgm:pt>
    <dgm:pt modelId="{59176932-D6D5-4C36-BF7A-69A1297C4BAD}" type="pres">
      <dgm:prSet presAssocID="{D1936ACF-1E69-4953-BA37-9ADE2EF12E41}" presName="txFour" presStyleLbl="node4" presStyleIdx="6" presStyleCnt="1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t>
        <a:bodyPr/>
        <a:lstStyle/>
        <a:p>
          <a:endParaRPr lang="ru-RU"/>
        </a:p>
      </dgm:t>
    </dgm:pt>
    <dgm:pt modelId="{4E7A1119-403E-4C39-BB54-05ED8132FF0C}" type="pres">
      <dgm:prSet presAssocID="{D1936ACF-1E69-4953-BA37-9ADE2EF12E41}" presName="horzFour" presStyleCnt="0"/>
      <dgm:spPr/>
      <dgm:t>
        <a:bodyPr/>
        <a:lstStyle/>
        <a:p>
          <a:endParaRPr lang="ru-RU"/>
        </a:p>
      </dgm:t>
    </dgm:pt>
    <dgm:pt modelId="{F32685DE-10D4-4878-B807-45D477FFEF84}" type="pres">
      <dgm:prSet presAssocID="{4E5A1869-57DF-4BD2-89F2-0FF412DDC036}" presName="vertFour" presStyleCnt="0">
        <dgm:presLayoutVars>
          <dgm:chPref val="3"/>
        </dgm:presLayoutVars>
      </dgm:prSet>
      <dgm:spPr/>
      <dgm:t>
        <a:bodyPr/>
        <a:lstStyle/>
        <a:p>
          <a:endParaRPr lang="ru-RU"/>
        </a:p>
      </dgm:t>
    </dgm:pt>
    <dgm:pt modelId="{BA61E3A6-0BE5-4066-9F94-BB1BFFF8EBBF}" type="pres">
      <dgm:prSet presAssocID="{4E5A1869-57DF-4BD2-89F2-0FF412DDC036}" presName="txFour" presStyleLbl="node4" presStyleIdx="7" presStyleCnt="1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t>
        <a:bodyPr/>
        <a:lstStyle/>
        <a:p>
          <a:endParaRPr lang="ru-RU"/>
        </a:p>
      </dgm:t>
    </dgm:pt>
    <dgm:pt modelId="{12969847-F565-4B2C-9631-4E5EF759A09C}" type="pres">
      <dgm:prSet presAssocID="{4E5A1869-57DF-4BD2-89F2-0FF412DDC036}" presName="horzFour" presStyleCnt="0"/>
      <dgm:spPr/>
      <dgm:t>
        <a:bodyPr/>
        <a:lstStyle/>
        <a:p>
          <a:endParaRPr lang="ru-RU"/>
        </a:p>
      </dgm:t>
    </dgm:pt>
    <dgm:pt modelId="{52B80F8A-F071-46D8-883B-7E22B84F7B82}" type="pres">
      <dgm:prSet presAssocID="{F0AF63A1-E6C3-48D7-BA15-2982A4DC912D}" presName="vertFour" presStyleCnt="0">
        <dgm:presLayoutVars>
          <dgm:chPref val="3"/>
        </dgm:presLayoutVars>
      </dgm:prSet>
      <dgm:spPr/>
      <dgm:t>
        <a:bodyPr/>
        <a:lstStyle/>
        <a:p>
          <a:endParaRPr lang="ru-RU"/>
        </a:p>
      </dgm:t>
    </dgm:pt>
    <dgm:pt modelId="{8C5A4ABB-F609-4CF2-8CFC-5593BE697C3C}" type="pres">
      <dgm:prSet presAssocID="{F0AF63A1-E6C3-48D7-BA15-2982A4DC912D}" presName="txFour" presStyleLbl="node4" presStyleIdx="8" presStyleCnt="15">
        <dgm:presLayoutVars>
          <dgm:chPref val="3"/>
        </dgm:presLayoutVars>
      </dgm:prSet>
      <dgm:spPr/>
      <dgm:t>
        <a:bodyPr/>
        <a:lstStyle/>
        <a:p>
          <a:endParaRPr lang="ru-RU"/>
        </a:p>
      </dgm:t>
    </dgm:pt>
    <dgm:pt modelId="{363B422D-50FA-4623-87DE-F2646C7B8FA8}" type="pres">
      <dgm:prSet presAssocID="{F0AF63A1-E6C3-48D7-BA15-2982A4DC912D}" presName="horzFour" presStyleCnt="0"/>
      <dgm:spPr/>
      <dgm:t>
        <a:bodyPr/>
        <a:lstStyle/>
        <a:p>
          <a:endParaRPr lang="ru-RU"/>
        </a:p>
      </dgm:t>
    </dgm:pt>
    <dgm:pt modelId="{DF99D3E9-B7CE-4F56-A161-7C0465341531}" type="pres">
      <dgm:prSet presAssocID="{35694793-DDF3-4ECC-9AA3-AC178B8D026F}" presName="sibSpaceTwo" presStyleCnt="0"/>
      <dgm:spPr/>
      <dgm:t>
        <a:bodyPr/>
        <a:lstStyle/>
        <a:p>
          <a:endParaRPr lang="ru-RU"/>
        </a:p>
      </dgm:t>
    </dgm:pt>
    <dgm:pt modelId="{CFBC63A5-42B0-460D-9C89-B64E9E9E2922}" type="pres">
      <dgm:prSet presAssocID="{89E09F27-5F73-400B-AE18-4421B9895F64}" presName="vertTwo" presStyleCnt="0"/>
      <dgm:spPr/>
      <dgm:t>
        <a:bodyPr/>
        <a:lstStyle/>
        <a:p>
          <a:endParaRPr lang="ru-RU"/>
        </a:p>
      </dgm:t>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t>
        <a:bodyPr/>
        <a:lstStyle/>
        <a:p>
          <a:endParaRPr lang="ru-RU"/>
        </a:p>
      </dgm:t>
    </dgm:pt>
    <dgm:pt modelId="{CEF18E39-1C73-42B9-BDF1-5DD3EC85EA0D}" type="pres">
      <dgm:prSet presAssocID="{89E09F27-5F73-400B-AE18-4421B9895F64}" presName="horzTwo" presStyleCnt="0"/>
      <dgm:spPr/>
      <dgm:t>
        <a:bodyPr/>
        <a:lstStyle/>
        <a:p>
          <a:endParaRPr lang="ru-RU"/>
        </a:p>
      </dgm:t>
    </dgm:pt>
    <dgm:pt modelId="{2A9D30D6-EDAF-44DC-BCED-BF4CD1F56E2B}" type="pres">
      <dgm:prSet presAssocID="{D5544F4D-4FD2-41EE-A356-ABCAA534BCB5}" presName="vertThree" presStyleCnt="0"/>
      <dgm:spPr/>
    </dgm:pt>
    <dgm:pt modelId="{F3E2EDB7-06B9-41DF-A124-270460384C20}" type="pres">
      <dgm:prSet presAssocID="{D5544F4D-4FD2-41EE-A356-ABCAA534BCB5}" presName="txThree" presStyleLbl="node3" presStyleIdx="3" presStyleCnt="5">
        <dgm:presLayoutVars>
          <dgm:chPref val="3"/>
        </dgm:presLayoutVars>
      </dgm:prSet>
      <dgm:spPr/>
      <dgm:t>
        <a:bodyPr/>
        <a:lstStyle/>
        <a:p>
          <a:endParaRPr lang="ru-RU"/>
        </a:p>
      </dgm:t>
    </dgm:pt>
    <dgm:pt modelId="{FBD484DF-778B-4497-9431-19A94D9A4107}" type="pres">
      <dgm:prSet presAssocID="{D5544F4D-4FD2-41EE-A356-ABCAA534BCB5}" presName="parTransThree" presStyleCnt="0"/>
      <dgm:spPr/>
    </dgm:pt>
    <dgm:pt modelId="{232483F1-F7A4-4F7D-A818-139563074FC4}" type="pres">
      <dgm:prSet presAssocID="{D5544F4D-4FD2-41EE-A356-ABCAA534BCB5}" presName="horzThree" presStyleCnt="0"/>
      <dgm:spPr/>
    </dgm:pt>
    <dgm:pt modelId="{CA81CD2D-7A1B-4CCA-952B-6AE89CE8AAB7}" type="pres">
      <dgm:prSet presAssocID="{187C542A-BCFC-4BBB-8DCA-67690BE3FD29}" presName="vertFour" presStyleCnt="0">
        <dgm:presLayoutVars>
          <dgm:chPref val="3"/>
        </dgm:presLayoutVars>
      </dgm:prSet>
      <dgm:spPr/>
      <dgm:t>
        <a:bodyPr/>
        <a:lstStyle/>
        <a:p>
          <a:endParaRPr lang="ru-RU"/>
        </a:p>
      </dgm:t>
    </dgm:pt>
    <dgm:pt modelId="{EFF40216-5B58-45C6-B485-1C9C4561DF2F}" type="pres">
      <dgm:prSet presAssocID="{187C542A-BCFC-4BBB-8DCA-67690BE3FD29}" presName="txFour" presStyleLbl="node4" presStyleIdx="9" presStyleCnt="1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t>
        <a:bodyPr/>
        <a:lstStyle/>
        <a:p>
          <a:endParaRPr lang="ru-RU"/>
        </a:p>
      </dgm:t>
    </dgm:pt>
    <dgm:pt modelId="{F73E662C-F722-4B4F-9DF8-BE21B2C2C700}" type="pres">
      <dgm:prSet presAssocID="{187C542A-BCFC-4BBB-8DCA-67690BE3FD29}" presName="horzFour" presStyleCnt="0"/>
      <dgm:spPr/>
      <dgm:t>
        <a:bodyPr/>
        <a:lstStyle/>
        <a:p>
          <a:endParaRPr lang="ru-RU"/>
        </a:p>
      </dgm:t>
    </dgm:pt>
    <dgm:pt modelId="{566AACE7-A2F1-4E7A-BECC-43348B95352C}" type="pres">
      <dgm:prSet presAssocID="{593C7C55-813E-4059-B734-EC61CD9C5CBC}" presName="vertFour" presStyleCnt="0">
        <dgm:presLayoutVars>
          <dgm:chPref val="3"/>
        </dgm:presLayoutVars>
      </dgm:prSet>
      <dgm:spPr/>
      <dgm:t>
        <a:bodyPr/>
        <a:lstStyle/>
        <a:p>
          <a:endParaRPr lang="ru-RU"/>
        </a:p>
      </dgm:t>
    </dgm:pt>
    <dgm:pt modelId="{7653A429-0E18-4BE3-A07C-F1A5A9D672E3}" type="pres">
      <dgm:prSet presAssocID="{593C7C55-813E-4059-B734-EC61CD9C5CBC}" presName="txFour" presStyleLbl="node4" presStyleIdx="10" presStyleCnt="1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t>
        <a:bodyPr/>
        <a:lstStyle/>
        <a:p>
          <a:endParaRPr lang="ru-RU"/>
        </a:p>
      </dgm:t>
    </dgm:pt>
    <dgm:pt modelId="{3A3A01C6-B3AA-4C89-92D4-EA308C8E23E1}" type="pres">
      <dgm:prSet presAssocID="{593C7C55-813E-4059-B734-EC61CD9C5CBC}" presName="horzFour" presStyleCnt="0"/>
      <dgm:spPr/>
      <dgm:t>
        <a:bodyPr/>
        <a:lstStyle/>
        <a:p>
          <a:endParaRPr lang="ru-RU"/>
        </a:p>
      </dgm:t>
    </dgm:pt>
    <dgm:pt modelId="{B8B89817-F07F-4DA9-AEBF-C4EDAD3E897E}" type="pres">
      <dgm:prSet presAssocID="{9E15771F-F540-4F32-ACD6-56CFD707E80B}" presName="vertFour" presStyleCnt="0">
        <dgm:presLayoutVars>
          <dgm:chPref val="3"/>
        </dgm:presLayoutVars>
      </dgm:prSet>
      <dgm:spPr/>
      <dgm:t>
        <a:bodyPr/>
        <a:lstStyle/>
        <a:p>
          <a:endParaRPr lang="ru-RU"/>
        </a:p>
      </dgm:t>
    </dgm:pt>
    <dgm:pt modelId="{35DF38A4-C109-469A-81F6-242705CF6432}" type="pres">
      <dgm:prSet presAssocID="{9E15771F-F540-4F32-ACD6-56CFD707E80B}" presName="txFour" presStyleLbl="node4" presStyleIdx="11" presStyleCnt="15">
        <dgm:presLayoutVars>
          <dgm:chPref val="3"/>
        </dgm:presLayoutVars>
      </dgm:prSet>
      <dgm:spPr/>
      <dgm:t>
        <a:bodyPr/>
        <a:lstStyle/>
        <a:p>
          <a:endParaRPr lang="ru-RU"/>
        </a:p>
      </dgm:t>
    </dgm:pt>
    <dgm:pt modelId="{FF9D5968-2625-4FA7-B798-123DE0850F01}" type="pres">
      <dgm:prSet presAssocID="{9E15771F-F540-4F32-ACD6-56CFD707E80B}" presName="horzFour" presStyleCnt="0"/>
      <dgm:spPr/>
      <dgm:t>
        <a:bodyPr/>
        <a:lstStyle/>
        <a:p>
          <a:endParaRPr lang="ru-RU"/>
        </a:p>
      </dgm:t>
    </dgm:pt>
    <dgm:pt modelId="{62C0B193-30A4-4691-AF46-D5B94E7FC561}" type="pres">
      <dgm:prSet presAssocID="{FA1CF671-CE5A-43BE-A489-E153F0F8811C}" presName="sibSpaceTwo" presStyleCnt="0"/>
      <dgm:spPr/>
      <dgm:t>
        <a:bodyPr/>
        <a:lstStyle/>
        <a:p>
          <a:endParaRPr lang="ru-RU"/>
        </a:p>
      </dgm:t>
    </dgm:pt>
    <dgm:pt modelId="{E8090E1D-4DD8-46E0-BA1E-C3890CF14D47}" type="pres">
      <dgm:prSet presAssocID="{9E496AFB-5861-4A0B-A059-7AF344913280}" presName="vertTwo" presStyleCnt="0"/>
      <dgm:spPr/>
      <dgm:t>
        <a:bodyPr/>
        <a:lstStyle/>
        <a:p>
          <a:endParaRPr lang="ru-RU"/>
        </a:p>
      </dgm:t>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t>
        <a:bodyPr/>
        <a:lstStyle/>
        <a:p>
          <a:endParaRPr lang="ru-RU"/>
        </a:p>
      </dgm:t>
    </dgm:pt>
    <dgm:pt modelId="{4101F8DA-93D9-46DF-B37A-B90529D7C907}" type="pres">
      <dgm:prSet presAssocID="{9E496AFB-5861-4A0B-A059-7AF344913280}" presName="horzTwo" presStyleCnt="0"/>
      <dgm:spPr/>
      <dgm:t>
        <a:bodyPr/>
        <a:lstStyle/>
        <a:p>
          <a:endParaRPr lang="ru-RU"/>
        </a:p>
      </dgm:t>
    </dgm:pt>
    <dgm:pt modelId="{88CBD296-B18B-4903-91DE-219BC6983124}" type="pres">
      <dgm:prSet presAssocID="{BDDF592B-1C58-40EE-9108-0DC798BB2F08}" presName="vertThree" presStyleCnt="0"/>
      <dgm:spPr/>
    </dgm:pt>
    <dgm:pt modelId="{C6623687-8EAD-4DE4-ABEE-F11E4E1536E2}" type="pres">
      <dgm:prSet presAssocID="{BDDF592B-1C58-40EE-9108-0DC798BB2F08}" presName="txThree" presStyleLbl="node3" presStyleIdx="4" presStyleCnt="5">
        <dgm:presLayoutVars>
          <dgm:chPref val="3"/>
        </dgm:presLayoutVars>
      </dgm:prSet>
      <dgm:spPr/>
      <dgm:t>
        <a:bodyPr/>
        <a:lstStyle/>
        <a:p>
          <a:endParaRPr lang="ru-RU"/>
        </a:p>
      </dgm:t>
    </dgm:pt>
    <dgm:pt modelId="{8A970205-2448-4E55-9D17-326D43C17741}" type="pres">
      <dgm:prSet presAssocID="{BDDF592B-1C58-40EE-9108-0DC798BB2F08}" presName="parTransThree" presStyleCnt="0"/>
      <dgm:spPr/>
    </dgm:pt>
    <dgm:pt modelId="{DDEB97A7-5E61-477F-B418-CA731CE14A06}" type="pres">
      <dgm:prSet presAssocID="{BDDF592B-1C58-40EE-9108-0DC798BB2F08}" presName="horzThree" presStyleCnt="0"/>
      <dgm:spPr/>
    </dgm:pt>
    <dgm:pt modelId="{F36349D9-AAD1-4D05-8BCB-F865ABA18533}" type="pres">
      <dgm:prSet presAssocID="{1B20A584-E8E7-451F-84AF-E95BD5B40EA1}" presName="vertFour" presStyleCnt="0">
        <dgm:presLayoutVars>
          <dgm:chPref val="3"/>
        </dgm:presLayoutVars>
      </dgm:prSet>
      <dgm:spPr/>
      <dgm:t>
        <a:bodyPr/>
        <a:lstStyle/>
        <a:p>
          <a:endParaRPr lang="ru-RU"/>
        </a:p>
      </dgm:t>
    </dgm:pt>
    <dgm:pt modelId="{374E99F0-AE84-4383-93E4-780F78CE6D13}" type="pres">
      <dgm:prSet presAssocID="{1B20A584-E8E7-451F-84AF-E95BD5B40EA1}" presName="txFour" presStyleLbl="node4" presStyleIdx="12" presStyleCnt="1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t>
        <a:bodyPr/>
        <a:lstStyle/>
        <a:p>
          <a:endParaRPr lang="ru-RU"/>
        </a:p>
      </dgm:t>
    </dgm:pt>
    <dgm:pt modelId="{19CEB4E4-DAEB-4DAC-B74F-6A90F95E40F6}" type="pres">
      <dgm:prSet presAssocID="{1B20A584-E8E7-451F-84AF-E95BD5B40EA1}" presName="horzFour" presStyleCnt="0"/>
      <dgm:spPr/>
      <dgm:t>
        <a:bodyPr/>
        <a:lstStyle/>
        <a:p>
          <a:endParaRPr lang="ru-RU"/>
        </a:p>
      </dgm:t>
    </dgm:pt>
    <dgm:pt modelId="{4B090C7C-91FA-46FA-862C-86DC2555E033}" type="pres">
      <dgm:prSet presAssocID="{DF86BB99-07F8-490F-B6E9-4F22F5A8A955}" presName="vertFour" presStyleCnt="0">
        <dgm:presLayoutVars>
          <dgm:chPref val="3"/>
        </dgm:presLayoutVars>
      </dgm:prSet>
      <dgm:spPr/>
      <dgm:t>
        <a:bodyPr/>
        <a:lstStyle/>
        <a:p>
          <a:endParaRPr lang="ru-RU"/>
        </a:p>
      </dgm:t>
    </dgm:pt>
    <dgm:pt modelId="{874CF4BC-44A5-455D-A60A-EB599B596188}" type="pres">
      <dgm:prSet presAssocID="{DF86BB99-07F8-490F-B6E9-4F22F5A8A955}" presName="txFour" presStyleLbl="node4" presStyleIdx="13" presStyleCnt="1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t>
        <a:bodyPr/>
        <a:lstStyle/>
        <a:p>
          <a:endParaRPr lang="ru-RU"/>
        </a:p>
      </dgm:t>
    </dgm:pt>
    <dgm:pt modelId="{97FFE9E6-CE88-44D7-A8E9-5F178F964167}" type="pres">
      <dgm:prSet presAssocID="{DF86BB99-07F8-490F-B6E9-4F22F5A8A955}" presName="horzFour" presStyleCnt="0"/>
      <dgm:spPr/>
      <dgm:t>
        <a:bodyPr/>
        <a:lstStyle/>
        <a:p>
          <a:endParaRPr lang="ru-RU"/>
        </a:p>
      </dgm:t>
    </dgm:pt>
    <dgm:pt modelId="{B45A538C-DC99-43D4-9C5E-FD6136650525}" type="pres">
      <dgm:prSet presAssocID="{04C3AC0E-965B-48C1-827A-5D93B22D2057}" presName="vertFour" presStyleCnt="0">
        <dgm:presLayoutVars>
          <dgm:chPref val="3"/>
        </dgm:presLayoutVars>
      </dgm:prSet>
      <dgm:spPr/>
      <dgm:t>
        <a:bodyPr/>
        <a:lstStyle/>
        <a:p>
          <a:endParaRPr lang="ru-RU"/>
        </a:p>
      </dgm:t>
    </dgm:pt>
    <dgm:pt modelId="{D2D81AF8-4EA8-45A6-A84D-9694EF1BCFE7}" type="pres">
      <dgm:prSet presAssocID="{04C3AC0E-965B-48C1-827A-5D93B22D2057}" presName="txFour" presStyleLbl="node4" presStyleIdx="14" presStyleCnt="15">
        <dgm:presLayoutVars>
          <dgm:chPref val="3"/>
        </dgm:presLayoutVars>
      </dgm:prSet>
      <dgm:spPr/>
      <dgm:t>
        <a:bodyPr/>
        <a:lstStyle/>
        <a:p>
          <a:endParaRPr lang="ru-RU"/>
        </a:p>
      </dgm:t>
    </dgm:pt>
    <dgm:pt modelId="{78FA1C88-01CB-45D0-B8B1-93ED28DC0515}" type="pres">
      <dgm:prSet presAssocID="{04C3AC0E-965B-48C1-827A-5D93B22D2057}" presName="horzFour" presStyleCnt="0"/>
      <dgm:spPr/>
      <dgm:t>
        <a:bodyPr/>
        <a:lstStyle/>
        <a:p>
          <a:endParaRPr lang="ru-RU"/>
        </a:p>
      </dgm:t>
    </dgm:pt>
  </dgm:ptLst>
  <dgm:cxnLst>
    <dgm:cxn modelId="{BED1357D-2A03-4DBB-AF19-4EA3D0997E32}" srcId="{89E09F27-5F73-400B-AE18-4421B9895F64}" destId="{D5544F4D-4FD2-41EE-A356-ABCAA534BCB5}" srcOrd="0" destOrd="0" parTransId="{BED13ABC-6FE3-4A0F-B363-3797DF01D994}" sibTransId="{D6C0D10C-0A55-4B4C-95CA-342CC713B4EA}"/>
    <dgm:cxn modelId="{31C7888A-455B-4EAF-9671-E75DBA30B6EF}" type="presOf" srcId="{04C3AC0E-965B-48C1-827A-5D93B22D2057}" destId="{D2D81AF8-4EA8-45A6-A84D-9694EF1BCFE7}"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A87D5022-47CD-4FFB-9BAD-37B8F3D26BB3}" srcId="{946393D2-3BB5-4D19-BAF6-84B7339845C4}" destId="{89E09F27-5F73-400B-AE18-4421B9895F64}" srcOrd="3" destOrd="0" parTransId="{16B02458-69C3-4316-A805-FC6C92C26552}" sibTransId="{FA1CF671-CE5A-43BE-A489-E153F0F8811C}"/>
    <dgm:cxn modelId="{9FBD561A-A276-45AD-AD93-27A28CDA702F}" type="presOf" srcId="{593C7C55-813E-4059-B734-EC61CD9C5CBC}" destId="{7653A429-0E18-4BE3-A07C-F1A5A9D672E3}"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6CE4FBE9-29E3-4110-9AFD-AAAF8F7C725A}" type="presOf" srcId="{66E38241-E965-439E-997F-74C14C213F23}" destId="{ED71EDA0-062D-4AFB-A604-C90401EB95BE}" srcOrd="0" destOrd="0" presId="urn:microsoft.com/office/officeart/2005/8/layout/hierarchy4"/>
    <dgm:cxn modelId="{F48F33E0-C1C5-4342-8DCC-7C57E3E3B48C}" srcId="{DF86BB99-07F8-490F-B6E9-4F22F5A8A955}" destId="{04C3AC0E-965B-48C1-827A-5D93B22D2057}" srcOrd="0" destOrd="0" parTransId="{0CE8D822-733A-4BA8-B539-C3F84FDFC933}" sibTransId="{1AF301AF-4DFB-4C78-9067-8B4C4FDC04D9}"/>
    <dgm:cxn modelId="{5C4CB360-AA0F-46E3-9774-B5C7F4FD37CA}" type="presOf" srcId="{62031802-0EE5-47DF-BB1F-2C84A19F6746}" destId="{A25BE625-018B-46BA-BE7F-ED875B975F26}" srcOrd="0" destOrd="0" presId="urn:microsoft.com/office/officeart/2005/8/layout/hierarchy4"/>
    <dgm:cxn modelId="{8F1F720A-D988-4739-9FFF-05E5C9E9A372}" srcId="{7711325B-E859-44FE-8B41-57F9AFDCA54B}" destId="{B34B6A16-5EF9-4B63-A5E4-12B190B34880}" srcOrd="0" destOrd="0" parTransId="{3047CE4C-FF19-4B45-8312-79C9A6EA38F8}" sibTransId="{844E05AD-2AB6-4319-9130-67827496C360}"/>
    <dgm:cxn modelId="{85E56FFB-E071-40C7-BFC1-E9508A75A379}" srcId="{946393D2-3BB5-4D19-BAF6-84B7339845C4}" destId="{5A6BA2F8-AB86-4FEA-9FCE-F9FA52A7F9A0}" srcOrd="0" destOrd="0" parTransId="{6CA8BE2D-8B63-444F-91FB-8F9AAFFFD516}" sibTransId="{C6F24F42-97B0-4B65-A4C6-FEB3AD0E1596}"/>
    <dgm:cxn modelId="{A7625AB6-5CA8-4543-AFDF-3445626B95A7}" srcId="{D5544F4D-4FD2-41EE-A356-ABCAA534BCB5}" destId="{187C542A-BCFC-4BBB-8DCA-67690BE3FD29}" srcOrd="0" destOrd="0" parTransId="{1DE6EB8F-E86E-468D-9E31-3BEF22539EFA}" sibTransId="{FA166069-510E-430D-ABBE-E1A2B09558CE}"/>
    <dgm:cxn modelId="{45E39F85-FC93-421B-8392-EB84B75EC5D1}" type="presOf" srcId="{BE98D1AB-A280-4D0B-A815-73E57FD87EC3}" destId="{89DC61A6-3199-4C88-A8D1-98ADCFDD3274}"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F445A671-90B1-4C68-BE42-4F7C94FF8AE2}" type="presOf" srcId="{4E5A1869-57DF-4BD2-89F2-0FF412DDC036}" destId="{BA61E3A6-0BE5-4066-9F94-BB1BFFF8EBBF}" srcOrd="0" destOrd="0" presId="urn:microsoft.com/office/officeart/2005/8/layout/hierarchy4"/>
    <dgm:cxn modelId="{E46EBC69-750E-4BA8-88CD-03E3925C7DB7}" type="presOf" srcId="{DF86BB99-07F8-490F-B6E9-4F22F5A8A955}" destId="{874CF4BC-44A5-455D-A60A-EB599B596188}" srcOrd="0" destOrd="0" presId="urn:microsoft.com/office/officeart/2005/8/layout/hierarchy4"/>
    <dgm:cxn modelId="{D324A321-283E-4AEF-930D-E95AA86DF39D}" type="presOf" srcId="{5A6BA2F8-AB86-4FEA-9FCE-F9FA52A7F9A0}" destId="{EFD09625-1EEB-463A-9D51-52F09A5E039B}" srcOrd="0" destOrd="0" presId="urn:microsoft.com/office/officeart/2005/8/layout/hierarchy4"/>
    <dgm:cxn modelId="{DC363CFB-ECA3-4C5F-B007-3F0F56D52698}" type="presOf" srcId="{89E09F27-5F73-400B-AE18-4421B9895F64}" destId="{9E5D5161-23D7-41B4-A187-BE6D7C6483D0}" srcOrd="0" destOrd="0" presId="urn:microsoft.com/office/officeart/2005/8/layout/hierarchy4"/>
    <dgm:cxn modelId="{44D2D85A-6F4C-4ABC-8C2D-B28977898080}" srcId="{62031802-0EE5-47DF-BB1F-2C84A19F6746}" destId="{66E38241-E965-439E-997F-74C14C213F23}" srcOrd="0" destOrd="0" parTransId="{609CD11E-CAF4-4D39-A7D8-415A69AFCAA7}" sibTransId="{4CC6C1EC-DF57-4C81-9B03-3A17304C52E6}"/>
    <dgm:cxn modelId="{52C27350-0D32-4387-943F-F001EFA6BCE5}" type="presOf" srcId="{D5544F4D-4FD2-41EE-A356-ABCAA534BCB5}" destId="{F3E2EDB7-06B9-41DF-A124-270460384C20}"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85FFF8E5-21D8-492C-B197-2D64EBFAD6C8}" type="presOf" srcId="{9C715FE5-31CA-4541-A958-D2C730C134E0}" destId="{2BC9EB28-F68D-4321-836D-A642C2C0DAB1}"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9D786EF0-2F4F-40F5-8C60-398E9181FD35}" srcId="{66E38241-E965-439E-997F-74C14C213F23}" destId="{D1936ACF-1E69-4953-BA37-9ADE2EF12E41}" srcOrd="0" destOrd="0" parTransId="{A530724B-D4A2-46C1-8717-7F7FB05E23A3}" sibTransId="{7319F631-09B1-48CB-BAF7-8445C5AC1618}"/>
    <dgm:cxn modelId="{1D4C7109-A69A-421F-B71D-B6C9F3210CF8}" type="presOf" srcId="{9E15771F-F540-4F32-ACD6-56CFD707E80B}" destId="{35DF38A4-C109-469A-81F6-242705CF6432}" srcOrd="0" destOrd="0" presId="urn:microsoft.com/office/officeart/2005/8/layout/hierarchy4"/>
    <dgm:cxn modelId="{F942B003-6BA1-417C-B36F-5717E09CA869}" type="presOf" srcId="{CE075476-E9CA-4A59-A127-31223E8D37A1}" destId="{25DDEEC2-9BA5-4367-BB24-33CAA47BBC09}" srcOrd="0" destOrd="0" presId="urn:microsoft.com/office/officeart/2005/8/layout/hierarchy4"/>
    <dgm:cxn modelId="{248FE3D1-DCA5-4ACB-8718-B4235CAA82FE}" type="presOf" srcId="{44367D81-039C-4579-8E09-66CAF90F5041}" destId="{085136A3-D02F-461C-B31C-FD1D69D16759}" srcOrd="0" destOrd="0" presId="urn:microsoft.com/office/officeart/2005/8/layout/hierarchy4"/>
    <dgm:cxn modelId="{7C2E5991-6D03-4679-BB46-318B01A66142}" srcId="{5A6BA2F8-AB86-4FEA-9FCE-F9FA52A7F9A0}" destId="{CD119780-6575-4106-AE5B-2CC6B48E5482}" srcOrd="0" destOrd="0" parTransId="{A99EC59D-97F4-424A-A28E-01E77005439E}" sibTransId="{3BBBAA4F-305C-4E5F-BBCB-DE1B8ED5978A}"/>
    <dgm:cxn modelId="{2E3A4B0A-C6F1-498B-A616-AF6C3935B080}" srcId="{4E5A1869-57DF-4BD2-89F2-0FF412DDC036}" destId="{F0AF63A1-E6C3-48D7-BA15-2982A4DC912D}" srcOrd="0" destOrd="0" parTransId="{DFC5A12C-CC91-4A63-8252-41799CA3AEAA}" sibTransId="{EA539CAD-DFF5-47A4-8411-B337C730B6B2}"/>
    <dgm:cxn modelId="{00DE5225-BDC6-4A67-8519-5EF5065D5B1B}" type="presOf" srcId="{BDDF592B-1C58-40EE-9108-0DC798BB2F08}" destId="{C6623687-8EAD-4DE4-ABEE-F11E4E1536E2}" srcOrd="0" destOrd="0" presId="urn:microsoft.com/office/officeart/2005/8/layout/hierarchy4"/>
    <dgm:cxn modelId="{22CC1096-B86D-40E7-AF7D-91B14D560E60}" type="presOf" srcId="{187C542A-BCFC-4BBB-8DCA-67690BE3FD29}" destId="{EFF40216-5B58-45C6-B485-1C9C4561DF2F}" srcOrd="0" destOrd="0" presId="urn:microsoft.com/office/officeart/2005/8/layout/hierarchy4"/>
    <dgm:cxn modelId="{177B1604-DECB-437F-BD0A-A555EEF6E09F}" srcId="{CE075476-E9CA-4A59-A127-31223E8D37A1}" destId="{946393D2-3BB5-4D19-BAF6-84B7339845C4}" srcOrd="0" destOrd="0" parTransId="{6D4C3ED2-39E1-4137-9A50-9D8AF25F37D5}" sibTransId="{E900975D-4121-430B-8FA3-BEFE3EC45817}"/>
    <dgm:cxn modelId="{3B33CDEF-6C09-4554-96FD-A500F00207F1}" type="presOf" srcId="{CD119780-6575-4106-AE5B-2CC6B48E5482}" destId="{08E3CF47-3B57-413E-AF74-8CA250B8998B}"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B7EC6DDD-6433-44EC-9FD5-BD8BA88E6613}" srcId="{B34B6A16-5EF9-4B63-A5E4-12B190B34880}" destId="{9A0A1B48-08CE-44F2-8C66-5814C06EE4CC}" srcOrd="0" destOrd="0" parTransId="{29FE6CB6-1907-439D-BB9A-57865C4A7A77}" sibTransId="{26501B87-1556-4F1B-A703-D81F2BA2DB5B}"/>
    <dgm:cxn modelId="{C038EBE1-D56D-4C69-BB1E-F10E57B2ED2B}" type="presOf" srcId="{D1936ACF-1E69-4953-BA37-9ADE2EF12E41}" destId="{59176932-D6D5-4C36-BF7A-69A1297C4BAD}" srcOrd="0" destOrd="0" presId="urn:microsoft.com/office/officeart/2005/8/layout/hierarchy4"/>
    <dgm:cxn modelId="{1BD1A9AE-6C31-4989-8FBF-7FB423A850B4}" type="presOf" srcId="{1B20A584-E8E7-451F-84AF-E95BD5B40EA1}" destId="{374E99F0-AE84-4383-93E4-780F78CE6D13}" srcOrd="0" destOrd="0" presId="urn:microsoft.com/office/officeart/2005/8/layout/hierarchy4"/>
    <dgm:cxn modelId="{6A7041B7-FF42-4A0B-A37F-CA5CC7DAD728}" type="presOf" srcId="{F0AF63A1-E6C3-48D7-BA15-2982A4DC912D}" destId="{8C5A4ABB-F609-4CF2-8CFC-5593BE697C3C}" srcOrd="0" destOrd="0" presId="urn:microsoft.com/office/officeart/2005/8/layout/hierarchy4"/>
    <dgm:cxn modelId="{60A5B1D5-4C64-4A4E-BFC2-88085C036F22}" type="presOf" srcId="{93520637-36B3-4AB9-B949-92D55141E733}" destId="{8E7E2D4A-62E6-4A23-A5DD-552A63903B64}"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9FDC9347-694C-4F78-BAF8-D8324221C6CF}" type="presOf" srcId="{614AF9F2-E1A1-4D10-882A-EB6B0D669FCA}" destId="{6CE5FDB4-BFBB-4259-A330-B441199BCE24}"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08064794-7D33-4B3D-98EC-4C2F3CAB8822}" srcId="{187C542A-BCFC-4BBB-8DCA-67690BE3FD29}" destId="{593C7C55-813E-4059-B734-EC61CD9C5CBC}" srcOrd="0" destOrd="0" parTransId="{17E9BED5-376D-4206-BC0B-A2BF002C0A67}" sibTransId="{0D884A66-EF39-4789-A63B-3A3CBEB15D6A}"/>
    <dgm:cxn modelId="{C94AF7FB-314E-4624-A724-5D82343AE154}" type="presOf" srcId="{7711325B-E859-44FE-8B41-57F9AFDCA54B}" destId="{576C6983-4618-426C-8177-DEA9FE3AC4EB}"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06DA7172-32C8-4DF7-9D2A-AD32B36F8888}" type="presOf" srcId="{946393D2-3BB5-4D19-BAF6-84B7339845C4}" destId="{9DF12F5D-797B-4C71-93F7-7C835BFF7982}" srcOrd="0" destOrd="0" presId="urn:microsoft.com/office/officeart/2005/8/layout/hierarchy4"/>
    <dgm:cxn modelId="{AEAF72AE-9FC8-4D03-9BAB-EEF6C334E338}" type="presOf" srcId="{9E496AFB-5861-4A0B-A059-7AF344913280}" destId="{F8905714-088D-483C-AC16-D43BF2F0BF16}"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0DC76281-AE6D-4D6E-81A2-1B2B3B2AF0AA}" srcId="{93520637-36B3-4AB9-B949-92D55141E733}" destId="{44367D81-039C-4579-8E09-66CAF90F5041}" srcOrd="0" destOrd="0" parTransId="{67B6E404-88D1-4D88-A32E-7761881B20C7}" sibTransId="{F7E1C861-8795-4EA1-A76A-EE2CB6232346}"/>
    <dgm:cxn modelId="{E49AB61C-E73A-42CC-91E5-6D31F3FEB715}" type="presOf" srcId="{B34B6A16-5EF9-4B63-A5E4-12B190B34880}" destId="{C5CFBDE9-676A-4F97-89D1-A3ED5ACC7AD4}" srcOrd="0" destOrd="0" presId="urn:microsoft.com/office/officeart/2005/8/layout/hierarchy4"/>
    <dgm:cxn modelId="{8F40C3A9-9554-40AF-8681-C380FE9D34F3}" type="presOf" srcId="{9A0A1B48-08CE-44F2-8C66-5814C06EE4CC}" destId="{41590EE3-70B4-4E0E-8D44-18EF1FD97F2E}" srcOrd="0" destOrd="0" presId="urn:microsoft.com/office/officeart/2005/8/layout/hierarchy4"/>
    <dgm:cxn modelId="{BCC1FE31-0246-43DC-9367-3E68D1580877}" srcId="{9E496AFB-5861-4A0B-A059-7AF344913280}" destId="{BDDF592B-1C58-40EE-9108-0DC798BB2F08}" srcOrd="0" destOrd="0" parTransId="{B756F4C0-E80B-4D51-98DD-9ED456BC9850}" sibTransId="{A8539F8F-5449-4F69-9D5B-CD73E9384FB2}"/>
    <dgm:cxn modelId="{E90B9AD5-6B9D-460A-B8D4-0169929EE8C4}" srcId="{1B20A584-E8E7-451F-84AF-E95BD5B40EA1}" destId="{DF86BB99-07F8-490F-B6E9-4F22F5A8A955}" srcOrd="0" destOrd="0" parTransId="{C985FE44-C5E5-4D58-805E-13170B646D27}" sibTransId="{38C2B751-10AB-424B-8533-370958D28C0F}"/>
    <dgm:cxn modelId="{1669F560-23C5-475C-A4D3-DFFEF3E53F66}" type="presParOf" srcId="{25DDEEC2-9BA5-4367-BB24-33CAA47BBC09}" destId="{87933F1B-038B-4A5D-83E8-61DBF60EC4B3}" srcOrd="0" destOrd="0" presId="urn:microsoft.com/office/officeart/2005/8/layout/hierarchy4"/>
    <dgm:cxn modelId="{E6632B4F-0ECB-484B-82BF-973D58F6B134}" type="presParOf" srcId="{87933F1B-038B-4A5D-83E8-61DBF60EC4B3}" destId="{9DF12F5D-797B-4C71-93F7-7C835BFF7982}" srcOrd="0" destOrd="0" presId="urn:microsoft.com/office/officeart/2005/8/layout/hierarchy4"/>
    <dgm:cxn modelId="{EA9BCEA2-3976-4A22-BA5F-724AB31F63D9}" type="presParOf" srcId="{87933F1B-038B-4A5D-83E8-61DBF60EC4B3}" destId="{BB51C614-670C-40C7-BCBD-B3150FB090FB}" srcOrd="1" destOrd="0" presId="urn:microsoft.com/office/officeart/2005/8/layout/hierarchy4"/>
    <dgm:cxn modelId="{59CEB855-309D-4FB3-A6F6-8C693863624C}" type="presParOf" srcId="{87933F1B-038B-4A5D-83E8-61DBF60EC4B3}" destId="{B74154C5-AFFE-498C-8E4C-911D7456AC97}" srcOrd="2" destOrd="0" presId="urn:microsoft.com/office/officeart/2005/8/layout/hierarchy4"/>
    <dgm:cxn modelId="{9E047FBE-D531-4A46-A0BE-5DD60A9C8852}" type="presParOf" srcId="{B74154C5-AFFE-498C-8E4C-911D7456AC97}" destId="{AA6E5317-C9D5-49D6-9218-04A9A8CDF9E8}" srcOrd="0" destOrd="0" presId="urn:microsoft.com/office/officeart/2005/8/layout/hierarchy4"/>
    <dgm:cxn modelId="{20947915-30B8-4261-AC3E-48DC16E0D124}" type="presParOf" srcId="{AA6E5317-C9D5-49D6-9218-04A9A8CDF9E8}" destId="{EFD09625-1EEB-463A-9D51-52F09A5E039B}" srcOrd="0" destOrd="0" presId="urn:microsoft.com/office/officeart/2005/8/layout/hierarchy4"/>
    <dgm:cxn modelId="{E93DFB77-5B02-455D-A595-9A8AED08F5B3}" type="presParOf" srcId="{AA6E5317-C9D5-49D6-9218-04A9A8CDF9E8}" destId="{D65A41FF-7035-4133-9240-517AEBC67369}" srcOrd="1" destOrd="0" presId="urn:microsoft.com/office/officeart/2005/8/layout/hierarchy4"/>
    <dgm:cxn modelId="{BDCF23A0-87CD-43A8-9ADE-89C8533C3C9A}" type="presParOf" srcId="{AA6E5317-C9D5-49D6-9218-04A9A8CDF9E8}" destId="{ED986375-36F5-4143-A5F0-85653599471E}" srcOrd="2" destOrd="0" presId="urn:microsoft.com/office/officeart/2005/8/layout/hierarchy4"/>
    <dgm:cxn modelId="{7271A1D4-69A0-4B1A-8505-0DF366C424C0}" type="presParOf" srcId="{ED986375-36F5-4143-A5F0-85653599471E}" destId="{38B1749F-89AF-4F8A-BC98-0405C2387238}" srcOrd="0" destOrd="0" presId="urn:microsoft.com/office/officeart/2005/8/layout/hierarchy4"/>
    <dgm:cxn modelId="{34E5AF7F-D965-46A8-BE30-56E87E1A0592}" type="presParOf" srcId="{38B1749F-89AF-4F8A-BC98-0405C2387238}" destId="{08E3CF47-3B57-413E-AF74-8CA250B8998B}" srcOrd="0" destOrd="0" presId="urn:microsoft.com/office/officeart/2005/8/layout/hierarchy4"/>
    <dgm:cxn modelId="{CB74143C-02AB-4774-8A95-99DCDEAB6408}" type="presParOf" srcId="{38B1749F-89AF-4F8A-BC98-0405C2387238}" destId="{D13C370C-622F-409C-9504-EC28566F8635}" srcOrd="1" destOrd="0" presId="urn:microsoft.com/office/officeart/2005/8/layout/hierarchy4"/>
    <dgm:cxn modelId="{CEADE7BA-6275-41D6-B72D-24A74BD0B18C}" type="presParOf" srcId="{38B1749F-89AF-4F8A-BC98-0405C2387238}" destId="{25FA29A3-BF26-4AAB-B4C0-89D7084C42E8}" srcOrd="2" destOrd="0" presId="urn:microsoft.com/office/officeart/2005/8/layout/hierarchy4"/>
    <dgm:cxn modelId="{E8FB1CA0-557C-4BF8-8572-9011C1F8FF91}" type="presParOf" srcId="{25FA29A3-BF26-4AAB-B4C0-89D7084C42E8}" destId="{25C7D557-F0AE-4C4E-8B80-BC2468777DC6}" srcOrd="0" destOrd="0" presId="urn:microsoft.com/office/officeart/2005/8/layout/hierarchy4"/>
    <dgm:cxn modelId="{D720356E-ADA4-4D22-BF19-4C802A283DAD}" type="presParOf" srcId="{25C7D557-F0AE-4C4E-8B80-BC2468777DC6}" destId="{8E7E2D4A-62E6-4A23-A5DD-552A63903B64}" srcOrd="0" destOrd="0" presId="urn:microsoft.com/office/officeart/2005/8/layout/hierarchy4"/>
    <dgm:cxn modelId="{6D6DEB89-9CFD-484D-BFC9-F396F37071EB}" type="presParOf" srcId="{25C7D557-F0AE-4C4E-8B80-BC2468777DC6}" destId="{9B983630-5D09-45D7-92AD-109BAA43CF48}" srcOrd="1" destOrd="0" presId="urn:microsoft.com/office/officeart/2005/8/layout/hierarchy4"/>
    <dgm:cxn modelId="{13902C71-36D2-4C7B-9555-8F2AD3E37FD2}" type="presParOf" srcId="{25C7D557-F0AE-4C4E-8B80-BC2468777DC6}" destId="{B338BAF6-59FE-4215-B697-18ED9B1E550D}" srcOrd="2" destOrd="0" presId="urn:microsoft.com/office/officeart/2005/8/layout/hierarchy4"/>
    <dgm:cxn modelId="{63D6310D-F2CC-4352-B06D-2862B5B29D51}" type="presParOf" srcId="{B338BAF6-59FE-4215-B697-18ED9B1E550D}" destId="{C2D8D153-FBF9-44C5-B447-F4BF501D8FA1}" srcOrd="0" destOrd="0" presId="urn:microsoft.com/office/officeart/2005/8/layout/hierarchy4"/>
    <dgm:cxn modelId="{B28EC76E-25F3-483F-836D-0F7FDCCA3A47}" type="presParOf" srcId="{C2D8D153-FBF9-44C5-B447-F4BF501D8FA1}" destId="{085136A3-D02F-461C-B31C-FD1D69D16759}" srcOrd="0" destOrd="0" presId="urn:microsoft.com/office/officeart/2005/8/layout/hierarchy4"/>
    <dgm:cxn modelId="{DFE02C7E-5E88-4FAE-A155-2BD3A39115AA}" type="presParOf" srcId="{C2D8D153-FBF9-44C5-B447-F4BF501D8FA1}" destId="{DCA6CF81-D743-4AD3-A3A1-3DF9D9BFBC77}" srcOrd="1" destOrd="0" presId="urn:microsoft.com/office/officeart/2005/8/layout/hierarchy4"/>
    <dgm:cxn modelId="{015FDBF5-245C-441B-824E-CD40FC240255}" type="presParOf" srcId="{C2D8D153-FBF9-44C5-B447-F4BF501D8FA1}" destId="{8A9FECDA-0971-4926-9F35-6C36E65B14A9}" srcOrd="2" destOrd="0" presId="urn:microsoft.com/office/officeart/2005/8/layout/hierarchy4"/>
    <dgm:cxn modelId="{5170ED6A-8273-4DF3-AA9E-D9AE20EB0C6B}" type="presParOf" srcId="{8A9FECDA-0971-4926-9F35-6C36E65B14A9}" destId="{4A1D7939-C139-4889-AA8A-C0FC12630CEE}" srcOrd="0" destOrd="0" presId="urn:microsoft.com/office/officeart/2005/8/layout/hierarchy4"/>
    <dgm:cxn modelId="{46B00607-00F6-40FD-B66E-76B4320E6318}" type="presParOf" srcId="{4A1D7939-C139-4889-AA8A-C0FC12630CEE}" destId="{2BC9EB28-F68D-4321-836D-A642C2C0DAB1}" srcOrd="0" destOrd="0" presId="urn:microsoft.com/office/officeart/2005/8/layout/hierarchy4"/>
    <dgm:cxn modelId="{A50EDA38-52C9-4659-97F4-88A29AADCE26}" type="presParOf" srcId="{4A1D7939-C139-4889-AA8A-C0FC12630CEE}" destId="{7F93EC46-9C8D-4119-8F52-CCFA2BE3D856}" srcOrd="1" destOrd="0" presId="urn:microsoft.com/office/officeart/2005/8/layout/hierarchy4"/>
    <dgm:cxn modelId="{CB13C7BD-4408-495E-9B5D-6733A494D33E}" type="presParOf" srcId="{B74154C5-AFFE-498C-8E4C-911D7456AC97}" destId="{694C6A3E-E1B4-4940-ABED-A0BE47161CCE}" srcOrd="1" destOrd="0" presId="urn:microsoft.com/office/officeart/2005/8/layout/hierarchy4"/>
    <dgm:cxn modelId="{4315D8B5-5F68-4C20-A48F-B0E89F27B264}" type="presParOf" srcId="{B74154C5-AFFE-498C-8E4C-911D7456AC97}" destId="{22BDFE06-8D1B-4C76-8FF0-2DABD4B35522}" srcOrd="2" destOrd="0" presId="urn:microsoft.com/office/officeart/2005/8/layout/hierarchy4"/>
    <dgm:cxn modelId="{5D7CF041-5D27-4861-8097-DCCBB3491D7C}" type="presParOf" srcId="{22BDFE06-8D1B-4C76-8FF0-2DABD4B35522}" destId="{576C6983-4618-426C-8177-DEA9FE3AC4EB}" srcOrd="0" destOrd="0" presId="urn:microsoft.com/office/officeart/2005/8/layout/hierarchy4"/>
    <dgm:cxn modelId="{B34D398A-6BBC-4DC3-BC79-16D802C3AAA2}" type="presParOf" srcId="{22BDFE06-8D1B-4C76-8FF0-2DABD4B35522}" destId="{498D5BED-6816-45E0-A418-8DCFF49902AF}" srcOrd="1" destOrd="0" presId="urn:microsoft.com/office/officeart/2005/8/layout/hierarchy4"/>
    <dgm:cxn modelId="{981B52A4-3215-4035-B1A3-0CAE9A46021F}" type="presParOf" srcId="{22BDFE06-8D1B-4C76-8FF0-2DABD4B35522}" destId="{508A389B-C0F5-43D4-BD46-7C9F058EB2F7}" srcOrd="2" destOrd="0" presId="urn:microsoft.com/office/officeart/2005/8/layout/hierarchy4"/>
    <dgm:cxn modelId="{DDEB4824-3F84-4C8C-9845-180F781A8DEB}" type="presParOf" srcId="{508A389B-C0F5-43D4-BD46-7C9F058EB2F7}" destId="{A644AD33-E417-429A-9E91-F1252963FCFB}" srcOrd="0" destOrd="0" presId="urn:microsoft.com/office/officeart/2005/8/layout/hierarchy4"/>
    <dgm:cxn modelId="{E3FF9450-1CAD-46F4-B419-80591BDCF974}" type="presParOf" srcId="{A644AD33-E417-429A-9E91-F1252963FCFB}" destId="{C5CFBDE9-676A-4F97-89D1-A3ED5ACC7AD4}" srcOrd="0" destOrd="0" presId="urn:microsoft.com/office/officeart/2005/8/layout/hierarchy4"/>
    <dgm:cxn modelId="{96409295-15A8-42E4-B7C9-9DE93C23BCFD}" type="presParOf" srcId="{A644AD33-E417-429A-9E91-F1252963FCFB}" destId="{E25D1E64-A812-4515-8E90-18B34B444FC6}" srcOrd="1" destOrd="0" presId="urn:microsoft.com/office/officeart/2005/8/layout/hierarchy4"/>
    <dgm:cxn modelId="{5A735C20-69ED-4F73-A5D0-B76A658659A9}" type="presParOf" srcId="{A644AD33-E417-429A-9E91-F1252963FCFB}" destId="{04E945F9-7064-45EE-A30C-EE8167A9579A}" srcOrd="2" destOrd="0" presId="urn:microsoft.com/office/officeart/2005/8/layout/hierarchy4"/>
    <dgm:cxn modelId="{B664BFC6-FF1A-4EDE-A33C-ED3DB7EED807}" type="presParOf" srcId="{04E945F9-7064-45EE-A30C-EE8167A9579A}" destId="{5106FDE3-AC3E-4615-8C4F-829EABC2C26C}" srcOrd="0" destOrd="0" presId="urn:microsoft.com/office/officeart/2005/8/layout/hierarchy4"/>
    <dgm:cxn modelId="{2E9B1F43-5352-45AD-AD33-21C41BF2D992}" type="presParOf" srcId="{5106FDE3-AC3E-4615-8C4F-829EABC2C26C}" destId="{41590EE3-70B4-4E0E-8D44-18EF1FD97F2E}" srcOrd="0" destOrd="0" presId="urn:microsoft.com/office/officeart/2005/8/layout/hierarchy4"/>
    <dgm:cxn modelId="{9B27C835-CFDC-4AA5-AB16-450F268EA688}" type="presParOf" srcId="{5106FDE3-AC3E-4615-8C4F-829EABC2C26C}" destId="{58DAA9F4-0E18-4F78-BD4F-92D296477D35}" srcOrd="1" destOrd="0" presId="urn:microsoft.com/office/officeart/2005/8/layout/hierarchy4"/>
    <dgm:cxn modelId="{EC4FD4DF-E272-479D-BD0B-BD95AD23297B}" type="presParOf" srcId="{5106FDE3-AC3E-4615-8C4F-829EABC2C26C}" destId="{D1A4E4BA-FB74-44DD-88E4-672303AAC4FA}" srcOrd="2" destOrd="0" presId="urn:microsoft.com/office/officeart/2005/8/layout/hierarchy4"/>
    <dgm:cxn modelId="{EA3E7A5C-1EAF-4D5D-B04A-C5241DC11C36}" type="presParOf" srcId="{D1A4E4BA-FB74-44DD-88E4-672303AAC4FA}" destId="{E5B57F09-2B59-4711-A8C9-974EF4149D9A}" srcOrd="0" destOrd="0" presId="urn:microsoft.com/office/officeart/2005/8/layout/hierarchy4"/>
    <dgm:cxn modelId="{CA928C7A-FB80-468D-9307-A7D6F9DECDB1}" type="presParOf" srcId="{E5B57F09-2B59-4711-A8C9-974EF4149D9A}" destId="{6CE5FDB4-BFBB-4259-A330-B441199BCE24}" srcOrd="0" destOrd="0" presId="urn:microsoft.com/office/officeart/2005/8/layout/hierarchy4"/>
    <dgm:cxn modelId="{ED323712-1756-46DF-BB7F-38130CCF41DE}" type="presParOf" srcId="{E5B57F09-2B59-4711-A8C9-974EF4149D9A}" destId="{333F826B-C233-4B5F-A398-764D3F47A1BA}" srcOrd="1" destOrd="0" presId="urn:microsoft.com/office/officeart/2005/8/layout/hierarchy4"/>
    <dgm:cxn modelId="{1802CA20-0FA0-4A35-9681-C26DC2CF7ABD}" type="presParOf" srcId="{E5B57F09-2B59-4711-A8C9-974EF4149D9A}" destId="{E607D5B5-B0CE-46E0-84C5-F456BAF04EE4}" srcOrd="2" destOrd="0" presId="urn:microsoft.com/office/officeart/2005/8/layout/hierarchy4"/>
    <dgm:cxn modelId="{4E35274B-232D-47E7-8EFD-F35401BF45C7}" type="presParOf" srcId="{E607D5B5-B0CE-46E0-84C5-F456BAF04EE4}" destId="{F267116D-D0B1-4457-ABA0-2D94424C53E8}" srcOrd="0" destOrd="0" presId="urn:microsoft.com/office/officeart/2005/8/layout/hierarchy4"/>
    <dgm:cxn modelId="{83E7159B-CC76-4648-A7FF-9CEF506AD0E9}" type="presParOf" srcId="{F267116D-D0B1-4457-ABA0-2D94424C53E8}" destId="{89DC61A6-3199-4C88-A8D1-98ADCFDD3274}" srcOrd="0" destOrd="0" presId="urn:microsoft.com/office/officeart/2005/8/layout/hierarchy4"/>
    <dgm:cxn modelId="{11EABFA0-35B6-4F06-9EAC-8409AC4DC359}" type="presParOf" srcId="{F267116D-D0B1-4457-ABA0-2D94424C53E8}" destId="{C7E808E6-5BB0-42AD-9568-7FA84FFA1273}" srcOrd="1" destOrd="0" presId="urn:microsoft.com/office/officeart/2005/8/layout/hierarchy4"/>
    <dgm:cxn modelId="{028F0F41-B5CB-409C-BB33-06AD246C7E8D}" type="presParOf" srcId="{B74154C5-AFFE-498C-8E4C-911D7456AC97}" destId="{8A94FD29-AE36-4272-B8B7-FF847200D7A2}" srcOrd="3" destOrd="0" presId="urn:microsoft.com/office/officeart/2005/8/layout/hierarchy4"/>
    <dgm:cxn modelId="{8DDF75FB-766A-4BFB-9CF5-108A65B15FD4}" type="presParOf" srcId="{B74154C5-AFFE-498C-8E4C-911D7456AC97}" destId="{AF93020A-9780-4776-85B8-7147747F36CC}" srcOrd="4" destOrd="0" presId="urn:microsoft.com/office/officeart/2005/8/layout/hierarchy4"/>
    <dgm:cxn modelId="{4EF9F9B3-78FB-4A76-8B1D-52600B19D492}" type="presParOf" srcId="{AF93020A-9780-4776-85B8-7147747F36CC}" destId="{A25BE625-018B-46BA-BE7F-ED875B975F26}" srcOrd="0" destOrd="0" presId="urn:microsoft.com/office/officeart/2005/8/layout/hierarchy4"/>
    <dgm:cxn modelId="{8934D87B-F8C8-4DA0-83A4-7F626977ED3E}" type="presParOf" srcId="{AF93020A-9780-4776-85B8-7147747F36CC}" destId="{1A223B6C-87F7-4855-A691-FD4F8FB278AD}" srcOrd="1" destOrd="0" presId="urn:microsoft.com/office/officeart/2005/8/layout/hierarchy4"/>
    <dgm:cxn modelId="{CCB2B61B-6D1F-4ACA-B5C5-D130E4CCBF8E}" type="presParOf" srcId="{AF93020A-9780-4776-85B8-7147747F36CC}" destId="{DACF82F6-95A6-4B59-9D37-F46699815612}" srcOrd="2" destOrd="0" presId="urn:microsoft.com/office/officeart/2005/8/layout/hierarchy4"/>
    <dgm:cxn modelId="{72A977E8-39CC-4F77-9F2D-DCB121A1A578}" type="presParOf" srcId="{DACF82F6-95A6-4B59-9D37-F46699815612}" destId="{ED952F31-E314-4458-8B5D-C2079EE1C63B}" srcOrd="0" destOrd="0" presId="urn:microsoft.com/office/officeart/2005/8/layout/hierarchy4"/>
    <dgm:cxn modelId="{51DB8B63-407E-41AB-B7BC-FF14ACC41C35}" type="presParOf" srcId="{ED952F31-E314-4458-8B5D-C2079EE1C63B}" destId="{ED71EDA0-062D-4AFB-A604-C90401EB95BE}" srcOrd="0" destOrd="0" presId="urn:microsoft.com/office/officeart/2005/8/layout/hierarchy4"/>
    <dgm:cxn modelId="{B58348CE-5666-4F43-9E2A-D85CCF8BDF49}" type="presParOf" srcId="{ED952F31-E314-4458-8B5D-C2079EE1C63B}" destId="{A50246D1-9CA6-4404-963D-014ACF092692}" srcOrd="1" destOrd="0" presId="urn:microsoft.com/office/officeart/2005/8/layout/hierarchy4"/>
    <dgm:cxn modelId="{E2F30E2A-2D93-4A15-93DC-8A1CD5584740}" type="presParOf" srcId="{ED952F31-E314-4458-8B5D-C2079EE1C63B}" destId="{02B21DC3-0F63-48CC-92DD-A31DEF6C16F9}" srcOrd="2" destOrd="0" presId="urn:microsoft.com/office/officeart/2005/8/layout/hierarchy4"/>
    <dgm:cxn modelId="{A18353CB-CB89-4C93-904B-B3145F00910A}" type="presParOf" srcId="{02B21DC3-0F63-48CC-92DD-A31DEF6C16F9}" destId="{4A08C748-3ACE-47B8-ABA4-F56495914AD8}" srcOrd="0" destOrd="0" presId="urn:microsoft.com/office/officeart/2005/8/layout/hierarchy4"/>
    <dgm:cxn modelId="{3F423475-7198-4F17-9BAE-F90753527AFF}" type="presParOf" srcId="{4A08C748-3ACE-47B8-ABA4-F56495914AD8}" destId="{59176932-D6D5-4C36-BF7A-69A1297C4BAD}" srcOrd="0" destOrd="0" presId="urn:microsoft.com/office/officeart/2005/8/layout/hierarchy4"/>
    <dgm:cxn modelId="{489EF2E0-D1A5-4493-BCE6-E4E9277744CB}" type="presParOf" srcId="{4A08C748-3ACE-47B8-ABA4-F56495914AD8}" destId="{30B75228-9E45-4192-98FC-463FCFD65011}" srcOrd="1" destOrd="0" presId="urn:microsoft.com/office/officeart/2005/8/layout/hierarchy4"/>
    <dgm:cxn modelId="{C31BFE2B-E7F8-4FD4-8E28-68AE697E7B4E}" type="presParOf" srcId="{4A08C748-3ACE-47B8-ABA4-F56495914AD8}" destId="{4E7A1119-403E-4C39-BB54-05ED8132FF0C}" srcOrd="2" destOrd="0" presId="urn:microsoft.com/office/officeart/2005/8/layout/hierarchy4"/>
    <dgm:cxn modelId="{B8F93E53-E766-4AD7-B550-883CB8CBC2B3}" type="presParOf" srcId="{4E7A1119-403E-4C39-BB54-05ED8132FF0C}" destId="{F32685DE-10D4-4878-B807-45D477FFEF84}" srcOrd="0" destOrd="0" presId="urn:microsoft.com/office/officeart/2005/8/layout/hierarchy4"/>
    <dgm:cxn modelId="{5DD52833-5C6F-4347-A65A-88AAE543D9B4}" type="presParOf" srcId="{F32685DE-10D4-4878-B807-45D477FFEF84}" destId="{BA61E3A6-0BE5-4066-9F94-BB1BFFF8EBBF}" srcOrd="0" destOrd="0" presId="urn:microsoft.com/office/officeart/2005/8/layout/hierarchy4"/>
    <dgm:cxn modelId="{265CFE9F-CD19-4BE2-BF3F-01502763D22F}" type="presParOf" srcId="{F32685DE-10D4-4878-B807-45D477FFEF84}" destId="{E4A82E23-1C0A-4136-A9EF-782A3309B0A1}" srcOrd="1" destOrd="0" presId="urn:microsoft.com/office/officeart/2005/8/layout/hierarchy4"/>
    <dgm:cxn modelId="{6E29AD94-AA5F-4BD8-B039-E06ECCB372D9}" type="presParOf" srcId="{F32685DE-10D4-4878-B807-45D477FFEF84}" destId="{12969847-F565-4B2C-9631-4E5EF759A09C}" srcOrd="2" destOrd="0" presId="urn:microsoft.com/office/officeart/2005/8/layout/hierarchy4"/>
    <dgm:cxn modelId="{ED6E7588-F6D9-4FF6-A55C-A5D09FAC8ADF}" type="presParOf" srcId="{12969847-F565-4B2C-9631-4E5EF759A09C}" destId="{52B80F8A-F071-46D8-883B-7E22B84F7B82}" srcOrd="0" destOrd="0" presId="urn:microsoft.com/office/officeart/2005/8/layout/hierarchy4"/>
    <dgm:cxn modelId="{E3F3A828-289C-4CE0-9860-B48C7295E38F}" type="presParOf" srcId="{52B80F8A-F071-46D8-883B-7E22B84F7B82}" destId="{8C5A4ABB-F609-4CF2-8CFC-5593BE697C3C}" srcOrd="0" destOrd="0" presId="urn:microsoft.com/office/officeart/2005/8/layout/hierarchy4"/>
    <dgm:cxn modelId="{5331DBE1-A510-422B-A0D4-14CF8656CE8D}" type="presParOf" srcId="{52B80F8A-F071-46D8-883B-7E22B84F7B82}" destId="{363B422D-50FA-4623-87DE-F2646C7B8FA8}" srcOrd="1" destOrd="0" presId="urn:microsoft.com/office/officeart/2005/8/layout/hierarchy4"/>
    <dgm:cxn modelId="{3CAB943E-9061-4DD9-B8F6-27F06457C1C6}" type="presParOf" srcId="{B74154C5-AFFE-498C-8E4C-911D7456AC97}" destId="{DF99D3E9-B7CE-4F56-A161-7C0465341531}" srcOrd="5" destOrd="0" presId="urn:microsoft.com/office/officeart/2005/8/layout/hierarchy4"/>
    <dgm:cxn modelId="{33C06077-DE00-46C1-A161-AA60F790087B}" type="presParOf" srcId="{B74154C5-AFFE-498C-8E4C-911D7456AC97}" destId="{CFBC63A5-42B0-460D-9C89-B64E9E9E2922}" srcOrd="6" destOrd="0" presId="urn:microsoft.com/office/officeart/2005/8/layout/hierarchy4"/>
    <dgm:cxn modelId="{29FA7912-453E-47DA-A749-6D1C19C92197}" type="presParOf" srcId="{CFBC63A5-42B0-460D-9C89-B64E9E9E2922}" destId="{9E5D5161-23D7-41B4-A187-BE6D7C6483D0}" srcOrd="0" destOrd="0" presId="urn:microsoft.com/office/officeart/2005/8/layout/hierarchy4"/>
    <dgm:cxn modelId="{52293B1D-17D1-4655-89B0-82331442014D}" type="presParOf" srcId="{CFBC63A5-42B0-460D-9C89-B64E9E9E2922}" destId="{8BC6FDF3-3E6D-414C-B5BC-6C5B61465391}" srcOrd="1" destOrd="0" presId="urn:microsoft.com/office/officeart/2005/8/layout/hierarchy4"/>
    <dgm:cxn modelId="{DFA50C92-6D55-4CEA-8412-BE0510C71E63}" type="presParOf" srcId="{CFBC63A5-42B0-460D-9C89-B64E9E9E2922}" destId="{CEF18E39-1C73-42B9-BDF1-5DD3EC85EA0D}" srcOrd="2" destOrd="0" presId="urn:microsoft.com/office/officeart/2005/8/layout/hierarchy4"/>
    <dgm:cxn modelId="{BC7779E7-0E67-426E-9C24-97F708B43E68}" type="presParOf" srcId="{CEF18E39-1C73-42B9-BDF1-5DD3EC85EA0D}" destId="{2A9D30D6-EDAF-44DC-BCED-BF4CD1F56E2B}" srcOrd="0" destOrd="0" presId="urn:microsoft.com/office/officeart/2005/8/layout/hierarchy4"/>
    <dgm:cxn modelId="{87673B6D-C5B4-494C-82E1-C3D054122753}" type="presParOf" srcId="{2A9D30D6-EDAF-44DC-BCED-BF4CD1F56E2B}" destId="{F3E2EDB7-06B9-41DF-A124-270460384C20}" srcOrd="0" destOrd="0" presId="urn:microsoft.com/office/officeart/2005/8/layout/hierarchy4"/>
    <dgm:cxn modelId="{ADC861D3-1FB2-42D0-BB50-9611B216DE74}" type="presParOf" srcId="{2A9D30D6-EDAF-44DC-BCED-BF4CD1F56E2B}" destId="{FBD484DF-778B-4497-9431-19A94D9A4107}" srcOrd="1" destOrd="0" presId="urn:microsoft.com/office/officeart/2005/8/layout/hierarchy4"/>
    <dgm:cxn modelId="{4C22752C-F0D4-448B-8EA1-AD9AAD1C30AE}" type="presParOf" srcId="{2A9D30D6-EDAF-44DC-BCED-BF4CD1F56E2B}" destId="{232483F1-F7A4-4F7D-A818-139563074FC4}" srcOrd="2" destOrd="0" presId="urn:microsoft.com/office/officeart/2005/8/layout/hierarchy4"/>
    <dgm:cxn modelId="{29CEBF05-C41D-45FF-A4B2-CF63C1E20104}" type="presParOf" srcId="{232483F1-F7A4-4F7D-A818-139563074FC4}" destId="{CA81CD2D-7A1B-4CCA-952B-6AE89CE8AAB7}" srcOrd="0" destOrd="0" presId="urn:microsoft.com/office/officeart/2005/8/layout/hierarchy4"/>
    <dgm:cxn modelId="{7515D529-4727-4BE1-80D9-474284A9DEF3}" type="presParOf" srcId="{CA81CD2D-7A1B-4CCA-952B-6AE89CE8AAB7}" destId="{EFF40216-5B58-45C6-B485-1C9C4561DF2F}" srcOrd="0" destOrd="0" presId="urn:microsoft.com/office/officeart/2005/8/layout/hierarchy4"/>
    <dgm:cxn modelId="{BB372AE4-15DB-4D34-B5C7-5A1441EF8579}" type="presParOf" srcId="{CA81CD2D-7A1B-4CCA-952B-6AE89CE8AAB7}" destId="{82BA7D97-E2A8-4C59-838B-E0906E156677}" srcOrd="1" destOrd="0" presId="urn:microsoft.com/office/officeart/2005/8/layout/hierarchy4"/>
    <dgm:cxn modelId="{4A363520-7EA2-4583-9D1F-EBABF5340EC4}" type="presParOf" srcId="{CA81CD2D-7A1B-4CCA-952B-6AE89CE8AAB7}" destId="{F73E662C-F722-4B4F-9DF8-BE21B2C2C700}" srcOrd="2" destOrd="0" presId="urn:microsoft.com/office/officeart/2005/8/layout/hierarchy4"/>
    <dgm:cxn modelId="{2B56E7AF-9F91-477B-BEF2-6064EA523056}" type="presParOf" srcId="{F73E662C-F722-4B4F-9DF8-BE21B2C2C700}" destId="{566AACE7-A2F1-4E7A-BECC-43348B95352C}" srcOrd="0" destOrd="0" presId="urn:microsoft.com/office/officeart/2005/8/layout/hierarchy4"/>
    <dgm:cxn modelId="{22A8F66E-98F4-449F-92DD-9FC0D849841A}" type="presParOf" srcId="{566AACE7-A2F1-4E7A-BECC-43348B95352C}" destId="{7653A429-0E18-4BE3-A07C-F1A5A9D672E3}" srcOrd="0" destOrd="0" presId="urn:microsoft.com/office/officeart/2005/8/layout/hierarchy4"/>
    <dgm:cxn modelId="{870F4326-888B-4DB3-9F33-B7A33EE6328D}" type="presParOf" srcId="{566AACE7-A2F1-4E7A-BECC-43348B95352C}" destId="{BED59DE9-3C29-48CB-8A25-B7F991619843}" srcOrd="1" destOrd="0" presId="urn:microsoft.com/office/officeart/2005/8/layout/hierarchy4"/>
    <dgm:cxn modelId="{D01E474C-3C1B-4B63-A5B4-9983AA1C8EEF}" type="presParOf" srcId="{566AACE7-A2F1-4E7A-BECC-43348B95352C}" destId="{3A3A01C6-B3AA-4C89-92D4-EA308C8E23E1}" srcOrd="2" destOrd="0" presId="urn:microsoft.com/office/officeart/2005/8/layout/hierarchy4"/>
    <dgm:cxn modelId="{FD711833-B6E3-4A8C-9F38-4431495CC3B5}" type="presParOf" srcId="{3A3A01C6-B3AA-4C89-92D4-EA308C8E23E1}" destId="{B8B89817-F07F-4DA9-AEBF-C4EDAD3E897E}" srcOrd="0" destOrd="0" presId="urn:microsoft.com/office/officeart/2005/8/layout/hierarchy4"/>
    <dgm:cxn modelId="{318549CE-2B35-4B33-B62B-A33469724ED9}" type="presParOf" srcId="{B8B89817-F07F-4DA9-AEBF-C4EDAD3E897E}" destId="{35DF38A4-C109-469A-81F6-242705CF6432}" srcOrd="0" destOrd="0" presId="urn:microsoft.com/office/officeart/2005/8/layout/hierarchy4"/>
    <dgm:cxn modelId="{E7BD5339-F6FE-4639-A776-554E040EC82A}" type="presParOf" srcId="{B8B89817-F07F-4DA9-AEBF-C4EDAD3E897E}" destId="{FF9D5968-2625-4FA7-B798-123DE0850F01}" srcOrd="1" destOrd="0" presId="urn:microsoft.com/office/officeart/2005/8/layout/hierarchy4"/>
    <dgm:cxn modelId="{B4715AAC-2B16-46A7-89C2-E54830760D16}" type="presParOf" srcId="{B74154C5-AFFE-498C-8E4C-911D7456AC97}" destId="{62C0B193-30A4-4691-AF46-D5B94E7FC561}" srcOrd="7" destOrd="0" presId="urn:microsoft.com/office/officeart/2005/8/layout/hierarchy4"/>
    <dgm:cxn modelId="{606C1F40-0365-42A0-B900-31729CD9C8C6}" type="presParOf" srcId="{B74154C5-AFFE-498C-8E4C-911D7456AC97}" destId="{E8090E1D-4DD8-46E0-BA1E-C3890CF14D47}" srcOrd="8" destOrd="0" presId="urn:microsoft.com/office/officeart/2005/8/layout/hierarchy4"/>
    <dgm:cxn modelId="{40ACDB11-3E2B-48D0-98D2-52218F0B27A4}" type="presParOf" srcId="{E8090E1D-4DD8-46E0-BA1E-C3890CF14D47}" destId="{F8905714-088D-483C-AC16-D43BF2F0BF16}" srcOrd="0" destOrd="0" presId="urn:microsoft.com/office/officeart/2005/8/layout/hierarchy4"/>
    <dgm:cxn modelId="{637BB73D-3FF2-43B2-A8DD-7CC3F3E619ED}" type="presParOf" srcId="{E8090E1D-4DD8-46E0-BA1E-C3890CF14D47}" destId="{8825E9BC-9772-4579-B80A-08C02E6F5841}" srcOrd="1" destOrd="0" presId="urn:microsoft.com/office/officeart/2005/8/layout/hierarchy4"/>
    <dgm:cxn modelId="{BC50A802-50AF-442D-92FF-C736053A1860}" type="presParOf" srcId="{E8090E1D-4DD8-46E0-BA1E-C3890CF14D47}" destId="{4101F8DA-93D9-46DF-B37A-B90529D7C907}" srcOrd="2" destOrd="0" presId="urn:microsoft.com/office/officeart/2005/8/layout/hierarchy4"/>
    <dgm:cxn modelId="{F6CF10C5-BB1E-4DC1-B930-1501A7056B74}" type="presParOf" srcId="{4101F8DA-93D9-46DF-B37A-B90529D7C907}" destId="{88CBD296-B18B-4903-91DE-219BC6983124}" srcOrd="0" destOrd="0" presId="urn:microsoft.com/office/officeart/2005/8/layout/hierarchy4"/>
    <dgm:cxn modelId="{C7F81305-FE2C-4D3B-8BB7-9A4C44E1148C}" type="presParOf" srcId="{88CBD296-B18B-4903-91DE-219BC6983124}" destId="{C6623687-8EAD-4DE4-ABEE-F11E4E1536E2}" srcOrd="0" destOrd="0" presId="urn:microsoft.com/office/officeart/2005/8/layout/hierarchy4"/>
    <dgm:cxn modelId="{E64EB1B2-39B6-4177-854C-4925F9F6DB52}" type="presParOf" srcId="{88CBD296-B18B-4903-91DE-219BC6983124}" destId="{8A970205-2448-4E55-9D17-326D43C17741}" srcOrd="1" destOrd="0" presId="urn:microsoft.com/office/officeart/2005/8/layout/hierarchy4"/>
    <dgm:cxn modelId="{88DF16A7-517B-456E-9240-5F4BB05CE9C0}" type="presParOf" srcId="{88CBD296-B18B-4903-91DE-219BC6983124}" destId="{DDEB97A7-5E61-477F-B418-CA731CE14A06}" srcOrd="2" destOrd="0" presId="urn:microsoft.com/office/officeart/2005/8/layout/hierarchy4"/>
    <dgm:cxn modelId="{692BE4D7-6637-4A94-A9B0-42019CB8B719}" type="presParOf" srcId="{DDEB97A7-5E61-477F-B418-CA731CE14A06}" destId="{F36349D9-AAD1-4D05-8BCB-F865ABA18533}" srcOrd="0" destOrd="0" presId="urn:microsoft.com/office/officeart/2005/8/layout/hierarchy4"/>
    <dgm:cxn modelId="{63F186C6-8080-4C37-A281-E970A69AC89E}" type="presParOf" srcId="{F36349D9-AAD1-4D05-8BCB-F865ABA18533}" destId="{374E99F0-AE84-4383-93E4-780F78CE6D13}" srcOrd="0" destOrd="0" presId="urn:microsoft.com/office/officeart/2005/8/layout/hierarchy4"/>
    <dgm:cxn modelId="{D3DFF055-3BA9-4CC4-AF9D-5148D5403D7D}" type="presParOf" srcId="{F36349D9-AAD1-4D05-8BCB-F865ABA18533}" destId="{FE4B595F-B001-4933-98CC-F9415F4FE45A}" srcOrd="1" destOrd="0" presId="urn:microsoft.com/office/officeart/2005/8/layout/hierarchy4"/>
    <dgm:cxn modelId="{0815BABE-B4F0-4454-898E-217D489EF0A5}" type="presParOf" srcId="{F36349D9-AAD1-4D05-8BCB-F865ABA18533}" destId="{19CEB4E4-DAEB-4DAC-B74F-6A90F95E40F6}" srcOrd="2" destOrd="0" presId="urn:microsoft.com/office/officeart/2005/8/layout/hierarchy4"/>
    <dgm:cxn modelId="{B774E03B-7616-4E0D-AC69-5EEE24EC295E}" type="presParOf" srcId="{19CEB4E4-DAEB-4DAC-B74F-6A90F95E40F6}" destId="{4B090C7C-91FA-46FA-862C-86DC2555E033}" srcOrd="0" destOrd="0" presId="urn:microsoft.com/office/officeart/2005/8/layout/hierarchy4"/>
    <dgm:cxn modelId="{EF2CED41-9F25-4406-B75E-A740BEBD7B05}" type="presParOf" srcId="{4B090C7C-91FA-46FA-862C-86DC2555E033}" destId="{874CF4BC-44A5-455D-A60A-EB599B596188}" srcOrd="0" destOrd="0" presId="urn:microsoft.com/office/officeart/2005/8/layout/hierarchy4"/>
    <dgm:cxn modelId="{9FCCA875-8916-4705-9436-337DC0C0A928}" type="presParOf" srcId="{4B090C7C-91FA-46FA-862C-86DC2555E033}" destId="{7879E5A0-7B91-4ECE-AF79-8798634D07D0}" srcOrd="1" destOrd="0" presId="urn:microsoft.com/office/officeart/2005/8/layout/hierarchy4"/>
    <dgm:cxn modelId="{ED2477CB-8633-40F5-83FD-73A118159ACC}" type="presParOf" srcId="{4B090C7C-91FA-46FA-862C-86DC2555E033}" destId="{97FFE9E6-CE88-44D7-A8E9-5F178F964167}" srcOrd="2" destOrd="0" presId="urn:microsoft.com/office/officeart/2005/8/layout/hierarchy4"/>
    <dgm:cxn modelId="{A1174768-A255-4257-B81D-6CF6C24741F1}" type="presParOf" srcId="{97FFE9E6-CE88-44D7-A8E9-5F178F964167}" destId="{B45A538C-DC99-43D4-9C5E-FD6136650525}" srcOrd="0" destOrd="0" presId="urn:microsoft.com/office/officeart/2005/8/layout/hierarchy4"/>
    <dgm:cxn modelId="{589EE84D-A985-4F05-B8B0-6966A9AE8E95}" type="presParOf" srcId="{B45A538C-DC99-43D4-9C5E-FD6136650525}" destId="{D2D81AF8-4EA8-45A6-A84D-9694EF1BCFE7}" srcOrd="0" destOrd="0" presId="urn:microsoft.com/office/officeart/2005/8/layout/hierarchy4"/>
    <dgm:cxn modelId="{570D531F-82CC-49FD-9211-12DFCBBB4657}" type="presParOf" srcId="{B45A538C-DC99-43D4-9C5E-FD6136650525}" destId="{78FA1C88-01CB-45D0-B8B1-93ED28DC0515}"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2017г., </a:t>
          </a:r>
        </a:p>
        <a:p>
          <a:r>
            <a:rPr lang="ru-RU" sz="1600" b="1" i="1" dirty="0" smtClean="0">
              <a:solidFill>
                <a:schemeClr val="tx1"/>
              </a:solidFill>
              <a:latin typeface="Times New Roman" panose="02020603050405020304" pitchFamily="18" charset="0"/>
              <a:cs typeface="Times New Roman" panose="02020603050405020304" pitchFamily="18" charset="0"/>
            </a:rPr>
            <a:t>млн. руб.</a:t>
          </a:r>
        </a:p>
      </dgm:t>
    </dgm:pt>
    <dgm:pt modelId="{02F7ECAF-3554-4DF9-89FC-164034A7045E}" type="parTrans" cxnId="{06734997-BB3F-464B-BD88-0FF9251C0472}">
      <dgm:prSet/>
      <dgm:spPr/>
      <dgm:t>
        <a:bodyPr/>
        <a:lstStyle/>
        <a:p>
          <a:endParaRPr lang="ru-RU"/>
        </a:p>
      </dgm:t>
    </dgm:pt>
    <dgm:pt modelId="{7DEB0C03-D1E4-4C2F-9788-195499245F22}" type="sibTrans" cxnId="{06734997-BB3F-464B-BD88-0FF9251C0472}">
      <dgm:prSet/>
      <dgm:spPr/>
      <dgm:t>
        <a:bodyPr/>
        <a:lstStyle/>
        <a:p>
          <a:endParaRPr lang="ru-RU"/>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физической культуры и массового спорта*</a:t>
          </a:r>
        </a:p>
      </dgm:t>
    </dgm:pt>
    <dgm:pt modelId="{4D02B540-D793-425D-B00D-FED0E450A17E}" type="parTrans" cxnId="{54EC16C4-94F1-4DA1-8192-10A416F0D1CD}">
      <dgm:prSet/>
      <dgm:spPr/>
      <dgm:t>
        <a:bodyPr/>
        <a:lstStyle/>
        <a:p>
          <a:endParaRPr lang="ru-RU"/>
        </a:p>
      </dgm:t>
    </dgm:pt>
    <dgm:pt modelId="{44280126-ADC5-4899-80CA-477D12FABF98}" type="sibTrans" cxnId="{54EC16C4-94F1-4DA1-8192-10A416F0D1CD}">
      <dgm:prSet/>
      <dgm:spPr/>
      <dgm:t>
        <a:bodyPr/>
        <a:lstStyle/>
        <a:p>
          <a:endParaRPr lang="ru-RU"/>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509,6</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p>
      </dgm:t>
    </dgm:pt>
    <dgm:pt modelId="{EA880DA5-92D7-4193-8FA5-39C6170E4C3C}" type="sibTrans" cxnId="{E2E60461-5992-4AA5-A3A2-574A752DCE92}">
      <dgm:prSet/>
      <dgm:spPr/>
      <dgm:t>
        <a:bodyPr/>
        <a:lstStyle/>
        <a:p>
          <a:endParaRPr lang="ru-RU"/>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472,5</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p>
      </dgm:t>
    </dgm:pt>
    <dgm:pt modelId="{DA45B9E8-F93B-44F7-95AA-7CC22F6CBAFD}" type="sibTrans" cxnId="{CF556B83-D864-4B9F-8A1E-03D44A5E132F}">
      <dgm:prSet/>
      <dgm:spPr/>
      <dgm:t>
        <a:bodyPr/>
        <a:lstStyle/>
        <a:p>
          <a:endParaRPr lang="ru-RU"/>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спорта высших достижений и системы подготовки спортивного резерва</a:t>
          </a:r>
        </a:p>
      </dgm:t>
    </dgm:pt>
    <dgm:pt modelId="{66A143F5-070B-4EB2-98E1-744739FD25A0}" type="parTrans" cxnId="{0EC2FFFF-3B8A-4396-A103-CD84B8E53C3D}">
      <dgm:prSet/>
      <dgm:spPr/>
      <dgm:t>
        <a:bodyPr/>
        <a:lstStyle/>
        <a:p>
          <a:endParaRPr lang="ru-RU"/>
        </a:p>
      </dgm:t>
    </dgm:pt>
    <dgm:pt modelId="{571AE004-CF7E-444E-8136-BDA562AA7234}" type="sibTrans" cxnId="{0EC2FFFF-3B8A-4396-A103-CD84B8E53C3D}">
      <dgm:prSet/>
      <dgm:spPr/>
      <dgm:t>
        <a:bodyPr/>
        <a:lstStyle/>
        <a:p>
          <a:endParaRPr lang="ru-RU"/>
        </a:p>
      </dgm:t>
    </dgm:pt>
    <dgm:pt modelId="{A1DDD609-70AF-4AB0-8AF2-96C0F2FD1B4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dgm:t>
    </dgm:pt>
    <dgm:pt modelId="{A3AF0806-BCE7-41EF-8884-5859E7B3DC4D}" type="parTrans" cxnId="{5E2A3969-7FB8-4662-9F17-F53AA2703C7F}">
      <dgm:prSet/>
      <dgm:spPr/>
      <dgm:t>
        <a:bodyPr/>
        <a:lstStyle/>
        <a:p>
          <a:endParaRPr lang="ru-RU"/>
        </a:p>
      </dgm:t>
    </dgm:pt>
    <dgm:pt modelId="{6356DD5A-34F4-40C3-8E59-AF1BE4BC4233}" type="sibTrans" cxnId="{5E2A3969-7FB8-4662-9F17-F53AA2703C7F}">
      <dgm:prSet/>
      <dgm:spPr/>
      <dgm:t>
        <a:bodyPr/>
        <a:lstStyle/>
        <a:p>
          <a:endParaRPr lang="ru-RU"/>
        </a:p>
      </dgm:t>
    </dgm:pt>
    <dgm:pt modelId="{9C340CC9-2130-40AB-A317-731A07F4C4D4}">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Подпрограмма</a:t>
          </a:r>
        </a:p>
      </dgm:t>
    </dgm:pt>
    <dgm:pt modelId="{58655F87-BEED-44F0-A5BC-6C3B4C969F18}" type="parTrans" cxnId="{15EA5969-1266-4A08-9B4C-2673D40B1468}">
      <dgm:prSet/>
      <dgm:spPr/>
      <dgm:t>
        <a:bodyPr/>
        <a:lstStyle/>
        <a:p>
          <a:endParaRPr lang="ru-RU"/>
        </a:p>
      </dgm:t>
    </dgm:pt>
    <dgm:pt modelId="{90346222-8E93-412B-9BDA-739D01D04546}" type="sibTrans" cxnId="{15EA5969-1266-4A08-9B4C-2673D40B1468}">
      <dgm:prSet/>
      <dgm:spPr/>
      <dgm:t>
        <a:bodyPr/>
        <a:lstStyle/>
        <a:p>
          <a:endParaRPr lang="ru-RU"/>
        </a:p>
      </dgm:t>
    </dgm:pt>
    <dgm:pt modelId="{44620483-05CE-475B-892A-246F91C5E194}">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833C4AE1-F722-4E56-A2FF-C5725B3BFB2A}" type="parTrans" cxnId="{6C47EC45-C4B4-4EA0-89D8-F8D2EE15F03A}">
      <dgm:prSet/>
      <dgm:spPr/>
      <dgm:t>
        <a:bodyPr/>
        <a:lstStyle/>
        <a:p>
          <a:endParaRPr lang="ru-RU"/>
        </a:p>
      </dgm:t>
    </dgm:pt>
    <dgm:pt modelId="{D60F0625-6511-4B59-9672-06598FA28AC1}" type="sibTrans" cxnId="{6C47EC45-C4B4-4EA0-89D8-F8D2EE15F03A}">
      <dgm:prSet/>
      <dgm:spPr/>
      <dgm:t>
        <a:bodyPr/>
        <a:lstStyle/>
        <a:p>
          <a:endParaRPr lang="ru-RU"/>
        </a:p>
      </dgm:t>
    </dgm:pt>
    <dgm:pt modelId="{53F4C823-8374-49D8-A638-C256B8E70B03}">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398E84D1-27FF-4A04-AF2A-3E5772A90058}" type="parTrans" cxnId="{BB2B5E49-EE59-4CBC-9BBA-E9C82A52B7A2}">
      <dgm:prSet/>
      <dgm:spPr/>
      <dgm:t>
        <a:bodyPr/>
        <a:lstStyle/>
        <a:p>
          <a:endParaRPr lang="ru-RU"/>
        </a:p>
      </dgm:t>
    </dgm:pt>
    <dgm:pt modelId="{577948DE-DC45-4BEC-A77B-0221692CED29}" type="sibTrans" cxnId="{BB2B5E49-EE59-4CBC-9BBA-E9C82A52B7A2}">
      <dgm:prSet/>
      <dgm:spPr/>
      <dgm:t>
        <a:bodyPr/>
        <a:lstStyle/>
        <a:p>
          <a:endParaRPr lang="ru-RU"/>
        </a:p>
      </dgm:t>
    </dgm:pt>
    <dgm:pt modelId="{3B2FBF76-7AE6-46A5-B31C-235584C8BC28}">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552,2</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8BB2AFFB-1004-44C9-B092-5D99475E9477}" type="parTrans" cxnId="{5A772380-9859-40AE-A171-26A8A5191CC4}">
      <dgm:prSet/>
      <dgm:spPr/>
      <dgm:t>
        <a:bodyPr/>
        <a:lstStyle/>
        <a:p>
          <a:endParaRPr lang="ru-RU"/>
        </a:p>
      </dgm:t>
    </dgm:pt>
    <dgm:pt modelId="{E28551A7-538B-4977-A8D5-CCC52F3D0F59}" type="sibTrans" cxnId="{5A772380-9859-40AE-A171-26A8A5191CC4}">
      <dgm:prSet/>
      <dgm:spPr/>
      <dgm:t>
        <a:bodyPr/>
        <a:lstStyle/>
        <a:p>
          <a:endParaRPr lang="ru-RU"/>
        </a:p>
      </dgm:t>
    </dgm:pt>
    <dgm:pt modelId="{318C6D53-F574-46BA-BAC0-4B54135BD979}">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472,6</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A3C9784C-D30D-40CE-AC86-350D3BBFCDFB}" type="parTrans" cxnId="{FFF7DA18-D26E-42FD-A9EA-3F5A65F674B4}">
      <dgm:prSet/>
      <dgm:spPr/>
      <dgm:t>
        <a:bodyPr/>
        <a:lstStyle/>
        <a:p>
          <a:endParaRPr lang="ru-RU"/>
        </a:p>
      </dgm:t>
    </dgm:pt>
    <dgm:pt modelId="{05135503-0B1F-498F-A482-1E9F33411CEC}" type="sibTrans" cxnId="{FFF7DA18-D26E-42FD-A9EA-3F5A65F674B4}">
      <dgm:prSet/>
      <dgm:spPr/>
      <dgm:t>
        <a:bodyPr/>
        <a:lstStyle/>
        <a:p>
          <a:endParaRPr lang="ru-RU"/>
        </a:p>
      </dgm:t>
    </dgm:pt>
    <dgm:pt modelId="{348FA55A-6A8D-406B-A9FE-FB2934BE5BA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21,2</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20420FBB-FB32-4A75-AF2D-C91736AA6E94}" type="parTrans" cxnId="{78BED06D-BAA5-4F8B-8B91-190583282470}">
      <dgm:prSet/>
      <dgm:spPr/>
      <dgm:t>
        <a:bodyPr/>
        <a:lstStyle/>
        <a:p>
          <a:endParaRPr lang="ru-RU"/>
        </a:p>
      </dgm:t>
    </dgm:pt>
    <dgm:pt modelId="{0E7176D9-F1F4-4DA2-8605-D5C2BFE22972}" type="sibTrans" cxnId="{78BED06D-BAA5-4F8B-8B91-190583282470}">
      <dgm:prSet/>
      <dgm:spPr/>
      <dgm:t>
        <a:bodyPr/>
        <a:lstStyle/>
        <a:p>
          <a:endParaRPr lang="ru-RU"/>
        </a:p>
      </dgm:t>
    </dgm:pt>
    <dgm:pt modelId="{EAB63DB5-5736-450E-BCBF-AD3F7CBE94FE}">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21,2</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95D08967-68D9-4DC4-A9A7-71512971A8DB}" type="parTrans" cxnId="{165C10B5-45B8-4968-9988-3A7443B75DCE}">
      <dgm:prSet/>
      <dgm:spPr/>
      <dgm:t>
        <a:bodyPr/>
        <a:lstStyle/>
        <a:p>
          <a:endParaRPr lang="ru-RU"/>
        </a:p>
      </dgm:t>
    </dgm:pt>
    <dgm:pt modelId="{0023FA5F-10E6-42EC-987A-E7D6A45B525D}" type="sibTrans" cxnId="{165C10B5-45B8-4968-9988-3A7443B75DCE}">
      <dgm:prSet/>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Y="76856">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B8FF94AB-C772-41A2-B9FF-21509436340E}" type="pres">
      <dgm:prSet presAssocID="{9C340CC9-2130-40AB-A317-731A07F4C4D4}" presName="vertTwo" presStyleCnt="0"/>
      <dgm:spPr/>
    </dgm:pt>
    <dgm:pt modelId="{B0CFC94A-D766-41F1-8B23-A68B2935A5AD}" type="pres">
      <dgm:prSet presAssocID="{9C340CC9-2130-40AB-A317-731A07F4C4D4}" presName="txTwo" presStyleLbl="node2" presStyleIdx="0" presStyleCnt="3" custScaleY="50165">
        <dgm:presLayoutVars>
          <dgm:chPref val="3"/>
        </dgm:presLayoutVars>
      </dgm:prSet>
      <dgm:spPr/>
      <dgm:t>
        <a:bodyPr/>
        <a:lstStyle/>
        <a:p>
          <a:endParaRPr lang="ru-RU"/>
        </a:p>
      </dgm:t>
    </dgm:pt>
    <dgm:pt modelId="{767CA7CD-83B0-4DE8-8FED-10D979A2D2F5}" type="pres">
      <dgm:prSet presAssocID="{9C340CC9-2130-40AB-A317-731A07F4C4D4}" presName="parTransTwo" presStyleCnt="0"/>
      <dgm:spPr/>
    </dgm:pt>
    <dgm:pt modelId="{7F7D646A-325D-42E2-B7A1-5DA00A8728A1}" type="pres">
      <dgm:prSet presAssocID="{9C340CC9-2130-40AB-A317-731A07F4C4D4}" presName="horzTwo" presStyleCnt="0"/>
      <dgm:spPr/>
    </dgm:pt>
    <dgm:pt modelId="{6E783F15-A726-4A86-86F2-47320A66F850}" type="pres">
      <dgm:prSet presAssocID="{6E4BDF23-D055-4600-B225-7ECA009E7556}" presName="vertThree" presStyleCnt="0"/>
      <dgm:spPr/>
    </dgm:pt>
    <dgm:pt modelId="{D54A1FD8-56F7-46F9-A676-F143C6EBEA17}" type="pres">
      <dgm:prSet presAssocID="{6E4BDF23-D055-4600-B225-7ECA009E7556}" presName="txThree" presStyleLbl="node3" presStyleIdx="0" presStyleCnt="3">
        <dgm:presLayoutVars>
          <dgm:chPref val="3"/>
        </dgm:presLayoutVars>
      </dgm:prSet>
      <dgm:spPr/>
      <dgm:t>
        <a:bodyPr/>
        <a:lstStyle/>
        <a:p>
          <a:endParaRPr lang="ru-RU"/>
        </a:p>
      </dgm:t>
    </dgm:pt>
    <dgm:pt modelId="{34EEFF4F-5B59-4858-AE41-01E4CD2922DC}" type="pres">
      <dgm:prSet presAssocID="{6E4BDF23-D055-4600-B225-7ECA009E7556}" presName="parTransThree" presStyleCnt="0"/>
      <dgm:spPr/>
    </dgm:pt>
    <dgm:pt modelId="{9BE9C9C0-2AA0-4D31-A547-E3D74D5C17AA}" type="pres">
      <dgm:prSet presAssocID="{6E4BDF23-D055-4600-B225-7ECA009E7556}" presName="horzThree" presStyleCnt="0"/>
      <dgm:spPr/>
    </dgm:pt>
    <dgm:pt modelId="{C552FEC4-616B-4544-BA8D-E0B131B013EF}" type="pres">
      <dgm:prSet presAssocID="{DC8ABE38-9E0B-457A-A24A-B3482434ACAB}" presName="vertFour" presStyleCnt="0">
        <dgm:presLayoutVars>
          <dgm:chPref val="3"/>
        </dgm:presLayoutVars>
      </dgm:prSet>
      <dgm:spPr/>
    </dgm:pt>
    <dgm:pt modelId="{887EB7B3-8DBC-4D53-9F16-C54A31723BAE}" type="pres">
      <dgm:prSet presAssocID="{DC8ABE38-9E0B-457A-A24A-B3482434ACAB}" presName="txFour" presStyleLbl="node4" presStyleIdx="0" presStyleCnt="6">
        <dgm:presLayoutVars>
          <dgm:chPref val="3"/>
        </dgm:presLayoutVars>
      </dgm:prSet>
      <dgm:spPr/>
      <dgm:t>
        <a:bodyPr/>
        <a:lstStyle/>
        <a:p>
          <a:endParaRPr lang="ru-RU"/>
        </a:p>
      </dgm:t>
    </dgm:pt>
    <dgm:pt modelId="{79043F17-BE88-4FAD-B071-FA8C9A17E628}" type="pres">
      <dgm:prSet presAssocID="{DC8ABE38-9E0B-457A-A24A-B3482434ACAB}" presName="parTransFour" presStyleCnt="0"/>
      <dgm:spPr/>
    </dgm:pt>
    <dgm:pt modelId="{AE149215-74B5-4D81-A90B-407566AE05D7}" type="pres">
      <dgm:prSet presAssocID="{DC8ABE38-9E0B-457A-A24A-B3482434ACAB}" presName="horzFour" presStyleCnt="0"/>
      <dgm:spPr/>
    </dgm:pt>
    <dgm:pt modelId="{C58A68A3-958B-444C-B11A-40A1F94DF1AF}" type="pres">
      <dgm:prSet presAssocID="{A1DDD609-70AF-4AB0-8AF2-96C0F2FD1B4D}" presName="vertFour" presStyleCnt="0">
        <dgm:presLayoutVars>
          <dgm:chPref val="3"/>
        </dgm:presLayoutVars>
      </dgm:prSet>
      <dgm:spPr/>
    </dgm:pt>
    <dgm:pt modelId="{F1F5CB4B-C24A-4059-BEAB-3B559A3A4B53}" type="pres">
      <dgm:prSet presAssocID="{A1DDD609-70AF-4AB0-8AF2-96C0F2FD1B4D}" presName="txFour" presStyleLbl="node4" presStyleIdx="1" presStyleCnt="6" custScaleY="108522">
        <dgm:presLayoutVars>
          <dgm:chPref val="3"/>
        </dgm:presLayoutVars>
      </dgm:prSet>
      <dgm:spPr/>
      <dgm:t>
        <a:bodyPr/>
        <a:lstStyle/>
        <a:p>
          <a:endParaRPr lang="ru-RU"/>
        </a:p>
      </dgm:t>
    </dgm:pt>
    <dgm:pt modelId="{F517EFA0-8766-45F3-8ACC-0ACED77BBE1B}" type="pres">
      <dgm:prSet presAssocID="{A1DDD609-70AF-4AB0-8AF2-96C0F2FD1B4D}" presName="horzFour" presStyleCnt="0"/>
      <dgm:spPr/>
    </dgm:pt>
    <dgm:pt modelId="{E90DA7C8-75FF-4534-BA5A-CD0C15CAEFEF}" type="pres">
      <dgm:prSet presAssocID="{90346222-8E93-412B-9BDA-739D01D04546}" presName="sibSpaceTwo" presStyleCnt="0"/>
      <dgm:spPr/>
    </dgm:pt>
    <dgm:pt modelId="{76A1D5B9-92CB-414F-8B23-8F7FA4A3D2F6}" type="pres">
      <dgm:prSet presAssocID="{44620483-05CE-475B-892A-246F91C5E194}" presName="vertTwo" presStyleCnt="0"/>
      <dgm:spPr/>
    </dgm:pt>
    <dgm:pt modelId="{452C6620-79ED-4024-AF99-560D3088FF68}" type="pres">
      <dgm:prSet presAssocID="{44620483-05CE-475B-892A-246F91C5E194}" presName="txTwo" presStyleLbl="node2" presStyleIdx="1" presStyleCnt="3" custScaleX="28809" custScaleY="50165">
        <dgm:presLayoutVars>
          <dgm:chPref val="3"/>
        </dgm:presLayoutVars>
      </dgm:prSet>
      <dgm:spPr/>
      <dgm:t>
        <a:bodyPr/>
        <a:lstStyle/>
        <a:p>
          <a:endParaRPr lang="ru-RU"/>
        </a:p>
      </dgm:t>
    </dgm:pt>
    <dgm:pt modelId="{F7EFE5C9-7E2B-43CF-9C29-2B2759BE20CC}" type="pres">
      <dgm:prSet presAssocID="{44620483-05CE-475B-892A-246F91C5E194}" presName="parTransTwo" presStyleCnt="0"/>
      <dgm:spPr/>
    </dgm:pt>
    <dgm:pt modelId="{56C8D437-738D-40ED-9960-BC1369562625}" type="pres">
      <dgm:prSet presAssocID="{44620483-05CE-475B-892A-246F91C5E194}" presName="horzTwo" presStyleCnt="0"/>
      <dgm:spPr/>
    </dgm:pt>
    <dgm:pt modelId="{98E3E97C-107C-4D22-92CD-DFDCF7211ED7}" type="pres">
      <dgm:prSet presAssocID="{3B2FBF76-7AE6-46A5-B31C-235584C8BC28}" presName="vertThree" presStyleCnt="0"/>
      <dgm:spPr/>
    </dgm:pt>
    <dgm:pt modelId="{B398C5F7-6118-436C-8444-683DD21F6B0F}" type="pres">
      <dgm:prSet presAssocID="{3B2FBF76-7AE6-46A5-B31C-235584C8BC28}" presName="txThree" presStyleLbl="node3" presStyleIdx="1" presStyleCnt="3" custScaleX="28922">
        <dgm:presLayoutVars>
          <dgm:chPref val="3"/>
        </dgm:presLayoutVars>
      </dgm:prSet>
      <dgm:spPr/>
      <dgm:t>
        <a:bodyPr/>
        <a:lstStyle/>
        <a:p>
          <a:endParaRPr lang="ru-RU"/>
        </a:p>
      </dgm:t>
    </dgm:pt>
    <dgm:pt modelId="{36FA840E-2068-4B81-993E-AC9F4E275F76}" type="pres">
      <dgm:prSet presAssocID="{3B2FBF76-7AE6-46A5-B31C-235584C8BC28}" presName="parTransThree" presStyleCnt="0"/>
      <dgm:spPr/>
    </dgm:pt>
    <dgm:pt modelId="{3E2B7368-864C-4D10-81EF-A95148AC870D}" type="pres">
      <dgm:prSet presAssocID="{3B2FBF76-7AE6-46A5-B31C-235584C8BC28}" presName="horzThree" presStyleCnt="0"/>
      <dgm:spPr/>
    </dgm:pt>
    <dgm:pt modelId="{8246021B-6A6F-495D-8FC3-F2D5760E302B}" type="pres">
      <dgm:prSet presAssocID="{318C6D53-F574-46BA-BAC0-4B54135BD979}" presName="vertFour" presStyleCnt="0">
        <dgm:presLayoutVars>
          <dgm:chPref val="3"/>
        </dgm:presLayoutVars>
      </dgm:prSet>
      <dgm:spPr/>
    </dgm:pt>
    <dgm:pt modelId="{E43F2868-55D6-48E5-B1AC-384FFBA9F9BB}" type="pres">
      <dgm:prSet presAssocID="{318C6D53-F574-46BA-BAC0-4B54135BD979}" presName="txFour" presStyleLbl="node4" presStyleIdx="2" presStyleCnt="6" custScaleX="29149">
        <dgm:presLayoutVars>
          <dgm:chPref val="3"/>
        </dgm:presLayoutVars>
      </dgm:prSet>
      <dgm:spPr/>
      <dgm:t>
        <a:bodyPr/>
        <a:lstStyle/>
        <a:p>
          <a:endParaRPr lang="ru-RU"/>
        </a:p>
      </dgm:t>
    </dgm:pt>
    <dgm:pt modelId="{0EFB8546-BBE5-4C57-B92A-AAD71FE3F918}" type="pres">
      <dgm:prSet presAssocID="{318C6D53-F574-46BA-BAC0-4B54135BD979}" presName="parTransFour" presStyleCnt="0"/>
      <dgm:spPr/>
    </dgm:pt>
    <dgm:pt modelId="{C18F4242-2605-456B-A20C-54B42BC70B61}" type="pres">
      <dgm:prSet presAssocID="{318C6D53-F574-46BA-BAC0-4B54135BD979}" presName="horzFour" presStyleCnt="0"/>
      <dgm:spPr/>
    </dgm:pt>
    <dgm:pt modelId="{23C71423-0A0E-4582-AD5D-38D4E15798DC}" type="pres">
      <dgm:prSet presAssocID="{348FA55A-6A8D-406B-A9FE-FB2934BE5BA6}" presName="vertFour" presStyleCnt="0">
        <dgm:presLayoutVars>
          <dgm:chPref val="3"/>
        </dgm:presLayoutVars>
      </dgm:prSet>
      <dgm:spPr/>
    </dgm:pt>
    <dgm:pt modelId="{030A841F-7C44-44EF-A820-CEACEFE7C1F0}" type="pres">
      <dgm:prSet presAssocID="{348FA55A-6A8D-406B-A9FE-FB2934BE5BA6}" presName="txFour" presStyleLbl="node4" presStyleIdx="3" presStyleCnt="6" custScaleX="29149">
        <dgm:presLayoutVars>
          <dgm:chPref val="3"/>
        </dgm:presLayoutVars>
      </dgm:prSet>
      <dgm:spPr/>
      <dgm:t>
        <a:bodyPr/>
        <a:lstStyle/>
        <a:p>
          <a:endParaRPr lang="ru-RU"/>
        </a:p>
      </dgm:t>
    </dgm:pt>
    <dgm:pt modelId="{F653BF88-A02C-4988-BC31-BFE61A3020AE}" type="pres">
      <dgm:prSet presAssocID="{348FA55A-6A8D-406B-A9FE-FB2934BE5BA6}" presName="horzFour" presStyleCnt="0"/>
      <dgm:spPr/>
    </dgm:pt>
    <dgm:pt modelId="{4ADA7E30-8B87-4FAF-8495-60A1EF972E49}" type="pres">
      <dgm:prSet presAssocID="{D60F0625-6511-4B59-9672-06598FA28AC1}" presName="sibSpaceTwo" presStyleCnt="0"/>
      <dgm:spPr/>
    </dgm:pt>
    <dgm:pt modelId="{24E51278-1E65-49A7-8029-5D6B844BC8C0}" type="pres">
      <dgm:prSet presAssocID="{53F4C823-8374-49D8-A638-C256B8E70B03}" presName="vertTwo" presStyleCnt="0"/>
      <dgm:spPr/>
    </dgm:pt>
    <dgm:pt modelId="{E1B52DC1-410A-4FEA-B9CA-61114C0849C6}" type="pres">
      <dgm:prSet presAssocID="{53F4C823-8374-49D8-A638-C256B8E70B03}" presName="txTwo" presStyleLbl="node2" presStyleIdx="2" presStyleCnt="3" custScaleX="28809" custScaleY="50165">
        <dgm:presLayoutVars>
          <dgm:chPref val="3"/>
        </dgm:presLayoutVars>
      </dgm:prSet>
      <dgm:spPr/>
      <dgm:t>
        <a:bodyPr/>
        <a:lstStyle/>
        <a:p>
          <a:endParaRPr lang="ru-RU"/>
        </a:p>
      </dgm:t>
    </dgm:pt>
    <dgm:pt modelId="{5A072358-E901-445F-B8B7-210FBAF36EA7}" type="pres">
      <dgm:prSet presAssocID="{53F4C823-8374-49D8-A638-C256B8E70B03}" presName="parTransTwo" presStyleCnt="0"/>
      <dgm:spPr/>
    </dgm:pt>
    <dgm:pt modelId="{66ECD577-5A93-4038-873D-3416B989CCDA}" type="pres">
      <dgm:prSet presAssocID="{53F4C823-8374-49D8-A638-C256B8E70B03}" presName="horzTwo" presStyleCnt="0"/>
      <dgm:spPr/>
    </dgm:pt>
    <dgm:pt modelId="{EAC04BC2-4F6A-45DA-8574-78306C1AB3D5}" type="pres">
      <dgm:prSet presAssocID="{3D89C345-4A0D-4FDC-B5A8-B2FCB828DDAB}" presName="vertThree" presStyleCnt="0"/>
      <dgm:spPr/>
    </dgm:pt>
    <dgm:pt modelId="{641F6492-78FE-4E68-88DD-944887FEEFA7}" type="pres">
      <dgm:prSet presAssocID="{3D89C345-4A0D-4FDC-B5A8-B2FCB828DDAB}" presName="txThree" presStyleLbl="node3" presStyleIdx="2" presStyleCnt="3" custScaleX="28922">
        <dgm:presLayoutVars>
          <dgm:chPref val="3"/>
        </dgm:presLayoutVars>
      </dgm:prSet>
      <dgm:spPr/>
      <dgm:t>
        <a:bodyPr/>
        <a:lstStyle/>
        <a:p>
          <a:endParaRPr lang="ru-RU"/>
        </a:p>
      </dgm:t>
    </dgm:pt>
    <dgm:pt modelId="{54E33BF6-3354-42CE-97E3-43F4836F550F}" type="pres">
      <dgm:prSet presAssocID="{3D89C345-4A0D-4FDC-B5A8-B2FCB828DDAB}" presName="parTransThree" presStyleCnt="0"/>
      <dgm:spPr/>
    </dgm:pt>
    <dgm:pt modelId="{33A949D9-C359-40C7-BB32-B98DB5994187}" type="pres">
      <dgm:prSet presAssocID="{3D89C345-4A0D-4FDC-B5A8-B2FCB828DDAB}" presName="horzThree" presStyleCnt="0"/>
      <dgm:spPr/>
    </dgm:pt>
    <dgm:pt modelId="{AB89DE71-B792-4674-892F-A732DBB00E0B}" type="pres">
      <dgm:prSet presAssocID="{512DE50A-C5CC-4902-9E40-2F658F91C541}" presName="vertFour" presStyleCnt="0">
        <dgm:presLayoutVars>
          <dgm:chPref val="3"/>
        </dgm:presLayoutVars>
      </dgm:prSet>
      <dgm:spPr/>
    </dgm:pt>
    <dgm:pt modelId="{6E08BFCC-2DAE-450A-81BB-E8D1B04D820D}" type="pres">
      <dgm:prSet presAssocID="{512DE50A-C5CC-4902-9E40-2F658F91C541}" presName="txFour" presStyleLbl="node4" presStyleIdx="4" presStyleCnt="6" custScaleX="29149">
        <dgm:presLayoutVars>
          <dgm:chPref val="3"/>
        </dgm:presLayoutVars>
      </dgm:prSet>
      <dgm:spPr/>
      <dgm:t>
        <a:bodyPr/>
        <a:lstStyle/>
        <a:p>
          <a:endParaRPr lang="ru-RU"/>
        </a:p>
      </dgm:t>
    </dgm:pt>
    <dgm:pt modelId="{14F4A3AD-AAF0-4E4C-8827-29D260A16CBF}" type="pres">
      <dgm:prSet presAssocID="{512DE50A-C5CC-4902-9E40-2F658F91C541}" presName="parTransFour" presStyleCnt="0"/>
      <dgm:spPr/>
    </dgm:pt>
    <dgm:pt modelId="{B40E5F4D-FF40-47F5-B355-E4B894312A85}" type="pres">
      <dgm:prSet presAssocID="{512DE50A-C5CC-4902-9E40-2F658F91C541}" presName="horzFour" presStyleCnt="0"/>
      <dgm:spPr/>
    </dgm:pt>
    <dgm:pt modelId="{DF4CA19D-0104-4609-BED0-8414ECD566D7}" type="pres">
      <dgm:prSet presAssocID="{EAB63DB5-5736-450E-BCBF-AD3F7CBE94FE}" presName="vertFour" presStyleCnt="0">
        <dgm:presLayoutVars>
          <dgm:chPref val="3"/>
        </dgm:presLayoutVars>
      </dgm:prSet>
      <dgm:spPr/>
    </dgm:pt>
    <dgm:pt modelId="{E3B93223-C7FD-4A4F-895B-F05432B31E57}" type="pres">
      <dgm:prSet presAssocID="{EAB63DB5-5736-450E-BCBF-AD3F7CBE94FE}" presName="txFour" presStyleLbl="node4" presStyleIdx="5" presStyleCnt="6" custScaleX="29149">
        <dgm:presLayoutVars>
          <dgm:chPref val="3"/>
        </dgm:presLayoutVars>
      </dgm:prSet>
      <dgm:spPr/>
      <dgm:t>
        <a:bodyPr/>
        <a:lstStyle/>
        <a:p>
          <a:endParaRPr lang="ru-RU"/>
        </a:p>
      </dgm:t>
    </dgm:pt>
    <dgm:pt modelId="{212D6032-F5D6-43CE-BC98-5C7F0357EF3D}" type="pres">
      <dgm:prSet presAssocID="{EAB63DB5-5736-450E-BCBF-AD3F7CBE94FE}" presName="horzFour" presStyleCnt="0"/>
      <dgm:spPr/>
    </dgm:pt>
  </dgm:ptLst>
  <dgm:cxnLst>
    <dgm:cxn modelId="{969207B1-07C3-4FCB-AC4C-97A54809A467}" type="presOf" srcId="{3B2FBF76-7AE6-46A5-B31C-235584C8BC28}" destId="{B398C5F7-6118-436C-8444-683DD21F6B0F}" srcOrd="0" destOrd="0" presId="urn:microsoft.com/office/officeart/2005/8/layout/hierarchy4"/>
    <dgm:cxn modelId="{7F431282-0CEF-4235-A4EE-F31ED2816333}" type="presOf" srcId="{DC8ABE38-9E0B-457A-A24A-B3482434ACAB}" destId="{887EB7B3-8DBC-4D53-9F16-C54A31723BAE}" srcOrd="0" destOrd="0" presId="urn:microsoft.com/office/officeart/2005/8/layout/hierarchy4"/>
    <dgm:cxn modelId="{9705166B-4BAF-4A7F-BA71-7CFA1556D0BB}" type="presOf" srcId="{A1DDD609-70AF-4AB0-8AF2-96C0F2FD1B4D}" destId="{F1F5CB4B-C24A-4059-BEAB-3B559A3A4B53}" srcOrd="0" destOrd="0" presId="urn:microsoft.com/office/officeart/2005/8/layout/hierarchy4"/>
    <dgm:cxn modelId="{E2E60461-5992-4AA5-A3A2-574A752DCE92}" srcId="{53F4C823-8374-49D8-A638-C256B8E70B03}" destId="{3D89C345-4A0D-4FDC-B5A8-B2FCB828DDAB}" srcOrd="0" destOrd="0" parTransId="{E6354887-5BD7-498D-B65E-5BB3879A76B2}" sibTransId="{EA880DA5-92D7-4193-8FA5-39C6170E4C3C}"/>
    <dgm:cxn modelId="{6C47EC45-C4B4-4EA0-89D8-F8D2EE15F03A}" srcId="{D351FCBF-967B-4557-978E-7A3222124EA5}" destId="{44620483-05CE-475B-892A-246F91C5E194}" srcOrd="1" destOrd="0" parTransId="{833C4AE1-F722-4E56-A2FF-C5725B3BFB2A}" sibTransId="{D60F0625-6511-4B59-9672-06598FA28AC1}"/>
    <dgm:cxn modelId="{8F6ACE71-8C2A-4D9F-A07F-45FC6311F7EF}" type="presOf" srcId="{3D89C345-4A0D-4FDC-B5A8-B2FCB828DDAB}" destId="{641F6492-78FE-4E68-88DD-944887FEEFA7}" srcOrd="0" destOrd="0" presId="urn:microsoft.com/office/officeart/2005/8/layout/hierarchy4"/>
    <dgm:cxn modelId="{15EA5969-1266-4A08-9B4C-2673D40B1468}" srcId="{D351FCBF-967B-4557-978E-7A3222124EA5}" destId="{9C340CC9-2130-40AB-A317-731A07F4C4D4}" srcOrd="0" destOrd="0" parTransId="{58655F87-BEED-44F0-A5BC-6C3B4C969F18}" sibTransId="{90346222-8E93-412B-9BDA-739D01D04546}"/>
    <dgm:cxn modelId="{EC77CAE8-400F-4B80-AF8F-C0D801F98F7E}" type="presOf" srcId="{9C340CC9-2130-40AB-A317-731A07F4C4D4}" destId="{B0CFC94A-D766-41F1-8B23-A68B2935A5AD}" srcOrd="0" destOrd="0" presId="urn:microsoft.com/office/officeart/2005/8/layout/hierarchy4"/>
    <dgm:cxn modelId="{56068F64-5142-4B3C-B086-5A02F2A92F50}" type="presOf" srcId="{348FA55A-6A8D-406B-A9FE-FB2934BE5BA6}" destId="{030A841F-7C44-44EF-A820-CEACEFE7C1F0}" srcOrd="0" destOrd="0" presId="urn:microsoft.com/office/officeart/2005/8/layout/hierarchy4"/>
    <dgm:cxn modelId="{CC044DF5-7EDB-4B19-A20C-869B0E66DC0C}" type="presOf" srcId="{318C6D53-F574-46BA-BAC0-4B54135BD979}" destId="{E43F2868-55D6-48E5-B1AC-384FFBA9F9BB}" srcOrd="0" destOrd="0" presId="urn:microsoft.com/office/officeart/2005/8/layout/hierarchy4"/>
    <dgm:cxn modelId="{78BED06D-BAA5-4F8B-8B91-190583282470}" srcId="{318C6D53-F574-46BA-BAC0-4B54135BD979}" destId="{348FA55A-6A8D-406B-A9FE-FB2934BE5BA6}" srcOrd="0" destOrd="0" parTransId="{20420FBB-FB32-4A75-AF2D-C91736AA6E94}" sibTransId="{0E7176D9-F1F4-4DA2-8605-D5C2BFE22972}"/>
    <dgm:cxn modelId="{BB2B5E49-EE59-4CBC-9BBA-E9C82A52B7A2}" srcId="{D351FCBF-967B-4557-978E-7A3222124EA5}" destId="{53F4C823-8374-49D8-A638-C256B8E70B03}" srcOrd="2" destOrd="0" parTransId="{398E84D1-27FF-4A04-AF2A-3E5772A90058}" sibTransId="{577948DE-DC45-4BEC-A77B-0221692CED29}"/>
    <dgm:cxn modelId="{06734997-BB3F-464B-BD88-0FF9251C0472}" srcId="{1A37C2D0-E311-480D-BE74-4A10698CA5CA}" destId="{D351FCBF-967B-4557-978E-7A3222124EA5}" srcOrd="0" destOrd="0" parTransId="{02F7ECAF-3554-4DF9-89FC-164034A7045E}" sibTransId="{7DEB0C03-D1E4-4C2F-9788-195499245F22}"/>
    <dgm:cxn modelId="{5E2A3969-7FB8-4662-9F17-F53AA2703C7F}" srcId="{DC8ABE38-9E0B-457A-A24A-B3482434ACAB}" destId="{A1DDD609-70AF-4AB0-8AF2-96C0F2FD1B4D}" srcOrd="0" destOrd="0" parTransId="{A3AF0806-BCE7-41EF-8884-5859E7B3DC4D}" sibTransId="{6356DD5A-34F4-40C3-8E59-AF1BE4BC4233}"/>
    <dgm:cxn modelId="{0EC2FFFF-3B8A-4396-A103-CD84B8E53C3D}" srcId="{6E4BDF23-D055-4600-B225-7ECA009E7556}" destId="{DC8ABE38-9E0B-457A-A24A-B3482434ACAB}" srcOrd="0" destOrd="0" parTransId="{66A143F5-070B-4EB2-98E1-744739FD25A0}" sibTransId="{571AE004-CF7E-444E-8136-BDA562AA7234}"/>
    <dgm:cxn modelId="{6E23C998-90CA-4E0F-ACD0-A622A7F42F85}" type="presOf" srcId="{53F4C823-8374-49D8-A638-C256B8E70B03}" destId="{E1B52DC1-410A-4FEA-B9CA-61114C0849C6}" srcOrd="0" destOrd="0" presId="urn:microsoft.com/office/officeart/2005/8/layout/hierarchy4"/>
    <dgm:cxn modelId="{E3642A7A-BD2B-49F4-A570-702919A9F550}" type="presOf" srcId="{EAB63DB5-5736-450E-BCBF-AD3F7CBE94FE}" destId="{E3B93223-C7FD-4A4F-895B-F05432B31E57}"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FFF7DA18-D26E-42FD-A9EA-3F5A65F674B4}" srcId="{3B2FBF76-7AE6-46A5-B31C-235584C8BC28}" destId="{318C6D53-F574-46BA-BAC0-4B54135BD979}" srcOrd="0" destOrd="0" parTransId="{A3C9784C-D30D-40CE-AC86-350D3BBFCDFB}" sibTransId="{05135503-0B1F-498F-A482-1E9F33411CEC}"/>
    <dgm:cxn modelId="{54EC16C4-94F1-4DA1-8192-10A416F0D1CD}" srcId="{9C340CC9-2130-40AB-A317-731A07F4C4D4}" destId="{6E4BDF23-D055-4600-B225-7ECA009E7556}" srcOrd="0" destOrd="0" parTransId="{4D02B540-D793-425D-B00D-FED0E450A17E}" sibTransId="{44280126-ADC5-4899-80CA-477D12FABF98}"/>
    <dgm:cxn modelId="{165C10B5-45B8-4968-9988-3A7443B75DCE}" srcId="{512DE50A-C5CC-4902-9E40-2F658F91C541}" destId="{EAB63DB5-5736-450E-BCBF-AD3F7CBE94FE}" srcOrd="0" destOrd="0" parTransId="{95D08967-68D9-4DC4-A9A7-71512971A8DB}" sibTransId="{0023FA5F-10E6-42EC-987A-E7D6A45B525D}"/>
    <dgm:cxn modelId="{5A772380-9859-40AE-A171-26A8A5191CC4}" srcId="{44620483-05CE-475B-892A-246F91C5E194}" destId="{3B2FBF76-7AE6-46A5-B31C-235584C8BC28}" srcOrd="0" destOrd="0" parTransId="{8BB2AFFB-1004-44C9-B092-5D99475E9477}" sibTransId="{E28551A7-538B-4977-A8D5-CCC52F3D0F59}"/>
    <dgm:cxn modelId="{6E892383-E6E3-4D11-800D-261CA16EA4A6}" type="presOf" srcId="{6E4BDF23-D055-4600-B225-7ECA009E7556}" destId="{D54A1FD8-56F7-46F9-A676-F143C6EBEA17}" srcOrd="0" destOrd="0" presId="urn:microsoft.com/office/officeart/2005/8/layout/hierarchy4"/>
    <dgm:cxn modelId="{9AF22817-3E43-4ABD-94E7-2197567D3FA8}" type="presOf" srcId="{44620483-05CE-475B-892A-246F91C5E194}" destId="{452C6620-79ED-4024-AF99-560D3088FF68}" srcOrd="0" destOrd="0" presId="urn:microsoft.com/office/officeart/2005/8/layout/hierarchy4"/>
    <dgm:cxn modelId="{E73D1DC4-54DD-4629-B32D-AC7601F2C917}" type="presOf" srcId="{1A37C2D0-E311-480D-BE74-4A10698CA5CA}" destId="{864DD87F-0B0C-4621-942E-8CB6627B1031}" srcOrd="0" destOrd="0" presId="urn:microsoft.com/office/officeart/2005/8/layout/hierarchy4"/>
    <dgm:cxn modelId="{E71FD0EC-DE11-42EF-A423-76B57C04717A}" type="presOf" srcId="{D351FCBF-967B-4557-978E-7A3222124EA5}" destId="{8CCC63E9-78E3-42CF-8177-76D5E588906A}" srcOrd="0" destOrd="0" presId="urn:microsoft.com/office/officeart/2005/8/layout/hierarchy4"/>
    <dgm:cxn modelId="{8D2F1563-7F54-4224-A369-5DC922653457}" type="presOf" srcId="{512DE50A-C5CC-4902-9E40-2F658F91C541}" destId="{6E08BFCC-2DAE-450A-81BB-E8D1B04D820D}" srcOrd="0" destOrd="0" presId="urn:microsoft.com/office/officeart/2005/8/layout/hierarchy4"/>
    <dgm:cxn modelId="{B2726F1A-30B5-4508-B9F6-5075D357BACE}" type="presParOf" srcId="{864DD87F-0B0C-4621-942E-8CB6627B1031}" destId="{0C39856A-F539-4A0A-9A68-83637FEBAC0B}" srcOrd="0" destOrd="0" presId="urn:microsoft.com/office/officeart/2005/8/layout/hierarchy4"/>
    <dgm:cxn modelId="{DDB82955-0FC8-43EB-9FE3-6D51D3020CD0}" type="presParOf" srcId="{0C39856A-F539-4A0A-9A68-83637FEBAC0B}" destId="{8CCC63E9-78E3-42CF-8177-76D5E588906A}" srcOrd="0" destOrd="0" presId="urn:microsoft.com/office/officeart/2005/8/layout/hierarchy4"/>
    <dgm:cxn modelId="{60979D17-C448-4760-8B86-26412EE15928}" type="presParOf" srcId="{0C39856A-F539-4A0A-9A68-83637FEBAC0B}" destId="{B9A4D6C6-8648-453E-93F2-931661CD5112}" srcOrd="1" destOrd="0" presId="urn:microsoft.com/office/officeart/2005/8/layout/hierarchy4"/>
    <dgm:cxn modelId="{9C7503ED-4D3D-4371-ADF6-4F2B8BADDF66}" type="presParOf" srcId="{0C39856A-F539-4A0A-9A68-83637FEBAC0B}" destId="{BE32FA8B-7078-4ADB-B5C0-7CD6AA1E3302}" srcOrd="2" destOrd="0" presId="urn:microsoft.com/office/officeart/2005/8/layout/hierarchy4"/>
    <dgm:cxn modelId="{2F0CFA26-FF07-4730-A275-E05BC542FB7C}" type="presParOf" srcId="{BE32FA8B-7078-4ADB-B5C0-7CD6AA1E3302}" destId="{B8FF94AB-C772-41A2-B9FF-21509436340E}" srcOrd="0" destOrd="0" presId="urn:microsoft.com/office/officeart/2005/8/layout/hierarchy4"/>
    <dgm:cxn modelId="{8460688C-D5E1-4C4F-9765-80110904E9DF}" type="presParOf" srcId="{B8FF94AB-C772-41A2-B9FF-21509436340E}" destId="{B0CFC94A-D766-41F1-8B23-A68B2935A5AD}" srcOrd="0" destOrd="0" presId="urn:microsoft.com/office/officeart/2005/8/layout/hierarchy4"/>
    <dgm:cxn modelId="{D055C629-43AE-4F6F-B4AB-0FA61607EF0D}" type="presParOf" srcId="{B8FF94AB-C772-41A2-B9FF-21509436340E}" destId="{767CA7CD-83B0-4DE8-8FED-10D979A2D2F5}" srcOrd="1" destOrd="0" presId="urn:microsoft.com/office/officeart/2005/8/layout/hierarchy4"/>
    <dgm:cxn modelId="{E913D1D6-3BE6-466D-96A8-F99C03F7DF8B}" type="presParOf" srcId="{B8FF94AB-C772-41A2-B9FF-21509436340E}" destId="{7F7D646A-325D-42E2-B7A1-5DA00A8728A1}" srcOrd="2" destOrd="0" presId="urn:microsoft.com/office/officeart/2005/8/layout/hierarchy4"/>
    <dgm:cxn modelId="{470EB7BE-4C33-4657-B7D8-FADB10FED413}" type="presParOf" srcId="{7F7D646A-325D-42E2-B7A1-5DA00A8728A1}" destId="{6E783F15-A726-4A86-86F2-47320A66F850}" srcOrd="0" destOrd="0" presId="urn:microsoft.com/office/officeart/2005/8/layout/hierarchy4"/>
    <dgm:cxn modelId="{14D59474-6463-45E6-B724-4E350D2C913C}" type="presParOf" srcId="{6E783F15-A726-4A86-86F2-47320A66F850}" destId="{D54A1FD8-56F7-46F9-A676-F143C6EBEA17}" srcOrd="0" destOrd="0" presId="urn:microsoft.com/office/officeart/2005/8/layout/hierarchy4"/>
    <dgm:cxn modelId="{CC8732A9-9CD5-42DC-B3B3-199536A6D92C}" type="presParOf" srcId="{6E783F15-A726-4A86-86F2-47320A66F850}" destId="{34EEFF4F-5B59-4858-AE41-01E4CD2922DC}" srcOrd="1" destOrd="0" presId="urn:microsoft.com/office/officeart/2005/8/layout/hierarchy4"/>
    <dgm:cxn modelId="{8F15CDD2-13D9-494C-872F-60B3C33621A8}" type="presParOf" srcId="{6E783F15-A726-4A86-86F2-47320A66F850}" destId="{9BE9C9C0-2AA0-4D31-A547-E3D74D5C17AA}" srcOrd="2" destOrd="0" presId="urn:microsoft.com/office/officeart/2005/8/layout/hierarchy4"/>
    <dgm:cxn modelId="{02725FED-8500-41F9-B990-8621DA9B22DB}" type="presParOf" srcId="{9BE9C9C0-2AA0-4D31-A547-E3D74D5C17AA}" destId="{C552FEC4-616B-4544-BA8D-E0B131B013EF}" srcOrd="0" destOrd="0" presId="urn:microsoft.com/office/officeart/2005/8/layout/hierarchy4"/>
    <dgm:cxn modelId="{86D0867F-A14B-4B64-A145-7F92F96FF155}" type="presParOf" srcId="{C552FEC4-616B-4544-BA8D-E0B131B013EF}" destId="{887EB7B3-8DBC-4D53-9F16-C54A31723BAE}" srcOrd="0" destOrd="0" presId="urn:microsoft.com/office/officeart/2005/8/layout/hierarchy4"/>
    <dgm:cxn modelId="{B1ED0F1C-2F2D-468A-9BC8-D93B8BE11BF8}" type="presParOf" srcId="{C552FEC4-616B-4544-BA8D-E0B131B013EF}" destId="{79043F17-BE88-4FAD-B071-FA8C9A17E628}" srcOrd="1" destOrd="0" presId="urn:microsoft.com/office/officeart/2005/8/layout/hierarchy4"/>
    <dgm:cxn modelId="{8C65963B-E1AA-4733-8F12-9D0D1A1D1A91}" type="presParOf" srcId="{C552FEC4-616B-4544-BA8D-E0B131B013EF}" destId="{AE149215-74B5-4D81-A90B-407566AE05D7}" srcOrd="2" destOrd="0" presId="urn:microsoft.com/office/officeart/2005/8/layout/hierarchy4"/>
    <dgm:cxn modelId="{4C0E7184-B1D5-42F9-97E0-4F58A07530BD}" type="presParOf" srcId="{AE149215-74B5-4D81-A90B-407566AE05D7}" destId="{C58A68A3-958B-444C-B11A-40A1F94DF1AF}" srcOrd="0" destOrd="0" presId="urn:microsoft.com/office/officeart/2005/8/layout/hierarchy4"/>
    <dgm:cxn modelId="{CAE513E3-A6D5-4B24-8F15-FC0FCC0C7A70}" type="presParOf" srcId="{C58A68A3-958B-444C-B11A-40A1F94DF1AF}" destId="{F1F5CB4B-C24A-4059-BEAB-3B559A3A4B53}" srcOrd="0" destOrd="0" presId="urn:microsoft.com/office/officeart/2005/8/layout/hierarchy4"/>
    <dgm:cxn modelId="{15FC15DF-25B1-4CF0-A008-B3EB5908716D}" type="presParOf" srcId="{C58A68A3-958B-444C-B11A-40A1F94DF1AF}" destId="{F517EFA0-8766-45F3-8ACC-0ACED77BBE1B}" srcOrd="1" destOrd="0" presId="urn:microsoft.com/office/officeart/2005/8/layout/hierarchy4"/>
    <dgm:cxn modelId="{F64E2965-AC2F-4591-8DF8-B2216779FF44}" type="presParOf" srcId="{BE32FA8B-7078-4ADB-B5C0-7CD6AA1E3302}" destId="{E90DA7C8-75FF-4534-BA5A-CD0C15CAEFEF}" srcOrd="1" destOrd="0" presId="urn:microsoft.com/office/officeart/2005/8/layout/hierarchy4"/>
    <dgm:cxn modelId="{32D5B0D4-051A-4D85-8E3D-35A8E454DBFC}" type="presParOf" srcId="{BE32FA8B-7078-4ADB-B5C0-7CD6AA1E3302}" destId="{76A1D5B9-92CB-414F-8B23-8F7FA4A3D2F6}" srcOrd="2" destOrd="0" presId="urn:microsoft.com/office/officeart/2005/8/layout/hierarchy4"/>
    <dgm:cxn modelId="{2B9C77AF-50C8-4FD1-85EF-FD42C4108035}" type="presParOf" srcId="{76A1D5B9-92CB-414F-8B23-8F7FA4A3D2F6}" destId="{452C6620-79ED-4024-AF99-560D3088FF68}" srcOrd="0" destOrd="0" presId="urn:microsoft.com/office/officeart/2005/8/layout/hierarchy4"/>
    <dgm:cxn modelId="{44371CF3-E923-4A9B-A646-3D88CABC9225}" type="presParOf" srcId="{76A1D5B9-92CB-414F-8B23-8F7FA4A3D2F6}" destId="{F7EFE5C9-7E2B-43CF-9C29-2B2759BE20CC}" srcOrd="1" destOrd="0" presId="urn:microsoft.com/office/officeart/2005/8/layout/hierarchy4"/>
    <dgm:cxn modelId="{944C4EBD-B460-42DC-A17F-D4D03E4A19E3}" type="presParOf" srcId="{76A1D5B9-92CB-414F-8B23-8F7FA4A3D2F6}" destId="{56C8D437-738D-40ED-9960-BC1369562625}" srcOrd="2" destOrd="0" presId="urn:microsoft.com/office/officeart/2005/8/layout/hierarchy4"/>
    <dgm:cxn modelId="{BF30B2E6-5082-42A7-B627-E66957AE262C}" type="presParOf" srcId="{56C8D437-738D-40ED-9960-BC1369562625}" destId="{98E3E97C-107C-4D22-92CD-DFDCF7211ED7}" srcOrd="0" destOrd="0" presId="urn:microsoft.com/office/officeart/2005/8/layout/hierarchy4"/>
    <dgm:cxn modelId="{076D2C7B-9A9E-4739-A9C5-2CEF3A5FEE06}" type="presParOf" srcId="{98E3E97C-107C-4D22-92CD-DFDCF7211ED7}" destId="{B398C5F7-6118-436C-8444-683DD21F6B0F}" srcOrd="0" destOrd="0" presId="urn:microsoft.com/office/officeart/2005/8/layout/hierarchy4"/>
    <dgm:cxn modelId="{6782E107-DAEC-4117-B1F4-F81473C6C46B}" type="presParOf" srcId="{98E3E97C-107C-4D22-92CD-DFDCF7211ED7}" destId="{36FA840E-2068-4B81-993E-AC9F4E275F76}" srcOrd="1" destOrd="0" presId="urn:microsoft.com/office/officeart/2005/8/layout/hierarchy4"/>
    <dgm:cxn modelId="{ED34D4A3-B6B1-442C-BC6B-D536799E233D}" type="presParOf" srcId="{98E3E97C-107C-4D22-92CD-DFDCF7211ED7}" destId="{3E2B7368-864C-4D10-81EF-A95148AC870D}" srcOrd="2" destOrd="0" presId="urn:microsoft.com/office/officeart/2005/8/layout/hierarchy4"/>
    <dgm:cxn modelId="{6B5F7CEB-ED54-4A1E-8EA3-0019F08A7488}" type="presParOf" srcId="{3E2B7368-864C-4D10-81EF-A95148AC870D}" destId="{8246021B-6A6F-495D-8FC3-F2D5760E302B}" srcOrd="0" destOrd="0" presId="urn:microsoft.com/office/officeart/2005/8/layout/hierarchy4"/>
    <dgm:cxn modelId="{A7876F94-BE91-41EE-93B2-E9C1670DE7F3}" type="presParOf" srcId="{8246021B-6A6F-495D-8FC3-F2D5760E302B}" destId="{E43F2868-55D6-48E5-B1AC-384FFBA9F9BB}" srcOrd="0" destOrd="0" presId="urn:microsoft.com/office/officeart/2005/8/layout/hierarchy4"/>
    <dgm:cxn modelId="{21CF2DC6-38C0-43DE-B305-0BC81AC66888}" type="presParOf" srcId="{8246021B-6A6F-495D-8FC3-F2D5760E302B}" destId="{0EFB8546-BBE5-4C57-B92A-AAD71FE3F918}" srcOrd="1" destOrd="0" presId="urn:microsoft.com/office/officeart/2005/8/layout/hierarchy4"/>
    <dgm:cxn modelId="{51305AEF-8BF5-4AAA-AE65-CE4C3EECED13}" type="presParOf" srcId="{8246021B-6A6F-495D-8FC3-F2D5760E302B}" destId="{C18F4242-2605-456B-A20C-54B42BC70B61}" srcOrd="2" destOrd="0" presId="urn:microsoft.com/office/officeart/2005/8/layout/hierarchy4"/>
    <dgm:cxn modelId="{C81CD0A3-62C2-44B5-B143-402BF48296F7}" type="presParOf" srcId="{C18F4242-2605-456B-A20C-54B42BC70B61}" destId="{23C71423-0A0E-4582-AD5D-38D4E15798DC}" srcOrd="0" destOrd="0" presId="urn:microsoft.com/office/officeart/2005/8/layout/hierarchy4"/>
    <dgm:cxn modelId="{BF51AD77-DA53-4D85-BBBA-71E20D6EA974}" type="presParOf" srcId="{23C71423-0A0E-4582-AD5D-38D4E15798DC}" destId="{030A841F-7C44-44EF-A820-CEACEFE7C1F0}" srcOrd="0" destOrd="0" presId="urn:microsoft.com/office/officeart/2005/8/layout/hierarchy4"/>
    <dgm:cxn modelId="{FFE52BE7-F572-44C7-8B43-78458E8FB1F1}" type="presParOf" srcId="{23C71423-0A0E-4582-AD5D-38D4E15798DC}" destId="{F653BF88-A02C-4988-BC31-BFE61A3020AE}" srcOrd="1" destOrd="0" presId="urn:microsoft.com/office/officeart/2005/8/layout/hierarchy4"/>
    <dgm:cxn modelId="{C7219E4F-ABDC-4A4D-9BD9-61864F2005CB}" type="presParOf" srcId="{BE32FA8B-7078-4ADB-B5C0-7CD6AA1E3302}" destId="{4ADA7E30-8B87-4FAF-8495-60A1EF972E49}" srcOrd="3" destOrd="0" presId="urn:microsoft.com/office/officeart/2005/8/layout/hierarchy4"/>
    <dgm:cxn modelId="{8FBFE92E-40BA-4099-B4CA-FE73BCFE41BF}" type="presParOf" srcId="{BE32FA8B-7078-4ADB-B5C0-7CD6AA1E3302}" destId="{24E51278-1E65-49A7-8029-5D6B844BC8C0}" srcOrd="4" destOrd="0" presId="urn:microsoft.com/office/officeart/2005/8/layout/hierarchy4"/>
    <dgm:cxn modelId="{73AF561B-A8AF-4782-A655-38753B9B22C1}" type="presParOf" srcId="{24E51278-1E65-49A7-8029-5D6B844BC8C0}" destId="{E1B52DC1-410A-4FEA-B9CA-61114C0849C6}" srcOrd="0" destOrd="0" presId="urn:microsoft.com/office/officeart/2005/8/layout/hierarchy4"/>
    <dgm:cxn modelId="{A794219C-CD24-4D56-A99E-0C54DC18C244}" type="presParOf" srcId="{24E51278-1E65-49A7-8029-5D6B844BC8C0}" destId="{5A072358-E901-445F-B8B7-210FBAF36EA7}" srcOrd="1" destOrd="0" presId="urn:microsoft.com/office/officeart/2005/8/layout/hierarchy4"/>
    <dgm:cxn modelId="{DA7A2DA6-4FD2-4878-91D9-EDB4258AE09B}" type="presParOf" srcId="{24E51278-1E65-49A7-8029-5D6B844BC8C0}" destId="{66ECD577-5A93-4038-873D-3416B989CCDA}" srcOrd="2" destOrd="0" presId="urn:microsoft.com/office/officeart/2005/8/layout/hierarchy4"/>
    <dgm:cxn modelId="{7782A248-7CF4-47AD-911D-CB852BD557E2}" type="presParOf" srcId="{66ECD577-5A93-4038-873D-3416B989CCDA}" destId="{EAC04BC2-4F6A-45DA-8574-78306C1AB3D5}" srcOrd="0" destOrd="0" presId="urn:microsoft.com/office/officeart/2005/8/layout/hierarchy4"/>
    <dgm:cxn modelId="{A41639B1-EA70-4018-92CA-B3AD0315CE09}" type="presParOf" srcId="{EAC04BC2-4F6A-45DA-8574-78306C1AB3D5}" destId="{641F6492-78FE-4E68-88DD-944887FEEFA7}" srcOrd="0" destOrd="0" presId="urn:microsoft.com/office/officeart/2005/8/layout/hierarchy4"/>
    <dgm:cxn modelId="{54A689F7-E281-4880-B628-CE2A43D6692C}" type="presParOf" srcId="{EAC04BC2-4F6A-45DA-8574-78306C1AB3D5}" destId="{54E33BF6-3354-42CE-97E3-43F4836F550F}" srcOrd="1" destOrd="0" presId="urn:microsoft.com/office/officeart/2005/8/layout/hierarchy4"/>
    <dgm:cxn modelId="{EBB90ACF-4C11-466F-AFCC-F5576A0DA580}" type="presParOf" srcId="{EAC04BC2-4F6A-45DA-8574-78306C1AB3D5}" destId="{33A949D9-C359-40C7-BB32-B98DB5994187}" srcOrd="2" destOrd="0" presId="urn:microsoft.com/office/officeart/2005/8/layout/hierarchy4"/>
    <dgm:cxn modelId="{7BC5A8A7-9476-4460-B452-402E414A6214}" type="presParOf" srcId="{33A949D9-C359-40C7-BB32-B98DB5994187}" destId="{AB89DE71-B792-4674-892F-A732DBB00E0B}" srcOrd="0" destOrd="0" presId="urn:microsoft.com/office/officeart/2005/8/layout/hierarchy4"/>
    <dgm:cxn modelId="{8D88B352-83B9-47B0-B4F5-D91B01D02FA7}" type="presParOf" srcId="{AB89DE71-B792-4674-892F-A732DBB00E0B}" destId="{6E08BFCC-2DAE-450A-81BB-E8D1B04D820D}" srcOrd="0" destOrd="0" presId="urn:microsoft.com/office/officeart/2005/8/layout/hierarchy4"/>
    <dgm:cxn modelId="{30D2CF65-9423-4AF7-9463-E6D50EDA1AAC}" type="presParOf" srcId="{AB89DE71-B792-4674-892F-A732DBB00E0B}" destId="{14F4A3AD-AAF0-4E4C-8827-29D260A16CBF}" srcOrd="1" destOrd="0" presId="urn:microsoft.com/office/officeart/2005/8/layout/hierarchy4"/>
    <dgm:cxn modelId="{CDFF0727-0C2B-4621-97BD-3DB487F7A027}" type="presParOf" srcId="{AB89DE71-B792-4674-892F-A732DBB00E0B}" destId="{B40E5F4D-FF40-47F5-B355-E4B894312A85}" srcOrd="2" destOrd="0" presId="urn:microsoft.com/office/officeart/2005/8/layout/hierarchy4"/>
    <dgm:cxn modelId="{381885D5-3116-4668-8539-AE078AD8A364}" type="presParOf" srcId="{B40E5F4D-FF40-47F5-B355-E4B894312A85}" destId="{DF4CA19D-0104-4609-BED0-8414ECD566D7}" srcOrd="0" destOrd="0" presId="urn:microsoft.com/office/officeart/2005/8/layout/hierarchy4"/>
    <dgm:cxn modelId="{280AC30A-07A4-47B7-B23D-BDBAF4C64BB4}" type="presParOf" srcId="{DF4CA19D-0104-4609-BED0-8414ECD566D7}" destId="{E3B93223-C7FD-4A4F-895B-F05432B31E57}" srcOrd="0" destOrd="0" presId="urn:microsoft.com/office/officeart/2005/8/layout/hierarchy4"/>
    <dgm:cxn modelId="{C45DC4DB-B7D2-466E-9536-B8888E9EE4E0}" type="presParOf" srcId="{DF4CA19D-0104-4609-BED0-8414ECD566D7}" destId="{212D6032-F5D6-43CE-BC98-5C7F0357EF3D}"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p>
      </dgm:t>
    </dgm:pt>
    <dgm:pt modelId="{6D4C3ED2-39E1-4137-9A50-9D8AF25F37D5}" type="parTrans" cxnId="{177B1604-DECB-437F-BD0A-A555EEF6E09F}">
      <dgm:prSet/>
      <dgm:spPr/>
      <dgm:t>
        <a:bodyPr/>
        <a:lstStyle/>
        <a:p>
          <a:endParaRPr lang="ru-RU" sz="1100" b="1"/>
        </a:p>
      </dgm:t>
    </dgm:pt>
    <dgm:pt modelId="{9A0A1B48-08CE-44F2-8C66-5814C06EE4C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73,8%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p>
      </dgm:t>
    </dgm:pt>
    <dgm:pt modelId="{29FE6CB6-1907-439D-BB9A-57865C4A7A77}" type="parTrans" cxnId="{B7EC6DDD-6433-44EC-9FD5-BD8BA88E6613}">
      <dgm:prSet/>
      <dgm:spPr/>
      <dgm:t>
        <a:bodyPr/>
        <a:lstStyle/>
        <a:p>
          <a:endParaRPr lang="ru-RU" sz="1100" b="1"/>
        </a:p>
      </dgm:t>
    </dgm:pt>
    <dgm:pt modelId="{A1BB5A2E-A45D-4F6A-B329-CD478219391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p>
      </dgm:t>
    </dgm:pt>
    <dgm:pt modelId="{3047CE4C-FF19-4B45-8312-79C9A6EA38F8}" type="parTrans" cxnId="{8F1F720A-D988-4739-9FFF-05E5C9E9A372}">
      <dgm:prSet/>
      <dgm:spPr/>
      <dgm:t>
        <a:bodyPr/>
        <a:lstStyle/>
        <a:p>
          <a:endParaRPr lang="ru-RU" sz="1100" b="1"/>
        </a:p>
      </dgm:t>
    </dgm:pt>
    <dgm:pt modelId="{B27758F7-CCC5-4853-943C-C625AC5B9618}">
      <dgm:prSet phldrT="[Текст]"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p>
      </dgm:t>
    </dgm:pt>
    <dgm:pt modelId="{64F31578-307B-4AF8-9DDD-FA0365BF46F7}" type="parTrans" cxnId="{EFA08DB9-2A00-43D3-B718-DCFAD41C9E5B}">
      <dgm:prSet/>
      <dgm:spPr/>
      <dgm:t>
        <a:bodyPr/>
        <a:lstStyle/>
        <a:p>
          <a:endParaRPr lang="ru-RU" sz="1100" b="1"/>
        </a:p>
      </dgm:t>
    </dgm:pt>
    <dgm:pt modelId="{34700083-B36F-462F-B323-1D0EB181521B}" type="sibTrans" cxnId="{C38E8795-CB70-4D9A-9446-1192A76BFB91}">
      <dgm:prSet/>
      <dgm:spPr/>
      <dgm:t>
        <a:bodyPr/>
        <a:lstStyle/>
        <a:p>
          <a:endParaRPr lang="ru-RU" sz="1100" b="1"/>
        </a:p>
      </dgm:t>
    </dgm:pt>
    <dgm:pt modelId="{9938749E-0144-426C-8499-F0A7FBDF416A}" type="parTrans" cxnId="{C38E8795-CB70-4D9A-9446-1192A76BFB91}">
      <dgm:prSet/>
      <dgm:spPr/>
      <dgm:t>
        <a:bodyPr/>
        <a:lstStyle/>
        <a:p>
          <a:endParaRPr lang="ru-RU" sz="1100" b="1"/>
        </a:p>
      </dgm:t>
    </dgm:pt>
    <dgm:pt modelId="{93520637-36B3-4AB9-B949-92D55141E73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73,3%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p>
      </dgm:t>
    </dgm:pt>
    <dgm:pt modelId="{15E02305-DAD8-4809-8067-42DAD00486AD}" type="parTrans" cxnId="{63612CDA-BBAA-48D8-BF07-558BDAD747A0}">
      <dgm:prSet/>
      <dgm:spPr/>
      <dgm:t>
        <a:bodyPr/>
        <a:lstStyle/>
        <a:p>
          <a:endParaRPr lang="ru-RU" sz="1100" b="1"/>
        </a:p>
      </dgm:t>
    </dgm:pt>
    <dgm:pt modelId="{F6F97186-B344-4193-9FE9-6DFB5403A28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43,5%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p>
      </dgm:t>
    </dgm:pt>
    <dgm:pt modelId="{A99EC59D-97F4-424A-A28E-01E77005439E}" type="parTrans" cxnId="{7C2E5991-6D03-4679-BB46-318B01A66142}">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F22CCE59-9B42-4DA2-949C-34E1E0586A20}" type="parTrans" cxnId="{C28CBCF7-3139-40F7-B426-1830BB2434D9}">
      <dgm:prSet/>
      <dgm:spPr/>
      <dgm:t>
        <a:bodyPr/>
        <a:lstStyle/>
        <a:p>
          <a:endParaRPr lang="ru-RU" sz="1100" b="1"/>
        </a:p>
      </dgm:t>
    </dgm:pt>
    <dgm:pt modelId="{791EFB96-2A48-4A9C-BE1D-F031EA878AFE}">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0EE0816-71FE-4855-B1E0-02990AF78A2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72,8%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3658E9D-3F3D-4273-992A-0B3786DB1FA2}" type="sibTrans" cxnId="{6738166E-1452-4A75-8F33-77A0EBB476DE}">
      <dgm:prSet/>
      <dgm:spPr/>
      <dgm:t>
        <a:bodyPr/>
        <a:lstStyle/>
        <a:p>
          <a:endParaRPr lang="ru-RU" sz="1100" b="1"/>
        </a:p>
      </dgm:t>
    </dgm:pt>
    <dgm:pt modelId="{1E8A2730-A5BA-46E9-A335-CB83EFC33D2E}" type="parTrans" cxnId="{6738166E-1452-4A75-8F33-77A0EBB476DE}">
      <dgm:prSet/>
      <dgm:spPr/>
      <dgm:t>
        <a:bodyPr/>
        <a:lstStyle/>
        <a:p>
          <a:endParaRPr lang="ru-RU" sz="1100" b="1"/>
        </a:p>
      </dgm:t>
    </dgm:pt>
    <dgm:pt modelId="{38339FB0-E72C-41C6-B50E-F0AC88B19FB8}">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2DE86E6-72CD-4DC8-9624-4DD62F96EFAF}" type="sibTrans" cxnId="{FD0B4AA9-BC48-4557-8309-723E52DF4E6F}">
      <dgm:prSet/>
      <dgm:spPr/>
      <dgm:t>
        <a:bodyPr/>
        <a:lstStyle/>
        <a:p>
          <a:endParaRPr lang="ru-RU" sz="1100" b="1"/>
        </a:p>
      </dgm:t>
    </dgm:pt>
    <dgm:pt modelId="{75674904-C66D-4634-9B49-059D96BD5483}" type="parTrans" cxnId="{FD0B4AA9-BC48-4557-8309-723E52DF4E6F}">
      <dgm:prSet/>
      <dgm:spPr/>
      <dgm:t>
        <a:bodyPr/>
        <a:lstStyle/>
        <a:p>
          <a:endParaRPr lang="ru-RU" sz="1100" b="1"/>
        </a:p>
      </dgm:t>
    </dgm:pt>
    <dgm:pt modelId="{6B08672F-E0FF-490A-8A6A-EE15E9A347DB}">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F96F08A-9CC7-4FB6-A9E1-3EDCD9F33FD8}" type="sibTrans" cxnId="{5BA4828B-CA0A-4DD7-BA23-AF56465333D3}">
      <dgm:prSet/>
      <dgm:spPr/>
      <dgm:t>
        <a:bodyPr/>
        <a:lstStyle/>
        <a:p>
          <a:endParaRPr lang="ru-RU" sz="1100" b="1"/>
        </a:p>
      </dgm:t>
    </dgm:pt>
    <dgm:pt modelId="{BCD2EDD9-D801-4E03-BB4B-D967153748FB}" type="parTrans" cxnId="{5BA4828B-CA0A-4DD7-BA23-AF56465333D3}">
      <dgm:prSet/>
      <dgm:spPr/>
      <dgm:t>
        <a:bodyPr/>
        <a:lstStyle/>
        <a:p>
          <a:endParaRPr lang="ru-RU" sz="1100" b="1"/>
        </a:p>
      </dgm:t>
    </dgm:pt>
    <dgm:pt modelId="{1D61555D-5C35-4B12-BFFF-483B302CB699}" type="sibTrans" cxnId="{81491584-AF29-4A41-A880-E8728934FEF0}">
      <dgm:prSet/>
      <dgm:spPr/>
      <dgm:t>
        <a:bodyPr/>
        <a:lstStyle/>
        <a:p>
          <a:endParaRPr lang="ru-RU" sz="1100" b="1"/>
        </a:p>
      </dgm:t>
    </dgm:pt>
    <dgm:pt modelId="{C79FC32D-21F6-44D8-BB85-40E56683B653}" type="parTrans" cxnId="{81491584-AF29-4A41-A880-E8728934FEF0}">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p>
      </dgm:t>
    </dgm:pt>
    <dgm:pt modelId="{6CA8BE2D-8B63-444F-91FB-8F9AAFFFD516}" type="parTrans" cxnId="{85E56FFB-E071-40C7-BFC1-E9508A75A379}">
      <dgm:prSet/>
      <dgm:spPr/>
      <dgm:t>
        <a:bodyPr/>
        <a:lstStyle/>
        <a:p>
          <a:endParaRPr lang="ru-RU" sz="1100" b="1"/>
        </a:p>
      </dgm:t>
    </dgm:pt>
    <dgm:pt modelId="{3ABED5D1-1D4C-4969-969B-8C80E3125CE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E71F8B0-BC5D-4510-B871-3246A6431E67}" type="parTrans" cxnId="{70F6E34E-FB18-46C5-A699-F76A10348BA5}">
      <dgm:prSet/>
      <dgm:spPr/>
      <dgm:t>
        <a:bodyPr/>
        <a:lstStyle/>
        <a:p>
          <a:endParaRPr lang="ru-RU"/>
        </a:p>
      </dgm:t>
    </dgm:pt>
    <dgm:pt modelId="{DBDE80F5-A547-4AA5-9882-11225CDB0499}" type="sibTrans" cxnId="{70F6E34E-FB18-46C5-A699-F76A10348BA5}">
      <dgm:prSet/>
      <dgm:spPr/>
      <dgm:t>
        <a:bodyPr/>
        <a:lstStyle/>
        <a:p>
          <a:endParaRPr lang="ru-RU"/>
        </a:p>
      </dgm:t>
    </dgm:pt>
    <dgm:pt modelId="{6BF0F0D5-126A-459A-8178-7E7968BA7962}">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0F72B09-0A85-425D-9591-04016EADD5FB}" type="parTrans" cxnId="{E0DF1897-468D-4542-891F-7E1197111D69}">
      <dgm:prSet/>
      <dgm:spPr/>
      <dgm:t>
        <a:bodyPr/>
        <a:lstStyle/>
        <a:p>
          <a:endParaRPr lang="ru-RU"/>
        </a:p>
      </dgm:t>
    </dgm:pt>
    <dgm:pt modelId="{7FF4E700-05F0-46FE-8FE6-1502B468C7FC}" type="sibTrans" cxnId="{E0DF1897-468D-4542-891F-7E1197111D69}">
      <dgm:prSet/>
      <dgm:spPr/>
      <dgm:t>
        <a:bodyPr/>
        <a:lstStyle/>
        <a:p>
          <a:endParaRPr lang="ru-RU"/>
        </a:p>
      </dgm:t>
    </dgm:pt>
    <dgm:pt modelId="{25FF8FC8-B16B-4B7E-B907-E43319EB522D}">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72,8%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F54C8FD-3EED-4F02-89A1-F059CFDCC3D4}" type="parTrans" cxnId="{16B6FFB5-217D-400B-A998-0DB1F1711C08}">
      <dgm:prSet/>
      <dgm:spPr/>
      <dgm:t>
        <a:bodyPr/>
        <a:lstStyle/>
        <a:p>
          <a:endParaRPr lang="ru-RU"/>
        </a:p>
      </dgm:t>
    </dgm:pt>
    <dgm:pt modelId="{AB41C161-F1C0-4623-8BD3-32342EC14CDD}" type="sibTrans" cxnId="{16B6FFB5-217D-400B-A998-0DB1F1711C08}">
      <dgm:prSet/>
      <dgm:spPr/>
      <dgm:t>
        <a:bodyPr/>
        <a:lstStyle/>
        <a:p>
          <a:endParaRPr lang="ru-RU"/>
        </a:p>
      </dgm:t>
    </dgm:pt>
    <dgm:pt modelId="{95025BF1-94DF-4519-8CBB-73D4693B310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41,8%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69C1751-5980-4F7D-BF10-1F7CC68B424B}" type="parTrans" cxnId="{27C04008-F4B9-4F14-8B90-BB70ED221FBE}">
      <dgm:prSet/>
      <dgm:spPr/>
      <dgm:t>
        <a:bodyPr/>
        <a:lstStyle/>
        <a:p>
          <a:endParaRPr lang="ru-RU"/>
        </a:p>
      </dgm:t>
    </dgm:pt>
    <dgm:pt modelId="{DBD9F8D7-05F1-4A72-AAD8-2B50946DE8AB}" type="sibTrans" cxnId="{27C04008-F4B9-4F14-8B90-BB70ED221FBE}">
      <dgm:prSet/>
      <dgm:spPr/>
      <dgm:t>
        <a:bodyPr/>
        <a:lstStyle/>
        <a:p>
          <a:endParaRPr lang="ru-RU"/>
        </a:p>
      </dgm:t>
    </dgm:pt>
    <dgm:pt modelId="{95E88481-CC85-45C3-AE06-969451321412}">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595A684-C696-4414-8C15-4C1EC7423F66}" type="parTrans" cxnId="{E00AB2B0-7E42-4254-869B-6E3B9E90C2F1}">
      <dgm:prSet/>
      <dgm:spPr/>
      <dgm:t>
        <a:bodyPr/>
        <a:lstStyle/>
        <a:p>
          <a:endParaRPr lang="ru-RU"/>
        </a:p>
      </dgm:t>
    </dgm:pt>
    <dgm:pt modelId="{7992A027-445A-43FC-8347-ECD75A7DA431}" type="sibTrans" cxnId="{E00AB2B0-7E42-4254-869B-6E3B9E90C2F1}">
      <dgm:prSet/>
      <dgm:spPr/>
      <dgm:t>
        <a:bodyPr/>
        <a:lstStyle/>
        <a:p>
          <a:endParaRPr lang="ru-RU"/>
        </a:p>
      </dgm:t>
    </dgm:pt>
    <dgm:pt modelId="{65ACF673-E3A4-46B9-93D4-6BD4D1FB2308}">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72E4B7E4-8FE4-4D79-9D58-4A412F4D6D7D}" type="parTrans" cxnId="{4DEFD695-9E4A-4F4A-A9E5-A6E08705400C}">
      <dgm:prSet/>
      <dgm:spPr/>
      <dgm:t>
        <a:bodyPr/>
        <a:lstStyle/>
        <a:p>
          <a:endParaRPr lang="ru-RU"/>
        </a:p>
      </dgm:t>
    </dgm:pt>
    <dgm:pt modelId="{3563FB44-A3C3-4784-A602-7C6DE214B08F}" type="sibTrans" cxnId="{4DEFD695-9E4A-4F4A-A9E5-A6E08705400C}">
      <dgm:prSet/>
      <dgm:spPr/>
      <dgm:t>
        <a:bodyPr/>
        <a:lstStyle/>
        <a:p>
          <a:endParaRPr lang="ru-RU"/>
        </a:p>
      </dgm:t>
    </dgm:pt>
    <dgm:pt modelId="{B2290308-6F06-4C63-80B3-4623F42AA17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3E2C8F2-5644-4E8B-96B1-619694BE00C9}" type="parTrans" cxnId="{A8EB012C-99C8-40D0-8760-6AC92FE5F67D}">
      <dgm:prSet/>
      <dgm:spPr/>
      <dgm:t>
        <a:bodyPr/>
        <a:lstStyle/>
        <a:p>
          <a:endParaRPr lang="ru-RU"/>
        </a:p>
      </dgm:t>
    </dgm:pt>
    <dgm:pt modelId="{82918D2F-F2A1-45D0-A452-4E8DCD6EAABB}" type="sibTrans" cxnId="{A8EB012C-99C8-40D0-8760-6AC92FE5F67D}">
      <dgm:prSet/>
      <dgm:spPr/>
      <dgm:t>
        <a:bodyPr/>
        <a:lstStyle/>
        <a:p>
          <a:endParaRPr lang="ru-RU"/>
        </a:p>
      </dgm:t>
    </dgm:pt>
    <dgm:pt modelId="{BB3F3E2C-C8ED-4CAC-BBCB-B9F10FD53D9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20AC574-CC46-4BFC-BD0F-8A4EDD39B521}" type="parTrans" cxnId="{89AC031B-8EDF-4E6B-B51A-AB2BD8C3A126}">
      <dgm:prSet/>
      <dgm:spPr/>
      <dgm:t>
        <a:bodyPr/>
        <a:lstStyle/>
        <a:p>
          <a:endParaRPr lang="ru-RU"/>
        </a:p>
      </dgm:t>
    </dgm:pt>
    <dgm:pt modelId="{29D9AF23-228E-402D-951F-37BC37466C34}" type="sibTrans" cxnId="{89AC031B-8EDF-4E6B-B51A-AB2BD8C3A126}">
      <dgm:prSet/>
      <dgm:spPr/>
      <dgm:t>
        <a:bodyPr/>
        <a:lstStyle/>
        <a:p>
          <a:endParaRPr lang="ru-RU"/>
        </a:p>
      </dgm:t>
    </dgm:pt>
    <dgm:pt modelId="{6198A401-C931-4E09-8842-B1D09F79C4C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32627EC-9C8F-4686-BF5F-C1CE99713897}" type="parTrans" cxnId="{E675D401-C9C7-4B62-ABB3-427C777F2B18}">
      <dgm:prSet/>
      <dgm:spPr/>
      <dgm:t>
        <a:bodyPr/>
        <a:lstStyle/>
        <a:p>
          <a:endParaRPr lang="ru-RU"/>
        </a:p>
      </dgm:t>
    </dgm:pt>
    <dgm:pt modelId="{F74EDF65-D2AF-4CC8-A257-825F295238BD}" type="sibTrans" cxnId="{E675D401-C9C7-4B62-ABB3-427C777F2B18}">
      <dgm:prSet/>
      <dgm:spPr/>
      <dgm:t>
        <a:bodyPr/>
        <a:lstStyle/>
        <a:p>
          <a:endParaRPr lang="ru-RU"/>
        </a:p>
      </dgm:t>
    </dgm:pt>
    <dgm:pt modelId="{50D8E53E-A089-4899-A2D0-FA0D1C75BAE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002B907-632C-4949-BC64-0D414B38E8BA}" type="parTrans" cxnId="{971EC301-5E96-47D7-BBB8-85BB92F22341}">
      <dgm:prSet/>
      <dgm:spPr/>
      <dgm:t>
        <a:bodyPr/>
        <a:lstStyle/>
        <a:p>
          <a:endParaRPr lang="ru-RU"/>
        </a:p>
      </dgm:t>
    </dgm:pt>
    <dgm:pt modelId="{DCC80539-3FCF-429E-BCCF-76BA48CC02A2}" type="sibTrans" cxnId="{971EC301-5E96-47D7-BBB8-85BB92F22341}">
      <dgm:prSet/>
      <dgm:spPr/>
      <dgm:t>
        <a:bodyPr/>
        <a:lstStyle/>
        <a:p>
          <a:endParaRPr lang="ru-RU"/>
        </a:p>
      </dgm:t>
    </dgm:pt>
    <dgm:pt modelId="{4B53D93B-17C3-4401-AE32-54E3895D9A9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4297C08-BA57-4635-9246-78BF7303E5FA}" type="parTrans" cxnId="{7EC83600-FB67-46E5-989A-1C7B1F4582E0}">
      <dgm:prSet/>
      <dgm:spPr/>
      <dgm:t>
        <a:bodyPr/>
        <a:lstStyle/>
        <a:p>
          <a:endParaRPr lang="ru-RU"/>
        </a:p>
      </dgm:t>
    </dgm:pt>
    <dgm:pt modelId="{8803EE82-CDF7-4D4C-9016-532BAAF3D3ED}" type="sibTrans" cxnId="{7EC83600-FB67-46E5-989A-1C7B1F4582E0}">
      <dgm:prSet/>
      <dgm:spPr/>
      <dgm:t>
        <a:bodyPr/>
        <a:lstStyle/>
        <a:p>
          <a:endParaRPr lang="ru-RU"/>
        </a:p>
      </dgm:t>
    </dgm:pt>
    <dgm:pt modelId="{7711325B-E859-44FE-8B41-57F9AFDCA54B}">
      <dgm:prSet phldrT="[Текст]"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p>
      </dgm:t>
    </dgm:pt>
    <dgm:pt modelId="{2BF8A7FD-5B45-414F-8537-22861CA0057A}" type="parTrans" cxnId="{605000A8-E9A8-4E12-A1C8-8FA726E7C9AE}">
      <dgm:prSet/>
      <dgm:spPr/>
      <dgm:t>
        <a:bodyPr/>
        <a:lstStyle/>
        <a:p>
          <a:endParaRPr lang="ru-RU" sz="1100" b="1"/>
        </a:p>
      </dgm:t>
    </dgm:pt>
    <dgm:pt modelId="{A57325F4-ED51-4632-8210-EB7BB1A937E3}">
      <dgm:prSet phldrT="[Текст]"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2CAC59-F6F2-42E5-B76B-89BAE641EF02}" type="sibTrans" cxnId="{E4F2792D-07C5-4C94-A5E2-650B4BA37CD8}">
      <dgm:prSet/>
      <dgm:spPr/>
      <dgm:t>
        <a:bodyPr/>
        <a:lstStyle/>
        <a:p>
          <a:endParaRPr lang="ru-RU" sz="1100" b="1"/>
        </a:p>
      </dgm:t>
    </dgm:pt>
    <dgm:pt modelId="{6150F581-7907-438C-A5FF-D5610DEF132F}" type="parTrans" cxnId="{E4F2792D-07C5-4C94-A5E2-650B4BA37CD8}">
      <dgm:prSet/>
      <dgm:spPr/>
      <dgm:t>
        <a:bodyPr/>
        <a:lstStyle/>
        <a:p>
          <a:endParaRPr lang="ru-RU" sz="1100" b="1"/>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pt>
    <dgm:pt modelId="{9DF12F5D-797B-4C71-93F7-7C835BFF7982}" type="pres">
      <dgm:prSet presAssocID="{946393D2-3BB5-4D19-BAF6-84B7339845C4}" presName="txOne" presStyleLbl="node0" presStyleIdx="0" presStyleCnt="1" custScaleY="83139">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pt>
    <dgm:pt modelId="{B74154C5-AFFE-498C-8E4C-911D7456AC97}" type="pres">
      <dgm:prSet presAssocID="{946393D2-3BB5-4D19-BAF6-84B7339845C4}" presName="horzOne" presStyleCnt="0"/>
      <dgm:spPr/>
    </dgm:pt>
    <dgm:pt modelId="{AA6E5317-C9D5-49D6-9218-04A9A8CDF9E8}" type="pres">
      <dgm:prSet presAssocID="{5A6BA2F8-AB86-4FEA-9FCE-F9FA52A7F9A0}" presName="vertTwo" presStyleCnt="0"/>
      <dgm:spPr/>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pt>
    <dgm:pt modelId="{ED986375-36F5-4143-A5F0-85653599471E}" type="pres">
      <dgm:prSet presAssocID="{5A6BA2F8-AB86-4FEA-9FCE-F9FA52A7F9A0}" presName="horzTwo" presStyleCnt="0"/>
      <dgm:spPr/>
    </dgm:pt>
    <dgm:pt modelId="{1E0AE069-C729-439A-8631-C94BAFEF68BF}" type="pres">
      <dgm:prSet presAssocID="{6B08672F-E0FF-490A-8A6A-EE15E9A347DB}" presName="vertThree" presStyleCnt="0"/>
      <dgm:spPr/>
    </dgm:pt>
    <dgm:pt modelId="{DF4FD48B-EDD5-45C2-A52E-3B036E7928B4}" type="pres">
      <dgm:prSet presAssocID="{6B08672F-E0FF-490A-8A6A-EE15E9A347DB}" presName="txThree" presStyleLbl="node3" presStyleIdx="0" presStyleCnt="5">
        <dgm:presLayoutVars>
          <dgm:chPref val="3"/>
        </dgm:presLayoutVars>
      </dgm:prSet>
      <dgm:spPr/>
      <dgm:t>
        <a:bodyPr/>
        <a:lstStyle/>
        <a:p>
          <a:endParaRPr lang="ru-RU"/>
        </a:p>
      </dgm:t>
    </dgm:pt>
    <dgm:pt modelId="{5AA9854F-A073-4482-8049-3F810CB0FA35}" type="pres">
      <dgm:prSet presAssocID="{6B08672F-E0FF-490A-8A6A-EE15E9A347DB}" presName="parTransThree" presStyleCnt="0"/>
      <dgm:spPr/>
    </dgm:pt>
    <dgm:pt modelId="{4B4ADDED-BE5B-4553-9A1E-15588D98987A}" type="pres">
      <dgm:prSet presAssocID="{6B08672F-E0FF-490A-8A6A-EE15E9A347DB}" presName="horzThree" presStyleCnt="0"/>
      <dgm:spPr/>
    </dgm:pt>
    <dgm:pt modelId="{67CE9756-A8D0-45D9-86D8-03109F5CBCE9}" type="pres">
      <dgm:prSet presAssocID="{38339FB0-E72C-41C6-B50E-F0AC88B19FB8}" presName="vertFour" presStyleCnt="0">
        <dgm:presLayoutVars>
          <dgm:chPref val="3"/>
        </dgm:presLayoutVars>
      </dgm:prSet>
      <dgm:spPr/>
    </dgm:pt>
    <dgm:pt modelId="{B0232F34-051D-481D-9CC7-7CFB0339C454}" type="pres">
      <dgm:prSet presAssocID="{38339FB0-E72C-41C6-B50E-F0AC88B19FB8}" presName="txFour" presStyleLbl="node4" presStyleIdx="0" presStyleCnt="15" custScaleY="100000">
        <dgm:presLayoutVars>
          <dgm:chPref val="3"/>
        </dgm:presLayoutVars>
      </dgm:prSet>
      <dgm:spPr/>
      <dgm:t>
        <a:bodyPr/>
        <a:lstStyle/>
        <a:p>
          <a:endParaRPr lang="ru-RU"/>
        </a:p>
      </dgm:t>
    </dgm:pt>
    <dgm:pt modelId="{571A3C60-BC49-49D1-BCCE-B160FCDBC262}" type="pres">
      <dgm:prSet presAssocID="{38339FB0-E72C-41C6-B50E-F0AC88B19FB8}" presName="parTransFour" presStyleCnt="0"/>
      <dgm:spPr/>
    </dgm:pt>
    <dgm:pt modelId="{03D9FDDF-6FEE-4AC3-8403-A2D130230B08}" type="pres">
      <dgm:prSet presAssocID="{38339FB0-E72C-41C6-B50E-F0AC88B19FB8}" presName="horzFour" presStyleCnt="0"/>
      <dgm:spPr/>
    </dgm:pt>
    <dgm:pt modelId="{A97F1489-052C-4C38-86B7-BC4BB90AC75E}" type="pres">
      <dgm:prSet presAssocID="{A0EE0816-71FE-4855-B1E0-02990AF78A21}" presName="vertFour" presStyleCnt="0">
        <dgm:presLayoutVars>
          <dgm:chPref val="3"/>
        </dgm:presLayoutVars>
      </dgm:prSet>
      <dgm:spPr/>
    </dgm:pt>
    <dgm:pt modelId="{4DC6FEF6-AA8E-4A28-95B0-4EA11C79CD95}" type="pres">
      <dgm:prSet presAssocID="{A0EE0816-71FE-4855-B1E0-02990AF78A21}" presName="txFour" presStyleLbl="node4" presStyleIdx="1" presStyleCnt="15">
        <dgm:presLayoutVars>
          <dgm:chPref val="3"/>
        </dgm:presLayoutVars>
      </dgm:prSet>
      <dgm:spPr/>
      <dgm:t>
        <a:bodyPr/>
        <a:lstStyle/>
        <a:p>
          <a:endParaRPr lang="ru-RU"/>
        </a:p>
      </dgm:t>
    </dgm:pt>
    <dgm:pt modelId="{A86EFF89-E9BD-466E-8956-F5C947F3F307}" type="pres">
      <dgm:prSet presAssocID="{A0EE0816-71FE-4855-B1E0-02990AF78A21}" presName="parTransFour" presStyleCnt="0"/>
      <dgm:spPr/>
    </dgm:pt>
    <dgm:pt modelId="{63BC19EF-6235-4CE4-A4BA-F52EF090EA43}" type="pres">
      <dgm:prSet presAssocID="{A0EE0816-71FE-4855-B1E0-02990AF78A21}" presName="horzFour" presStyleCnt="0"/>
      <dgm:spPr/>
    </dgm:pt>
    <dgm:pt modelId="{73293728-592E-4338-AB87-2AC4FCED647C}" type="pres">
      <dgm:prSet presAssocID="{791EFB96-2A48-4A9C-BE1D-F031EA878AFE}" presName="vertFour" presStyleCnt="0">
        <dgm:presLayoutVars>
          <dgm:chPref val="3"/>
        </dgm:presLayoutVars>
      </dgm:prSet>
      <dgm:spPr/>
    </dgm:pt>
    <dgm:pt modelId="{615F75F9-6DBD-4ECA-9FA4-52847E4C9098}" type="pres">
      <dgm:prSet presAssocID="{791EFB96-2A48-4A9C-BE1D-F031EA878AFE}" presName="txFour" presStyleLbl="node4" presStyleIdx="2" presStyleCnt="15">
        <dgm:presLayoutVars>
          <dgm:chPref val="3"/>
        </dgm:presLayoutVars>
      </dgm:prSet>
      <dgm:spPr/>
      <dgm:t>
        <a:bodyPr/>
        <a:lstStyle/>
        <a:p>
          <a:endParaRPr lang="ru-RU"/>
        </a:p>
      </dgm:t>
    </dgm:pt>
    <dgm:pt modelId="{C877937E-BF6D-4EE3-A84E-C485A4A82125}" type="pres">
      <dgm:prSet presAssocID="{791EFB96-2A48-4A9C-BE1D-F031EA878AFE}" presName="horzFour" presStyleCnt="0"/>
      <dgm:spPr/>
    </dgm:pt>
    <dgm:pt modelId="{694C6A3E-E1B4-4940-ABED-A0BE47161CCE}" type="pres">
      <dgm:prSet presAssocID="{C6F24F42-97B0-4B65-A4C6-FEB3AD0E1596}" presName="sibSpaceTwo" presStyleCnt="0"/>
      <dgm:spPr/>
    </dgm:pt>
    <dgm:pt modelId="{CCF4CAB0-B314-45C6-BA0F-FA42D6099C32}" type="pres">
      <dgm:prSet presAssocID="{65ACF673-E3A4-46B9-93D4-6BD4D1FB2308}" presName="vertTwo" presStyleCnt="0"/>
      <dgm:spPr/>
    </dgm:pt>
    <dgm:pt modelId="{323CC5F8-DD9A-4CA9-9489-17C1C65C5E48}" type="pres">
      <dgm:prSet presAssocID="{65ACF673-E3A4-46B9-93D4-6BD4D1FB2308}" presName="txTwo" presStyleLbl="node2" presStyleIdx="1" presStyleCnt="5">
        <dgm:presLayoutVars>
          <dgm:chPref val="3"/>
        </dgm:presLayoutVars>
      </dgm:prSet>
      <dgm:spPr/>
      <dgm:t>
        <a:bodyPr/>
        <a:lstStyle/>
        <a:p>
          <a:endParaRPr lang="ru-RU"/>
        </a:p>
      </dgm:t>
    </dgm:pt>
    <dgm:pt modelId="{73ADC3A7-735D-4031-99F5-C8ED1F2AFEFE}" type="pres">
      <dgm:prSet presAssocID="{65ACF673-E3A4-46B9-93D4-6BD4D1FB2308}" presName="parTransTwo" presStyleCnt="0"/>
      <dgm:spPr/>
    </dgm:pt>
    <dgm:pt modelId="{8738429F-BC0B-419F-B392-CBC141738275}" type="pres">
      <dgm:prSet presAssocID="{65ACF673-E3A4-46B9-93D4-6BD4D1FB2308}" presName="horzTwo" presStyleCnt="0"/>
      <dgm:spPr/>
    </dgm:pt>
    <dgm:pt modelId="{9FD29ADD-C264-41EA-83BB-39044C59A999}" type="pres">
      <dgm:prSet presAssocID="{95E88481-CC85-45C3-AE06-969451321412}" presName="vertThree" presStyleCnt="0"/>
      <dgm:spPr/>
    </dgm:pt>
    <dgm:pt modelId="{D16AEDF1-8DC8-4754-8E28-3C779D33FF32}" type="pres">
      <dgm:prSet presAssocID="{95E88481-CC85-45C3-AE06-969451321412}" presName="txThree" presStyleLbl="node3" presStyleIdx="1" presStyleCnt="5">
        <dgm:presLayoutVars>
          <dgm:chPref val="3"/>
        </dgm:presLayoutVars>
      </dgm:prSet>
      <dgm:spPr/>
      <dgm:t>
        <a:bodyPr/>
        <a:lstStyle/>
        <a:p>
          <a:endParaRPr lang="ru-RU"/>
        </a:p>
      </dgm:t>
    </dgm:pt>
    <dgm:pt modelId="{B237C3CF-44FA-439D-BF80-EB83B4B80930}" type="pres">
      <dgm:prSet presAssocID="{95E88481-CC85-45C3-AE06-969451321412}" presName="parTransThree" presStyleCnt="0"/>
      <dgm:spPr/>
    </dgm:pt>
    <dgm:pt modelId="{66CCB52F-4F26-41EB-9B9F-7320DEC87F6A}" type="pres">
      <dgm:prSet presAssocID="{95E88481-CC85-45C3-AE06-969451321412}" presName="horzThree" presStyleCnt="0"/>
      <dgm:spPr/>
    </dgm:pt>
    <dgm:pt modelId="{FDDE1BF6-990F-47F4-8210-8C9D7681D038}" type="pres">
      <dgm:prSet presAssocID="{95025BF1-94DF-4519-8CBB-73D4693B310A}" presName="vertFour" presStyleCnt="0">
        <dgm:presLayoutVars>
          <dgm:chPref val="3"/>
        </dgm:presLayoutVars>
      </dgm:prSet>
      <dgm:spPr/>
    </dgm:pt>
    <dgm:pt modelId="{9F4F743B-0A49-4591-B454-1388471C090F}" type="pres">
      <dgm:prSet presAssocID="{95025BF1-94DF-4519-8CBB-73D4693B310A}" presName="txFour" presStyleLbl="node4" presStyleIdx="3" presStyleCnt="15">
        <dgm:presLayoutVars>
          <dgm:chPref val="3"/>
        </dgm:presLayoutVars>
      </dgm:prSet>
      <dgm:spPr/>
      <dgm:t>
        <a:bodyPr/>
        <a:lstStyle/>
        <a:p>
          <a:endParaRPr lang="ru-RU"/>
        </a:p>
      </dgm:t>
    </dgm:pt>
    <dgm:pt modelId="{2905A11F-B082-43CC-9610-AC63AB150F75}" type="pres">
      <dgm:prSet presAssocID="{95025BF1-94DF-4519-8CBB-73D4693B310A}" presName="parTransFour" presStyleCnt="0"/>
      <dgm:spPr/>
    </dgm:pt>
    <dgm:pt modelId="{AC1F6187-65A1-49ED-8F08-D80B3943A512}" type="pres">
      <dgm:prSet presAssocID="{95025BF1-94DF-4519-8CBB-73D4693B310A}" presName="horzFour" presStyleCnt="0"/>
      <dgm:spPr/>
    </dgm:pt>
    <dgm:pt modelId="{368C54EA-F6EF-49F2-A3E2-2BEDF8F30CD2}" type="pres">
      <dgm:prSet presAssocID="{25FF8FC8-B16B-4B7E-B907-E43319EB522D}" presName="vertFour" presStyleCnt="0">
        <dgm:presLayoutVars>
          <dgm:chPref val="3"/>
        </dgm:presLayoutVars>
      </dgm:prSet>
      <dgm:spPr/>
    </dgm:pt>
    <dgm:pt modelId="{D5B6352D-FF92-41CE-9AE9-791A0A1318AC}" type="pres">
      <dgm:prSet presAssocID="{25FF8FC8-B16B-4B7E-B907-E43319EB522D}" presName="txFour" presStyleLbl="node4" presStyleIdx="4" presStyleCnt="15">
        <dgm:presLayoutVars>
          <dgm:chPref val="3"/>
        </dgm:presLayoutVars>
      </dgm:prSet>
      <dgm:spPr/>
      <dgm:t>
        <a:bodyPr/>
        <a:lstStyle/>
        <a:p>
          <a:endParaRPr lang="ru-RU"/>
        </a:p>
      </dgm:t>
    </dgm:pt>
    <dgm:pt modelId="{E34037C1-889E-42BD-A442-8E4CC638BCE9}" type="pres">
      <dgm:prSet presAssocID="{25FF8FC8-B16B-4B7E-B907-E43319EB522D}" presName="parTransFour" presStyleCnt="0"/>
      <dgm:spPr/>
    </dgm:pt>
    <dgm:pt modelId="{48A9AF47-B978-441C-BFD6-5F3546DDF9EC}" type="pres">
      <dgm:prSet presAssocID="{25FF8FC8-B16B-4B7E-B907-E43319EB522D}" presName="horzFour" presStyleCnt="0"/>
      <dgm:spPr/>
    </dgm:pt>
    <dgm:pt modelId="{38C3B029-8004-4C0E-894E-A479769F14F7}" type="pres">
      <dgm:prSet presAssocID="{6BF0F0D5-126A-459A-8178-7E7968BA7962}" presName="vertFour" presStyleCnt="0">
        <dgm:presLayoutVars>
          <dgm:chPref val="3"/>
        </dgm:presLayoutVars>
      </dgm:prSet>
      <dgm:spPr/>
    </dgm:pt>
    <dgm:pt modelId="{B95FD06E-3459-4C8E-9DAD-747A06456BC3}" type="pres">
      <dgm:prSet presAssocID="{6BF0F0D5-126A-459A-8178-7E7968BA7962}" presName="txFour" presStyleLbl="node4" presStyleIdx="5" presStyleCnt="15">
        <dgm:presLayoutVars>
          <dgm:chPref val="3"/>
        </dgm:presLayoutVars>
      </dgm:prSet>
      <dgm:spPr/>
      <dgm:t>
        <a:bodyPr/>
        <a:lstStyle/>
        <a:p>
          <a:endParaRPr lang="ru-RU"/>
        </a:p>
      </dgm:t>
    </dgm:pt>
    <dgm:pt modelId="{CBA88C0B-0969-4643-900C-518935FD5712}" type="pres">
      <dgm:prSet presAssocID="{6BF0F0D5-126A-459A-8178-7E7968BA7962}" presName="horzFour" presStyleCnt="0"/>
      <dgm:spPr/>
    </dgm:pt>
    <dgm:pt modelId="{7B6F7E36-0CE6-4414-B149-8E503A61AE8B}" type="pres">
      <dgm:prSet presAssocID="{3563FB44-A3C3-4784-A602-7C6DE214B08F}" presName="sibSpaceTwo" presStyleCnt="0"/>
      <dgm:spPr/>
    </dgm:pt>
    <dgm:pt modelId="{CED5A6B3-02EB-4107-8090-C416E62CE690}" type="pres">
      <dgm:prSet presAssocID="{3ABED5D1-1D4C-4969-969B-8C80E3125CED}" presName="vertTwo" presStyleCnt="0"/>
      <dgm:spPr/>
    </dgm:pt>
    <dgm:pt modelId="{17BEF634-B062-4224-A339-6B9FE60DABC1}" type="pres">
      <dgm:prSet presAssocID="{3ABED5D1-1D4C-4969-969B-8C80E3125CED}" presName="txTwo" presStyleLbl="node2" presStyleIdx="2" presStyleCnt="5">
        <dgm:presLayoutVars>
          <dgm:chPref val="3"/>
        </dgm:presLayoutVars>
      </dgm:prSet>
      <dgm:spPr/>
      <dgm:t>
        <a:bodyPr/>
        <a:lstStyle/>
        <a:p>
          <a:endParaRPr lang="ru-RU"/>
        </a:p>
      </dgm:t>
    </dgm:pt>
    <dgm:pt modelId="{0AE0F936-9DAB-4D2E-B304-BD9B51590CFF}" type="pres">
      <dgm:prSet presAssocID="{3ABED5D1-1D4C-4969-969B-8C80E3125CED}" presName="parTransTwo" presStyleCnt="0"/>
      <dgm:spPr/>
    </dgm:pt>
    <dgm:pt modelId="{BBFC455E-02D2-46BD-AB66-CD8DE75BE6E5}" type="pres">
      <dgm:prSet presAssocID="{3ABED5D1-1D4C-4969-969B-8C80E3125CED}" presName="horzTwo" presStyleCnt="0"/>
      <dgm:spPr/>
    </dgm:pt>
    <dgm:pt modelId="{113415A5-E91F-4FE8-9BF8-30244626B0BF}" type="pres">
      <dgm:prSet presAssocID="{A57325F4-ED51-4632-8210-EB7BB1A937E3}" presName="vertThree" presStyleCnt="0"/>
      <dgm:spPr/>
    </dgm:pt>
    <dgm:pt modelId="{98728C6C-700D-4AF5-919D-571D1B1C73D6}" type="pres">
      <dgm:prSet presAssocID="{A57325F4-ED51-4632-8210-EB7BB1A937E3}" presName="txThree" presStyleLbl="node3" presStyleIdx="2" presStyleCnt="5">
        <dgm:presLayoutVars>
          <dgm:chPref val="3"/>
        </dgm:presLayoutVars>
      </dgm:prSet>
      <dgm:spPr/>
      <dgm:t>
        <a:bodyPr/>
        <a:lstStyle/>
        <a:p>
          <a:endParaRPr lang="ru-RU"/>
        </a:p>
      </dgm:t>
    </dgm:pt>
    <dgm:pt modelId="{7DA4393A-B616-4187-9FD5-5855AF709139}" type="pres">
      <dgm:prSet presAssocID="{A57325F4-ED51-4632-8210-EB7BB1A937E3}" presName="parTransThree" presStyleCnt="0"/>
      <dgm:spPr/>
    </dgm:pt>
    <dgm:pt modelId="{5DBF41F9-76A7-4B1D-8947-AD1CA93918D7}" type="pres">
      <dgm:prSet presAssocID="{A57325F4-ED51-4632-8210-EB7BB1A937E3}" presName="horzThree" presStyleCnt="0"/>
      <dgm:spPr/>
    </dgm:pt>
    <dgm:pt modelId="{AE066C26-0F89-4F74-8EEE-568A145904EB}" type="pres">
      <dgm:prSet presAssocID="{F6F97186-B344-4193-9FE9-6DFB5403A289}" presName="vertFour" presStyleCnt="0">
        <dgm:presLayoutVars>
          <dgm:chPref val="3"/>
        </dgm:presLayoutVars>
      </dgm:prSet>
      <dgm:spPr/>
    </dgm:pt>
    <dgm:pt modelId="{8A4A9CFA-AEA9-4F05-83EE-AD7DC19C36EB}" type="pres">
      <dgm:prSet presAssocID="{F6F97186-B344-4193-9FE9-6DFB5403A289}" presName="txFour" presStyleLbl="node4" presStyleIdx="6" presStyleCnt="15">
        <dgm:presLayoutVars>
          <dgm:chPref val="3"/>
        </dgm:presLayoutVars>
      </dgm:prSet>
      <dgm:spPr/>
      <dgm:t>
        <a:bodyPr/>
        <a:lstStyle/>
        <a:p>
          <a:endParaRPr lang="ru-RU"/>
        </a:p>
      </dgm:t>
    </dgm:pt>
    <dgm:pt modelId="{895BD70D-9B23-4D1F-955D-1C23DF0F0579}" type="pres">
      <dgm:prSet presAssocID="{F6F97186-B344-4193-9FE9-6DFB5403A289}" presName="parTransFour" presStyleCnt="0"/>
      <dgm:spPr/>
    </dgm:pt>
    <dgm:pt modelId="{74FFA38C-DB40-401A-8BBA-313CB5741F28}" type="pres">
      <dgm:prSet presAssocID="{F6F97186-B344-4193-9FE9-6DFB5403A289}" presName="horzFour" presStyleCnt="0"/>
      <dgm:spPr/>
    </dgm:pt>
    <dgm:pt modelId="{0149EBE6-AA59-4F78-AF18-137F8047AB47}" type="pres">
      <dgm:prSet presAssocID="{CD119780-6575-4106-AE5B-2CC6B48E5482}" presName="vertFour" presStyleCnt="0">
        <dgm:presLayoutVars>
          <dgm:chPref val="3"/>
        </dgm:presLayoutVars>
      </dgm:prSet>
      <dgm:spPr/>
    </dgm:pt>
    <dgm:pt modelId="{14BABD28-5047-47A3-A701-B7AFBBE28819}" type="pres">
      <dgm:prSet presAssocID="{CD119780-6575-4106-AE5B-2CC6B48E5482}" presName="txFour" presStyleLbl="node4" presStyleIdx="7" presStyleCnt="1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pt>
    <dgm:pt modelId="{D0D594F6-8533-4A50-8AE7-20755C3BFFA9}" type="pres">
      <dgm:prSet presAssocID="{CD119780-6575-4106-AE5B-2CC6B48E5482}" presName="horzFour" presStyleCnt="0"/>
      <dgm:spPr/>
    </dgm:pt>
    <dgm:pt modelId="{25C7D557-F0AE-4C4E-8B80-BC2468777DC6}" type="pres">
      <dgm:prSet presAssocID="{93520637-36B3-4AB9-B949-92D55141E733}" presName="vertFour" presStyleCnt="0">
        <dgm:presLayoutVars>
          <dgm:chPref val="3"/>
        </dgm:presLayoutVars>
      </dgm:prSet>
      <dgm:spPr/>
    </dgm:pt>
    <dgm:pt modelId="{8E7E2D4A-62E6-4A23-A5DD-552A63903B64}" type="pres">
      <dgm:prSet presAssocID="{93520637-36B3-4AB9-B949-92D55141E733}" presName="txFour" presStyleLbl="node4" presStyleIdx="8" presStyleCnt="15">
        <dgm:presLayoutVars>
          <dgm:chPref val="3"/>
        </dgm:presLayoutVars>
      </dgm:prSet>
      <dgm:spPr/>
      <dgm:t>
        <a:bodyPr/>
        <a:lstStyle/>
        <a:p>
          <a:endParaRPr lang="ru-RU"/>
        </a:p>
      </dgm:t>
    </dgm:pt>
    <dgm:pt modelId="{B338BAF6-59FE-4215-B697-18ED9B1E550D}" type="pres">
      <dgm:prSet presAssocID="{93520637-36B3-4AB9-B949-92D55141E733}" presName="horzFour" presStyleCnt="0"/>
      <dgm:spPr/>
    </dgm:pt>
    <dgm:pt modelId="{D6DE1B68-BA27-4C5F-BA2F-04D24F9110D5}" type="pres">
      <dgm:prSet presAssocID="{DBDE80F5-A547-4AA5-9882-11225CDB0499}" presName="sibSpaceTwo" presStyleCnt="0"/>
      <dgm:spPr/>
    </dgm:pt>
    <dgm:pt modelId="{22BDFE06-8D1B-4C76-8FF0-2DABD4B35522}" type="pres">
      <dgm:prSet presAssocID="{7711325B-E859-44FE-8B41-57F9AFDCA54B}" presName="vertTwo" presStyleCnt="0"/>
      <dgm:spPr/>
    </dgm:pt>
    <dgm:pt modelId="{576C6983-4618-426C-8177-DEA9FE3AC4EB}" type="pres">
      <dgm:prSet presAssocID="{7711325B-E859-44FE-8B41-57F9AFDCA54B}" presName="txTwo" presStyleLbl="node2" presStyleIdx="3"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pt>
    <dgm:pt modelId="{508A389B-C0F5-43D4-BD46-7C9F058EB2F7}" type="pres">
      <dgm:prSet presAssocID="{7711325B-E859-44FE-8B41-57F9AFDCA54B}" presName="horzTwo" presStyleCnt="0"/>
      <dgm:spPr/>
    </dgm:pt>
    <dgm:pt modelId="{4BE30B0A-6BC4-4384-8F26-09633F1C2F67}" type="pres">
      <dgm:prSet presAssocID="{B27758F7-CCC5-4853-943C-C625AC5B9618}" presName="vertThree" presStyleCnt="0"/>
      <dgm:spPr/>
    </dgm:pt>
    <dgm:pt modelId="{C1736FFF-D3A9-461C-843A-75D86022B9DC}" type="pres">
      <dgm:prSet presAssocID="{B27758F7-CCC5-4853-943C-C625AC5B9618}" presName="txThree" presStyleLbl="node3" presStyleIdx="3" presStyleCnt="5">
        <dgm:presLayoutVars>
          <dgm:chPref val="3"/>
        </dgm:presLayoutVars>
      </dgm:prSet>
      <dgm:spPr/>
      <dgm:t>
        <a:bodyPr/>
        <a:lstStyle/>
        <a:p>
          <a:endParaRPr lang="ru-RU"/>
        </a:p>
      </dgm:t>
    </dgm:pt>
    <dgm:pt modelId="{45FD02FA-D649-4107-81C7-BA7596601166}" type="pres">
      <dgm:prSet presAssocID="{B27758F7-CCC5-4853-943C-C625AC5B9618}" presName="parTransThree" presStyleCnt="0"/>
      <dgm:spPr/>
    </dgm:pt>
    <dgm:pt modelId="{62BDDD9A-D02D-4EC9-9A51-1238D67179B7}" type="pres">
      <dgm:prSet presAssocID="{B27758F7-CCC5-4853-943C-C625AC5B9618}" presName="horzThree" presStyleCnt="0"/>
      <dgm:spPr/>
    </dgm:pt>
    <dgm:pt modelId="{244A4C12-9192-4253-93E3-A0FF0E338196}" type="pres">
      <dgm:prSet presAssocID="{A1BB5A2E-A45D-4F6A-B329-CD4782193917}" presName="vertFour" presStyleCnt="0">
        <dgm:presLayoutVars>
          <dgm:chPref val="3"/>
        </dgm:presLayoutVars>
      </dgm:prSet>
      <dgm:spPr/>
    </dgm:pt>
    <dgm:pt modelId="{33D6FFE4-E349-423D-A7F1-8E1A49A29AC4}" type="pres">
      <dgm:prSet presAssocID="{A1BB5A2E-A45D-4F6A-B329-CD4782193917}" presName="txFour" presStyleLbl="node4" presStyleIdx="9" presStyleCnt="15">
        <dgm:presLayoutVars>
          <dgm:chPref val="3"/>
        </dgm:presLayoutVars>
      </dgm:prSet>
      <dgm:spPr/>
      <dgm:t>
        <a:bodyPr/>
        <a:lstStyle/>
        <a:p>
          <a:endParaRPr lang="ru-RU"/>
        </a:p>
      </dgm:t>
    </dgm:pt>
    <dgm:pt modelId="{43C3D53A-843E-4C4F-9A60-8FB58F11DD4E}" type="pres">
      <dgm:prSet presAssocID="{A1BB5A2E-A45D-4F6A-B329-CD4782193917}" presName="parTransFour" presStyleCnt="0"/>
      <dgm:spPr/>
    </dgm:pt>
    <dgm:pt modelId="{6E5BFFB0-6E2B-4011-9640-F6BAB03B9ADF}" type="pres">
      <dgm:prSet presAssocID="{A1BB5A2E-A45D-4F6A-B329-CD4782193917}" presName="horzFour" presStyleCnt="0"/>
      <dgm:spPr/>
    </dgm:pt>
    <dgm:pt modelId="{FF422C5A-2F9A-4C9D-854E-BFC785439DEC}" type="pres">
      <dgm:prSet presAssocID="{B34B6A16-5EF9-4B63-A5E4-12B190B34880}" presName="vertFour" presStyleCnt="0">
        <dgm:presLayoutVars>
          <dgm:chPref val="3"/>
        </dgm:presLayoutVars>
      </dgm:prSet>
      <dgm:spPr/>
    </dgm:pt>
    <dgm:pt modelId="{C586111C-58B6-40AF-8D8A-60EE680572BA}" type="pres">
      <dgm:prSet presAssocID="{B34B6A16-5EF9-4B63-A5E4-12B190B34880}" presName="txFour" presStyleLbl="node4" presStyleIdx="10" presStyleCnt="1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pt>
    <dgm:pt modelId="{FFF447F9-BACE-4B19-B5DF-5D71FE61C4DC}" type="pres">
      <dgm:prSet presAssocID="{B34B6A16-5EF9-4B63-A5E4-12B190B34880}" presName="horzFour" presStyleCnt="0"/>
      <dgm:spPr/>
    </dgm:pt>
    <dgm:pt modelId="{5106FDE3-AC3E-4615-8C4F-829EABC2C26C}" type="pres">
      <dgm:prSet presAssocID="{9A0A1B48-08CE-44F2-8C66-5814C06EE4CC}" presName="vertFour" presStyleCnt="0">
        <dgm:presLayoutVars>
          <dgm:chPref val="3"/>
        </dgm:presLayoutVars>
      </dgm:prSet>
      <dgm:spPr/>
    </dgm:pt>
    <dgm:pt modelId="{41590EE3-70B4-4E0E-8D44-18EF1FD97F2E}" type="pres">
      <dgm:prSet presAssocID="{9A0A1B48-08CE-44F2-8C66-5814C06EE4CC}" presName="txFour" presStyleLbl="node4" presStyleIdx="11" presStyleCnt="15">
        <dgm:presLayoutVars>
          <dgm:chPref val="3"/>
        </dgm:presLayoutVars>
      </dgm:prSet>
      <dgm:spPr/>
      <dgm:t>
        <a:bodyPr/>
        <a:lstStyle/>
        <a:p>
          <a:endParaRPr lang="ru-RU"/>
        </a:p>
      </dgm:t>
    </dgm:pt>
    <dgm:pt modelId="{D1A4E4BA-FB74-44DD-88E4-672303AAC4FA}" type="pres">
      <dgm:prSet presAssocID="{9A0A1B48-08CE-44F2-8C66-5814C06EE4CC}" presName="horzFour" presStyleCnt="0"/>
      <dgm:spPr/>
    </dgm:pt>
    <dgm:pt modelId="{6CD99F49-4894-4355-9651-6C148EE7C226}" type="pres">
      <dgm:prSet presAssocID="{A670FA7C-7403-44C0-BA19-83B2BA693E61}" presName="sibSpaceTwo" presStyleCnt="0"/>
      <dgm:spPr/>
    </dgm:pt>
    <dgm:pt modelId="{4F48FE77-27F3-4033-8C5B-AC8E373FD387}" type="pres">
      <dgm:prSet presAssocID="{4B53D93B-17C3-4401-AE32-54E3895D9A95}" presName="vertTwo" presStyleCnt="0"/>
      <dgm:spPr/>
    </dgm:pt>
    <dgm:pt modelId="{193AF1A0-23ED-404D-B43B-80D15E65A410}" type="pres">
      <dgm:prSet presAssocID="{4B53D93B-17C3-4401-AE32-54E3895D9A95}" presName="txTwo" presStyleLbl="node2" presStyleIdx="4" presStyleCnt="5">
        <dgm:presLayoutVars>
          <dgm:chPref val="3"/>
        </dgm:presLayoutVars>
      </dgm:prSet>
      <dgm:spPr/>
      <dgm:t>
        <a:bodyPr/>
        <a:lstStyle/>
        <a:p>
          <a:endParaRPr lang="ru-RU"/>
        </a:p>
      </dgm:t>
    </dgm:pt>
    <dgm:pt modelId="{CDC2BB3E-C155-4E6C-AD50-0A7809C9DABD}" type="pres">
      <dgm:prSet presAssocID="{4B53D93B-17C3-4401-AE32-54E3895D9A95}" presName="parTransTwo" presStyleCnt="0"/>
      <dgm:spPr/>
    </dgm:pt>
    <dgm:pt modelId="{D576AA7A-3F47-4F3E-BA90-501C10DD0C1A}" type="pres">
      <dgm:prSet presAssocID="{4B53D93B-17C3-4401-AE32-54E3895D9A95}" presName="horzTwo" presStyleCnt="0"/>
      <dgm:spPr/>
    </dgm:pt>
    <dgm:pt modelId="{17F37E67-7655-43EF-93BC-C9C3C7172D65}" type="pres">
      <dgm:prSet presAssocID="{50D8E53E-A089-4899-A2D0-FA0D1C75BAE1}" presName="vertThree" presStyleCnt="0"/>
      <dgm:spPr/>
    </dgm:pt>
    <dgm:pt modelId="{F3B5322E-94F3-4466-80D5-D358770C0DF6}" type="pres">
      <dgm:prSet presAssocID="{50D8E53E-A089-4899-A2D0-FA0D1C75BAE1}" presName="txThree" presStyleLbl="node3" presStyleIdx="4" presStyleCnt="5">
        <dgm:presLayoutVars>
          <dgm:chPref val="3"/>
        </dgm:presLayoutVars>
      </dgm:prSet>
      <dgm:spPr/>
      <dgm:t>
        <a:bodyPr/>
        <a:lstStyle/>
        <a:p>
          <a:endParaRPr lang="ru-RU"/>
        </a:p>
      </dgm:t>
    </dgm:pt>
    <dgm:pt modelId="{159E3035-A62E-40EF-80DF-B7126C16745E}" type="pres">
      <dgm:prSet presAssocID="{50D8E53E-A089-4899-A2D0-FA0D1C75BAE1}" presName="parTransThree" presStyleCnt="0"/>
      <dgm:spPr/>
    </dgm:pt>
    <dgm:pt modelId="{14571BD4-F072-46BA-8E3C-906CCCBE25E6}" type="pres">
      <dgm:prSet presAssocID="{50D8E53E-A089-4899-A2D0-FA0D1C75BAE1}" presName="horzThree" presStyleCnt="0"/>
      <dgm:spPr/>
    </dgm:pt>
    <dgm:pt modelId="{6DA4B553-21D8-4BFB-85CA-4C9CD02E256D}" type="pres">
      <dgm:prSet presAssocID="{6198A401-C931-4E09-8842-B1D09F79C4CD}" presName="vertFour" presStyleCnt="0">
        <dgm:presLayoutVars>
          <dgm:chPref val="3"/>
        </dgm:presLayoutVars>
      </dgm:prSet>
      <dgm:spPr/>
    </dgm:pt>
    <dgm:pt modelId="{1471F0D5-1CEF-4861-B1DB-670006490346}" type="pres">
      <dgm:prSet presAssocID="{6198A401-C931-4E09-8842-B1D09F79C4CD}" presName="txFour" presStyleLbl="node4" presStyleIdx="12" presStyleCnt="15">
        <dgm:presLayoutVars>
          <dgm:chPref val="3"/>
        </dgm:presLayoutVars>
      </dgm:prSet>
      <dgm:spPr/>
      <dgm:t>
        <a:bodyPr/>
        <a:lstStyle/>
        <a:p>
          <a:endParaRPr lang="ru-RU"/>
        </a:p>
      </dgm:t>
    </dgm:pt>
    <dgm:pt modelId="{3821A5C8-7A3F-4553-8F31-7CCCF6F088D2}" type="pres">
      <dgm:prSet presAssocID="{6198A401-C931-4E09-8842-B1D09F79C4CD}" presName="parTransFour" presStyleCnt="0"/>
      <dgm:spPr/>
    </dgm:pt>
    <dgm:pt modelId="{6AAAE4B5-51BB-482B-82A8-6BE839C7D213}" type="pres">
      <dgm:prSet presAssocID="{6198A401-C931-4E09-8842-B1D09F79C4CD}" presName="horzFour" presStyleCnt="0"/>
      <dgm:spPr/>
    </dgm:pt>
    <dgm:pt modelId="{C3CA8236-66C4-4F60-A09B-A74265991709}" type="pres">
      <dgm:prSet presAssocID="{BB3F3E2C-C8ED-4CAC-BBCB-B9F10FD53D9B}" presName="vertFour" presStyleCnt="0">
        <dgm:presLayoutVars>
          <dgm:chPref val="3"/>
        </dgm:presLayoutVars>
      </dgm:prSet>
      <dgm:spPr/>
    </dgm:pt>
    <dgm:pt modelId="{9C976C3E-C117-449A-9F5E-BBA1CAD42735}" type="pres">
      <dgm:prSet presAssocID="{BB3F3E2C-C8ED-4CAC-BBCB-B9F10FD53D9B}" presName="txFour" presStyleLbl="node4" presStyleIdx="13" presStyleCnt="15">
        <dgm:presLayoutVars>
          <dgm:chPref val="3"/>
        </dgm:presLayoutVars>
      </dgm:prSet>
      <dgm:spPr/>
      <dgm:t>
        <a:bodyPr/>
        <a:lstStyle/>
        <a:p>
          <a:endParaRPr lang="ru-RU"/>
        </a:p>
      </dgm:t>
    </dgm:pt>
    <dgm:pt modelId="{D9279483-B747-477E-9977-246A3A8F0516}" type="pres">
      <dgm:prSet presAssocID="{BB3F3E2C-C8ED-4CAC-BBCB-B9F10FD53D9B}" presName="parTransFour" presStyleCnt="0"/>
      <dgm:spPr/>
    </dgm:pt>
    <dgm:pt modelId="{7C7A83D4-CACE-4C9C-AE94-D45F42C26A10}" type="pres">
      <dgm:prSet presAssocID="{BB3F3E2C-C8ED-4CAC-BBCB-B9F10FD53D9B}" presName="horzFour" presStyleCnt="0"/>
      <dgm:spPr/>
    </dgm:pt>
    <dgm:pt modelId="{F867E05A-772E-4414-9EA9-F23D7F7D5DA6}" type="pres">
      <dgm:prSet presAssocID="{B2290308-6F06-4C63-80B3-4623F42AA17F}" presName="vertFour" presStyleCnt="0">
        <dgm:presLayoutVars>
          <dgm:chPref val="3"/>
        </dgm:presLayoutVars>
      </dgm:prSet>
      <dgm:spPr/>
    </dgm:pt>
    <dgm:pt modelId="{C47C4C9C-EC31-4858-BCB3-BF288E46C270}" type="pres">
      <dgm:prSet presAssocID="{B2290308-6F06-4C63-80B3-4623F42AA17F}" presName="txFour" presStyleLbl="node4" presStyleIdx="14" presStyleCnt="15" custLinFactNeighborY="-1757">
        <dgm:presLayoutVars>
          <dgm:chPref val="3"/>
        </dgm:presLayoutVars>
      </dgm:prSet>
      <dgm:spPr/>
      <dgm:t>
        <a:bodyPr/>
        <a:lstStyle/>
        <a:p>
          <a:endParaRPr lang="ru-RU"/>
        </a:p>
      </dgm:t>
    </dgm:pt>
    <dgm:pt modelId="{3F2D7F1A-F12B-4816-A15A-2FF1287EFA10}" type="pres">
      <dgm:prSet presAssocID="{B2290308-6F06-4C63-80B3-4623F42AA17F}" presName="horzFour" presStyleCnt="0"/>
      <dgm:spPr/>
    </dgm:pt>
  </dgm:ptLst>
  <dgm:cxnLst>
    <dgm:cxn modelId="{2A2F58EC-31ED-450A-B376-5F59F3C2B1CA}" type="presOf" srcId="{3ABED5D1-1D4C-4969-969B-8C80E3125CED}" destId="{17BEF634-B062-4224-A339-6B9FE60DABC1}" srcOrd="0" destOrd="0" presId="urn:microsoft.com/office/officeart/2005/8/layout/hierarchy4"/>
    <dgm:cxn modelId="{4DEFD695-9E4A-4F4A-A9E5-A6E08705400C}" srcId="{946393D2-3BB5-4D19-BAF6-84B7339845C4}" destId="{65ACF673-E3A4-46B9-93D4-6BD4D1FB2308}" srcOrd="1" destOrd="0" parTransId="{72E4B7E4-8FE4-4D79-9D58-4A412F4D6D7D}" sibTransId="{3563FB44-A3C3-4784-A602-7C6DE214B08F}"/>
    <dgm:cxn modelId="{177B1604-DECB-437F-BD0A-A555EEF6E09F}" srcId="{CE075476-E9CA-4A59-A127-31223E8D37A1}" destId="{946393D2-3BB5-4D19-BAF6-84B7339845C4}" srcOrd="0" destOrd="0" parTransId="{6D4C3ED2-39E1-4137-9A50-9D8AF25F37D5}" sibTransId="{E900975D-4121-430B-8FA3-BEFE3EC45817}"/>
    <dgm:cxn modelId="{812126AF-A3B7-4D64-AA51-65AC4A068006}" type="presOf" srcId="{5A6BA2F8-AB86-4FEA-9FCE-F9FA52A7F9A0}" destId="{EFD09625-1EEB-463A-9D51-52F09A5E039B}" srcOrd="0" destOrd="0" presId="urn:microsoft.com/office/officeart/2005/8/layout/hierarchy4"/>
    <dgm:cxn modelId="{0C6D9357-1419-43C9-88C5-99CFC2EA0E9C}" type="presOf" srcId="{CD119780-6575-4106-AE5B-2CC6B48E5482}" destId="{14BABD28-5047-47A3-A701-B7AFBBE28819}" srcOrd="0" destOrd="0" presId="urn:microsoft.com/office/officeart/2005/8/layout/hierarchy4"/>
    <dgm:cxn modelId="{D14B7677-555E-440D-A8E9-03087E04B013}" type="presOf" srcId="{25FF8FC8-B16B-4B7E-B907-E43319EB522D}" destId="{D5B6352D-FF92-41CE-9AE9-791A0A1318AC}" srcOrd="0" destOrd="0" presId="urn:microsoft.com/office/officeart/2005/8/layout/hierarchy4"/>
    <dgm:cxn modelId="{652C7608-055E-493C-8BF7-28CC8DDBAF7E}" type="presOf" srcId="{7711325B-E859-44FE-8B41-57F9AFDCA54B}" destId="{576C6983-4618-426C-8177-DEA9FE3AC4EB}"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16B6FFB5-217D-400B-A998-0DB1F1711C08}" srcId="{95025BF1-94DF-4519-8CBB-73D4693B310A}" destId="{25FF8FC8-B16B-4B7E-B907-E43319EB522D}" srcOrd="0" destOrd="0" parTransId="{2F54C8FD-3EED-4F02-89A1-F059CFDCC3D4}" sibTransId="{AB41C161-F1C0-4623-8BD3-32342EC14CDD}"/>
    <dgm:cxn modelId="{C38E8795-CB70-4D9A-9446-1192A76BFB91}" srcId="{7711325B-E859-44FE-8B41-57F9AFDCA54B}" destId="{B27758F7-CCC5-4853-943C-C625AC5B9618}" srcOrd="0" destOrd="0" parTransId="{9938749E-0144-426C-8499-F0A7FBDF416A}" sibTransId="{34700083-B36F-462F-B323-1D0EB181521B}"/>
    <dgm:cxn modelId="{971EC301-5E96-47D7-BBB8-85BB92F22341}" srcId="{4B53D93B-17C3-4401-AE32-54E3895D9A95}" destId="{50D8E53E-A089-4899-A2D0-FA0D1C75BAE1}" srcOrd="0" destOrd="0" parTransId="{8002B907-632C-4949-BC64-0D414B38E8BA}" sibTransId="{DCC80539-3FCF-429E-BCCF-76BA48CC02A2}"/>
    <dgm:cxn modelId="{81491584-AF29-4A41-A880-E8728934FEF0}" srcId="{5A6BA2F8-AB86-4FEA-9FCE-F9FA52A7F9A0}" destId="{6B08672F-E0FF-490A-8A6A-EE15E9A347DB}" srcOrd="0" destOrd="0" parTransId="{C79FC32D-21F6-44D8-BB85-40E56683B653}" sibTransId="{1D61555D-5C35-4B12-BFFF-483B302CB699}"/>
    <dgm:cxn modelId="{595EE292-EB58-470F-95DA-991F919C6DAB}" type="presOf" srcId="{791EFB96-2A48-4A9C-BE1D-F031EA878AFE}" destId="{615F75F9-6DBD-4ECA-9FA4-52847E4C9098}" srcOrd="0" destOrd="0" presId="urn:microsoft.com/office/officeart/2005/8/layout/hierarchy4"/>
    <dgm:cxn modelId="{5DD56F83-9171-4AD2-A575-51B91E0BB886}" type="presOf" srcId="{38339FB0-E72C-41C6-B50E-F0AC88B19FB8}" destId="{B0232F34-051D-481D-9CC7-7CFB0339C454}" srcOrd="0" destOrd="0" presId="urn:microsoft.com/office/officeart/2005/8/layout/hierarchy4"/>
    <dgm:cxn modelId="{4E5C8F3F-FF36-4431-8A2B-64CB28D09534}" type="presOf" srcId="{6198A401-C931-4E09-8842-B1D09F79C4CD}" destId="{1471F0D5-1CEF-4861-B1DB-670006490346}" srcOrd="0" destOrd="0" presId="urn:microsoft.com/office/officeart/2005/8/layout/hierarchy4"/>
    <dgm:cxn modelId="{A5D2AE25-919E-42EB-B612-0703BD8EC466}" type="presOf" srcId="{B34B6A16-5EF9-4B63-A5E4-12B190B34880}" destId="{C586111C-58B6-40AF-8D8A-60EE680572BA}" srcOrd="0" destOrd="0" presId="urn:microsoft.com/office/officeart/2005/8/layout/hierarchy4"/>
    <dgm:cxn modelId="{07280043-377B-4253-9AF3-1511C77CED54}" type="presOf" srcId="{BB3F3E2C-C8ED-4CAC-BBCB-B9F10FD53D9B}" destId="{9C976C3E-C117-449A-9F5E-BBA1CAD42735}" srcOrd="0" destOrd="0" presId="urn:microsoft.com/office/officeart/2005/8/layout/hierarchy4"/>
    <dgm:cxn modelId="{EFA08DB9-2A00-43D3-B718-DCFAD41C9E5B}" srcId="{B27758F7-CCC5-4853-943C-C625AC5B9618}" destId="{A1BB5A2E-A45D-4F6A-B329-CD4782193917}" srcOrd="0" destOrd="0" parTransId="{64F31578-307B-4AF8-9DDD-FA0365BF46F7}" sibTransId="{EE696C4B-FDDD-492E-99F0-85F84DCD2C36}"/>
    <dgm:cxn modelId="{8F1F720A-D988-4739-9FFF-05E5C9E9A372}" srcId="{A1BB5A2E-A45D-4F6A-B329-CD4782193917}" destId="{B34B6A16-5EF9-4B63-A5E4-12B190B34880}" srcOrd="0" destOrd="0" parTransId="{3047CE4C-FF19-4B45-8312-79C9A6EA38F8}" sibTransId="{844E05AD-2AB6-4319-9130-67827496C360}"/>
    <dgm:cxn modelId="{B7EC6DDD-6433-44EC-9FD5-BD8BA88E6613}" srcId="{B34B6A16-5EF9-4B63-A5E4-12B190B34880}" destId="{9A0A1B48-08CE-44F2-8C66-5814C06EE4CC}" srcOrd="0" destOrd="0" parTransId="{29FE6CB6-1907-439D-BB9A-57865C4A7A77}" sibTransId="{26501B87-1556-4F1B-A703-D81F2BA2DB5B}"/>
    <dgm:cxn modelId="{C76A9F9D-FED8-49F8-9208-2DDF547C6AF8}" type="presOf" srcId="{9A0A1B48-08CE-44F2-8C66-5814C06EE4CC}" destId="{41590EE3-70B4-4E0E-8D44-18EF1FD97F2E}" srcOrd="0" destOrd="0" presId="urn:microsoft.com/office/officeart/2005/8/layout/hierarchy4"/>
    <dgm:cxn modelId="{FD0B4AA9-BC48-4557-8309-723E52DF4E6F}" srcId="{38339FB0-E72C-41C6-B50E-F0AC88B19FB8}" destId="{A0EE0816-71FE-4855-B1E0-02990AF78A21}" srcOrd="0" destOrd="0" parTransId="{75674904-C66D-4634-9B49-059D96BD5483}" sibTransId="{A2DE86E6-72CD-4DC8-9624-4DD62F96EFAF}"/>
    <dgm:cxn modelId="{A8EB012C-99C8-40D0-8760-6AC92FE5F67D}" srcId="{BB3F3E2C-C8ED-4CAC-BBCB-B9F10FD53D9B}" destId="{B2290308-6F06-4C63-80B3-4623F42AA17F}" srcOrd="0" destOrd="0" parTransId="{63E2C8F2-5644-4E8B-96B1-619694BE00C9}" sibTransId="{82918D2F-F2A1-45D0-A452-4E8DCD6EAABB}"/>
    <dgm:cxn modelId="{10ED98A9-F667-4633-B449-7EEB8F062040}" type="presOf" srcId="{95025BF1-94DF-4519-8CBB-73D4693B310A}" destId="{9F4F743B-0A49-4591-B454-1388471C090F}" srcOrd="0" destOrd="0" presId="urn:microsoft.com/office/officeart/2005/8/layout/hierarchy4"/>
    <dgm:cxn modelId="{6738166E-1452-4A75-8F33-77A0EBB476DE}" srcId="{A0EE0816-71FE-4855-B1E0-02990AF78A21}" destId="{791EFB96-2A48-4A9C-BE1D-F031EA878AFE}" srcOrd="0" destOrd="0" parTransId="{1E8A2730-A5BA-46E9-A335-CB83EFC33D2E}" sibTransId="{13658E9D-3F3D-4273-992A-0B3786DB1FA2}"/>
    <dgm:cxn modelId="{E675D401-C9C7-4B62-ABB3-427C777F2B18}" srcId="{50D8E53E-A089-4899-A2D0-FA0D1C75BAE1}" destId="{6198A401-C931-4E09-8842-B1D09F79C4CD}" srcOrd="0" destOrd="0" parTransId="{432627EC-9C8F-4686-BF5F-C1CE99713897}" sibTransId="{F74EDF65-D2AF-4CC8-A257-825F295238BD}"/>
    <dgm:cxn modelId="{B8E1CBF5-421F-4EE6-BC1E-3BBE141C4441}" type="presOf" srcId="{4B53D93B-17C3-4401-AE32-54E3895D9A95}" destId="{193AF1A0-23ED-404D-B43B-80D15E65A410}" srcOrd="0" destOrd="0" presId="urn:microsoft.com/office/officeart/2005/8/layout/hierarchy4"/>
    <dgm:cxn modelId="{89AC031B-8EDF-4E6B-B51A-AB2BD8C3A126}" srcId="{6198A401-C931-4E09-8842-B1D09F79C4CD}" destId="{BB3F3E2C-C8ED-4CAC-BBCB-B9F10FD53D9B}" srcOrd="0" destOrd="0" parTransId="{720AC574-CC46-4BFC-BD0F-8A4EDD39B521}" sibTransId="{29D9AF23-228E-402D-951F-37BC37466C34}"/>
    <dgm:cxn modelId="{62C8B27C-793E-4D1C-9642-5DE5A9DB71CB}" type="presOf" srcId="{CE075476-E9CA-4A59-A127-31223E8D37A1}" destId="{25DDEEC2-9BA5-4367-BB24-33CAA47BBC09}" srcOrd="0" destOrd="0" presId="urn:microsoft.com/office/officeart/2005/8/layout/hierarchy4"/>
    <dgm:cxn modelId="{86542C56-60AF-418A-BCA2-FCAC35223101}" type="presOf" srcId="{6BF0F0D5-126A-459A-8178-7E7968BA7962}" destId="{B95FD06E-3459-4C8E-9DAD-747A06456BC3}" srcOrd="0" destOrd="0" presId="urn:microsoft.com/office/officeart/2005/8/layout/hierarchy4"/>
    <dgm:cxn modelId="{2693B179-206D-44CD-9D51-2A9E7C61B42C}" type="presOf" srcId="{A57325F4-ED51-4632-8210-EB7BB1A937E3}" destId="{98728C6C-700D-4AF5-919D-571D1B1C73D6}" srcOrd="0" destOrd="0" presId="urn:microsoft.com/office/officeart/2005/8/layout/hierarchy4"/>
    <dgm:cxn modelId="{C28CBCF7-3139-40F7-B426-1830BB2434D9}" srcId="{A57325F4-ED51-4632-8210-EB7BB1A937E3}" destId="{F6F97186-B344-4193-9FE9-6DFB5403A289}" srcOrd="0" destOrd="0" parTransId="{F22CCE59-9B42-4DA2-949C-34E1E0586A20}" sibTransId="{01E5FF1C-8ED4-4ED1-A0DD-0AA37640AF28}"/>
    <dgm:cxn modelId="{7C2E5991-6D03-4679-BB46-318B01A66142}" srcId="{F6F97186-B344-4193-9FE9-6DFB5403A289}" destId="{CD119780-6575-4106-AE5B-2CC6B48E5482}" srcOrd="0" destOrd="0" parTransId="{A99EC59D-97F4-424A-A28E-01E77005439E}" sibTransId="{3BBBAA4F-305C-4E5F-BBCB-DE1B8ED5978A}"/>
    <dgm:cxn modelId="{9A9FE5C2-13A5-4593-902C-1359ACC33580}" type="presOf" srcId="{65ACF673-E3A4-46B9-93D4-6BD4D1FB2308}" destId="{323CC5F8-DD9A-4CA9-9489-17C1C65C5E48}" srcOrd="0" destOrd="0" presId="urn:microsoft.com/office/officeart/2005/8/layout/hierarchy4"/>
    <dgm:cxn modelId="{C4384591-3708-4351-A693-3FB53509EF67}" type="presOf" srcId="{A0EE0816-71FE-4855-B1E0-02990AF78A21}" destId="{4DC6FEF6-AA8E-4A28-95B0-4EA11C79CD95}" srcOrd="0" destOrd="0" presId="urn:microsoft.com/office/officeart/2005/8/layout/hierarchy4"/>
    <dgm:cxn modelId="{E0DF1897-468D-4542-891F-7E1197111D69}" srcId="{25FF8FC8-B16B-4B7E-B907-E43319EB522D}" destId="{6BF0F0D5-126A-459A-8178-7E7968BA7962}" srcOrd="0" destOrd="0" parTransId="{F0F72B09-0A85-425D-9591-04016EADD5FB}" sibTransId="{7FF4E700-05F0-46FE-8FE6-1502B468C7FC}"/>
    <dgm:cxn modelId="{5BA4828B-CA0A-4DD7-BA23-AF56465333D3}" srcId="{6B08672F-E0FF-490A-8A6A-EE15E9A347DB}" destId="{38339FB0-E72C-41C6-B50E-F0AC88B19FB8}" srcOrd="0" destOrd="0" parTransId="{BCD2EDD9-D801-4E03-BB4B-D967153748FB}" sibTransId="{8F96F08A-9CC7-4FB6-A9E1-3EDCD9F33FD8}"/>
    <dgm:cxn modelId="{AF400F7C-59AB-4F47-A382-93F2B39664D0}" type="presOf" srcId="{50D8E53E-A089-4899-A2D0-FA0D1C75BAE1}" destId="{F3B5322E-94F3-4466-80D5-D358770C0DF6}" srcOrd="0" destOrd="0" presId="urn:microsoft.com/office/officeart/2005/8/layout/hierarchy4"/>
    <dgm:cxn modelId="{40B1D0AB-0A40-46F7-AF8E-27070DF62DFD}" type="presOf" srcId="{F6F97186-B344-4193-9FE9-6DFB5403A289}" destId="{8A4A9CFA-AEA9-4F05-83EE-AD7DC19C36EB}" srcOrd="0" destOrd="0" presId="urn:microsoft.com/office/officeart/2005/8/layout/hierarchy4"/>
    <dgm:cxn modelId="{C5EA1CD0-D4FD-4D6F-A26D-B38F70A2F10F}" type="presOf" srcId="{946393D2-3BB5-4D19-BAF6-84B7339845C4}" destId="{9DF12F5D-797B-4C71-93F7-7C835BFF7982}" srcOrd="0" destOrd="0" presId="urn:microsoft.com/office/officeart/2005/8/layout/hierarchy4"/>
    <dgm:cxn modelId="{22216B91-E570-455D-8CD6-B8E9DBF48D9D}" type="presOf" srcId="{B2290308-6F06-4C63-80B3-4623F42AA17F}" destId="{C47C4C9C-EC31-4858-BCB3-BF288E46C270}" srcOrd="0" destOrd="0" presId="urn:microsoft.com/office/officeart/2005/8/layout/hierarchy4"/>
    <dgm:cxn modelId="{B3CCD94E-6C51-4FEA-BE31-58702B79C340}" type="presOf" srcId="{A1BB5A2E-A45D-4F6A-B329-CD4782193917}" destId="{33D6FFE4-E349-423D-A7F1-8E1A49A29AC4}" srcOrd="0" destOrd="0" presId="urn:microsoft.com/office/officeart/2005/8/layout/hierarchy4"/>
    <dgm:cxn modelId="{A5187736-8478-4038-9874-1A060F88CDE6}" type="presOf" srcId="{95E88481-CC85-45C3-AE06-969451321412}" destId="{D16AEDF1-8DC8-4754-8E28-3C779D33FF32}" srcOrd="0" destOrd="0" presId="urn:microsoft.com/office/officeart/2005/8/layout/hierarchy4"/>
    <dgm:cxn modelId="{5C349097-D484-4F7E-86B2-61910A2F3B8C}" type="presOf" srcId="{93520637-36B3-4AB9-B949-92D55141E733}" destId="{8E7E2D4A-62E6-4A23-A5DD-552A63903B64}" srcOrd="0" destOrd="0" presId="urn:microsoft.com/office/officeart/2005/8/layout/hierarchy4"/>
    <dgm:cxn modelId="{36B2DF64-7504-4D41-9164-E684B664200F}" type="presOf" srcId="{6B08672F-E0FF-490A-8A6A-EE15E9A347DB}" destId="{DF4FD48B-EDD5-45C2-A52E-3B036E7928B4}"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605000A8-E9A8-4E12-A1C8-8FA726E7C9AE}" srcId="{946393D2-3BB5-4D19-BAF6-84B7339845C4}" destId="{7711325B-E859-44FE-8B41-57F9AFDCA54B}" srcOrd="3" destOrd="0" parTransId="{2BF8A7FD-5B45-414F-8537-22861CA0057A}" sibTransId="{A670FA7C-7403-44C0-BA19-83B2BA693E61}"/>
    <dgm:cxn modelId="{E00AB2B0-7E42-4254-869B-6E3B9E90C2F1}" srcId="{65ACF673-E3A4-46B9-93D4-6BD4D1FB2308}" destId="{95E88481-CC85-45C3-AE06-969451321412}" srcOrd="0" destOrd="0" parTransId="{B595A684-C696-4414-8C15-4C1EC7423F66}" sibTransId="{7992A027-445A-43FC-8347-ECD75A7DA431}"/>
    <dgm:cxn modelId="{70F6E34E-FB18-46C5-A699-F76A10348BA5}" srcId="{946393D2-3BB5-4D19-BAF6-84B7339845C4}" destId="{3ABED5D1-1D4C-4969-969B-8C80E3125CED}" srcOrd="2" destOrd="0" parTransId="{0E71F8B0-BC5D-4510-B871-3246A6431E67}" sibTransId="{DBDE80F5-A547-4AA5-9882-11225CDB0499}"/>
    <dgm:cxn modelId="{E4F2792D-07C5-4C94-A5E2-650B4BA37CD8}" srcId="{3ABED5D1-1D4C-4969-969B-8C80E3125CED}" destId="{A57325F4-ED51-4632-8210-EB7BB1A937E3}" srcOrd="0" destOrd="0" parTransId="{6150F581-7907-438C-A5FF-D5610DEF132F}" sibTransId="{E72CAC59-F6F2-42E5-B76B-89BAE641EF02}"/>
    <dgm:cxn modelId="{92427C2A-A986-4837-91CB-9AAA9FC24EC9}" type="presOf" srcId="{B27758F7-CCC5-4853-943C-C625AC5B9618}" destId="{C1736FFF-D3A9-461C-843A-75D86022B9DC}" srcOrd="0" destOrd="0" presId="urn:microsoft.com/office/officeart/2005/8/layout/hierarchy4"/>
    <dgm:cxn modelId="{27C04008-F4B9-4F14-8B90-BB70ED221FBE}" srcId="{95E88481-CC85-45C3-AE06-969451321412}" destId="{95025BF1-94DF-4519-8CBB-73D4693B310A}" srcOrd="0" destOrd="0" parTransId="{069C1751-5980-4F7D-BF10-1F7CC68B424B}" sibTransId="{DBD9F8D7-05F1-4A72-AAD8-2B50946DE8AB}"/>
    <dgm:cxn modelId="{7EC83600-FB67-46E5-989A-1C7B1F4582E0}" srcId="{946393D2-3BB5-4D19-BAF6-84B7339845C4}" destId="{4B53D93B-17C3-4401-AE32-54E3895D9A95}" srcOrd="4" destOrd="0" parTransId="{04297C08-BA57-4635-9246-78BF7303E5FA}" sibTransId="{8803EE82-CDF7-4D4C-9016-532BAAF3D3ED}"/>
    <dgm:cxn modelId="{14A4F94C-1F7F-4DF3-83BD-73D55594609A}" type="presParOf" srcId="{25DDEEC2-9BA5-4367-BB24-33CAA47BBC09}" destId="{87933F1B-038B-4A5D-83E8-61DBF60EC4B3}" srcOrd="0" destOrd="0" presId="urn:microsoft.com/office/officeart/2005/8/layout/hierarchy4"/>
    <dgm:cxn modelId="{232B1E82-F674-43F3-BF27-075B29B43CA4}" type="presParOf" srcId="{87933F1B-038B-4A5D-83E8-61DBF60EC4B3}" destId="{9DF12F5D-797B-4C71-93F7-7C835BFF7982}" srcOrd="0" destOrd="0" presId="urn:microsoft.com/office/officeart/2005/8/layout/hierarchy4"/>
    <dgm:cxn modelId="{CB45FE95-115F-46B4-8E35-79919DF7752B}" type="presParOf" srcId="{87933F1B-038B-4A5D-83E8-61DBF60EC4B3}" destId="{BB51C614-670C-40C7-BCBD-B3150FB090FB}" srcOrd="1" destOrd="0" presId="urn:microsoft.com/office/officeart/2005/8/layout/hierarchy4"/>
    <dgm:cxn modelId="{20F52FA9-D83A-46B9-9A94-F93545077028}" type="presParOf" srcId="{87933F1B-038B-4A5D-83E8-61DBF60EC4B3}" destId="{B74154C5-AFFE-498C-8E4C-911D7456AC97}" srcOrd="2" destOrd="0" presId="urn:microsoft.com/office/officeart/2005/8/layout/hierarchy4"/>
    <dgm:cxn modelId="{B8246BC9-C986-49A4-83AA-E02718BAE5C0}" type="presParOf" srcId="{B74154C5-AFFE-498C-8E4C-911D7456AC97}" destId="{AA6E5317-C9D5-49D6-9218-04A9A8CDF9E8}" srcOrd="0" destOrd="0" presId="urn:microsoft.com/office/officeart/2005/8/layout/hierarchy4"/>
    <dgm:cxn modelId="{947C9E36-ED84-48DF-A519-C71B1C0C1C50}" type="presParOf" srcId="{AA6E5317-C9D5-49D6-9218-04A9A8CDF9E8}" destId="{EFD09625-1EEB-463A-9D51-52F09A5E039B}" srcOrd="0" destOrd="0" presId="urn:microsoft.com/office/officeart/2005/8/layout/hierarchy4"/>
    <dgm:cxn modelId="{F9BB07FC-E65E-4D28-A036-393045D265CA}" type="presParOf" srcId="{AA6E5317-C9D5-49D6-9218-04A9A8CDF9E8}" destId="{D65A41FF-7035-4133-9240-517AEBC67369}" srcOrd="1" destOrd="0" presId="urn:microsoft.com/office/officeart/2005/8/layout/hierarchy4"/>
    <dgm:cxn modelId="{0AA187C1-F7BF-4E75-B740-D766E56244A8}" type="presParOf" srcId="{AA6E5317-C9D5-49D6-9218-04A9A8CDF9E8}" destId="{ED986375-36F5-4143-A5F0-85653599471E}" srcOrd="2" destOrd="0" presId="urn:microsoft.com/office/officeart/2005/8/layout/hierarchy4"/>
    <dgm:cxn modelId="{23B55FEA-6B79-4569-9C2F-35AC03F0AA79}" type="presParOf" srcId="{ED986375-36F5-4143-A5F0-85653599471E}" destId="{1E0AE069-C729-439A-8631-C94BAFEF68BF}" srcOrd="0" destOrd="0" presId="urn:microsoft.com/office/officeart/2005/8/layout/hierarchy4"/>
    <dgm:cxn modelId="{CC521779-FFF0-43B6-BFAA-13FEA48FEA78}" type="presParOf" srcId="{1E0AE069-C729-439A-8631-C94BAFEF68BF}" destId="{DF4FD48B-EDD5-45C2-A52E-3B036E7928B4}" srcOrd="0" destOrd="0" presId="urn:microsoft.com/office/officeart/2005/8/layout/hierarchy4"/>
    <dgm:cxn modelId="{6F2CF25F-7AAA-4E71-A4BC-3FDC637BAD7E}" type="presParOf" srcId="{1E0AE069-C729-439A-8631-C94BAFEF68BF}" destId="{5AA9854F-A073-4482-8049-3F810CB0FA35}" srcOrd="1" destOrd="0" presId="urn:microsoft.com/office/officeart/2005/8/layout/hierarchy4"/>
    <dgm:cxn modelId="{DB1D5FB6-7C1D-4501-9B59-43D841D02054}" type="presParOf" srcId="{1E0AE069-C729-439A-8631-C94BAFEF68BF}" destId="{4B4ADDED-BE5B-4553-9A1E-15588D98987A}" srcOrd="2" destOrd="0" presId="urn:microsoft.com/office/officeart/2005/8/layout/hierarchy4"/>
    <dgm:cxn modelId="{B4B62B3D-4445-487D-90B0-CD905D04C5E9}" type="presParOf" srcId="{4B4ADDED-BE5B-4553-9A1E-15588D98987A}" destId="{67CE9756-A8D0-45D9-86D8-03109F5CBCE9}" srcOrd="0" destOrd="0" presId="urn:microsoft.com/office/officeart/2005/8/layout/hierarchy4"/>
    <dgm:cxn modelId="{78C844E1-2897-4D4E-9CF1-A6CA6355149D}" type="presParOf" srcId="{67CE9756-A8D0-45D9-86D8-03109F5CBCE9}" destId="{B0232F34-051D-481D-9CC7-7CFB0339C454}" srcOrd="0" destOrd="0" presId="urn:microsoft.com/office/officeart/2005/8/layout/hierarchy4"/>
    <dgm:cxn modelId="{8721904D-FB81-4AE4-B69A-9C7CB630E92B}" type="presParOf" srcId="{67CE9756-A8D0-45D9-86D8-03109F5CBCE9}" destId="{571A3C60-BC49-49D1-BCCE-B160FCDBC262}" srcOrd="1" destOrd="0" presId="urn:microsoft.com/office/officeart/2005/8/layout/hierarchy4"/>
    <dgm:cxn modelId="{E89E578C-5662-45B3-903D-E2C3454C756D}" type="presParOf" srcId="{67CE9756-A8D0-45D9-86D8-03109F5CBCE9}" destId="{03D9FDDF-6FEE-4AC3-8403-A2D130230B08}" srcOrd="2" destOrd="0" presId="urn:microsoft.com/office/officeart/2005/8/layout/hierarchy4"/>
    <dgm:cxn modelId="{F1A7A893-55CF-4C44-B312-E7AA76A71ABD}" type="presParOf" srcId="{03D9FDDF-6FEE-4AC3-8403-A2D130230B08}" destId="{A97F1489-052C-4C38-86B7-BC4BB90AC75E}" srcOrd="0" destOrd="0" presId="urn:microsoft.com/office/officeart/2005/8/layout/hierarchy4"/>
    <dgm:cxn modelId="{F289061D-E095-4366-86F7-91D79553541D}" type="presParOf" srcId="{A97F1489-052C-4C38-86B7-BC4BB90AC75E}" destId="{4DC6FEF6-AA8E-4A28-95B0-4EA11C79CD95}" srcOrd="0" destOrd="0" presId="urn:microsoft.com/office/officeart/2005/8/layout/hierarchy4"/>
    <dgm:cxn modelId="{25835EC4-CE36-4A80-8CE7-59E0AA29D777}" type="presParOf" srcId="{A97F1489-052C-4C38-86B7-BC4BB90AC75E}" destId="{A86EFF89-E9BD-466E-8956-F5C947F3F307}" srcOrd="1" destOrd="0" presId="urn:microsoft.com/office/officeart/2005/8/layout/hierarchy4"/>
    <dgm:cxn modelId="{2B7B0F17-A94F-4866-9134-1A7BF42A0E71}" type="presParOf" srcId="{A97F1489-052C-4C38-86B7-BC4BB90AC75E}" destId="{63BC19EF-6235-4CE4-A4BA-F52EF090EA43}" srcOrd="2" destOrd="0" presId="urn:microsoft.com/office/officeart/2005/8/layout/hierarchy4"/>
    <dgm:cxn modelId="{ECA44A06-4AB3-4C5A-8B96-A91F8A7D16B0}" type="presParOf" srcId="{63BC19EF-6235-4CE4-A4BA-F52EF090EA43}" destId="{73293728-592E-4338-AB87-2AC4FCED647C}" srcOrd="0" destOrd="0" presId="urn:microsoft.com/office/officeart/2005/8/layout/hierarchy4"/>
    <dgm:cxn modelId="{ECBE2939-FFCF-4281-80ED-4F130354D6C2}" type="presParOf" srcId="{73293728-592E-4338-AB87-2AC4FCED647C}" destId="{615F75F9-6DBD-4ECA-9FA4-52847E4C9098}" srcOrd="0" destOrd="0" presId="urn:microsoft.com/office/officeart/2005/8/layout/hierarchy4"/>
    <dgm:cxn modelId="{DEEC2D35-A147-4BEE-A7C5-BA083865D212}" type="presParOf" srcId="{73293728-592E-4338-AB87-2AC4FCED647C}" destId="{C877937E-BF6D-4EE3-A84E-C485A4A82125}" srcOrd="1" destOrd="0" presId="urn:microsoft.com/office/officeart/2005/8/layout/hierarchy4"/>
    <dgm:cxn modelId="{33C48D3C-8574-404B-A9B0-97F6C50B98B8}" type="presParOf" srcId="{B74154C5-AFFE-498C-8E4C-911D7456AC97}" destId="{694C6A3E-E1B4-4940-ABED-A0BE47161CCE}" srcOrd="1" destOrd="0" presId="urn:microsoft.com/office/officeart/2005/8/layout/hierarchy4"/>
    <dgm:cxn modelId="{86320B24-EF49-4ADF-919D-F6AC60DBFDBF}" type="presParOf" srcId="{B74154C5-AFFE-498C-8E4C-911D7456AC97}" destId="{CCF4CAB0-B314-45C6-BA0F-FA42D6099C32}" srcOrd="2" destOrd="0" presId="urn:microsoft.com/office/officeart/2005/8/layout/hierarchy4"/>
    <dgm:cxn modelId="{D5917A81-CF6D-4698-A496-27D6A98084B8}" type="presParOf" srcId="{CCF4CAB0-B314-45C6-BA0F-FA42D6099C32}" destId="{323CC5F8-DD9A-4CA9-9489-17C1C65C5E48}" srcOrd="0" destOrd="0" presId="urn:microsoft.com/office/officeart/2005/8/layout/hierarchy4"/>
    <dgm:cxn modelId="{2C22D7DF-819E-46FF-AD0A-1B7DB094A15B}" type="presParOf" srcId="{CCF4CAB0-B314-45C6-BA0F-FA42D6099C32}" destId="{73ADC3A7-735D-4031-99F5-C8ED1F2AFEFE}" srcOrd="1" destOrd="0" presId="urn:microsoft.com/office/officeart/2005/8/layout/hierarchy4"/>
    <dgm:cxn modelId="{521C72D9-2DEE-4E96-816C-88485AADB6A5}" type="presParOf" srcId="{CCF4CAB0-B314-45C6-BA0F-FA42D6099C32}" destId="{8738429F-BC0B-419F-B392-CBC141738275}" srcOrd="2" destOrd="0" presId="urn:microsoft.com/office/officeart/2005/8/layout/hierarchy4"/>
    <dgm:cxn modelId="{E1B1DF9C-F521-44AF-99E4-2F96DE2C8B88}" type="presParOf" srcId="{8738429F-BC0B-419F-B392-CBC141738275}" destId="{9FD29ADD-C264-41EA-83BB-39044C59A999}" srcOrd="0" destOrd="0" presId="urn:microsoft.com/office/officeart/2005/8/layout/hierarchy4"/>
    <dgm:cxn modelId="{EF53AEB2-2F19-4595-938B-FB0E0870F9C9}" type="presParOf" srcId="{9FD29ADD-C264-41EA-83BB-39044C59A999}" destId="{D16AEDF1-8DC8-4754-8E28-3C779D33FF32}" srcOrd="0" destOrd="0" presId="urn:microsoft.com/office/officeart/2005/8/layout/hierarchy4"/>
    <dgm:cxn modelId="{551FC631-9F9E-49F1-9231-C45825120DC1}" type="presParOf" srcId="{9FD29ADD-C264-41EA-83BB-39044C59A999}" destId="{B237C3CF-44FA-439D-BF80-EB83B4B80930}" srcOrd="1" destOrd="0" presId="urn:microsoft.com/office/officeart/2005/8/layout/hierarchy4"/>
    <dgm:cxn modelId="{35C397F2-F6F8-4A30-9B94-4BD3D05889CA}" type="presParOf" srcId="{9FD29ADD-C264-41EA-83BB-39044C59A999}" destId="{66CCB52F-4F26-41EB-9B9F-7320DEC87F6A}" srcOrd="2" destOrd="0" presId="urn:microsoft.com/office/officeart/2005/8/layout/hierarchy4"/>
    <dgm:cxn modelId="{6255F479-B12C-46E7-8355-783DCFD1B001}" type="presParOf" srcId="{66CCB52F-4F26-41EB-9B9F-7320DEC87F6A}" destId="{FDDE1BF6-990F-47F4-8210-8C9D7681D038}" srcOrd="0" destOrd="0" presId="urn:microsoft.com/office/officeart/2005/8/layout/hierarchy4"/>
    <dgm:cxn modelId="{0E7F6CB7-E30F-48DA-B5E2-DD144A10C2C9}" type="presParOf" srcId="{FDDE1BF6-990F-47F4-8210-8C9D7681D038}" destId="{9F4F743B-0A49-4591-B454-1388471C090F}" srcOrd="0" destOrd="0" presId="urn:microsoft.com/office/officeart/2005/8/layout/hierarchy4"/>
    <dgm:cxn modelId="{D38940F2-4E69-46E0-8EA8-E2460E00466D}" type="presParOf" srcId="{FDDE1BF6-990F-47F4-8210-8C9D7681D038}" destId="{2905A11F-B082-43CC-9610-AC63AB150F75}" srcOrd="1" destOrd="0" presId="urn:microsoft.com/office/officeart/2005/8/layout/hierarchy4"/>
    <dgm:cxn modelId="{6D9293C2-12C0-47A7-82E2-B1FB909D839F}" type="presParOf" srcId="{FDDE1BF6-990F-47F4-8210-8C9D7681D038}" destId="{AC1F6187-65A1-49ED-8F08-D80B3943A512}" srcOrd="2" destOrd="0" presId="urn:microsoft.com/office/officeart/2005/8/layout/hierarchy4"/>
    <dgm:cxn modelId="{9BE5219D-28BD-499C-82BD-827E115CA4E3}" type="presParOf" srcId="{AC1F6187-65A1-49ED-8F08-D80B3943A512}" destId="{368C54EA-F6EF-49F2-A3E2-2BEDF8F30CD2}" srcOrd="0" destOrd="0" presId="urn:microsoft.com/office/officeart/2005/8/layout/hierarchy4"/>
    <dgm:cxn modelId="{1F577DE7-D2D0-459F-8F5C-4B9BEC07B338}" type="presParOf" srcId="{368C54EA-F6EF-49F2-A3E2-2BEDF8F30CD2}" destId="{D5B6352D-FF92-41CE-9AE9-791A0A1318AC}" srcOrd="0" destOrd="0" presId="urn:microsoft.com/office/officeart/2005/8/layout/hierarchy4"/>
    <dgm:cxn modelId="{947036DF-2DE1-46B9-AC86-2C5A97B913AA}" type="presParOf" srcId="{368C54EA-F6EF-49F2-A3E2-2BEDF8F30CD2}" destId="{E34037C1-889E-42BD-A442-8E4CC638BCE9}" srcOrd="1" destOrd="0" presId="urn:microsoft.com/office/officeart/2005/8/layout/hierarchy4"/>
    <dgm:cxn modelId="{20F989A2-9429-42E0-B084-33EAA166BFFE}" type="presParOf" srcId="{368C54EA-F6EF-49F2-A3E2-2BEDF8F30CD2}" destId="{48A9AF47-B978-441C-BFD6-5F3546DDF9EC}" srcOrd="2" destOrd="0" presId="urn:microsoft.com/office/officeart/2005/8/layout/hierarchy4"/>
    <dgm:cxn modelId="{0EFE25FA-DD28-4485-87F3-7082BE2F449E}" type="presParOf" srcId="{48A9AF47-B978-441C-BFD6-5F3546DDF9EC}" destId="{38C3B029-8004-4C0E-894E-A479769F14F7}" srcOrd="0" destOrd="0" presId="urn:microsoft.com/office/officeart/2005/8/layout/hierarchy4"/>
    <dgm:cxn modelId="{D826CC82-4740-4CE8-A141-D54D7B618031}" type="presParOf" srcId="{38C3B029-8004-4C0E-894E-A479769F14F7}" destId="{B95FD06E-3459-4C8E-9DAD-747A06456BC3}" srcOrd="0" destOrd="0" presId="urn:microsoft.com/office/officeart/2005/8/layout/hierarchy4"/>
    <dgm:cxn modelId="{EBDC859E-DA9C-4D67-BCD0-7D78A8D146E7}" type="presParOf" srcId="{38C3B029-8004-4C0E-894E-A479769F14F7}" destId="{CBA88C0B-0969-4643-900C-518935FD5712}" srcOrd="1" destOrd="0" presId="urn:microsoft.com/office/officeart/2005/8/layout/hierarchy4"/>
    <dgm:cxn modelId="{F4CDB222-0889-472F-AB9B-AD8E53845172}" type="presParOf" srcId="{B74154C5-AFFE-498C-8E4C-911D7456AC97}" destId="{7B6F7E36-0CE6-4414-B149-8E503A61AE8B}" srcOrd="3" destOrd="0" presId="urn:microsoft.com/office/officeart/2005/8/layout/hierarchy4"/>
    <dgm:cxn modelId="{6A685ED6-FD51-4E96-BB8B-FFF8245DFBD5}" type="presParOf" srcId="{B74154C5-AFFE-498C-8E4C-911D7456AC97}" destId="{CED5A6B3-02EB-4107-8090-C416E62CE690}" srcOrd="4" destOrd="0" presId="urn:microsoft.com/office/officeart/2005/8/layout/hierarchy4"/>
    <dgm:cxn modelId="{D06F828A-13B3-4752-B531-2113A41B9CC3}" type="presParOf" srcId="{CED5A6B3-02EB-4107-8090-C416E62CE690}" destId="{17BEF634-B062-4224-A339-6B9FE60DABC1}" srcOrd="0" destOrd="0" presId="urn:microsoft.com/office/officeart/2005/8/layout/hierarchy4"/>
    <dgm:cxn modelId="{F2920A6F-B0F1-4036-8D85-0B4304781F2F}" type="presParOf" srcId="{CED5A6B3-02EB-4107-8090-C416E62CE690}" destId="{0AE0F936-9DAB-4D2E-B304-BD9B51590CFF}" srcOrd="1" destOrd="0" presId="urn:microsoft.com/office/officeart/2005/8/layout/hierarchy4"/>
    <dgm:cxn modelId="{486C7509-6BBC-4467-93AF-DC2234CF8D10}" type="presParOf" srcId="{CED5A6B3-02EB-4107-8090-C416E62CE690}" destId="{BBFC455E-02D2-46BD-AB66-CD8DE75BE6E5}" srcOrd="2" destOrd="0" presId="urn:microsoft.com/office/officeart/2005/8/layout/hierarchy4"/>
    <dgm:cxn modelId="{3ADA806A-A67E-4F62-ABD0-67D00151F7C5}" type="presParOf" srcId="{BBFC455E-02D2-46BD-AB66-CD8DE75BE6E5}" destId="{113415A5-E91F-4FE8-9BF8-30244626B0BF}" srcOrd="0" destOrd="0" presId="urn:microsoft.com/office/officeart/2005/8/layout/hierarchy4"/>
    <dgm:cxn modelId="{7E17D1A1-2FF1-4EE3-94B7-7CD7FF44C04C}" type="presParOf" srcId="{113415A5-E91F-4FE8-9BF8-30244626B0BF}" destId="{98728C6C-700D-4AF5-919D-571D1B1C73D6}" srcOrd="0" destOrd="0" presId="urn:microsoft.com/office/officeart/2005/8/layout/hierarchy4"/>
    <dgm:cxn modelId="{7BA9BCD8-253B-458D-90B8-FA233883AA6A}" type="presParOf" srcId="{113415A5-E91F-4FE8-9BF8-30244626B0BF}" destId="{7DA4393A-B616-4187-9FD5-5855AF709139}" srcOrd="1" destOrd="0" presId="urn:microsoft.com/office/officeart/2005/8/layout/hierarchy4"/>
    <dgm:cxn modelId="{05F0DCFE-34DB-43A5-9372-5C28EB2ADC30}" type="presParOf" srcId="{113415A5-E91F-4FE8-9BF8-30244626B0BF}" destId="{5DBF41F9-76A7-4B1D-8947-AD1CA93918D7}" srcOrd="2" destOrd="0" presId="urn:microsoft.com/office/officeart/2005/8/layout/hierarchy4"/>
    <dgm:cxn modelId="{9668A13D-2810-410B-8D23-3A53528711E1}" type="presParOf" srcId="{5DBF41F9-76A7-4B1D-8947-AD1CA93918D7}" destId="{AE066C26-0F89-4F74-8EEE-568A145904EB}" srcOrd="0" destOrd="0" presId="urn:microsoft.com/office/officeart/2005/8/layout/hierarchy4"/>
    <dgm:cxn modelId="{33D65DFC-71C9-4575-8244-C82D2FDBD71D}" type="presParOf" srcId="{AE066C26-0F89-4F74-8EEE-568A145904EB}" destId="{8A4A9CFA-AEA9-4F05-83EE-AD7DC19C36EB}" srcOrd="0" destOrd="0" presId="urn:microsoft.com/office/officeart/2005/8/layout/hierarchy4"/>
    <dgm:cxn modelId="{6F37CE3F-7B8E-43F6-A3E7-F15F9BE88AD6}" type="presParOf" srcId="{AE066C26-0F89-4F74-8EEE-568A145904EB}" destId="{895BD70D-9B23-4D1F-955D-1C23DF0F0579}" srcOrd="1" destOrd="0" presId="urn:microsoft.com/office/officeart/2005/8/layout/hierarchy4"/>
    <dgm:cxn modelId="{4985B2D7-3C5E-44DA-B779-4ACFE0457D04}" type="presParOf" srcId="{AE066C26-0F89-4F74-8EEE-568A145904EB}" destId="{74FFA38C-DB40-401A-8BBA-313CB5741F28}" srcOrd="2" destOrd="0" presId="urn:microsoft.com/office/officeart/2005/8/layout/hierarchy4"/>
    <dgm:cxn modelId="{098F57D2-BC38-464B-BBE6-0E8F210C6A80}" type="presParOf" srcId="{74FFA38C-DB40-401A-8BBA-313CB5741F28}" destId="{0149EBE6-AA59-4F78-AF18-137F8047AB47}" srcOrd="0" destOrd="0" presId="urn:microsoft.com/office/officeart/2005/8/layout/hierarchy4"/>
    <dgm:cxn modelId="{F447D0C4-DB68-41DE-B7DB-C761EB268ACA}" type="presParOf" srcId="{0149EBE6-AA59-4F78-AF18-137F8047AB47}" destId="{14BABD28-5047-47A3-A701-B7AFBBE28819}" srcOrd="0" destOrd="0" presId="urn:microsoft.com/office/officeart/2005/8/layout/hierarchy4"/>
    <dgm:cxn modelId="{5159FB1A-8314-4602-8D46-28205E2EB98F}" type="presParOf" srcId="{0149EBE6-AA59-4F78-AF18-137F8047AB47}" destId="{3F489D25-51FA-4C91-9DDF-6BA1DB51256D}" srcOrd="1" destOrd="0" presId="urn:microsoft.com/office/officeart/2005/8/layout/hierarchy4"/>
    <dgm:cxn modelId="{6916E286-DFCB-471D-B448-84C83F8D1254}" type="presParOf" srcId="{0149EBE6-AA59-4F78-AF18-137F8047AB47}" destId="{D0D594F6-8533-4A50-8AE7-20755C3BFFA9}" srcOrd="2" destOrd="0" presId="urn:microsoft.com/office/officeart/2005/8/layout/hierarchy4"/>
    <dgm:cxn modelId="{E3E02D4D-511E-4D97-BCBC-4640205D934E}" type="presParOf" srcId="{D0D594F6-8533-4A50-8AE7-20755C3BFFA9}" destId="{25C7D557-F0AE-4C4E-8B80-BC2468777DC6}" srcOrd="0" destOrd="0" presId="urn:microsoft.com/office/officeart/2005/8/layout/hierarchy4"/>
    <dgm:cxn modelId="{64BD7FB3-67F4-4B7D-BF69-5018ECB177AD}" type="presParOf" srcId="{25C7D557-F0AE-4C4E-8B80-BC2468777DC6}" destId="{8E7E2D4A-62E6-4A23-A5DD-552A63903B64}" srcOrd="0" destOrd="0" presId="urn:microsoft.com/office/officeart/2005/8/layout/hierarchy4"/>
    <dgm:cxn modelId="{B944E50F-03B0-4235-B891-9968A7F53A48}" type="presParOf" srcId="{25C7D557-F0AE-4C4E-8B80-BC2468777DC6}" destId="{B338BAF6-59FE-4215-B697-18ED9B1E550D}" srcOrd="1" destOrd="0" presId="urn:microsoft.com/office/officeart/2005/8/layout/hierarchy4"/>
    <dgm:cxn modelId="{20021767-E420-4B41-B796-1DBA76208C00}" type="presParOf" srcId="{B74154C5-AFFE-498C-8E4C-911D7456AC97}" destId="{D6DE1B68-BA27-4C5F-BA2F-04D24F9110D5}" srcOrd="5" destOrd="0" presId="urn:microsoft.com/office/officeart/2005/8/layout/hierarchy4"/>
    <dgm:cxn modelId="{FA1D916F-E93A-4B42-B274-5DE5FB9792DA}" type="presParOf" srcId="{B74154C5-AFFE-498C-8E4C-911D7456AC97}" destId="{22BDFE06-8D1B-4C76-8FF0-2DABD4B35522}" srcOrd="6" destOrd="0" presId="urn:microsoft.com/office/officeart/2005/8/layout/hierarchy4"/>
    <dgm:cxn modelId="{EC088914-F2E0-466C-BB01-7A16DF2789DF}" type="presParOf" srcId="{22BDFE06-8D1B-4C76-8FF0-2DABD4B35522}" destId="{576C6983-4618-426C-8177-DEA9FE3AC4EB}" srcOrd="0" destOrd="0" presId="urn:microsoft.com/office/officeart/2005/8/layout/hierarchy4"/>
    <dgm:cxn modelId="{1CF6875F-CD01-4718-A86E-43CA72ED3A24}" type="presParOf" srcId="{22BDFE06-8D1B-4C76-8FF0-2DABD4B35522}" destId="{498D5BED-6816-45E0-A418-8DCFF49902AF}" srcOrd="1" destOrd="0" presId="urn:microsoft.com/office/officeart/2005/8/layout/hierarchy4"/>
    <dgm:cxn modelId="{0E5FC989-6B12-42A3-A8B4-884C7784EC61}" type="presParOf" srcId="{22BDFE06-8D1B-4C76-8FF0-2DABD4B35522}" destId="{508A389B-C0F5-43D4-BD46-7C9F058EB2F7}" srcOrd="2" destOrd="0" presId="urn:microsoft.com/office/officeart/2005/8/layout/hierarchy4"/>
    <dgm:cxn modelId="{F91BC442-8EF4-497C-B80E-C2F3353AE8B0}" type="presParOf" srcId="{508A389B-C0F5-43D4-BD46-7C9F058EB2F7}" destId="{4BE30B0A-6BC4-4384-8F26-09633F1C2F67}" srcOrd="0" destOrd="0" presId="urn:microsoft.com/office/officeart/2005/8/layout/hierarchy4"/>
    <dgm:cxn modelId="{350FE2E2-1FD1-4F5F-8F72-FC193F6468D8}" type="presParOf" srcId="{4BE30B0A-6BC4-4384-8F26-09633F1C2F67}" destId="{C1736FFF-D3A9-461C-843A-75D86022B9DC}" srcOrd="0" destOrd="0" presId="urn:microsoft.com/office/officeart/2005/8/layout/hierarchy4"/>
    <dgm:cxn modelId="{818C4C9D-F0B2-45CE-9B5C-9F5510C865EA}" type="presParOf" srcId="{4BE30B0A-6BC4-4384-8F26-09633F1C2F67}" destId="{45FD02FA-D649-4107-81C7-BA7596601166}" srcOrd="1" destOrd="0" presId="urn:microsoft.com/office/officeart/2005/8/layout/hierarchy4"/>
    <dgm:cxn modelId="{EE9D8340-F0DB-4F64-A317-7DC46B3810FF}" type="presParOf" srcId="{4BE30B0A-6BC4-4384-8F26-09633F1C2F67}" destId="{62BDDD9A-D02D-4EC9-9A51-1238D67179B7}" srcOrd="2" destOrd="0" presId="urn:microsoft.com/office/officeart/2005/8/layout/hierarchy4"/>
    <dgm:cxn modelId="{FAEE4D9C-E5A4-457B-BE71-09EEE4895502}" type="presParOf" srcId="{62BDDD9A-D02D-4EC9-9A51-1238D67179B7}" destId="{244A4C12-9192-4253-93E3-A0FF0E338196}" srcOrd="0" destOrd="0" presId="urn:microsoft.com/office/officeart/2005/8/layout/hierarchy4"/>
    <dgm:cxn modelId="{201D5BFC-DCA6-48A6-B85E-FF957B2FA3AD}" type="presParOf" srcId="{244A4C12-9192-4253-93E3-A0FF0E338196}" destId="{33D6FFE4-E349-423D-A7F1-8E1A49A29AC4}" srcOrd="0" destOrd="0" presId="urn:microsoft.com/office/officeart/2005/8/layout/hierarchy4"/>
    <dgm:cxn modelId="{4EF48925-890E-46F7-8B27-2CCE77824F35}" type="presParOf" srcId="{244A4C12-9192-4253-93E3-A0FF0E338196}" destId="{43C3D53A-843E-4C4F-9A60-8FB58F11DD4E}" srcOrd="1" destOrd="0" presId="urn:microsoft.com/office/officeart/2005/8/layout/hierarchy4"/>
    <dgm:cxn modelId="{28D58C96-23F8-42D8-9F4D-F3D7DD1860ED}" type="presParOf" srcId="{244A4C12-9192-4253-93E3-A0FF0E338196}" destId="{6E5BFFB0-6E2B-4011-9640-F6BAB03B9ADF}" srcOrd="2" destOrd="0" presId="urn:microsoft.com/office/officeart/2005/8/layout/hierarchy4"/>
    <dgm:cxn modelId="{4425E864-B051-4E21-8DB2-944074BE0D3B}" type="presParOf" srcId="{6E5BFFB0-6E2B-4011-9640-F6BAB03B9ADF}" destId="{FF422C5A-2F9A-4C9D-854E-BFC785439DEC}" srcOrd="0" destOrd="0" presId="urn:microsoft.com/office/officeart/2005/8/layout/hierarchy4"/>
    <dgm:cxn modelId="{DC8E6981-F784-406D-AB6C-89682DB16494}" type="presParOf" srcId="{FF422C5A-2F9A-4C9D-854E-BFC785439DEC}" destId="{C586111C-58B6-40AF-8D8A-60EE680572BA}" srcOrd="0" destOrd="0" presId="urn:microsoft.com/office/officeart/2005/8/layout/hierarchy4"/>
    <dgm:cxn modelId="{E0D531AB-1E19-4D5A-BDEE-5AE214A3FF16}" type="presParOf" srcId="{FF422C5A-2F9A-4C9D-854E-BFC785439DEC}" destId="{A0E0AB26-1DEA-4D08-AD62-8A7E0816A59C}" srcOrd="1" destOrd="0" presId="urn:microsoft.com/office/officeart/2005/8/layout/hierarchy4"/>
    <dgm:cxn modelId="{98E7BF56-1A8E-4D35-9123-ED24BCC42BED}" type="presParOf" srcId="{FF422C5A-2F9A-4C9D-854E-BFC785439DEC}" destId="{FFF447F9-BACE-4B19-B5DF-5D71FE61C4DC}" srcOrd="2" destOrd="0" presId="urn:microsoft.com/office/officeart/2005/8/layout/hierarchy4"/>
    <dgm:cxn modelId="{B2B1FB98-35CD-4609-8084-B084377DAEEC}" type="presParOf" srcId="{FFF447F9-BACE-4B19-B5DF-5D71FE61C4DC}" destId="{5106FDE3-AC3E-4615-8C4F-829EABC2C26C}" srcOrd="0" destOrd="0" presId="urn:microsoft.com/office/officeart/2005/8/layout/hierarchy4"/>
    <dgm:cxn modelId="{351BE503-DC0A-40C4-AB46-E84358001B7C}" type="presParOf" srcId="{5106FDE3-AC3E-4615-8C4F-829EABC2C26C}" destId="{41590EE3-70B4-4E0E-8D44-18EF1FD97F2E}" srcOrd="0" destOrd="0" presId="urn:microsoft.com/office/officeart/2005/8/layout/hierarchy4"/>
    <dgm:cxn modelId="{1BCA379F-B60D-46A1-8DC4-0507B1675685}" type="presParOf" srcId="{5106FDE3-AC3E-4615-8C4F-829EABC2C26C}" destId="{D1A4E4BA-FB74-44DD-88E4-672303AAC4FA}" srcOrd="1" destOrd="0" presId="urn:microsoft.com/office/officeart/2005/8/layout/hierarchy4"/>
    <dgm:cxn modelId="{10AFE625-1BF8-451B-B8CE-2C6B0DAA7DA0}" type="presParOf" srcId="{B74154C5-AFFE-498C-8E4C-911D7456AC97}" destId="{6CD99F49-4894-4355-9651-6C148EE7C226}" srcOrd="7" destOrd="0" presId="urn:microsoft.com/office/officeart/2005/8/layout/hierarchy4"/>
    <dgm:cxn modelId="{89982672-2C86-4B55-9299-E566A938EC73}" type="presParOf" srcId="{B74154C5-AFFE-498C-8E4C-911D7456AC97}" destId="{4F48FE77-27F3-4033-8C5B-AC8E373FD387}" srcOrd="8" destOrd="0" presId="urn:microsoft.com/office/officeart/2005/8/layout/hierarchy4"/>
    <dgm:cxn modelId="{4D36FA1A-92CF-47E1-BCE9-F2BA9CFE85BA}" type="presParOf" srcId="{4F48FE77-27F3-4033-8C5B-AC8E373FD387}" destId="{193AF1A0-23ED-404D-B43B-80D15E65A410}" srcOrd="0" destOrd="0" presId="urn:microsoft.com/office/officeart/2005/8/layout/hierarchy4"/>
    <dgm:cxn modelId="{6C027E3F-DE72-43B0-B628-27B2CCF3788F}" type="presParOf" srcId="{4F48FE77-27F3-4033-8C5B-AC8E373FD387}" destId="{CDC2BB3E-C155-4E6C-AD50-0A7809C9DABD}" srcOrd="1" destOrd="0" presId="urn:microsoft.com/office/officeart/2005/8/layout/hierarchy4"/>
    <dgm:cxn modelId="{34105232-A403-4111-BD43-9C8CF705FB89}" type="presParOf" srcId="{4F48FE77-27F3-4033-8C5B-AC8E373FD387}" destId="{D576AA7A-3F47-4F3E-BA90-501C10DD0C1A}" srcOrd="2" destOrd="0" presId="urn:microsoft.com/office/officeart/2005/8/layout/hierarchy4"/>
    <dgm:cxn modelId="{FE3B8386-8DDD-4433-AFF8-626511B088AC}" type="presParOf" srcId="{D576AA7A-3F47-4F3E-BA90-501C10DD0C1A}" destId="{17F37E67-7655-43EF-93BC-C9C3C7172D65}" srcOrd="0" destOrd="0" presId="urn:microsoft.com/office/officeart/2005/8/layout/hierarchy4"/>
    <dgm:cxn modelId="{BF50C7E2-8ACA-4C7B-8772-5781227F6DA4}" type="presParOf" srcId="{17F37E67-7655-43EF-93BC-C9C3C7172D65}" destId="{F3B5322E-94F3-4466-80D5-D358770C0DF6}" srcOrd="0" destOrd="0" presId="urn:microsoft.com/office/officeart/2005/8/layout/hierarchy4"/>
    <dgm:cxn modelId="{FD4625D1-2D46-4EA5-BF05-8EEA0CDF9C0D}" type="presParOf" srcId="{17F37E67-7655-43EF-93BC-C9C3C7172D65}" destId="{159E3035-A62E-40EF-80DF-B7126C16745E}" srcOrd="1" destOrd="0" presId="urn:microsoft.com/office/officeart/2005/8/layout/hierarchy4"/>
    <dgm:cxn modelId="{244E5941-5A89-4A4A-9592-8E62E3A50DBE}" type="presParOf" srcId="{17F37E67-7655-43EF-93BC-C9C3C7172D65}" destId="{14571BD4-F072-46BA-8E3C-906CCCBE25E6}" srcOrd="2" destOrd="0" presId="urn:microsoft.com/office/officeart/2005/8/layout/hierarchy4"/>
    <dgm:cxn modelId="{194258FD-54CF-4D44-9BC2-4FEB5AF67F56}" type="presParOf" srcId="{14571BD4-F072-46BA-8E3C-906CCCBE25E6}" destId="{6DA4B553-21D8-4BFB-85CA-4C9CD02E256D}" srcOrd="0" destOrd="0" presId="urn:microsoft.com/office/officeart/2005/8/layout/hierarchy4"/>
    <dgm:cxn modelId="{D5B22D9F-9F9C-4C92-A963-DBF9F56FCB34}" type="presParOf" srcId="{6DA4B553-21D8-4BFB-85CA-4C9CD02E256D}" destId="{1471F0D5-1CEF-4861-B1DB-670006490346}" srcOrd="0" destOrd="0" presId="urn:microsoft.com/office/officeart/2005/8/layout/hierarchy4"/>
    <dgm:cxn modelId="{83DE9584-FF40-4D18-9465-A3310DD25045}" type="presParOf" srcId="{6DA4B553-21D8-4BFB-85CA-4C9CD02E256D}" destId="{3821A5C8-7A3F-4553-8F31-7CCCF6F088D2}" srcOrd="1" destOrd="0" presId="urn:microsoft.com/office/officeart/2005/8/layout/hierarchy4"/>
    <dgm:cxn modelId="{BB4AD5C3-5A8F-485A-8573-31CE9A6DF88C}" type="presParOf" srcId="{6DA4B553-21D8-4BFB-85CA-4C9CD02E256D}" destId="{6AAAE4B5-51BB-482B-82A8-6BE839C7D213}" srcOrd="2" destOrd="0" presId="urn:microsoft.com/office/officeart/2005/8/layout/hierarchy4"/>
    <dgm:cxn modelId="{EE7CD296-771D-4F64-8CE1-4E38E8C4C969}" type="presParOf" srcId="{6AAAE4B5-51BB-482B-82A8-6BE839C7D213}" destId="{C3CA8236-66C4-4F60-A09B-A74265991709}" srcOrd="0" destOrd="0" presId="urn:microsoft.com/office/officeart/2005/8/layout/hierarchy4"/>
    <dgm:cxn modelId="{4627DE2B-00C3-4961-AA0D-76A257AD60A3}" type="presParOf" srcId="{C3CA8236-66C4-4F60-A09B-A74265991709}" destId="{9C976C3E-C117-449A-9F5E-BBA1CAD42735}" srcOrd="0" destOrd="0" presId="urn:microsoft.com/office/officeart/2005/8/layout/hierarchy4"/>
    <dgm:cxn modelId="{24C43E23-4101-4167-A066-6793F55A6C6C}" type="presParOf" srcId="{C3CA8236-66C4-4F60-A09B-A74265991709}" destId="{D9279483-B747-477E-9977-246A3A8F0516}" srcOrd="1" destOrd="0" presId="urn:microsoft.com/office/officeart/2005/8/layout/hierarchy4"/>
    <dgm:cxn modelId="{38371203-600E-4C6B-A426-99CCDED82049}" type="presParOf" srcId="{C3CA8236-66C4-4F60-A09B-A74265991709}" destId="{7C7A83D4-CACE-4C9C-AE94-D45F42C26A10}" srcOrd="2" destOrd="0" presId="urn:microsoft.com/office/officeart/2005/8/layout/hierarchy4"/>
    <dgm:cxn modelId="{A6AEB3C0-3A50-41DE-92C3-AE2D342E7730}" type="presParOf" srcId="{7C7A83D4-CACE-4C9C-AE94-D45F42C26A10}" destId="{F867E05A-772E-4414-9EA9-F23D7F7D5DA6}" srcOrd="0" destOrd="0" presId="urn:microsoft.com/office/officeart/2005/8/layout/hierarchy4"/>
    <dgm:cxn modelId="{E86AEF03-2A83-475C-BE7E-3CBEE3AA90E8}" type="presParOf" srcId="{F867E05A-772E-4414-9EA9-F23D7F7D5DA6}" destId="{C47C4C9C-EC31-4858-BCB3-BF288E46C270}" srcOrd="0" destOrd="0" presId="urn:microsoft.com/office/officeart/2005/8/layout/hierarchy4"/>
    <dgm:cxn modelId="{1DCE070C-F49C-4FB0-BC13-CF9579DB92C7}" type="presParOf" srcId="{F867E05A-772E-4414-9EA9-F23D7F7D5DA6}" destId="{3F2D7F1A-F12B-4816-A15A-2FF1287EFA10}"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ru-RU" sz="1400" b="1" dirty="0" smtClean="0">
            <a:solidFill>
              <a:schemeClr val="tx1"/>
            </a:solidFill>
            <a:latin typeface="Times New Roman" panose="02020603050405020304" pitchFamily="18" charset="0"/>
            <a:cs typeface="Times New Roman" panose="02020603050405020304" pitchFamily="18" charset="0"/>
          </a:endParaRPr>
        </a:p>
        <a:p>
          <a:pPr marL="0" marR="0" indent="0" defTabSz="91440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anose="02020603050405020304" pitchFamily="18" charset="0"/>
              <a:cs typeface="Times New Roman" panose="02020603050405020304" pitchFamily="18" charset="0"/>
            </a:rPr>
            <a:t>2017 план</a:t>
          </a:r>
        </a:p>
        <a:p>
          <a:pPr defTabSz="622300">
            <a:lnSpc>
              <a:spcPct val="90000"/>
            </a:lnSpc>
            <a:spcBef>
              <a:spcPct val="0"/>
            </a:spcBef>
            <a:spcAft>
              <a:spcPct val="35000"/>
            </a:spcAft>
          </a:pP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endParaRPr lang="ru-RU" sz="1400" b="1" dirty="0" smtClean="0">
            <a:solidFill>
              <a:schemeClr val="tx1"/>
            </a:solidFill>
            <a:latin typeface="Times New Roman" panose="02020603050405020304" pitchFamily="18" charset="0"/>
            <a:cs typeface="Times New Roman" panose="02020603050405020304" pitchFamily="18" charset="0"/>
          </a:endParaRPr>
        </a:p>
        <a:p>
          <a:r>
            <a:rPr lang="ru-RU" sz="1400" b="1" dirty="0" smtClean="0">
              <a:solidFill>
                <a:schemeClr val="tx1"/>
              </a:solidFill>
              <a:latin typeface="Times New Roman" panose="02020603050405020304" pitchFamily="18" charset="0"/>
              <a:cs typeface="Times New Roman" panose="02020603050405020304" pitchFamily="18" charset="0"/>
            </a:rPr>
            <a:t>2017</a:t>
          </a:r>
        </a:p>
        <a:p>
          <a:r>
            <a:rPr lang="ru-RU" sz="1400" b="1" dirty="0" smtClean="0">
              <a:solidFill>
                <a:schemeClr val="tx1"/>
              </a:solidFill>
              <a:latin typeface="Times New Roman" panose="02020603050405020304" pitchFamily="18" charset="0"/>
              <a:cs typeface="Times New Roman" panose="02020603050405020304" pitchFamily="18" charset="0"/>
            </a:rPr>
            <a:t>факт</a:t>
          </a:r>
        </a:p>
        <a:p>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74,4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74,4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92,7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1 120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207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ru-RU" sz="1400" b="1" dirty="0" smtClean="0">
            <a:solidFill>
              <a:schemeClr val="tx1"/>
            </a:solidFill>
            <a:latin typeface="Times New Roman" panose="02020603050405020304" pitchFamily="18" charset="0"/>
            <a:cs typeface="Times New Roman" panose="02020603050405020304" pitchFamily="18" charset="0"/>
          </a:endParaRPr>
        </a:p>
        <a:p>
          <a:pPr marL="0" marR="0" indent="0" defTabSz="91440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anose="02020603050405020304" pitchFamily="18" charset="0"/>
              <a:cs typeface="Times New Roman" panose="02020603050405020304" pitchFamily="18" charset="0"/>
            </a:rPr>
            <a:t>2018 план</a:t>
          </a:r>
        </a:p>
        <a:p>
          <a:pPr defTabSz="622300">
            <a:lnSpc>
              <a:spcPct val="90000"/>
            </a:lnSpc>
            <a:spcBef>
              <a:spcPct val="0"/>
            </a:spcBef>
            <a:spcAft>
              <a:spcPct val="35000"/>
            </a:spcAft>
          </a:pP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51,7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1 110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99</a:t>
          </a: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1 110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490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52,5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1090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5">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25" custLinFactNeighborX="1867" custLinFactNeighborY="72312">
        <dgm:presLayoutVars>
          <dgm:chPref val="3"/>
        </dgm:presLayoutVars>
      </dgm:prSet>
      <dgm:spPr/>
      <dgm:t>
        <a:bodyPr/>
        <a:lstStyle/>
        <a:p>
          <a:endParaRPr lang="ru-RU"/>
        </a:p>
      </dgm:t>
    </dgm:pt>
    <dgm:pt modelId="{E795CE46-C816-4100-AC67-9520DA742BDE}" type="pres">
      <dgm:prSet presAssocID="{8536FD6B-8AD2-4A43-B337-6FD60B3FD4B2}"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5" presStyleCnt="2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6" presStyleCnt="2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7" presStyleCnt="2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8" presStyleCnt="25" custLinFactY="-6" custLinFactNeighborX="590" custLinFactNeighborY="-100000">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9" presStyleCnt="25">
        <dgm:presLayoutVars>
          <dgm:chPref val="3"/>
        </dgm:presLayoutVars>
      </dgm:prSet>
      <dgm:spPr/>
      <dgm:t>
        <a:bodyPr/>
        <a:lstStyle/>
        <a:p>
          <a:endParaRPr lang="ru-RU"/>
        </a:p>
      </dgm:t>
    </dgm:pt>
    <dgm:pt modelId="{2AFD5925-89E6-4CDB-B771-8976E3EAA1E0}" type="pres">
      <dgm:prSet presAssocID="{4D9EF634-1BF2-4A35-90CA-8A6D73717D8F}"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0" presStyleCnt="25">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1" presStyleCnt="2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2" presStyleCnt="2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3" presStyleCnt="25">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4" presStyleCnt="25">
        <dgm:presLayoutVars>
          <dgm:chPref val="3"/>
        </dgm:presLayoutVars>
      </dgm:prSet>
      <dgm:spPr/>
      <dgm:t>
        <a:bodyPr/>
        <a:lstStyle/>
        <a:p>
          <a:endParaRPr lang="ru-RU"/>
        </a:p>
      </dgm:t>
    </dgm:pt>
    <dgm:pt modelId="{DC7AF065-3F82-4CA6-A7AA-3C6E8866FA3D}" type="pres">
      <dgm:prSet presAssocID="{8EC1F942-64B7-4407-8F49-B1183D54A886}"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5" presStyleCnt="25">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6" presStyleCnt="2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7" presStyleCnt="2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8" presStyleCnt="25">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19" presStyleCnt="25">
        <dgm:presLayoutVars>
          <dgm:chPref val="3"/>
        </dgm:presLayoutVars>
      </dgm:prSet>
      <dgm:spPr/>
      <dgm:t>
        <a:bodyPr/>
        <a:lstStyle/>
        <a:p>
          <a:endParaRPr lang="ru-RU"/>
        </a:p>
      </dgm:t>
    </dgm:pt>
    <dgm:pt modelId="{68423DB6-6E38-46B7-BEBB-F85082740DD1}" type="pres">
      <dgm:prSet presAssocID="{20671797-DAB3-483D-81A6-EB33F8E5D325}"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20" presStyleCnt="25">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1" presStyleCnt="2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2" presStyleCnt="2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3" presStyleCnt="25" custLinFactNeighborX="47902" custLinFactNeighborY="-38092">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4" presStyleCnt="25" custLinFactNeighborX="-3591" custLinFactNeighborY="-2517">
        <dgm:presLayoutVars>
          <dgm:chPref val="3"/>
        </dgm:presLayoutVars>
      </dgm:prSet>
      <dgm:spPr/>
      <dgm:t>
        <a:bodyPr/>
        <a:lstStyle/>
        <a:p>
          <a:endParaRPr lang="ru-RU"/>
        </a:p>
      </dgm:t>
    </dgm:pt>
    <dgm:pt modelId="{3CF494E9-8292-4011-9D6D-8524C148D964}" type="pres">
      <dgm:prSet presAssocID="{FD657B6D-8ACE-4CCE-A7E1-4A6249E61467}" presName="horzFour" presStyleCnt="0"/>
      <dgm:spPr/>
    </dgm:pt>
  </dgm:ptLst>
  <dgm:cxnLst>
    <dgm:cxn modelId="{15B242EC-11A3-40F7-B2A4-A7E917E37951}" srcId="{614AF9F2-E1A1-4D10-882A-EB6B0D669FCA}" destId="{BE98D1AB-A280-4D0B-A815-73E57FD87EC3}" srcOrd="0" destOrd="0" parTransId="{CDDECA34-9841-4A92-959B-4DB892243F64}" sibTransId="{2FD537BC-8C4D-4BAF-9555-CDCB9FCAC8F1}"/>
    <dgm:cxn modelId="{B5935A94-1924-4785-945A-47CCD617506A}" type="presOf" srcId="{9E496AFB-5861-4A0B-A059-7AF344913280}" destId="{F8905714-088D-483C-AC16-D43BF2F0BF16}" srcOrd="0" destOrd="0" presId="urn:microsoft.com/office/officeart/2005/8/layout/hierarchy4"/>
    <dgm:cxn modelId="{84CCECA1-7EDF-4A3F-BB6D-02D43758FFB8}" type="presOf" srcId="{9C715FE5-31CA-4541-A958-D2C730C134E0}" destId="{2BC9EB28-F68D-4321-836D-A642C2C0DAB1}"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883842B9-03EC-42E5-B61C-D432B9BE3F68}" type="presOf" srcId="{CD119780-6575-4106-AE5B-2CC6B48E5482}" destId="{14BABD28-5047-47A3-A701-B7AFBBE28819}" srcOrd="0" destOrd="0" presId="urn:microsoft.com/office/officeart/2005/8/layout/hierarchy4"/>
    <dgm:cxn modelId="{8E2A1C87-712A-4514-9770-17E98522D6A2}" type="presOf" srcId="{BDDF592B-1C58-40EE-9108-0DC798BB2F08}" destId="{4CD2A706-78CC-47E3-A8F8-D778F944372A}"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DF48DC62-53EF-4672-815D-DCFD26063697}" type="presOf" srcId="{B34B6A16-5EF9-4B63-A5E4-12B190B34880}" destId="{C586111C-58B6-40AF-8D8A-60EE680572BA}" srcOrd="0" destOrd="0" presId="urn:microsoft.com/office/officeart/2005/8/layout/hierarchy4"/>
    <dgm:cxn modelId="{FA52C3FD-6413-44A1-B2D9-985C0B78B16F}" type="presOf" srcId="{8536FD6B-8AD2-4A43-B337-6FD60B3FD4B2}" destId="{85D767EC-FAE5-4312-B23F-9B41F2C6B7D7}"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98D53D1F-3038-4837-8E72-6650529603D6}" type="presOf" srcId="{BE98D1AB-A280-4D0B-A815-73E57FD87EC3}" destId="{89DC61A6-3199-4C88-A8D1-98ADCFDD3274}" srcOrd="0" destOrd="0" presId="urn:microsoft.com/office/officeart/2005/8/layout/hierarchy4"/>
    <dgm:cxn modelId="{EE08F3E1-4048-489C-B5CE-A9EE78DAE2A6}" srcId="{BE98D1AB-A280-4D0B-A815-73E57FD87EC3}" destId="{4D9EF634-1BF2-4A35-90CA-8A6D73717D8F}" srcOrd="0" destOrd="0" parTransId="{D6488317-C95D-43C5-9B8A-714D8EF3A555}" sibTransId="{0BFC9299-BE1F-43E4-88A9-E9437E2FDE3A}"/>
    <dgm:cxn modelId="{A7625AB6-5CA8-4543-AFDF-3445626B95A7}" srcId="{D5544F4D-4FD2-41EE-A356-ABCAA534BCB5}" destId="{187C542A-BCFC-4BBB-8DCA-67690BE3FD29}" srcOrd="0" destOrd="0" parTransId="{1DE6EB8F-E86E-468D-9E31-3BEF22539EFA}" sibTransId="{FA166069-510E-430D-ABBE-E1A2B09558CE}"/>
    <dgm:cxn modelId="{FF378991-AD08-45A9-9309-A92A22F22D24}" type="presOf" srcId="{D5544F4D-4FD2-41EE-A356-ABCAA534BCB5}" destId="{A7AF9B85-BF68-40A8-954B-A40EDB5CAF9F}" srcOrd="0" destOrd="0" presId="urn:microsoft.com/office/officeart/2005/8/layout/hierarchy4"/>
    <dgm:cxn modelId="{294DA882-9EF3-4039-AA89-5E9BF3F9E5EE}" type="presOf" srcId="{20671797-DAB3-483D-81A6-EB33F8E5D325}" destId="{72D34432-C31A-4895-8C4B-497C4DC5EA4F}"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6097BCC7-A1B5-404F-B699-13105664B528}" srcId="{62031802-0EE5-47DF-BB1F-2C84A19F6746}" destId="{C9C8B06B-C833-4D4A-8595-4BF5AEB204E9}" srcOrd="0" destOrd="0" parTransId="{14028F24-BEA5-47F9-87C0-7BDFCA43F3CF}" sibTransId="{42D8C6A1-5C03-413A-99EF-223F18F536EB}"/>
    <dgm:cxn modelId="{626AF210-776D-4D7B-9DBA-2AD7C81CD1E9}" type="presOf" srcId="{1B20A584-E8E7-451F-84AF-E95BD5B40EA1}" destId="{374E99F0-AE84-4383-93E4-780F78CE6D13}" srcOrd="0" destOrd="0" presId="urn:microsoft.com/office/officeart/2005/8/layout/hierarchy4"/>
    <dgm:cxn modelId="{09248DA4-E1CB-492F-A31E-67E9F6964D36}" type="presOf" srcId="{C60BD95D-8BE5-42EC-AF9D-D22E07852892}" destId="{2965B01E-C0DE-4302-ADA0-732BD580C7B1}" srcOrd="0" destOrd="0" presId="urn:microsoft.com/office/officeart/2005/8/layout/hierarchy4"/>
    <dgm:cxn modelId="{90D57730-3A4C-47CA-BBD0-42D8464C56FD}" srcId="{9E15771F-F540-4F32-ACD6-56CFD707E80B}" destId="{20671797-DAB3-483D-81A6-EB33F8E5D325}" srcOrd="0" destOrd="0" parTransId="{1917A2FC-0EC7-4FB8-B415-CD8FE3AAD307}" sibTransId="{9DA74383-E61F-415F-8262-DF5C37B5A3CC}"/>
    <dgm:cxn modelId="{F48F33E0-C1C5-4342-8DCC-7C57E3E3B48C}" srcId="{DF86BB99-07F8-490F-B6E9-4F22F5A8A955}" destId="{04C3AC0E-965B-48C1-827A-5D93B22D2057}" srcOrd="0" destOrd="0" parTransId="{0CE8D822-733A-4BA8-B539-C3F84FDFC933}" sibTransId="{1AF301AF-4DFB-4C78-9067-8B4C4FDC04D9}"/>
    <dgm:cxn modelId="{73EF9099-5865-4A8E-81BE-191518AD3BD4}" type="presOf" srcId="{62031802-0EE5-47DF-BB1F-2C84A19F6746}" destId="{A25BE625-018B-46BA-BE7F-ED875B975F26}" srcOrd="0" destOrd="0" presId="urn:microsoft.com/office/officeart/2005/8/layout/hierarchy4"/>
    <dgm:cxn modelId="{64928559-B710-4AB8-BD30-370E0AC46C95}" type="presOf" srcId="{4D9EF634-1BF2-4A35-90CA-8A6D73717D8F}" destId="{B35EEDEE-A63C-4DC0-9860-A34A7BFD903E}"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5A9262BF-C990-45F5-BA7E-519F56799280}" type="presOf" srcId="{9A0A1B48-08CE-44F2-8C66-5814C06EE4CC}" destId="{41590EE3-70B4-4E0E-8D44-18EF1FD97F2E}" srcOrd="0" destOrd="0" presId="urn:microsoft.com/office/officeart/2005/8/layout/hierarchy4"/>
    <dgm:cxn modelId="{C2A8ACD5-8BBA-4ADC-B3F2-0B1E6C8C9625}" type="presOf" srcId="{7711325B-E859-44FE-8B41-57F9AFDCA54B}" destId="{576C6983-4618-426C-8177-DEA9FE3AC4EB}" srcOrd="0" destOrd="0" presId="urn:microsoft.com/office/officeart/2005/8/layout/hierarchy4"/>
    <dgm:cxn modelId="{3FF88AE6-D1E0-4561-B583-847E22272568}" type="presOf" srcId="{A1BB5A2E-A45D-4F6A-B329-CD4782193917}" destId="{672DFC88-43F4-433B-9B7F-D5CE282279E3}"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612E15E5-7919-4DE9-BEA8-BE4B8B8A28CE}" type="presOf" srcId="{CE075476-E9CA-4A59-A127-31223E8D37A1}" destId="{25DDEEC2-9BA5-4367-BB24-33CAA47BBC09}"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7C2E5991-6D03-4679-BB46-318B01A66142}" srcId="{F6F97186-B344-4193-9FE9-6DFB5403A289}" destId="{CD119780-6575-4106-AE5B-2CC6B48E5482}" srcOrd="0" destOrd="0" parTransId="{A99EC59D-97F4-424A-A28E-01E77005439E}" sibTransId="{3BBBAA4F-305C-4E5F-BBCB-DE1B8ED5978A}"/>
    <dgm:cxn modelId="{3119DB79-0DC6-4709-8898-D5913579DDAB}" type="presOf" srcId="{25C69CC8-098D-44A3-878A-5E3FEF1E9C10}" destId="{24CEF574-2765-4D7C-A195-C900E925FBE6}"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B99F72C1-5888-469F-A03B-3D6C24BB3C7F}" type="presOf" srcId="{D1936ACF-1E69-4953-BA37-9ADE2EF12E41}" destId="{59176932-D6D5-4C36-BF7A-69A1297C4BAD}" srcOrd="0" destOrd="0" presId="urn:microsoft.com/office/officeart/2005/8/layout/hierarchy4"/>
    <dgm:cxn modelId="{416DA2CD-6794-4096-AA12-3D7D85A8F2BE}" type="presOf" srcId="{FD657B6D-8ACE-4CCE-A7E1-4A6249E61467}" destId="{B05C0A3E-A45E-4E74-81F8-BADC3EA7BC7D}"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4FC2ED52-A947-48D7-B957-A32D79A295B4}" type="presOf" srcId="{8EC1F942-64B7-4407-8F49-B1183D54A886}" destId="{5CA92D6E-6985-440B-92AD-5A876699A5A4}" srcOrd="0" destOrd="0" presId="urn:microsoft.com/office/officeart/2005/8/layout/hierarchy4"/>
    <dgm:cxn modelId="{289BD687-6F38-48CD-9A1E-B681041B79AC}" type="presOf" srcId="{F6F97186-B344-4193-9FE9-6DFB5403A289}" destId="{B7B68934-E179-4D36-8AD9-7637EF3F0019}" srcOrd="0" destOrd="0" presId="urn:microsoft.com/office/officeart/2005/8/layout/hierarchy4"/>
    <dgm:cxn modelId="{DD6DAD56-912B-4BC9-9251-16937B384946}" type="presOf" srcId="{66E38241-E965-439E-997F-74C14C213F23}" destId="{02D78884-08A2-47FD-874A-FD0B1E1D6A24}"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EACAEAC5-DEED-4E24-A8C7-5920B182ED17}" type="presOf" srcId="{C9C8B06B-C833-4D4A-8595-4BF5AEB204E9}" destId="{CB2AF246-A0C3-4F64-A578-D38165C39147}"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44D2D85A-6F4C-4ABC-8C2D-B28977898080}" srcId="{C9C8B06B-C833-4D4A-8595-4BF5AEB204E9}" destId="{66E38241-E965-439E-997F-74C14C213F23}" srcOrd="0" destOrd="0" parTransId="{609CD11E-CAF4-4D39-A7D8-415A69AFCAA7}" sibTransId="{4CC6C1EC-DF57-4C81-9B03-3A17304C52E6}"/>
    <dgm:cxn modelId="{FCD5B7B1-0251-4332-9162-0C46BC134E4B}" type="presOf" srcId="{614AF9F2-E1A1-4D10-882A-EB6B0D669FCA}" destId="{6CE5FDB4-BFBB-4259-A330-B441199BCE24}" srcOrd="0" destOrd="0" presId="urn:microsoft.com/office/officeart/2005/8/layout/hierarchy4"/>
    <dgm:cxn modelId="{C28CBCF7-3139-40F7-B426-1830BB2434D9}" srcId="{5A6BA2F8-AB86-4FEA-9FCE-F9FA52A7F9A0}" destId="{F6F97186-B344-4193-9FE9-6DFB5403A289}" srcOrd="0" destOrd="0" parTransId="{F22CCE59-9B42-4DA2-949C-34E1E0586A20}" sibTransId="{01E5FF1C-8ED4-4ED1-A0DD-0AA37640AF28}"/>
    <dgm:cxn modelId="{09C5BF26-DAD5-462B-9916-927AAFEF5119}" type="presOf" srcId="{04C3AC0E-965B-48C1-827A-5D93B22D2057}" destId="{D2D81AF8-4EA8-45A6-A84D-9694EF1BCFE7}"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D72648B6-0405-4EC6-AD0F-5B1F97979FC7}" type="presOf" srcId="{F0AF63A1-E6C3-48D7-BA15-2982A4DC912D}" destId="{8C5A4ABB-F609-4CF2-8CFC-5593BE697C3C}"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EFA08DB9-2A00-43D3-B718-DCFAD41C9E5B}" srcId="{7711325B-E859-44FE-8B41-57F9AFDCA54B}" destId="{A1BB5A2E-A45D-4F6A-B329-CD4782193917}" srcOrd="0" destOrd="0" parTransId="{64F31578-307B-4AF8-9DDD-FA0365BF46F7}" sibTransId="{EE696C4B-FDDD-492E-99F0-85F84DCD2C36}"/>
    <dgm:cxn modelId="{EE52AA36-B14E-4EBB-AD95-09A90DCB73A6}" type="presOf" srcId="{4E5A1869-57DF-4BD2-89F2-0FF412DDC036}" destId="{BA61E3A6-0BE5-4066-9F94-BB1BFFF8EBBF}" srcOrd="0" destOrd="0" presId="urn:microsoft.com/office/officeart/2005/8/layout/hierarchy4"/>
    <dgm:cxn modelId="{2C2B86B0-0D73-4F09-ACCA-326665C3E3F6}" type="presOf" srcId="{187C542A-BCFC-4BBB-8DCA-67690BE3FD29}" destId="{EFF40216-5B58-45C6-B485-1C9C4561DF2F}"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F1D9D270-AECF-4F03-87DB-1FE8BCAFEC8D}" srcId="{9A0A1B48-08CE-44F2-8C66-5814C06EE4CC}" destId="{614AF9F2-E1A1-4D10-882A-EB6B0D669FCA}" srcOrd="0" destOrd="0" parTransId="{5B0591E8-42AF-40BA-A11A-3996F9B13E48}" sibTransId="{A52C1518-95AA-4EDF-99FF-93D999EDDD4A}"/>
    <dgm:cxn modelId="{40290FA4-2EF8-4D7A-9FB3-616395BAB7A3}" type="presOf" srcId="{5A6BA2F8-AB86-4FEA-9FCE-F9FA52A7F9A0}" destId="{EFD09625-1EEB-463A-9D51-52F09A5E039B}" srcOrd="0" destOrd="0" presId="urn:microsoft.com/office/officeart/2005/8/layout/hierarchy4"/>
    <dgm:cxn modelId="{84ADF576-B231-4E55-8825-11D6E1E7625C}" type="presOf" srcId="{93520637-36B3-4AB9-B949-92D55141E733}" destId="{8E7E2D4A-62E6-4A23-A5DD-552A63903B64}" srcOrd="0" destOrd="0" presId="urn:microsoft.com/office/officeart/2005/8/layout/hierarchy4"/>
    <dgm:cxn modelId="{9C500218-733C-43E7-BB06-892635C0F7E2}" srcId="{9C715FE5-31CA-4541-A958-D2C730C134E0}" destId="{8536FD6B-8AD2-4A43-B337-6FD60B3FD4B2}" srcOrd="0" destOrd="0" parTransId="{AE96D71A-01B8-4654-A8DF-88EC5108171C}" sibTransId="{60DD4894-6B75-4AA7-A724-54B5BA9C59B6}"/>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C6B4DE1F-88D4-4B9D-9854-251C6D6A57CB}" type="presOf" srcId="{593C7C55-813E-4059-B734-EC61CD9C5CBC}" destId="{7653A429-0E18-4BE3-A07C-F1A5A9D672E3}" srcOrd="0" destOrd="0" presId="urn:microsoft.com/office/officeart/2005/8/layout/hierarchy4"/>
    <dgm:cxn modelId="{F7E6949A-5C47-4DBC-93E4-0855C6DA6585}" type="presOf" srcId="{9E15771F-F540-4F32-ACD6-56CFD707E80B}" destId="{35DF38A4-C109-469A-81F6-242705CF6432}"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DDACC725-644C-475E-9BFF-8B1B2BCB8851}" type="presOf" srcId="{44367D81-039C-4579-8E09-66CAF90F5041}" destId="{085136A3-D02F-461C-B31C-FD1D69D16759}" srcOrd="0" destOrd="0" presId="urn:microsoft.com/office/officeart/2005/8/layout/hierarchy4"/>
    <dgm:cxn modelId="{B1A87F39-F9A9-45FD-9582-1FEEB4F02169}" type="presOf" srcId="{946393D2-3BB5-4D19-BAF6-84B7339845C4}" destId="{9DF12F5D-797B-4C71-93F7-7C835BFF7982}"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5CCA4EA4-74D7-4691-82FE-788266628FB9}" type="presOf" srcId="{DF86BB99-07F8-490F-B6E9-4F22F5A8A955}" destId="{874CF4BC-44A5-455D-A60A-EB599B596188}"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D0FADE0F-F15B-45EB-BE1E-1190009A8ABD}" srcId="{89E09F27-5F73-400B-AE18-4421B9895F64}" destId="{C60BD95D-8BE5-42EC-AF9D-D22E07852892}" srcOrd="0" destOrd="0" parTransId="{8DBEE901-4D78-4181-A6DB-04DBE5AFC449}" sibTransId="{571AFEDE-AA12-4634-A6F3-33BC4E236E19}"/>
    <dgm:cxn modelId="{BD707525-C309-4990-92E4-E9962FC49590}" type="presOf" srcId="{89E09F27-5F73-400B-AE18-4421B9895F64}" destId="{9E5D5161-23D7-41B4-A187-BE6D7C6483D0}"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87358864-584A-4687-B3D1-960A91034769}" type="presParOf" srcId="{25DDEEC2-9BA5-4367-BB24-33CAA47BBC09}" destId="{87933F1B-038B-4A5D-83E8-61DBF60EC4B3}" srcOrd="0" destOrd="0" presId="urn:microsoft.com/office/officeart/2005/8/layout/hierarchy4"/>
    <dgm:cxn modelId="{7CA3F7F9-954B-4F9C-A2CC-9FCE586799B5}" type="presParOf" srcId="{87933F1B-038B-4A5D-83E8-61DBF60EC4B3}" destId="{9DF12F5D-797B-4C71-93F7-7C835BFF7982}" srcOrd="0" destOrd="0" presId="urn:microsoft.com/office/officeart/2005/8/layout/hierarchy4"/>
    <dgm:cxn modelId="{1389FD73-8616-4E35-83D7-4F2D2D731199}" type="presParOf" srcId="{87933F1B-038B-4A5D-83E8-61DBF60EC4B3}" destId="{BB51C614-670C-40C7-BCBD-B3150FB090FB}" srcOrd="1" destOrd="0" presId="urn:microsoft.com/office/officeart/2005/8/layout/hierarchy4"/>
    <dgm:cxn modelId="{FFD808A2-B155-4C0D-9079-12784DA73C5F}" type="presParOf" srcId="{87933F1B-038B-4A5D-83E8-61DBF60EC4B3}" destId="{B74154C5-AFFE-498C-8E4C-911D7456AC97}" srcOrd="2" destOrd="0" presId="urn:microsoft.com/office/officeart/2005/8/layout/hierarchy4"/>
    <dgm:cxn modelId="{7E5A2844-BC60-45AC-921F-0A9265B36F8E}" type="presParOf" srcId="{B74154C5-AFFE-498C-8E4C-911D7456AC97}" destId="{AA6E5317-C9D5-49D6-9218-04A9A8CDF9E8}" srcOrd="0" destOrd="0" presId="urn:microsoft.com/office/officeart/2005/8/layout/hierarchy4"/>
    <dgm:cxn modelId="{C4195515-12A8-4F8C-8090-8662974438BE}" type="presParOf" srcId="{AA6E5317-C9D5-49D6-9218-04A9A8CDF9E8}" destId="{EFD09625-1EEB-463A-9D51-52F09A5E039B}" srcOrd="0" destOrd="0" presId="urn:microsoft.com/office/officeart/2005/8/layout/hierarchy4"/>
    <dgm:cxn modelId="{591E134C-2D0F-4C61-9FF3-3DA84A19393B}" type="presParOf" srcId="{AA6E5317-C9D5-49D6-9218-04A9A8CDF9E8}" destId="{D65A41FF-7035-4133-9240-517AEBC67369}" srcOrd="1" destOrd="0" presId="urn:microsoft.com/office/officeart/2005/8/layout/hierarchy4"/>
    <dgm:cxn modelId="{28BFE45D-8A3C-4F0C-AF62-EFDAEED362D1}" type="presParOf" srcId="{AA6E5317-C9D5-49D6-9218-04A9A8CDF9E8}" destId="{ED986375-36F5-4143-A5F0-85653599471E}" srcOrd="2" destOrd="0" presId="urn:microsoft.com/office/officeart/2005/8/layout/hierarchy4"/>
    <dgm:cxn modelId="{9D9F16CE-889A-4AD9-BDD5-B303310E8A04}" type="presParOf" srcId="{ED986375-36F5-4143-A5F0-85653599471E}" destId="{72DE6149-9A73-4029-9C01-1DA1EF77D264}" srcOrd="0" destOrd="0" presId="urn:microsoft.com/office/officeart/2005/8/layout/hierarchy4"/>
    <dgm:cxn modelId="{32E20294-5AE3-4867-9F63-3AAC253181B2}" type="presParOf" srcId="{72DE6149-9A73-4029-9C01-1DA1EF77D264}" destId="{B7B68934-E179-4D36-8AD9-7637EF3F0019}" srcOrd="0" destOrd="0" presId="urn:microsoft.com/office/officeart/2005/8/layout/hierarchy4"/>
    <dgm:cxn modelId="{63DEE19D-68D8-4DBA-9002-E59B7CE65254}" type="presParOf" srcId="{72DE6149-9A73-4029-9C01-1DA1EF77D264}" destId="{7E986455-5145-43D1-AB19-A5C822796874}" srcOrd="1" destOrd="0" presId="urn:microsoft.com/office/officeart/2005/8/layout/hierarchy4"/>
    <dgm:cxn modelId="{213F2179-0088-47B2-8031-4D8F8D38530A}" type="presParOf" srcId="{72DE6149-9A73-4029-9C01-1DA1EF77D264}" destId="{E4CD0B37-6C75-4A8F-946C-21E075E1E2CF}" srcOrd="2" destOrd="0" presId="urn:microsoft.com/office/officeart/2005/8/layout/hierarchy4"/>
    <dgm:cxn modelId="{C289D7DF-FCE3-46D4-BAA3-E1722FC9BAAA}" type="presParOf" srcId="{E4CD0B37-6C75-4A8F-946C-21E075E1E2CF}" destId="{0149EBE6-AA59-4F78-AF18-137F8047AB47}" srcOrd="0" destOrd="0" presId="urn:microsoft.com/office/officeart/2005/8/layout/hierarchy4"/>
    <dgm:cxn modelId="{9CB9C5A0-EFB1-4355-AE88-F075AC92EC2E}" type="presParOf" srcId="{0149EBE6-AA59-4F78-AF18-137F8047AB47}" destId="{14BABD28-5047-47A3-A701-B7AFBBE28819}" srcOrd="0" destOrd="0" presId="urn:microsoft.com/office/officeart/2005/8/layout/hierarchy4"/>
    <dgm:cxn modelId="{C61C2579-F10B-437E-8984-63D1400A39F0}" type="presParOf" srcId="{0149EBE6-AA59-4F78-AF18-137F8047AB47}" destId="{3F489D25-51FA-4C91-9DDF-6BA1DB51256D}" srcOrd="1" destOrd="0" presId="urn:microsoft.com/office/officeart/2005/8/layout/hierarchy4"/>
    <dgm:cxn modelId="{70DFA858-506B-4651-9F14-5080EB49705E}" type="presParOf" srcId="{0149EBE6-AA59-4F78-AF18-137F8047AB47}" destId="{D0D594F6-8533-4A50-8AE7-20755C3BFFA9}" srcOrd="2" destOrd="0" presId="urn:microsoft.com/office/officeart/2005/8/layout/hierarchy4"/>
    <dgm:cxn modelId="{B729B4D8-B14F-439E-A9A3-6B4A4198671F}" type="presParOf" srcId="{D0D594F6-8533-4A50-8AE7-20755C3BFFA9}" destId="{25C7D557-F0AE-4C4E-8B80-BC2468777DC6}" srcOrd="0" destOrd="0" presId="urn:microsoft.com/office/officeart/2005/8/layout/hierarchy4"/>
    <dgm:cxn modelId="{AFA84048-1A54-45FC-9694-1D411FDD2A53}" type="presParOf" srcId="{25C7D557-F0AE-4C4E-8B80-BC2468777DC6}" destId="{8E7E2D4A-62E6-4A23-A5DD-552A63903B64}" srcOrd="0" destOrd="0" presId="urn:microsoft.com/office/officeart/2005/8/layout/hierarchy4"/>
    <dgm:cxn modelId="{1CEAC8CD-6E34-4C3E-A4E5-93A422D64DCC}" type="presParOf" srcId="{25C7D557-F0AE-4C4E-8B80-BC2468777DC6}" destId="{9B983630-5D09-45D7-92AD-109BAA43CF48}" srcOrd="1" destOrd="0" presId="urn:microsoft.com/office/officeart/2005/8/layout/hierarchy4"/>
    <dgm:cxn modelId="{E777B2B2-971F-4C17-A60D-51430F7FC497}" type="presParOf" srcId="{25C7D557-F0AE-4C4E-8B80-BC2468777DC6}" destId="{B338BAF6-59FE-4215-B697-18ED9B1E550D}" srcOrd="2" destOrd="0" presId="urn:microsoft.com/office/officeart/2005/8/layout/hierarchy4"/>
    <dgm:cxn modelId="{5461EBFB-2A00-4CCE-B8F1-C5CD30F5AAAD}" type="presParOf" srcId="{B338BAF6-59FE-4215-B697-18ED9B1E550D}" destId="{C2D8D153-FBF9-44C5-B447-F4BF501D8FA1}" srcOrd="0" destOrd="0" presId="urn:microsoft.com/office/officeart/2005/8/layout/hierarchy4"/>
    <dgm:cxn modelId="{C862B310-00CF-4D92-B5E4-969577B5EFC4}" type="presParOf" srcId="{C2D8D153-FBF9-44C5-B447-F4BF501D8FA1}" destId="{085136A3-D02F-461C-B31C-FD1D69D16759}" srcOrd="0" destOrd="0" presId="urn:microsoft.com/office/officeart/2005/8/layout/hierarchy4"/>
    <dgm:cxn modelId="{A426C106-B2C4-4BE2-9D09-B2FF63E96A20}" type="presParOf" srcId="{C2D8D153-FBF9-44C5-B447-F4BF501D8FA1}" destId="{DCA6CF81-D743-4AD3-A3A1-3DF9D9BFBC77}" srcOrd="1" destOrd="0" presId="urn:microsoft.com/office/officeart/2005/8/layout/hierarchy4"/>
    <dgm:cxn modelId="{7E5D82C6-3D3D-4FBF-BAD5-79FAFEAC17FA}" type="presParOf" srcId="{C2D8D153-FBF9-44C5-B447-F4BF501D8FA1}" destId="{8A9FECDA-0971-4926-9F35-6C36E65B14A9}" srcOrd="2" destOrd="0" presId="urn:microsoft.com/office/officeart/2005/8/layout/hierarchy4"/>
    <dgm:cxn modelId="{7AC0831F-F317-405C-A6D1-DBADF6000FDA}" type="presParOf" srcId="{8A9FECDA-0971-4926-9F35-6C36E65B14A9}" destId="{4A1D7939-C139-4889-AA8A-C0FC12630CEE}" srcOrd="0" destOrd="0" presId="urn:microsoft.com/office/officeart/2005/8/layout/hierarchy4"/>
    <dgm:cxn modelId="{31AA3CE7-CADA-41AA-A22B-850B3DCBCF5C}" type="presParOf" srcId="{4A1D7939-C139-4889-AA8A-C0FC12630CEE}" destId="{2BC9EB28-F68D-4321-836D-A642C2C0DAB1}" srcOrd="0" destOrd="0" presId="urn:microsoft.com/office/officeart/2005/8/layout/hierarchy4"/>
    <dgm:cxn modelId="{88677802-DC87-4767-BB80-FB81876E7601}" type="presParOf" srcId="{4A1D7939-C139-4889-AA8A-C0FC12630CEE}" destId="{27FCCA56-038C-4613-B7B2-16CD590F385E}" srcOrd="1" destOrd="0" presId="urn:microsoft.com/office/officeart/2005/8/layout/hierarchy4"/>
    <dgm:cxn modelId="{331F36E8-2815-4A46-BE66-24590EE0A1CA}" type="presParOf" srcId="{4A1D7939-C139-4889-AA8A-C0FC12630CEE}" destId="{7F93EC46-9C8D-4119-8F52-CCFA2BE3D856}" srcOrd="2" destOrd="0" presId="urn:microsoft.com/office/officeart/2005/8/layout/hierarchy4"/>
    <dgm:cxn modelId="{FDED5D48-2AF6-4863-A4E0-014DEAD92280}" type="presParOf" srcId="{7F93EC46-9C8D-4119-8F52-CCFA2BE3D856}" destId="{57E5281D-099B-4146-8847-39F267019B93}" srcOrd="0" destOrd="0" presId="urn:microsoft.com/office/officeart/2005/8/layout/hierarchy4"/>
    <dgm:cxn modelId="{D7F9327F-B95D-420B-814C-63488EC3FA37}" type="presParOf" srcId="{57E5281D-099B-4146-8847-39F267019B93}" destId="{85D767EC-FAE5-4312-B23F-9B41F2C6B7D7}" srcOrd="0" destOrd="0" presId="urn:microsoft.com/office/officeart/2005/8/layout/hierarchy4"/>
    <dgm:cxn modelId="{D937BC5B-1E05-41CA-BB0F-4AAD8F725541}" type="presParOf" srcId="{57E5281D-099B-4146-8847-39F267019B93}" destId="{E795CE46-C816-4100-AC67-9520DA742BDE}" srcOrd="1" destOrd="0" presId="urn:microsoft.com/office/officeart/2005/8/layout/hierarchy4"/>
    <dgm:cxn modelId="{0E366E44-29F3-43C2-93B2-E49A4E923099}" type="presParOf" srcId="{B74154C5-AFFE-498C-8E4C-911D7456AC97}" destId="{694C6A3E-E1B4-4940-ABED-A0BE47161CCE}" srcOrd="1" destOrd="0" presId="urn:microsoft.com/office/officeart/2005/8/layout/hierarchy4"/>
    <dgm:cxn modelId="{A8D05259-9884-4D82-90B5-6B40ED9180B4}" type="presParOf" srcId="{B74154C5-AFFE-498C-8E4C-911D7456AC97}" destId="{22BDFE06-8D1B-4C76-8FF0-2DABD4B35522}" srcOrd="2" destOrd="0" presId="urn:microsoft.com/office/officeart/2005/8/layout/hierarchy4"/>
    <dgm:cxn modelId="{D86E43ED-B93A-4555-8C89-CD3E24AF0A2F}" type="presParOf" srcId="{22BDFE06-8D1B-4C76-8FF0-2DABD4B35522}" destId="{576C6983-4618-426C-8177-DEA9FE3AC4EB}" srcOrd="0" destOrd="0" presId="urn:microsoft.com/office/officeart/2005/8/layout/hierarchy4"/>
    <dgm:cxn modelId="{6D62E8CC-CD63-436D-83F2-1F00C4DC1C99}" type="presParOf" srcId="{22BDFE06-8D1B-4C76-8FF0-2DABD4B35522}" destId="{498D5BED-6816-45E0-A418-8DCFF49902AF}" srcOrd="1" destOrd="0" presId="urn:microsoft.com/office/officeart/2005/8/layout/hierarchy4"/>
    <dgm:cxn modelId="{F6BCC50F-D097-4E51-ACA7-B76CD2A37983}" type="presParOf" srcId="{22BDFE06-8D1B-4C76-8FF0-2DABD4B35522}" destId="{508A389B-C0F5-43D4-BD46-7C9F058EB2F7}" srcOrd="2" destOrd="0" presId="urn:microsoft.com/office/officeart/2005/8/layout/hierarchy4"/>
    <dgm:cxn modelId="{36708B33-BADA-4716-A7B2-580E020D2A66}" type="presParOf" srcId="{508A389B-C0F5-43D4-BD46-7C9F058EB2F7}" destId="{2E9427EC-521F-45BD-95BD-C2EA62236516}" srcOrd="0" destOrd="0" presId="urn:microsoft.com/office/officeart/2005/8/layout/hierarchy4"/>
    <dgm:cxn modelId="{0410917B-2B8D-4E3C-B868-AF7803562CFC}" type="presParOf" srcId="{2E9427EC-521F-45BD-95BD-C2EA62236516}" destId="{672DFC88-43F4-433B-9B7F-D5CE282279E3}" srcOrd="0" destOrd="0" presId="urn:microsoft.com/office/officeart/2005/8/layout/hierarchy4"/>
    <dgm:cxn modelId="{7746E78B-199B-4BED-983E-0C2E2ACDF536}" type="presParOf" srcId="{2E9427EC-521F-45BD-95BD-C2EA62236516}" destId="{BCC873B0-A9FE-4F45-AD2E-ED28CA5DFD9A}" srcOrd="1" destOrd="0" presId="urn:microsoft.com/office/officeart/2005/8/layout/hierarchy4"/>
    <dgm:cxn modelId="{10C2A0E7-2020-49CB-8FEA-23143B4EC6F7}" type="presParOf" srcId="{2E9427EC-521F-45BD-95BD-C2EA62236516}" destId="{68FB6F70-C047-4E46-9E82-A09946504644}" srcOrd="2" destOrd="0" presId="urn:microsoft.com/office/officeart/2005/8/layout/hierarchy4"/>
    <dgm:cxn modelId="{AE24CFE3-63B7-4C79-A69D-995166F34BCA}" type="presParOf" srcId="{68FB6F70-C047-4E46-9E82-A09946504644}" destId="{FF422C5A-2F9A-4C9D-854E-BFC785439DEC}" srcOrd="0" destOrd="0" presId="urn:microsoft.com/office/officeart/2005/8/layout/hierarchy4"/>
    <dgm:cxn modelId="{22FA8A76-780C-43C2-B63D-D791A8F624B7}" type="presParOf" srcId="{FF422C5A-2F9A-4C9D-854E-BFC785439DEC}" destId="{C586111C-58B6-40AF-8D8A-60EE680572BA}" srcOrd="0" destOrd="0" presId="urn:microsoft.com/office/officeart/2005/8/layout/hierarchy4"/>
    <dgm:cxn modelId="{624EC5D1-3470-4932-B6DC-632CDAE22CD0}" type="presParOf" srcId="{FF422C5A-2F9A-4C9D-854E-BFC785439DEC}" destId="{A0E0AB26-1DEA-4D08-AD62-8A7E0816A59C}" srcOrd="1" destOrd="0" presId="urn:microsoft.com/office/officeart/2005/8/layout/hierarchy4"/>
    <dgm:cxn modelId="{5A894EEB-1B4A-407C-9A87-2A25DCAC296A}" type="presParOf" srcId="{FF422C5A-2F9A-4C9D-854E-BFC785439DEC}" destId="{FFF447F9-BACE-4B19-B5DF-5D71FE61C4DC}" srcOrd="2" destOrd="0" presId="urn:microsoft.com/office/officeart/2005/8/layout/hierarchy4"/>
    <dgm:cxn modelId="{CADC4966-1231-4D65-A3A9-5906BEC90EC9}" type="presParOf" srcId="{FFF447F9-BACE-4B19-B5DF-5D71FE61C4DC}" destId="{5106FDE3-AC3E-4615-8C4F-829EABC2C26C}" srcOrd="0" destOrd="0" presId="urn:microsoft.com/office/officeart/2005/8/layout/hierarchy4"/>
    <dgm:cxn modelId="{1FECD99D-599D-4505-B731-FF9CD6B25EE5}" type="presParOf" srcId="{5106FDE3-AC3E-4615-8C4F-829EABC2C26C}" destId="{41590EE3-70B4-4E0E-8D44-18EF1FD97F2E}" srcOrd="0" destOrd="0" presId="urn:microsoft.com/office/officeart/2005/8/layout/hierarchy4"/>
    <dgm:cxn modelId="{510F63A6-8995-4A77-B522-A1DCF31EBBD5}" type="presParOf" srcId="{5106FDE3-AC3E-4615-8C4F-829EABC2C26C}" destId="{58DAA9F4-0E18-4F78-BD4F-92D296477D35}" srcOrd="1" destOrd="0" presId="urn:microsoft.com/office/officeart/2005/8/layout/hierarchy4"/>
    <dgm:cxn modelId="{67032B58-1B05-4912-9F66-46292E983A4F}" type="presParOf" srcId="{5106FDE3-AC3E-4615-8C4F-829EABC2C26C}" destId="{D1A4E4BA-FB74-44DD-88E4-672303AAC4FA}" srcOrd="2" destOrd="0" presId="urn:microsoft.com/office/officeart/2005/8/layout/hierarchy4"/>
    <dgm:cxn modelId="{FAF76B9F-6150-4AD9-A3AD-C6486BECC0A9}" type="presParOf" srcId="{D1A4E4BA-FB74-44DD-88E4-672303AAC4FA}" destId="{E5B57F09-2B59-4711-A8C9-974EF4149D9A}" srcOrd="0" destOrd="0" presId="urn:microsoft.com/office/officeart/2005/8/layout/hierarchy4"/>
    <dgm:cxn modelId="{7B2C0805-0143-47E1-9F12-AF4AC9C18FF5}" type="presParOf" srcId="{E5B57F09-2B59-4711-A8C9-974EF4149D9A}" destId="{6CE5FDB4-BFBB-4259-A330-B441199BCE24}" srcOrd="0" destOrd="0" presId="urn:microsoft.com/office/officeart/2005/8/layout/hierarchy4"/>
    <dgm:cxn modelId="{030CFD47-E8BE-4E4B-B780-873996DFE4FF}" type="presParOf" srcId="{E5B57F09-2B59-4711-A8C9-974EF4149D9A}" destId="{333F826B-C233-4B5F-A398-764D3F47A1BA}" srcOrd="1" destOrd="0" presId="urn:microsoft.com/office/officeart/2005/8/layout/hierarchy4"/>
    <dgm:cxn modelId="{FA11E143-38A8-4E5D-9DD3-D9C4DF553F05}" type="presParOf" srcId="{E5B57F09-2B59-4711-A8C9-974EF4149D9A}" destId="{E607D5B5-B0CE-46E0-84C5-F456BAF04EE4}" srcOrd="2" destOrd="0" presId="urn:microsoft.com/office/officeart/2005/8/layout/hierarchy4"/>
    <dgm:cxn modelId="{0C86F31F-7B5C-4B6E-975D-D52685FB7365}" type="presParOf" srcId="{E607D5B5-B0CE-46E0-84C5-F456BAF04EE4}" destId="{F267116D-D0B1-4457-ABA0-2D94424C53E8}" srcOrd="0" destOrd="0" presId="urn:microsoft.com/office/officeart/2005/8/layout/hierarchy4"/>
    <dgm:cxn modelId="{774BE8D1-E064-4693-83A6-8ECD374B69E8}" type="presParOf" srcId="{F267116D-D0B1-4457-ABA0-2D94424C53E8}" destId="{89DC61A6-3199-4C88-A8D1-98ADCFDD3274}" srcOrd="0" destOrd="0" presId="urn:microsoft.com/office/officeart/2005/8/layout/hierarchy4"/>
    <dgm:cxn modelId="{F9D67BAB-DC74-4AED-AB33-FD4D5EBEFECE}" type="presParOf" srcId="{F267116D-D0B1-4457-ABA0-2D94424C53E8}" destId="{911FD772-B984-413E-A468-8F0F3007E9F5}" srcOrd="1" destOrd="0" presId="urn:microsoft.com/office/officeart/2005/8/layout/hierarchy4"/>
    <dgm:cxn modelId="{D6EF8935-8226-444F-A32E-1D1CAA3F4D57}" type="presParOf" srcId="{F267116D-D0B1-4457-ABA0-2D94424C53E8}" destId="{C7E808E6-5BB0-42AD-9568-7FA84FFA1273}" srcOrd="2" destOrd="0" presId="urn:microsoft.com/office/officeart/2005/8/layout/hierarchy4"/>
    <dgm:cxn modelId="{92BB4489-FD65-4B00-8A13-A2CC0CF5CED8}" type="presParOf" srcId="{C7E808E6-5BB0-42AD-9568-7FA84FFA1273}" destId="{6143EFE8-4DC9-41D7-A90D-BEF4DD9D6775}" srcOrd="0" destOrd="0" presId="urn:microsoft.com/office/officeart/2005/8/layout/hierarchy4"/>
    <dgm:cxn modelId="{5044B2C2-9D78-4FCA-BAB8-EE5C0331F140}" type="presParOf" srcId="{6143EFE8-4DC9-41D7-A90D-BEF4DD9D6775}" destId="{B35EEDEE-A63C-4DC0-9860-A34A7BFD903E}" srcOrd="0" destOrd="0" presId="urn:microsoft.com/office/officeart/2005/8/layout/hierarchy4"/>
    <dgm:cxn modelId="{11F52EF5-8FAD-4A64-8375-6EDC79E2E5F9}" type="presParOf" srcId="{6143EFE8-4DC9-41D7-A90D-BEF4DD9D6775}" destId="{2AFD5925-89E6-4CDB-B771-8976E3EAA1E0}" srcOrd="1" destOrd="0" presId="urn:microsoft.com/office/officeart/2005/8/layout/hierarchy4"/>
    <dgm:cxn modelId="{06352AA7-EF58-43F1-82A0-CDAEF4E81B3D}" type="presParOf" srcId="{B74154C5-AFFE-498C-8E4C-911D7456AC97}" destId="{8A94FD29-AE36-4272-B8B7-FF847200D7A2}" srcOrd="3" destOrd="0" presId="urn:microsoft.com/office/officeart/2005/8/layout/hierarchy4"/>
    <dgm:cxn modelId="{E950AC2C-0799-4739-9742-14A6E409720B}" type="presParOf" srcId="{B74154C5-AFFE-498C-8E4C-911D7456AC97}" destId="{AF93020A-9780-4776-85B8-7147747F36CC}" srcOrd="4" destOrd="0" presId="urn:microsoft.com/office/officeart/2005/8/layout/hierarchy4"/>
    <dgm:cxn modelId="{85A9E8AC-BE67-4C7E-AD95-F64837652841}" type="presParOf" srcId="{AF93020A-9780-4776-85B8-7147747F36CC}" destId="{A25BE625-018B-46BA-BE7F-ED875B975F26}" srcOrd="0" destOrd="0" presId="urn:microsoft.com/office/officeart/2005/8/layout/hierarchy4"/>
    <dgm:cxn modelId="{53661142-BE19-4A15-9721-E8B7546887E0}" type="presParOf" srcId="{AF93020A-9780-4776-85B8-7147747F36CC}" destId="{1A223B6C-87F7-4855-A691-FD4F8FB278AD}" srcOrd="1" destOrd="0" presId="urn:microsoft.com/office/officeart/2005/8/layout/hierarchy4"/>
    <dgm:cxn modelId="{50E45B6F-C7A9-47A8-A987-4B37811D8BD9}" type="presParOf" srcId="{AF93020A-9780-4776-85B8-7147747F36CC}" destId="{DACF82F6-95A6-4B59-9D37-F46699815612}" srcOrd="2" destOrd="0" presId="urn:microsoft.com/office/officeart/2005/8/layout/hierarchy4"/>
    <dgm:cxn modelId="{31FEF8F3-9B43-4386-BCA1-D4CF017255CD}" type="presParOf" srcId="{DACF82F6-95A6-4B59-9D37-F46699815612}" destId="{72E6673E-523D-4E62-80E5-5062FE589301}" srcOrd="0" destOrd="0" presId="urn:microsoft.com/office/officeart/2005/8/layout/hierarchy4"/>
    <dgm:cxn modelId="{D96539F3-CD0D-41F5-A7B1-90766C8D6231}" type="presParOf" srcId="{72E6673E-523D-4E62-80E5-5062FE589301}" destId="{CB2AF246-A0C3-4F64-A578-D38165C39147}" srcOrd="0" destOrd="0" presId="urn:microsoft.com/office/officeart/2005/8/layout/hierarchy4"/>
    <dgm:cxn modelId="{6F7C5B1C-526C-43BF-8B4C-D3EC412FF4AF}" type="presParOf" srcId="{72E6673E-523D-4E62-80E5-5062FE589301}" destId="{819FC9E5-E3D6-4C1A-9A2E-5E9E87CE7A56}" srcOrd="1" destOrd="0" presId="urn:microsoft.com/office/officeart/2005/8/layout/hierarchy4"/>
    <dgm:cxn modelId="{1A8556B3-ED2F-4552-B282-8D449F9F1D16}" type="presParOf" srcId="{72E6673E-523D-4E62-80E5-5062FE589301}" destId="{F0336813-9E34-44C5-93FA-F6459A965D24}" srcOrd="2" destOrd="0" presId="urn:microsoft.com/office/officeart/2005/8/layout/hierarchy4"/>
    <dgm:cxn modelId="{03CE6D9A-15DE-473E-A989-409E0FD63E20}" type="presParOf" srcId="{F0336813-9E34-44C5-93FA-F6459A965D24}" destId="{BC3780EC-6A8B-44DF-B9EE-2DD1146E7F89}" srcOrd="0" destOrd="0" presId="urn:microsoft.com/office/officeart/2005/8/layout/hierarchy4"/>
    <dgm:cxn modelId="{123CA6A1-2D37-4A63-933E-2D6FF572C40E}" type="presParOf" srcId="{BC3780EC-6A8B-44DF-B9EE-2DD1146E7F89}" destId="{02D78884-08A2-47FD-874A-FD0B1E1D6A24}" srcOrd="0" destOrd="0" presId="urn:microsoft.com/office/officeart/2005/8/layout/hierarchy4"/>
    <dgm:cxn modelId="{6AFA157C-FF7F-4E5A-9383-80CDCA1BA586}" type="presParOf" srcId="{BC3780EC-6A8B-44DF-B9EE-2DD1146E7F89}" destId="{BEA800FD-3FF2-44D3-B095-1DA76A25312A}" srcOrd="1" destOrd="0" presId="urn:microsoft.com/office/officeart/2005/8/layout/hierarchy4"/>
    <dgm:cxn modelId="{B322B3CA-B2E8-480C-B242-F0947DF42BB8}" type="presParOf" srcId="{BC3780EC-6A8B-44DF-B9EE-2DD1146E7F89}" destId="{EE518E9E-1373-401A-B06B-B7F8F1BE37AF}" srcOrd="2" destOrd="0" presId="urn:microsoft.com/office/officeart/2005/8/layout/hierarchy4"/>
    <dgm:cxn modelId="{3EECE433-CFF5-491E-A82E-DF888F22E8E3}" type="presParOf" srcId="{EE518E9E-1373-401A-B06B-B7F8F1BE37AF}" destId="{4A08C748-3ACE-47B8-ABA4-F56495914AD8}" srcOrd="0" destOrd="0" presId="urn:microsoft.com/office/officeart/2005/8/layout/hierarchy4"/>
    <dgm:cxn modelId="{CF77CA5C-1408-4F12-9FDE-6D947F3B1E41}" type="presParOf" srcId="{4A08C748-3ACE-47B8-ABA4-F56495914AD8}" destId="{59176932-D6D5-4C36-BF7A-69A1297C4BAD}" srcOrd="0" destOrd="0" presId="urn:microsoft.com/office/officeart/2005/8/layout/hierarchy4"/>
    <dgm:cxn modelId="{80155E38-6D85-44AC-9881-058457EF7714}" type="presParOf" srcId="{4A08C748-3ACE-47B8-ABA4-F56495914AD8}" destId="{30B75228-9E45-4192-98FC-463FCFD65011}" srcOrd="1" destOrd="0" presId="urn:microsoft.com/office/officeart/2005/8/layout/hierarchy4"/>
    <dgm:cxn modelId="{4FC8FC1E-77FF-4F0E-BB1C-04B6FE2953FA}" type="presParOf" srcId="{4A08C748-3ACE-47B8-ABA4-F56495914AD8}" destId="{4E7A1119-403E-4C39-BB54-05ED8132FF0C}" srcOrd="2" destOrd="0" presId="urn:microsoft.com/office/officeart/2005/8/layout/hierarchy4"/>
    <dgm:cxn modelId="{3F410051-FDCA-42BB-9480-E6D4D73D4E62}" type="presParOf" srcId="{4E7A1119-403E-4C39-BB54-05ED8132FF0C}" destId="{F32685DE-10D4-4878-B807-45D477FFEF84}" srcOrd="0" destOrd="0" presId="urn:microsoft.com/office/officeart/2005/8/layout/hierarchy4"/>
    <dgm:cxn modelId="{F9EFD016-D2F4-427F-AA77-CBA64079CAC2}" type="presParOf" srcId="{F32685DE-10D4-4878-B807-45D477FFEF84}" destId="{BA61E3A6-0BE5-4066-9F94-BB1BFFF8EBBF}" srcOrd="0" destOrd="0" presId="urn:microsoft.com/office/officeart/2005/8/layout/hierarchy4"/>
    <dgm:cxn modelId="{C26E6C51-AC60-4E54-9F18-7E0944544309}" type="presParOf" srcId="{F32685DE-10D4-4878-B807-45D477FFEF84}" destId="{E4A82E23-1C0A-4136-A9EF-782A3309B0A1}" srcOrd="1" destOrd="0" presId="urn:microsoft.com/office/officeart/2005/8/layout/hierarchy4"/>
    <dgm:cxn modelId="{1C981288-733E-4B7A-92C3-4AC4D0017A92}" type="presParOf" srcId="{F32685DE-10D4-4878-B807-45D477FFEF84}" destId="{12969847-F565-4B2C-9631-4E5EF759A09C}" srcOrd="2" destOrd="0" presId="urn:microsoft.com/office/officeart/2005/8/layout/hierarchy4"/>
    <dgm:cxn modelId="{C3BDC9FC-E5C8-4165-A5D4-1D0D3A78149E}" type="presParOf" srcId="{12969847-F565-4B2C-9631-4E5EF759A09C}" destId="{52B80F8A-F071-46D8-883B-7E22B84F7B82}" srcOrd="0" destOrd="0" presId="urn:microsoft.com/office/officeart/2005/8/layout/hierarchy4"/>
    <dgm:cxn modelId="{90901A21-3A97-4955-B00A-24DEA1568BF2}" type="presParOf" srcId="{52B80F8A-F071-46D8-883B-7E22B84F7B82}" destId="{8C5A4ABB-F609-4CF2-8CFC-5593BE697C3C}" srcOrd="0" destOrd="0" presId="urn:microsoft.com/office/officeart/2005/8/layout/hierarchy4"/>
    <dgm:cxn modelId="{91B29023-04A9-45AE-9C92-BD9B5628A06F}" type="presParOf" srcId="{52B80F8A-F071-46D8-883B-7E22B84F7B82}" destId="{628ECAEA-B4E2-4B8B-803B-B806DDFF1BEA}" srcOrd="1" destOrd="0" presId="urn:microsoft.com/office/officeart/2005/8/layout/hierarchy4"/>
    <dgm:cxn modelId="{CF7D98D1-D144-42C0-ADAE-E2E661A66E56}" type="presParOf" srcId="{52B80F8A-F071-46D8-883B-7E22B84F7B82}" destId="{363B422D-50FA-4623-87DE-F2646C7B8FA8}" srcOrd="2" destOrd="0" presId="urn:microsoft.com/office/officeart/2005/8/layout/hierarchy4"/>
    <dgm:cxn modelId="{C55374CB-3100-4C5E-BBC1-1809CD746BFB}" type="presParOf" srcId="{363B422D-50FA-4623-87DE-F2646C7B8FA8}" destId="{C6A45010-9352-4A1A-8B01-AEC7EFC8D6CE}" srcOrd="0" destOrd="0" presId="urn:microsoft.com/office/officeart/2005/8/layout/hierarchy4"/>
    <dgm:cxn modelId="{CC5A45A1-A6F5-4399-9EBC-2340A591DED0}" type="presParOf" srcId="{C6A45010-9352-4A1A-8B01-AEC7EFC8D6CE}" destId="{5CA92D6E-6985-440B-92AD-5A876699A5A4}" srcOrd="0" destOrd="0" presId="urn:microsoft.com/office/officeart/2005/8/layout/hierarchy4"/>
    <dgm:cxn modelId="{60111D38-A95C-42F5-B810-F8F59148F0C7}" type="presParOf" srcId="{C6A45010-9352-4A1A-8B01-AEC7EFC8D6CE}" destId="{DC7AF065-3F82-4CA6-A7AA-3C6E8866FA3D}" srcOrd="1" destOrd="0" presId="urn:microsoft.com/office/officeart/2005/8/layout/hierarchy4"/>
    <dgm:cxn modelId="{211AF455-106C-4D38-9A54-294DEDF629B6}" type="presParOf" srcId="{B74154C5-AFFE-498C-8E4C-911D7456AC97}" destId="{DF99D3E9-B7CE-4F56-A161-7C0465341531}" srcOrd="5" destOrd="0" presId="urn:microsoft.com/office/officeart/2005/8/layout/hierarchy4"/>
    <dgm:cxn modelId="{9123805E-9E25-40B9-B135-8A6DBF0C2BDE}" type="presParOf" srcId="{B74154C5-AFFE-498C-8E4C-911D7456AC97}" destId="{CFBC63A5-42B0-460D-9C89-B64E9E9E2922}" srcOrd="6" destOrd="0" presId="urn:microsoft.com/office/officeart/2005/8/layout/hierarchy4"/>
    <dgm:cxn modelId="{15DF5C6A-E733-4D22-9F02-90FC9B55B011}" type="presParOf" srcId="{CFBC63A5-42B0-460D-9C89-B64E9E9E2922}" destId="{9E5D5161-23D7-41B4-A187-BE6D7C6483D0}" srcOrd="0" destOrd="0" presId="urn:microsoft.com/office/officeart/2005/8/layout/hierarchy4"/>
    <dgm:cxn modelId="{B4B8B59F-4A9B-4DB9-89A2-453F99000930}" type="presParOf" srcId="{CFBC63A5-42B0-460D-9C89-B64E9E9E2922}" destId="{8BC6FDF3-3E6D-414C-B5BC-6C5B61465391}" srcOrd="1" destOrd="0" presId="urn:microsoft.com/office/officeart/2005/8/layout/hierarchy4"/>
    <dgm:cxn modelId="{3552F677-B548-4A8C-A6BB-DDE286619069}" type="presParOf" srcId="{CFBC63A5-42B0-460D-9C89-B64E9E9E2922}" destId="{CEF18E39-1C73-42B9-BDF1-5DD3EC85EA0D}" srcOrd="2" destOrd="0" presId="urn:microsoft.com/office/officeart/2005/8/layout/hierarchy4"/>
    <dgm:cxn modelId="{7E4CC755-684A-4363-8280-67B6CCDFDD5C}" type="presParOf" srcId="{CEF18E39-1C73-42B9-BDF1-5DD3EC85EA0D}" destId="{D6936C6D-17F5-4369-B1C3-901E9E722DCF}" srcOrd="0" destOrd="0" presId="urn:microsoft.com/office/officeart/2005/8/layout/hierarchy4"/>
    <dgm:cxn modelId="{AC1F7BF5-6887-4459-B725-093DB183812B}" type="presParOf" srcId="{D6936C6D-17F5-4369-B1C3-901E9E722DCF}" destId="{2965B01E-C0DE-4302-ADA0-732BD580C7B1}" srcOrd="0" destOrd="0" presId="urn:microsoft.com/office/officeart/2005/8/layout/hierarchy4"/>
    <dgm:cxn modelId="{1CEC747F-31A3-425A-B3D3-3680CF303F27}" type="presParOf" srcId="{D6936C6D-17F5-4369-B1C3-901E9E722DCF}" destId="{DC8AC8CB-3F6F-4460-AB01-5CBE0F14A486}" srcOrd="1" destOrd="0" presId="urn:microsoft.com/office/officeart/2005/8/layout/hierarchy4"/>
    <dgm:cxn modelId="{7922A0E6-4E6A-4B70-94BB-039F5B01075E}" type="presParOf" srcId="{D6936C6D-17F5-4369-B1C3-901E9E722DCF}" destId="{73994466-6310-40D7-8792-BD7FD56E6AF4}" srcOrd="2" destOrd="0" presId="urn:microsoft.com/office/officeart/2005/8/layout/hierarchy4"/>
    <dgm:cxn modelId="{8D16A732-49D2-438E-A6C4-93F262F8FFF2}" type="presParOf" srcId="{73994466-6310-40D7-8792-BD7FD56E6AF4}" destId="{3EAD5394-E4AB-45B2-BE09-F998533ECF40}" srcOrd="0" destOrd="0" presId="urn:microsoft.com/office/officeart/2005/8/layout/hierarchy4"/>
    <dgm:cxn modelId="{EDD0AF82-C3C0-4C8A-AEC7-5CA76075C11F}" type="presParOf" srcId="{3EAD5394-E4AB-45B2-BE09-F998533ECF40}" destId="{A7AF9B85-BF68-40A8-954B-A40EDB5CAF9F}" srcOrd="0" destOrd="0" presId="urn:microsoft.com/office/officeart/2005/8/layout/hierarchy4"/>
    <dgm:cxn modelId="{1C1FFC99-ADC6-455F-8C3B-1FE1C722C303}" type="presParOf" srcId="{3EAD5394-E4AB-45B2-BE09-F998533ECF40}" destId="{C764A47D-7314-411D-8EF1-5B8F29829B1A}" srcOrd="1" destOrd="0" presId="urn:microsoft.com/office/officeart/2005/8/layout/hierarchy4"/>
    <dgm:cxn modelId="{96B91D19-5113-4642-91A3-470BC9A39641}" type="presParOf" srcId="{3EAD5394-E4AB-45B2-BE09-F998533ECF40}" destId="{D5C7FEFF-BE20-4D98-A72C-52B1B8B3F4F7}" srcOrd="2" destOrd="0" presId="urn:microsoft.com/office/officeart/2005/8/layout/hierarchy4"/>
    <dgm:cxn modelId="{2E72FF5C-73C3-4B6E-8CAA-89EC2F3520FC}" type="presParOf" srcId="{D5C7FEFF-BE20-4D98-A72C-52B1B8B3F4F7}" destId="{CA81CD2D-7A1B-4CCA-952B-6AE89CE8AAB7}" srcOrd="0" destOrd="0" presId="urn:microsoft.com/office/officeart/2005/8/layout/hierarchy4"/>
    <dgm:cxn modelId="{21B86AA1-A446-4E61-A0D9-DC00DFE5F87A}" type="presParOf" srcId="{CA81CD2D-7A1B-4CCA-952B-6AE89CE8AAB7}" destId="{EFF40216-5B58-45C6-B485-1C9C4561DF2F}" srcOrd="0" destOrd="0" presId="urn:microsoft.com/office/officeart/2005/8/layout/hierarchy4"/>
    <dgm:cxn modelId="{A7AF4DDC-AD74-45B9-A650-44968FFFC7AC}" type="presParOf" srcId="{CA81CD2D-7A1B-4CCA-952B-6AE89CE8AAB7}" destId="{82BA7D97-E2A8-4C59-838B-E0906E156677}" srcOrd="1" destOrd="0" presId="urn:microsoft.com/office/officeart/2005/8/layout/hierarchy4"/>
    <dgm:cxn modelId="{40081029-6FAC-4895-9908-ADFD67D8B552}" type="presParOf" srcId="{CA81CD2D-7A1B-4CCA-952B-6AE89CE8AAB7}" destId="{F73E662C-F722-4B4F-9DF8-BE21B2C2C700}" srcOrd="2" destOrd="0" presId="urn:microsoft.com/office/officeart/2005/8/layout/hierarchy4"/>
    <dgm:cxn modelId="{06D9AB18-1392-43F4-8491-A7FDFAA7A7B3}" type="presParOf" srcId="{F73E662C-F722-4B4F-9DF8-BE21B2C2C700}" destId="{566AACE7-A2F1-4E7A-BECC-43348B95352C}" srcOrd="0" destOrd="0" presId="urn:microsoft.com/office/officeart/2005/8/layout/hierarchy4"/>
    <dgm:cxn modelId="{B47D5979-4D31-43EB-BB5F-C041D449E50C}" type="presParOf" srcId="{566AACE7-A2F1-4E7A-BECC-43348B95352C}" destId="{7653A429-0E18-4BE3-A07C-F1A5A9D672E3}" srcOrd="0" destOrd="0" presId="urn:microsoft.com/office/officeart/2005/8/layout/hierarchy4"/>
    <dgm:cxn modelId="{D2FC0EF0-96E6-4DA0-A1BA-8AB45756197B}" type="presParOf" srcId="{566AACE7-A2F1-4E7A-BECC-43348B95352C}" destId="{BED59DE9-3C29-48CB-8A25-B7F991619843}" srcOrd="1" destOrd="0" presId="urn:microsoft.com/office/officeart/2005/8/layout/hierarchy4"/>
    <dgm:cxn modelId="{7D7BC125-5689-4600-B337-34F11A418269}" type="presParOf" srcId="{566AACE7-A2F1-4E7A-BECC-43348B95352C}" destId="{3A3A01C6-B3AA-4C89-92D4-EA308C8E23E1}" srcOrd="2" destOrd="0" presId="urn:microsoft.com/office/officeart/2005/8/layout/hierarchy4"/>
    <dgm:cxn modelId="{E8E1448D-9E85-4887-8B0A-28B062E0C29F}" type="presParOf" srcId="{3A3A01C6-B3AA-4C89-92D4-EA308C8E23E1}" destId="{B8B89817-F07F-4DA9-AEBF-C4EDAD3E897E}" srcOrd="0" destOrd="0" presId="urn:microsoft.com/office/officeart/2005/8/layout/hierarchy4"/>
    <dgm:cxn modelId="{6810772E-023B-45D6-8D75-FFD4A91EFE1C}" type="presParOf" srcId="{B8B89817-F07F-4DA9-AEBF-C4EDAD3E897E}" destId="{35DF38A4-C109-469A-81F6-242705CF6432}" srcOrd="0" destOrd="0" presId="urn:microsoft.com/office/officeart/2005/8/layout/hierarchy4"/>
    <dgm:cxn modelId="{DCCB352D-AFF6-4C03-AEEE-5F7E5CD71A57}" type="presParOf" srcId="{B8B89817-F07F-4DA9-AEBF-C4EDAD3E897E}" destId="{316284DC-AD60-4799-9C6D-BBAE00D72CFA}" srcOrd="1" destOrd="0" presId="urn:microsoft.com/office/officeart/2005/8/layout/hierarchy4"/>
    <dgm:cxn modelId="{548A1581-9593-4EE5-979C-78F5B6ABDB86}" type="presParOf" srcId="{B8B89817-F07F-4DA9-AEBF-C4EDAD3E897E}" destId="{FF9D5968-2625-4FA7-B798-123DE0850F01}" srcOrd="2" destOrd="0" presId="urn:microsoft.com/office/officeart/2005/8/layout/hierarchy4"/>
    <dgm:cxn modelId="{A870B3AB-E74A-4C63-ADCD-193A548A3F15}" type="presParOf" srcId="{FF9D5968-2625-4FA7-B798-123DE0850F01}" destId="{0ACE6D06-B44A-4123-806C-A6DF04AE4987}" srcOrd="0" destOrd="0" presId="urn:microsoft.com/office/officeart/2005/8/layout/hierarchy4"/>
    <dgm:cxn modelId="{F8D2E8B7-29CE-45BC-954D-78419FF74256}" type="presParOf" srcId="{0ACE6D06-B44A-4123-806C-A6DF04AE4987}" destId="{72D34432-C31A-4895-8C4B-497C4DC5EA4F}" srcOrd="0" destOrd="0" presId="urn:microsoft.com/office/officeart/2005/8/layout/hierarchy4"/>
    <dgm:cxn modelId="{F9469627-A2FE-4BB1-8383-116A993AD557}" type="presParOf" srcId="{0ACE6D06-B44A-4123-806C-A6DF04AE4987}" destId="{68423DB6-6E38-46B7-BEBB-F85082740DD1}" srcOrd="1" destOrd="0" presId="urn:microsoft.com/office/officeart/2005/8/layout/hierarchy4"/>
    <dgm:cxn modelId="{481EC7D1-52EC-4D2A-8A93-449022B81A10}" type="presParOf" srcId="{B74154C5-AFFE-498C-8E4C-911D7456AC97}" destId="{62C0B193-30A4-4691-AF46-D5B94E7FC561}" srcOrd="7" destOrd="0" presId="urn:microsoft.com/office/officeart/2005/8/layout/hierarchy4"/>
    <dgm:cxn modelId="{B0BC5CBC-B38A-4A49-A998-89C1DA393ED8}" type="presParOf" srcId="{B74154C5-AFFE-498C-8E4C-911D7456AC97}" destId="{E8090E1D-4DD8-46E0-BA1E-C3890CF14D47}" srcOrd="8" destOrd="0" presId="urn:microsoft.com/office/officeart/2005/8/layout/hierarchy4"/>
    <dgm:cxn modelId="{5AB51E13-FD66-4324-AD27-C74964FB1E08}" type="presParOf" srcId="{E8090E1D-4DD8-46E0-BA1E-C3890CF14D47}" destId="{F8905714-088D-483C-AC16-D43BF2F0BF16}" srcOrd="0" destOrd="0" presId="urn:microsoft.com/office/officeart/2005/8/layout/hierarchy4"/>
    <dgm:cxn modelId="{84C535BA-8B48-49F1-BCC7-CBBBC3A63DD6}" type="presParOf" srcId="{E8090E1D-4DD8-46E0-BA1E-C3890CF14D47}" destId="{8825E9BC-9772-4579-B80A-08C02E6F5841}" srcOrd="1" destOrd="0" presId="urn:microsoft.com/office/officeart/2005/8/layout/hierarchy4"/>
    <dgm:cxn modelId="{609FE689-A39D-4165-8509-CCB016404981}" type="presParOf" srcId="{E8090E1D-4DD8-46E0-BA1E-C3890CF14D47}" destId="{4101F8DA-93D9-46DF-B37A-B90529D7C907}" srcOrd="2" destOrd="0" presId="urn:microsoft.com/office/officeart/2005/8/layout/hierarchy4"/>
    <dgm:cxn modelId="{95478EA2-EFD8-4580-95EC-C66022DB70CF}" type="presParOf" srcId="{4101F8DA-93D9-46DF-B37A-B90529D7C907}" destId="{95872D8F-BB28-4072-9DAD-3FCDEEA4A51B}" srcOrd="0" destOrd="0" presId="urn:microsoft.com/office/officeart/2005/8/layout/hierarchy4"/>
    <dgm:cxn modelId="{935DE5FD-A302-45EA-9B58-18F4C52D986C}" type="presParOf" srcId="{95872D8F-BB28-4072-9DAD-3FCDEEA4A51B}" destId="{24CEF574-2765-4D7C-A195-C900E925FBE6}" srcOrd="0" destOrd="0" presId="urn:microsoft.com/office/officeart/2005/8/layout/hierarchy4"/>
    <dgm:cxn modelId="{0982186C-B5DB-40FB-8312-74A4522B5482}" type="presParOf" srcId="{95872D8F-BB28-4072-9DAD-3FCDEEA4A51B}" destId="{9ED7436C-1536-41D8-A0EE-0E39E8864FDD}" srcOrd="1" destOrd="0" presId="urn:microsoft.com/office/officeart/2005/8/layout/hierarchy4"/>
    <dgm:cxn modelId="{50A7CC77-79E1-48D0-AD1B-3BB5684B4E5A}" type="presParOf" srcId="{95872D8F-BB28-4072-9DAD-3FCDEEA4A51B}" destId="{4139EE0B-9D40-4076-B516-60260BCFF8F9}" srcOrd="2" destOrd="0" presId="urn:microsoft.com/office/officeart/2005/8/layout/hierarchy4"/>
    <dgm:cxn modelId="{CD1BD53B-073E-44A1-B45B-8471CE1B19F3}" type="presParOf" srcId="{4139EE0B-9D40-4076-B516-60260BCFF8F9}" destId="{22447473-48A4-4C0C-8BEC-2558DB533AA4}" srcOrd="0" destOrd="0" presId="urn:microsoft.com/office/officeart/2005/8/layout/hierarchy4"/>
    <dgm:cxn modelId="{568C5CBD-6B48-4468-9358-51EC4B238EA8}" type="presParOf" srcId="{22447473-48A4-4C0C-8BEC-2558DB533AA4}" destId="{4CD2A706-78CC-47E3-A8F8-D778F944372A}" srcOrd="0" destOrd="0" presId="urn:microsoft.com/office/officeart/2005/8/layout/hierarchy4"/>
    <dgm:cxn modelId="{87309763-BC6F-4F9B-8071-ADDF40C7C1F4}" type="presParOf" srcId="{22447473-48A4-4C0C-8BEC-2558DB533AA4}" destId="{4C177EB7-865B-4153-871C-6C5CF7DBC8C3}" srcOrd="1" destOrd="0" presId="urn:microsoft.com/office/officeart/2005/8/layout/hierarchy4"/>
    <dgm:cxn modelId="{4F9CB071-05DB-41B5-A9DC-4E174259EB69}" type="presParOf" srcId="{22447473-48A4-4C0C-8BEC-2558DB533AA4}" destId="{20DB843D-8E62-4574-AB26-BE48E34E41C8}" srcOrd="2" destOrd="0" presId="urn:microsoft.com/office/officeart/2005/8/layout/hierarchy4"/>
    <dgm:cxn modelId="{FFAB861E-7E88-484B-92FF-4690A0C205E9}" type="presParOf" srcId="{20DB843D-8E62-4574-AB26-BE48E34E41C8}" destId="{F36349D9-AAD1-4D05-8BCB-F865ABA18533}" srcOrd="0" destOrd="0" presId="urn:microsoft.com/office/officeart/2005/8/layout/hierarchy4"/>
    <dgm:cxn modelId="{2CEFDE88-1980-4762-96B9-5E100F52CA97}" type="presParOf" srcId="{F36349D9-AAD1-4D05-8BCB-F865ABA18533}" destId="{374E99F0-AE84-4383-93E4-780F78CE6D13}" srcOrd="0" destOrd="0" presId="urn:microsoft.com/office/officeart/2005/8/layout/hierarchy4"/>
    <dgm:cxn modelId="{9D88AECC-4474-403E-9069-999B56A6F848}" type="presParOf" srcId="{F36349D9-AAD1-4D05-8BCB-F865ABA18533}" destId="{FE4B595F-B001-4933-98CC-F9415F4FE45A}" srcOrd="1" destOrd="0" presId="urn:microsoft.com/office/officeart/2005/8/layout/hierarchy4"/>
    <dgm:cxn modelId="{84D508EF-1654-4DEB-B9A4-883F6E928531}" type="presParOf" srcId="{F36349D9-AAD1-4D05-8BCB-F865ABA18533}" destId="{19CEB4E4-DAEB-4DAC-B74F-6A90F95E40F6}" srcOrd="2" destOrd="0" presId="urn:microsoft.com/office/officeart/2005/8/layout/hierarchy4"/>
    <dgm:cxn modelId="{914A7A7A-260C-44D2-8CC6-0B91A126CD04}" type="presParOf" srcId="{19CEB4E4-DAEB-4DAC-B74F-6A90F95E40F6}" destId="{4B090C7C-91FA-46FA-862C-86DC2555E033}" srcOrd="0" destOrd="0" presId="urn:microsoft.com/office/officeart/2005/8/layout/hierarchy4"/>
    <dgm:cxn modelId="{7EEF4E20-66C8-4F6D-A3F7-2F23A9630B7E}" type="presParOf" srcId="{4B090C7C-91FA-46FA-862C-86DC2555E033}" destId="{874CF4BC-44A5-455D-A60A-EB599B596188}" srcOrd="0" destOrd="0" presId="urn:microsoft.com/office/officeart/2005/8/layout/hierarchy4"/>
    <dgm:cxn modelId="{3AFDB4CF-68CE-46E8-A2A1-29DB710C8993}" type="presParOf" srcId="{4B090C7C-91FA-46FA-862C-86DC2555E033}" destId="{7879E5A0-7B91-4ECE-AF79-8798634D07D0}" srcOrd="1" destOrd="0" presId="urn:microsoft.com/office/officeart/2005/8/layout/hierarchy4"/>
    <dgm:cxn modelId="{12748A18-F8C5-4CB0-B316-B70F079CA5AB}" type="presParOf" srcId="{4B090C7C-91FA-46FA-862C-86DC2555E033}" destId="{97FFE9E6-CE88-44D7-A8E9-5F178F964167}" srcOrd="2" destOrd="0" presId="urn:microsoft.com/office/officeart/2005/8/layout/hierarchy4"/>
    <dgm:cxn modelId="{D1CBBE82-714B-4DA5-A1EB-3B93C74A20CD}" type="presParOf" srcId="{97FFE9E6-CE88-44D7-A8E9-5F178F964167}" destId="{B45A538C-DC99-43D4-9C5E-FD6136650525}" srcOrd="0" destOrd="0" presId="urn:microsoft.com/office/officeart/2005/8/layout/hierarchy4"/>
    <dgm:cxn modelId="{25E8A0D0-64C7-4EDC-9D9F-6E8DD159D171}" type="presParOf" srcId="{B45A538C-DC99-43D4-9C5E-FD6136650525}" destId="{D2D81AF8-4EA8-45A6-A84D-9694EF1BCFE7}" srcOrd="0" destOrd="0" presId="urn:microsoft.com/office/officeart/2005/8/layout/hierarchy4"/>
    <dgm:cxn modelId="{B303512B-F0DC-468C-BC50-1EDE454B72E2}" type="presParOf" srcId="{B45A538C-DC99-43D4-9C5E-FD6136650525}" destId="{31DD6202-DBD1-44BF-A1E0-17D7DF207347}" srcOrd="1" destOrd="0" presId="urn:microsoft.com/office/officeart/2005/8/layout/hierarchy4"/>
    <dgm:cxn modelId="{638EAFA0-0F2B-4B6B-B646-7DF7AB5EF3AB}" type="presParOf" srcId="{B45A538C-DC99-43D4-9C5E-FD6136650525}" destId="{78FA1C88-01CB-45D0-B8B1-93ED28DC0515}" srcOrd="2" destOrd="0" presId="urn:microsoft.com/office/officeart/2005/8/layout/hierarchy4"/>
    <dgm:cxn modelId="{E9E68395-495A-48CA-AC59-CA30F4E4E6CD}" type="presParOf" srcId="{78FA1C88-01CB-45D0-B8B1-93ED28DC0515}" destId="{C388ABCD-EF97-4C36-B582-B368BFAF3A98}" srcOrd="0" destOrd="0" presId="urn:microsoft.com/office/officeart/2005/8/layout/hierarchy4"/>
    <dgm:cxn modelId="{F638685F-44D5-4C2D-BC21-434CEEAAC26D}" type="presParOf" srcId="{C388ABCD-EF97-4C36-B582-B368BFAF3A98}" destId="{B05C0A3E-A45E-4E74-81F8-BADC3EA7BC7D}" srcOrd="0" destOrd="0" presId="urn:microsoft.com/office/officeart/2005/8/layout/hierarchy4"/>
    <dgm:cxn modelId="{CD1A96CD-0C9F-498F-B9A6-2333522BDB2E}" type="presParOf" srcId="{C388ABCD-EF97-4C36-B582-B368BFAF3A98}" destId="{3CF494E9-8292-4011-9D6D-8524C148D964}"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году, млн. руб.</a:t>
          </a:r>
        </a:p>
      </dgm:t>
    </dgm:pt>
    <dgm:pt modelId="{02F7ECAF-3554-4DF9-89FC-164034A7045E}" type="parTrans" cxnId="{06734997-BB3F-464B-BD88-0FF9251C0472}">
      <dgm:prSet/>
      <dgm:spPr/>
      <dgm:t>
        <a:bodyPr/>
        <a:lstStyle/>
        <a:p>
          <a:endParaRPr lang="ru-RU"/>
        </a:p>
      </dgm:t>
    </dgm:pt>
    <dgm:pt modelId="{7DEB0C03-D1E4-4C2F-9788-195499245F22}" type="sibTrans" cxnId="{06734997-BB3F-464B-BD88-0FF9251C0472}">
      <dgm:prSet/>
      <dgm:spPr/>
      <dgm:t>
        <a:bodyPr/>
        <a:lstStyle/>
        <a:p>
          <a:endParaRPr lang="ru-RU"/>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информационных технологий</a:t>
          </a:r>
          <a:endParaRPr lang="ru-RU" sz="120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p>
      </dgm:t>
    </dgm:pt>
    <dgm:pt modelId="{44280126-ADC5-4899-80CA-477D12FABF98}" type="sibTrans" cxnId="{54EC16C4-94F1-4DA1-8192-10A416F0D1CD}">
      <dgm:prSet/>
      <dgm:spPr/>
      <dgm:t>
        <a:bodyPr/>
        <a:lstStyle/>
        <a:p>
          <a:endParaRPr lang="ru-RU"/>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en-US" sz="1200" dirty="0" smtClean="0">
              <a:solidFill>
                <a:schemeClr val="tx1"/>
              </a:solidFill>
              <a:latin typeface="Times New Roman" panose="02020603050405020304" pitchFamily="18" charset="0"/>
              <a:cs typeface="Times New Roman" panose="02020603050405020304" pitchFamily="18" charset="0"/>
            </a:rPr>
            <a:t>90,4</a:t>
          </a:r>
          <a:endParaRPr lang="ru-RU" sz="120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p>
      </dgm:t>
    </dgm:pt>
    <dgm:pt modelId="{EA880DA5-92D7-4193-8FA5-39C6170E4C3C}" type="sibTrans" cxnId="{E2E60461-5992-4AA5-A3A2-574A752DCE92}">
      <dgm:prSet/>
      <dgm:spPr/>
      <dgm:t>
        <a:bodyPr/>
        <a:lstStyle/>
        <a:p>
          <a:endParaRPr lang="ru-RU"/>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en-US" sz="1200" dirty="0" smtClean="0">
              <a:solidFill>
                <a:schemeClr val="tx1"/>
              </a:solidFill>
              <a:latin typeface="Times New Roman" panose="02020603050405020304" pitchFamily="18" charset="0"/>
              <a:cs typeface="Times New Roman" panose="02020603050405020304" pitchFamily="18" charset="0"/>
            </a:rPr>
            <a:t>91,0</a:t>
          </a:r>
          <a:endParaRPr lang="ru-RU" sz="12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p>
      </dgm:t>
    </dgm:pt>
    <dgm:pt modelId="{DA45B9E8-F93B-44F7-95AA-7CC22F6CBAFD}" type="sibTrans" cxnId="{CF556B83-D864-4B9F-8A1E-03D44A5E132F}">
      <dgm:prSet/>
      <dgm:spPr/>
      <dgm:t>
        <a:bodyPr/>
        <a:lstStyle/>
        <a:p>
          <a:endParaRPr lang="ru-RU"/>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Информационная среда</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p>
      </dgm:t>
    </dgm:pt>
    <dgm:pt modelId="{571AE004-CF7E-444E-8136-BDA562AA7234}" type="sibTrans" cxnId="{0EC2FFFF-3B8A-4396-A103-CD84B8E53C3D}">
      <dgm:prSet/>
      <dgm:spPr/>
      <dgm:t>
        <a:bodyPr/>
        <a:lstStyle/>
        <a:p>
          <a:endParaRPr lang="ru-RU"/>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геоинформационного обеспечения с использованием результатов космической деятельности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p>
      </dgm:t>
    </dgm:pt>
    <dgm:pt modelId="{6C66FFD2-E801-49D4-9517-86F537270F66}" type="sibTrans" cxnId="{65407EC4-A36F-4467-AE59-FC8B2548AD02}">
      <dgm:prSet/>
      <dgm:spPr/>
      <dgm:t>
        <a:bodyPr/>
        <a:lstStyle/>
        <a:p>
          <a:endParaRPr lang="ru-RU"/>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en-US" sz="1200" dirty="0" smtClean="0">
              <a:solidFill>
                <a:schemeClr val="tx1"/>
              </a:solidFill>
              <a:latin typeface="Times New Roman" panose="02020603050405020304" pitchFamily="18" charset="0"/>
              <a:cs typeface="Times New Roman" panose="02020603050405020304" pitchFamily="18" charset="0"/>
            </a:rPr>
            <a:t>19,4</a:t>
          </a:r>
          <a:endParaRPr lang="ru-RU" sz="120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p>
      </dgm:t>
    </dgm:pt>
    <dgm:pt modelId="{B2212DC2-0DC6-4C79-AF8C-D2E0529EEE4F}" type="sibTrans" cxnId="{D4F5E715-8A9C-4394-B1A7-27E0708936FE}">
      <dgm:prSet/>
      <dgm:spPr/>
      <dgm:t>
        <a:bodyPr/>
        <a:lstStyle/>
        <a:p>
          <a:endParaRPr lang="ru-RU"/>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p>
      </dgm:t>
    </dgm:pt>
    <dgm:pt modelId="{82FB3D4A-C7C5-4943-B9E2-E2FEC0B3A8C6}" type="sibTrans" cxnId="{067601B4-6CE7-46D0-896C-451C062DF623}">
      <dgm:prSet/>
      <dgm:spPr/>
      <dgm:t>
        <a:bodyPr/>
        <a:lstStyle/>
        <a:p>
          <a:endParaRPr lang="ru-RU"/>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p>
      </dgm:t>
    </dgm:pt>
    <dgm:pt modelId="{3A8A0009-352F-4705-A981-2FEF5C76DA21}" type="sibTrans" cxnId="{583A06A5-5916-4459-80FA-EB6CE837E5CF}">
      <dgm:prSet/>
      <dgm:spPr/>
      <dgm:t>
        <a:bodyPr/>
        <a:lstStyle/>
        <a:p>
          <a:endParaRPr lang="ru-RU"/>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p>
      </dgm:t>
    </dgm:pt>
    <dgm:pt modelId="{CCE8922D-CDBE-4096-A9B9-B27F8CC2E7B1}" type="sibTrans" cxnId="{E03D1616-DADD-4EE5-912F-E248084E2C1D}">
      <dgm:prSet/>
      <dgm:spPr/>
      <dgm:t>
        <a:bodyPr/>
        <a:lstStyle/>
        <a:p>
          <a:endParaRPr lang="ru-RU"/>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94,5</a:t>
          </a:r>
          <a:endParaRPr lang="ru-RU" sz="120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p>
      </dgm:t>
    </dgm:pt>
    <dgm:pt modelId="{70C8FE2B-EB40-447A-9897-5974D90ABCAD}" type="sibTrans" cxnId="{711D3E3F-1E7A-4767-A2D5-030DED4B6251}">
      <dgm:prSet/>
      <dgm:spPr/>
      <dgm:t>
        <a:bodyPr/>
        <a:lstStyle/>
        <a:p>
          <a:endParaRPr lang="ru-RU"/>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91,0</a:t>
          </a:r>
          <a:endParaRPr lang="ru-RU" sz="120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p>
      </dgm:t>
    </dgm:pt>
    <dgm:pt modelId="{FF2B3D85-D9D1-42F7-BE34-BB0DA65E07FD}" type="sibTrans" cxnId="{D91A3CA4-D361-4087-B0FF-9E7201AE7FA2}">
      <dgm:prSet/>
      <dgm:spPr/>
      <dgm:t>
        <a:bodyPr/>
        <a:lstStyle/>
        <a:p>
          <a:endParaRPr lang="ru-RU"/>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0,4</a:t>
          </a:r>
          <a:endParaRPr lang="ru-RU" sz="120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p>
      </dgm:t>
    </dgm:pt>
    <dgm:pt modelId="{9260EA05-5E42-4184-984B-702F1E6026ED}" type="sibTrans" cxnId="{B936D558-621F-48A4-BF55-501CC464BD60}">
      <dgm:prSet/>
      <dgm:spPr/>
      <dgm:t>
        <a:bodyPr/>
        <a:lstStyle/>
        <a:p>
          <a:endParaRPr lang="ru-RU"/>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19,</a:t>
          </a:r>
          <a:r>
            <a:rPr lang="en-US" sz="1200" dirty="0" smtClean="0">
              <a:solidFill>
                <a:schemeClr val="tx1"/>
              </a:solidFill>
              <a:latin typeface="Times New Roman" panose="02020603050405020304" pitchFamily="18" charset="0"/>
              <a:cs typeface="Times New Roman" panose="02020603050405020304" pitchFamily="18" charset="0"/>
            </a:rPr>
            <a:t>5</a:t>
          </a:r>
          <a:endParaRPr lang="ru-RU" sz="120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p>
      </dgm:t>
    </dgm:pt>
    <dgm:pt modelId="{D178F321-A392-47B2-B2D3-E57794859785}" type="sibTrans" cxnId="{FB3095F0-09AD-4351-9441-B5FB0766DB15}">
      <dgm:prSet/>
      <dgm:spPr/>
      <dgm:t>
        <a:bodyPr/>
        <a:lstStyle/>
        <a:p>
          <a:endParaRPr lang="ru-RU"/>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p>
      </dgm:t>
    </dgm:pt>
    <dgm:pt modelId="{82AF0889-00EE-4A2D-80F8-9E69973D9BB1}" type="parTrans" cxnId="{47085E78-F323-461C-ABA0-3C00F129E846}">
      <dgm:prSet/>
      <dgm:spPr/>
      <dgm:t>
        <a:bodyPr/>
        <a:lstStyle/>
        <a:p>
          <a:endParaRPr lang="ru-RU"/>
        </a:p>
      </dgm:t>
    </dgm:pt>
    <dgm:pt modelId="{E6A4004E-80F4-4DC2-92C6-00E5144B3112}">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en-US" sz="1200" dirty="0" smtClean="0">
              <a:solidFill>
                <a:schemeClr val="tx1"/>
              </a:solidFill>
              <a:latin typeface="Times New Roman" panose="02020603050405020304" pitchFamily="18" charset="0"/>
              <a:cs typeface="Times New Roman" panose="02020603050405020304" pitchFamily="18" charset="0"/>
            </a:rPr>
            <a:t>0,4</a:t>
          </a:r>
          <a:endParaRPr lang="ru-RU" sz="1200" dirty="0">
            <a:solidFill>
              <a:schemeClr val="tx1"/>
            </a:solidFill>
            <a:latin typeface="Times New Roman" panose="02020603050405020304" pitchFamily="18" charset="0"/>
            <a:cs typeface="Times New Roman" panose="02020603050405020304" pitchFamily="18" charset="0"/>
          </a:endParaRPr>
        </a:p>
      </dgm:t>
    </dgm:pt>
    <dgm:pt modelId="{87E3764F-5C08-42DD-AC0F-BFFBE2F83A83}" type="sibTrans" cxnId="{108AE50C-A36E-48C0-ACC7-2A1A1ED1D603}">
      <dgm:prSet/>
      <dgm:spPr/>
      <dgm:t>
        <a:bodyPr/>
        <a:lstStyle/>
        <a:p>
          <a:endParaRPr lang="ru-RU"/>
        </a:p>
      </dgm:t>
    </dgm:pt>
    <dgm:pt modelId="{DB4279C4-2925-4F83-B2E9-943ADBA82594}" type="parTrans" cxnId="{108AE50C-A36E-48C0-ACC7-2A1A1ED1D603}">
      <dgm:prSet/>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X="87254" custScaleY="30249" custLinFactNeighborX="-6746" custLinFactNeighborY="-5253">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X="95955" custScaleY="27961" custLinFactNeighborX="-316" custLinFactNeighborY="-29772">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custScaleX="96906" custScaleY="38417" custLinFactNeighborX="-670" custLinFactNeighborY="-55045">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9" custScaleX="98246" custScaleY="25696" custLinFactNeighborX="-2061" custLinFactNeighborY="-84477">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9" custScaleX="100712" custScaleY="68882" custLinFactY="-996" custLinFactNeighborX="-1044" custLinFactNeighborY="-100000">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9" custScaleX="194132" custScaleY="35827" custLinFactNeighborX="-2717" custLinFactNeighborY="-9910">
        <dgm:presLayoutVars>
          <dgm:chPref val="3"/>
        </dgm:presLayoutVars>
      </dgm:prSet>
      <dgm:spPr/>
      <dgm:t>
        <a:bodyPr/>
        <a:lstStyle/>
        <a:p>
          <a:endParaRPr lang="ru-RU"/>
        </a:p>
      </dgm:t>
    </dgm:pt>
    <dgm:pt modelId="{E8E4A673-71C9-45AE-9B5F-AE8A221A53FE}" type="pres">
      <dgm:prSet presAssocID="{11F9C3DB-3694-4C6F-9480-413338C10FBB}"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58596" custScaleY="27559" custLinFactNeighborX="2900" custLinFactNeighborY="-29772">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58825" custScaleY="38582" custLinFactNeighborX="2911" custLinFactNeighborY="-49170">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3" presStyleCnt="9" custScaleX="59755" custScaleY="27530" custLinFactNeighborX="3168" custLinFactNeighborY="-91320">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4" presStyleCnt="9" custScaleX="60398" custScaleY="67304" custLinFactY="-2466" custLinFactNeighborX="3069" custLinFactNeighborY="-100000">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5" presStyleCnt="9" custScaleX="60398" custScaleY="35673" custLinFactNeighborX="4311" custLinFactNeighborY="-11683">
        <dgm:presLayoutVars>
          <dgm:chPref val="3"/>
        </dgm:presLayoutVars>
      </dgm:prSet>
      <dgm:spPr/>
      <dgm:t>
        <a:bodyPr/>
        <a:lstStyle/>
        <a:p>
          <a:endParaRPr lang="ru-RU"/>
        </a:p>
      </dgm:t>
    </dgm:pt>
    <dgm:pt modelId="{AA24CAAC-A207-4FF0-AEF8-9AD2FF1446F6}" type="pres">
      <dgm:prSet presAssocID="{7B809552-61D5-46C4-AE2B-366B45D082F1}"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48602" custScaleY="27559" custLinFactNeighborX="-16173" custLinFactNeighborY="-29772">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48792" custScaleY="38582" custLinFactNeighborX="-16237" custLinFactNeighborY="-55045">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6" presStyleCnt="9" custScaleX="59290" custScaleY="27530" custLinFactNeighborX="11061" custLinFactNeighborY="-91320">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7" presStyleCnt="9" custScaleX="58883" custScaleY="35673" custLinFactNeighborX="8535" custLinFactNeighborY="62159">
        <dgm:presLayoutVars>
          <dgm:chPref val="3"/>
        </dgm:presLayoutVars>
      </dgm:prSet>
      <dgm:spPr/>
      <dgm:t>
        <a:bodyPr/>
        <a:lstStyle/>
        <a:p>
          <a:endParaRPr lang="ru-RU"/>
        </a:p>
      </dgm:t>
    </dgm:pt>
    <dgm:pt modelId="{8C91A089-9E02-46C5-B968-BACB80AECC4C}" type="pres">
      <dgm:prSet presAssocID="{5D59B49C-8193-4B9D-A524-24260E5DC43A}" presName="horzFour" presStyleCnt="0"/>
      <dgm:spPr/>
    </dgm:pt>
    <dgm:pt modelId="{ED64273D-9901-4B79-8EAD-E2E2B25676A8}" type="pres">
      <dgm:prSet presAssocID="{DA45B9E8-F93B-44F7-95AA-7CC22F6CBAFD}" presName="sibSpaceFour" presStyleCnt="0"/>
      <dgm:spPr/>
    </dgm:pt>
    <dgm:pt modelId="{306F713D-A4D4-4558-A31F-4207A724EBFB}" type="pres">
      <dgm:prSet presAssocID="{E6A4004E-80F4-4DC2-92C6-00E5144B3112}" presName="vertFour" presStyleCnt="0">
        <dgm:presLayoutVars>
          <dgm:chPref val="3"/>
        </dgm:presLayoutVars>
      </dgm:prSet>
      <dgm:spPr/>
    </dgm:pt>
    <dgm:pt modelId="{DE0F2ACF-EBDB-491E-AD7E-E8AF256FD5B8}" type="pres">
      <dgm:prSet presAssocID="{E6A4004E-80F4-4DC2-92C6-00E5144B3112}" presName="txFour" presStyleLbl="node4" presStyleIdx="8" presStyleCnt="9" custScaleX="59173" custScaleY="67304" custLinFactNeighborX="-50270" custLinFactNeighborY="25064">
        <dgm:presLayoutVars>
          <dgm:chPref val="3"/>
        </dgm:presLayoutVars>
      </dgm:prSet>
      <dgm:spPr/>
      <dgm:t>
        <a:bodyPr/>
        <a:lstStyle/>
        <a:p>
          <a:endParaRPr lang="ru-RU"/>
        </a:p>
      </dgm:t>
    </dgm:pt>
    <dgm:pt modelId="{5EF4C746-ADB2-4AF1-A55B-018189DB40B8}" type="pres">
      <dgm:prSet presAssocID="{E6A4004E-80F4-4DC2-92C6-00E5144B3112}" presName="horzFour" presStyleCnt="0"/>
      <dgm:spPr/>
    </dgm:pt>
  </dgm:ptLst>
  <dgm:cxnLst>
    <dgm:cxn modelId="{6360DAE1-CE3F-4D12-8615-8CB517536A24}" type="presOf" srcId="{6E4BDF23-D055-4600-B225-7ECA009E7556}" destId="{553B4E58-AF68-434D-AE6A-08D572D24E47}" srcOrd="0" destOrd="0" presId="urn:microsoft.com/office/officeart/2005/8/layout/hierarchy4"/>
    <dgm:cxn modelId="{AC35AB34-B943-4C68-811D-F7B01435D11A}" type="presOf" srcId="{31221637-960D-4BD7-97BA-03E24C592427}" destId="{EB0C10EA-E065-41A1-9B13-E8E04F32F921}" srcOrd="0" destOrd="0" presId="urn:microsoft.com/office/officeart/2005/8/layout/hierarchy4"/>
    <dgm:cxn modelId="{47085E78-F323-461C-ABA0-3C00F129E846}" srcId="{E321591B-EF22-4B70-A997-F920ADD424A6}" destId="{11F9C3DB-3694-4C6F-9480-413338C10FBB}" srcOrd="0" destOrd="0" parTransId="{82AF0889-00EE-4A2D-80F8-9E69973D9BB1}" sibTransId="{959BAB1B-4ED2-49C7-A434-265946C911A4}"/>
    <dgm:cxn modelId="{D4F5E715-8A9C-4394-B1A7-27E0708936FE}" srcId="{512DE50A-C5CC-4902-9E40-2F658F91C541}" destId="{5D59B49C-8193-4B9D-A524-24260E5DC43A}" srcOrd="0" destOrd="0" parTransId="{5F514B5F-7E9E-4D86-87E2-615FDF271CE8}" sibTransId="{B2212DC2-0DC6-4C79-AF8C-D2E0529EEE4F}"/>
    <dgm:cxn modelId="{D77B7499-D186-412E-8DC5-B3D1CEC3E0AA}" type="presOf" srcId="{11F9C3DB-3694-4C6F-9480-413338C10FBB}" destId="{E46628DA-DFCB-494E-9EDB-9DEB3E961771}"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583A06A5-5916-4459-80FA-EB6CE837E5CF}" srcId="{D351FCBF-967B-4557-978E-7A3222124EA5}" destId="{652B5FD8-1DD6-40EB-8F31-CDE12959894B}" srcOrd="2" destOrd="0" parTransId="{3D7DBC52-85B3-4FB1-A529-49B13D148558}" sibTransId="{3A8A0009-352F-4705-A981-2FEF5C76DA21}"/>
    <dgm:cxn modelId="{FB3095F0-09AD-4351-9441-B5FB0766DB15}" srcId="{D2FCBC18-222E-4FD3-926D-668B4BBA49C6}" destId="{7B809552-61D5-46C4-AE2B-366B45D082F1}" srcOrd="0" destOrd="0" parTransId="{EB239BA9-9419-4CEB-98C3-4690A0B4C9D8}" sibTransId="{D178F321-A392-47B2-B2D3-E57794859785}"/>
    <dgm:cxn modelId="{E48146FC-BBCF-40D7-B1E0-A973366D79BE}" type="presOf" srcId="{D2FCBC18-222E-4FD3-926D-668B4BBA49C6}" destId="{F9E9D04B-46B0-49DD-B3B4-A1CC7B5D68B8}" srcOrd="0" destOrd="0" presId="urn:microsoft.com/office/officeart/2005/8/layout/hierarchy4"/>
    <dgm:cxn modelId="{51D4B77D-D8B4-4FB7-ADC4-B26C917E24EB}" type="presOf" srcId="{652B5FD8-1DD6-40EB-8F31-CDE12959894B}" destId="{0DD1BF98-FBDB-45B5-B316-4FD42D21DF4F}"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A245A0A0-C696-419F-8B77-79EF8E062E6B}" type="presOf" srcId="{E321591B-EF22-4B70-A997-F920ADD424A6}" destId="{90BD3D43-1A3B-485E-AFA6-70323627E9FE}" srcOrd="0" destOrd="0" presId="urn:microsoft.com/office/officeart/2005/8/layout/hierarchy4"/>
    <dgm:cxn modelId="{711D3E3F-1E7A-4767-A2D5-030DED4B6251}" srcId="{97A0B946-490A-43F2-B7BC-398AC5A8D2F6}" destId="{C9A36824-A241-46BA-827C-7A74F3628FBA}" srcOrd="0" destOrd="0" parTransId="{1CDE2509-D01C-42B7-AD1F-BFA304C07372}" sibTransId="{70C8FE2B-EB40-447A-9897-5974D90ABCAD}"/>
    <dgm:cxn modelId="{1516C988-D423-4684-81DE-8A911547B340}" type="presOf" srcId="{5D59B49C-8193-4B9D-A524-24260E5DC43A}" destId="{26A96B2E-8431-4887-87F9-A88D05F1F01E}" srcOrd="0" destOrd="0" presId="urn:microsoft.com/office/officeart/2005/8/layout/hierarchy4"/>
    <dgm:cxn modelId="{0EC2FFFF-3B8A-4396-A103-CD84B8E53C3D}" srcId="{6E4BDF23-D055-4600-B225-7ECA009E7556}" destId="{DC8ABE38-9E0B-457A-A24A-B3482434ACAB}" srcOrd="0" destOrd="0" parTransId="{66A143F5-070B-4EB2-98E1-744739FD25A0}" sibTransId="{571AE004-CF7E-444E-8136-BDA562AA7234}"/>
    <dgm:cxn modelId="{602DB225-C520-409D-A081-E4619A2CB7DA}" type="presOf" srcId="{97A0B946-490A-43F2-B7BC-398AC5A8D2F6}" destId="{B26E7CC7-2BBC-48F3-9F29-076FE0DF794C}" srcOrd="0" destOrd="0" presId="urn:microsoft.com/office/officeart/2005/8/layout/hierarchy4"/>
    <dgm:cxn modelId="{E03D1616-DADD-4EE5-912F-E248084E2C1D}" srcId="{D351FCBF-967B-4557-978E-7A3222124EA5}" destId="{97A0B946-490A-43F2-B7BC-398AC5A8D2F6}" srcOrd="1" destOrd="0" parTransId="{246A8E06-9666-4BB4-A55E-CABB74F7B8FF}" sibTransId="{CCE8922D-CDBE-4096-A9B9-B27F8CC2E7B1}"/>
    <dgm:cxn modelId="{5AD9ECA4-543F-4429-9B2D-1697B0518166}" type="presOf" srcId="{512DE50A-C5CC-4902-9E40-2F658F91C541}" destId="{16AF53AE-A193-46B7-A8C5-B79B87F51423}" srcOrd="0" destOrd="0" presId="urn:microsoft.com/office/officeart/2005/8/layout/hierarchy4"/>
    <dgm:cxn modelId="{108AE50C-A36E-48C0-ACC7-2A1A1ED1D603}" srcId="{3D89C345-4A0D-4FDC-B5A8-B2FCB828DDAB}" destId="{E6A4004E-80F4-4DC2-92C6-00E5144B3112}" srcOrd="1" destOrd="0" parTransId="{DB4279C4-2925-4F83-B2E9-943ADBA82594}" sibTransId="{87E3764F-5C08-42DD-AC0F-BFFBE2F83A83}"/>
    <dgm:cxn modelId="{CF556B83-D864-4B9F-8A1E-03D44A5E132F}" srcId="{3D89C345-4A0D-4FDC-B5A8-B2FCB828DDAB}" destId="{512DE50A-C5CC-4902-9E40-2F658F91C541}" srcOrd="0" destOrd="0" parTransId="{B4F8CCDA-03A5-404C-8D3C-DB13D614312F}" sibTransId="{DA45B9E8-F93B-44F7-95AA-7CC22F6CBAFD}"/>
    <dgm:cxn modelId="{D415C139-1DA0-4EB0-821A-6079111D8450}" type="presOf" srcId="{E6A4004E-80F4-4DC2-92C6-00E5144B3112}" destId="{DE0F2ACF-EBDB-491E-AD7E-E8AF256FD5B8}" srcOrd="0" destOrd="0" presId="urn:microsoft.com/office/officeart/2005/8/layout/hierarchy4"/>
    <dgm:cxn modelId="{20E4188B-F5F7-4496-998B-9F95C6DB06CE}" type="presOf" srcId="{DC8ABE38-9E0B-457A-A24A-B3482434ACAB}" destId="{F283F61B-524B-402A-8475-C33316F6D7A4}" srcOrd="0" destOrd="0" presId="urn:microsoft.com/office/officeart/2005/8/layout/hierarchy4"/>
    <dgm:cxn modelId="{924C0CD7-9ED5-47D5-8477-F38984F13A77}" type="presOf" srcId="{07B80F12-EC88-4450-92AF-9C6E79AD2A8D}" destId="{41007D0D-801F-4A09-AF8E-411534AA8476}"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A4494F57-65EE-49A5-8D97-A63F0E006BCC}" type="presOf" srcId="{D351FCBF-967B-4557-978E-7A3222124EA5}" destId="{8CCC63E9-78E3-42CF-8177-76D5E588906A}" srcOrd="0" destOrd="0" presId="urn:microsoft.com/office/officeart/2005/8/layout/hierarchy4"/>
    <dgm:cxn modelId="{B936D558-621F-48A4-BF55-501CC464BD60}" srcId="{07B80F12-EC88-4450-92AF-9C6E79AD2A8D}" destId="{D2FCBC18-222E-4FD3-926D-668B4BBA49C6}" srcOrd="0" destOrd="0" parTransId="{3492710E-D677-4EE0-AC2C-A31BCEDCC036}" sibTransId="{9260EA05-5E42-4184-984B-702F1E6026ED}"/>
    <dgm:cxn modelId="{067601B4-6CE7-46D0-896C-451C062DF623}" srcId="{D351FCBF-967B-4557-978E-7A3222124EA5}" destId="{31221637-960D-4BD7-97BA-03E24C592427}" srcOrd="0" destOrd="0" parTransId="{0922CFA8-6EA5-46EE-8CE3-4E8D2781AC6C}" sibTransId="{82FB3D4A-C7C5-4943-B9E2-E2FEC0B3A8C6}"/>
    <dgm:cxn modelId="{24402607-7140-47ED-96A7-5C4C79C32A08}" type="presOf" srcId="{7B809552-61D5-46C4-AE2B-366B45D082F1}" destId="{92716BD3-3E09-473B-ADE3-18AF8B39E2CD}" srcOrd="0" destOrd="0" presId="urn:microsoft.com/office/officeart/2005/8/layout/hierarchy4"/>
    <dgm:cxn modelId="{30EDAEB5-3F8F-4811-9DD7-80593C577352}" type="presOf" srcId="{1A37C2D0-E311-480D-BE74-4A10698CA5CA}" destId="{864DD87F-0B0C-4621-942E-8CB6627B1031}"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3C161D14-06AE-4190-93D4-91C4F671CE75}" type="presOf" srcId="{C9A36824-A241-46BA-827C-7A74F3628FBA}" destId="{C8C8197E-6305-413D-AE7A-2D765A45E722}" srcOrd="0" destOrd="0" presId="urn:microsoft.com/office/officeart/2005/8/layout/hierarchy4"/>
    <dgm:cxn modelId="{D91A3CA4-D361-4087-B0FF-9E7201AE7FA2}" srcId="{C9A36824-A241-46BA-827C-7A74F3628FBA}" destId="{07B80F12-EC88-4450-92AF-9C6E79AD2A8D}" srcOrd="0" destOrd="0" parTransId="{15172A01-0FA8-423B-B369-B76D150C354A}" sibTransId="{FF2B3D85-D9D1-42F7-BE34-BB0DA65E07FD}"/>
    <dgm:cxn modelId="{909842D5-009A-41F7-B467-184DE0B251FB}" type="presOf" srcId="{3D89C345-4A0D-4FDC-B5A8-B2FCB828DDAB}" destId="{0BFDD33F-6CF3-4CD5-8EE5-513EC1B17424}" srcOrd="0" destOrd="0" presId="urn:microsoft.com/office/officeart/2005/8/layout/hierarchy4"/>
    <dgm:cxn modelId="{E91FCF92-90CD-4E1E-B62B-AD74C4455BA3}" type="presParOf" srcId="{864DD87F-0B0C-4621-942E-8CB6627B1031}" destId="{0C39856A-F539-4A0A-9A68-83637FEBAC0B}" srcOrd="0" destOrd="0" presId="urn:microsoft.com/office/officeart/2005/8/layout/hierarchy4"/>
    <dgm:cxn modelId="{9DA1D5E5-AB0E-4C85-8F27-ED503C777C36}" type="presParOf" srcId="{0C39856A-F539-4A0A-9A68-83637FEBAC0B}" destId="{8CCC63E9-78E3-42CF-8177-76D5E588906A}" srcOrd="0" destOrd="0" presId="urn:microsoft.com/office/officeart/2005/8/layout/hierarchy4"/>
    <dgm:cxn modelId="{C10670D3-B0C9-4385-A29C-829B6EC6DD11}" type="presParOf" srcId="{0C39856A-F539-4A0A-9A68-83637FEBAC0B}" destId="{B9A4D6C6-8648-453E-93F2-931661CD5112}" srcOrd="1" destOrd="0" presId="urn:microsoft.com/office/officeart/2005/8/layout/hierarchy4"/>
    <dgm:cxn modelId="{1F79EFEC-1B0C-43F4-9031-CC6B8DBAD451}" type="presParOf" srcId="{0C39856A-F539-4A0A-9A68-83637FEBAC0B}" destId="{BE32FA8B-7078-4ADB-B5C0-7CD6AA1E3302}" srcOrd="2" destOrd="0" presId="urn:microsoft.com/office/officeart/2005/8/layout/hierarchy4"/>
    <dgm:cxn modelId="{E85DFC76-3BE4-4CFE-99F3-2C3F98FC68F2}" type="presParOf" srcId="{BE32FA8B-7078-4ADB-B5C0-7CD6AA1E3302}" destId="{53904001-7DD1-41E8-8A1B-B8FE436F89A6}" srcOrd="0" destOrd="0" presId="urn:microsoft.com/office/officeart/2005/8/layout/hierarchy4"/>
    <dgm:cxn modelId="{0D6F777A-2A26-4357-964E-4ABD325BE934}" type="presParOf" srcId="{53904001-7DD1-41E8-8A1B-B8FE436F89A6}" destId="{EB0C10EA-E065-41A1-9B13-E8E04F32F921}" srcOrd="0" destOrd="0" presId="urn:microsoft.com/office/officeart/2005/8/layout/hierarchy4"/>
    <dgm:cxn modelId="{89B24550-2324-4CBC-8436-5DB842658B29}" type="presParOf" srcId="{53904001-7DD1-41E8-8A1B-B8FE436F89A6}" destId="{CCD07A17-59AC-468E-AC54-91FD51AAE356}" srcOrd="1" destOrd="0" presId="urn:microsoft.com/office/officeart/2005/8/layout/hierarchy4"/>
    <dgm:cxn modelId="{D05E3093-CAF0-4463-9537-8B2E22466868}" type="presParOf" srcId="{53904001-7DD1-41E8-8A1B-B8FE436F89A6}" destId="{2D1A2F93-8BE8-4351-AA35-B8D30954E047}" srcOrd="2" destOrd="0" presId="urn:microsoft.com/office/officeart/2005/8/layout/hierarchy4"/>
    <dgm:cxn modelId="{1B352DE7-4830-4F96-AC0B-9C4C92FF9350}" type="presParOf" srcId="{2D1A2F93-8BE8-4351-AA35-B8D30954E047}" destId="{91AAF779-FB15-41FF-98C5-E7A5B463660F}" srcOrd="0" destOrd="0" presId="urn:microsoft.com/office/officeart/2005/8/layout/hierarchy4"/>
    <dgm:cxn modelId="{E032DA0C-EA14-47C8-9B32-A7863707476B}" type="presParOf" srcId="{91AAF779-FB15-41FF-98C5-E7A5B463660F}" destId="{553B4E58-AF68-434D-AE6A-08D572D24E47}" srcOrd="0" destOrd="0" presId="urn:microsoft.com/office/officeart/2005/8/layout/hierarchy4"/>
    <dgm:cxn modelId="{9A4BCB56-1BB5-43AF-9C25-3014CD79993A}" type="presParOf" srcId="{91AAF779-FB15-41FF-98C5-E7A5B463660F}" destId="{3A11E530-4E37-4546-B56B-C0E045113627}" srcOrd="1" destOrd="0" presId="urn:microsoft.com/office/officeart/2005/8/layout/hierarchy4"/>
    <dgm:cxn modelId="{D94265EB-67EA-44C2-B0CD-D448C8E5B7C0}" type="presParOf" srcId="{91AAF779-FB15-41FF-98C5-E7A5B463660F}" destId="{6E09CDF5-8133-447C-A33F-A36734CC5BAE}" srcOrd="2" destOrd="0" presId="urn:microsoft.com/office/officeart/2005/8/layout/hierarchy4"/>
    <dgm:cxn modelId="{2F5A8E8C-8818-4278-83E8-C6B9B15CBCAB}" type="presParOf" srcId="{6E09CDF5-8133-447C-A33F-A36734CC5BAE}" destId="{53E5BB48-9297-49AA-A2D0-7034D533C052}" srcOrd="0" destOrd="0" presId="urn:microsoft.com/office/officeart/2005/8/layout/hierarchy4"/>
    <dgm:cxn modelId="{BD7F19E6-A539-4047-B4BA-10519CF1BE06}" type="presParOf" srcId="{53E5BB48-9297-49AA-A2D0-7034D533C052}" destId="{F283F61B-524B-402A-8475-C33316F6D7A4}" srcOrd="0" destOrd="0" presId="urn:microsoft.com/office/officeart/2005/8/layout/hierarchy4"/>
    <dgm:cxn modelId="{CE6C6493-4E7B-415D-BBFF-41EE30D31A86}" type="presParOf" srcId="{53E5BB48-9297-49AA-A2D0-7034D533C052}" destId="{9F1D1DB6-C76A-4E95-9F38-78601B37981D}" srcOrd="1" destOrd="0" presId="urn:microsoft.com/office/officeart/2005/8/layout/hierarchy4"/>
    <dgm:cxn modelId="{F9509053-8E7F-49E2-BF92-F0267F63EFBB}" type="presParOf" srcId="{53E5BB48-9297-49AA-A2D0-7034D533C052}" destId="{3CF2A828-D072-4004-8126-C518020B7EB1}" srcOrd="2" destOrd="0" presId="urn:microsoft.com/office/officeart/2005/8/layout/hierarchy4"/>
    <dgm:cxn modelId="{75A73D5E-207E-4507-8EE9-16067963214C}" type="presParOf" srcId="{3CF2A828-D072-4004-8126-C518020B7EB1}" destId="{92F27F9C-FC65-4FA6-95B7-88DA3A778C96}" srcOrd="0" destOrd="0" presId="urn:microsoft.com/office/officeart/2005/8/layout/hierarchy4"/>
    <dgm:cxn modelId="{C19D0E45-ADB4-4243-AD87-376203D1F4F1}" type="presParOf" srcId="{92F27F9C-FC65-4FA6-95B7-88DA3A778C96}" destId="{90BD3D43-1A3B-485E-AFA6-70323627E9FE}" srcOrd="0" destOrd="0" presId="urn:microsoft.com/office/officeart/2005/8/layout/hierarchy4"/>
    <dgm:cxn modelId="{BCBEDB33-9D9E-4963-975B-7FCF73F42DB9}" type="presParOf" srcId="{92F27F9C-FC65-4FA6-95B7-88DA3A778C96}" destId="{8B39B552-1478-4372-B458-763D7F5D1FFF}" srcOrd="1" destOrd="0" presId="urn:microsoft.com/office/officeart/2005/8/layout/hierarchy4"/>
    <dgm:cxn modelId="{86CCE70D-3CD9-495F-9177-7355A65B269D}" type="presParOf" srcId="{92F27F9C-FC65-4FA6-95B7-88DA3A778C96}" destId="{0DA08D53-8029-4837-B719-F3B3638477EE}" srcOrd="2" destOrd="0" presId="urn:microsoft.com/office/officeart/2005/8/layout/hierarchy4"/>
    <dgm:cxn modelId="{7C309999-9B29-46B9-B376-01D33D783909}" type="presParOf" srcId="{0DA08D53-8029-4837-B719-F3B3638477EE}" destId="{507CAB7A-9F39-457C-BEC3-5B3BFB169094}" srcOrd="0" destOrd="0" presId="urn:microsoft.com/office/officeart/2005/8/layout/hierarchy4"/>
    <dgm:cxn modelId="{C5747500-71AA-45CF-B3F5-B15EE5D8BD1C}" type="presParOf" srcId="{507CAB7A-9F39-457C-BEC3-5B3BFB169094}" destId="{E46628DA-DFCB-494E-9EDB-9DEB3E961771}" srcOrd="0" destOrd="0" presId="urn:microsoft.com/office/officeart/2005/8/layout/hierarchy4"/>
    <dgm:cxn modelId="{DA4E952A-F9FA-4F92-8DFB-05C1A3AB0052}" type="presParOf" srcId="{507CAB7A-9F39-457C-BEC3-5B3BFB169094}" destId="{E8E4A673-71C9-45AE-9B5F-AE8A221A53FE}" srcOrd="1" destOrd="0" presId="urn:microsoft.com/office/officeart/2005/8/layout/hierarchy4"/>
    <dgm:cxn modelId="{01E7C2CA-249E-4E82-A569-4099FA16EAE0}" type="presParOf" srcId="{BE32FA8B-7078-4ADB-B5C0-7CD6AA1E3302}" destId="{302C6254-D9E3-4E9C-98CA-69DAA8FB6C4F}" srcOrd="1" destOrd="0" presId="urn:microsoft.com/office/officeart/2005/8/layout/hierarchy4"/>
    <dgm:cxn modelId="{D3967F81-1B4F-4BB0-B6B6-0B0A182FF8A4}" type="presParOf" srcId="{BE32FA8B-7078-4ADB-B5C0-7CD6AA1E3302}" destId="{1301DEFC-B0F2-4879-8FB4-609AD591B67D}" srcOrd="2" destOrd="0" presId="urn:microsoft.com/office/officeart/2005/8/layout/hierarchy4"/>
    <dgm:cxn modelId="{17DED0E8-32E0-4CE5-8072-F18D2F0A5C78}" type="presParOf" srcId="{1301DEFC-B0F2-4879-8FB4-609AD591B67D}" destId="{B26E7CC7-2BBC-48F3-9F29-076FE0DF794C}" srcOrd="0" destOrd="0" presId="urn:microsoft.com/office/officeart/2005/8/layout/hierarchy4"/>
    <dgm:cxn modelId="{6D359408-B33C-44EE-8BF4-EDEB50266A08}" type="presParOf" srcId="{1301DEFC-B0F2-4879-8FB4-609AD591B67D}" destId="{89B8FA12-C3E5-4D91-85E6-CF05718FB3FB}" srcOrd="1" destOrd="0" presId="urn:microsoft.com/office/officeart/2005/8/layout/hierarchy4"/>
    <dgm:cxn modelId="{1C6F9D16-EAE9-4786-9874-253F4F507D9B}" type="presParOf" srcId="{1301DEFC-B0F2-4879-8FB4-609AD591B67D}" destId="{49DF8F33-00C8-4C57-947D-6FB295BC5E0B}" srcOrd="2" destOrd="0" presId="urn:microsoft.com/office/officeart/2005/8/layout/hierarchy4"/>
    <dgm:cxn modelId="{DC1DC49E-CB6A-4F42-9184-C77E598EA5DF}" type="presParOf" srcId="{49DF8F33-00C8-4C57-947D-6FB295BC5E0B}" destId="{8935F7D5-9BD6-42CA-8CA0-72E057D6B34D}" srcOrd="0" destOrd="0" presId="urn:microsoft.com/office/officeart/2005/8/layout/hierarchy4"/>
    <dgm:cxn modelId="{D72B94F8-88BE-4515-8527-0543605D0B2E}" type="presParOf" srcId="{8935F7D5-9BD6-42CA-8CA0-72E057D6B34D}" destId="{C8C8197E-6305-413D-AE7A-2D765A45E722}" srcOrd="0" destOrd="0" presId="urn:microsoft.com/office/officeart/2005/8/layout/hierarchy4"/>
    <dgm:cxn modelId="{3C2D23D2-0F73-4FD0-BB92-06A285BCDFC5}" type="presParOf" srcId="{8935F7D5-9BD6-42CA-8CA0-72E057D6B34D}" destId="{061220AE-192D-4E38-A132-972960C5CC49}" srcOrd="1" destOrd="0" presId="urn:microsoft.com/office/officeart/2005/8/layout/hierarchy4"/>
    <dgm:cxn modelId="{30107F07-EA51-404B-841E-D7A923F2EA75}" type="presParOf" srcId="{8935F7D5-9BD6-42CA-8CA0-72E057D6B34D}" destId="{92B55F50-B7C7-40CA-A676-330B451225D2}" srcOrd="2" destOrd="0" presId="urn:microsoft.com/office/officeart/2005/8/layout/hierarchy4"/>
    <dgm:cxn modelId="{991DF897-397B-4CB1-8282-01318D26D366}" type="presParOf" srcId="{92B55F50-B7C7-40CA-A676-330B451225D2}" destId="{35AECF87-FCFB-4ACB-96D6-B593F5641AED}" srcOrd="0" destOrd="0" presId="urn:microsoft.com/office/officeart/2005/8/layout/hierarchy4"/>
    <dgm:cxn modelId="{819A6E4B-C622-4E1F-998E-839AAEE87722}" type="presParOf" srcId="{35AECF87-FCFB-4ACB-96D6-B593F5641AED}" destId="{41007D0D-801F-4A09-AF8E-411534AA8476}" srcOrd="0" destOrd="0" presId="urn:microsoft.com/office/officeart/2005/8/layout/hierarchy4"/>
    <dgm:cxn modelId="{0EB37EEB-1CBA-4A80-8D1A-078FDEC05EEB}" type="presParOf" srcId="{35AECF87-FCFB-4ACB-96D6-B593F5641AED}" destId="{204A399F-7321-43B8-99D7-EB24DA528AC7}" srcOrd="1" destOrd="0" presId="urn:microsoft.com/office/officeart/2005/8/layout/hierarchy4"/>
    <dgm:cxn modelId="{A609678D-89D6-4CED-93CC-EA7967BD0626}" type="presParOf" srcId="{35AECF87-FCFB-4ACB-96D6-B593F5641AED}" destId="{70896AFF-AE5D-4C5D-9E92-EA5E0AE6454E}" srcOrd="2" destOrd="0" presId="urn:microsoft.com/office/officeart/2005/8/layout/hierarchy4"/>
    <dgm:cxn modelId="{2206F5B8-CC14-4FC2-A2C1-A8E8B807225A}" type="presParOf" srcId="{70896AFF-AE5D-4C5D-9E92-EA5E0AE6454E}" destId="{CEED6D9A-04A1-4013-8A9C-7F3C1EA88855}" srcOrd="0" destOrd="0" presId="urn:microsoft.com/office/officeart/2005/8/layout/hierarchy4"/>
    <dgm:cxn modelId="{20B7D046-B070-4AEC-BC76-58EE793428E4}" type="presParOf" srcId="{CEED6D9A-04A1-4013-8A9C-7F3C1EA88855}" destId="{F9E9D04B-46B0-49DD-B3B4-A1CC7B5D68B8}" srcOrd="0" destOrd="0" presId="urn:microsoft.com/office/officeart/2005/8/layout/hierarchy4"/>
    <dgm:cxn modelId="{8D1A76F5-FDA9-4297-A51E-D81F835ED8B7}" type="presParOf" srcId="{CEED6D9A-04A1-4013-8A9C-7F3C1EA88855}" destId="{7A4001F8-1841-4826-A141-B716959DE3A5}" srcOrd="1" destOrd="0" presId="urn:microsoft.com/office/officeart/2005/8/layout/hierarchy4"/>
    <dgm:cxn modelId="{BD0BA011-E657-4276-9F04-299FA07A190E}" type="presParOf" srcId="{CEED6D9A-04A1-4013-8A9C-7F3C1EA88855}" destId="{B636A10E-9A02-4241-A5B7-4275E34F1C4A}" srcOrd="2" destOrd="0" presId="urn:microsoft.com/office/officeart/2005/8/layout/hierarchy4"/>
    <dgm:cxn modelId="{F644E90A-6735-4CDC-B66D-293F51DF950B}" type="presParOf" srcId="{B636A10E-9A02-4241-A5B7-4275E34F1C4A}" destId="{D8B159D6-75BF-4D23-81EF-9AD63DE90941}" srcOrd="0" destOrd="0" presId="urn:microsoft.com/office/officeart/2005/8/layout/hierarchy4"/>
    <dgm:cxn modelId="{0BE9BF32-A00B-491F-8B3C-4D1CD30AC24D}" type="presParOf" srcId="{D8B159D6-75BF-4D23-81EF-9AD63DE90941}" destId="{92716BD3-3E09-473B-ADE3-18AF8B39E2CD}" srcOrd="0" destOrd="0" presId="urn:microsoft.com/office/officeart/2005/8/layout/hierarchy4"/>
    <dgm:cxn modelId="{2CB96EB3-47E9-4796-8995-C0387E5C7898}" type="presParOf" srcId="{D8B159D6-75BF-4D23-81EF-9AD63DE90941}" destId="{AA24CAAC-A207-4FF0-AEF8-9AD2FF1446F6}" srcOrd="1" destOrd="0" presId="urn:microsoft.com/office/officeart/2005/8/layout/hierarchy4"/>
    <dgm:cxn modelId="{25A0802A-7DF7-4154-9D20-A18739286A7D}" type="presParOf" srcId="{BE32FA8B-7078-4ADB-B5C0-7CD6AA1E3302}" destId="{2F7AFC3D-37A5-44D2-8EA0-09D7BD981C9A}" srcOrd="3" destOrd="0" presId="urn:microsoft.com/office/officeart/2005/8/layout/hierarchy4"/>
    <dgm:cxn modelId="{6C1FC156-9C5D-4653-AA19-DA0CAF72EE91}" type="presParOf" srcId="{BE32FA8B-7078-4ADB-B5C0-7CD6AA1E3302}" destId="{EB7B46BE-F43B-4A1E-A669-F6C825738262}" srcOrd="4" destOrd="0" presId="urn:microsoft.com/office/officeart/2005/8/layout/hierarchy4"/>
    <dgm:cxn modelId="{E15A81F0-30A1-49E0-9822-368A377E3D91}" type="presParOf" srcId="{EB7B46BE-F43B-4A1E-A669-F6C825738262}" destId="{0DD1BF98-FBDB-45B5-B316-4FD42D21DF4F}" srcOrd="0" destOrd="0" presId="urn:microsoft.com/office/officeart/2005/8/layout/hierarchy4"/>
    <dgm:cxn modelId="{8B6A6C06-BE95-43A7-A68F-89E20D711E9B}" type="presParOf" srcId="{EB7B46BE-F43B-4A1E-A669-F6C825738262}" destId="{37DE613C-4717-4CFA-B98F-C28711672B0D}" srcOrd="1" destOrd="0" presId="urn:microsoft.com/office/officeart/2005/8/layout/hierarchy4"/>
    <dgm:cxn modelId="{AB3C6519-4C7D-497F-8711-3AA1A2A7B845}" type="presParOf" srcId="{EB7B46BE-F43B-4A1E-A669-F6C825738262}" destId="{9FC550D5-B102-4FE7-8DB4-D04CBBB0C7E4}" srcOrd="2" destOrd="0" presId="urn:microsoft.com/office/officeart/2005/8/layout/hierarchy4"/>
    <dgm:cxn modelId="{001DE615-085F-47F2-931E-435E9D35A837}" type="presParOf" srcId="{9FC550D5-B102-4FE7-8DB4-D04CBBB0C7E4}" destId="{A3A10215-C023-4B61-9DD1-CE3FDB812CEB}" srcOrd="0" destOrd="0" presId="urn:microsoft.com/office/officeart/2005/8/layout/hierarchy4"/>
    <dgm:cxn modelId="{A757D1F6-CC40-41D0-B3D6-40D1A3B39EC0}" type="presParOf" srcId="{A3A10215-C023-4B61-9DD1-CE3FDB812CEB}" destId="{0BFDD33F-6CF3-4CD5-8EE5-513EC1B17424}" srcOrd="0" destOrd="0" presId="urn:microsoft.com/office/officeart/2005/8/layout/hierarchy4"/>
    <dgm:cxn modelId="{BEABBC6F-BD32-4C0E-8B2F-E149ED422EC2}" type="presParOf" srcId="{A3A10215-C023-4B61-9DD1-CE3FDB812CEB}" destId="{AE2BDA44-B1F5-4722-A82E-C0EADD553D57}" srcOrd="1" destOrd="0" presId="urn:microsoft.com/office/officeart/2005/8/layout/hierarchy4"/>
    <dgm:cxn modelId="{4D95B4B5-7386-4304-BCE8-72C05C25898E}" type="presParOf" srcId="{A3A10215-C023-4B61-9DD1-CE3FDB812CEB}" destId="{23786150-4A0F-4CAD-9BF8-2CF4EFC51B7B}" srcOrd="2" destOrd="0" presId="urn:microsoft.com/office/officeart/2005/8/layout/hierarchy4"/>
    <dgm:cxn modelId="{DB0EEA03-9C10-437D-9297-A7AF8000A6FF}" type="presParOf" srcId="{23786150-4A0F-4CAD-9BF8-2CF4EFC51B7B}" destId="{DADA4FF1-9FF7-464B-A160-85E2006D66AB}" srcOrd="0" destOrd="0" presId="urn:microsoft.com/office/officeart/2005/8/layout/hierarchy4"/>
    <dgm:cxn modelId="{6FE7B5B2-DCAF-4496-9902-9722760D739A}" type="presParOf" srcId="{DADA4FF1-9FF7-464B-A160-85E2006D66AB}" destId="{16AF53AE-A193-46B7-A8C5-B79B87F51423}" srcOrd="0" destOrd="0" presId="urn:microsoft.com/office/officeart/2005/8/layout/hierarchy4"/>
    <dgm:cxn modelId="{1C11D6CD-0443-4526-BCAF-5E95655E75A6}" type="presParOf" srcId="{DADA4FF1-9FF7-464B-A160-85E2006D66AB}" destId="{F0F81DCE-BBAF-4448-8C06-FE929F6EFD50}" srcOrd="1" destOrd="0" presId="urn:microsoft.com/office/officeart/2005/8/layout/hierarchy4"/>
    <dgm:cxn modelId="{DBE29C19-C69E-4627-83FD-3A1E732CB675}" type="presParOf" srcId="{DADA4FF1-9FF7-464B-A160-85E2006D66AB}" destId="{C7882690-B9B4-4E7B-9A8D-7E4FA15239D1}" srcOrd="2" destOrd="0" presId="urn:microsoft.com/office/officeart/2005/8/layout/hierarchy4"/>
    <dgm:cxn modelId="{19E0E4D4-E884-4D86-8B96-1086FD03E16F}" type="presParOf" srcId="{C7882690-B9B4-4E7B-9A8D-7E4FA15239D1}" destId="{59E9A1C9-BF43-46B0-BA12-280660F3E0B5}" srcOrd="0" destOrd="0" presId="urn:microsoft.com/office/officeart/2005/8/layout/hierarchy4"/>
    <dgm:cxn modelId="{309202E0-D9D8-4EDD-9BDC-1A39AB01A642}" type="presParOf" srcId="{59E9A1C9-BF43-46B0-BA12-280660F3E0B5}" destId="{26A96B2E-8431-4887-87F9-A88D05F1F01E}" srcOrd="0" destOrd="0" presId="urn:microsoft.com/office/officeart/2005/8/layout/hierarchy4"/>
    <dgm:cxn modelId="{594FEBD3-32D0-483A-A8CC-D11EBB006F28}" type="presParOf" srcId="{59E9A1C9-BF43-46B0-BA12-280660F3E0B5}" destId="{8C91A089-9E02-46C5-B968-BACB80AECC4C}" srcOrd="1" destOrd="0" presId="urn:microsoft.com/office/officeart/2005/8/layout/hierarchy4"/>
    <dgm:cxn modelId="{E054D3A4-5931-4DD2-89A4-A56B0E4ADBF8}" type="presParOf" srcId="{23786150-4A0F-4CAD-9BF8-2CF4EFC51B7B}" destId="{ED64273D-9901-4B79-8EAD-E2E2B25676A8}" srcOrd="1" destOrd="0" presId="urn:microsoft.com/office/officeart/2005/8/layout/hierarchy4"/>
    <dgm:cxn modelId="{38D57345-F60B-47ED-9C17-40CBD6915FE4}" type="presParOf" srcId="{23786150-4A0F-4CAD-9BF8-2CF4EFC51B7B}" destId="{306F713D-A4D4-4558-A31F-4207A724EBFB}" srcOrd="2" destOrd="0" presId="urn:microsoft.com/office/officeart/2005/8/layout/hierarchy4"/>
    <dgm:cxn modelId="{942D101E-7472-4F72-8257-469B07B6519F}" type="presParOf" srcId="{306F713D-A4D4-4558-A31F-4207A724EBFB}" destId="{DE0F2ACF-EBDB-491E-AD7E-E8AF256FD5B8}" srcOrd="0" destOrd="0" presId="urn:microsoft.com/office/officeart/2005/8/layout/hierarchy4"/>
    <dgm:cxn modelId="{148D56F6-632A-4832-BE6E-E08B26F5A451}" type="presParOf" srcId="{306F713D-A4D4-4558-A31F-4207A724EBFB}" destId="{5EF4C746-ADB2-4AF1-A55B-018189DB40B8}"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a:t>
          </a:r>
          <a:r>
            <a:rPr lang="en-US" sz="1400" b="1" dirty="0" smtClean="0">
              <a:solidFill>
                <a:schemeClr val="tx1"/>
              </a:solidFill>
              <a:latin typeface="Times New Roman" panose="02020603050405020304" pitchFamily="18" charset="0"/>
              <a:cs typeface="Times New Roman" panose="02020603050405020304" pitchFamily="18" charset="0"/>
            </a:rPr>
            <a:t>7</a:t>
          </a:r>
          <a:r>
            <a:rPr lang="ru-RU" sz="1400" b="1" dirty="0" smtClean="0">
              <a:solidFill>
                <a:schemeClr val="tx1"/>
              </a:solidFill>
              <a:latin typeface="Times New Roman" panose="02020603050405020304" pitchFamily="18" charset="0"/>
              <a:cs typeface="Times New Roman" panose="02020603050405020304" pitchFamily="18" charset="0"/>
            </a:rPr>
            <a:t>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a:t>
          </a:r>
          <a:r>
            <a:rPr lang="en-US" sz="1400" b="1" dirty="0" smtClean="0">
              <a:solidFill>
                <a:schemeClr val="tx1"/>
              </a:solidFill>
              <a:latin typeface="Times New Roman" panose="02020603050405020304" pitchFamily="18" charset="0"/>
              <a:cs typeface="Times New Roman" panose="02020603050405020304" pitchFamily="18" charset="0"/>
            </a:rPr>
            <a:t>7</a:t>
          </a:r>
          <a:r>
            <a:rPr lang="ru-RU" sz="1400" b="1" dirty="0" smtClean="0">
              <a:solidFill>
                <a:schemeClr val="tx1"/>
              </a:solidFill>
              <a:latin typeface="Times New Roman" panose="02020603050405020304" pitchFamily="18" charset="0"/>
              <a:cs typeface="Times New Roman" panose="02020603050405020304" pitchFamily="18" charset="0"/>
            </a:rPr>
            <a:t>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gm:t>
    </dgm:pt>
    <dgm:pt modelId="{F22CCE59-9B42-4DA2-949C-34E1E0586A20}" type="parTrans" cxnId="{C28CBCF7-3139-40F7-B426-1830BB2434D9}">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gm:t>
    </dgm:pt>
    <dgm:pt modelId="{64F31578-307B-4AF8-9DDD-FA0365BF46F7}" type="parTrans" cxnId="{EFA08DB9-2A00-43D3-B718-DCFAD41C9E5B}">
      <dgm:prSet/>
      <dgm:spPr/>
      <dgm:t>
        <a:bodyPr/>
        <a:lstStyle/>
        <a:p>
          <a:endParaRPr lang="ru-RU" sz="1100" b="1"/>
        </a:p>
      </dgm:t>
    </dgm:pt>
    <dgm:pt modelId="{EE696C4B-FDDD-492E-99F0-85F84DCD2C36}" type="sibTrans" cxnId="{EFA08DB9-2A00-43D3-B718-DCFAD41C9E5B}">
      <dgm:prSet/>
      <dgm:spPr/>
      <dgm:t>
        <a:bodyPr/>
        <a:lstStyle/>
        <a:p>
          <a:endParaRPr lang="ru-RU" sz="1100" b="1"/>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74</a:t>
          </a: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75</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81</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83</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51</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p>
      </dgm:t>
    </dgm:pt>
    <dgm:pt modelId="{F7E1C861-8795-4EA1-A76A-EE2CB6232346}" type="sibTrans" cxnId="{0DC76281-AE6D-4D6E-81A2-1B2B3B2AF0AA}">
      <dgm:prSet/>
      <dgm:spPr/>
      <dgm:t>
        <a:bodyPr/>
        <a:lstStyle/>
        <a:p>
          <a:endParaRPr lang="ru-RU" sz="1100" b="1"/>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52</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p>
      </dgm:t>
    </dgm:pt>
    <dgm:pt modelId="{A52C1518-95AA-4EDF-99FF-93D999EDDD4A}" type="sibTrans" cxnId="{F1D9D270-AECF-4F03-87DB-1FE8BCAFEC8D}">
      <dgm:prSet/>
      <dgm:spPr/>
      <dgm:t>
        <a:bodyPr/>
        <a:lstStyle/>
        <a:p>
          <a:endParaRPr lang="ru-RU" sz="1100" b="1"/>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60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p>
      </dgm:t>
    </dgm:pt>
    <dgm:pt modelId="{B132F376-D606-4DE2-9BBB-04499697516A}" type="sibTrans" cxnId="{3309F21D-4431-4903-BB3C-90427A73504C}">
      <dgm:prSet/>
      <dgm:spPr/>
      <dgm:t>
        <a:bodyPr/>
        <a:lstStyle/>
        <a:p>
          <a:endParaRPr lang="ru-RU" sz="1100" b="1"/>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60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p>
      </dgm:t>
    </dgm:pt>
    <dgm:pt modelId="{2FD537BC-8C4D-4BAF-9555-CDCB9FCAC8F1}" type="sibTrans" cxnId="{15B242EC-11A3-40F7-B2A4-A7E917E37951}">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a:t>
          </a:r>
          <a:r>
            <a:rPr lang="en-US" sz="1400" b="1" dirty="0" smtClean="0">
              <a:solidFill>
                <a:schemeClr val="tx1"/>
              </a:solidFill>
              <a:latin typeface="Times New Roman" panose="02020603050405020304" pitchFamily="18" charset="0"/>
              <a:cs typeface="Times New Roman" panose="02020603050405020304" pitchFamily="18" charset="0"/>
            </a:rPr>
            <a:t>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a:t>
          </a:r>
          <a:r>
            <a:rPr lang="en-US" sz="1400" b="1" dirty="0" smtClean="0">
              <a:solidFill>
                <a:schemeClr val="tx1"/>
              </a:solidFill>
              <a:latin typeface="Times New Roman" panose="02020603050405020304" pitchFamily="18" charset="0"/>
              <a:cs typeface="Times New Roman" panose="02020603050405020304" pitchFamily="18" charset="0"/>
            </a:rPr>
            <a:t>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a:t>
          </a:r>
          <a:r>
            <a:rPr lang="en-US" sz="1400" b="1" dirty="0" smtClean="0">
              <a:solidFill>
                <a:schemeClr val="tx1"/>
              </a:solidFill>
              <a:latin typeface="Times New Roman" panose="02020603050405020304" pitchFamily="18" charset="0"/>
              <a:cs typeface="Times New Roman" panose="02020603050405020304" pitchFamily="18" charset="0"/>
            </a:rPr>
            <a:t>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77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84</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p>
      </dgm:t>
    </dgm:pt>
    <dgm:pt modelId="{7319F631-09B1-48CB-BAF7-8445C5AC1618}" type="sibTrans" cxnId="{9D786EF0-2F4F-40F5-8C60-398E9181FD35}">
      <dgm:prSet/>
      <dgm:spPr/>
      <dgm:t>
        <a:bodyPr/>
        <a:lstStyle/>
        <a:p>
          <a:endParaRPr lang="ru-RU"/>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54</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p>
      </dgm:t>
    </dgm:pt>
    <dgm:pt modelId="{1FD46F6E-8EE6-451E-A6B4-3FA6056BD416}" type="sibTrans" cxnId="{563B7135-C296-437E-86BC-71C9BF75CBD3}">
      <dgm:prSet/>
      <dgm:spPr/>
      <dgm:t>
        <a:bodyPr/>
        <a:lstStyle/>
        <a:p>
          <a:endParaRPr lang="ru-RU"/>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70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p>
      </dgm:t>
    </dgm:pt>
    <dgm:pt modelId="{EA539CAD-DFF5-47A4-8411-B337C730B6B2}" type="sibTrans" cxnId="{2E3A4B0A-C6F1-498B-A616-AF6C3935B080}">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dirty="0" smtClean="0">
            <a:solidFill>
              <a:schemeClr val="tx1"/>
            </a:solidFill>
            <a:latin typeface="Times New Roman" panose="02020603050405020304" pitchFamily="18" charset="0"/>
            <a:cs typeface="Times New Roman" panose="02020603050405020304" pitchFamily="18" charset="0"/>
          </a:endParaRP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79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87</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57</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p>
      </dgm:t>
    </dgm:pt>
    <dgm:pt modelId="{0D884A66-EF39-4789-A63B-3A3CBEB15D6A}" type="sibTrans" cxnId="{08064794-7D33-4B3D-98EC-4C2F3CAB8822}">
      <dgm:prSet/>
      <dgm:spPr/>
      <dgm:t>
        <a:bodyPr/>
        <a:lstStyle/>
        <a:p>
          <a:endParaRPr lang="ru-RU"/>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70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p>
      </dgm:t>
    </dgm:pt>
    <dgm:pt modelId="{EC763716-B14D-403A-A4A7-216861E00C47}" type="sibTrans" cxnId="{9A5E90C4-6511-4923-BB87-9C452263074C}">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dirty="0" smtClean="0">
              <a:solidFill>
                <a:schemeClr val="tx1"/>
              </a:solidFill>
              <a:latin typeface="Times New Roman" panose="02020603050405020304" pitchFamily="18" charset="0"/>
              <a:cs typeface="Times New Roman" panose="02020603050405020304" pitchFamily="18" charset="0"/>
            </a:rPr>
            <a:t>80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90</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en-US" sz="1400" b="1" i="1" dirty="0" smtClean="0">
              <a:solidFill>
                <a:schemeClr val="tx1"/>
              </a:solidFill>
              <a:latin typeface="Times New Roman" panose="02020603050405020304" pitchFamily="18" charset="0"/>
              <a:cs typeface="Times New Roman" panose="02020603050405020304" pitchFamily="18" charset="0"/>
            </a:rPr>
            <a:t>60</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p>
      </dgm:t>
    </dgm:pt>
    <dgm:pt modelId="{38C2B751-10AB-424B-8533-370958D28C0F}" type="sibTrans" cxnId="{E90B9AD5-6B9D-460A-B8D4-0169929EE8C4}">
      <dgm:prSet/>
      <dgm:spPr/>
      <dgm:t>
        <a:bodyPr/>
        <a:lstStyle/>
        <a:p>
          <a:endParaRPr lang="ru-RU"/>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70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p>
      </dgm:t>
    </dgm:pt>
    <dgm:pt modelId="{1AF301AF-4DFB-4C78-9067-8B4C4FDC04D9}" type="sibTrans" cxnId="{F48F33E0-C1C5-4342-8DCC-7C57E3E3B48C}">
      <dgm:prSet/>
      <dgm:spPr/>
      <dgm:t>
        <a:bodyPr/>
        <a:lstStyle/>
        <a:p>
          <a:endParaRPr lang="ru-RU"/>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custLinFactNeighborX="-2279" custLinFactNeighborY="-9439">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0">
        <dgm:presLayoutVars>
          <dgm:chPref val="3"/>
        </dgm:presLayoutVars>
      </dgm:prSet>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4" presStyleCnt="2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5" presStyleCnt="2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6" presStyleCnt="2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7" presStyleCnt="20">
        <dgm:presLayoutVars>
          <dgm:chPref val="3"/>
        </dgm:presLayoutVars>
      </dgm:prSet>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8" presStyleCnt="2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9" presStyleCnt="2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0" presStyleCnt="2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1" presStyleCnt="20">
        <dgm:presLayoutVars>
          <dgm:chPref val="3"/>
        </dgm:presLayoutVars>
      </dgm:prSet>
      <dgm:spPr/>
      <dgm:t>
        <a:bodyPr/>
        <a:lstStyle/>
        <a:p>
          <a:endParaRPr lang="ru-RU"/>
        </a:p>
      </dgm:t>
    </dgm:pt>
    <dgm:pt modelId="{363B422D-50FA-4623-87DE-F2646C7B8FA8}" type="pres">
      <dgm:prSet presAssocID="{F0AF63A1-E6C3-48D7-BA15-2982A4DC912D}"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2" presStyleCnt="2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3" presStyleCnt="2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4" presStyleCnt="2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5" presStyleCnt="20">
        <dgm:presLayoutVars>
          <dgm:chPref val="3"/>
        </dgm:presLayoutVars>
      </dgm:prSet>
      <dgm:spPr/>
      <dgm:t>
        <a:bodyPr/>
        <a:lstStyle/>
        <a:p>
          <a:endParaRPr lang="ru-RU"/>
        </a:p>
      </dgm:t>
    </dgm:pt>
    <dgm:pt modelId="{FF9D5968-2625-4FA7-B798-123DE0850F01}" type="pres">
      <dgm:prSet presAssocID="{9E15771F-F540-4F32-ACD6-56CFD707E80B}"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16" presStyleCnt="2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17" presStyleCnt="2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18" presStyleCnt="2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19" presStyleCnt="20">
        <dgm:presLayoutVars>
          <dgm:chPref val="3"/>
        </dgm:presLayoutVars>
      </dgm:prSet>
      <dgm:spPr/>
      <dgm:t>
        <a:bodyPr/>
        <a:lstStyle/>
        <a:p>
          <a:endParaRPr lang="ru-RU"/>
        </a:p>
      </dgm:t>
    </dgm:pt>
    <dgm:pt modelId="{78FA1C88-01CB-45D0-B8B1-93ED28DC0515}" type="pres">
      <dgm:prSet presAssocID="{04C3AC0E-965B-48C1-827A-5D93B22D2057}" presName="horzFour" presStyleCnt="0"/>
      <dgm:spPr/>
    </dgm:pt>
  </dgm:ptLst>
  <dgm:cxnLst>
    <dgm:cxn modelId="{9C5AC73A-F180-442A-BD9D-85EB61F34170}" type="presOf" srcId="{593C7C55-813E-4059-B734-EC61CD9C5CBC}" destId="{7653A429-0E18-4BE3-A07C-F1A5A9D672E3}"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1B826519-0701-40BE-924E-73A6A55A3FC5}" type="presOf" srcId="{9E15771F-F540-4F32-ACD6-56CFD707E80B}" destId="{35DF38A4-C109-469A-81F6-242705CF6432}" srcOrd="0" destOrd="0" presId="urn:microsoft.com/office/officeart/2005/8/layout/hierarchy4"/>
    <dgm:cxn modelId="{235F190E-A80E-4049-B9DA-48B932FFFD66}" type="presOf" srcId="{9A0A1B48-08CE-44F2-8C66-5814C06EE4CC}" destId="{41590EE3-70B4-4E0E-8D44-18EF1FD97F2E}"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A87D5022-47CD-4FFB-9BAD-37B8F3D26BB3}" srcId="{946393D2-3BB5-4D19-BAF6-84B7339845C4}" destId="{89E09F27-5F73-400B-AE18-4421B9895F64}" srcOrd="3" destOrd="0" parTransId="{16B02458-69C3-4316-A805-FC6C92C26552}" sibTransId="{FA1CF671-CE5A-43BE-A489-E153F0F8811C}"/>
    <dgm:cxn modelId="{605000A8-E9A8-4E12-A1C8-8FA726E7C9AE}" srcId="{946393D2-3BB5-4D19-BAF6-84B7339845C4}" destId="{7711325B-E859-44FE-8B41-57F9AFDCA54B}" srcOrd="1" destOrd="0" parTransId="{2BF8A7FD-5B45-414F-8537-22861CA0057A}" sibTransId="{A670FA7C-7403-44C0-BA19-83B2BA693E61}"/>
    <dgm:cxn modelId="{FFB668E2-A807-4A79-967C-61C2BCCEBBD9}" type="presOf" srcId="{93520637-36B3-4AB9-B949-92D55141E733}" destId="{8E7E2D4A-62E6-4A23-A5DD-552A63903B64}" srcOrd="0" destOrd="0" presId="urn:microsoft.com/office/officeart/2005/8/layout/hierarchy4"/>
    <dgm:cxn modelId="{4094D18F-87A0-4320-99F6-2BC86C1BB60D}" type="presOf" srcId="{946393D2-3BB5-4D19-BAF6-84B7339845C4}" destId="{9DF12F5D-797B-4C71-93F7-7C835BFF7982}" srcOrd="0" destOrd="0" presId="urn:microsoft.com/office/officeart/2005/8/layout/hierarchy4"/>
    <dgm:cxn modelId="{F48F33E0-C1C5-4342-8DCC-7C57E3E3B48C}" srcId="{DF86BB99-07F8-490F-B6E9-4F22F5A8A955}" destId="{04C3AC0E-965B-48C1-827A-5D93B22D2057}" srcOrd="0" destOrd="0" parTransId="{0CE8D822-733A-4BA8-B539-C3F84FDFC933}" sibTransId="{1AF301AF-4DFB-4C78-9067-8B4C4FDC04D9}"/>
    <dgm:cxn modelId="{1F27EE99-A7F1-4134-AE7C-5B001FF28ECE}" type="presOf" srcId="{F6F97186-B344-4193-9FE9-6DFB5403A289}" destId="{B7B68934-E179-4D36-8AD9-7637EF3F0019}" srcOrd="0" destOrd="0" presId="urn:microsoft.com/office/officeart/2005/8/layout/hierarchy4"/>
    <dgm:cxn modelId="{06674A33-7236-4FB0-BCC4-9D81D4AB6325}" type="presOf" srcId="{9E496AFB-5861-4A0B-A059-7AF344913280}" destId="{F8905714-088D-483C-AC16-D43BF2F0BF16}" srcOrd="0" destOrd="0" presId="urn:microsoft.com/office/officeart/2005/8/layout/hierarchy4"/>
    <dgm:cxn modelId="{853CF49D-6B0D-4A96-959C-F93AE84949B0}" type="presOf" srcId="{4E5A1869-57DF-4BD2-89F2-0FF412DDC036}" destId="{BA61E3A6-0BE5-4066-9F94-BB1BFFF8EBBF}"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63EFDA8E-59D7-421C-AF6A-41FF30C1D1C1}" type="presOf" srcId="{D1936ACF-1E69-4953-BA37-9ADE2EF12E41}" destId="{59176932-D6D5-4C36-BF7A-69A1297C4BAD}"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A7625AB6-5CA8-4543-AFDF-3445626B95A7}" srcId="{D5544F4D-4FD2-41EE-A356-ABCAA534BCB5}" destId="{187C542A-BCFC-4BBB-8DCA-67690BE3FD29}" srcOrd="0" destOrd="0" parTransId="{1DE6EB8F-E86E-468D-9E31-3BEF22539EFA}" sibTransId="{FA166069-510E-430D-ABBE-E1A2B09558CE}"/>
    <dgm:cxn modelId="{C28CBCF7-3139-40F7-B426-1830BB2434D9}" srcId="{5A6BA2F8-AB86-4FEA-9FCE-F9FA52A7F9A0}" destId="{F6F97186-B344-4193-9FE9-6DFB5403A289}" srcOrd="0" destOrd="0" parTransId="{F22CCE59-9B42-4DA2-949C-34E1E0586A20}" sibTransId="{01E5FF1C-8ED4-4ED1-A0DD-0AA37640AF28}"/>
    <dgm:cxn modelId="{6D4814E0-9834-4FB6-AF16-E72F90A37D7F}" type="presOf" srcId="{D5544F4D-4FD2-41EE-A356-ABCAA534BCB5}" destId="{A7AF9B85-BF68-40A8-954B-A40EDB5CAF9F}"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3CFDF467-4E4D-4DF2-80ED-4FF204FE097C}" type="presOf" srcId="{44367D81-039C-4579-8E09-66CAF90F5041}" destId="{085136A3-D02F-461C-B31C-FD1D69D16759}"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0870CE8A-0074-4F42-9B5E-8F3B2A66471E}" type="presOf" srcId="{F0AF63A1-E6C3-48D7-BA15-2982A4DC912D}" destId="{8C5A4ABB-F609-4CF2-8CFC-5593BE697C3C}"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15B242EC-11A3-40F7-B2A4-A7E917E37951}" srcId="{614AF9F2-E1A1-4D10-882A-EB6B0D669FCA}" destId="{BE98D1AB-A280-4D0B-A815-73E57FD87EC3}" srcOrd="0" destOrd="0" parTransId="{CDDECA34-9841-4A92-959B-4DB892243F64}" sibTransId="{2FD537BC-8C4D-4BAF-9555-CDCB9FCAC8F1}"/>
    <dgm:cxn modelId="{7EAEC371-553E-4E9D-A4CC-83A632C1A866}" srcId="{9E496AFB-5861-4A0B-A059-7AF344913280}" destId="{25C69CC8-098D-44A3-878A-5E3FEF1E9C10}" srcOrd="0" destOrd="0" parTransId="{28799DE6-79A2-4C3E-B141-55C8FB729A4A}" sibTransId="{41B933A1-9AB0-4413-9012-F89B9C70741E}"/>
    <dgm:cxn modelId="{9D786EF0-2F4F-40F5-8C60-398E9181FD35}" srcId="{66E38241-E965-439E-997F-74C14C213F23}" destId="{D1936ACF-1E69-4953-BA37-9ADE2EF12E41}" srcOrd="0" destOrd="0" parTransId="{A530724B-D4A2-46C1-8717-7F7FB05E23A3}" sibTransId="{7319F631-09B1-48CB-BAF7-8445C5AC1618}"/>
    <dgm:cxn modelId="{288FC30F-13C5-45EF-9E4A-B3668DDDAD53}" type="presOf" srcId="{5A6BA2F8-AB86-4FEA-9FCE-F9FA52A7F9A0}" destId="{EFD09625-1EEB-463A-9D51-52F09A5E039B}" srcOrd="0" destOrd="0" presId="urn:microsoft.com/office/officeart/2005/8/layout/hierarchy4"/>
    <dgm:cxn modelId="{7C2E5991-6D03-4679-BB46-318B01A66142}" srcId="{F6F97186-B344-4193-9FE9-6DFB5403A289}" destId="{CD119780-6575-4106-AE5B-2CC6B48E5482}" srcOrd="0" destOrd="0" parTransId="{A99EC59D-97F4-424A-A28E-01E77005439E}" sibTransId="{3BBBAA4F-305C-4E5F-BBCB-DE1B8ED5978A}"/>
    <dgm:cxn modelId="{01B2705B-F03D-499E-B903-CFB613461954}" type="presOf" srcId="{1B20A584-E8E7-451F-84AF-E95BD5B40EA1}" destId="{374E99F0-AE84-4383-93E4-780F78CE6D13}" srcOrd="0" destOrd="0" presId="urn:microsoft.com/office/officeart/2005/8/layout/hierarchy4"/>
    <dgm:cxn modelId="{6BE04957-EA61-4DD1-B62B-8ECC850CF554}" type="presOf" srcId="{B34B6A16-5EF9-4B63-A5E4-12B190B34880}" destId="{C586111C-58B6-40AF-8D8A-60EE680572BA}"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177B1604-DECB-437F-BD0A-A555EEF6E09F}" srcId="{CE075476-E9CA-4A59-A127-31223E8D37A1}" destId="{946393D2-3BB5-4D19-BAF6-84B7339845C4}" srcOrd="0" destOrd="0" parTransId="{6D4C3ED2-39E1-4137-9A50-9D8AF25F37D5}" sibTransId="{E900975D-4121-430B-8FA3-BEFE3EC45817}"/>
    <dgm:cxn modelId="{C6FEAE20-8BA5-48CC-BD38-7150DFBE6AEC}" srcId="{946393D2-3BB5-4D19-BAF6-84B7339845C4}" destId="{62031802-0EE5-47DF-BB1F-2C84A19F6746}" srcOrd="2" destOrd="0" parTransId="{43DD85C8-BF2E-4808-BFA8-3211ED494E6D}" sibTransId="{35694793-DDF3-4ECC-9AA3-AC178B8D026F}"/>
    <dgm:cxn modelId="{EFA08DB9-2A00-43D3-B718-DCFAD41C9E5B}" srcId="{7711325B-E859-44FE-8B41-57F9AFDCA54B}" destId="{A1BB5A2E-A45D-4F6A-B329-CD4782193917}" srcOrd="0" destOrd="0" parTransId="{64F31578-307B-4AF8-9DDD-FA0365BF46F7}" sibTransId="{EE696C4B-FDDD-492E-99F0-85F84DCD2C36}"/>
    <dgm:cxn modelId="{D0FADE0F-F15B-45EB-BE1E-1190009A8ABD}" srcId="{89E09F27-5F73-400B-AE18-4421B9895F64}" destId="{C60BD95D-8BE5-42EC-AF9D-D22E07852892}" srcOrd="0" destOrd="0" parTransId="{8DBEE901-4D78-4181-A6DB-04DBE5AFC449}" sibTransId="{571AFEDE-AA12-4634-A6F3-33BC4E236E19}"/>
    <dgm:cxn modelId="{1651D6CF-121D-459C-A9AE-94B5671763BB}" type="presOf" srcId="{CD119780-6575-4106-AE5B-2CC6B48E5482}" destId="{14BABD28-5047-47A3-A701-B7AFBBE28819}"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94EF4FE-A101-4892-9557-50E41BF69F16}" type="presOf" srcId="{7711325B-E859-44FE-8B41-57F9AFDCA54B}" destId="{576C6983-4618-426C-8177-DEA9FE3AC4EB}" srcOrd="0" destOrd="0" presId="urn:microsoft.com/office/officeart/2005/8/layout/hierarchy4"/>
    <dgm:cxn modelId="{F6581DE2-0884-447A-9FF5-258DD6CF6CC0}" type="presOf" srcId="{BDDF592B-1C58-40EE-9108-0DC798BB2F08}" destId="{4CD2A706-78CC-47E3-A8F8-D778F944372A}"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4D70A64B-9D70-402F-8232-FD0308EB5E64}" type="presOf" srcId="{04C3AC0E-965B-48C1-827A-5D93B22D2057}" destId="{D2D81AF8-4EA8-45A6-A84D-9694EF1BCFE7}" srcOrd="0" destOrd="0" presId="urn:microsoft.com/office/officeart/2005/8/layout/hierarchy4"/>
    <dgm:cxn modelId="{C64DE2DD-E44A-4841-84FE-9979EE474447}" type="presOf" srcId="{9C715FE5-31CA-4541-A958-D2C730C134E0}" destId="{2BC9EB28-F68D-4321-836D-A642C2C0DAB1}" srcOrd="0" destOrd="0" presId="urn:microsoft.com/office/officeart/2005/8/layout/hierarchy4"/>
    <dgm:cxn modelId="{33FB660A-33B9-4B56-87A0-745E6A58758B}" type="presOf" srcId="{A1BB5A2E-A45D-4F6A-B329-CD4782193917}" destId="{672DFC88-43F4-433B-9B7F-D5CE282279E3}"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08064794-7D33-4B3D-98EC-4C2F3CAB8822}" srcId="{187C542A-BCFC-4BBB-8DCA-67690BE3FD29}" destId="{593C7C55-813E-4059-B734-EC61CD9C5CBC}" srcOrd="0" destOrd="0" parTransId="{17E9BED5-376D-4206-BC0B-A2BF002C0A67}" sibTransId="{0D884A66-EF39-4789-A63B-3A3CBEB15D6A}"/>
    <dgm:cxn modelId="{D34F9C93-54AD-4CD6-A2F8-425810C36F6A}" type="presOf" srcId="{25C69CC8-098D-44A3-878A-5E3FEF1E9C10}" destId="{24CEF574-2765-4D7C-A195-C900E925FBE6}"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7E356BBD-92E9-454A-BE65-F0BECBD12113}" type="presOf" srcId="{BE98D1AB-A280-4D0B-A815-73E57FD87EC3}" destId="{89DC61A6-3199-4C88-A8D1-98ADCFDD3274}" srcOrd="0" destOrd="0" presId="urn:microsoft.com/office/officeart/2005/8/layout/hierarchy4"/>
    <dgm:cxn modelId="{D7F9E7B2-B002-4DD0-A87C-C4D12CCBDE6F}" type="presOf" srcId="{62031802-0EE5-47DF-BB1F-2C84A19F6746}" destId="{A25BE625-018B-46BA-BE7F-ED875B975F26}" srcOrd="0" destOrd="0" presId="urn:microsoft.com/office/officeart/2005/8/layout/hierarchy4"/>
    <dgm:cxn modelId="{32DC8DC9-E7D1-4825-845E-6E6D81C2F566}" type="presOf" srcId="{89E09F27-5F73-400B-AE18-4421B9895F64}" destId="{9E5D5161-23D7-41B4-A187-BE6D7C6483D0}"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01CB7E8B-8694-458D-87BC-8AA76CEA679F}" type="presOf" srcId="{CE075476-E9CA-4A59-A127-31223E8D37A1}" destId="{25DDEEC2-9BA5-4367-BB24-33CAA47BBC09}" srcOrd="0" destOrd="0" presId="urn:microsoft.com/office/officeart/2005/8/layout/hierarchy4"/>
    <dgm:cxn modelId="{560FADBD-8335-4599-89E6-CBA8256826FC}" type="presOf" srcId="{66E38241-E965-439E-997F-74C14C213F23}" destId="{02D78884-08A2-47FD-874A-FD0B1E1D6A24}"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98ABFB64-F3E3-4212-9887-7A99F97CFAD6}" type="presOf" srcId="{187C542A-BCFC-4BBB-8DCA-67690BE3FD29}" destId="{EFF40216-5B58-45C6-B485-1C9C4561DF2F}" srcOrd="0" destOrd="0" presId="urn:microsoft.com/office/officeart/2005/8/layout/hierarchy4"/>
    <dgm:cxn modelId="{D5D00CBF-D0E8-447C-895A-895BE899ADE9}" type="presOf" srcId="{DF86BB99-07F8-490F-B6E9-4F22F5A8A955}" destId="{874CF4BC-44A5-455D-A60A-EB599B596188}"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9FBC85CA-44BD-48C4-B521-2A6C79EFFFC8}" type="presOf" srcId="{C60BD95D-8BE5-42EC-AF9D-D22E07852892}" destId="{2965B01E-C0DE-4302-ADA0-732BD580C7B1}" srcOrd="0" destOrd="0" presId="urn:microsoft.com/office/officeart/2005/8/layout/hierarchy4"/>
    <dgm:cxn modelId="{771CCA27-D245-4523-A1AB-3CDD1C270166}" type="presOf" srcId="{C9C8B06B-C833-4D4A-8595-4BF5AEB204E9}" destId="{CB2AF246-A0C3-4F64-A578-D38165C39147}" srcOrd="0" destOrd="0" presId="urn:microsoft.com/office/officeart/2005/8/layout/hierarchy4"/>
    <dgm:cxn modelId="{D7BE2401-B9A1-4AE2-9AF0-4BDD20EEAC63}" type="presOf" srcId="{614AF9F2-E1A1-4D10-882A-EB6B0D669FCA}" destId="{6CE5FDB4-BFBB-4259-A330-B441199BCE24}"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E90B9AD5-6B9D-460A-B8D4-0169929EE8C4}" srcId="{1B20A584-E8E7-451F-84AF-E95BD5B40EA1}" destId="{DF86BB99-07F8-490F-B6E9-4F22F5A8A955}" srcOrd="0" destOrd="0" parTransId="{C985FE44-C5E5-4D58-805E-13170B646D27}" sibTransId="{38C2B751-10AB-424B-8533-370958D28C0F}"/>
    <dgm:cxn modelId="{7BB30F03-BAE4-4469-9C3C-FE24CBE85DE2}" type="presParOf" srcId="{25DDEEC2-9BA5-4367-BB24-33CAA47BBC09}" destId="{87933F1B-038B-4A5D-83E8-61DBF60EC4B3}" srcOrd="0" destOrd="0" presId="urn:microsoft.com/office/officeart/2005/8/layout/hierarchy4"/>
    <dgm:cxn modelId="{4EFCEDA4-D891-4E24-B110-CA09EE7D3616}" type="presParOf" srcId="{87933F1B-038B-4A5D-83E8-61DBF60EC4B3}" destId="{9DF12F5D-797B-4C71-93F7-7C835BFF7982}" srcOrd="0" destOrd="0" presId="urn:microsoft.com/office/officeart/2005/8/layout/hierarchy4"/>
    <dgm:cxn modelId="{4D02C22D-2A60-4707-859E-A664FA14E781}" type="presParOf" srcId="{87933F1B-038B-4A5D-83E8-61DBF60EC4B3}" destId="{BB51C614-670C-40C7-BCBD-B3150FB090FB}" srcOrd="1" destOrd="0" presId="urn:microsoft.com/office/officeart/2005/8/layout/hierarchy4"/>
    <dgm:cxn modelId="{23AB1C2D-445D-4720-8AA6-189D35EEE344}" type="presParOf" srcId="{87933F1B-038B-4A5D-83E8-61DBF60EC4B3}" destId="{B74154C5-AFFE-498C-8E4C-911D7456AC97}" srcOrd="2" destOrd="0" presId="urn:microsoft.com/office/officeart/2005/8/layout/hierarchy4"/>
    <dgm:cxn modelId="{B36F8BAE-F05D-4D12-AAFA-1F6776885A99}" type="presParOf" srcId="{B74154C5-AFFE-498C-8E4C-911D7456AC97}" destId="{AA6E5317-C9D5-49D6-9218-04A9A8CDF9E8}" srcOrd="0" destOrd="0" presId="urn:microsoft.com/office/officeart/2005/8/layout/hierarchy4"/>
    <dgm:cxn modelId="{8D1B9E4F-DC20-43A9-97C6-6A1D10B35400}" type="presParOf" srcId="{AA6E5317-C9D5-49D6-9218-04A9A8CDF9E8}" destId="{EFD09625-1EEB-463A-9D51-52F09A5E039B}" srcOrd="0" destOrd="0" presId="urn:microsoft.com/office/officeart/2005/8/layout/hierarchy4"/>
    <dgm:cxn modelId="{2D7A497C-3D83-405E-88BC-8BBA1423B427}" type="presParOf" srcId="{AA6E5317-C9D5-49D6-9218-04A9A8CDF9E8}" destId="{D65A41FF-7035-4133-9240-517AEBC67369}" srcOrd="1" destOrd="0" presId="urn:microsoft.com/office/officeart/2005/8/layout/hierarchy4"/>
    <dgm:cxn modelId="{EBE95BC1-B8C0-4B78-A3CF-5F6927BEE7BB}" type="presParOf" srcId="{AA6E5317-C9D5-49D6-9218-04A9A8CDF9E8}" destId="{ED986375-36F5-4143-A5F0-85653599471E}" srcOrd="2" destOrd="0" presId="urn:microsoft.com/office/officeart/2005/8/layout/hierarchy4"/>
    <dgm:cxn modelId="{21B9C6A2-2834-40DD-9C8D-8A83E55A6A06}" type="presParOf" srcId="{ED986375-36F5-4143-A5F0-85653599471E}" destId="{72DE6149-9A73-4029-9C01-1DA1EF77D264}" srcOrd="0" destOrd="0" presId="urn:microsoft.com/office/officeart/2005/8/layout/hierarchy4"/>
    <dgm:cxn modelId="{67F2A356-4A85-4D9E-83F0-C0779B322E52}" type="presParOf" srcId="{72DE6149-9A73-4029-9C01-1DA1EF77D264}" destId="{B7B68934-E179-4D36-8AD9-7637EF3F0019}" srcOrd="0" destOrd="0" presId="urn:microsoft.com/office/officeart/2005/8/layout/hierarchy4"/>
    <dgm:cxn modelId="{052977E2-BBF1-4D08-9B23-DDB682A65FFF}" type="presParOf" srcId="{72DE6149-9A73-4029-9C01-1DA1EF77D264}" destId="{7E986455-5145-43D1-AB19-A5C822796874}" srcOrd="1" destOrd="0" presId="urn:microsoft.com/office/officeart/2005/8/layout/hierarchy4"/>
    <dgm:cxn modelId="{A4A901DE-2E8F-4829-A2F7-C6FEB3DB33D4}" type="presParOf" srcId="{72DE6149-9A73-4029-9C01-1DA1EF77D264}" destId="{E4CD0B37-6C75-4A8F-946C-21E075E1E2CF}" srcOrd="2" destOrd="0" presId="urn:microsoft.com/office/officeart/2005/8/layout/hierarchy4"/>
    <dgm:cxn modelId="{26468E9A-0AC4-43D2-9AD8-C0AD6F2C2975}" type="presParOf" srcId="{E4CD0B37-6C75-4A8F-946C-21E075E1E2CF}" destId="{0149EBE6-AA59-4F78-AF18-137F8047AB47}" srcOrd="0" destOrd="0" presId="urn:microsoft.com/office/officeart/2005/8/layout/hierarchy4"/>
    <dgm:cxn modelId="{E3B09DEF-81D2-44C9-BED6-1166D7E84376}" type="presParOf" srcId="{0149EBE6-AA59-4F78-AF18-137F8047AB47}" destId="{14BABD28-5047-47A3-A701-B7AFBBE28819}" srcOrd="0" destOrd="0" presId="urn:microsoft.com/office/officeart/2005/8/layout/hierarchy4"/>
    <dgm:cxn modelId="{4C2FF3C8-1C66-41D8-929A-1F419451A5CF}" type="presParOf" srcId="{0149EBE6-AA59-4F78-AF18-137F8047AB47}" destId="{3F489D25-51FA-4C91-9DDF-6BA1DB51256D}" srcOrd="1" destOrd="0" presId="urn:microsoft.com/office/officeart/2005/8/layout/hierarchy4"/>
    <dgm:cxn modelId="{BD7B9EBF-2ED8-4FEB-9588-09F57BB4D8CC}" type="presParOf" srcId="{0149EBE6-AA59-4F78-AF18-137F8047AB47}" destId="{D0D594F6-8533-4A50-8AE7-20755C3BFFA9}" srcOrd="2" destOrd="0" presId="urn:microsoft.com/office/officeart/2005/8/layout/hierarchy4"/>
    <dgm:cxn modelId="{9774E91F-D119-4F37-A1D6-00FFCE718873}" type="presParOf" srcId="{D0D594F6-8533-4A50-8AE7-20755C3BFFA9}" destId="{25C7D557-F0AE-4C4E-8B80-BC2468777DC6}" srcOrd="0" destOrd="0" presId="urn:microsoft.com/office/officeart/2005/8/layout/hierarchy4"/>
    <dgm:cxn modelId="{83C4EC53-C56F-4320-8DFA-5DEBD78C492F}" type="presParOf" srcId="{25C7D557-F0AE-4C4E-8B80-BC2468777DC6}" destId="{8E7E2D4A-62E6-4A23-A5DD-552A63903B64}" srcOrd="0" destOrd="0" presId="urn:microsoft.com/office/officeart/2005/8/layout/hierarchy4"/>
    <dgm:cxn modelId="{C1EAA0F3-F451-4A26-832C-CA4766B373C3}" type="presParOf" srcId="{25C7D557-F0AE-4C4E-8B80-BC2468777DC6}" destId="{9B983630-5D09-45D7-92AD-109BAA43CF48}" srcOrd="1" destOrd="0" presId="urn:microsoft.com/office/officeart/2005/8/layout/hierarchy4"/>
    <dgm:cxn modelId="{B11AEBDF-A980-4B78-82D8-8AACEC5DC1FD}" type="presParOf" srcId="{25C7D557-F0AE-4C4E-8B80-BC2468777DC6}" destId="{B338BAF6-59FE-4215-B697-18ED9B1E550D}" srcOrd="2" destOrd="0" presId="urn:microsoft.com/office/officeart/2005/8/layout/hierarchy4"/>
    <dgm:cxn modelId="{4542677A-3290-4F1D-814F-C41FA0A5DEFF}" type="presParOf" srcId="{B338BAF6-59FE-4215-B697-18ED9B1E550D}" destId="{C2D8D153-FBF9-44C5-B447-F4BF501D8FA1}" srcOrd="0" destOrd="0" presId="urn:microsoft.com/office/officeart/2005/8/layout/hierarchy4"/>
    <dgm:cxn modelId="{B018BEC0-4ACA-490B-B4AF-4122080E4560}" type="presParOf" srcId="{C2D8D153-FBF9-44C5-B447-F4BF501D8FA1}" destId="{085136A3-D02F-461C-B31C-FD1D69D16759}" srcOrd="0" destOrd="0" presId="urn:microsoft.com/office/officeart/2005/8/layout/hierarchy4"/>
    <dgm:cxn modelId="{E0C4A85D-A78E-46ED-914E-FF423DA67497}" type="presParOf" srcId="{C2D8D153-FBF9-44C5-B447-F4BF501D8FA1}" destId="{DCA6CF81-D743-4AD3-A3A1-3DF9D9BFBC77}" srcOrd="1" destOrd="0" presId="urn:microsoft.com/office/officeart/2005/8/layout/hierarchy4"/>
    <dgm:cxn modelId="{B47F1E69-D6A9-4923-8D35-9596B2D7B30C}" type="presParOf" srcId="{C2D8D153-FBF9-44C5-B447-F4BF501D8FA1}" destId="{8A9FECDA-0971-4926-9F35-6C36E65B14A9}" srcOrd="2" destOrd="0" presId="urn:microsoft.com/office/officeart/2005/8/layout/hierarchy4"/>
    <dgm:cxn modelId="{2643A02C-966A-49BD-8908-EC73871DA1D1}" type="presParOf" srcId="{8A9FECDA-0971-4926-9F35-6C36E65B14A9}" destId="{4A1D7939-C139-4889-AA8A-C0FC12630CEE}" srcOrd="0" destOrd="0" presId="urn:microsoft.com/office/officeart/2005/8/layout/hierarchy4"/>
    <dgm:cxn modelId="{94564974-C385-42C4-AE65-2FA5C4D4E4D9}" type="presParOf" srcId="{4A1D7939-C139-4889-AA8A-C0FC12630CEE}" destId="{2BC9EB28-F68D-4321-836D-A642C2C0DAB1}" srcOrd="0" destOrd="0" presId="urn:microsoft.com/office/officeart/2005/8/layout/hierarchy4"/>
    <dgm:cxn modelId="{26D08743-11F1-4825-991B-9A236254808A}" type="presParOf" srcId="{4A1D7939-C139-4889-AA8A-C0FC12630CEE}" destId="{7F93EC46-9C8D-4119-8F52-CCFA2BE3D856}" srcOrd="1" destOrd="0" presId="urn:microsoft.com/office/officeart/2005/8/layout/hierarchy4"/>
    <dgm:cxn modelId="{775239FA-471B-48BE-8512-01EE7C9578DA}" type="presParOf" srcId="{B74154C5-AFFE-498C-8E4C-911D7456AC97}" destId="{694C6A3E-E1B4-4940-ABED-A0BE47161CCE}" srcOrd="1" destOrd="0" presId="urn:microsoft.com/office/officeart/2005/8/layout/hierarchy4"/>
    <dgm:cxn modelId="{4D7BFD96-404C-4CD2-9490-5B479F90550C}" type="presParOf" srcId="{B74154C5-AFFE-498C-8E4C-911D7456AC97}" destId="{22BDFE06-8D1B-4C76-8FF0-2DABD4B35522}" srcOrd="2" destOrd="0" presId="urn:microsoft.com/office/officeart/2005/8/layout/hierarchy4"/>
    <dgm:cxn modelId="{2BF3CD88-5889-4A52-BF54-4CF43C8718E8}" type="presParOf" srcId="{22BDFE06-8D1B-4C76-8FF0-2DABD4B35522}" destId="{576C6983-4618-426C-8177-DEA9FE3AC4EB}" srcOrd="0" destOrd="0" presId="urn:microsoft.com/office/officeart/2005/8/layout/hierarchy4"/>
    <dgm:cxn modelId="{0727A61A-7843-4BBC-87B1-E58B753017F5}" type="presParOf" srcId="{22BDFE06-8D1B-4C76-8FF0-2DABD4B35522}" destId="{498D5BED-6816-45E0-A418-8DCFF49902AF}" srcOrd="1" destOrd="0" presId="urn:microsoft.com/office/officeart/2005/8/layout/hierarchy4"/>
    <dgm:cxn modelId="{560A92EB-A201-4BCF-8F7E-BBD0A03E742F}" type="presParOf" srcId="{22BDFE06-8D1B-4C76-8FF0-2DABD4B35522}" destId="{508A389B-C0F5-43D4-BD46-7C9F058EB2F7}" srcOrd="2" destOrd="0" presId="urn:microsoft.com/office/officeart/2005/8/layout/hierarchy4"/>
    <dgm:cxn modelId="{81C6DDD4-78C3-45A9-96C9-1BB47C8209DC}" type="presParOf" srcId="{508A389B-C0F5-43D4-BD46-7C9F058EB2F7}" destId="{2E9427EC-521F-45BD-95BD-C2EA62236516}" srcOrd="0" destOrd="0" presId="urn:microsoft.com/office/officeart/2005/8/layout/hierarchy4"/>
    <dgm:cxn modelId="{968822D4-0072-4378-9425-E87D58875EED}" type="presParOf" srcId="{2E9427EC-521F-45BD-95BD-C2EA62236516}" destId="{672DFC88-43F4-433B-9B7F-D5CE282279E3}" srcOrd="0" destOrd="0" presId="urn:microsoft.com/office/officeart/2005/8/layout/hierarchy4"/>
    <dgm:cxn modelId="{00C11408-9AE4-4D26-925C-F8173FADF66D}" type="presParOf" srcId="{2E9427EC-521F-45BD-95BD-C2EA62236516}" destId="{BCC873B0-A9FE-4F45-AD2E-ED28CA5DFD9A}" srcOrd="1" destOrd="0" presId="urn:microsoft.com/office/officeart/2005/8/layout/hierarchy4"/>
    <dgm:cxn modelId="{F38F0175-0F22-4522-BBFC-2BA07A5EA6B2}" type="presParOf" srcId="{2E9427EC-521F-45BD-95BD-C2EA62236516}" destId="{68FB6F70-C047-4E46-9E82-A09946504644}" srcOrd="2" destOrd="0" presId="urn:microsoft.com/office/officeart/2005/8/layout/hierarchy4"/>
    <dgm:cxn modelId="{E0F322A8-7565-411C-A4DF-42549CFEA6ED}" type="presParOf" srcId="{68FB6F70-C047-4E46-9E82-A09946504644}" destId="{FF422C5A-2F9A-4C9D-854E-BFC785439DEC}" srcOrd="0" destOrd="0" presId="urn:microsoft.com/office/officeart/2005/8/layout/hierarchy4"/>
    <dgm:cxn modelId="{B4205514-6D01-4DE9-9AED-6491F010C67D}" type="presParOf" srcId="{FF422C5A-2F9A-4C9D-854E-BFC785439DEC}" destId="{C586111C-58B6-40AF-8D8A-60EE680572BA}" srcOrd="0" destOrd="0" presId="urn:microsoft.com/office/officeart/2005/8/layout/hierarchy4"/>
    <dgm:cxn modelId="{9260E3A5-514B-406E-8C14-EA980749386B}" type="presParOf" srcId="{FF422C5A-2F9A-4C9D-854E-BFC785439DEC}" destId="{A0E0AB26-1DEA-4D08-AD62-8A7E0816A59C}" srcOrd="1" destOrd="0" presId="urn:microsoft.com/office/officeart/2005/8/layout/hierarchy4"/>
    <dgm:cxn modelId="{6DCD8E72-A664-4EF2-93C4-AB04636D0F6E}" type="presParOf" srcId="{FF422C5A-2F9A-4C9D-854E-BFC785439DEC}" destId="{FFF447F9-BACE-4B19-B5DF-5D71FE61C4DC}" srcOrd="2" destOrd="0" presId="urn:microsoft.com/office/officeart/2005/8/layout/hierarchy4"/>
    <dgm:cxn modelId="{846A4622-F4CE-4F98-9704-96307A5B9E44}" type="presParOf" srcId="{FFF447F9-BACE-4B19-B5DF-5D71FE61C4DC}" destId="{5106FDE3-AC3E-4615-8C4F-829EABC2C26C}" srcOrd="0" destOrd="0" presId="urn:microsoft.com/office/officeart/2005/8/layout/hierarchy4"/>
    <dgm:cxn modelId="{378A5D6B-EBA3-49B0-9A3A-228BC07884F9}" type="presParOf" srcId="{5106FDE3-AC3E-4615-8C4F-829EABC2C26C}" destId="{41590EE3-70B4-4E0E-8D44-18EF1FD97F2E}" srcOrd="0" destOrd="0" presId="urn:microsoft.com/office/officeart/2005/8/layout/hierarchy4"/>
    <dgm:cxn modelId="{A8B86E21-9E2E-45C8-ACDC-0989D931E7EB}" type="presParOf" srcId="{5106FDE3-AC3E-4615-8C4F-829EABC2C26C}" destId="{58DAA9F4-0E18-4F78-BD4F-92D296477D35}" srcOrd="1" destOrd="0" presId="urn:microsoft.com/office/officeart/2005/8/layout/hierarchy4"/>
    <dgm:cxn modelId="{313DE40B-D3E2-47A4-B22D-4D5761202246}" type="presParOf" srcId="{5106FDE3-AC3E-4615-8C4F-829EABC2C26C}" destId="{D1A4E4BA-FB74-44DD-88E4-672303AAC4FA}" srcOrd="2" destOrd="0" presId="urn:microsoft.com/office/officeart/2005/8/layout/hierarchy4"/>
    <dgm:cxn modelId="{92F596D7-FB2E-4951-8BD3-CC0B26DC852A}" type="presParOf" srcId="{D1A4E4BA-FB74-44DD-88E4-672303AAC4FA}" destId="{E5B57F09-2B59-4711-A8C9-974EF4149D9A}" srcOrd="0" destOrd="0" presId="urn:microsoft.com/office/officeart/2005/8/layout/hierarchy4"/>
    <dgm:cxn modelId="{477CEAC4-2842-4CFE-A669-C5D5A38FDCE2}" type="presParOf" srcId="{E5B57F09-2B59-4711-A8C9-974EF4149D9A}" destId="{6CE5FDB4-BFBB-4259-A330-B441199BCE24}" srcOrd="0" destOrd="0" presId="urn:microsoft.com/office/officeart/2005/8/layout/hierarchy4"/>
    <dgm:cxn modelId="{697C58D4-403D-40AA-BA39-83F141C51739}" type="presParOf" srcId="{E5B57F09-2B59-4711-A8C9-974EF4149D9A}" destId="{333F826B-C233-4B5F-A398-764D3F47A1BA}" srcOrd="1" destOrd="0" presId="urn:microsoft.com/office/officeart/2005/8/layout/hierarchy4"/>
    <dgm:cxn modelId="{08B179B7-9680-4D59-9BA7-7D641129C988}" type="presParOf" srcId="{E5B57F09-2B59-4711-A8C9-974EF4149D9A}" destId="{E607D5B5-B0CE-46E0-84C5-F456BAF04EE4}" srcOrd="2" destOrd="0" presId="urn:microsoft.com/office/officeart/2005/8/layout/hierarchy4"/>
    <dgm:cxn modelId="{78A827B7-FA3C-428C-9692-E0FE9B6432D6}" type="presParOf" srcId="{E607D5B5-B0CE-46E0-84C5-F456BAF04EE4}" destId="{F267116D-D0B1-4457-ABA0-2D94424C53E8}" srcOrd="0" destOrd="0" presId="urn:microsoft.com/office/officeart/2005/8/layout/hierarchy4"/>
    <dgm:cxn modelId="{626849AA-C10A-4C72-BE73-2B8CD9CEC538}" type="presParOf" srcId="{F267116D-D0B1-4457-ABA0-2D94424C53E8}" destId="{89DC61A6-3199-4C88-A8D1-98ADCFDD3274}" srcOrd="0" destOrd="0" presId="urn:microsoft.com/office/officeart/2005/8/layout/hierarchy4"/>
    <dgm:cxn modelId="{9EEE716B-E64A-4BAA-80DE-63CC1DC31296}" type="presParOf" srcId="{F267116D-D0B1-4457-ABA0-2D94424C53E8}" destId="{C7E808E6-5BB0-42AD-9568-7FA84FFA1273}" srcOrd="1" destOrd="0" presId="urn:microsoft.com/office/officeart/2005/8/layout/hierarchy4"/>
    <dgm:cxn modelId="{987F11CA-9BC8-4806-8ED2-89580DD4A046}" type="presParOf" srcId="{B74154C5-AFFE-498C-8E4C-911D7456AC97}" destId="{8A94FD29-AE36-4272-B8B7-FF847200D7A2}" srcOrd="3" destOrd="0" presId="urn:microsoft.com/office/officeart/2005/8/layout/hierarchy4"/>
    <dgm:cxn modelId="{1BD0F0AE-4A76-469D-9FCC-42C939A05B11}" type="presParOf" srcId="{B74154C5-AFFE-498C-8E4C-911D7456AC97}" destId="{AF93020A-9780-4776-85B8-7147747F36CC}" srcOrd="4" destOrd="0" presId="urn:microsoft.com/office/officeart/2005/8/layout/hierarchy4"/>
    <dgm:cxn modelId="{3DD949AC-690E-4FC6-B01B-0D19187A69AA}" type="presParOf" srcId="{AF93020A-9780-4776-85B8-7147747F36CC}" destId="{A25BE625-018B-46BA-BE7F-ED875B975F26}" srcOrd="0" destOrd="0" presId="urn:microsoft.com/office/officeart/2005/8/layout/hierarchy4"/>
    <dgm:cxn modelId="{820E3A29-C8DD-4372-BC14-B30E7DF48587}" type="presParOf" srcId="{AF93020A-9780-4776-85B8-7147747F36CC}" destId="{1A223B6C-87F7-4855-A691-FD4F8FB278AD}" srcOrd="1" destOrd="0" presId="urn:microsoft.com/office/officeart/2005/8/layout/hierarchy4"/>
    <dgm:cxn modelId="{CF8FE182-EFFC-431C-95E2-D5CBBAB5300C}" type="presParOf" srcId="{AF93020A-9780-4776-85B8-7147747F36CC}" destId="{DACF82F6-95A6-4B59-9D37-F46699815612}" srcOrd="2" destOrd="0" presId="urn:microsoft.com/office/officeart/2005/8/layout/hierarchy4"/>
    <dgm:cxn modelId="{EF4004DD-C8BF-4400-9C0E-24DB434C433C}" type="presParOf" srcId="{DACF82F6-95A6-4B59-9D37-F46699815612}" destId="{72E6673E-523D-4E62-80E5-5062FE589301}" srcOrd="0" destOrd="0" presId="urn:microsoft.com/office/officeart/2005/8/layout/hierarchy4"/>
    <dgm:cxn modelId="{3C7FBDA6-5F33-4F71-BB6B-C9627BA3EBCF}" type="presParOf" srcId="{72E6673E-523D-4E62-80E5-5062FE589301}" destId="{CB2AF246-A0C3-4F64-A578-D38165C39147}" srcOrd="0" destOrd="0" presId="urn:microsoft.com/office/officeart/2005/8/layout/hierarchy4"/>
    <dgm:cxn modelId="{6CC178CF-3B89-46BC-AFEB-31C04D359E1B}" type="presParOf" srcId="{72E6673E-523D-4E62-80E5-5062FE589301}" destId="{819FC9E5-E3D6-4C1A-9A2E-5E9E87CE7A56}" srcOrd="1" destOrd="0" presId="urn:microsoft.com/office/officeart/2005/8/layout/hierarchy4"/>
    <dgm:cxn modelId="{BF2F9680-B168-45D6-817C-E42272EA44F6}" type="presParOf" srcId="{72E6673E-523D-4E62-80E5-5062FE589301}" destId="{F0336813-9E34-44C5-93FA-F6459A965D24}" srcOrd="2" destOrd="0" presId="urn:microsoft.com/office/officeart/2005/8/layout/hierarchy4"/>
    <dgm:cxn modelId="{C0433497-9C51-4498-8293-E766E3D5084E}" type="presParOf" srcId="{F0336813-9E34-44C5-93FA-F6459A965D24}" destId="{BC3780EC-6A8B-44DF-B9EE-2DD1146E7F89}" srcOrd="0" destOrd="0" presId="urn:microsoft.com/office/officeart/2005/8/layout/hierarchy4"/>
    <dgm:cxn modelId="{B309EB51-8456-475F-B099-25A4A21250CD}" type="presParOf" srcId="{BC3780EC-6A8B-44DF-B9EE-2DD1146E7F89}" destId="{02D78884-08A2-47FD-874A-FD0B1E1D6A24}" srcOrd="0" destOrd="0" presId="urn:microsoft.com/office/officeart/2005/8/layout/hierarchy4"/>
    <dgm:cxn modelId="{3BC32897-36A0-4673-93D2-36A44BE517D6}" type="presParOf" srcId="{BC3780EC-6A8B-44DF-B9EE-2DD1146E7F89}" destId="{BEA800FD-3FF2-44D3-B095-1DA76A25312A}" srcOrd="1" destOrd="0" presId="urn:microsoft.com/office/officeart/2005/8/layout/hierarchy4"/>
    <dgm:cxn modelId="{21BD1DEB-99FA-496B-A90A-611D4EA1D90D}" type="presParOf" srcId="{BC3780EC-6A8B-44DF-B9EE-2DD1146E7F89}" destId="{EE518E9E-1373-401A-B06B-B7F8F1BE37AF}" srcOrd="2" destOrd="0" presId="urn:microsoft.com/office/officeart/2005/8/layout/hierarchy4"/>
    <dgm:cxn modelId="{F0A63B5A-0916-43A4-820E-9FB5519FD89B}" type="presParOf" srcId="{EE518E9E-1373-401A-B06B-B7F8F1BE37AF}" destId="{4A08C748-3ACE-47B8-ABA4-F56495914AD8}" srcOrd="0" destOrd="0" presId="urn:microsoft.com/office/officeart/2005/8/layout/hierarchy4"/>
    <dgm:cxn modelId="{178C75ED-A5C3-4FFA-8A86-6B71D5A7EC79}" type="presParOf" srcId="{4A08C748-3ACE-47B8-ABA4-F56495914AD8}" destId="{59176932-D6D5-4C36-BF7A-69A1297C4BAD}" srcOrd="0" destOrd="0" presId="urn:microsoft.com/office/officeart/2005/8/layout/hierarchy4"/>
    <dgm:cxn modelId="{BA90E98F-9A75-43C3-84A2-FE6084868E85}" type="presParOf" srcId="{4A08C748-3ACE-47B8-ABA4-F56495914AD8}" destId="{30B75228-9E45-4192-98FC-463FCFD65011}" srcOrd="1" destOrd="0" presId="urn:microsoft.com/office/officeart/2005/8/layout/hierarchy4"/>
    <dgm:cxn modelId="{EB354B2E-8216-4F37-B756-6F8B36094912}" type="presParOf" srcId="{4A08C748-3ACE-47B8-ABA4-F56495914AD8}" destId="{4E7A1119-403E-4C39-BB54-05ED8132FF0C}" srcOrd="2" destOrd="0" presId="urn:microsoft.com/office/officeart/2005/8/layout/hierarchy4"/>
    <dgm:cxn modelId="{70459DB8-D4B1-40A1-8179-FED78F6DC203}" type="presParOf" srcId="{4E7A1119-403E-4C39-BB54-05ED8132FF0C}" destId="{F32685DE-10D4-4878-B807-45D477FFEF84}" srcOrd="0" destOrd="0" presId="urn:microsoft.com/office/officeart/2005/8/layout/hierarchy4"/>
    <dgm:cxn modelId="{F4B543DC-70E8-43AF-9C45-2975B73496B5}" type="presParOf" srcId="{F32685DE-10D4-4878-B807-45D477FFEF84}" destId="{BA61E3A6-0BE5-4066-9F94-BB1BFFF8EBBF}" srcOrd="0" destOrd="0" presId="urn:microsoft.com/office/officeart/2005/8/layout/hierarchy4"/>
    <dgm:cxn modelId="{41741EFE-B43E-476B-AEBC-25473FFDD2E1}" type="presParOf" srcId="{F32685DE-10D4-4878-B807-45D477FFEF84}" destId="{E4A82E23-1C0A-4136-A9EF-782A3309B0A1}" srcOrd="1" destOrd="0" presId="urn:microsoft.com/office/officeart/2005/8/layout/hierarchy4"/>
    <dgm:cxn modelId="{7BA83739-0C01-4066-A694-14F24D4CD5B1}" type="presParOf" srcId="{F32685DE-10D4-4878-B807-45D477FFEF84}" destId="{12969847-F565-4B2C-9631-4E5EF759A09C}" srcOrd="2" destOrd="0" presId="urn:microsoft.com/office/officeart/2005/8/layout/hierarchy4"/>
    <dgm:cxn modelId="{AAF5BDBB-4561-4B9B-995C-25DE927A1A41}" type="presParOf" srcId="{12969847-F565-4B2C-9631-4E5EF759A09C}" destId="{52B80F8A-F071-46D8-883B-7E22B84F7B82}" srcOrd="0" destOrd="0" presId="urn:microsoft.com/office/officeart/2005/8/layout/hierarchy4"/>
    <dgm:cxn modelId="{7E7D25EE-D6EB-4CB6-9A11-AF6FBD950B9B}" type="presParOf" srcId="{52B80F8A-F071-46D8-883B-7E22B84F7B82}" destId="{8C5A4ABB-F609-4CF2-8CFC-5593BE697C3C}" srcOrd="0" destOrd="0" presId="urn:microsoft.com/office/officeart/2005/8/layout/hierarchy4"/>
    <dgm:cxn modelId="{9E0F615A-FE00-4A68-A818-6210E0E79118}" type="presParOf" srcId="{52B80F8A-F071-46D8-883B-7E22B84F7B82}" destId="{363B422D-50FA-4623-87DE-F2646C7B8FA8}" srcOrd="1" destOrd="0" presId="urn:microsoft.com/office/officeart/2005/8/layout/hierarchy4"/>
    <dgm:cxn modelId="{A75BEF1B-8409-4CD6-A50E-C963FF4DC2E5}" type="presParOf" srcId="{B74154C5-AFFE-498C-8E4C-911D7456AC97}" destId="{DF99D3E9-B7CE-4F56-A161-7C0465341531}" srcOrd="5" destOrd="0" presId="urn:microsoft.com/office/officeart/2005/8/layout/hierarchy4"/>
    <dgm:cxn modelId="{69972E62-D44F-40E8-A343-7B9CAB775BC1}" type="presParOf" srcId="{B74154C5-AFFE-498C-8E4C-911D7456AC97}" destId="{CFBC63A5-42B0-460D-9C89-B64E9E9E2922}" srcOrd="6" destOrd="0" presId="urn:microsoft.com/office/officeart/2005/8/layout/hierarchy4"/>
    <dgm:cxn modelId="{093EFA58-52C5-4111-B803-65941F450EAA}" type="presParOf" srcId="{CFBC63A5-42B0-460D-9C89-B64E9E9E2922}" destId="{9E5D5161-23D7-41B4-A187-BE6D7C6483D0}" srcOrd="0" destOrd="0" presId="urn:microsoft.com/office/officeart/2005/8/layout/hierarchy4"/>
    <dgm:cxn modelId="{B060CC70-277B-448D-86B7-92F49B57FBD3}" type="presParOf" srcId="{CFBC63A5-42B0-460D-9C89-B64E9E9E2922}" destId="{8BC6FDF3-3E6D-414C-B5BC-6C5B61465391}" srcOrd="1" destOrd="0" presId="urn:microsoft.com/office/officeart/2005/8/layout/hierarchy4"/>
    <dgm:cxn modelId="{F6E7DAED-3D17-4D03-B070-ACDB8B436E3A}" type="presParOf" srcId="{CFBC63A5-42B0-460D-9C89-B64E9E9E2922}" destId="{CEF18E39-1C73-42B9-BDF1-5DD3EC85EA0D}" srcOrd="2" destOrd="0" presId="urn:microsoft.com/office/officeart/2005/8/layout/hierarchy4"/>
    <dgm:cxn modelId="{D87431C4-C21B-43DD-9250-4EBDE24790BD}" type="presParOf" srcId="{CEF18E39-1C73-42B9-BDF1-5DD3EC85EA0D}" destId="{D6936C6D-17F5-4369-B1C3-901E9E722DCF}" srcOrd="0" destOrd="0" presId="urn:microsoft.com/office/officeart/2005/8/layout/hierarchy4"/>
    <dgm:cxn modelId="{F87C288D-A27B-491D-8462-CF5BE1A982DC}" type="presParOf" srcId="{D6936C6D-17F5-4369-B1C3-901E9E722DCF}" destId="{2965B01E-C0DE-4302-ADA0-732BD580C7B1}" srcOrd="0" destOrd="0" presId="urn:microsoft.com/office/officeart/2005/8/layout/hierarchy4"/>
    <dgm:cxn modelId="{4F0D7EBB-BF32-4EE6-8C19-0421B335EFBE}" type="presParOf" srcId="{D6936C6D-17F5-4369-B1C3-901E9E722DCF}" destId="{DC8AC8CB-3F6F-4460-AB01-5CBE0F14A486}" srcOrd="1" destOrd="0" presId="urn:microsoft.com/office/officeart/2005/8/layout/hierarchy4"/>
    <dgm:cxn modelId="{4A2B55B3-21F6-40F7-8AC6-971D3FD03657}" type="presParOf" srcId="{D6936C6D-17F5-4369-B1C3-901E9E722DCF}" destId="{73994466-6310-40D7-8792-BD7FD56E6AF4}" srcOrd="2" destOrd="0" presId="urn:microsoft.com/office/officeart/2005/8/layout/hierarchy4"/>
    <dgm:cxn modelId="{873A28C5-27AC-4DC9-8AE0-8F73F4E07066}" type="presParOf" srcId="{73994466-6310-40D7-8792-BD7FD56E6AF4}" destId="{3EAD5394-E4AB-45B2-BE09-F998533ECF40}" srcOrd="0" destOrd="0" presId="urn:microsoft.com/office/officeart/2005/8/layout/hierarchy4"/>
    <dgm:cxn modelId="{A743BA34-4BA1-4718-A3FB-985BD03128AF}" type="presParOf" srcId="{3EAD5394-E4AB-45B2-BE09-F998533ECF40}" destId="{A7AF9B85-BF68-40A8-954B-A40EDB5CAF9F}" srcOrd="0" destOrd="0" presId="urn:microsoft.com/office/officeart/2005/8/layout/hierarchy4"/>
    <dgm:cxn modelId="{64A461FB-F082-47CD-BB0A-A131108D5433}" type="presParOf" srcId="{3EAD5394-E4AB-45B2-BE09-F998533ECF40}" destId="{C764A47D-7314-411D-8EF1-5B8F29829B1A}" srcOrd="1" destOrd="0" presId="urn:microsoft.com/office/officeart/2005/8/layout/hierarchy4"/>
    <dgm:cxn modelId="{4A315E62-074A-4C61-B5FE-77FB6086482C}" type="presParOf" srcId="{3EAD5394-E4AB-45B2-BE09-F998533ECF40}" destId="{D5C7FEFF-BE20-4D98-A72C-52B1B8B3F4F7}" srcOrd="2" destOrd="0" presId="urn:microsoft.com/office/officeart/2005/8/layout/hierarchy4"/>
    <dgm:cxn modelId="{BFDAB59D-4D4F-4DFC-A884-19DC7B8530A4}" type="presParOf" srcId="{D5C7FEFF-BE20-4D98-A72C-52B1B8B3F4F7}" destId="{CA81CD2D-7A1B-4CCA-952B-6AE89CE8AAB7}" srcOrd="0" destOrd="0" presId="urn:microsoft.com/office/officeart/2005/8/layout/hierarchy4"/>
    <dgm:cxn modelId="{0080DE50-392D-4555-B386-24F70471ECED}" type="presParOf" srcId="{CA81CD2D-7A1B-4CCA-952B-6AE89CE8AAB7}" destId="{EFF40216-5B58-45C6-B485-1C9C4561DF2F}" srcOrd="0" destOrd="0" presId="urn:microsoft.com/office/officeart/2005/8/layout/hierarchy4"/>
    <dgm:cxn modelId="{C79B14EA-98CC-4D5E-8730-E599F58752C9}" type="presParOf" srcId="{CA81CD2D-7A1B-4CCA-952B-6AE89CE8AAB7}" destId="{82BA7D97-E2A8-4C59-838B-E0906E156677}" srcOrd="1" destOrd="0" presId="urn:microsoft.com/office/officeart/2005/8/layout/hierarchy4"/>
    <dgm:cxn modelId="{F9634716-BE11-45FB-AC62-2D585035E11B}" type="presParOf" srcId="{CA81CD2D-7A1B-4CCA-952B-6AE89CE8AAB7}" destId="{F73E662C-F722-4B4F-9DF8-BE21B2C2C700}" srcOrd="2" destOrd="0" presId="urn:microsoft.com/office/officeart/2005/8/layout/hierarchy4"/>
    <dgm:cxn modelId="{10B7CC83-143C-4615-9FCB-7E751DCD9F43}" type="presParOf" srcId="{F73E662C-F722-4B4F-9DF8-BE21B2C2C700}" destId="{566AACE7-A2F1-4E7A-BECC-43348B95352C}" srcOrd="0" destOrd="0" presId="urn:microsoft.com/office/officeart/2005/8/layout/hierarchy4"/>
    <dgm:cxn modelId="{E9618328-D6B5-4A67-A038-F3DA5E9FE41C}" type="presParOf" srcId="{566AACE7-A2F1-4E7A-BECC-43348B95352C}" destId="{7653A429-0E18-4BE3-A07C-F1A5A9D672E3}" srcOrd="0" destOrd="0" presId="urn:microsoft.com/office/officeart/2005/8/layout/hierarchy4"/>
    <dgm:cxn modelId="{F7D0EB19-698C-4EC4-900D-4CD65E50DE42}" type="presParOf" srcId="{566AACE7-A2F1-4E7A-BECC-43348B95352C}" destId="{BED59DE9-3C29-48CB-8A25-B7F991619843}" srcOrd="1" destOrd="0" presId="urn:microsoft.com/office/officeart/2005/8/layout/hierarchy4"/>
    <dgm:cxn modelId="{01EC9D4E-8BB5-490E-B487-AA456659BABB}" type="presParOf" srcId="{566AACE7-A2F1-4E7A-BECC-43348B95352C}" destId="{3A3A01C6-B3AA-4C89-92D4-EA308C8E23E1}" srcOrd="2" destOrd="0" presId="urn:microsoft.com/office/officeart/2005/8/layout/hierarchy4"/>
    <dgm:cxn modelId="{BD5B7151-D2CD-4A9C-B3F3-BE6ED3C3B29D}" type="presParOf" srcId="{3A3A01C6-B3AA-4C89-92D4-EA308C8E23E1}" destId="{B8B89817-F07F-4DA9-AEBF-C4EDAD3E897E}" srcOrd="0" destOrd="0" presId="urn:microsoft.com/office/officeart/2005/8/layout/hierarchy4"/>
    <dgm:cxn modelId="{4E10B7AC-358C-491E-81C1-AF3CD10EFB82}" type="presParOf" srcId="{B8B89817-F07F-4DA9-AEBF-C4EDAD3E897E}" destId="{35DF38A4-C109-469A-81F6-242705CF6432}" srcOrd="0" destOrd="0" presId="urn:microsoft.com/office/officeart/2005/8/layout/hierarchy4"/>
    <dgm:cxn modelId="{025902F1-2C6E-4206-85E0-F6E052174245}" type="presParOf" srcId="{B8B89817-F07F-4DA9-AEBF-C4EDAD3E897E}" destId="{FF9D5968-2625-4FA7-B798-123DE0850F01}" srcOrd="1" destOrd="0" presId="urn:microsoft.com/office/officeart/2005/8/layout/hierarchy4"/>
    <dgm:cxn modelId="{68B1FECA-EEC7-4672-9268-5BF539383375}" type="presParOf" srcId="{B74154C5-AFFE-498C-8E4C-911D7456AC97}" destId="{62C0B193-30A4-4691-AF46-D5B94E7FC561}" srcOrd="7" destOrd="0" presId="urn:microsoft.com/office/officeart/2005/8/layout/hierarchy4"/>
    <dgm:cxn modelId="{CB746FF9-E6BD-4D2A-AC19-8BC740F4F348}" type="presParOf" srcId="{B74154C5-AFFE-498C-8E4C-911D7456AC97}" destId="{E8090E1D-4DD8-46E0-BA1E-C3890CF14D47}" srcOrd="8" destOrd="0" presId="urn:microsoft.com/office/officeart/2005/8/layout/hierarchy4"/>
    <dgm:cxn modelId="{1C9AA3F0-0413-4BCD-A975-968F80FF8026}" type="presParOf" srcId="{E8090E1D-4DD8-46E0-BA1E-C3890CF14D47}" destId="{F8905714-088D-483C-AC16-D43BF2F0BF16}" srcOrd="0" destOrd="0" presId="urn:microsoft.com/office/officeart/2005/8/layout/hierarchy4"/>
    <dgm:cxn modelId="{B44C8E3B-09FC-4C46-ACAF-69C287E4444C}" type="presParOf" srcId="{E8090E1D-4DD8-46E0-BA1E-C3890CF14D47}" destId="{8825E9BC-9772-4579-B80A-08C02E6F5841}" srcOrd="1" destOrd="0" presId="urn:microsoft.com/office/officeart/2005/8/layout/hierarchy4"/>
    <dgm:cxn modelId="{BC95E919-5524-4103-B087-325C29E58F32}" type="presParOf" srcId="{E8090E1D-4DD8-46E0-BA1E-C3890CF14D47}" destId="{4101F8DA-93D9-46DF-B37A-B90529D7C907}" srcOrd="2" destOrd="0" presId="urn:microsoft.com/office/officeart/2005/8/layout/hierarchy4"/>
    <dgm:cxn modelId="{06DBF06D-F5C1-41F2-B8C5-EFC1940777DF}" type="presParOf" srcId="{4101F8DA-93D9-46DF-B37A-B90529D7C907}" destId="{95872D8F-BB28-4072-9DAD-3FCDEEA4A51B}" srcOrd="0" destOrd="0" presId="urn:microsoft.com/office/officeart/2005/8/layout/hierarchy4"/>
    <dgm:cxn modelId="{7D1F3596-7874-4DFF-A106-2C2E45BBA698}" type="presParOf" srcId="{95872D8F-BB28-4072-9DAD-3FCDEEA4A51B}" destId="{24CEF574-2765-4D7C-A195-C900E925FBE6}" srcOrd="0" destOrd="0" presId="urn:microsoft.com/office/officeart/2005/8/layout/hierarchy4"/>
    <dgm:cxn modelId="{F65703A9-36CA-4BB5-8815-12BC1E8C1A7E}" type="presParOf" srcId="{95872D8F-BB28-4072-9DAD-3FCDEEA4A51B}" destId="{9ED7436C-1536-41D8-A0EE-0E39E8864FDD}" srcOrd="1" destOrd="0" presId="urn:microsoft.com/office/officeart/2005/8/layout/hierarchy4"/>
    <dgm:cxn modelId="{80CFC026-73F2-49FE-B43E-87B8CEE5DCD2}" type="presParOf" srcId="{95872D8F-BB28-4072-9DAD-3FCDEEA4A51B}" destId="{4139EE0B-9D40-4076-B516-60260BCFF8F9}" srcOrd="2" destOrd="0" presId="urn:microsoft.com/office/officeart/2005/8/layout/hierarchy4"/>
    <dgm:cxn modelId="{F84C8441-D683-4363-8F4C-5C9F16531A80}" type="presParOf" srcId="{4139EE0B-9D40-4076-B516-60260BCFF8F9}" destId="{22447473-48A4-4C0C-8BEC-2558DB533AA4}" srcOrd="0" destOrd="0" presId="urn:microsoft.com/office/officeart/2005/8/layout/hierarchy4"/>
    <dgm:cxn modelId="{CFC7E05A-DCAF-43ED-8768-A78C535908A8}" type="presParOf" srcId="{22447473-48A4-4C0C-8BEC-2558DB533AA4}" destId="{4CD2A706-78CC-47E3-A8F8-D778F944372A}" srcOrd="0" destOrd="0" presId="urn:microsoft.com/office/officeart/2005/8/layout/hierarchy4"/>
    <dgm:cxn modelId="{897383F9-F1E1-40C0-86D4-9CBFF13DBC4D}" type="presParOf" srcId="{22447473-48A4-4C0C-8BEC-2558DB533AA4}" destId="{4C177EB7-865B-4153-871C-6C5CF7DBC8C3}" srcOrd="1" destOrd="0" presId="urn:microsoft.com/office/officeart/2005/8/layout/hierarchy4"/>
    <dgm:cxn modelId="{2ACC5893-8BB6-4B82-BBF1-59989E30F94B}" type="presParOf" srcId="{22447473-48A4-4C0C-8BEC-2558DB533AA4}" destId="{20DB843D-8E62-4574-AB26-BE48E34E41C8}" srcOrd="2" destOrd="0" presId="urn:microsoft.com/office/officeart/2005/8/layout/hierarchy4"/>
    <dgm:cxn modelId="{D0307C22-E464-483A-A15D-1C9FE88668C3}" type="presParOf" srcId="{20DB843D-8E62-4574-AB26-BE48E34E41C8}" destId="{F36349D9-AAD1-4D05-8BCB-F865ABA18533}" srcOrd="0" destOrd="0" presId="urn:microsoft.com/office/officeart/2005/8/layout/hierarchy4"/>
    <dgm:cxn modelId="{C639A21D-63FC-4A8B-AAA4-49E2AEED64E3}" type="presParOf" srcId="{F36349D9-AAD1-4D05-8BCB-F865ABA18533}" destId="{374E99F0-AE84-4383-93E4-780F78CE6D13}" srcOrd="0" destOrd="0" presId="urn:microsoft.com/office/officeart/2005/8/layout/hierarchy4"/>
    <dgm:cxn modelId="{912F51DD-DAD1-4905-925C-69E0FD982D96}" type="presParOf" srcId="{F36349D9-AAD1-4D05-8BCB-F865ABA18533}" destId="{FE4B595F-B001-4933-98CC-F9415F4FE45A}" srcOrd="1" destOrd="0" presId="urn:microsoft.com/office/officeart/2005/8/layout/hierarchy4"/>
    <dgm:cxn modelId="{8EE5650E-6BD2-4E06-9A32-3F01B9C77A6F}" type="presParOf" srcId="{F36349D9-AAD1-4D05-8BCB-F865ABA18533}" destId="{19CEB4E4-DAEB-4DAC-B74F-6A90F95E40F6}" srcOrd="2" destOrd="0" presId="urn:microsoft.com/office/officeart/2005/8/layout/hierarchy4"/>
    <dgm:cxn modelId="{E99F34F2-14B0-4618-83F9-9E69843391B0}" type="presParOf" srcId="{19CEB4E4-DAEB-4DAC-B74F-6A90F95E40F6}" destId="{4B090C7C-91FA-46FA-862C-86DC2555E033}" srcOrd="0" destOrd="0" presId="urn:microsoft.com/office/officeart/2005/8/layout/hierarchy4"/>
    <dgm:cxn modelId="{EC418C44-1252-49B6-8FAC-837F838FB81D}" type="presParOf" srcId="{4B090C7C-91FA-46FA-862C-86DC2555E033}" destId="{874CF4BC-44A5-455D-A60A-EB599B596188}" srcOrd="0" destOrd="0" presId="urn:microsoft.com/office/officeart/2005/8/layout/hierarchy4"/>
    <dgm:cxn modelId="{7498D515-D942-424C-B9CA-2EE85D0473CC}" type="presParOf" srcId="{4B090C7C-91FA-46FA-862C-86DC2555E033}" destId="{7879E5A0-7B91-4ECE-AF79-8798634D07D0}" srcOrd="1" destOrd="0" presId="urn:microsoft.com/office/officeart/2005/8/layout/hierarchy4"/>
    <dgm:cxn modelId="{8F157ABE-04F8-4A9C-89BD-72078CACEE39}" type="presParOf" srcId="{4B090C7C-91FA-46FA-862C-86DC2555E033}" destId="{97FFE9E6-CE88-44D7-A8E9-5F178F964167}" srcOrd="2" destOrd="0" presId="urn:microsoft.com/office/officeart/2005/8/layout/hierarchy4"/>
    <dgm:cxn modelId="{F6AFA82D-14E8-49FC-9985-2CCBDEDDBC86}" type="presParOf" srcId="{97FFE9E6-CE88-44D7-A8E9-5F178F964167}" destId="{B45A538C-DC99-43D4-9C5E-FD6136650525}" srcOrd="0" destOrd="0" presId="urn:microsoft.com/office/officeart/2005/8/layout/hierarchy4"/>
    <dgm:cxn modelId="{2B94013D-840E-413C-B684-EC81F84688BA}" type="presParOf" srcId="{B45A538C-DC99-43D4-9C5E-FD6136650525}" destId="{D2D81AF8-4EA8-45A6-A84D-9694EF1BCFE7}" srcOrd="0" destOrd="0" presId="urn:microsoft.com/office/officeart/2005/8/layout/hierarchy4"/>
    <dgm:cxn modelId="{C06BC599-15D0-4C3C-9059-4319567F19A0}" type="presParOf" srcId="{B45A538C-DC99-43D4-9C5E-FD6136650525}" destId="{78FA1C88-01CB-45D0-B8B1-93ED28DC051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году,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0,3</a:t>
          </a:r>
          <a:endParaRPr lang="ru-RU" sz="13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Использование минерально-сырьевых ресурсов и оценка их состояния</a:t>
          </a:r>
          <a:endParaRPr lang="ru-RU" sz="10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Республики</a:t>
          </a:r>
          <a:endParaRPr lang="ru-RU" sz="10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Охрана и воспроизводство объектов животного мира и среды их обитания</a:t>
          </a:r>
          <a:endParaRPr lang="ru-RU" sz="10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B6569DD0-5CAF-4EBD-812F-CAA384C5D95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Развитие водохозяйственного комплекса</a:t>
          </a:r>
          <a:endParaRPr lang="ru-RU" sz="1000" dirty="0">
            <a:solidFill>
              <a:schemeClr val="tx1"/>
            </a:solidFill>
            <a:latin typeface="Times New Roman" panose="02020603050405020304" pitchFamily="18" charset="0"/>
            <a:cs typeface="Times New Roman" panose="02020603050405020304" pitchFamily="18" charset="0"/>
          </a:endParaRPr>
        </a:p>
      </dgm:t>
    </dgm:pt>
    <dgm:pt modelId="{A90F804D-9F9A-414F-8363-9F071A1BCA86}" type="par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6BFBC289-7E47-481C-93FB-38C6FF93EE5A}" type="sib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Обращение с отходами, в том числе с твердыми коммунальными отходами</a:t>
          </a:r>
          <a:endParaRPr lang="ru-RU" sz="100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10,6</a:t>
          </a:r>
          <a:endParaRPr lang="ru-RU"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10,8</a:t>
          </a:r>
          <a:endParaRPr lang="ru-RU"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185ECEAA-E9EC-4803-BDA2-150F3705D74B}">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43,9</a:t>
          </a:r>
          <a:endParaRPr lang="ru-RU" dirty="0">
            <a:solidFill>
              <a:schemeClr val="tx1"/>
            </a:solidFill>
            <a:latin typeface="Times New Roman" panose="02020603050405020304" pitchFamily="18" charset="0"/>
            <a:cs typeface="Times New Roman" panose="02020603050405020304" pitchFamily="18" charset="0"/>
          </a:endParaRPr>
        </a:p>
      </dgm:t>
    </dgm:pt>
    <dgm:pt modelId="{51F421F0-2C98-4F6D-BF71-C5BF8C5D3CE4}" type="par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B6172A86-0ED0-4857-B188-95714E8AB943}" type="sib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F6B46C7E-0BD2-4198-B92C-D4AFB39D0DF3}">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122,8</a:t>
          </a:r>
          <a:endParaRPr lang="ru-RU" dirty="0">
            <a:solidFill>
              <a:schemeClr val="tx1"/>
            </a:solidFill>
            <a:latin typeface="Times New Roman" panose="02020603050405020304" pitchFamily="18" charset="0"/>
            <a:cs typeface="Times New Roman" panose="02020603050405020304" pitchFamily="18" charset="0"/>
          </a:endParaRPr>
        </a:p>
      </dgm:t>
    </dgm:pt>
    <dgm:pt modelId="{F2680510-1257-4C3D-BD09-6E8407B9CBE8}" type="par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CC147D3-902C-4079-A67E-49FBAC3A7EB1}" type="sib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8DF974B-B270-4D3B-A9B4-7E9145FE5B54}">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Развитие лесного хозяйства</a:t>
          </a:r>
          <a:endParaRPr lang="ru-RU" sz="1000" dirty="0">
            <a:solidFill>
              <a:schemeClr val="tx1"/>
            </a:solidFill>
            <a:latin typeface="Times New Roman" panose="02020603050405020304" pitchFamily="18" charset="0"/>
            <a:cs typeface="Times New Roman" panose="02020603050405020304" pitchFamily="18" charset="0"/>
          </a:endParaRPr>
        </a:p>
      </dgm:t>
    </dgm:pt>
    <dgm:pt modelId="{4E9679B1-A62A-4C72-8370-C34133ADC0D1}" type="parTrans" cxnId="{9FEA75D5-FF99-4EED-B29D-DC121EC79BB1}">
      <dgm:prSet/>
      <dgm:spPr/>
      <dgm:t>
        <a:bodyPr/>
        <a:lstStyle/>
        <a:p>
          <a:endParaRPr lang="ru-RU">
            <a:latin typeface="Times New Roman" panose="02020603050405020304" pitchFamily="18" charset="0"/>
            <a:cs typeface="Times New Roman" panose="02020603050405020304" pitchFamily="18" charset="0"/>
          </a:endParaRPr>
        </a:p>
      </dgm:t>
    </dgm:pt>
    <dgm:pt modelId="{C9DBB2B2-FB18-48A7-972B-A7955468218B}" type="sibTrans" cxnId="{9FEA75D5-FF99-4EED-B29D-DC121EC79BB1}">
      <dgm:prSet/>
      <dgm:spPr/>
      <dgm:t>
        <a:bodyPr/>
        <a:lstStyle/>
        <a:p>
          <a:endParaRPr lang="ru-RU">
            <a:latin typeface="Times New Roman" panose="02020603050405020304" pitchFamily="18" charset="0"/>
            <a:cs typeface="Times New Roman" panose="02020603050405020304" pitchFamily="18" charset="0"/>
          </a:endParaRPr>
        </a:p>
      </dgm:t>
    </dgm:pt>
    <dgm:pt modelId="{082EC1CC-CD0D-43DE-A613-150E1A8DBE60}">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151,7</a:t>
          </a:r>
          <a:endParaRPr lang="ru-RU" dirty="0">
            <a:solidFill>
              <a:schemeClr val="tx1"/>
            </a:solidFill>
            <a:latin typeface="Times New Roman" panose="02020603050405020304" pitchFamily="18" charset="0"/>
            <a:cs typeface="Times New Roman" panose="02020603050405020304" pitchFamily="18" charset="0"/>
          </a:endParaRPr>
        </a:p>
      </dgm:t>
    </dgm:pt>
    <dgm:pt modelId="{7C55675F-CABC-4758-8574-80AB776D85A6}" type="parTrans" cxnId="{02D1B5F0-5194-4C6A-A604-3AAE159768A3}">
      <dgm:prSet/>
      <dgm:spPr/>
      <dgm:t>
        <a:bodyPr/>
        <a:lstStyle/>
        <a:p>
          <a:endParaRPr lang="ru-RU">
            <a:latin typeface="Times New Roman" panose="02020603050405020304" pitchFamily="18" charset="0"/>
            <a:cs typeface="Times New Roman" panose="02020603050405020304" pitchFamily="18" charset="0"/>
          </a:endParaRPr>
        </a:p>
      </dgm:t>
    </dgm:pt>
    <dgm:pt modelId="{833B821C-191A-4E73-B688-E558D18292A6}" type="sibTrans" cxnId="{02D1B5F0-5194-4C6A-A604-3AAE159768A3}">
      <dgm:prSet/>
      <dgm:spPr/>
      <dgm:t>
        <a:bodyPr/>
        <a:lstStyle/>
        <a:p>
          <a:endParaRPr lang="ru-RU">
            <a:latin typeface="Times New Roman" panose="02020603050405020304" pitchFamily="18" charset="0"/>
            <a:cs typeface="Times New Roman" panose="02020603050405020304" pitchFamily="18" charset="0"/>
          </a:endParaRPr>
        </a:p>
      </dgm:t>
    </dgm:pt>
    <dgm:pt modelId="{3C29B1D9-6988-406E-95F7-EF69C8F76D7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558D3808-AC69-4E98-BD3B-02B1F718295F}" type="parTrans" cxnId="{3AE2BA07-569C-4DB8-90A6-0643D9A5BE29}">
      <dgm:prSet/>
      <dgm:spPr/>
      <dgm:t>
        <a:bodyPr/>
        <a:lstStyle/>
        <a:p>
          <a:endParaRPr lang="ru-RU">
            <a:latin typeface="Times New Roman" panose="02020603050405020304" pitchFamily="18" charset="0"/>
            <a:cs typeface="Times New Roman" panose="02020603050405020304" pitchFamily="18" charset="0"/>
          </a:endParaRPr>
        </a:p>
      </dgm:t>
    </dgm:pt>
    <dgm:pt modelId="{782FD463-80CD-462F-9A8F-A95E5800F9A6}" type="sibTrans" cxnId="{3AE2BA07-569C-4DB8-90A6-0643D9A5BE29}">
      <dgm:prSet/>
      <dgm:spPr/>
      <dgm:t>
        <a:bodyPr/>
        <a:lstStyle/>
        <a:p>
          <a:endParaRPr lang="ru-RU">
            <a:latin typeface="Times New Roman" panose="02020603050405020304" pitchFamily="18" charset="0"/>
            <a:cs typeface="Times New Roman" panose="02020603050405020304" pitchFamily="18" charset="0"/>
          </a:endParaRPr>
        </a:p>
      </dgm:t>
    </dgm:pt>
    <dgm:pt modelId="{2333D6CA-4988-4510-AFA4-58ADFA1A8522}">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0,3</a:t>
          </a:r>
          <a:endParaRPr lang="ru-RU" sz="1300" dirty="0">
            <a:solidFill>
              <a:schemeClr val="tx1"/>
            </a:solidFill>
            <a:latin typeface="Times New Roman" panose="02020603050405020304" pitchFamily="18" charset="0"/>
            <a:cs typeface="Times New Roman" panose="02020603050405020304" pitchFamily="18" charset="0"/>
          </a:endParaRPr>
        </a:p>
      </dgm:t>
    </dgm:pt>
    <dgm:pt modelId="{38E669F4-5E71-478B-8F4F-775AC4D54D94}" type="parTrans" cxnId="{1D649314-B3D2-4AD3-A53F-49B4F392F4C8}">
      <dgm:prSet/>
      <dgm:spPr/>
      <dgm:t>
        <a:bodyPr/>
        <a:lstStyle/>
        <a:p>
          <a:endParaRPr lang="ru-RU">
            <a:latin typeface="Times New Roman" panose="02020603050405020304" pitchFamily="18" charset="0"/>
            <a:cs typeface="Times New Roman" panose="02020603050405020304" pitchFamily="18" charset="0"/>
          </a:endParaRPr>
        </a:p>
      </dgm:t>
    </dgm:pt>
    <dgm:pt modelId="{594A0392-12CF-4BEC-A9F9-D4AEFF1EAC96}" type="sibTrans" cxnId="{1D649314-B3D2-4AD3-A53F-49B4F392F4C8}">
      <dgm:prSet/>
      <dgm:spPr/>
      <dgm:t>
        <a:bodyPr/>
        <a:lstStyle/>
        <a:p>
          <a:endParaRPr lang="ru-RU">
            <a:latin typeface="Times New Roman" panose="02020603050405020304" pitchFamily="18" charset="0"/>
            <a:cs typeface="Times New Roman" panose="02020603050405020304" pitchFamily="18" charset="0"/>
          </a:endParaRPr>
        </a:p>
      </dgm:t>
    </dgm:pt>
    <dgm:pt modelId="{A0B9D35E-BBEF-43A9-A987-54A0F4924FEC}">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11,2</a:t>
          </a:r>
          <a:endParaRPr lang="ru-RU" dirty="0">
            <a:solidFill>
              <a:schemeClr val="tx1"/>
            </a:solidFill>
            <a:latin typeface="Times New Roman" panose="02020603050405020304" pitchFamily="18" charset="0"/>
            <a:cs typeface="Times New Roman" panose="02020603050405020304" pitchFamily="18" charset="0"/>
          </a:endParaRPr>
        </a:p>
      </dgm:t>
    </dgm:pt>
    <dgm:pt modelId="{321D3909-0C0D-456E-A4DF-D22CFB08BF32}" type="parTrans" cxnId="{B35FB5B5-CB85-4C4B-BE45-00B5768FB17B}">
      <dgm:prSet/>
      <dgm:spPr/>
      <dgm:t>
        <a:bodyPr/>
        <a:lstStyle/>
        <a:p>
          <a:endParaRPr lang="ru-RU">
            <a:latin typeface="Times New Roman" panose="02020603050405020304" pitchFamily="18" charset="0"/>
            <a:cs typeface="Times New Roman" panose="02020603050405020304" pitchFamily="18" charset="0"/>
          </a:endParaRPr>
        </a:p>
      </dgm:t>
    </dgm:pt>
    <dgm:pt modelId="{E4E00050-8396-403D-958E-B453A4BBD06F}" type="sibTrans" cxnId="{B35FB5B5-CB85-4C4B-BE45-00B5768FB17B}">
      <dgm:prSet/>
      <dgm:spPr/>
      <dgm:t>
        <a:bodyPr/>
        <a:lstStyle/>
        <a:p>
          <a:endParaRPr lang="ru-RU">
            <a:latin typeface="Times New Roman" panose="02020603050405020304" pitchFamily="18" charset="0"/>
            <a:cs typeface="Times New Roman" panose="02020603050405020304" pitchFamily="18" charset="0"/>
          </a:endParaRPr>
        </a:p>
      </dgm:t>
    </dgm:pt>
    <dgm:pt modelId="{C22A3A9D-8896-42B1-A9E1-137AB6F19CBC}">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11,0</a:t>
          </a:r>
          <a:endParaRPr lang="ru-RU" dirty="0">
            <a:solidFill>
              <a:schemeClr val="tx1"/>
            </a:solidFill>
            <a:latin typeface="Times New Roman" panose="02020603050405020304" pitchFamily="18" charset="0"/>
            <a:cs typeface="Times New Roman" panose="02020603050405020304" pitchFamily="18" charset="0"/>
          </a:endParaRPr>
        </a:p>
      </dgm:t>
    </dgm:pt>
    <dgm:pt modelId="{AE5A436E-DB2F-440E-A31A-C892D8833ECC}" type="parTrans" cxnId="{25A2EF7A-855B-4920-81C8-B3E40729E063}">
      <dgm:prSet/>
      <dgm:spPr/>
      <dgm:t>
        <a:bodyPr/>
        <a:lstStyle/>
        <a:p>
          <a:endParaRPr lang="ru-RU">
            <a:latin typeface="Times New Roman" panose="02020603050405020304" pitchFamily="18" charset="0"/>
            <a:cs typeface="Times New Roman" panose="02020603050405020304" pitchFamily="18" charset="0"/>
          </a:endParaRPr>
        </a:p>
      </dgm:t>
    </dgm:pt>
    <dgm:pt modelId="{AA5B28FA-9734-4A88-BFA9-F41F52E647C0}" type="sibTrans" cxnId="{25A2EF7A-855B-4920-81C8-B3E40729E063}">
      <dgm:prSet/>
      <dgm:spPr/>
      <dgm:t>
        <a:bodyPr/>
        <a:lstStyle/>
        <a:p>
          <a:endParaRPr lang="ru-RU">
            <a:latin typeface="Times New Roman" panose="02020603050405020304" pitchFamily="18" charset="0"/>
            <a:cs typeface="Times New Roman" panose="02020603050405020304" pitchFamily="18" charset="0"/>
          </a:endParaRPr>
        </a:p>
      </dgm:t>
    </dgm:pt>
    <dgm:pt modelId="{AA953905-5511-4BBE-84DD-052FA386F710}">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53,6</a:t>
          </a:r>
          <a:endParaRPr lang="ru-RU" dirty="0">
            <a:solidFill>
              <a:schemeClr val="tx1"/>
            </a:solidFill>
            <a:latin typeface="Times New Roman" panose="02020603050405020304" pitchFamily="18" charset="0"/>
            <a:cs typeface="Times New Roman" panose="02020603050405020304" pitchFamily="18" charset="0"/>
          </a:endParaRPr>
        </a:p>
      </dgm:t>
    </dgm:pt>
    <dgm:pt modelId="{817F387D-4C42-4758-9D34-7219BC16C280}" type="parTrans" cxnId="{D87456FF-BCC5-44D1-85B1-54EBB26CE52E}">
      <dgm:prSet/>
      <dgm:spPr/>
      <dgm:t>
        <a:bodyPr/>
        <a:lstStyle/>
        <a:p>
          <a:endParaRPr lang="ru-RU">
            <a:latin typeface="Times New Roman" panose="02020603050405020304" pitchFamily="18" charset="0"/>
            <a:cs typeface="Times New Roman" panose="02020603050405020304" pitchFamily="18" charset="0"/>
          </a:endParaRPr>
        </a:p>
      </dgm:t>
    </dgm:pt>
    <dgm:pt modelId="{761CBA81-EE40-40CF-BA8F-7FDDA9A9886A}" type="sibTrans" cxnId="{D87456FF-BCC5-44D1-85B1-54EBB26CE52E}">
      <dgm:prSet/>
      <dgm:spPr/>
      <dgm:t>
        <a:bodyPr/>
        <a:lstStyle/>
        <a:p>
          <a:endParaRPr lang="ru-RU">
            <a:latin typeface="Times New Roman" panose="02020603050405020304" pitchFamily="18" charset="0"/>
            <a:cs typeface="Times New Roman" panose="02020603050405020304" pitchFamily="18" charset="0"/>
          </a:endParaRPr>
        </a:p>
      </dgm:t>
    </dgm:pt>
    <dgm:pt modelId="{63F578CE-A7F9-43DF-9897-317DECBDFE75}">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153,1</a:t>
          </a:r>
          <a:endParaRPr lang="ru-RU" dirty="0">
            <a:solidFill>
              <a:schemeClr val="tx1"/>
            </a:solidFill>
            <a:latin typeface="Times New Roman" panose="02020603050405020304" pitchFamily="18" charset="0"/>
            <a:cs typeface="Times New Roman" panose="02020603050405020304" pitchFamily="18" charset="0"/>
          </a:endParaRPr>
        </a:p>
      </dgm:t>
    </dgm:pt>
    <dgm:pt modelId="{C4C4E399-7CFA-4FB6-8B88-411CF958837E}" type="parTrans" cxnId="{C01024E1-E059-431B-A7AD-3E181A9EED69}">
      <dgm:prSet/>
      <dgm:spPr/>
      <dgm:t>
        <a:bodyPr/>
        <a:lstStyle/>
        <a:p>
          <a:endParaRPr lang="ru-RU">
            <a:latin typeface="Times New Roman" panose="02020603050405020304" pitchFamily="18" charset="0"/>
            <a:cs typeface="Times New Roman" panose="02020603050405020304" pitchFamily="18" charset="0"/>
          </a:endParaRPr>
        </a:p>
      </dgm:t>
    </dgm:pt>
    <dgm:pt modelId="{A0703C8F-6192-4443-A2CD-917212FFA414}" type="sibTrans" cxnId="{C01024E1-E059-431B-A7AD-3E181A9EED69}">
      <dgm:prSet/>
      <dgm:spPr/>
      <dgm:t>
        <a:bodyPr/>
        <a:lstStyle/>
        <a:p>
          <a:endParaRPr lang="ru-RU">
            <a:latin typeface="Times New Roman" panose="02020603050405020304" pitchFamily="18" charset="0"/>
            <a:cs typeface="Times New Roman" panose="02020603050405020304" pitchFamily="18" charset="0"/>
          </a:endParaRPr>
        </a:p>
      </dgm:t>
    </dgm:pt>
    <dgm:pt modelId="{26CDDBB0-53B7-4D3C-AF4D-24683CDF4E8D}">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27,1</a:t>
          </a:r>
          <a:endParaRPr lang="ru-RU" dirty="0">
            <a:solidFill>
              <a:schemeClr val="tx1"/>
            </a:solidFill>
            <a:latin typeface="Times New Roman" panose="02020603050405020304" pitchFamily="18" charset="0"/>
            <a:cs typeface="Times New Roman" panose="02020603050405020304" pitchFamily="18" charset="0"/>
          </a:endParaRPr>
        </a:p>
      </dgm:t>
    </dgm:pt>
    <dgm:pt modelId="{581B809D-D9C1-4188-8317-C2E7CDF60D60}" type="parTrans" cxnId="{E5CCD3A8-8E7C-4EFB-86EB-98EE06F70C3C}">
      <dgm:prSet/>
      <dgm:spPr/>
      <dgm:t>
        <a:bodyPr/>
        <a:lstStyle/>
        <a:p>
          <a:endParaRPr lang="ru-RU">
            <a:latin typeface="Times New Roman" panose="02020603050405020304" pitchFamily="18" charset="0"/>
            <a:cs typeface="Times New Roman" panose="02020603050405020304" pitchFamily="18" charset="0"/>
          </a:endParaRPr>
        </a:p>
      </dgm:t>
    </dgm:pt>
    <dgm:pt modelId="{DA7286F5-35A6-49CD-971E-1ABD0B6F3A56}" type="sibTrans" cxnId="{E5CCD3A8-8E7C-4EFB-86EB-98EE06F70C3C}">
      <dgm:prSet/>
      <dgm:spPr/>
      <dgm:t>
        <a:bodyPr/>
        <a:lstStyle/>
        <a:p>
          <a:endParaRPr lang="ru-RU">
            <a:latin typeface="Times New Roman" panose="02020603050405020304" pitchFamily="18" charset="0"/>
            <a:cs typeface="Times New Roman" panose="02020603050405020304" pitchFamily="18" charset="0"/>
          </a:endParaRPr>
        </a:p>
      </dgm:t>
    </dgm:pt>
    <dgm:pt modelId="{E3D80B77-31B5-4DFF-8FE1-FAA26C288FE0}">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000" dirty="0">
            <a:solidFill>
              <a:schemeClr val="tx1"/>
            </a:solidFill>
            <a:latin typeface="Times New Roman" panose="02020603050405020304" pitchFamily="18" charset="0"/>
            <a:cs typeface="Times New Roman" panose="02020603050405020304" pitchFamily="18" charset="0"/>
          </a:endParaRPr>
        </a:p>
      </dgm:t>
    </dgm:pt>
    <dgm:pt modelId="{E78DBF50-9289-4971-A0FE-F15CE31D7B33}" type="parTrans" cxnId="{2EFA06C7-FFBF-4A71-9497-8CD2D53E0F90}">
      <dgm:prSet/>
      <dgm:spPr/>
      <dgm:t>
        <a:bodyPr/>
        <a:lstStyle/>
        <a:p>
          <a:endParaRPr lang="ru-RU">
            <a:latin typeface="Times New Roman" panose="02020603050405020304" pitchFamily="18" charset="0"/>
            <a:cs typeface="Times New Roman" panose="02020603050405020304" pitchFamily="18" charset="0"/>
          </a:endParaRPr>
        </a:p>
      </dgm:t>
    </dgm:pt>
    <dgm:pt modelId="{C04BC880-4C18-4042-B395-9592849193CB}" type="sibTrans" cxnId="{2EFA06C7-FFBF-4A71-9497-8CD2D53E0F90}">
      <dgm:prSet/>
      <dgm:spPr/>
      <dgm:t>
        <a:bodyPr/>
        <a:lstStyle/>
        <a:p>
          <a:endParaRPr lang="ru-RU">
            <a:latin typeface="Times New Roman" panose="02020603050405020304" pitchFamily="18" charset="0"/>
            <a:cs typeface="Times New Roman" panose="02020603050405020304" pitchFamily="18" charset="0"/>
          </a:endParaRPr>
        </a:p>
      </dgm:t>
    </dgm:pt>
    <dgm:pt modelId="{106A0643-5723-4779-9CF8-832519081DFB}">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122,8</a:t>
          </a:r>
          <a:endParaRPr lang="ru-RU" dirty="0">
            <a:solidFill>
              <a:schemeClr val="tx1"/>
            </a:solidFill>
            <a:latin typeface="Times New Roman" panose="02020603050405020304" pitchFamily="18" charset="0"/>
            <a:cs typeface="Times New Roman" panose="02020603050405020304" pitchFamily="18" charset="0"/>
          </a:endParaRPr>
        </a:p>
      </dgm:t>
    </dgm:pt>
    <dgm:pt modelId="{98CDF667-AFD7-45A7-830E-DBC57D119B48}" type="parTrans" cxnId="{2FE51A48-5FB1-47DB-B1D2-53F70114CC93}">
      <dgm:prSet/>
      <dgm:spPr/>
      <dgm:t>
        <a:bodyPr/>
        <a:lstStyle/>
        <a:p>
          <a:endParaRPr lang="ru-RU">
            <a:latin typeface="Times New Roman" panose="02020603050405020304" pitchFamily="18" charset="0"/>
            <a:cs typeface="Times New Roman" panose="02020603050405020304" pitchFamily="18" charset="0"/>
          </a:endParaRPr>
        </a:p>
      </dgm:t>
    </dgm:pt>
    <dgm:pt modelId="{AAC5046D-5D48-4BE8-BD1C-EFD43A10777C}" type="sibTrans" cxnId="{2FE51A48-5FB1-47DB-B1D2-53F70114CC93}">
      <dgm:prSet/>
      <dgm:spPr/>
      <dgm:t>
        <a:bodyPr/>
        <a:lstStyle/>
        <a:p>
          <a:endParaRPr lang="ru-RU">
            <a:latin typeface="Times New Roman" panose="02020603050405020304" pitchFamily="18" charset="0"/>
            <a:cs typeface="Times New Roman" panose="02020603050405020304" pitchFamily="18" charset="0"/>
          </a:endParaRPr>
        </a:p>
      </dgm:t>
    </dgm:pt>
    <dgm:pt modelId="{145C9317-5800-4A65-B343-F91DE63C2D96}">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27,1</a:t>
          </a:r>
          <a:endParaRPr lang="ru-RU" dirty="0">
            <a:solidFill>
              <a:schemeClr val="tx1"/>
            </a:solidFill>
            <a:latin typeface="Times New Roman" panose="02020603050405020304" pitchFamily="18" charset="0"/>
            <a:cs typeface="Times New Roman" panose="02020603050405020304" pitchFamily="18" charset="0"/>
          </a:endParaRPr>
        </a:p>
      </dgm:t>
    </dgm:pt>
    <dgm:pt modelId="{112BF25C-B667-4003-AEAB-20B403C77E84}" type="parTrans" cxnId="{6A1CBDFF-87C2-4B06-BF78-6198A6CC3091}">
      <dgm:prSet/>
      <dgm:spPr/>
      <dgm:t>
        <a:bodyPr/>
        <a:lstStyle/>
        <a:p>
          <a:endParaRPr lang="ru-RU">
            <a:latin typeface="Times New Roman" panose="02020603050405020304" pitchFamily="18" charset="0"/>
            <a:cs typeface="Times New Roman" panose="02020603050405020304" pitchFamily="18" charset="0"/>
          </a:endParaRPr>
        </a:p>
      </dgm:t>
    </dgm:pt>
    <dgm:pt modelId="{EB277C22-4DB1-4488-857C-38BEC7EEAE09}" type="sibTrans" cxnId="{6A1CBDFF-87C2-4B06-BF78-6198A6CC3091}">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X="89513" custLinFactNeighborX="-33" custLinFactNeighborY="-13585">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3CAF2A95-9A8D-4AE2-99BD-4633CCE03CCD}" type="pres">
      <dgm:prSet presAssocID="{6E4BDF23-D055-4600-B225-7ECA009E7556}" presName="vertTwo" presStyleCnt="0"/>
      <dgm:spPr/>
    </dgm:pt>
    <dgm:pt modelId="{B5E642CB-E027-4891-9890-4C997D088B55}" type="pres">
      <dgm:prSet presAssocID="{6E4BDF23-D055-4600-B225-7ECA009E7556}" presName="txTwo" presStyleLbl="node2" presStyleIdx="0" presStyleCnt="3" custLinFactNeighborX="73">
        <dgm:presLayoutVars>
          <dgm:chPref val="3"/>
        </dgm:presLayoutVars>
      </dgm:prSet>
      <dgm:spPr/>
      <dgm:t>
        <a:bodyPr/>
        <a:lstStyle/>
        <a:p>
          <a:endParaRPr lang="ru-RU"/>
        </a:p>
      </dgm:t>
    </dgm:pt>
    <dgm:pt modelId="{ACBCB08E-F0CD-439D-99D4-1112527E7B34}" type="pres">
      <dgm:prSet presAssocID="{6E4BDF23-D055-4600-B225-7ECA009E7556}" presName="parTransTwo" presStyleCnt="0"/>
      <dgm:spPr/>
    </dgm:pt>
    <dgm:pt modelId="{F7887B5A-E7EB-4C68-BB12-843A559EAFDD}" type="pres">
      <dgm:prSet presAssocID="{6E4BDF23-D055-4600-B225-7ECA009E7556}" presName="horzTwo" presStyleCnt="0"/>
      <dgm:spPr/>
    </dgm:pt>
    <dgm:pt modelId="{24ED2BF5-5E6A-4D66-B1B8-DD534C42396D}" type="pres">
      <dgm:prSet presAssocID="{DC8ABE38-9E0B-457A-A24A-B3482434ACAB}" presName="vertThree" presStyleCnt="0"/>
      <dgm:spPr/>
    </dgm:pt>
    <dgm:pt modelId="{90F499B4-F115-41CD-8117-278BB7C1079C}" type="pres">
      <dgm:prSet presAssocID="{DC8ABE38-9E0B-457A-A24A-B3482434ACAB}" presName="txThree" presStyleLbl="node3" presStyleIdx="0" presStyleCnt="3" custLinFactNeighborX="73">
        <dgm:presLayoutVars>
          <dgm:chPref val="3"/>
        </dgm:presLayoutVars>
      </dgm:prSet>
      <dgm:spPr/>
      <dgm:t>
        <a:bodyPr/>
        <a:lstStyle/>
        <a:p>
          <a:endParaRPr lang="ru-RU"/>
        </a:p>
      </dgm:t>
    </dgm:pt>
    <dgm:pt modelId="{A4D47851-8E7F-4F47-B9E6-947B6D0E1522}" type="pres">
      <dgm:prSet presAssocID="{DC8ABE38-9E0B-457A-A24A-B3482434ACAB}" presName="parTransThree" presStyleCnt="0"/>
      <dgm:spPr/>
    </dgm:pt>
    <dgm:pt modelId="{232726A3-132F-4309-8384-C87BE68D1A7D}" type="pres">
      <dgm:prSet presAssocID="{DC8ABE38-9E0B-457A-A24A-B3482434ACAB}" presName="horzThree"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0" presStyleCnt="18" custLinFactNeighborX="73" custLinFactNeighborY="1072">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1" presStyleCnt="18" custLinFactNeighborX="73">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F21DC648-3513-4AF5-A8C4-E58B02684BB0}" type="pres">
      <dgm:prSet presAssocID="{B6569DD0-5CAF-4EBD-812F-CAA384C5D95A}" presName="vertFour" presStyleCnt="0">
        <dgm:presLayoutVars>
          <dgm:chPref val="3"/>
        </dgm:presLayoutVars>
      </dgm:prSet>
      <dgm:spPr/>
    </dgm:pt>
    <dgm:pt modelId="{0AC65D80-99D6-40C0-8E49-2EECF2BCE3A9}" type="pres">
      <dgm:prSet presAssocID="{B6569DD0-5CAF-4EBD-812F-CAA384C5D95A}" presName="txFour" presStyleLbl="node4" presStyleIdx="2" presStyleCnt="18">
        <dgm:presLayoutVars>
          <dgm:chPref val="3"/>
        </dgm:presLayoutVars>
      </dgm:prSet>
      <dgm:spPr/>
      <dgm:t>
        <a:bodyPr/>
        <a:lstStyle/>
        <a:p>
          <a:endParaRPr lang="ru-RU"/>
        </a:p>
      </dgm:t>
    </dgm:pt>
    <dgm:pt modelId="{1C625336-5F9E-4C1E-8CBB-82208AE6B470}" type="pres">
      <dgm:prSet presAssocID="{B6569DD0-5CAF-4EBD-812F-CAA384C5D95A}" presName="parTransFour" presStyleCnt="0"/>
      <dgm:spPr/>
    </dgm:pt>
    <dgm:pt modelId="{979289AA-7FC3-4CB3-8C21-27E1F1EAD018}" type="pres">
      <dgm:prSet presAssocID="{B6569DD0-5CAF-4EBD-812F-CAA384C5D95A}" presName="horzFour" presStyleCnt="0"/>
      <dgm:spPr/>
    </dgm:pt>
    <dgm:pt modelId="{4615F3C8-9335-490B-B503-4FBB78B73EC4}" type="pres">
      <dgm:prSet presAssocID="{88DF974B-B270-4D3B-A9B4-7E9145FE5B54}" presName="vertFour" presStyleCnt="0">
        <dgm:presLayoutVars>
          <dgm:chPref val="3"/>
        </dgm:presLayoutVars>
      </dgm:prSet>
      <dgm:spPr/>
    </dgm:pt>
    <dgm:pt modelId="{C2A5106F-03A4-46E1-8897-B6F86B1EB211}" type="pres">
      <dgm:prSet presAssocID="{88DF974B-B270-4D3B-A9B4-7E9145FE5B54}" presName="txFour" presStyleLbl="node4" presStyleIdx="3" presStyleCnt="18">
        <dgm:presLayoutVars>
          <dgm:chPref val="3"/>
        </dgm:presLayoutVars>
      </dgm:prSet>
      <dgm:spPr/>
      <dgm:t>
        <a:bodyPr/>
        <a:lstStyle/>
        <a:p>
          <a:endParaRPr lang="ru-RU"/>
        </a:p>
      </dgm:t>
    </dgm:pt>
    <dgm:pt modelId="{35D8ECC3-E270-4826-BFE6-09E54329EA4B}" type="pres">
      <dgm:prSet presAssocID="{88DF974B-B270-4D3B-A9B4-7E9145FE5B54}" presName="parTransFour" presStyleCnt="0"/>
      <dgm:spPr/>
    </dgm:pt>
    <dgm:pt modelId="{DDA9E0B0-1AFC-449C-A6AD-55DA549E0F32}" type="pres">
      <dgm:prSet presAssocID="{88DF974B-B270-4D3B-A9B4-7E9145FE5B54}"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4" presStyleCnt="18">
        <dgm:presLayoutVars>
          <dgm:chPref val="3"/>
        </dgm:presLayoutVars>
      </dgm:prSet>
      <dgm:spPr/>
      <dgm:t>
        <a:bodyPr/>
        <a:lstStyle/>
        <a:p>
          <a:endParaRPr lang="ru-RU"/>
        </a:p>
      </dgm:t>
    </dgm:pt>
    <dgm:pt modelId="{3C5F5345-F3DE-42FC-8015-C71D4333DBD6}" type="pres">
      <dgm:prSet presAssocID="{4CFA4027-B689-4D18-B13F-E2AD64253F7E}" presName="parTransFour" presStyleCnt="0"/>
      <dgm:spPr/>
    </dgm:pt>
    <dgm:pt modelId="{4E319265-067E-491A-ACFC-54832C34D152}" type="pres">
      <dgm:prSet presAssocID="{4CFA4027-B689-4D18-B13F-E2AD64253F7E}" presName="horzFour" presStyleCnt="0"/>
      <dgm:spPr/>
    </dgm:pt>
    <dgm:pt modelId="{7F39BAF2-6256-4CB8-B072-657D54D295BF}" type="pres">
      <dgm:prSet presAssocID="{E3D80B77-31B5-4DFF-8FE1-FAA26C288FE0}" presName="vertFour" presStyleCnt="0">
        <dgm:presLayoutVars>
          <dgm:chPref val="3"/>
        </dgm:presLayoutVars>
      </dgm:prSet>
      <dgm:spPr/>
    </dgm:pt>
    <dgm:pt modelId="{EEB2D4C0-44EF-4409-AA48-84DEFA84FBF0}" type="pres">
      <dgm:prSet presAssocID="{E3D80B77-31B5-4DFF-8FE1-FAA26C288FE0}" presName="txFour" presStyleLbl="node4" presStyleIdx="5" presStyleCnt="18">
        <dgm:presLayoutVars>
          <dgm:chPref val="3"/>
        </dgm:presLayoutVars>
      </dgm:prSet>
      <dgm:spPr/>
      <dgm:t>
        <a:bodyPr/>
        <a:lstStyle/>
        <a:p>
          <a:endParaRPr lang="ru-RU"/>
        </a:p>
      </dgm:t>
    </dgm:pt>
    <dgm:pt modelId="{04AE33EC-CB7C-4C1E-83A9-9551901104F8}" type="pres">
      <dgm:prSet presAssocID="{E3D80B77-31B5-4DFF-8FE1-FAA26C288FE0}" presName="horzFour" presStyleCnt="0"/>
      <dgm:spPr/>
    </dgm:pt>
    <dgm:pt modelId="{4EACF355-C96D-44A7-8246-9A46B0C1B2CB}" type="pres">
      <dgm:prSet presAssocID="{44280126-ADC5-4899-80CA-477D12FABF98}" presName="sibSpaceTwo" presStyleCnt="0"/>
      <dgm:spPr/>
    </dgm:pt>
    <dgm:pt modelId="{6A5B9F64-58E7-49BB-ABA2-B17C0AC42AD0}" type="pres">
      <dgm:prSet presAssocID="{3C29B1D9-6988-406E-95F7-EF69C8F76D7B}" presName="vertTwo" presStyleCnt="0"/>
      <dgm:spPr/>
    </dgm:pt>
    <dgm:pt modelId="{9692E4E5-EA87-4891-A501-26C7961EF45B}" type="pres">
      <dgm:prSet presAssocID="{3C29B1D9-6988-406E-95F7-EF69C8F76D7B}" presName="txTwo" presStyleLbl="node2" presStyleIdx="1" presStyleCnt="3" custScaleX="27084" custScaleY="109521">
        <dgm:presLayoutVars>
          <dgm:chPref val="3"/>
        </dgm:presLayoutVars>
      </dgm:prSet>
      <dgm:spPr/>
      <dgm:t>
        <a:bodyPr/>
        <a:lstStyle/>
        <a:p>
          <a:endParaRPr lang="ru-RU"/>
        </a:p>
      </dgm:t>
    </dgm:pt>
    <dgm:pt modelId="{C93E6095-31CB-43E3-B47B-66E13F536D5F}" type="pres">
      <dgm:prSet presAssocID="{3C29B1D9-6988-406E-95F7-EF69C8F76D7B}" presName="parTransTwo" presStyleCnt="0"/>
      <dgm:spPr/>
    </dgm:pt>
    <dgm:pt modelId="{EE2630E2-D198-4205-AB30-E9BBA265EC62}" type="pres">
      <dgm:prSet presAssocID="{3C29B1D9-6988-406E-95F7-EF69C8F76D7B}" presName="horzTwo" presStyleCnt="0"/>
      <dgm:spPr/>
    </dgm:pt>
    <dgm:pt modelId="{A2311944-8A12-481A-A769-FE6EA63658DC}" type="pres">
      <dgm:prSet presAssocID="{2333D6CA-4988-4510-AFA4-58ADFA1A8522}" presName="vertThree" presStyleCnt="0"/>
      <dgm:spPr/>
    </dgm:pt>
    <dgm:pt modelId="{54CEBF21-A4A2-4FAA-84C4-B03ADB329E3A}" type="pres">
      <dgm:prSet presAssocID="{2333D6CA-4988-4510-AFA4-58ADFA1A8522}" presName="txThree" presStyleLbl="node3" presStyleIdx="1" presStyleCnt="3" custScaleX="27243" custScaleY="90342">
        <dgm:presLayoutVars>
          <dgm:chPref val="3"/>
        </dgm:presLayoutVars>
      </dgm:prSet>
      <dgm:spPr/>
      <dgm:t>
        <a:bodyPr/>
        <a:lstStyle/>
        <a:p>
          <a:endParaRPr lang="ru-RU"/>
        </a:p>
      </dgm:t>
    </dgm:pt>
    <dgm:pt modelId="{093AEF13-FEB3-4F32-A91C-059B24C49C2E}" type="pres">
      <dgm:prSet presAssocID="{2333D6CA-4988-4510-AFA4-58ADFA1A8522}" presName="parTransThree" presStyleCnt="0"/>
      <dgm:spPr/>
    </dgm:pt>
    <dgm:pt modelId="{AA68E7D5-DE50-4429-9146-6F720F954D2D}" type="pres">
      <dgm:prSet presAssocID="{2333D6CA-4988-4510-AFA4-58ADFA1A8522}" presName="horzThree" presStyleCnt="0"/>
      <dgm:spPr/>
    </dgm:pt>
    <dgm:pt modelId="{5EF5670C-EF8D-484D-B3EF-EDCD31821607}" type="pres">
      <dgm:prSet presAssocID="{A0B9D35E-BBEF-43A9-A987-54A0F4924FEC}" presName="vertFour" presStyleCnt="0">
        <dgm:presLayoutVars>
          <dgm:chPref val="3"/>
        </dgm:presLayoutVars>
      </dgm:prSet>
      <dgm:spPr/>
    </dgm:pt>
    <dgm:pt modelId="{43512D5F-60E3-4A3D-A813-B95806C65BFB}" type="pres">
      <dgm:prSet presAssocID="{A0B9D35E-BBEF-43A9-A987-54A0F4924FEC}" presName="txFour" presStyleLbl="node4" presStyleIdx="6" presStyleCnt="18" custScaleX="27645" custScaleY="108832">
        <dgm:presLayoutVars>
          <dgm:chPref val="3"/>
        </dgm:presLayoutVars>
      </dgm:prSet>
      <dgm:spPr/>
      <dgm:t>
        <a:bodyPr/>
        <a:lstStyle/>
        <a:p>
          <a:endParaRPr lang="ru-RU"/>
        </a:p>
      </dgm:t>
    </dgm:pt>
    <dgm:pt modelId="{E3833EEC-9963-4007-A67B-C6498B7506D9}" type="pres">
      <dgm:prSet presAssocID="{A0B9D35E-BBEF-43A9-A987-54A0F4924FEC}" presName="parTransFour" presStyleCnt="0"/>
      <dgm:spPr/>
    </dgm:pt>
    <dgm:pt modelId="{C4831DD6-CD76-4EB1-8BA4-ECC0F033B59B}" type="pres">
      <dgm:prSet presAssocID="{A0B9D35E-BBEF-43A9-A987-54A0F4924FEC}" presName="horzFour" presStyleCnt="0"/>
      <dgm:spPr/>
    </dgm:pt>
    <dgm:pt modelId="{D7B4056B-4136-4B6F-86C9-B93A3C4BDCA4}" type="pres">
      <dgm:prSet presAssocID="{C22A3A9D-8896-42B1-A9E1-137AB6F19CBC}" presName="vertFour" presStyleCnt="0">
        <dgm:presLayoutVars>
          <dgm:chPref val="3"/>
        </dgm:presLayoutVars>
      </dgm:prSet>
      <dgm:spPr/>
    </dgm:pt>
    <dgm:pt modelId="{ECF86931-3BE5-4A0F-A00E-45591BCD5079}" type="pres">
      <dgm:prSet presAssocID="{C22A3A9D-8896-42B1-A9E1-137AB6F19CBC}" presName="txFour" presStyleLbl="node4" presStyleIdx="7" presStyleCnt="18" custScaleX="28412" custScaleY="102044">
        <dgm:presLayoutVars>
          <dgm:chPref val="3"/>
        </dgm:presLayoutVars>
      </dgm:prSet>
      <dgm:spPr/>
      <dgm:t>
        <a:bodyPr/>
        <a:lstStyle/>
        <a:p>
          <a:endParaRPr lang="ru-RU"/>
        </a:p>
      </dgm:t>
    </dgm:pt>
    <dgm:pt modelId="{FF584B75-BF45-4000-873A-F8FCED7AF95C}" type="pres">
      <dgm:prSet presAssocID="{C22A3A9D-8896-42B1-A9E1-137AB6F19CBC}" presName="parTransFour" presStyleCnt="0"/>
      <dgm:spPr/>
    </dgm:pt>
    <dgm:pt modelId="{1BC953D3-6716-4D67-9522-B7CFBE851720}" type="pres">
      <dgm:prSet presAssocID="{C22A3A9D-8896-42B1-A9E1-137AB6F19CBC}" presName="horzFour" presStyleCnt="0"/>
      <dgm:spPr/>
    </dgm:pt>
    <dgm:pt modelId="{BDFE0175-310B-4061-82D5-91AB86CC177B}" type="pres">
      <dgm:prSet presAssocID="{AA953905-5511-4BBE-84DD-052FA386F710}" presName="vertFour" presStyleCnt="0">
        <dgm:presLayoutVars>
          <dgm:chPref val="3"/>
        </dgm:presLayoutVars>
      </dgm:prSet>
      <dgm:spPr/>
    </dgm:pt>
    <dgm:pt modelId="{F528A6ED-D95E-412F-BAC4-1D31F098E4CC}" type="pres">
      <dgm:prSet presAssocID="{AA953905-5511-4BBE-84DD-052FA386F710}" presName="txFour" presStyleLbl="node4" presStyleIdx="8" presStyleCnt="18" custScaleX="30010" custScaleY="86678" custLinFactY="5054" custLinFactNeighborX="227" custLinFactNeighborY="100000">
        <dgm:presLayoutVars>
          <dgm:chPref val="3"/>
        </dgm:presLayoutVars>
      </dgm:prSet>
      <dgm:spPr/>
      <dgm:t>
        <a:bodyPr/>
        <a:lstStyle/>
        <a:p>
          <a:endParaRPr lang="ru-RU"/>
        </a:p>
      </dgm:t>
    </dgm:pt>
    <dgm:pt modelId="{A10DEDEA-A835-458B-B42C-6ADA8E0B4F43}" type="pres">
      <dgm:prSet presAssocID="{AA953905-5511-4BBE-84DD-052FA386F710}" presName="parTransFour" presStyleCnt="0"/>
      <dgm:spPr/>
    </dgm:pt>
    <dgm:pt modelId="{F5A0C93F-A96C-4D6D-999C-92EA1539AD31}" type="pres">
      <dgm:prSet presAssocID="{AA953905-5511-4BBE-84DD-052FA386F710}" presName="horzFour" presStyleCnt="0"/>
      <dgm:spPr/>
    </dgm:pt>
    <dgm:pt modelId="{E1E07EB3-4029-49DD-8836-ED6C3D40496F}" type="pres">
      <dgm:prSet presAssocID="{63F578CE-A7F9-43DF-9897-317DECBDFE75}" presName="vertFour" presStyleCnt="0">
        <dgm:presLayoutVars>
          <dgm:chPref val="3"/>
        </dgm:presLayoutVars>
      </dgm:prSet>
      <dgm:spPr/>
    </dgm:pt>
    <dgm:pt modelId="{E0925483-046E-4B1C-B61F-678079386B38}" type="pres">
      <dgm:prSet presAssocID="{63F578CE-A7F9-43DF-9897-317DECBDFE75}" presName="txFour" presStyleLbl="node4" presStyleIdx="9" presStyleCnt="18" custScaleX="32741" custScaleY="94274" custLinFactY="8859" custLinFactNeighborX="-116" custLinFactNeighborY="100000">
        <dgm:presLayoutVars>
          <dgm:chPref val="3"/>
        </dgm:presLayoutVars>
      </dgm:prSet>
      <dgm:spPr/>
      <dgm:t>
        <a:bodyPr/>
        <a:lstStyle/>
        <a:p>
          <a:endParaRPr lang="ru-RU"/>
        </a:p>
      </dgm:t>
    </dgm:pt>
    <dgm:pt modelId="{ACE40A29-F9C9-416D-9C04-ED4C9B58AFF0}" type="pres">
      <dgm:prSet presAssocID="{63F578CE-A7F9-43DF-9897-317DECBDFE75}" presName="parTransFour" presStyleCnt="0"/>
      <dgm:spPr/>
    </dgm:pt>
    <dgm:pt modelId="{E7B23ED8-3E60-46D5-A854-BBCB95EC85AD}" type="pres">
      <dgm:prSet presAssocID="{63F578CE-A7F9-43DF-9897-317DECBDFE75}" presName="horzFour" presStyleCnt="0"/>
      <dgm:spPr/>
    </dgm:pt>
    <dgm:pt modelId="{0F616997-070F-40F9-B39D-F7E89FC0E584}" type="pres">
      <dgm:prSet presAssocID="{106A0643-5723-4779-9CF8-832519081DFB}" presName="vertFour" presStyleCnt="0">
        <dgm:presLayoutVars>
          <dgm:chPref val="3"/>
        </dgm:presLayoutVars>
      </dgm:prSet>
      <dgm:spPr/>
    </dgm:pt>
    <dgm:pt modelId="{0A211D61-E96B-4C12-A8C8-D8D1EEFFBC58}" type="pres">
      <dgm:prSet presAssocID="{106A0643-5723-4779-9CF8-832519081DFB}" presName="txFour" presStyleLbl="node4" presStyleIdx="10" presStyleCnt="18" custScaleX="39952" custScaleY="91950" custLinFactY="545" custLinFactNeighborX="20" custLinFactNeighborY="100000">
        <dgm:presLayoutVars>
          <dgm:chPref val="3"/>
        </dgm:presLayoutVars>
      </dgm:prSet>
      <dgm:spPr/>
      <dgm:t>
        <a:bodyPr/>
        <a:lstStyle/>
        <a:p>
          <a:endParaRPr lang="ru-RU"/>
        </a:p>
      </dgm:t>
    </dgm:pt>
    <dgm:pt modelId="{D1FCFAB8-B831-4956-B902-B6DE817CCF98}" type="pres">
      <dgm:prSet presAssocID="{106A0643-5723-4779-9CF8-832519081DFB}" presName="parTransFour" presStyleCnt="0"/>
      <dgm:spPr/>
    </dgm:pt>
    <dgm:pt modelId="{F1CAC0B5-76BE-4AAD-9D6B-1EF7B8F33E00}" type="pres">
      <dgm:prSet presAssocID="{106A0643-5723-4779-9CF8-832519081DFB}" presName="horzFour" presStyleCnt="0"/>
      <dgm:spPr/>
    </dgm:pt>
    <dgm:pt modelId="{D7A5C03F-8A16-4D69-A504-68AA697D7D8A}" type="pres">
      <dgm:prSet presAssocID="{26CDDBB0-53B7-4D3C-AF4D-24683CDF4E8D}" presName="vertFour" presStyleCnt="0">
        <dgm:presLayoutVars>
          <dgm:chPref val="3"/>
        </dgm:presLayoutVars>
      </dgm:prSet>
      <dgm:spPr/>
    </dgm:pt>
    <dgm:pt modelId="{DD7F8CC8-677B-4412-A165-E035788EF0F0}" type="pres">
      <dgm:prSet presAssocID="{26CDDBB0-53B7-4D3C-AF4D-24683CDF4E8D}" presName="txFour" presStyleLbl="node4" presStyleIdx="11" presStyleCnt="18" custScaleX="67928" custScaleY="105223" custLinFactNeighborX="1055" custLinFactNeighborY="27357">
        <dgm:presLayoutVars>
          <dgm:chPref val="3"/>
        </dgm:presLayoutVars>
      </dgm:prSet>
      <dgm:spPr/>
      <dgm:t>
        <a:bodyPr/>
        <a:lstStyle/>
        <a:p>
          <a:endParaRPr lang="ru-RU"/>
        </a:p>
      </dgm:t>
    </dgm:pt>
    <dgm:pt modelId="{3ECD1922-6F53-4A58-803B-8ECDCF0A3B72}" type="pres">
      <dgm:prSet presAssocID="{26CDDBB0-53B7-4D3C-AF4D-24683CDF4E8D}" presName="horzFour" presStyleCnt="0"/>
      <dgm:spPr/>
    </dgm:pt>
    <dgm:pt modelId="{FC96FA8F-6E54-478A-A8ED-640F52F476A0}" type="pres">
      <dgm:prSet presAssocID="{782FD463-80CD-462F-9A8F-A95E5800F9A6}" presName="sibSpaceTwo" presStyleCnt="0"/>
      <dgm:spPr/>
    </dgm:pt>
    <dgm:pt modelId="{383CB128-A4AA-4452-9004-E8AD7002E2A1}" type="pres">
      <dgm:prSet presAssocID="{3D89C345-4A0D-4FDC-B5A8-B2FCB828DDAB}" presName="vertTwo" presStyleCnt="0"/>
      <dgm:spPr/>
    </dgm:pt>
    <dgm:pt modelId="{C3D65556-9B34-4346-A99C-73E3FE9EE9C6}" type="pres">
      <dgm:prSet presAssocID="{3D89C345-4A0D-4FDC-B5A8-B2FCB828DDAB}" presName="txTwo" presStyleLbl="node2" presStyleIdx="2" presStyleCnt="3" custScaleX="25169" custScaleY="113890">
        <dgm:presLayoutVars>
          <dgm:chPref val="3"/>
        </dgm:presLayoutVars>
      </dgm:prSet>
      <dgm:spPr/>
      <dgm:t>
        <a:bodyPr/>
        <a:lstStyle/>
        <a:p>
          <a:endParaRPr lang="ru-RU"/>
        </a:p>
      </dgm:t>
    </dgm:pt>
    <dgm:pt modelId="{9433F4D2-AFBC-4A07-A979-2EFBE3618D9C}" type="pres">
      <dgm:prSet presAssocID="{3D89C345-4A0D-4FDC-B5A8-B2FCB828DDAB}" presName="parTransTwo" presStyleCnt="0"/>
      <dgm:spPr/>
    </dgm:pt>
    <dgm:pt modelId="{BDED661D-16A8-437A-A61F-D108A88156E8}" type="pres">
      <dgm:prSet presAssocID="{3D89C345-4A0D-4FDC-B5A8-B2FCB828DDAB}" presName="horzTwo" presStyleCnt="0"/>
      <dgm:spPr/>
    </dgm:pt>
    <dgm:pt modelId="{A8237010-8D21-4C40-9D7B-4F8AE372C35B}" type="pres">
      <dgm:prSet presAssocID="{512DE50A-C5CC-4902-9E40-2F658F91C541}" presName="vertThree" presStyleCnt="0"/>
      <dgm:spPr/>
    </dgm:pt>
    <dgm:pt modelId="{83C0364A-A82B-41BD-93C7-EFFDB0175838}" type="pres">
      <dgm:prSet presAssocID="{512DE50A-C5CC-4902-9E40-2F658F91C541}" presName="txThree" presStyleLbl="node3" presStyleIdx="2" presStyleCnt="3" custScaleX="24708" custScaleY="91262">
        <dgm:presLayoutVars>
          <dgm:chPref val="3"/>
        </dgm:presLayoutVars>
      </dgm:prSet>
      <dgm:spPr/>
      <dgm:t>
        <a:bodyPr/>
        <a:lstStyle/>
        <a:p>
          <a:endParaRPr lang="ru-RU"/>
        </a:p>
      </dgm:t>
    </dgm:pt>
    <dgm:pt modelId="{26A5D7BF-655D-4842-8872-01D4FDFAE034}" type="pres">
      <dgm:prSet presAssocID="{512DE50A-C5CC-4902-9E40-2F658F91C541}" presName="parTransThree" presStyleCnt="0"/>
      <dgm:spPr/>
    </dgm:pt>
    <dgm:pt modelId="{509CE196-0D8C-49A8-B3D7-9BB29169618F}" type="pres">
      <dgm:prSet presAssocID="{512DE50A-C5CC-4902-9E40-2F658F91C541}" presName="horzThree"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12" presStyleCnt="18" custScaleX="24902" custScaleY="103356">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3" presStyleCnt="18" custScaleX="25295" custScaleY="99853">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4CCC690B-26B3-47CA-AEB9-46CDA2E15A25}" type="pres">
      <dgm:prSet presAssocID="{185ECEAA-E9EC-4803-BDA2-150F3705D74B}" presName="vertFour" presStyleCnt="0">
        <dgm:presLayoutVars>
          <dgm:chPref val="3"/>
        </dgm:presLayoutVars>
      </dgm:prSet>
      <dgm:spPr/>
    </dgm:pt>
    <dgm:pt modelId="{8E8AC1E9-FB6F-42A5-9474-FD92A989D567}" type="pres">
      <dgm:prSet presAssocID="{185ECEAA-E9EC-4803-BDA2-150F3705D74B}" presName="txFour" presStyleLbl="node4" presStyleIdx="14" presStyleCnt="18" custScaleX="26098" custScaleY="100237">
        <dgm:presLayoutVars>
          <dgm:chPref val="3"/>
        </dgm:presLayoutVars>
      </dgm:prSet>
      <dgm:spPr/>
      <dgm:t>
        <a:bodyPr/>
        <a:lstStyle/>
        <a:p>
          <a:endParaRPr lang="ru-RU"/>
        </a:p>
      </dgm:t>
    </dgm:pt>
    <dgm:pt modelId="{0A410C9B-3DF5-4E41-8896-D54FC96A86A9}" type="pres">
      <dgm:prSet presAssocID="{185ECEAA-E9EC-4803-BDA2-150F3705D74B}" presName="parTransFour" presStyleCnt="0"/>
      <dgm:spPr/>
    </dgm:pt>
    <dgm:pt modelId="{244BCC4F-DF14-434C-801F-C854F38E0855}" type="pres">
      <dgm:prSet presAssocID="{185ECEAA-E9EC-4803-BDA2-150F3705D74B}" presName="horzFour" presStyleCnt="0"/>
      <dgm:spPr/>
    </dgm:pt>
    <dgm:pt modelId="{52333AC2-4451-4B24-A3B1-C092ADC59525}" type="pres">
      <dgm:prSet presAssocID="{082EC1CC-CD0D-43DE-A613-150E1A8DBE60}" presName="vertFour" presStyleCnt="0">
        <dgm:presLayoutVars>
          <dgm:chPref val="3"/>
        </dgm:presLayoutVars>
      </dgm:prSet>
      <dgm:spPr/>
    </dgm:pt>
    <dgm:pt modelId="{E540DE68-EB53-4C30-AC40-243EE7A10C17}" type="pres">
      <dgm:prSet presAssocID="{082EC1CC-CD0D-43DE-A613-150E1A8DBE60}" presName="txFour" presStyleLbl="node4" presStyleIdx="15" presStyleCnt="18" custScaleX="27769" custLinFactNeighborX="-426" custLinFactNeighborY="-77933">
        <dgm:presLayoutVars>
          <dgm:chPref val="3"/>
        </dgm:presLayoutVars>
      </dgm:prSet>
      <dgm:spPr/>
      <dgm:t>
        <a:bodyPr/>
        <a:lstStyle/>
        <a:p>
          <a:endParaRPr lang="ru-RU"/>
        </a:p>
      </dgm:t>
    </dgm:pt>
    <dgm:pt modelId="{5A6494E5-4937-4C73-AA74-07766BF905B9}" type="pres">
      <dgm:prSet presAssocID="{082EC1CC-CD0D-43DE-A613-150E1A8DBE60}" presName="parTransFour" presStyleCnt="0"/>
      <dgm:spPr/>
    </dgm:pt>
    <dgm:pt modelId="{08935F06-7E86-4669-8A72-0BB000B4CAA3}" type="pres">
      <dgm:prSet presAssocID="{082EC1CC-CD0D-43DE-A613-150E1A8DBE60}" presName="horzFour" presStyleCnt="0"/>
      <dgm:spPr/>
    </dgm:pt>
    <dgm:pt modelId="{66AE5943-CD57-4B0A-B8A1-D1F6E298E33B}" type="pres">
      <dgm:prSet presAssocID="{F6B46C7E-0BD2-4198-B92C-D4AFB39D0DF3}" presName="vertFour" presStyleCnt="0">
        <dgm:presLayoutVars>
          <dgm:chPref val="3"/>
        </dgm:presLayoutVars>
      </dgm:prSet>
      <dgm:spPr/>
    </dgm:pt>
    <dgm:pt modelId="{E4A8A91F-C72F-42C4-9F11-3F9AA5B7D093}" type="pres">
      <dgm:prSet presAssocID="{F6B46C7E-0BD2-4198-B92C-D4AFB39D0DF3}" presName="txFour" presStyleLbl="node4" presStyleIdx="16" presStyleCnt="18" custScaleX="30405" custLinFactNeighborX="-1464" custLinFactNeighborY="-84272">
        <dgm:presLayoutVars>
          <dgm:chPref val="3"/>
        </dgm:presLayoutVars>
      </dgm:prSet>
      <dgm:spPr/>
      <dgm:t>
        <a:bodyPr/>
        <a:lstStyle/>
        <a:p>
          <a:endParaRPr lang="ru-RU"/>
        </a:p>
      </dgm:t>
    </dgm:pt>
    <dgm:pt modelId="{A5A9D21F-9268-498B-A7BA-8D709BF597BB}" type="pres">
      <dgm:prSet presAssocID="{F6B46C7E-0BD2-4198-B92C-D4AFB39D0DF3}" presName="parTransFour" presStyleCnt="0"/>
      <dgm:spPr/>
    </dgm:pt>
    <dgm:pt modelId="{BDB035FB-6BDA-4635-83F3-59ED0841BC23}" type="pres">
      <dgm:prSet presAssocID="{F6B46C7E-0BD2-4198-B92C-D4AFB39D0DF3}" presName="horzFour" presStyleCnt="0"/>
      <dgm:spPr/>
    </dgm:pt>
    <dgm:pt modelId="{621141FB-C765-40CA-806F-67314F3A357E}" type="pres">
      <dgm:prSet presAssocID="{145C9317-5800-4A65-B343-F91DE63C2D96}" presName="vertFour" presStyleCnt="0">
        <dgm:presLayoutVars>
          <dgm:chPref val="3"/>
        </dgm:presLayoutVars>
      </dgm:prSet>
      <dgm:spPr/>
    </dgm:pt>
    <dgm:pt modelId="{207320A6-728B-41D5-8868-13C3E8015EF9}" type="pres">
      <dgm:prSet presAssocID="{145C9317-5800-4A65-B343-F91DE63C2D96}" presName="txFour" presStyleLbl="node4" presStyleIdx="17" presStyleCnt="18" custScaleX="30296" custLinFactNeighborX="-1443">
        <dgm:presLayoutVars>
          <dgm:chPref val="3"/>
        </dgm:presLayoutVars>
      </dgm:prSet>
      <dgm:spPr/>
      <dgm:t>
        <a:bodyPr/>
        <a:lstStyle/>
        <a:p>
          <a:endParaRPr lang="ru-RU"/>
        </a:p>
      </dgm:t>
    </dgm:pt>
    <dgm:pt modelId="{C1949580-DC47-4846-A723-70F567C693B6}" type="pres">
      <dgm:prSet presAssocID="{145C9317-5800-4A65-B343-F91DE63C2D96}" presName="horzFour" presStyleCnt="0"/>
      <dgm:spPr/>
    </dgm:pt>
  </dgm:ptLst>
  <dgm:cxnLst>
    <dgm:cxn modelId="{6A1CBDFF-87C2-4B06-BF78-6198A6CC3091}" srcId="{F6B46C7E-0BD2-4198-B92C-D4AFB39D0DF3}" destId="{145C9317-5800-4A65-B343-F91DE63C2D96}" srcOrd="0" destOrd="0" parTransId="{112BF25C-B667-4003-AEAB-20B403C77E84}" sibTransId="{EB277C22-4DB1-4488-857C-38BEC7EEAE09}"/>
    <dgm:cxn modelId="{FB5AB8E4-215E-4CB5-954A-ED5414BA8842}" srcId="{512DE50A-C5CC-4902-9E40-2F658F91C541}" destId="{2D4CF4D0-B6E1-4A60-9375-38C89B9A9028}" srcOrd="0" destOrd="0" parTransId="{EBAAD010-037F-4C11-B7B6-C136F417FF69}" sibTransId="{27BB5197-EF04-47D3-9FE2-9DD1B2FFD241}"/>
    <dgm:cxn modelId="{D4F5E715-8A9C-4394-B1A7-27E0708936FE}" srcId="{2D4CF4D0-B6E1-4A60-9375-38C89B9A9028}" destId="{5D59B49C-8193-4B9D-A524-24260E5DC43A}" srcOrd="0" destOrd="0" parTransId="{5F514B5F-7E9E-4D86-87E2-615FDF271CE8}" sibTransId="{B2212DC2-0DC6-4C79-AF8C-D2E0529EEE4F}"/>
    <dgm:cxn modelId="{CEBDB942-B863-4B96-A80F-CE6F99CE4296}" type="presOf" srcId="{3D89C345-4A0D-4FDC-B5A8-B2FCB828DDAB}" destId="{C3D65556-9B34-4346-A99C-73E3FE9EE9C6}" srcOrd="0" destOrd="0" presId="urn:microsoft.com/office/officeart/2005/8/layout/hierarchy4"/>
    <dgm:cxn modelId="{0F102A5B-2ED6-4365-B40C-294979BFB182}" type="presOf" srcId="{145C9317-5800-4A65-B343-F91DE63C2D96}" destId="{207320A6-728B-41D5-8868-13C3E8015EF9}" srcOrd="0" destOrd="0" presId="urn:microsoft.com/office/officeart/2005/8/layout/hierarchy4"/>
    <dgm:cxn modelId="{3AE2BA07-569C-4DB8-90A6-0643D9A5BE29}" srcId="{D351FCBF-967B-4557-978E-7A3222124EA5}" destId="{3C29B1D9-6988-406E-95F7-EF69C8F76D7B}" srcOrd="1" destOrd="0" parTransId="{558D3808-AC69-4E98-BD3B-02B1F718295F}" sibTransId="{782FD463-80CD-462F-9A8F-A95E5800F9A6}"/>
    <dgm:cxn modelId="{4045F7AF-15E4-47AD-84CB-914470CA2011}" type="presOf" srcId="{C22A3A9D-8896-42B1-A9E1-137AB6F19CBC}" destId="{ECF86931-3BE5-4A0F-A00E-45591BCD5079}"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FC33DF88-5B43-4EEE-A078-89F6D8EFEE98}" type="presOf" srcId="{A0B9D35E-BBEF-43A9-A987-54A0F4924FEC}" destId="{43512D5F-60E3-4A3D-A813-B95806C65BFB}" srcOrd="0" destOrd="0" presId="urn:microsoft.com/office/officeart/2005/8/layout/hierarchy4"/>
    <dgm:cxn modelId="{2247F5D0-5427-44BB-B186-88CC86E55CB6}" type="presOf" srcId="{106A0643-5723-4779-9CF8-832519081DFB}" destId="{0A211D61-E96B-4C12-A8C8-D8D1EEFFBC58}" srcOrd="0" destOrd="0" presId="urn:microsoft.com/office/officeart/2005/8/layout/hierarchy4"/>
    <dgm:cxn modelId="{E5CCD3A8-8E7C-4EFB-86EB-98EE06F70C3C}" srcId="{106A0643-5723-4779-9CF8-832519081DFB}" destId="{26CDDBB0-53B7-4D3C-AF4D-24683CDF4E8D}" srcOrd="0" destOrd="0" parTransId="{581B809D-D9C1-4188-8317-C2E7CDF60D60}" sibTransId="{DA7286F5-35A6-49CD-971E-1ABD0B6F3A56}"/>
    <dgm:cxn modelId="{BEBF1629-E83C-42C7-9416-25CB553A57D0}" type="presOf" srcId="{11F9C3DB-3694-4C6F-9480-413338C10FBB}" destId="{E46628DA-DFCB-494E-9EDB-9DEB3E961771}" srcOrd="0" destOrd="0" presId="urn:microsoft.com/office/officeart/2005/8/layout/hierarchy4"/>
    <dgm:cxn modelId="{2739AD3E-7A89-4B28-9E52-B9706A35BDB8}" type="presOf" srcId="{2D4CF4D0-B6E1-4A60-9375-38C89B9A9028}" destId="{E4327505-0C43-4871-8757-A50453A0C067}" srcOrd="0" destOrd="0" presId="urn:microsoft.com/office/officeart/2005/8/layout/hierarchy4"/>
    <dgm:cxn modelId="{7160EDEF-9F8A-406C-B940-651C62CF9034}" type="presOf" srcId="{DC8ABE38-9E0B-457A-A24A-B3482434ACAB}" destId="{90F499B4-F115-41CD-8117-278BB7C1079C}" srcOrd="0" destOrd="0" presId="urn:microsoft.com/office/officeart/2005/8/layout/hierarchy4"/>
    <dgm:cxn modelId="{3B6E73E6-D140-4BFF-A7C1-D6612C1DF66E}" type="presOf" srcId="{1A37C2D0-E311-480D-BE74-4A10698CA5CA}" destId="{864DD87F-0B0C-4621-942E-8CB6627B1031}" srcOrd="0" destOrd="0" presId="urn:microsoft.com/office/officeart/2005/8/layout/hierarchy4"/>
    <dgm:cxn modelId="{C906717C-5FAD-4770-9C63-3C6BCFB5E7B6}" type="presOf" srcId="{AA953905-5511-4BBE-84DD-052FA386F710}" destId="{F528A6ED-D95E-412F-BAC4-1D31F098E4CC}" srcOrd="0" destOrd="0" presId="urn:microsoft.com/office/officeart/2005/8/layout/hierarchy4"/>
    <dgm:cxn modelId="{9FEA75D5-FF99-4EED-B29D-DC121EC79BB1}" srcId="{B6569DD0-5CAF-4EBD-812F-CAA384C5D95A}" destId="{88DF974B-B270-4D3B-A9B4-7E9145FE5B54}" srcOrd="0" destOrd="0" parTransId="{4E9679B1-A62A-4C72-8370-C34133ADC0D1}" sibTransId="{C9DBB2B2-FB18-48A7-972B-A7955468218B}"/>
    <dgm:cxn modelId="{5D9820EF-92BD-485A-91F2-60F30F8D5444}" type="presOf" srcId="{512DE50A-C5CC-4902-9E40-2F658F91C541}" destId="{83C0364A-A82B-41BD-93C7-EFFDB0175838}" srcOrd="0" destOrd="0" presId="urn:microsoft.com/office/officeart/2005/8/layout/hierarchy4"/>
    <dgm:cxn modelId="{D87456FF-BCC5-44D1-85B1-54EBB26CE52E}" srcId="{C22A3A9D-8896-42B1-A9E1-137AB6F19CBC}" destId="{AA953905-5511-4BBE-84DD-052FA386F710}" srcOrd="0" destOrd="0" parTransId="{817F387D-4C42-4758-9D34-7219BC16C280}" sibTransId="{761CBA81-EE40-40CF-BA8F-7FDDA9A9886A}"/>
    <dgm:cxn modelId="{F6FC4B12-882C-4399-B661-3DB9BCBF516C}" type="presOf" srcId="{F6B46C7E-0BD2-4198-B92C-D4AFB39D0DF3}" destId="{E4A8A91F-C72F-42C4-9F11-3F9AA5B7D093}" srcOrd="0" destOrd="0" presId="urn:microsoft.com/office/officeart/2005/8/layout/hierarchy4"/>
    <dgm:cxn modelId="{47085E78-F323-461C-ABA0-3C00F129E846}" srcId="{E321591B-EF22-4B70-A997-F920ADD424A6}" destId="{11F9C3DB-3694-4C6F-9480-413338C10FBB}" srcOrd="0" destOrd="0" parTransId="{82AF0889-00EE-4A2D-80F8-9E69973D9BB1}" sibTransId="{959BAB1B-4ED2-49C7-A434-265946C911A4}"/>
    <dgm:cxn modelId="{0BCC8BCD-615D-4005-A7E8-DA6BF69248CB}" type="presOf" srcId="{3C29B1D9-6988-406E-95F7-EF69C8F76D7B}" destId="{9692E4E5-EA87-4891-A501-26C7961EF45B}" srcOrd="0" destOrd="0" presId="urn:microsoft.com/office/officeart/2005/8/layout/hierarchy4"/>
    <dgm:cxn modelId="{0EC2FFFF-3B8A-4396-A103-CD84B8E53C3D}" srcId="{6E4BDF23-D055-4600-B225-7ECA009E7556}" destId="{DC8ABE38-9E0B-457A-A24A-B3482434ACAB}" srcOrd="0" destOrd="0" parTransId="{66A143F5-070B-4EB2-98E1-744739FD25A0}" sibTransId="{571AE004-CF7E-444E-8136-BDA562AA7234}"/>
    <dgm:cxn modelId="{54EC16C4-94F1-4DA1-8192-10A416F0D1CD}" srcId="{D351FCBF-967B-4557-978E-7A3222124EA5}" destId="{6E4BDF23-D055-4600-B225-7ECA009E7556}" srcOrd="0" destOrd="0" parTransId="{4D02B540-D793-425D-B00D-FED0E450A17E}" sibTransId="{44280126-ADC5-4899-80CA-477D12FABF98}"/>
    <dgm:cxn modelId="{E39DBEE1-071C-4D68-AD10-9BD824901600}" type="presOf" srcId="{D351FCBF-967B-4557-978E-7A3222124EA5}" destId="{8CCC63E9-78E3-42CF-8177-76D5E588906A}"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60E599C8-95A6-44C9-900D-3497063C8FC5}" srcId="{88DF974B-B270-4D3B-A9B4-7E9145FE5B54}" destId="{4CFA4027-B689-4D18-B13F-E2AD64253F7E}" srcOrd="0" destOrd="0" parTransId="{548858CD-30AE-44E9-86E2-96A0BDEB5322}" sibTransId="{C61585E8-388A-4EC4-B091-1E513E88F045}"/>
    <dgm:cxn modelId="{B4B1E15A-BEA8-4C32-A6C9-724F3C29D879}" type="presOf" srcId="{E3D80B77-31B5-4DFF-8FE1-FAA26C288FE0}" destId="{EEB2D4C0-44EF-4409-AA48-84DEFA84FBF0}" srcOrd="0" destOrd="0" presId="urn:microsoft.com/office/officeart/2005/8/layout/hierarchy4"/>
    <dgm:cxn modelId="{1D649314-B3D2-4AD3-A53F-49B4F392F4C8}" srcId="{3C29B1D9-6988-406E-95F7-EF69C8F76D7B}" destId="{2333D6CA-4988-4510-AFA4-58ADFA1A8522}" srcOrd="0" destOrd="0" parTransId="{38E669F4-5E71-478B-8F4F-775AC4D54D94}" sibTransId="{594A0392-12CF-4BEC-A9F9-D4AEFF1EAC96}"/>
    <dgm:cxn modelId="{2FE51A48-5FB1-47DB-B1D2-53F70114CC93}" srcId="{63F578CE-A7F9-43DF-9897-317DECBDFE75}" destId="{106A0643-5723-4779-9CF8-832519081DFB}" srcOrd="0" destOrd="0" parTransId="{98CDF667-AFD7-45A7-830E-DBC57D119B48}" sibTransId="{AAC5046D-5D48-4BE8-BD1C-EFD43A10777C}"/>
    <dgm:cxn modelId="{2EFA06C7-FFBF-4A71-9497-8CD2D53E0F90}" srcId="{4CFA4027-B689-4D18-B13F-E2AD64253F7E}" destId="{E3D80B77-31B5-4DFF-8FE1-FAA26C288FE0}" srcOrd="0" destOrd="0" parTransId="{E78DBF50-9289-4971-A0FE-F15CE31D7B33}" sibTransId="{C04BC880-4C18-4042-B395-9592849193CB}"/>
    <dgm:cxn modelId="{42B6BBFC-B8B2-403C-B64D-DCABDC7A44A3}" type="presOf" srcId="{E321591B-EF22-4B70-A997-F920ADD424A6}" destId="{90BD3D43-1A3B-485E-AFA6-70323627E9FE}" srcOrd="0" destOrd="0" presId="urn:microsoft.com/office/officeart/2005/8/layout/hierarchy4"/>
    <dgm:cxn modelId="{4261F136-DE99-446C-BCB6-DA60F64402AD}" srcId="{11F9C3DB-3694-4C6F-9480-413338C10FBB}" destId="{B6569DD0-5CAF-4EBD-812F-CAA384C5D95A}" srcOrd="0" destOrd="0" parTransId="{A90F804D-9F9A-414F-8363-9F071A1BCA86}" sibTransId="{6BFBC289-7E47-481C-93FB-38C6FF93EE5A}"/>
    <dgm:cxn modelId="{25A2EF7A-855B-4920-81C8-B3E40729E063}" srcId="{A0B9D35E-BBEF-43A9-A987-54A0F4924FEC}" destId="{C22A3A9D-8896-42B1-A9E1-137AB6F19CBC}" srcOrd="0" destOrd="0" parTransId="{AE5A436E-DB2F-440E-A31A-C892D8833ECC}" sibTransId="{AA5B28FA-9734-4A88-BFA9-F41F52E647C0}"/>
    <dgm:cxn modelId="{E2E60461-5992-4AA5-A3A2-574A752DCE92}" srcId="{D351FCBF-967B-4557-978E-7A3222124EA5}" destId="{3D89C345-4A0D-4FDC-B5A8-B2FCB828DDAB}" srcOrd="2" destOrd="0" parTransId="{E6354887-5BD7-498D-B65E-5BB3879A76B2}" sibTransId="{EA880DA5-92D7-4193-8FA5-39C6170E4C3C}"/>
    <dgm:cxn modelId="{879B88E9-9F70-44E2-9D0A-67D5BED1F617}" srcId="{082EC1CC-CD0D-43DE-A613-150E1A8DBE60}" destId="{F6B46C7E-0BD2-4198-B92C-D4AFB39D0DF3}" srcOrd="0" destOrd="0" parTransId="{F2680510-1257-4C3D-BD09-6E8407B9CBE8}" sibTransId="{8CC147D3-902C-4079-A67E-49FBAC3A7EB1}"/>
    <dgm:cxn modelId="{96D254C8-F10A-4376-84FD-1DFC55F20C3B}" type="presOf" srcId="{185ECEAA-E9EC-4803-BDA2-150F3705D74B}" destId="{8E8AC1E9-FB6F-42A5-9474-FD92A989D567}" srcOrd="0" destOrd="0" presId="urn:microsoft.com/office/officeart/2005/8/layout/hierarchy4"/>
    <dgm:cxn modelId="{08680A21-B733-48E1-8291-471395FA57F5}" type="presOf" srcId="{B6569DD0-5CAF-4EBD-812F-CAA384C5D95A}" destId="{0AC65D80-99D6-40C0-8E49-2EECF2BCE3A9}" srcOrd="0" destOrd="0" presId="urn:microsoft.com/office/officeart/2005/8/layout/hierarchy4"/>
    <dgm:cxn modelId="{8FB02B12-17F7-424A-8C46-DB458AA0B3ED}" type="presOf" srcId="{2333D6CA-4988-4510-AFA4-58ADFA1A8522}" destId="{54CEBF21-A4A2-4FAA-84C4-B03ADB329E3A}" srcOrd="0" destOrd="0" presId="urn:microsoft.com/office/officeart/2005/8/layout/hierarchy4"/>
    <dgm:cxn modelId="{6AA075CD-6985-487F-BDA3-927D2DAB0471}" type="presOf" srcId="{26CDDBB0-53B7-4D3C-AF4D-24683CDF4E8D}" destId="{DD7F8CC8-677B-4412-A165-E035788EF0F0}" srcOrd="0" destOrd="0" presId="urn:microsoft.com/office/officeart/2005/8/layout/hierarchy4"/>
    <dgm:cxn modelId="{D78F27C0-F8A8-4DA6-9BC5-0C93D7A94FE9}" type="presOf" srcId="{88DF974B-B270-4D3B-A9B4-7E9145FE5B54}" destId="{C2A5106F-03A4-46E1-8897-B6F86B1EB211}" srcOrd="0" destOrd="0" presId="urn:microsoft.com/office/officeart/2005/8/layout/hierarchy4"/>
    <dgm:cxn modelId="{C01024E1-E059-431B-A7AD-3E181A9EED69}" srcId="{AA953905-5511-4BBE-84DD-052FA386F710}" destId="{63F578CE-A7F9-43DF-9897-317DECBDFE75}" srcOrd="0" destOrd="0" parTransId="{C4C4E399-7CFA-4FB6-8B88-411CF958837E}" sibTransId="{A0703C8F-6192-4443-A2CD-917212FFA414}"/>
    <dgm:cxn modelId="{DCB72194-1749-480B-93B2-F3A4ABC15315}" type="presOf" srcId="{082EC1CC-CD0D-43DE-A613-150E1A8DBE60}" destId="{E540DE68-EB53-4C30-AC40-243EE7A10C17}" srcOrd="0" destOrd="0" presId="urn:microsoft.com/office/officeart/2005/8/layout/hierarchy4"/>
    <dgm:cxn modelId="{02D1B5F0-5194-4C6A-A604-3AAE159768A3}" srcId="{185ECEAA-E9EC-4803-BDA2-150F3705D74B}" destId="{082EC1CC-CD0D-43DE-A613-150E1A8DBE60}" srcOrd="0" destOrd="0" parTransId="{7C55675F-CABC-4758-8574-80AB776D85A6}" sibTransId="{833B821C-191A-4E73-B688-E558D18292A6}"/>
    <dgm:cxn modelId="{B35FB5B5-CB85-4C4B-BE45-00B5768FB17B}" srcId="{2333D6CA-4988-4510-AFA4-58ADFA1A8522}" destId="{A0B9D35E-BBEF-43A9-A987-54A0F4924FEC}" srcOrd="0" destOrd="0" parTransId="{321D3909-0C0D-456E-A4DF-D22CFB08BF32}" sibTransId="{E4E00050-8396-403D-958E-B453A4BBD06F}"/>
    <dgm:cxn modelId="{749C46D7-EA35-4978-9D72-CAA42205FD00}" type="presOf" srcId="{6E4BDF23-D055-4600-B225-7ECA009E7556}" destId="{B5E642CB-E027-4891-9890-4C997D088B55}" srcOrd="0" destOrd="0" presId="urn:microsoft.com/office/officeart/2005/8/layout/hierarchy4"/>
    <dgm:cxn modelId="{3087A94B-9A21-4911-85CA-4850667E5534}" type="presOf" srcId="{4CFA4027-B689-4D18-B13F-E2AD64253F7E}" destId="{C4145823-F6A6-4FD0-91E7-96466CB8D1F1}" srcOrd="0" destOrd="0" presId="urn:microsoft.com/office/officeart/2005/8/layout/hierarchy4"/>
    <dgm:cxn modelId="{DE61C458-2B18-4843-ABAF-C44821EB57F6}" type="presOf" srcId="{63F578CE-A7F9-43DF-9897-317DECBDFE75}" destId="{E0925483-046E-4B1C-B61F-678079386B38}" srcOrd="0" destOrd="0" presId="urn:microsoft.com/office/officeart/2005/8/layout/hierarchy4"/>
    <dgm:cxn modelId="{7E0A9860-EC12-48C6-A773-3C342ABCA74F}" type="presOf" srcId="{5D59B49C-8193-4B9D-A524-24260E5DC43A}" destId="{26A96B2E-8431-4887-87F9-A88D05F1F01E}" srcOrd="0" destOrd="0" presId="urn:microsoft.com/office/officeart/2005/8/layout/hierarchy4"/>
    <dgm:cxn modelId="{1B2D7BCC-8BE9-42D3-A5C7-9032F83D87E1}" srcId="{5D59B49C-8193-4B9D-A524-24260E5DC43A}" destId="{185ECEAA-E9EC-4803-BDA2-150F3705D74B}" srcOrd="0" destOrd="0" parTransId="{51F421F0-2C98-4F6D-BF71-C5BF8C5D3CE4}" sibTransId="{B6172A86-0ED0-4857-B188-95714E8AB943}"/>
    <dgm:cxn modelId="{06734997-BB3F-464B-BD88-0FF9251C0472}" srcId="{1A37C2D0-E311-480D-BE74-4A10698CA5CA}" destId="{D351FCBF-967B-4557-978E-7A3222124EA5}" srcOrd="0" destOrd="0" parTransId="{02F7ECAF-3554-4DF9-89FC-164034A7045E}" sibTransId="{7DEB0C03-D1E4-4C2F-9788-195499245F22}"/>
    <dgm:cxn modelId="{ACC44F51-D5FC-46FD-80EF-DCAA0D9BD072}" type="presParOf" srcId="{864DD87F-0B0C-4621-942E-8CB6627B1031}" destId="{0C39856A-F539-4A0A-9A68-83637FEBAC0B}" srcOrd="0" destOrd="0" presId="urn:microsoft.com/office/officeart/2005/8/layout/hierarchy4"/>
    <dgm:cxn modelId="{8F227B29-5867-4674-ABFB-CC8CA6F3D817}" type="presParOf" srcId="{0C39856A-F539-4A0A-9A68-83637FEBAC0B}" destId="{8CCC63E9-78E3-42CF-8177-76D5E588906A}" srcOrd="0" destOrd="0" presId="urn:microsoft.com/office/officeart/2005/8/layout/hierarchy4"/>
    <dgm:cxn modelId="{1A7F0027-D8AC-4035-9EE0-42FB64212809}" type="presParOf" srcId="{0C39856A-F539-4A0A-9A68-83637FEBAC0B}" destId="{B9A4D6C6-8648-453E-93F2-931661CD5112}" srcOrd="1" destOrd="0" presId="urn:microsoft.com/office/officeart/2005/8/layout/hierarchy4"/>
    <dgm:cxn modelId="{A2997A28-20F4-4010-8306-104B53AAAED9}" type="presParOf" srcId="{0C39856A-F539-4A0A-9A68-83637FEBAC0B}" destId="{BE32FA8B-7078-4ADB-B5C0-7CD6AA1E3302}" srcOrd="2" destOrd="0" presId="urn:microsoft.com/office/officeart/2005/8/layout/hierarchy4"/>
    <dgm:cxn modelId="{4D78B1E7-F683-43A7-86D6-77707D49FF31}" type="presParOf" srcId="{BE32FA8B-7078-4ADB-B5C0-7CD6AA1E3302}" destId="{3CAF2A95-9A8D-4AE2-99BD-4633CCE03CCD}" srcOrd="0" destOrd="0" presId="urn:microsoft.com/office/officeart/2005/8/layout/hierarchy4"/>
    <dgm:cxn modelId="{F2BBC7D6-D13D-4467-964E-ABA4A61351C6}" type="presParOf" srcId="{3CAF2A95-9A8D-4AE2-99BD-4633CCE03CCD}" destId="{B5E642CB-E027-4891-9890-4C997D088B55}" srcOrd="0" destOrd="0" presId="urn:microsoft.com/office/officeart/2005/8/layout/hierarchy4"/>
    <dgm:cxn modelId="{2C21F9FE-2BA0-4D7A-A4CF-F8A683313BAC}" type="presParOf" srcId="{3CAF2A95-9A8D-4AE2-99BD-4633CCE03CCD}" destId="{ACBCB08E-F0CD-439D-99D4-1112527E7B34}" srcOrd="1" destOrd="0" presId="urn:microsoft.com/office/officeart/2005/8/layout/hierarchy4"/>
    <dgm:cxn modelId="{93E213AF-1287-4DAD-84F1-7FE49368E56C}" type="presParOf" srcId="{3CAF2A95-9A8D-4AE2-99BD-4633CCE03CCD}" destId="{F7887B5A-E7EB-4C68-BB12-843A559EAFDD}" srcOrd="2" destOrd="0" presId="urn:microsoft.com/office/officeart/2005/8/layout/hierarchy4"/>
    <dgm:cxn modelId="{0F3914D9-4997-4EFA-81B8-A6246C4D3141}" type="presParOf" srcId="{F7887B5A-E7EB-4C68-BB12-843A559EAFDD}" destId="{24ED2BF5-5E6A-4D66-B1B8-DD534C42396D}" srcOrd="0" destOrd="0" presId="urn:microsoft.com/office/officeart/2005/8/layout/hierarchy4"/>
    <dgm:cxn modelId="{41DDDC38-2E37-4F5D-95AD-0608020EC831}" type="presParOf" srcId="{24ED2BF5-5E6A-4D66-B1B8-DD534C42396D}" destId="{90F499B4-F115-41CD-8117-278BB7C1079C}" srcOrd="0" destOrd="0" presId="urn:microsoft.com/office/officeart/2005/8/layout/hierarchy4"/>
    <dgm:cxn modelId="{68679620-F00A-4870-A293-2C8FF447640C}" type="presParOf" srcId="{24ED2BF5-5E6A-4D66-B1B8-DD534C42396D}" destId="{A4D47851-8E7F-4F47-B9E6-947B6D0E1522}" srcOrd="1" destOrd="0" presId="urn:microsoft.com/office/officeart/2005/8/layout/hierarchy4"/>
    <dgm:cxn modelId="{0FA2DC64-F286-4A9D-B326-76E08B1CB18B}" type="presParOf" srcId="{24ED2BF5-5E6A-4D66-B1B8-DD534C42396D}" destId="{232726A3-132F-4309-8384-C87BE68D1A7D}" srcOrd="2" destOrd="0" presId="urn:microsoft.com/office/officeart/2005/8/layout/hierarchy4"/>
    <dgm:cxn modelId="{1B4A5A17-B1A5-4ABE-8ED4-B1128F656357}" type="presParOf" srcId="{232726A3-132F-4309-8384-C87BE68D1A7D}" destId="{92F27F9C-FC65-4FA6-95B7-88DA3A778C96}" srcOrd="0" destOrd="0" presId="urn:microsoft.com/office/officeart/2005/8/layout/hierarchy4"/>
    <dgm:cxn modelId="{3DF0A251-52AC-4725-9841-58F0B50191E5}" type="presParOf" srcId="{92F27F9C-FC65-4FA6-95B7-88DA3A778C96}" destId="{90BD3D43-1A3B-485E-AFA6-70323627E9FE}" srcOrd="0" destOrd="0" presId="urn:microsoft.com/office/officeart/2005/8/layout/hierarchy4"/>
    <dgm:cxn modelId="{F242636B-2C00-4E85-8FA2-0AF390D9DFD8}" type="presParOf" srcId="{92F27F9C-FC65-4FA6-95B7-88DA3A778C96}" destId="{8B39B552-1478-4372-B458-763D7F5D1FFF}" srcOrd="1" destOrd="0" presId="urn:microsoft.com/office/officeart/2005/8/layout/hierarchy4"/>
    <dgm:cxn modelId="{0CDC7E64-2D47-4BA2-B42D-7122A43A4867}" type="presParOf" srcId="{92F27F9C-FC65-4FA6-95B7-88DA3A778C96}" destId="{0DA08D53-8029-4837-B719-F3B3638477EE}" srcOrd="2" destOrd="0" presId="urn:microsoft.com/office/officeart/2005/8/layout/hierarchy4"/>
    <dgm:cxn modelId="{012E60C2-C298-42A4-A552-C47BB0B0C1EC}" type="presParOf" srcId="{0DA08D53-8029-4837-B719-F3B3638477EE}" destId="{507CAB7A-9F39-457C-BEC3-5B3BFB169094}" srcOrd="0" destOrd="0" presId="urn:microsoft.com/office/officeart/2005/8/layout/hierarchy4"/>
    <dgm:cxn modelId="{895E45C7-277F-4FB5-AF28-B87589B4B28E}" type="presParOf" srcId="{507CAB7A-9F39-457C-BEC3-5B3BFB169094}" destId="{E46628DA-DFCB-494E-9EDB-9DEB3E961771}" srcOrd="0" destOrd="0" presId="urn:microsoft.com/office/officeart/2005/8/layout/hierarchy4"/>
    <dgm:cxn modelId="{80F962B3-AF48-4036-A7D9-8887CDD3AB5E}" type="presParOf" srcId="{507CAB7A-9F39-457C-BEC3-5B3BFB169094}" destId="{1B95A24A-02CF-475E-ACB6-B20FB895244B}" srcOrd="1" destOrd="0" presId="urn:microsoft.com/office/officeart/2005/8/layout/hierarchy4"/>
    <dgm:cxn modelId="{3227D9CB-C1A6-403E-8A5C-1CB34B323966}" type="presParOf" srcId="{507CAB7A-9F39-457C-BEC3-5B3BFB169094}" destId="{E8E4A673-71C9-45AE-9B5F-AE8A221A53FE}" srcOrd="2" destOrd="0" presId="urn:microsoft.com/office/officeart/2005/8/layout/hierarchy4"/>
    <dgm:cxn modelId="{B718AE56-1A1C-4665-9AB3-C742271C50F2}" type="presParOf" srcId="{E8E4A673-71C9-45AE-9B5F-AE8A221A53FE}" destId="{F21DC648-3513-4AF5-A8C4-E58B02684BB0}" srcOrd="0" destOrd="0" presId="urn:microsoft.com/office/officeart/2005/8/layout/hierarchy4"/>
    <dgm:cxn modelId="{85780FA3-1217-428A-A20A-66A885B6CF05}" type="presParOf" srcId="{F21DC648-3513-4AF5-A8C4-E58B02684BB0}" destId="{0AC65D80-99D6-40C0-8E49-2EECF2BCE3A9}" srcOrd="0" destOrd="0" presId="urn:microsoft.com/office/officeart/2005/8/layout/hierarchy4"/>
    <dgm:cxn modelId="{28EB5AA8-F3B0-404D-B9EF-CAC43B7331F7}" type="presParOf" srcId="{F21DC648-3513-4AF5-A8C4-E58B02684BB0}" destId="{1C625336-5F9E-4C1E-8CBB-82208AE6B470}" srcOrd="1" destOrd="0" presId="urn:microsoft.com/office/officeart/2005/8/layout/hierarchy4"/>
    <dgm:cxn modelId="{7B14EAAE-930D-4DAD-9845-2A2978F5F81D}" type="presParOf" srcId="{F21DC648-3513-4AF5-A8C4-E58B02684BB0}" destId="{979289AA-7FC3-4CB3-8C21-27E1F1EAD018}" srcOrd="2" destOrd="0" presId="urn:microsoft.com/office/officeart/2005/8/layout/hierarchy4"/>
    <dgm:cxn modelId="{EE33EE56-D2E8-4956-97C9-4909D527B49E}" type="presParOf" srcId="{979289AA-7FC3-4CB3-8C21-27E1F1EAD018}" destId="{4615F3C8-9335-490B-B503-4FBB78B73EC4}" srcOrd="0" destOrd="0" presId="urn:microsoft.com/office/officeart/2005/8/layout/hierarchy4"/>
    <dgm:cxn modelId="{8513DDEB-6C56-4E10-94E0-3C1A73E83C8B}" type="presParOf" srcId="{4615F3C8-9335-490B-B503-4FBB78B73EC4}" destId="{C2A5106F-03A4-46E1-8897-B6F86B1EB211}" srcOrd="0" destOrd="0" presId="urn:microsoft.com/office/officeart/2005/8/layout/hierarchy4"/>
    <dgm:cxn modelId="{C11ADBDA-CCD0-40B4-AB91-EAD47833FE6A}" type="presParOf" srcId="{4615F3C8-9335-490B-B503-4FBB78B73EC4}" destId="{35D8ECC3-E270-4826-BFE6-09E54329EA4B}" srcOrd="1" destOrd="0" presId="urn:microsoft.com/office/officeart/2005/8/layout/hierarchy4"/>
    <dgm:cxn modelId="{E88DA593-533B-4A74-B3EC-60A5AE3082CE}" type="presParOf" srcId="{4615F3C8-9335-490B-B503-4FBB78B73EC4}" destId="{DDA9E0B0-1AFC-449C-A6AD-55DA549E0F32}" srcOrd="2" destOrd="0" presId="urn:microsoft.com/office/officeart/2005/8/layout/hierarchy4"/>
    <dgm:cxn modelId="{51C5E109-2BA9-418E-AE8D-125C65A0D381}" type="presParOf" srcId="{DDA9E0B0-1AFC-449C-A6AD-55DA549E0F32}" destId="{CC463024-A47C-4314-94CD-09CDB099A1AE}" srcOrd="0" destOrd="0" presId="urn:microsoft.com/office/officeart/2005/8/layout/hierarchy4"/>
    <dgm:cxn modelId="{CBCA5033-8BC0-4031-88E8-6B3C34EA20F8}" type="presParOf" srcId="{CC463024-A47C-4314-94CD-09CDB099A1AE}" destId="{C4145823-F6A6-4FD0-91E7-96466CB8D1F1}" srcOrd="0" destOrd="0" presId="urn:microsoft.com/office/officeart/2005/8/layout/hierarchy4"/>
    <dgm:cxn modelId="{F6D82751-01F1-4E80-96FA-789C4CD8B246}" type="presParOf" srcId="{CC463024-A47C-4314-94CD-09CDB099A1AE}" destId="{3C5F5345-F3DE-42FC-8015-C71D4333DBD6}" srcOrd="1" destOrd="0" presId="urn:microsoft.com/office/officeart/2005/8/layout/hierarchy4"/>
    <dgm:cxn modelId="{52C18E85-1F0B-4FDA-AA24-6164F6C26F30}" type="presParOf" srcId="{CC463024-A47C-4314-94CD-09CDB099A1AE}" destId="{4E319265-067E-491A-ACFC-54832C34D152}" srcOrd="2" destOrd="0" presId="urn:microsoft.com/office/officeart/2005/8/layout/hierarchy4"/>
    <dgm:cxn modelId="{C9158177-A717-43D5-8D0C-3598272C125B}" type="presParOf" srcId="{4E319265-067E-491A-ACFC-54832C34D152}" destId="{7F39BAF2-6256-4CB8-B072-657D54D295BF}" srcOrd="0" destOrd="0" presId="urn:microsoft.com/office/officeart/2005/8/layout/hierarchy4"/>
    <dgm:cxn modelId="{DA2CEA14-3671-4314-8680-51382BFB8032}" type="presParOf" srcId="{7F39BAF2-6256-4CB8-B072-657D54D295BF}" destId="{EEB2D4C0-44EF-4409-AA48-84DEFA84FBF0}" srcOrd="0" destOrd="0" presId="urn:microsoft.com/office/officeart/2005/8/layout/hierarchy4"/>
    <dgm:cxn modelId="{032F57CE-895F-49EA-B412-96B629E1202A}" type="presParOf" srcId="{7F39BAF2-6256-4CB8-B072-657D54D295BF}" destId="{04AE33EC-CB7C-4C1E-83A9-9551901104F8}" srcOrd="1" destOrd="0" presId="urn:microsoft.com/office/officeart/2005/8/layout/hierarchy4"/>
    <dgm:cxn modelId="{3178A09B-ECD9-4BE4-99F5-2B993D7D792E}" type="presParOf" srcId="{BE32FA8B-7078-4ADB-B5C0-7CD6AA1E3302}" destId="{4EACF355-C96D-44A7-8246-9A46B0C1B2CB}" srcOrd="1" destOrd="0" presId="urn:microsoft.com/office/officeart/2005/8/layout/hierarchy4"/>
    <dgm:cxn modelId="{A7B6EBF8-A05F-4604-9A22-AA475FD35FBC}" type="presParOf" srcId="{BE32FA8B-7078-4ADB-B5C0-7CD6AA1E3302}" destId="{6A5B9F64-58E7-49BB-ABA2-B17C0AC42AD0}" srcOrd="2" destOrd="0" presId="urn:microsoft.com/office/officeart/2005/8/layout/hierarchy4"/>
    <dgm:cxn modelId="{4B075E1D-B196-4B12-97E0-02E17636A951}" type="presParOf" srcId="{6A5B9F64-58E7-49BB-ABA2-B17C0AC42AD0}" destId="{9692E4E5-EA87-4891-A501-26C7961EF45B}" srcOrd="0" destOrd="0" presId="urn:microsoft.com/office/officeart/2005/8/layout/hierarchy4"/>
    <dgm:cxn modelId="{A26021C1-40B3-48EE-AB13-FBC14483F97B}" type="presParOf" srcId="{6A5B9F64-58E7-49BB-ABA2-B17C0AC42AD0}" destId="{C93E6095-31CB-43E3-B47B-66E13F536D5F}" srcOrd="1" destOrd="0" presId="urn:microsoft.com/office/officeart/2005/8/layout/hierarchy4"/>
    <dgm:cxn modelId="{C9C58B6F-357D-470A-86B3-38380CAA1AF1}" type="presParOf" srcId="{6A5B9F64-58E7-49BB-ABA2-B17C0AC42AD0}" destId="{EE2630E2-D198-4205-AB30-E9BBA265EC62}" srcOrd="2" destOrd="0" presId="urn:microsoft.com/office/officeart/2005/8/layout/hierarchy4"/>
    <dgm:cxn modelId="{7D228E43-C98C-4149-94CC-DA57404FD2C4}" type="presParOf" srcId="{EE2630E2-D198-4205-AB30-E9BBA265EC62}" destId="{A2311944-8A12-481A-A769-FE6EA63658DC}" srcOrd="0" destOrd="0" presId="urn:microsoft.com/office/officeart/2005/8/layout/hierarchy4"/>
    <dgm:cxn modelId="{E0784153-5BD1-4CD3-AEE1-F132E7AFA8E6}" type="presParOf" srcId="{A2311944-8A12-481A-A769-FE6EA63658DC}" destId="{54CEBF21-A4A2-4FAA-84C4-B03ADB329E3A}" srcOrd="0" destOrd="0" presId="urn:microsoft.com/office/officeart/2005/8/layout/hierarchy4"/>
    <dgm:cxn modelId="{8C5FE120-987F-4907-B389-43B7D3BED6AC}" type="presParOf" srcId="{A2311944-8A12-481A-A769-FE6EA63658DC}" destId="{093AEF13-FEB3-4F32-A91C-059B24C49C2E}" srcOrd="1" destOrd="0" presId="urn:microsoft.com/office/officeart/2005/8/layout/hierarchy4"/>
    <dgm:cxn modelId="{CB0294D8-A170-4C2A-A2A4-F3A3B3D27119}" type="presParOf" srcId="{A2311944-8A12-481A-A769-FE6EA63658DC}" destId="{AA68E7D5-DE50-4429-9146-6F720F954D2D}" srcOrd="2" destOrd="0" presId="urn:microsoft.com/office/officeart/2005/8/layout/hierarchy4"/>
    <dgm:cxn modelId="{2AB8A16F-994C-4DA5-8C9F-6EB44CFFD436}" type="presParOf" srcId="{AA68E7D5-DE50-4429-9146-6F720F954D2D}" destId="{5EF5670C-EF8D-484D-B3EF-EDCD31821607}" srcOrd="0" destOrd="0" presId="urn:microsoft.com/office/officeart/2005/8/layout/hierarchy4"/>
    <dgm:cxn modelId="{D5270944-07BD-4715-A270-AD28E7BF4A5A}" type="presParOf" srcId="{5EF5670C-EF8D-484D-B3EF-EDCD31821607}" destId="{43512D5F-60E3-4A3D-A813-B95806C65BFB}" srcOrd="0" destOrd="0" presId="urn:microsoft.com/office/officeart/2005/8/layout/hierarchy4"/>
    <dgm:cxn modelId="{327A9DD6-A366-4679-9B76-4B3C1895406D}" type="presParOf" srcId="{5EF5670C-EF8D-484D-B3EF-EDCD31821607}" destId="{E3833EEC-9963-4007-A67B-C6498B7506D9}" srcOrd="1" destOrd="0" presId="urn:microsoft.com/office/officeart/2005/8/layout/hierarchy4"/>
    <dgm:cxn modelId="{AF40D0E6-EB91-47E0-941D-A516EDA47718}" type="presParOf" srcId="{5EF5670C-EF8D-484D-B3EF-EDCD31821607}" destId="{C4831DD6-CD76-4EB1-8BA4-ECC0F033B59B}" srcOrd="2" destOrd="0" presId="urn:microsoft.com/office/officeart/2005/8/layout/hierarchy4"/>
    <dgm:cxn modelId="{F63FB6EB-CDFA-41ED-83F5-E15F56BFCE0A}" type="presParOf" srcId="{C4831DD6-CD76-4EB1-8BA4-ECC0F033B59B}" destId="{D7B4056B-4136-4B6F-86C9-B93A3C4BDCA4}" srcOrd="0" destOrd="0" presId="urn:microsoft.com/office/officeart/2005/8/layout/hierarchy4"/>
    <dgm:cxn modelId="{765F8E97-16C3-4E0F-8154-F60764A70D80}" type="presParOf" srcId="{D7B4056B-4136-4B6F-86C9-B93A3C4BDCA4}" destId="{ECF86931-3BE5-4A0F-A00E-45591BCD5079}" srcOrd="0" destOrd="0" presId="urn:microsoft.com/office/officeart/2005/8/layout/hierarchy4"/>
    <dgm:cxn modelId="{E6C9A5E1-20C3-4707-85B5-66A4A2A1EF77}" type="presParOf" srcId="{D7B4056B-4136-4B6F-86C9-B93A3C4BDCA4}" destId="{FF584B75-BF45-4000-873A-F8FCED7AF95C}" srcOrd="1" destOrd="0" presId="urn:microsoft.com/office/officeart/2005/8/layout/hierarchy4"/>
    <dgm:cxn modelId="{164E0C0A-8FE0-41C1-9ACB-D2966A9B6507}" type="presParOf" srcId="{D7B4056B-4136-4B6F-86C9-B93A3C4BDCA4}" destId="{1BC953D3-6716-4D67-9522-B7CFBE851720}" srcOrd="2" destOrd="0" presId="urn:microsoft.com/office/officeart/2005/8/layout/hierarchy4"/>
    <dgm:cxn modelId="{5976577F-E4FE-4D31-A3DA-AA0E2A102423}" type="presParOf" srcId="{1BC953D3-6716-4D67-9522-B7CFBE851720}" destId="{BDFE0175-310B-4061-82D5-91AB86CC177B}" srcOrd="0" destOrd="0" presId="urn:microsoft.com/office/officeart/2005/8/layout/hierarchy4"/>
    <dgm:cxn modelId="{59D87D80-83D2-4159-8E3C-D6E5702875C3}" type="presParOf" srcId="{BDFE0175-310B-4061-82D5-91AB86CC177B}" destId="{F528A6ED-D95E-412F-BAC4-1D31F098E4CC}" srcOrd="0" destOrd="0" presId="urn:microsoft.com/office/officeart/2005/8/layout/hierarchy4"/>
    <dgm:cxn modelId="{4BE3BB39-902B-4924-8BA7-E50516AA3EAA}" type="presParOf" srcId="{BDFE0175-310B-4061-82D5-91AB86CC177B}" destId="{A10DEDEA-A835-458B-B42C-6ADA8E0B4F43}" srcOrd="1" destOrd="0" presId="urn:microsoft.com/office/officeart/2005/8/layout/hierarchy4"/>
    <dgm:cxn modelId="{26A434B1-C52C-48C1-B292-D7DB36FEAA0F}" type="presParOf" srcId="{BDFE0175-310B-4061-82D5-91AB86CC177B}" destId="{F5A0C93F-A96C-4D6D-999C-92EA1539AD31}" srcOrd="2" destOrd="0" presId="urn:microsoft.com/office/officeart/2005/8/layout/hierarchy4"/>
    <dgm:cxn modelId="{EA8FB348-5365-4F77-9034-E136762AE397}" type="presParOf" srcId="{F5A0C93F-A96C-4D6D-999C-92EA1539AD31}" destId="{E1E07EB3-4029-49DD-8836-ED6C3D40496F}" srcOrd="0" destOrd="0" presId="urn:microsoft.com/office/officeart/2005/8/layout/hierarchy4"/>
    <dgm:cxn modelId="{F2FA6AC5-7712-4B0A-A9B5-2CD5B430E0E3}" type="presParOf" srcId="{E1E07EB3-4029-49DD-8836-ED6C3D40496F}" destId="{E0925483-046E-4B1C-B61F-678079386B38}" srcOrd="0" destOrd="0" presId="urn:microsoft.com/office/officeart/2005/8/layout/hierarchy4"/>
    <dgm:cxn modelId="{9121B850-815E-4BAF-8567-48EB34A438BF}" type="presParOf" srcId="{E1E07EB3-4029-49DD-8836-ED6C3D40496F}" destId="{ACE40A29-F9C9-416D-9C04-ED4C9B58AFF0}" srcOrd="1" destOrd="0" presId="urn:microsoft.com/office/officeart/2005/8/layout/hierarchy4"/>
    <dgm:cxn modelId="{030C9EB4-5B39-4A68-8C93-D948E73B6D92}" type="presParOf" srcId="{E1E07EB3-4029-49DD-8836-ED6C3D40496F}" destId="{E7B23ED8-3E60-46D5-A854-BBCB95EC85AD}" srcOrd="2" destOrd="0" presId="urn:microsoft.com/office/officeart/2005/8/layout/hierarchy4"/>
    <dgm:cxn modelId="{A62B0A86-B0BF-44F3-88E1-33C2DFBE57C5}" type="presParOf" srcId="{E7B23ED8-3E60-46D5-A854-BBCB95EC85AD}" destId="{0F616997-070F-40F9-B39D-F7E89FC0E584}" srcOrd="0" destOrd="0" presId="urn:microsoft.com/office/officeart/2005/8/layout/hierarchy4"/>
    <dgm:cxn modelId="{DB8FF984-4FA2-4771-9900-2C82794E2D57}" type="presParOf" srcId="{0F616997-070F-40F9-B39D-F7E89FC0E584}" destId="{0A211D61-E96B-4C12-A8C8-D8D1EEFFBC58}" srcOrd="0" destOrd="0" presId="urn:microsoft.com/office/officeart/2005/8/layout/hierarchy4"/>
    <dgm:cxn modelId="{2B8D2F05-7D83-43BC-AD26-8D6893DFB5F3}" type="presParOf" srcId="{0F616997-070F-40F9-B39D-F7E89FC0E584}" destId="{D1FCFAB8-B831-4956-B902-B6DE817CCF98}" srcOrd="1" destOrd="0" presId="urn:microsoft.com/office/officeart/2005/8/layout/hierarchy4"/>
    <dgm:cxn modelId="{318125E2-C166-40BC-BE54-72C4F3071D52}" type="presParOf" srcId="{0F616997-070F-40F9-B39D-F7E89FC0E584}" destId="{F1CAC0B5-76BE-4AAD-9D6B-1EF7B8F33E00}" srcOrd="2" destOrd="0" presId="urn:microsoft.com/office/officeart/2005/8/layout/hierarchy4"/>
    <dgm:cxn modelId="{4646BDA2-7A54-4936-BC87-0B1436EC6116}" type="presParOf" srcId="{F1CAC0B5-76BE-4AAD-9D6B-1EF7B8F33E00}" destId="{D7A5C03F-8A16-4D69-A504-68AA697D7D8A}" srcOrd="0" destOrd="0" presId="urn:microsoft.com/office/officeart/2005/8/layout/hierarchy4"/>
    <dgm:cxn modelId="{A14EEF2B-1B62-4D09-A057-3AED506E062B}" type="presParOf" srcId="{D7A5C03F-8A16-4D69-A504-68AA697D7D8A}" destId="{DD7F8CC8-677B-4412-A165-E035788EF0F0}" srcOrd="0" destOrd="0" presId="urn:microsoft.com/office/officeart/2005/8/layout/hierarchy4"/>
    <dgm:cxn modelId="{17CE295E-3E0C-4488-BDD6-AEBA17DEF182}" type="presParOf" srcId="{D7A5C03F-8A16-4D69-A504-68AA697D7D8A}" destId="{3ECD1922-6F53-4A58-803B-8ECDCF0A3B72}" srcOrd="1" destOrd="0" presId="urn:microsoft.com/office/officeart/2005/8/layout/hierarchy4"/>
    <dgm:cxn modelId="{2DFAF4F0-DBFC-41B4-8835-BB01B6D29441}" type="presParOf" srcId="{BE32FA8B-7078-4ADB-B5C0-7CD6AA1E3302}" destId="{FC96FA8F-6E54-478A-A8ED-640F52F476A0}" srcOrd="3" destOrd="0" presId="urn:microsoft.com/office/officeart/2005/8/layout/hierarchy4"/>
    <dgm:cxn modelId="{9AA86BD3-B23F-41FD-B8A1-5D69378D6EE0}" type="presParOf" srcId="{BE32FA8B-7078-4ADB-B5C0-7CD6AA1E3302}" destId="{383CB128-A4AA-4452-9004-E8AD7002E2A1}" srcOrd="4" destOrd="0" presId="urn:microsoft.com/office/officeart/2005/8/layout/hierarchy4"/>
    <dgm:cxn modelId="{1B5B868A-D2BB-4222-8A84-661F3082BAC3}" type="presParOf" srcId="{383CB128-A4AA-4452-9004-E8AD7002E2A1}" destId="{C3D65556-9B34-4346-A99C-73E3FE9EE9C6}" srcOrd="0" destOrd="0" presId="urn:microsoft.com/office/officeart/2005/8/layout/hierarchy4"/>
    <dgm:cxn modelId="{1D5D800E-7FDE-42AC-843D-5A1138C39221}" type="presParOf" srcId="{383CB128-A4AA-4452-9004-E8AD7002E2A1}" destId="{9433F4D2-AFBC-4A07-A979-2EFBE3618D9C}" srcOrd="1" destOrd="0" presId="urn:microsoft.com/office/officeart/2005/8/layout/hierarchy4"/>
    <dgm:cxn modelId="{B79ED37A-72A7-4D48-9D64-D121C1DD119F}" type="presParOf" srcId="{383CB128-A4AA-4452-9004-E8AD7002E2A1}" destId="{BDED661D-16A8-437A-A61F-D108A88156E8}" srcOrd="2" destOrd="0" presId="urn:microsoft.com/office/officeart/2005/8/layout/hierarchy4"/>
    <dgm:cxn modelId="{071D1A35-48F4-4700-BD56-753657923075}" type="presParOf" srcId="{BDED661D-16A8-437A-A61F-D108A88156E8}" destId="{A8237010-8D21-4C40-9D7B-4F8AE372C35B}" srcOrd="0" destOrd="0" presId="urn:microsoft.com/office/officeart/2005/8/layout/hierarchy4"/>
    <dgm:cxn modelId="{B4EC4EE2-783B-42F6-AD78-BC6AC0535833}" type="presParOf" srcId="{A8237010-8D21-4C40-9D7B-4F8AE372C35B}" destId="{83C0364A-A82B-41BD-93C7-EFFDB0175838}" srcOrd="0" destOrd="0" presId="urn:microsoft.com/office/officeart/2005/8/layout/hierarchy4"/>
    <dgm:cxn modelId="{4DE04E3B-65DF-48C3-8A5A-31F038333EC5}" type="presParOf" srcId="{A8237010-8D21-4C40-9D7B-4F8AE372C35B}" destId="{26A5D7BF-655D-4842-8872-01D4FDFAE034}" srcOrd="1" destOrd="0" presId="urn:microsoft.com/office/officeart/2005/8/layout/hierarchy4"/>
    <dgm:cxn modelId="{F3B40AAB-E004-48F3-9CCA-3726315197D6}" type="presParOf" srcId="{A8237010-8D21-4C40-9D7B-4F8AE372C35B}" destId="{509CE196-0D8C-49A8-B3D7-9BB29169618F}" srcOrd="2" destOrd="0" presId="urn:microsoft.com/office/officeart/2005/8/layout/hierarchy4"/>
    <dgm:cxn modelId="{725252D4-AD14-4755-84A9-B657E86F5513}" type="presParOf" srcId="{509CE196-0D8C-49A8-B3D7-9BB29169618F}" destId="{433655AD-A900-41AD-8F0F-3CD31838D7EE}" srcOrd="0" destOrd="0" presId="urn:microsoft.com/office/officeart/2005/8/layout/hierarchy4"/>
    <dgm:cxn modelId="{3533FE7F-D3E5-49E6-9041-F23588C207DD}" type="presParOf" srcId="{433655AD-A900-41AD-8F0F-3CD31838D7EE}" destId="{E4327505-0C43-4871-8757-A50453A0C067}" srcOrd="0" destOrd="0" presId="urn:microsoft.com/office/officeart/2005/8/layout/hierarchy4"/>
    <dgm:cxn modelId="{EA79FBB9-359F-442A-93F5-9F8C00F75757}" type="presParOf" srcId="{433655AD-A900-41AD-8F0F-3CD31838D7EE}" destId="{FA240637-8708-425C-AE8B-749787D27E7F}" srcOrd="1" destOrd="0" presId="urn:microsoft.com/office/officeart/2005/8/layout/hierarchy4"/>
    <dgm:cxn modelId="{EF494881-32A2-43FE-A200-817AF622F1BD}" type="presParOf" srcId="{433655AD-A900-41AD-8F0F-3CD31838D7EE}" destId="{66E87F13-839F-4F13-92F9-25D1DE1DBE89}" srcOrd="2" destOrd="0" presId="urn:microsoft.com/office/officeart/2005/8/layout/hierarchy4"/>
    <dgm:cxn modelId="{956FC016-B704-4455-9D38-22C56A50F898}" type="presParOf" srcId="{66E87F13-839F-4F13-92F9-25D1DE1DBE89}" destId="{59E9A1C9-BF43-46B0-BA12-280660F3E0B5}" srcOrd="0" destOrd="0" presId="urn:microsoft.com/office/officeart/2005/8/layout/hierarchy4"/>
    <dgm:cxn modelId="{E7A9230E-0C8C-445B-8DBC-111C130D416B}" type="presParOf" srcId="{59E9A1C9-BF43-46B0-BA12-280660F3E0B5}" destId="{26A96B2E-8431-4887-87F9-A88D05F1F01E}" srcOrd="0" destOrd="0" presId="urn:microsoft.com/office/officeart/2005/8/layout/hierarchy4"/>
    <dgm:cxn modelId="{04C30E8B-9623-47DA-AE77-016C480C26A9}" type="presParOf" srcId="{59E9A1C9-BF43-46B0-BA12-280660F3E0B5}" destId="{44BE5888-BFB2-42F3-8CFB-F35EA527E485}" srcOrd="1" destOrd="0" presId="urn:microsoft.com/office/officeart/2005/8/layout/hierarchy4"/>
    <dgm:cxn modelId="{58B07173-A92F-483E-85EB-EAFEC37E9C28}" type="presParOf" srcId="{59E9A1C9-BF43-46B0-BA12-280660F3E0B5}" destId="{8C91A089-9E02-46C5-B968-BACB80AECC4C}" srcOrd="2" destOrd="0" presId="urn:microsoft.com/office/officeart/2005/8/layout/hierarchy4"/>
    <dgm:cxn modelId="{F89AD44C-1C13-4125-ADB8-13929DD2FA5C}" type="presParOf" srcId="{8C91A089-9E02-46C5-B968-BACB80AECC4C}" destId="{4CCC690B-26B3-47CA-AEB9-46CDA2E15A25}" srcOrd="0" destOrd="0" presId="urn:microsoft.com/office/officeart/2005/8/layout/hierarchy4"/>
    <dgm:cxn modelId="{AC6CEB3F-5F3A-4DE4-9561-C7E18EA06E1A}" type="presParOf" srcId="{4CCC690B-26B3-47CA-AEB9-46CDA2E15A25}" destId="{8E8AC1E9-FB6F-42A5-9474-FD92A989D567}" srcOrd="0" destOrd="0" presId="urn:microsoft.com/office/officeart/2005/8/layout/hierarchy4"/>
    <dgm:cxn modelId="{7B763FD2-45F2-417E-94F1-680B36F9AD29}" type="presParOf" srcId="{4CCC690B-26B3-47CA-AEB9-46CDA2E15A25}" destId="{0A410C9B-3DF5-4E41-8896-D54FC96A86A9}" srcOrd="1" destOrd="0" presId="urn:microsoft.com/office/officeart/2005/8/layout/hierarchy4"/>
    <dgm:cxn modelId="{358416E4-17CC-41D5-AFE3-070CB08ED4B2}" type="presParOf" srcId="{4CCC690B-26B3-47CA-AEB9-46CDA2E15A25}" destId="{244BCC4F-DF14-434C-801F-C854F38E0855}" srcOrd="2" destOrd="0" presId="urn:microsoft.com/office/officeart/2005/8/layout/hierarchy4"/>
    <dgm:cxn modelId="{79CB5994-A005-450C-94DA-50C03DFD50BC}" type="presParOf" srcId="{244BCC4F-DF14-434C-801F-C854F38E0855}" destId="{52333AC2-4451-4B24-A3B1-C092ADC59525}" srcOrd="0" destOrd="0" presId="urn:microsoft.com/office/officeart/2005/8/layout/hierarchy4"/>
    <dgm:cxn modelId="{E1DDA0BD-E9C1-44A6-96E6-76441EEF5857}" type="presParOf" srcId="{52333AC2-4451-4B24-A3B1-C092ADC59525}" destId="{E540DE68-EB53-4C30-AC40-243EE7A10C17}" srcOrd="0" destOrd="0" presId="urn:microsoft.com/office/officeart/2005/8/layout/hierarchy4"/>
    <dgm:cxn modelId="{465F8EA9-17DF-4C3D-A28F-5E81D207FB51}" type="presParOf" srcId="{52333AC2-4451-4B24-A3B1-C092ADC59525}" destId="{5A6494E5-4937-4C73-AA74-07766BF905B9}" srcOrd="1" destOrd="0" presId="urn:microsoft.com/office/officeart/2005/8/layout/hierarchy4"/>
    <dgm:cxn modelId="{3E6B712B-1BBE-46BD-90AD-3FED9C9D5ECF}" type="presParOf" srcId="{52333AC2-4451-4B24-A3B1-C092ADC59525}" destId="{08935F06-7E86-4669-8A72-0BB000B4CAA3}" srcOrd="2" destOrd="0" presId="urn:microsoft.com/office/officeart/2005/8/layout/hierarchy4"/>
    <dgm:cxn modelId="{273E0BA2-8157-40E6-8E97-F53DF3B04190}" type="presParOf" srcId="{08935F06-7E86-4669-8A72-0BB000B4CAA3}" destId="{66AE5943-CD57-4B0A-B8A1-D1F6E298E33B}" srcOrd="0" destOrd="0" presId="urn:microsoft.com/office/officeart/2005/8/layout/hierarchy4"/>
    <dgm:cxn modelId="{3E1E4B32-2E38-4465-9BA8-FAE7B6314710}" type="presParOf" srcId="{66AE5943-CD57-4B0A-B8A1-D1F6E298E33B}" destId="{E4A8A91F-C72F-42C4-9F11-3F9AA5B7D093}" srcOrd="0" destOrd="0" presId="urn:microsoft.com/office/officeart/2005/8/layout/hierarchy4"/>
    <dgm:cxn modelId="{BA8CC7CA-5110-4CC9-8B50-D7BCCE839051}" type="presParOf" srcId="{66AE5943-CD57-4B0A-B8A1-D1F6E298E33B}" destId="{A5A9D21F-9268-498B-A7BA-8D709BF597BB}" srcOrd="1" destOrd="0" presId="urn:microsoft.com/office/officeart/2005/8/layout/hierarchy4"/>
    <dgm:cxn modelId="{DE7D4DAD-BF55-47BF-A957-91ADE02E01B6}" type="presParOf" srcId="{66AE5943-CD57-4B0A-B8A1-D1F6E298E33B}" destId="{BDB035FB-6BDA-4635-83F3-59ED0841BC23}" srcOrd="2" destOrd="0" presId="urn:microsoft.com/office/officeart/2005/8/layout/hierarchy4"/>
    <dgm:cxn modelId="{5F7D1BD1-E72F-4A51-A6F1-0C717CF30F31}" type="presParOf" srcId="{BDB035FB-6BDA-4635-83F3-59ED0841BC23}" destId="{621141FB-C765-40CA-806F-67314F3A357E}" srcOrd="0" destOrd="0" presId="urn:microsoft.com/office/officeart/2005/8/layout/hierarchy4"/>
    <dgm:cxn modelId="{A123BC55-68D5-4410-B6D5-F94527FD901B}" type="presParOf" srcId="{621141FB-C765-40CA-806F-67314F3A357E}" destId="{207320A6-728B-41D5-8868-13C3E8015EF9}" srcOrd="0" destOrd="0" presId="urn:microsoft.com/office/officeart/2005/8/layout/hierarchy4"/>
    <dgm:cxn modelId="{D4B28C42-AC9C-4561-9EC8-8060AAF12E6E}" type="presParOf" srcId="{621141FB-C765-40CA-806F-67314F3A357E}" destId="{C1949580-DC47-4846-A723-70F567C693B6}"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3 700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1 800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5,25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50,1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3 800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60,1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3 900</a:t>
          </a:r>
          <a:endParaRPr lang="ru-RU" sz="1100" dirty="0" smtClean="0">
            <a:solidFill>
              <a:schemeClr val="tx1"/>
            </a:solidFill>
            <a:latin typeface="Times New Roman" panose="02020603050405020304" pitchFamily="18" charset="0"/>
            <a:cs typeface="Times New Roman" panose="02020603050405020304" pitchFamily="18" charset="0"/>
          </a:endParaRP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6,75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60,7</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61,3</a:t>
          </a:r>
          <a:endParaRPr lang="ru-RU" sz="1100"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B0C58C76-3334-44F2-A7BC-AF33D7E57D0C}">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F20FAB3-7B79-44CC-BB9F-6DAD7C9D4F81}" type="parTrans" cxnId="{2266538B-0BAB-4BA2-82C2-D43F5442AAB0}">
      <dgm:prSet/>
      <dgm:spPr/>
      <dgm:t>
        <a:bodyPr/>
        <a:lstStyle/>
        <a:p>
          <a:endParaRPr lang="ru-RU">
            <a:latin typeface="Times New Roman" panose="02020603050405020304" pitchFamily="18" charset="0"/>
            <a:cs typeface="Times New Roman" panose="02020603050405020304" pitchFamily="18" charset="0"/>
          </a:endParaRPr>
        </a:p>
      </dgm:t>
    </dgm:pt>
    <dgm:pt modelId="{B1AEE3B0-E088-431B-890C-1F60D5BF7A2C}" type="sibTrans" cxnId="{2266538B-0BAB-4BA2-82C2-D43F5442AAB0}">
      <dgm:prSet/>
      <dgm:spPr/>
      <dgm:t>
        <a:bodyPr/>
        <a:lstStyle/>
        <a:p>
          <a:endParaRPr lang="ru-RU">
            <a:latin typeface="Times New Roman" panose="02020603050405020304" pitchFamily="18" charset="0"/>
            <a:cs typeface="Times New Roman" panose="02020603050405020304" pitchFamily="18" charset="0"/>
          </a:endParaRPr>
        </a:p>
      </dgm:t>
    </dgm:pt>
    <dgm:pt modelId="{D87D88DC-89E1-4A2E-B73B-2DDCF52A77F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8CDB92F-8654-463F-B933-09E3D3BA2F5B}" type="parTrans" cxnId="{5ED50E4A-09A6-4A15-9676-2DA142804779}">
      <dgm:prSet/>
      <dgm:spPr/>
      <dgm:t>
        <a:bodyPr/>
        <a:lstStyle/>
        <a:p>
          <a:endParaRPr lang="ru-RU">
            <a:latin typeface="Times New Roman" panose="02020603050405020304" pitchFamily="18" charset="0"/>
            <a:cs typeface="Times New Roman" panose="02020603050405020304" pitchFamily="18" charset="0"/>
          </a:endParaRPr>
        </a:p>
      </dgm:t>
    </dgm:pt>
    <dgm:pt modelId="{F7BB7D28-CAD0-424D-9CC0-11EFEA741B96}" type="sibTrans" cxnId="{5ED50E4A-09A6-4A15-9676-2DA142804779}">
      <dgm:prSet/>
      <dgm:spPr/>
      <dgm:t>
        <a:bodyPr/>
        <a:lstStyle/>
        <a:p>
          <a:endParaRPr lang="ru-RU">
            <a:latin typeface="Times New Roman" panose="02020603050405020304" pitchFamily="18" charset="0"/>
            <a:cs typeface="Times New Roman" panose="02020603050405020304" pitchFamily="18" charset="0"/>
          </a:endParaRPr>
        </a:p>
      </dgm:t>
    </dgm:pt>
    <dgm:pt modelId="{3C09CBBB-2BBF-4F09-B3FB-2E08B6349CA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9E04083-787E-4895-80F1-96FD266FDA7A}" type="parTrans" cxnId="{73161FAC-109E-4BD7-9D06-8BF731EF21AE}">
      <dgm:prSet/>
      <dgm:spPr/>
      <dgm:t>
        <a:bodyPr/>
        <a:lstStyle/>
        <a:p>
          <a:endParaRPr lang="ru-RU">
            <a:latin typeface="Times New Roman" panose="02020603050405020304" pitchFamily="18" charset="0"/>
            <a:cs typeface="Times New Roman" panose="02020603050405020304" pitchFamily="18" charset="0"/>
          </a:endParaRPr>
        </a:p>
      </dgm:t>
    </dgm:pt>
    <dgm:pt modelId="{E7B51CE9-45E1-47D8-89A0-1C27A57A6517}" type="sibTrans" cxnId="{73161FAC-109E-4BD7-9D06-8BF731EF21AE}">
      <dgm:prSet/>
      <dgm:spPr/>
      <dgm:t>
        <a:bodyPr/>
        <a:lstStyle/>
        <a:p>
          <a:endParaRPr lang="ru-RU">
            <a:latin typeface="Times New Roman" panose="02020603050405020304" pitchFamily="18" charset="0"/>
            <a:cs typeface="Times New Roman" panose="02020603050405020304" pitchFamily="18" charset="0"/>
          </a:endParaRPr>
        </a:p>
      </dgm:t>
    </dgm:pt>
    <dgm:pt modelId="{510FB267-D8DF-41DF-98BC-2B1BA7CB894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BF338676-E54D-41B6-9E87-EB99A4B9AB5A}" type="parTrans" cxnId="{A33BF564-C10B-4EA7-B24C-1A1C60BFC174}">
      <dgm:prSet/>
      <dgm:spPr/>
      <dgm:t>
        <a:bodyPr/>
        <a:lstStyle/>
        <a:p>
          <a:endParaRPr lang="ru-RU">
            <a:latin typeface="Times New Roman" panose="02020603050405020304" pitchFamily="18" charset="0"/>
            <a:cs typeface="Times New Roman" panose="02020603050405020304" pitchFamily="18" charset="0"/>
          </a:endParaRPr>
        </a:p>
      </dgm:t>
    </dgm:pt>
    <dgm:pt modelId="{4CBC58AC-E6E0-4170-8D7C-70BCE2EFF8A8}" type="sibTrans" cxnId="{A33BF564-C10B-4EA7-B24C-1A1C60BFC174}">
      <dgm:prSet/>
      <dgm:spPr/>
      <dgm:t>
        <a:bodyPr/>
        <a:lstStyle/>
        <a:p>
          <a:endParaRPr lang="ru-RU">
            <a:latin typeface="Times New Roman" panose="02020603050405020304" pitchFamily="18" charset="0"/>
            <a:cs typeface="Times New Roman" panose="02020603050405020304" pitchFamily="18" charset="0"/>
          </a:endParaRPr>
        </a:p>
      </dgm:t>
    </dgm:pt>
    <dgm:pt modelId="{44D6622D-A959-494D-B326-744663B42E4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550CC4F-875F-44F1-86EE-5493365EA475}" type="parTrans" cxnId="{6941A8D7-8E02-46C5-87E9-5770A870C0CF}">
      <dgm:prSet/>
      <dgm:spPr/>
      <dgm:t>
        <a:bodyPr/>
        <a:lstStyle/>
        <a:p>
          <a:endParaRPr lang="ru-RU">
            <a:latin typeface="Times New Roman" panose="02020603050405020304" pitchFamily="18" charset="0"/>
            <a:cs typeface="Times New Roman" panose="02020603050405020304" pitchFamily="18" charset="0"/>
          </a:endParaRPr>
        </a:p>
      </dgm:t>
    </dgm:pt>
    <dgm:pt modelId="{511F8561-5B97-4940-AD93-ABAFFD81779C}" type="sibTrans" cxnId="{6941A8D7-8E02-46C5-87E9-5770A870C0CF}">
      <dgm:prSet/>
      <dgm:spPr/>
      <dgm:t>
        <a:bodyPr/>
        <a:lstStyle/>
        <a:p>
          <a:endParaRPr lang="ru-RU">
            <a:latin typeface="Times New Roman" panose="02020603050405020304" pitchFamily="18" charset="0"/>
            <a:cs typeface="Times New Roman" panose="02020603050405020304" pitchFamily="18" charset="0"/>
          </a:endParaRPr>
        </a:p>
      </dgm:t>
    </dgm:pt>
    <dgm:pt modelId="{B41BE6EF-37E3-4EDE-9CEC-DDCB7A0F462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40,8</a:t>
          </a:r>
          <a:endParaRPr lang="ru-RU" sz="1100" dirty="0">
            <a:solidFill>
              <a:schemeClr val="tx1"/>
            </a:solidFill>
            <a:latin typeface="Times New Roman" panose="02020603050405020304" pitchFamily="18" charset="0"/>
            <a:cs typeface="Times New Roman" panose="02020603050405020304" pitchFamily="18" charset="0"/>
          </a:endParaRPr>
        </a:p>
      </dgm:t>
    </dgm:pt>
    <dgm:pt modelId="{E2127B85-50B6-4B9D-B950-263D9E672907}" type="parTrans" cxnId="{E1026D39-4F2B-4943-9D50-558C6D3080A0}">
      <dgm:prSet/>
      <dgm:spPr/>
      <dgm:t>
        <a:bodyPr/>
        <a:lstStyle/>
        <a:p>
          <a:endParaRPr lang="ru-RU">
            <a:latin typeface="Times New Roman" panose="02020603050405020304" pitchFamily="18" charset="0"/>
            <a:cs typeface="Times New Roman" panose="02020603050405020304" pitchFamily="18" charset="0"/>
          </a:endParaRPr>
        </a:p>
      </dgm:t>
    </dgm:pt>
    <dgm:pt modelId="{69745AD0-21C1-4DEE-9A24-A835CDB7021B}" type="sibTrans" cxnId="{E1026D39-4F2B-4943-9D50-558C6D3080A0}">
      <dgm:prSet/>
      <dgm:spPr/>
      <dgm:t>
        <a:bodyPr/>
        <a:lstStyle/>
        <a:p>
          <a:endParaRPr lang="ru-RU">
            <a:latin typeface="Times New Roman" panose="02020603050405020304" pitchFamily="18" charset="0"/>
            <a:cs typeface="Times New Roman" panose="02020603050405020304" pitchFamily="18" charset="0"/>
          </a:endParaRPr>
        </a:p>
      </dgm:t>
    </dgm:pt>
    <dgm:pt modelId="{A95EF8BE-757C-4312-AD66-D7C4A2248A5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64,8</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81F4083-01F5-493E-9C5F-58733AFB74A8}" type="parTrans" cxnId="{E856A9DC-DC68-4EB1-AB4C-6EBA4F03B835}">
      <dgm:prSet/>
      <dgm:spPr/>
      <dgm:t>
        <a:bodyPr/>
        <a:lstStyle/>
        <a:p>
          <a:endParaRPr lang="ru-RU">
            <a:latin typeface="Times New Roman" panose="02020603050405020304" pitchFamily="18" charset="0"/>
            <a:cs typeface="Times New Roman" panose="02020603050405020304" pitchFamily="18" charset="0"/>
          </a:endParaRPr>
        </a:p>
      </dgm:t>
    </dgm:pt>
    <dgm:pt modelId="{8EBD4553-4865-4328-B882-F45C1570B9B0}" type="sibTrans" cxnId="{E856A9DC-DC68-4EB1-AB4C-6EBA4F03B835}">
      <dgm:prSet/>
      <dgm:spPr/>
      <dgm:t>
        <a:bodyPr/>
        <a:lstStyle/>
        <a:p>
          <a:endParaRPr lang="ru-RU">
            <a:latin typeface="Times New Roman" panose="02020603050405020304" pitchFamily="18" charset="0"/>
            <a:cs typeface="Times New Roman" panose="02020603050405020304" pitchFamily="18" charset="0"/>
          </a:endParaRPr>
        </a:p>
      </dgm:t>
    </dgm:pt>
    <dgm:pt modelId="{01B83A56-3908-455C-B2D9-2D462A50F6C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137FDFE-E4E6-48D7-A39D-1376DF8226B9}" type="parTrans" cxnId="{43253D37-BF48-471E-851C-231573E1E15B}">
      <dgm:prSet/>
      <dgm:spPr/>
      <dgm:t>
        <a:bodyPr/>
        <a:lstStyle/>
        <a:p>
          <a:endParaRPr lang="ru-RU">
            <a:latin typeface="Times New Roman" panose="02020603050405020304" pitchFamily="18" charset="0"/>
            <a:cs typeface="Times New Roman" panose="02020603050405020304" pitchFamily="18" charset="0"/>
          </a:endParaRPr>
        </a:p>
      </dgm:t>
    </dgm:pt>
    <dgm:pt modelId="{2BEB2F58-8FC1-4804-B66F-C0C908EDE0CB}" type="sibTrans" cxnId="{43253D37-BF48-471E-851C-231573E1E15B}">
      <dgm:prSet/>
      <dgm:spPr/>
      <dgm:t>
        <a:bodyPr/>
        <a:lstStyle/>
        <a:p>
          <a:endParaRPr lang="ru-RU">
            <a:latin typeface="Times New Roman" panose="02020603050405020304" pitchFamily="18" charset="0"/>
            <a:cs typeface="Times New Roman" panose="02020603050405020304" pitchFamily="18" charset="0"/>
          </a:endParaRPr>
        </a:p>
      </dgm:t>
    </dgm:pt>
    <dgm:pt modelId="{956789E8-D62D-44A2-8F84-54F32C61414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1E57473-ED4F-44BC-817F-231EEE4287CC}" type="parTrans" cxnId="{83538480-E4B8-42D6-9B41-AD5D64489DFF}">
      <dgm:prSet/>
      <dgm:spPr/>
      <dgm:t>
        <a:bodyPr/>
        <a:lstStyle/>
        <a:p>
          <a:endParaRPr lang="ru-RU">
            <a:latin typeface="Times New Roman" panose="02020603050405020304" pitchFamily="18" charset="0"/>
            <a:cs typeface="Times New Roman" panose="02020603050405020304" pitchFamily="18" charset="0"/>
          </a:endParaRPr>
        </a:p>
      </dgm:t>
    </dgm:pt>
    <dgm:pt modelId="{C92D73F3-A3E0-4A64-BEE5-C0A8A231438A}" type="sibTrans" cxnId="{83538480-E4B8-42D6-9B41-AD5D64489DFF}">
      <dgm:prSet/>
      <dgm:spPr/>
      <dgm:t>
        <a:bodyPr/>
        <a:lstStyle/>
        <a:p>
          <a:endParaRPr lang="ru-RU">
            <a:latin typeface="Times New Roman" panose="02020603050405020304" pitchFamily="18" charset="0"/>
            <a:cs typeface="Times New Roman" panose="02020603050405020304" pitchFamily="18" charset="0"/>
          </a:endParaRPr>
        </a:p>
      </dgm:t>
    </dgm:pt>
    <dgm:pt modelId="{380B7261-7F88-4089-9088-812F440563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63,9</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1A9880D-24B9-41E8-9BA7-0148C0FA21F1}" type="parTrans" cxnId="{A632AF7A-60A4-40D6-BF02-B2E307929DB6}">
      <dgm:prSet/>
      <dgm:spPr/>
      <dgm:t>
        <a:bodyPr/>
        <a:lstStyle/>
        <a:p>
          <a:endParaRPr lang="ru-RU">
            <a:latin typeface="Times New Roman" panose="02020603050405020304" pitchFamily="18" charset="0"/>
            <a:cs typeface="Times New Roman" panose="02020603050405020304" pitchFamily="18" charset="0"/>
          </a:endParaRPr>
        </a:p>
      </dgm:t>
    </dgm:pt>
    <dgm:pt modelId="{12880620-8BB3-427D-AE89-8139871C21F5}" type="sibTrans" cxnId="{A632AF7A-60A4-40D6-BF02-B2E307929DB6}">
      <dgm:prSet/>
      <dgm:spPr/>
      <dgm:t>
        <a:bodyPr/>
        <a:lstStyle/>
        <a:p>
          <a:endParaRPr lang="ru-RU">
            <a:latin typeface="Times New Roman" panose="02020603050405020304" pitchFamily="18" charset="0"/>
            <a:cs typeface="Times New Roman" panose="02020603050405020304" pitchFamily="18" charset="0"/>
          </a:endParaRPr>
        </a:p>
      </dgm:t>
    </dgm:pt>
    <dgm:pt modelId="{03138010-0FD8-469A-B6F6-F606CEC1E03C}">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339A1818-A25F-49F1-8901-8941324E9286}" type="parTrans" cxnId="{4A765A20-231C-43CB-B0E4-4EC8CABF343A}">
      <dgm:prSet/>
      <dgm:spPr/>
      <dgm:t>
        <a:bodyPr/>
        <a:lstStyle/>
        <a:p>
          <a:endParaRPr lang="ru-RU">
            <a:latin typeface="Times New Roman" panose="02020603050405020304" pitchFamily="18" charset="0"/>
            <a:cs typeface="Times New Roman" panose="02020603050405020304" pitchFamily="18" charset="0"/>
          </a:endParaRPr>
        </a:p>
      </dgm:t>
    </dgm:pt>
    <dgm:pt modelId="{37E2B562-471B-4991-AB18-88FAEB63BD20}" type="sibTrans" cxnId="{4A765A20-231C-43CB-B0E4-4EC8CABF343A}">
      <dgm:prSet/>
      <dgm:spPr/>
      <dgm:t>
        <a:bodyPr/>
        <a:lstStyle/>
        <a:p>
          <a:endParaRPr lang="ru-RU">
            <a:latin typeface="Times New Roman" panose="02020603050405020304" pitchFamily="18" charset="0"/>
            <a:cs typeface="Times New Roman" panose="02020603050405020304" pitchFamily="18" charset="0"/>
          </a:endParaRPr>
        </a:p>
      </dgm:t>
    </dgm:pt>
    <dgm:pt modelId="{EB5B86C7-48A3-40BE-9310-17CE39A41F7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F0D8EB5-9446-4910-99C3-EDEAE0CF9BAF}" type="parTrans" cxnId="{AB577EA9-E0C0-46B5-A8FD-79C5D7D6501E}">
      <dgm:prSet/>
      <dgm:spPr/>
      <dgm:t>
        <a:bodyPr/>
        <a:lstStyle/>
        <a:p>
          <a:endParaRPr lang="ru-RU">
            <a:latin typeface="Times New Roman" panose="02020603050405020304" pitchFamily="18" charset="0"/>
            <a:cs typeface="Times New Roman" panose="02020603050405020304" pitchFamily="18" charset="0"/>
          </a:endParaRPr>
        </a:p>
      </dgm:t>
    </dgm:pt>
    <dgm:pt modelId="{CFBC2C59-C636-421C-847C-92C8A36EA5DD}" type="sibTrans" cxnId="{AB577EA9-E0C0-46B5-A8FD-79C5D7D6501E}">
      <dgm:prSet/>
      <dgm:spPr/>
      <dgm:t>
        <a:bodyPr/>
        <a:lstStyle/>
        <a:p>
          <a:endParaRPr lang="ru-RU">
            <a:latin typeface="Times New Roman" panose="02020603050405020304" pitchFamily="18" charset="0"/>
            <a:cs typeface="Times New Roman" panose="02020603050405020304" pitchFamily="18" charset="0"/>
          </a:endParaRPr>
        </a:p>
      </dgm:t>
    </dgm:pt>
    <dgm:pt modelId="{FFD5EE1E-6674-4433-8B8D-F2407E8162C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923CD593-8582-449C-8B18-75B56880717F}" type="parTrans" cxnId="{630D4044-E921-42F6-969B-D22F536111EB}">
      <dgm:prSet/>
      <dgm:spPr/>
      <dgm:t>
        <a:bodyPr/>
        <a:lstStyle/>
        <a:p>
          <a:endParaRPr lang="ru-RU">
            <a:latin typeface="Times New Roman" panose="02020603050405020304" pitchFamily="18" charset="0"/>
            <a:cs typeface="Times New Roman" panose="02020603050405020304" pitchFamily="18" charset="0"/>
          </a:endParaRPr>
        </a:p>
      </dgm:t>
    </dgm:pt>
    <dgm:pt modelId="{3E878A50-31E0-42EF-87E4-F47674394431}" type="sibTrans" cxnId="{630D4044-E921-42F6-969B-D22F536111EB}">
      <dgm:prSet/>
      <dgm:spPr/>
      <dgm:t>
        <a:bodyPr/>
        <a:lstStyle/>
        <a:p>
          <a:endParaRPr lang="ru-RU">
            <a:latin typeface="Times New Roman" panose="02020603050405020304" pitchFamily="18" charset="0"/>
            <a:cs typeface="Times New Roman" panose="02020603050405020304" pitchFamily="18" charset="0"/>
          </a:endParaRPr>
        </a:p>
      </dgm:t>
    </dgm:pt>
    <dgm:pt modelId="{57005CAC-F81F-4775-B3D4-6F4D1CFD4A9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101,4</a:t>
          </a:r>
          <a:endParaRPr lang="ru-RU" sz="1100" dirty="0">
            <a:solidFill>
              <a:schemeClr val="tx1"/>
            </a:solidFill>
            <a:latin typeface="Times New Roman" panose="02020603050405020304" pitchFamily="18" charset="0"/>
            <a:cs typeface="Times New Roman" panose="02020603050405020304" pitchFamily="18" charset="0"/>
          </a:endParaRPr>
        </a:p>
      </dgm:t>
    </dgm:pt>
    <dgm:pt modelId="{09544266-2A5A-4E7F-8D05-AE0463DB785F}" type="parTrans" cxnId="{D15D42A7-9644-4F11-AA57-BCE04152782B}">
      <dgm:prSet/>
      <dgm:spPr/>
      <dgm:t>
        <a:bodyPr/>
        <a:lstStyle/>
        <a:p>
          <a:endParaRPr lang="ru-RU">
            <a:latin typeface="Times New Roman" panose="02020603050405020304" pitchFamily="18" charset="0"/>
            <a:cs typeface="Times New Roman" panose="02020603050405020304" pitchFamily="18" charset="0"/>
          </a:endParaRPr>
        </a:p>
      </dgm:t>
    </dgm:pt>
    <dgm:pt modelId="{5A99692C-74AE-4523-A709-6F111107C91D}" type="sibTrans" cxnId="{D15D42A7-9644-4F11-AA57-BCE04152782B}">
      <dgm:prSet/>
      <dgm:spPr/>
      <dgm:t>
        <a:bodyPr/>
        <a:lstStyle/>
        <a:p>
          <a:endParaRPr lang="ru-RU">
            <a:latin typeface="Times New Roman" panose="02020603050405020304" pitchFamily="18" charset="0"/>
            <a:cs typeface="Times New Roman" panose="02020603050405020304" pitchFamily="18" charset="0"/>
          </a:endParaRPr>
        </a:p>
      </dgm:t>
    </dgm:pt>
    <dgm:pt modelId="{46915E2D-1290-4FB9-9B01-1EDF696A46B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101,3</a:t>
          </a:r>
          <a:endParaRPr lang="ru-RU" sz="1100" dirty="0">
            <a:solidFill>
              <a:schemeClr val="tx1"/>
            </a:solidFill>
            <a:latin typeface="Times New Roman" panose="02020603050405020304" pitchFamily="18" charset="0"/>
            <a:cs typeface="Times New Roman" panose="02020603050405020304" pitchFamily="18" charset="0"/>
          </a:endParaRPr>
        </a:p>
      </dgm:t>
    </dgm:pt>
    <dgm:pt modelId="{298F200A-5119-4D19-ADCC-411B3762AC16}" type="parTrans" cxnId="{F4ED1A8B-476C-4971-9D06-B0265A391615}">
      <dgm:prSet/>
      <dgm:spPr/>
      <dgm:t>
        <a:bodyPr/>
        <a:lstStyle/>
        <a:p>
          <a:endParaRPr lang="ru-RU">
            <a:latin typeface="Times New Roman" panose="02020603050405020304" pitchFamily="18" charset="0"/>
            <a:cs typeface="Times New Roman" panose="02020603050405020304" pitchFamily="18" charset="0"/>
          </a:endParaRPr>
        </a:p>
      </dgm:t>
    </dgm:pt>
    <dgm:pt modelId="{25BE1EB3-E995-4ED7-B34B-F05604EEA01F}" type="sibTrans" cxnId="{F4ED1A8B-476C-4971-9D06-B0265A391615}">
      <dgm:prSet/>
      <dgm:spPr/>
      <dgm:t>
        <a:bodyPr/>
        <a:lstStyle/>
        <a:p>
          <a:endParaRPr lang="ru-RU">
            <a:latin typeface="Times New Roman" panose="02020603050405020304" pitchFamily="18" charset="0"/>
            <a:cs typeface="Times New Roman" panose="02020603050405020304" pitchFamily="18" charset="0"/>
          </a:endParaRPr>
        </a:p>
      </dgm:t>
    </dgm:pt>
    <dgm:pt modelId="{091B3B0C-AE63-4556-B283-DDE13B0BD28A}">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smtClean="0">
              <a:solidFill>
                <a:schemeClr val="tx1"/>
              </a:solidFill>
              <a:latin typeface="Times New Roman" panose="02020603050405020304" pitchFamily="18" charset="0"/>
              <a:cs typeface="Times New Roman" panose="02020603050405020304" pitchFamily="18" charset="0"/>
            </a:rPr>
            <a:t>53,2</a:t>
          </a:r>
          <a:endParaRPr lang="ru-RU" sz="1100" dirty="0">
            <a:solidFill>
              <a:schemeClr val="tx1"/>
            </a:solidFill>
            <a:latin typeface="Times New Roman" panose="02020603050405020304" pitchFamily="18" charset="0"/>
            <a:cs typeface="Times New Roman" panose="02020603050405020304" pitchFamily="18" charset="0"/>
          </a:endParaRPr>
        </a:p>
      </dgm:t>
    </dgm:pt>
    <dgm:pt modelId="{7D46B732-CE58-49E5-93BC-64D6F710B241}" type="parTrans" cxnId="{55B6B471-6D40-45BA-8235-E9054D108E50}">
      <dgm:prSet/>
      <dgm:spPr/>
      <dgm:t>
        <a:bodyPr/>
        <a:lstStyle/>
        <a:p>
          <a:endParaRPr lang="ru-RU">
            <a:latin typeface="Times New Roman" panose="02020603050405020304" pitchFamily="18" charset="0"/>
            <a:cs typeface="Times New Roman" panose="02020603050405020304" pitchFamily="18" charset="0"/>
          </a:endParaRPr>
        </a:p>
      </dgm:t>
    </dgm:pt>
    <dgm:pt modelId="{3D47E3A7-9645-470D-92F4-898AE90831C8}" type="sibTrans" cxnId="{55B6B471-6D40-45BA-8235-E9054D108E50}">
      <dgm:prSet/>
      <dgm:spPr/>
      <dgm:t>
        <a:bodyPr/>
        <a:lstStyle/>
        <a:p>
          <a:endParaRPr lang="ru-RU">
            <a:latin typeface="Times New Roman" panose="02020603050405020304" pitchFamily="18" charset="0"/>
            <a:cs typeface="Times New Roman" panose="02020603050405020304" pitchFamily="18" charset="0"/>
          </a:endParaRPr>
        </a:p>
      </dgm:t>
    </dgm:pt>
    <dgm:pt modelId="{04C1D32B-60AB-477E-943F-FA7F35C8F82E}">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F9D6ED2A-BA78-472B-AECC-F78FCB0FEDBA}" type="parTrans" cxnId="{35D2A9FD-3A0C-4FBA-B184-7F214BDCD9B8}">
      <dgm:prSet/>
      <dgm:spPr/>
      <dgm:t>
        <a:bodyPr/>
        <a:lstStyle/>
        <a:p>
          <a:endParaRPr lang="ru-RU">
            <a:latin typeface="Times New Roman" panose="02020603050405020304" pitchFamily="18" charset="0"/>
            <a:cs typeface="Times New Roman" panose="02020603050405020304" pitchFamily="18" charset="0"/>
          </a:endParaRPr>
        </a:p>
      </dgm:t>
    </dgm:pt>
    <dgm:pt modelId="{08CC84F4-951D-47DF-BB6F-56A1E104BD70}" type="sibTrans" cxnId="{35D2A9FD-3A0C-4FBA-B184-7F214BDCD9B8}">
      <dgm:prSet/>
      <dgm:spPr/>
      <dgm:t>
        <a:bodyPr/>
        <a:lstStyle/>
        <a:p>
          <a:endParaRPr lang="ru-RU">
            <a:latin typeface="Times New Roman" panose="02020603050405020304" pitchFamily="18" charset="0"/>
            <a:cs typeface="Times New Roman" panose="02020603050405020304" pitchFamily="18" charset="0"/>
          </a:endParaRPr>
        </a:p>
      </dgm:t>
    </dgm:pt>
    <dgm:pt modelId="{95F1E737-152E-420A-8FB8-0932263CBF5F}">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5CE3CB53-FCF3-4F8A-BE45-C6C4FA9C940B}" type="parTrans" cxnId="{D8790537-8C4F-4221-BE80-E391A3365D48}">
      <dgm:prSet/>
      <dgm:spPr/>
      <dgm:t>
        <a:bodyPr/>
        <a:lstStyle/>
        <a:p>
          <a:endParaRPr lang="ru-RU">
            <a:latin typeface="Times New Roman" panose="02020603050405020304" pitchFamily="18" charset="0"/>
            <a:cs typeface="Times New Roman" panose="02020603050405020304" pitchFamily="18" charset="0"/>
          </a:endParaRPr>
        </a:p>
      </dgm:t>
    </dgm:pt>
    <dgm:pt modelId="{876302DA-76D5-4F68-AD50-03D3FDEE5751}" type="sibTrans" cxnId="{D8790537-8C4F-4221-BE80-E391A3365D48}">
      <dgm:prSet/>
      <dgm:spPr/>
      <dgm:t>
        <a:bodyPr/>
        <a:lstStyle/>
        <a:p>
          <a:endParaRPr lang="ru-RU">
            <a:latin typeface="Times New Roman" panose="02020603050405020304" pitchFamily="18" charset="0"/>
            <a:cs typeface="Times New Roman" panose="02020603050405020304" pitchFamily="18" charset="0"/>
          </a:endParaRPr>
        </a:p>
      </dgm:t>
    </dgm:pt>
    <dgm:pt modelId="{53135FD7-1627-42BA-8CC4-AD6741493D4A}">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smtClean="0">
              <a:solidFill>
                <a:schemeClr val="tx1"/>
              </a:solidFill>
              <a:latin typeface="Times New Roman" panose="02020603050405020304" pitchFamily="18" charset="0"/>
              <a:cs typeface="Times New Roman" panose="02020603050405020304" pitchFamily="18" charset="0"/>
            </a:rPr>
            <a:t>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676DA2C-A788-4D11-84E0-997C2F78EE10}" type="parTrans" cxnId="{592CCC5F-295B-4BF4-B0DD-4016E6CE1445}">
      <dgm:prSet/>
      <dgm:spPr/>
      <dgm:t>
        <a:bodyPr/>
        <a:lstStyle/>
        <a:p>
          <a:endParaRPr lang="ru-RU">
            <a:latin typeface="Times New Roman" panose="02020603050405020304" pitchFamily="18" charset="0"/>
            <a:cs typeface="Times New Roman" panose="02020603050405020304" pitchFamily="18" charset="0"/>
          </a:endParaRPr>
        </a:p>
      </dgm:t>
    </dgm:pt>
    <dgm:pt modelId="{95DF61E5-014F-4A72-825A-284788F063D9}" type="sibTrans" cxnId="{592CCC5F-295B-4BF4-B0DD-4016E6CE1445}">
      <dgm:prSet/>
      <dgm:spPr/>
      <dgm:t>
        <a:bodyPr/>
        <a:lstStyle/>
        <a:p>
          <a:endParaRPr lang="ru-RU">
            <a:latin typeface="Times New Roman" panose="02020603050405020304" pitchFamily="18" charset="0"/>
            <a:cs typeface="Times New Roman" panose="02020603050405020304" pitchFamily="18" charset="0"/>
          </a:endParaRPr>
        </a:p>
      </dgm:t>
    </dgm:pt>
    <dgm:pt modelId="{35296387-E039-44BC-8EB2-DC6BC7E85232}">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DAFFC9B-9EA8-4F45-B8EC-86399E32114C}" type="parTrans" cxnId="{48D07158-D0B3-4407-8193-721CEF1C8744}">
      <dgm:prSet/>
      <dgm:spPr/>
      <dgm:t>
        <a:bodyPr/>
        <a:lstStyle/>
        <a:p>
          <a:endParaRPr lang="ru-RU">
            <a:latin typeface="Times New Roman" panose="02020603050405020304" pitchFamily="18" charset="0"/>
            <a:cs typeface="Times New Roman" panose="02020603050405020304" pitchFamily="18" charset="0"/>
          </a:endParaRPr>
        </a:p>
      </dgm:t>
    </dgm:pt>
    <dgm:pt modelId="{087C7DB6-E5AD-463D-880E-037D8B9B1BF9}" type="sibTrans" cxnId="{48D07158-D0B3-4407-8193-721CEF1C8744}">
      <dgm:prSet/>
      <dgm:spPr/>
      <dgm:t>
        <a:bodyPr/>
        <a:lstStyle/>
        <a:p>
          <a:endParaRPr lang="ru-RU">
            <a:latin typeface="Times New Roman" panose="02020603050405020304" pitchFamily="18" charset="0"/>
            <a:cs typeface="Times New Roman" panose="02020603050405020304" pitchFamily="18" charset="0"/>
          </a:endParaRPr>
        </a:p>
      </dgm:t>
    </dgm:pt>
    <dgm:pt modelId="{4BA8B0D5-CD8C-4DC1-AD8E-53808DD972EB}">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87,9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FBF4CA7-56C2-4A00-A229-B0E0A2EEE3DB}" type="parTrans" cxnId="{4080E88B-30DE-4D81-AD9E-320BAA87967C}">
      <dgm:prSet/>
      <dgm:spPr/>
      <dgm:t>
        <a:bodyPr/>
        <a:lstStyle/>
        <a:p>
          <a:endParaRPr lang="ru-RU">
            <a:latin typeface="Times New Roman" panose="02020603050405020304" pitchFamily="18" charset="0"/>
            <a:cs typeface="Times New Roman" panose="02020603050405020304" pitchFamily="18" charset="0"/>
          </a:endParaRPr>
        </a:p>
      </dgm:t>
    </dgm:pt>
    <dgm:pt modelId="{347A7B1A-C115-4EA9-ABE5-3C980ED0C462}" type="sibTrans" cxnId="{4080E88B-30DE-4D81-AD9E-320BAA87967C}">
      <dgm:prSet/>
      <dgm:spPr/>
      <dgm:t>
        <a:bodyPr/>
        <a:lstStyle/>
        <a:p>
          <a:endParaRPr lang="ru-RU">
            <a:latin typeface="Times New Roman" panose="02020603050405020304" pitchFamily="18" charset="0"/>
            <a:cs typeface="Times New Roman" panose="02020603050405020304" pitchFamily="18" charset="0"/>
          </a:endParaRPr>
        </a:p>
      </dgm:t>
    </dgm:pt>
    <dgm:pt modelId="{A93579BC-17F3-49AE-9E25-7EC9E33C716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53,4</a:t>
          </a:r>
          <a:endParaRPr lang="ru-RU" sz="1100" dirty="0">
            <a:solidFill>
              <a:schemeClr val="tx1"/>
            </a:solidFill>
            <a:latin typeface="Times New Roman" panose="02020603050405020304" pitchFamily="18" charset="0"/>
            <a:cs typeface="Times New Roman" panose="02020603050405020304" pitchFamily="18" charset="0"/>
          </a:endParaRPr>
        </a:p>
      </dgm:t>
    </dgm:pt>
    <dgm:pt modelId="{BB39C9C7-CBE4-416B-8446-C08D96F30BC5}" type="parTrans" cxnId="{A915B0D4-B952-4C82-8770-E122723A4241}">
      <dgm:prSet/>
      <dgm:spPr/>
      <dgm:t>
        <a:bodyPr/>
        <a:lstStyle/>
        <a:p>
          <a:endParaRPr lang="ru-RU">
            <a:latin typeface="Times New Roman" panose="02020603050405020304" pitchFamily="18" charset="0"/>
            <a:cs typeface="Times New Roman" panose="02020603050405020304" pitchFamily="18" charset="0"/>
          </a:endParaRPr>
        </a:p>
      </dgm:t>
    </dgm:pt>
    <dgm:pt modelId="{9E0E1454-7081-4E37-B41B-CB49D8A67305}" type="sibTrans" cxnId="{A915B0D4-B952-4C82-8770-E122723A4241}">
      <dgm:prSet/>
      <dgm:spPr/>
      <dgm:t>
        <a:bodyPr/>
        <a:lstStyle/>
        <a:p>
          <a:endParaRPr lang="ru-RU">
            <a:latin typeface="Times New Roman" panose="02020603050405020304" pitchFamily="18" charset="0"/>
            <a:cs typeface="Times New Roman" panose="02020603050405020304" pitchFamily="18" charset="0"/>
          </a:endParaRPr>
        </a:p>
      </dgm:t>
    </dgm:pt>
    <dgm:pt modelId="{CC0D81AC-A600-4C73-BB9F-65D0E203874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AE7CE6A1-A446-4EDF-AF04-77988B2CCF63}" type="parTrans" cxnId="{59772841-05A3-4061-AD9F-00E2AD277EAD}">
      <dgm:prSet/>
      <dgm:spPr/>
      <dgm:t>
        <a:bodyPr/>
        <a:lstStyle/>
        <a:p>
          <a:endParaRPr lang="ru-RU">
            <a:latin typeface="Times New Roman" panose="02020603050405020304" pitchFamily="18" charset="0"/>
            <a:cs typeface="Times New Roman" panose="02020603050405020304" pitchFamily="18" charset="0"/>
          </a:endParaRPr>
        </a:p>
      </dgm:t>
    </dgm:pt>
    <dgm:pt modelId="{471460F4-C788-4E3B-860A-503C5CDBF9AE}" type="sibTrans" cxnId="{59772841-05A3-4061-AD9F-00E2AD277EAD}">
      <dgm:prSet/>
      <dgm:spPr/>
      <dgm:t>
        <a:bodyPr/>
        <a:lstStyle/>
        <a:p>
          <a:endParaRPr lang="ru-RU">
            <a:latin typeface="Times New Roman" panose="02020603050405020304" pitchFamily="18" charset="0"/>
            <a:cs typeface="Times New Roman" panose="02020603050405020304" pitchFamily="18" charset="0"/>
          </a:endParaRPr>
        </a:p>
      </dgm:t>
    </dgm:pt>
    <dgm:pt modelId="{7C16FA55-4076-4505-8878-AB46FB185D1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53,3</a:t>
          </a:r>
          <a:endParaRPr lang="ru-RU" sz="1100" dirty="0">
            <a:solidFill>
              <a:schemeClr val="tx1"/>
            </a:solidFill>
            <a:latin typeface="Times New Roman" panose="02020603050405020304" pitchFamily="18" charset="0"/>
            <a:cs typeface="Times New Roman" panose="02020603050405020304" pitchFamily="18" charset="0"/>
          </a:endParaRPr>
        </a:p>
      </dgm:t>
    </dgm:pt>
    <dgm:pt modelId="{8CA23D45-E54D-40D8-A123-6B72CBB524B5}" type="parTrans" cxnId="{B4E884A3-4997-4058-A267-B84A13B0A112}">
      <dgm:prSet/>
      <dgm:spPr/>
      <dgm:t>
        <a:bodyPr/>
        <a:lstStyle/>
        <a:p>
          <a:endParaRPr lang="ru-RU">
            <a:latin typeface="Times New Roman" panose="02020603050405020304" pitchFamily="18" charset="0"/>
            <a:cs typeface="Times New Roman" panose="02020603050405020304" pitchFamily="18" charset="0"/>
          </a:endParaRPr>
        </a:p>
      </dgm:t>
    </dgm:pt>
    <dgm:pt modelId="{99357CF2-C77A-4A97-8406-928D647C0433}" type="sibTrans" cxnId="{B4E884A3-4997-4058-A267-B84A13B0A112}">
      <dgm:prSet/>
      <dgm:spPr/>
      <dgm:t>
        <a:bodyPr/>
        <a:lstStyle/>
        <a:p>
          <a:endParaRPr lang="ru-RU">
            <a:latin typeface="Times New Roman" panose="02020603050405020304" pitchFamily="18" charset="0"/>
            <a:cs typeface="Times New Roman" panose="02020603050405020304" pitchFamily="18" charset="0"/>
          </a:endParaRPr>
        </a:p>
      </dgm:t>
    </dgm:pt>
    <dgm:pt modelId="{DF788440-6CFB-46F2-AF83-CCACBC63DFD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D5D287F-E8EC-40EF-BB64-14BD502B7220}" type="parTrans" cxnId="{A71867E3-8566-41C5-92C8-D2F5D0E56D83}">
      <dgm:prSet/>
      <dgm:spPr/>
      <dgm:t>
        <a:bodyPr/>
        <a:lstStyle/>
        <a:p>
          <a:endParaRPr lang="ru-RU">
            <a:latin typeface="Times New Roman" panose="02020603050405020304" pitchFamily="18" charset="0"/>
            <a:cs typeface="Times New Roman" panose="02020603050405020304" pitchFamily="18" charset="0"/>
          </a:endParaRPr>
        </a:p>
      </dgm:t>
    </dgm:pt>
    <dgm:pt modelId="{42A693C7-B9BB-4DF7-905A-9D02E78F9C2C}" type="sibTrans" cxnId="{A71867E3-8566-41C5-92C8-D2F5D0E56D83}">
      <dgm:prSet/>
      <dgm:spPr/>
      <dgm:t>
        <a:bodyPr/>
        <a:lstStyle/>
        <a:p>
          <a:endParaRPr lang="ru-RU">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4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4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45" custScaleY="21016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3" presStyleCnt="45">
        <dgm:presLayoutVars>
          <dgm:chPref val="3"/>
        </dgm:presLayoutVars>
      </dgm:prSet>
      <dgm:spPr/>
      <dgm:t>
        <a:bodyPr/>
        <a:lstStyle/>
        <a:p>
          <a:endParaRPr lang="ru-RU"/>
        </a:p>
      </dgm:t>
    </dgm:pt>
    <dgm:pt modelId="{D7D41BC3-7A48-45B0-A05F-6990E182F579}"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4BA28D9D-1E7D-471E-A53F-C305A9E0BBCF}" type="pres">
      <dgm:prSet presAssocID="{B0C58C76-3334-44F2-A7BC-AF33D7E57D0C}" presName="vertFour" presStyleCnt="0">
        <dgm:presLayoutVars>
          <dgm:chPref val="3"/>
        </dgm:presLayoutVars>
      </dgm:prSet>
      <dgm:spPr/>
    </dgm:pt>
    <dgm:pt modelId="{5723D116-E6E9-4E30-8E5E-41AD138E91BC}" type="pres">
      <dgm:prSet presAssocID="{B0C58C76-3334-44F2-A7BC-AF33D7E57D0C}" presName="txFour" presStyleLbl="node4" presStyleIdx="4" presStyleCnt="45">
        <dgm:presLayoutVars>
          <dgm:chPref val="3"/>
        </dgm:presLayoutVars>
      </dgm:prSet>
      <dgm:spPr/>
      <dgm:t>
        <a:bodyPr/>
        <a:lstStyle/>
        <a:p>
          <a:endParaRPr lang="ru-RU"/>
        </a:p>
      </dgm:t>
    </dgm:pt>
    <dgm:pt modelId="{0AF86536-00CE-4F29-BEAA-2368CEBE7EE6}" type="pres">
      <dgm:prSet presAssocID="{B0C58C76-3334-44F2-A7BC-AF33D7E57D0C}" presName="parTransFour" presStyleCnt="0"/>
      <dgm:spPr/>
    </dgm:pt>
    <dgm:pt modelId="{1E34C7E0-A105-4DC4-B56C-7AD239583EBC}" type="pres">
      <dgm:prSet presAssocID="{B0C58C76-3334-44F2-A7BC-AF33D7E57D0C}" presName="horzFour" presStyleCnt="0"/>
      <dgm:spPr/>
    </dgm:pt>
    <dgm:pt modelId="{A5201136-FFA0-4918-8899-096EF8D2697A}" type="pres">
      <dgm:prSet presAssocID="{380B7261-7F88-4089-9088-812F44056341}" presName="vertFour" presStyleCnt="0">
        <dgm:presLayoutVars>
          <dgm:chPref val="3"/>
        </dgm:presLayoutVars>
      </dgm:prSet>
      <dgm:spPr/>
    </dgm:pt>
    <dgm:pt modelId="{3A78BFE4-0937-43B3-95F4-BFC602B975D7}" type="pres">
      <dgm:prSet presAssocID="{380B7261-7F88-4089-9088-812F44056341}" presName="txFour" presStyleLbl="node4" presStyleIdx="5" presStyleCnt="45">
        <dgm:presLayoutVars>
          <dgm:chPref val="3"/>
        </dgm:presLayoutVars>
      </dgm:prSet>
      <dgm:spPr/>
      <dgm:t>
        <a:bodyPr/>
        <a:lstStyle/>
        <a:p>
          <a:endParaRPr lang="ru-RU"/>
        </a:p>
      </dgm:t>
    </dgm:pt>
    <dgm:pt modelId="{4FD768A2-17C4-4A02-BF19-2EE431FC164B}" type="pres">
      <dgm:prSet presAssocID="{380B7261-7F88-4089-9088-812F44056341}" presName="parTransFour" presStyleCnt="0"/>
      <dgm:spPr/>
    </dgm:pt>
    <dgm:pt modelId="{5B9AA447-0660-49B7-910D-E87F5D4E2708}" type="pres">
      <dgm:prSet presAssocID="{380B7261-7F88-4089-9088-812F44056341}" presName="horzFour" presStyleCnt="0"/>
      <dgm:spPr/>
    </dgm:pt>
    <dgm:pt modelId="{865F79F9-D537-42AC-9C28-2F10F0B99162}" type="pres">
      <dgm:prSet presAssocID="{03138010-0FD8-469A-B6F6-F606CEC1E03C}" presName="vertFour" presStyleCnt="0">
        <dgm:presLayoutVars>
          <dgm:chPref val="3"/>
        </dgm:presLayoutVars>
      </dgm:prSet>
      <dgm:spPr/>
    </dgm:pt>
    <dgm:pt modelId="{DAC35B90-9924-435A-A9E4-FDF447F24324}" type="pres">
      <dgm:prSet presAssocID="{03138010-0FD8-469A-B6F6-F606CEC1E03C}" presName="txFour" presStyleLbl="node4" presStyleIdx="6" presStyleCnt="45">
        <dgm:presLayoutVars>
          <dgm:chPref val="3"/>
        </dgm:presLayoutVars>
      </dgm:prSet>
      <dgm:spPr/>
      <dgm:t>
        <a:bodyPr/>
        <a:lstStyle/>
        <a:p>
          <a:endParaRPr lang="ru-RU"/>
        </a:p>
      </dgm:t>
    </dgm:pt>
    <dgm:pt modelId="{CDFEE111-CA3A-47B5-92AB-E0AA9685AC8A}" type="pres">
      <dgm:prSet presAssocID="{03138010-0FD8-469A-B6F6-F606CEC1E03C}" presName="parTransFour" presStyleCnt="0"/>
      <dgm:spPr/>
    </dgm:pt>
    <dgm:pt modelId="{FFE5D777-909D-4733-BDB1-E4E7E5A2C2FD}" type="pres">
      <dgm:prSet presAssocID="{03138010-0FD8-469A-B6F6-F606CEC1E03C}" presName="horzFour" presStyleCnt="0"/>
      <dgm:spPr/>
    </dgm:pt>
    <dgm:pt modelId="{FB742728-2F7F-4098-B21A-0AACDF57FAA8}" type="pres">
      <dgm:prSet presAssocID="{95F1E737-152E-420A-8FB8-0932263CBF5F}" presName="vertFour" presStyleCnt="0">
        <dgm:presLayoutVars>
          <dgm:chPref val="3"/>
        </dgm:presLayoutVars>
      </dgm:prSet>
      <dgm:spPr/>
    </dgm:pt>
    <dgm:pt modelId="{3CD13E3B-1737-4DF7-83C7-396F6D9B8BDB}" type="pres">
      <dgm:prSet presAssocID="{95F1E737-152E-420A-8FB8-0932263CBF5F}" presName="txFour" presStyleLbl="node4" presStyleIdx="7" presStyleCnt="45">
        <dgm:presLayoutVars>
          <dgm:chPref val="3"/>
        </dgm:presLayoutVars>
      </dgm:prSet>
      <dgm:spPr/>
      <dgm:t>
        <a:bodyPr/>
        <a:lstStyle/>
        <a:p>
          <a:endParaRPr lang="ru-RU"/>
        </a:p>
      </dgm:t>
    </dgm:pt>
    <dgm:pt modelId="{00D34300-0AA2-4870-B1C9-886A1B1878BA}" type="pres">
      <dgm:prSet presAssocID="{95F1E737-152E-420A-8FB8-0932263CBF5F}" presName="parTransFour" presStyleCnt="0"/>
      <dgm:spPr/>
    </dgm:pt>
    <dgm:pt modelId="{94A1AE0F-3B77-4DD8-847A-C6A10F1D2B06}" type="pres">
      <dgm:prSet presAssocID="{95F1E737-152E-420A-8FB8-0932263CBF5F}" presName="horzFour" presStyleCnt="0"/>
      <dgm:spPr/>
    </dgm:pt>
    <dgm:pt modelId="{50E76EB0-2E11-494F-8900-1B91C3A3158F}" type="pres">
      <dgm:prSet presAssocID="{53135FD7-1627-42BA-8CC4-AD6741493D4A}" presName="vertFour" presStyleCnt="0">
        <dgm:presLayoutVars>
          <dgm:chPref val="3"/>
        </dgm:presLayoutVars>
      </dgm:prSet>
      <dgm:spPr/>
    </dgm:pt>
    <dgm:pt modelId="{B8BC055A-120C-4F0D-8EC0-5DAFE49250F4}" type="pres">
      <dgm:prSet presAssocID="{53135FD7-1627-42BA-8CC4-AD6741493D4A}" presName="txFour" presStyleLbl="node4" presStyleIdx="8" presStyleCnt="45">
        <dgm:presLayoutVars>
          <dgm:chPref val="3"/>
        </dgm:presLayoutVars>
      </dgm:prSet>
      <dgm:spPr/>
      <dgm:t>
        <a:bodyPr/>
        <a:lstStyle/>
        <a:p>
          <a:endParaRPr lang="ru-RU"/>
        </a:p>
      </dgm:t>
    </dgm:pt>
    <dgm:pt modelId="{BA16C950-BB77-4AAF-AA2E-22D8D46E1EA4}" type="pres">
      <dgm:prSet presAssocID="{53135FD7-1627-42BA-8CC4-AD6741493D4A}"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9" presStyleCnt="4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10" presStyleCnt="4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11" presStyleCnt="45" custScaleY="216593">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12" presStyleCnt="45">
        <dgm:presLayoutVars>
          <dgm:chPref val="3"/>
        </dgm:presLayoutVars>
      </dgm:prSet>
      <dgm:spPr/>
      <dgm:t>
        <a:bodyPr/>
        <a:lstStyle/>
        <a:p>
          <a:endParaRPr lang="ru-RU"/>
        </a:p>
      </dgm:t>
    </dgm:pt>
    <dgm:pt modelId="{E387D10E-C6C5-4760-A0E8-A00968C0BABA}"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E052B193-C0EE-492D-A4D8-F609A9142A89}" type="pres">
      <dgm:prSet presAssocID="{D87D88DC-89E1-4A2E-B73B-2DDCF52A77FF}" presName="vertFour" presStyleCnt="0">
        <dgm:presLayoutVars>
          <dgm:chPref val="3"/>
        </dgm:presLayoutVars>
      </dgm:prSet>
      <dgm:spPr/>
    </dgm:pt>
    <dgm:pt modelId="{88014210-1086-4442-92DA-669AEAB25114}" type="pres">
      <dgm:prSet presAssocID="{D87D88DC-89E1-4A2E-B73B-2DDCF52A77FF}" presName="txFour" presStyleLbl="node4" presStyleIdx="13" presStyleCnt="45">
        <dgm:presLayoutVars>
          <dgm:chPref val="3"/>
        </dgm:presLayoutVars>
      </dgm:prSet>
      <dgm:spPr/>
      <dgm:t>
        <a:bodyPr/>
        <a:lstStyle/>
        <a:p>
          <a:endParaRPr lang="ru-RU"/>
        </a:p>
      </dgm:t>
    </dgm:pt>
    <dgm:pt modelId="{7860A170-B55A-45BE-A87D-9B3F5136B630}" type="pres">
      <dgm:prSet presAssocID="{D87D88DC-89E1-4A2E-B73B-2DDCF52A77FF}" presName="parTransFour" presStyleCnt="0"/>
      <dgm:spPr/>
    </dgm:pt>
    <dgm:pt modelId="{8362FE4E-CACE-4674-99AC-A233A4DA2C52}" type="pres">
      <dgm:prSet presAssocID="{D87D88DC-89E1-4A2E-B73B-2DDCF52A77FF}" presName="horzFour" presStyleCnt="0"/>
      <dgm:spPr/>
    </dgm:pt>
    <dgm:pt modelId="{840160DF-DBBC-481C-A157-79E635A3B9C4}" type="pres">
      <dgm:prSet presAssocID="{956789E8-D62D-44A2-8F84-54F32C614147}" presName="vertFour" presStyleCnt="0">
        <dgm:presLayoutVars>
          <dgm:chPref val="3"/>
        </dgm:presLayoutVars>
      </dgm:prSet>
      <dgm:spPr/>
    </dgm:pt>
    <dgm:pt modelId="{5024C7B3-EE12-4411-95EF-FD933CC37083}" type="pres">
      <dgm:prSet presAssocID="{956789E8-D62D-44A2-8F84-54F32C614147}" presName="txFour" presStyleLbl="node4" presStyleIdx="14" presStyleCnt="45">
        <dgm:presLayoutVars>
          <dgm:chPref val="3"/>
        </dgm:presLayoutVars>
      </dgm:prSet>
      <dgm:spPr/>
      <dgm:t>
        <a:bodyPr/>
        <a:lstStyle/>
        <a:p>
          <a:endParaRPr lang="ru-RU"/>
        </a:p>
      </dgm:t>
    </dgm:pt>
    <dgm:pt modelId="{AE6F8549-AC19-45D8-984F-EB69D17F1CBE}" type="pres">
      <dgm:prSet presAssocID="{956789E8-D62D-44A2-8F84-54F32C614147}" presName="parTransFour" presStyleCnt="0"/>
      <dgm:spPr/>
    </dgm:pt>
    <dgm:pt modelId="{3CD4094A-01A6-419B-BDD9-D063FA39BD36}" type="pres">
      <dgm:prSet presAssocID="{956789E8-D62D-44A2-8F84-54F32C614147}" presName="horzFour" presStyleCnt="0"/>
      <dgm:spPr/>
    </dgm:pt>
    <dgm:pt modelId="{7DCFFC97-5336-433C-A854-7F6BA57B8253}" type="pres">
      <dgm:prSet presAssocID="{EB5B86C7-48A3-40BE-9310-17CE39A41F7C}" presName="vertFour" presStyleCnt="0">
        <dgm:presLayoutVars>
          <dgm:chPref val="3"/>
        </dgm:presLayoutVars>
      </dgm:prSet>
      <dgm:spPr/>
    </dgm:pt>
    <dgm:pt modelId="{7C7E1B03-8455-4A3F-A01E-3BA847FF7D73}" type="pres">
      <dgm:prSet presAssocID="{EB5B86C7-48A3-40BE-9310-17CE39A41F7C}" presName="txFour" presStyleLbl="node4" presStyleIdx="15" presStyleCnt="45">
        <dgm:presLayoutVars>
          <dgm:chPref val="3"/>
        </dgm:presLayoutVars>
      </dgm:prSet>
      <dgm:spPr/>
      <dgm:t>
        <a:bodyPr/>
        <a:lstStyle/>
        <a:p>
          <a:endParaRPr lang="ru-RU"/>
        </a:p>
      </dgm:t>
    </dgm:pt>
    <dgm:pt modelId="{0B4E640F-7F64-4838-B289-9386272174EF}" type="pres">
      <dgm:prSet presAssocID="{EB5B86C7-48A3-40BE-9310-17CE39A41F7C}" presName="parTransFour" presStyleCnt="0"/>
      <dgm:spPr/>
    </dgm:pt>
    <dgm:pt modelId="{BF70E850-E42E-444F-B7E0-57DE0B014331}" type="pres">
      <dgm:prSet presAssocID="{EB5B86C7-48A3-40BE-9310-17CE39A41F7C}" presName="horzFour" presStyleCnt="0"/>
      <dgm:spPr/>
    </dgm:pt>
    <dgm:pt modelId="{E9C84629-1B9E-4F9D-BF7B-0B0C19BA659A}" type="pres">
      <dgm:prSet presAssocID="{35296387-E039-44BC-8EB2-DC6BC7E85232}" presName="vertFour" presStyleCnt="0">
        <dgm:presLayoutVars>
          <dgm:chPref val="3"/>
        </dgm:presLayoutVars>
      </dgm:prSet>
      <dgm:spPr/>
    </dgm:pt>
    <dgm:pt modelId="{0D930089-2293-4DA0-A2AD-C603A34B68F8}" type="pres">
      <dgm:prSet presAssocID="{35296387-E039-44BC-8EB2-DC6BC7E85232}" presName="txFour" presStyleLbl="node4" presStyleIdx="16" presStyleCnt="45">
        <dgm:presLayoutVars>
          <dgm:chPref val="3"/>
        </dgm:presLayoutVars>
      </dgm:prSet>
      <dgm:spPr/>
      <dgm:t>
        <a:bodyPr/>
        <a:lstStyle/>
        <a:p>
          <a:endParaRPr lang="ru-RU"/>
        </a:p>
      </dgm:t>
    </dgm:pt>
    <dgm:pt modelId="{08F7928D-2D7B-4C16-9134-AA58DD9A01E8}" type="pres">
      <dgm:prSet presAssocID="{35296387-E039-44BC-8EB2-DC6BC7E85232}" presName="parTransFour" presStyleCnt="0"/>
      <dgm:spPr/>
    </dgm:pt>
    <dgm:pt modelId="{EF9EEA46-1475-4C8D-A78C-B8B56682D595}" type="pres">
      <dgm:prSet presAssocID="{35296387-E039-44BC-8EB2-DC6BC7E85232}" presName="horzFour" presStyleCnt="0"/>
      <dgm:spPr/>
    </dgm:pt>
    <dgm:pt modelId="{779604CB-B318-49AE-BDD3-8E6831CB004F}" type="pres">
      <dgm:prSet presAssocID="{4BA8B0D5-CD8C-4DC1-AD8E-53808DD972EB}" presName="vertFour" presStyleCnt="0">
        <dgm:presLayoutVars>
          <dgm:chPref val="3"/>
        </dgm:presLayoutVars>
      </dgm:prSet>
      <dgm:spPr/>
    </dgm:pt>
    <dgm:pt modelId="{538186FB-B20B-4B74-9FA7-21000508ABB3}" type="pres">
      <dgm:prSet presAssocID="{4BA8B0D5-CD8C-4DC1-AD8E-53808DD972EB}" presName="txFour" presStyleLbl="node4" presStyleIdx="17" presStyleCnt="45">
        <dgm:presLayoutVars>
          <dgm:chPref val="3"/>
        </dgm:presLayoutVars>
      </dgm:prSet>
      <dgm:spPr/>
      <dgm:t>
        <a:bodyPr/>
        <a:lstStyle/>
        <a:p>
          <a:endParaRPr lang="ru-RU"/>
        </a:p>
      </dgm:t>
    </dgm:pt>
    <dgm:pt modelId="{3B2CB22B-BA19-4C05-8160-964DD893F26C}" type="pres">
      <dgm:prSet presAssocID="{4BA8B0D5-CD8C-4DC1-AD8E-53808DD972EB}"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8" presStyleCnt="45">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9" presStyleCnt="4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20" presStyleCnt="45" custScaleY="20949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21" presStyleCnt="45">
        <dgm:presLayoutVars>
          <dgm:chPref val="3"/>
        </dgm:presLayoutVars>
      </dgm:prSet>
      <dgm:spPr/>
      <dgm:t>
        <a:bodyPr/>
        <a:lstStyle/>
        <a:p>
          <a:endParaRPr lang="ru-RU"/>
        </a:p>
      </dgm:t>
    </dgm:pt>
    <dgm:pt modelId="{430C4A06-58D1-4B14-BBC2-188501595898}" type="pres">
      <dgm:prSet presAssocID="{8EC1F942-64B7-4407-8F49-B1183D54A886}" presName="parTransFour" presStyleCnt="0"/>
      <dgm:spPr/>
    </dgm:pt>
    <dgm:pt modelId="{DC7AF065-3F82-4CA6-A7AA-3C6E8866FA3D}" type="pres">
      <dgm:prSet presAssocID="{8EC1F942-64B7-4407-8F49-B1183D54A886}" presName="horzFour" presStyleCnt="0"/>
      <dgm:spPr/>
    </dgm:pt>
    <dgm:pt modelId="{DAF21887-616D-4C81-A046-DD5971F24499}" type="pres">
      <dgm:prSet presAssocID="{3C09CBBB-2BBF-4F09-B3FB-2E08B6349CAD}" presName="vertFour" presStyleCnt="0">
        <dgm:presLayoutVars>
          <dgm:chPref val="3"/>
        </dgm:presLayoutVars>
      </dgm:prSet>
      <dgm:spPr/>
    </dgm:pt>
    <dgm:pt modelId="{87969A2D-5692-4CC9-884E-666C5AEEEFF4}" type="pres">
      <dgm:prSet presAssocID="{3C09CBBB-2BBF-4F09-B3FB-2E08B6349CAD}" presName="txFour" presStyleLbl="node4" presStyleIdx="22" presStyleCnt="45">
        <dgm:presLayoutVars>
          <dgm:chPref val="3"/>
        </dgm:presLayoutVars>
      </dgm:prSet>
      <dgm:spPr/>
      <dgm:t>
        <a:bodyPr/>
        <a:lstStyle/>
        <a:p>
          <a:endParaRPr lang="ru-RU"/>
        </a:p>
      </dgm:t>
    </dgm:pt>
    <dgm:pt modelId="{4CCA00F0-E357-4FDF-B8CC-73B900C54AC1}" type="pres">
      <dgm:prSet presAssocID="{3C09CBBB-2BBF-4F09-B3FB-2E08B6349CAD}" presName="parTransFour" presStyleCnt="0"/>
      <dgm:spPr/>
    </dgm:pt>
    <dgm:pt modelId="{DBD3C1EC-25E2-41EF-9251-9E92768EE040}" type="pres">
      <dgm:prSet presAssocID="{3C09CBBB-2BBF-4F09-B3FB-2E08B6349CAD}" presName="horzFour" presStyleCnt="0"/>
      <dgm:spPr/>
    </dgm:pt>
    <dgm:pt modelId="{77F6A10A-C549-411E-BF18-6DFA6F2D2B62}" type="pres">
      <dgm:prSet presAssocID="{01B83A56-3908-455C-B2D9-2D462A50F6C8}" presName="vertFour" presStyleCnt="0">
        <dgm:presLayoutVars>
          <dgm:chPref val="3"/>
        </dgm:presLayoutVars>
      </dgm:prSet>
      <dgm:spPr/>
    </dgm:pt>
    <dgm:pt modelId="{1AD84C0F-8AFE-43C0-9868-CF819B520AFB}" type="pres">
      <dgm:prSet presAssocID="{01B83A56-3908-455C-B2D9-2D462A50F6C8}" presName="txFour" presStyleLbl="node4" presStyleIdx="23" presStyleCnt="45">
        <dgm:presLayoutVars>
          <dgm:chPref val="3"/>
        </dgm:presLayoutVars>
      </dgm:prSet>
      <dgm:spPr/>
      <dgm:t>
        <a:bodyPr/>
        <a:lstStyle/>
        <a:p>
          <a:endParaRPr lang="ru-RU"/>
        </a:p>
      </dgm:t>
    </dgm:pt>
    <dgm:pt modelId="{62F81B39-8FF9-45A2-BD87-46364FA265E0}" type="pres">
      <dgm:prSet presAssocID="{01B83A56-3908-455C-B2D9-2D462A50F6C8}" presName="parTransFour" presStyleCnt="0"/>
      <dgm:spPr/>
    </dgm:pt>
    <dgm:pt modelId="{A13F99D9-5C82-4C63-BE17-8B720467D0CF}" type="pres">
      <dgm:prSet presAssocID="{01B83A56-3908-455C-B2D9-2D462A50F6C8}" presName="horzFour" presStyleCnt="0"/>
      <dgm:spPr/>
    </dgm:pt>
    <dgm:pt modelId="{35FC682C-8269-42A8-AA46-B784154E14EF}" type="pres">
      <dgm:prSet presAssocID="{FFD5EE1E-6674-4433-8B8D-F2407E8162C6}" presName="vertFour" presStyleCnt="0">
        <dgm:presLayoutVars>
          <dgm:chPref val="3"/>
        </dgm:presLayoutVars>
      </dgm:prSet>
      <dgm:spPr/>
    </dgm:pt>
    <dgm:pt modelId="{D9DB4073-BDFF-4C59-8442-57C4C416C439}" type="pres">
      <dgm:prSet presAssocID="{FFD5EE1E-6674-4433-8B8D-F2407E8162C6}" presName="txFour" presStyleLbl="node4" presStyleIdx="24" presStyleCnt="45">
        <dgm:presLayoutVars>
          <dgm:chPref val="3"/>
        </dgm:presLayoutVars>
      </dgm:prSet>
      <dgm:spPr/>
      <dgm:t>
        <a:bodyPr/>
        <a:lstStyle/>
        <a:p>
          <a:endParaRPr lang="ru-RU"/>
        </a:p>
      </dgm:t>
    </dgm:pt>
    <dgm:pt modelId="{DA74319B-C7C6-4D38-8C6D-EE03134CDA0D}" type="pres">
      <dgm:prSet presAssocID="{FFD5EE1E-6674-4433-8B8D-F2407E8162C6}" presName="parTransFour" presStyleCnt="0"/>
      <dgm:spPr/>
    </dgm:pt>
    <dgm:pt modelId="{9B5AEEC2-1E3F-4BA1-BB22-3182931027B6}" type="pres">
      <dgm:prSet presAssocID="{FFD5EE1E-6674-4433-8B8D-F2407E8162C6}" presName="horzFour" presStyleCnt="0"/>
      <dgm:spPr/>
    </dgm:pt>
    <dgm:pt modelId="{5E776F1A-585D-42B7-B4E8-B8203EF97C57}" type="pres">
      <dgm:prSet presAssocID="{A93579BC-17F3-49AE-9E25-7EC9E33C7168}" presName="vertFour" presStyleCnt="0">
        <dgm:presLayoutVars>
          <dgm:chPref val="3"/>
        </dgm:presLayoutVars>
      </dgm:prSet>
      <dgm:spPr/>
    </dgm:pt>
    <dgm:pt modelId="{7875EF03-4483-4118-9FF3-1ED10A0A5A9F}" type="pres">
      <dgm:prSet presAssocID="{A93579BC-17F3-49AE-9E25-7EC9E33C7168}" presName="txFour" presStyleLbl="node4" presStyleIdx="25" presStyleCnt="45">
        <dgm:presLayoutVars>
          <dgm:chPref val="3"/>
        </dgm:presLayoutVars>
      </dgm:prSet>
      <dgm:spPr/>
      <dgm:t>
        <a:bodyPr/>
        <a:lstStyle/>
        <a:p>
          <a:endParaRPr lang="ru-RU"/>
        </a:p>
      </dgm:t>
    </dgm:pt>
    <dgm:pt modelId="{79512F85-F110-4785-9B13-4C99BAB29EA8}" type="pres">
      <dgm:prSet presAssocID="{A93579BC-17F3-49AE-9E25-7EC9E33C7168}" presName="parTransFour" presStyleCnt="0"/>
      <dgm:spPr/>
    </dgm:pt>
    <dgm:pt modelId="{30F6C6BC-162D-4417-8945-848A158EEDE4}" type="pres">
      <dgm:prSet presAssocID="{A93579BC-17F3-49AE-9E25-7EC9E33C7168}" presName="horzFour" presStyleCnt="0"/>
      <dgm:spPr/>
    </dgm:pt>
    <dgm:pt modelId="{7531824F-6DBD-48D2-AAEA-4E254070D082}" type="pres">
      <dgm:prSet presAssocID="{CC0D81AC-A600-4C73-BB9F-65D0E2038743}" presName="vertFour" presStyleCnt="0">
        <dgm:presLayoutVars>
          <dgm:chPref val="3"/>
        </dgm:presLayoutVars>
      </dgm:prSet>
      <dgm:spPr/>
    </dgm:pt>
    <dgm:pt modelId="{DC6C973C-C6D3-4FB9-AF43-35160F043C23}" type="pres">
      <dgm:prSet presAssocID="{CC0D81AC-A600-4C73-BB9F-65D0E2038743}" presName="txFour" presStyleLbl="node4" presStyleIdx="26" presStyleCnt="45">
        <dgm:presLayoutVars>
          <dgm:chPref val="3"/>
        </dgm:presLayoutVars>
      </dgm:prSet>
      <dgm:spPr/>
      <dgm:t>
        <a:bodyPr/>
        <a:lstStyle/>
        <a:p>
          <a:endParaRPr lang="ru-RU"/>
        </a:p>
      </dgm:t>
    </dgm:pt>
    <dgm:pt modelId="{012C0203-F202-4A2E-B6F7-B9AF67CB43A3}" type="pres">
      <dgm:prSet presAssocID="{CC0D81AC-A600-4C73-BB9F-65D0E2038743}"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27" presStyleCnt="45">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28" presStyleCnt="4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29" presStyleCnt="45" custScaleY="20910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30" presStyleCnt="45">
        <dgm:presLayoutVars>
          <dgm:chPref val="3"/>
        </dgm:presLayoutVars>
      </dgm:prSet>
      <dgm:spPr/>
      <dgm:t>
        <a:bodyPr/>
        <a:lstStyle/>
        <a:p>
          <a:endParaRPr lang="ru-RU"/>
        </a:p>
      </dgm:t>
    </dgm:pt>
    <dgm:pt modelId="{2C5345C5-0E7B-4D3C-A101-6429FC0E9741}" type="pres">
      <dgm:prSet presAssocID="{20671797-DAB3-483D-81A6-EB33F8E5D325}" presName="parTransFour" presStyleCnt="0"/>
      <dgm:spPr/>
    </dgm:pt>
    <dgm:pt modelId="{68423DB6-6E38-46B7-BEBB-F85082740DD1}" type="pres">
      <dgm:prSet presAssocID="{20671797-DAB3-483D-81A6-EB33F8E5D325}" presName="horzFour" presStyleCnt="0"/>
      <dgm:spPr/>
    </dgm:pt>
    <dgm:pt modelId="{D112905B-82D3-471E-9A3E-1549B037C4F2}" type="pres">
      <dgm:prSet presAssocID="{510FB267-D8DF-41DF-98BC-2B1BA7CB894F}" presName="vertFour" presStyleCnt="0">
        <dgm:presLayoutVars>
          <dgm:chPref val="3"/>
        </dgm:presLayoutVars>
      </dgm:prSet>
      <dgm:spPr/>
    </dgm:pt>
    <dgm:pt modelId="{045D0221-8BD3-4C96-BFC2-9785CD8963A7}" type="pres">
      <dgm:prSet presAssocID="{510FB267-D8DF-41DF-98BC-2B1BA7CB894F}" presName="txFour" presStyleLbl="node4" presStyleIdx="31" presStyleCnt="45">
        <dgm:presLayoutVars>
          <dgm:chPref val="3"/>
        </dgm:presLayoutVars>
      </dgm:prSet>
      <dgm:spPr/>
      <dgm:t>
        <a:bodyPr/>
        <a:lstStyle/>
        <a:p>
          <a:endParaRPr lang="ru-RU"/>
        </a:p>
      </dgm:t>
    </dgm:pt>
    <dgm:pt modelId="{C2B6CCBE-8317-4CBE-94F3-0BEA51CE3148}" type="pres">
      <dgm:prSet presAssocID="{510FB267-D8DF-41DF-98BC-2B1BA7CB894F}" presName="parTransFour" presStyleCnt="0"/>
      <dgm:spPr/>
    </dgm:pt>
    <dgm:pt modelId="{3A81494E-8DFD-4756-BD90-23F975BC0B49}" type="pres">
      <dgm:prSet presAssocID="{510FB267-D8DF-41DF-98BC-2B1BA7CB894F}" presName="horzFour" presStyleCnt="0"/>
      <dgm:spPr/>
    </dgm:pt>
    <dgm:pt modelId="{7EEFA233-EBB6-46EA-9330-F9303C457E7C}" type="pres">
      <dgm:prSet presAssocID="{44D6622D-A959-494D-B326-744663B42E4C}" presName="vertFour" presStyleCnt="0">
        <dgm:presLayoutVars>
          <dgm:chPref val="3"/>
        </dgm:presLayoutVars>
      </dgm:prSet>
      <dgm:spPr/>
    </dgm:pt>
    <dgm:pt modelId="{B32920AD-CA25-4F00-99B3-FE0C85B281E2}" type="pres">
      <dgm:prSet presAssocID="{44D6622D-A959-494D-B326-744663B42E4C}" presName="txFour" presStyleLbl="node4" presStyleIdx="32" presStyleCnt="45">
        <dgm:presLayoutVars>
          <dgm:chPref val="3"/>
        </dgm:presLayoutVars>
      </dgm:prSet>
      <dgm:spPr/>
      <dgm:t>
        <a:bodyPr/>
        <a:lstStyle/>
        <a:p>
          <a:endParaRPr lang="ru-RU"/>
        </a:p>
      </dgm:t>
    </dgm:pt>
    <dgm:pt modelId="{A2269731-D1D4-4F55-B42E-7EDBC782B1ED}" type="pres">
      <dgm:prSet presAssocID="{44D6622D-A959-494D-B326-744663B42E4C}" presName="parTransFour" presStyleCnt="0"/>
      <dgm:spPr/>
    </dgm:pt>
    <dgm:pt modelId="{A7E07104-8E5C-4FAA-AF8B-3D53E5D8C2C9}" type="pres">
      <dgm:prSet presAssocID="{44D6622D-A959-494D-B326-744663B42E4C}" presName="horzFour" presStyleCnt="0"/>
      <dgm:spPr/>
    </dgm:pt>
    <dgm:pt modelId="{29E888FB-5F29-45BE-8EEA-EF16D9CECBF6}" type="pres">
      <dgm:prSet presAssocID="{57005CAC-F81F-4775-B3D4-6F4D1CFD4A97}" presName="vertFour" presStyleCnt="0">
        <dgm:presLayoutVars>
          <dgm:chPref val="3"/>
        </dgm:presLayoutVars>
      </dgm:prSet>
      <dgm:spPr/>
    </dgm:pt>
    <dgm:pt modelId="{1DC44EE5-BB20-4855-9487-686EF587A66B}" type="pres">
      <dgm:prSet presAssocID="{57005CAC-F81F-4775-B3D4-6F4D1CFD4A97}" presName="txFour" presStyleLbl="node4" presStyleIdx="33" presStyleCnt="45">
        <dgm:presLayoutVars>
          <dgm:chPref val="3"/>
        </dgm:presLayoutVars>
      </dgm:prSet>
      <dgm:spPr/>
      <dgm:t>
        <a:bodyPr/>
        <a:lstStyle/>
        <a:p>
          <a:endParaRPr lang="ru-RU"/>
        </a:p>
      </dgm:t>
    </dgm:pt>
    <dgm:pt modelId="{B14361D0-D6BB-485C-AD04-90AEF54E6982}" type="pres">
      <dgm:prSet presAssocID="{57005CAC-F81F-4775-B3D4-6F4D1CFD4A97}" presName="parTransFour" presStyleCnt="0"/>
      <dgm:spPr/>
    </dgm:pt>
    <dgm:pt modelId="{EA21BA38-2642-46A6-922F-8F532E0C91AF}" type="pres">
      <dgm:prSet presAssocID="{57005CAC-F81F-4775-B3D4-6F4D1CFD4A97}" presName="horzFour" presStyleCnt="0"/>
      <dgm:spPr/>
    </dgm:pt>
    <dgm:pt modelId="{886A44ED-F509-4CBF-82CF-820D4B8BDDDF}" type="pres">
      <dgm:prSet presAssocID="{7C16FA55-4076-4505-8878-AB46FB185D1D}" presName="vertFour" presStyleCnt="0">
        <dgm:presLayoutVars>
          <dgm:chPref val="3"/>
        </dgm:presLayoutVars>
      </dgm:prSet>
      <dgm:spPr/>
    </dgm:pt>
    <dgm:pt modelId="{628AF6C3-31B6-4D83-8E6E-4C6B426E9132}" type="pres">
      <dgm:prSet presAssocID="{7C16FA55-4076-4505-8878-AB46FB185D1D}" presName="txFour" presStyleLbl="node4" presStyleIdx="34" presStyleCnt="45">
        <dgm:presLayoutVars>
          <dgm:chPref val="3"/>
        </dgm:presLayoutVars>
      </dgm:prSet>
      <dgm:spPr/>
      <dgm:t>
        <a:bodyPr/>
        <a:lstStyle/>
        <a:p>
          <a:endParaRPr lang="ru-RU"/>
        </a:p>
      </dgm:t>
    </dgm:pt>
    <dgm:pt modelId="{01ADBB26-DB25-490F-95ED-02E57A7462DC}" type="pres">
      <dgm:prSet presAssocID="{7C16FA55-4076-4505-8878-AB46FB185D1D}" presName="parTransFour" presStyleCnt="0"/>
      <dgm:spPr/>
    </dgm:pt>
    <dgm:pt modelId="{13864044-C497-4434-B9C8-2E54D1DDB670}" type="pres">
      <dgm:prSet presAssocID="{7C16FA55-4076-4505-8878-AB46FB185D1D}" presName="horzFour" presStyleCnt="0"/>
      <dgm:spPr/>
    </dgm:pt>
    <dgm:pt modelId="{191DAE87-52A6-4A61-B227-5139B89570AA}" type="pres">
      <dgm:prSet presAssocID="{DF788440-6CFB-46F2-AF83-CCACBC63DFDF}" presName="vertFour" presStyleCnt="0">
        <dgm:presLayoutVars>
          <dgm:chPref val="3"/>
        </dgm:presLayoutVars>
      </dgm:prSet>
      <dgm:spPr/>
    </dgm:pt>
    <dgm:pt modelId="{00FB6936-01F5-4D69-AF36-37F715DAE13B}" type="pres">
      <dgm:prSet presAssocID="{DF788440-6CFB-46F2-AF83-CCACBC63DFDF}" presName="txFour" presStyleLbl="node4" presStyleIdx="35" presStyleCnt="45">
        <dgm:presLayoutVars>
          <dgm:chPref val="3"/>
        </dgm:presLayoutVars>
      </dgm:prSet>
      <dgm:spPr/>
      <dgm:t>
        <a:bodyPr/>
        <a:lstStyle/>
        <a:p>
          <a:endParaRPr lang="ru-RU"/>
        </a:p>
      </dgm:t>
    </dgm:pt>
    <dgm:pt modelId="{E6B0196E-A8A4-43A5-93D1-2F78D5FBB03E}" type="pres">
      <dgm:prSet presAssocID="{DF788440-6CFB-46F2-AF83-CCACBC63DFDF}"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36" presStyleCnt="45">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37" presStyleCnt="4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38" presStyleCnt="45" custScaleY="20910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39" presStyleCnt="45">
        <dgm:presLayoutVars>
          <dgm:chPref val="3"/>
        </dgm:presLayoutVars>
      </dgm:prSet>
      <dgm:spPr/>
      <dgm:t>
        <a:bodyPr/>
        <a:lstStyle/>
        <a:p>
          <a:endParaRPr lang="ru-RU"/>
        </a:p>
      </dgm:t>
    </dgm:pt>
    <dgm:pt modelId="{A42C98DD-3AFC-497C-9F54-91B3E0272B26}" type="pres">
      <dgm:prSet presAssocID="{FD657B6D-8ACE-4CCE-A7E1-4A6249E61467}" presName="parTransFour" presStyleCnt="0"/>
      <dgm:spPr/>
    </dgm:pt>
    <dgm:pt modelId="{3CF494E9-8292-4011-9D6D-8524C148D964}" type="pres">
      <dgm:prSet presAssocID="{FD657B6D-8ACE-4CCE-A7E1-4A6249E61467}" presName="horzFour" presStyleCnt="0"/>
      <dgm:spPr/>
    </dgm:pt>
    <dgm:pt modelId="{1A85E779-8FFB-44A4-9717-51B8E92977B3}" type="pres">
      <dgm:prSet presAssocID="{B41BE6EF-37E3-4EDE-9CEC-DDCB7A0F4624}" presName="vertFour" presStyleCnt="0">
        <dgm:presLayoutVars>
          <dgm:chPref val="3"/>
        </dgm:presLayoutVars>
      </dgm:prSet>
      <dgm:spPr/>
    </dgm:pt>
    <dgm:pt modelId="{BCCEAE2D-9CDB-4932-BA94-8ED94F1B37EB}" type="pres">
      <dgm:prSet presAssocID="{B41BE6EF-37E3-4EDE-9CEC-DDCB7A0F4624}" presName="txFour" presStyleLbl="node4" presStyleIdx="40" presStyleCnt="45">
        <dgm:presLayoutVars>
          <dgm:chPref val="3"/>
        </dgm:presLayoutVars>
      </dgm:prSet>
      <dgm:spPr/>
      <dgm:t>
        <a:bodyPr/>
        <a:lstStyle/>
        <a:p>
          <a:endParaRPr lang="ru-RU"/>
        </a:p>
      </dgm:t>
    </dgm:pt>
    <dgm:pt modelId="{068B0D77-C7CE-4B04-8A0E-AA42DED7B80A}" type="pres">
      <dgm:prSet presAssocID="{B41BE6EF-37E3-4EDE-9CEC-DDCB7A0F4624}" presName="parTransFour" presStyleCnt="0"/>
      <dgm:spPr/>
    </dgm:pt>
    <dgm:pt modelId="{AE03C183-A187-492D-8100-C00BFA21C0B9}" type="pres">
      <dgm:prSet presAssocID="{B41BE6EF-37E3-4EDE-9CEC-DDCB7A0F4624}" presName="horzFour" presStyleCnt="0"/>
      <dgm:spPr/>
    </dgm:pt>
    <dgm:pt modelId="{DA23F892-1A22-498E-BE98-6441C67C5529}" type="pres">
      <dgm:prSet presAssocID="{A95EF8BE-757C-4312-AD66-D7C4A2248A5B}" presName="vertFour" presStyleCnt="0">
        <dgm:presLayoutVars>
          <dgm:chPref val="3"/>
        </dgm:presLayoutVars>
      </dgm:prSet>
      <dgm:spPr/>
    </dgm:pt>
    <dgm:pt modelId="{BFFADC69-15E2-46D7-A0AA-F422C3EC12BE}" type="pres">
      <dgm:prSet presAssocID="{A95EF8BE-757C-4312-AD66-D7C4A2248A5B}" presName="txFour" presStyleLbl="node4" presStyleIdx="41" presStyleCnt="45">
        <dgm:presLayoutVars>
          <dgm:chPref val="3"/>
        </dgm:presLayoutVars>
      </dgm:prSet>
      <dgm:spPr/>
      <dgm:t>
        <a:bodyPr/>
        <a:lstStyle/>
        <a:p>
          <a:endParaRPr lang="ru-RU"/>
        </a:p>
      </dgm:t>
    </dgm:pt>
    <dgm:pt modelId="{CA934923-3C1C-4CFE-BCE1-54D7EC51E28D}" type="pres">
      <dgm:prSet presAssocID="{A95EF8BE-757C-4312-AD66-D7C4A2248A5B}" presName="parTransFour" presStyleCnt="0"/>
      <dgm:spPr/>
    </dgm:pt>
    <dgm:pt modelId="{9C65A5FF-EDE1-451D-B0C9-DFE5B0EC4848}" type="pres">
      <dgm:prSet presAssocID="{A95EF8BE-757C-4312-AD66-D7C4A2248A5B}" presName="horzFour" presStyleCnt="0"/>
      <dgm:spPr/>
    </dgm:pt>
    <dgm:pt modelId="{4C261C14-366F-4F59-B65E-95D2F932A224}" type="pres">
      <dgm:prSet presAssocID="{46915E2D-1290-4FB9-9B01-1EDF696A46B9}" presName="vertFour" presStyleCnt="0">
        <dgm:presLayoutVars>
          <dgm:chPref val="3"/>
        </dgm:presLayoutVars>
      </dgm:prSet>
      <dgm:spPr/>
    </dgm:pt>
    <dgm:pt modelId="{F16C6A01-17E0-44A4-B227-5BD9A26C1192}" type="pres">
      <dgm:prSet presAssocID="{46915E2D-1290-4FB9-9B01-1EDF696A46B9}" presName="txFour" presStyleLbl="node4" presStyleIdx="42" presStyleCnt="45">
        <dgm:presLayoutVars>
          <dgm:chPref val="3"/>
        </dgm:presLayoutVars>
      </dgm:prSet>
      <dgm:spPr/>
      <dgm:t>
        <a:bodyPr/>
        <a:lstStyle/>
        <a:p>
          <a:endParaRPr lang="ru-RU"/>
        </a:p>
      </dgm:t>
    </dgm:pt>
    <dgm:pt modelId="{2BFB4CA9-8263-4026-A5D7-2E745069D971}" type="pres">
      <dgm:prSet presAssocID="{46915E2D-1290-4FB9-9B01-1EDF696A46B9}" presName="parTransFour" presStyleCnt="0"/>
      <dgm:spPr/>
    </dgm:pt>
    <dgm:pt modelId="{DB5FAA59-CC88-4239-90C5-0176680CDAC4}" type="pres">
      <dgm:prSet presAssocID="{46915E2D-1290-4FB9-9B01-1EDF696A46B9}" presName="horzFour" presStyleCnt="0"/>
      <dgm:spPr/>
    </dgm:pt>
    <dgm:pt modelId="{3A906B70-B15A-47BC-B65C-81490C40BF91}" type="pres">
      <dgm:prSet presAssocID="{091B3B0C-AE63-4556-B283-DDE13B0BD28A}" presName="vertFour" presStyleCnt="0">
        <dgm:presLayoutVars>
          <dgm:chPref val="3"/>
        </dgm:presLayoutVars>
      </dgm:prSet>
      <dgm:spPr/>
    </dgm:pt>
    <dgm:pt modelId="{969F2946-C23A-4579-B0D4-9061F075A0E2}" type="pres">
      <dgm:prSet presAssocID="{091B3B0C-AE63-4556-B283-DDE13B0BD28A}" presName="txFour" presStyleLbl="node4" presStyleIdx="43" presStyleCnt="45">
        <dgm:presLayoutVars>
          <dgm:chPref val="3"/>
        </dgm:presLayoutVars>
      </dgm:prSet>
      <dgm:spPr/>
      <dgm:t>
        <a:bodyPr/>
        <a:lstStyle/>
        <a:p>
          <a:endParaRPr lang="ru-RU"/>
        </a:p>
      </dgm:t>
    </dgm:pt>
    <dgm:pt modelId="{82B6C85B-70BE-4DF9-A791-DE6E7BDBA58A}" type="pres">
      <dgm:prSet presAssocID="{091B3B0C-AE63-4556-B283-DDE13B0BD28A}" presName="parTransFour" presStyleCnt="0"/>
      <dgm:spPr/>
    </dgm:pt>
    <dgm:pt modelId="{2D446878-DF69-49DE-A3FF-3A0377CBF062}" type="pres">
      <dgm:prSet presAssocID="{091B3B0C-AE63-4556-B283-DDE13B0BD28A}" presName="horzFour" presStyleCnt="0"/>
      <dgm:spPr/>
    </dgm:pt>
    <dgm:pt modelId="{A13CA68F-CD7D-4256-AD1B-13D034D1FE30}" type="pres">
      <dgm:prSet presAssocID="{04C1D32B-60AB-477E-943F-FA7F35C8F82E}" presName="vertFour" presStyleCnt="0">
        <dgm:presLayoutVars>
          <dgm:chPref val="3"/>
        </dgm:presLayoutVars>
      </dgm:prSet>
      <dgm:spPr/>
    </dgm:pt>
    <dgm:pt modelId="{23B1EF05-E0CC-41F4-B462-189D827372C2}" type="pres">
      <dgm:prSet presAssocID="{04C1D32B-60AB-477E-943F-FA7F35C8F82E}" presName="txFour" presStyleLbl="node4" presStyleIdx="44" presStyleCnt="45">
        <dgm:presLayoutVars>
          <dgm:chPref val="3"/>
        </dgm:presLayoutVars>
      </dgm:prSet>
      <dgm:spPr/>
      <dgm:t>
        <a:bodyPr/>
        <a:lstStyle/>
        <a:p>
          <a:endParaRPr lang="ru-RU"/>
        </a:p>
      </dgm:t>
    </dgm:pt>
    <dgm:pt modelId="{CE20A98D-FF2D-44EF-9B63-B05099C5E2A6}" type="pres">
      <dgm:prSet presAssocID="{04C1D32B-60AB-477E-943F-FA7F35C8F82E}" presName="horzFour" presStyleCnt="0"/>
      <dgm:spPr/>
    </dgm:pt>
  </dgm:ptLst>
  <dgm:cxnLst>
    <dgm:cxn modelId="{E90B9AD5-6B9D-460A-B8D4-0169929EE8C4}" srcId="{1B20A584-E8E7-451F-84AF-E95BD5B40EA1}" destId="{DF86BB99-07F8-490F-B6E9-4F22F5A8A955}" srcOrd="0" destOrd="0" parTransId="{C985FE44-C5E5-4D58-805E-13170B646D27}" sibTransId="{38C2B751-10AB-424B-8533-370958D28C0F}"/>
    <dgm:cxn modelId="{BE811994-B515-4C82-BA8B-B3628E054521}" type="presOf" srcId="{44367D81-039C-4579-8E09-66CAF90F5041}" destId="{085136A3-D02F-461C-B31C-FD1D69D16759}" srcOrd="0" destOrd="0" presId="urn:microsoft.com/office/officeart/2005/8/layout/hierarchy4"/>
    <dgm:cxn modelId="{85117523-9508-4AA1-927D-1B14728A32F7}" type="presOf" srcId="{CD119780-6575-4106-AE5B-2CC6B48E5482}" destId="{14BABD28-5047-47A3-A701-B7AFBBE28819}" srcOrd="0" destOrd="0" presId="urn:microsoft.com/office/officeart/2005/8/layout/hierarchy4"/>
    <dgm:cxn modelId="{71383FCE-B59F-47CD-A719-5E87B76B6F2A}" type="presOf" srcId="{091B3B0C-AE63-4556-B283-DDE13B0BD28A}" destId="{969F2946-C23A-4579-B0D4-9061F075A0E2}"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C44C2310-CDF2-43D0-9A49-99E4D5E55339}" type="presOf" srcId="{FFD5EE1E-6674-4433-8B8D-F2407E8162C6}" destId="{D9DB4073-BDFF-4C59-8442-57C4C416C439}" srcOrd="0" destOrd="0" presId="urn:microsoft.com/office/officeart/2005/8/layout/hierarchy4"/>
    <dgm:cxn modelId="{0EFDFD1D-4DBD-4AB7-B325-B03113E095BA}" type="presOf" srcId="{57005CAC-F81F-4775-B3D4-6F4D1CFD4A97}" destId="{1DC44EE5-BB20-4855-9487-686EF587A66B}"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8AA67AF5-6D00-4946-8949-F1E2F2F30920}" type="presOf" srcId="{CC0D81AC-A600-4C73-BB9F-65D0E2038743}" destId="{DC6C973C-C6D3-4FB9-AF43-35160F043C23}" srcOrd="0" destOrd="0" presId="urn:microsoft.com/office/officeart/2005/8/layout/hierarchy4"/>
    <dgm:cxn modelId="{F4372AA4-DE69-425C-98CC-3E7ACA7C1825}" type="presOf" srcId="{FD657B6D-8ACE-4CCE-A7E1-4A6249E61467}" destId="{B05C0A3E-A45E-4E74-81F8-BADC3EA7BC7D}" srcOrd="0" destOrd="0" presId="urn:microsoft.com/office/officeart/2005/8/layout/hierarchy4"/>
    <dgm:cxn modelId="{77CF1333-B0FF-4342-AE98-B544E47B4BFC}" type="presOf" srcId="{35296387-E039-44BC-8EB2-DC6BC7E85232}" destId="{0D930089-2293-4DA0-A2AD-C603A34B68F8}" srcOrd="0" destOrd="0" presId="urn:microsoft.com/office/officeart/2005/8/layout/hierarchy4"/>
    <dgm:cxn modelId="{592CCC5F-295B-4BF4-B0DD-4016E6CE1445}" srcId="{95F1E737-152E-420A-8FB8-0932263CBF5F}" destId="{53135FD7-1627-42BA-8CC4-AD6741493D4A}" srcOrd="0" destOrd="0" parTransId="{F676DA2C-A788-4D11-84E0-997C2F78EE10}" sibTransId="{95DF61E5-014F-4A72-825A-284788F063D9}"/>
    <dgm:cxn modelId="{8A336B02-824A-4870-A5AB-F675FD21E054}" srcId="{4E5A1869-57DF-4BD2-89F2-0FF412DDC036}" destId="{8EC1F942-64B7-4407-8F49-B1183D54A886}" srcOrd="0" destOrd="0" parTransId="{E04DD0A5-B7E8-4C3D-BB6D-64003A10B98C}" sibTransId="{20EF07A7-0904-4C91-B9DD-C227E82D20B1}"/>
    <dgm:cxn modelId="{48D07158-D0B3-4407-8193-721CEF1C8744}" srcId="{EB5B86C7-48A3-40BE-9310-17CE39A41F7C}" destId="{35296387-E039-44BC-8EB2-DC6BC7E85232}" srcOrd="0" destOrd="0" parTransId="{6DAFFC9B-9EA8-4F45-B8EC-86399E32114C}" sibTransId="{087C7DB6-E5AD-463D-880E-037D8B9B1BF9}"/>
    <dgm:cxn modelId="{73161FAC-109E-4BD7-9D06-8BF731EF21AE}" srcId="{8EC1F942-64B7-4407-8F49-B1183D54A886}" destId="{3C09CBBB-2BBF-4F09-B3FB-2E08B6349CAD}" srcOrd="0" destOrd="0" parTransId="{09E04083-787E-4895-80F1-96FD266FDA7A}" sibTransId="{E7B51CE9-45E1-47D8-89A0-1C27A57A6517}"/>
    <dgm:cxn modelId="{95B39E24-5AE1-4B4C-B6E3-BD17CC9FD96C}" type="presOf" srcId="{46915E2D-1290-4FB9-9B01-1EDF696A46B9}" destId="{F16C6A01-17E0-44A4-B227-5BD9A26C1192}" srcOrd="0" destOrd="0" presId="urn:microsoft.com/office/officeart/2005/8/layout/hierarchy4"/>
    <dgm:cxn modelId="{04B64FF4-AAF7-4699-88B2-5CA46A3DDA3C}" type="presOf" srcId="{44D6622D-A959-494D-B326-744663B42E4C}" destId="{B32920AD-CA25-4F00-99B3-FE0C85B281E2}" srcOrd="0" destOrd="0" presId="urn:microsoft.com/office/officeart/2005/8/layout/hierarchy4"/>
    <dgm:cxn modelId="{F5567A03-AF56-42EA-8CA6-354046FB59FF}" type="presOf" srcId="{C60BD95D-8BE5-42EC-AF9D-D22E07852892}" destId="{2965B01E-C0DE-4302-ADA0-732BD580C7B1}" srcOrd="0" destOrd="0" presId="urn:microsoft.com/office/officeart/2005/8/layout/hierarchy4"/>
    <dgm:cxn modelId="{55B6B471-6D40-45BA-8235-E9054D108E50}" srcId="{46915E2D-1290-4FB9-9B01-1EDF696A46B9}" destId="{091B3B0C-AE63-4556-B283-DDE13B0BD28A}" srcOrd="0" destOrd="0" parTransId="{7D46B732-CE58-49E5-93BC-64D6F710B241}" sibTransId="{3D47E3A7-9645-470D-92F4-898AE90831C8}"/>
    <dgm:cxn modelId="{EFEB018F-5657-4B30-A530-1079626FFC81}" type="presOf" srcId="{89E09F27-5F73-400B-AE18-4421B9895F64}" destId="{9E5D5161-23D7-41B4-A187-BE6D7C6483D0}" srcOrd="0" destOrd="0" presId="urn:microsoft.com/office/officeart/2005/8/layout/hierarchy4"/>
    <dgm:cxn modelId="{6941A8D7-8E02-46C5-87E9-5770A870C0CF}" srcId="{510FB267-D8DF-41DF-98BC-2B1BA7CB894F}" destId="{44D6622D-A959-494D-B326-744663B42E4C}" srcOrd="0" destOrd="0" parTransId="{5550CC4F-875F-44F1-86EE-5493365EA475}" sibTransId="{511F8561-5B97-4940-AD93-ABAFFD81779C}"/>
    <dgm:cxn modelId="{A632AF7A-60A4-40D6-BF02-B2E307929DB6}" srcId="{B0C58C76-3334-44F2-A7BC-AF33D7E57D0C}" destId="{380B7261-7F88-4089-9088-812F44056341}" srcOrd="0" destOrd="0" parTransId="{61A9880D-24B9-41E8-9BA7-0148C0FA21F1}" sibTransId="{12880620-8BB3-427D-AE89-8139871C21F5}"/>
    <dgm:cxn modelId="{AC93E3BF-2AB5-4BE6-B907-76FD25F722EB}" type="presOf" srcId="{25C69CC8-098D-44A3-878A-5E3FEF1E9C10}" destId="{24CEF574-2765-4D7C-A195-C900E925FBE6}" srcOrd="0" destOrd="0" presId="urn:microsoft.com/office/officeart/2005/8/layout/hierarchy4"/>
    <dgm:cxn modelId="{04ECD868-CD6E-42CA-BF2C-CBC7586025DC}" type="presOf" srcId="{A1BB5A2E-A45D-4F6A-B329-CD4782193917}" destId="{672DFC88-43F4-433B-9B7F-D5CE282279E3}" srcOrd="0" destOrd="0" presId="urn:microsoft.com/office/officeart/2005/8/layout/hierarchy4"/>
    <dgm:cxn modelId="{5ED50E4A-09A6-4A15-9676-2DA142804779}" srcId="{4D9EF634-1BF2-4A35-90CA-8A6D73717D8F}" destId="{D87D88DC-89E1-4A2E-B73B-2DDCF52A77FF}" srcOrd="0" destOrd="0" parTransId="{48CDB92F-8654-463F-B933-09E3D3BA2F5B}" sibTransId="{F7BB7D28-CAD0-424D-9CC0-11EFEA741B96}"/>
    <dgm:cxn modelId="{C28CBCF7-3139-40F7-B426-1830BB2434D9}" srcId="{5A6BA2F8-AB86-4FEA-9FCE-F9FA52A7F9A0}" destId="{F6F97186-B344-4193-9FE9-6DFB5403A289}" srcOrd="0" destOrd="0" parTransId="{F22CCE59-9B42-4DA2-949C-34E1E0586A20}" sibTransId="{01E5FF1C-8ED4-4ED1-A0DD-0AA37640AF28}"/>
    <dgm:cxn modelId="{2266538B-0BAB-4BA2-82C2-D43F5442AAB0}" srcId="{8536FD6B-8AD2-4A43-B337-6FD60B3FD4B2}" destId="{B0C58C76-3334-44F2-A7BC-AF33D7E57D0C}" srcOrd="0" destOrd="0" parTransId="{7F20FAB3-7B79-44CC-BB9F-6DAD7C9D4F81}" sibTransId="{B1AEE3B0-E088-431B-890C-1F60D5BF7A2C}"/>
    <dgm:cxn modelId="{4080E88B-30DE-4D81-AD9E-320BAA87967C}" srcId="{35296387-E039-44BC-8EB2-DC6BC7E85232}" destId="{4BA8B0D5-CD8C-4DC1-AD8E-53808DD972EB}" srcOrd="0" destOrd="0" parTransId="{0FBF4CA7-56C2-4A00-A229-B0E0A2EEE3DB}" sibTransId="{347A7B1A-C115-4EA9-ABE5-3C980ED0C462}"/>
    <dgm:cxn modelId="{8F1F720A-D988-4739-9FFF-05E5C9E9A372}" srcId="{A1BB5A2E-A45D-4F6A-B329-CD4782193917}" destId="{B34B6A16-5EF9-4B63-A5E4-12B190B34880}" srcOrd="0" destOrd="0" parTransId="{3047CE4C-FF19-4B45-8312-79C9A6EA38F8}" sibTransId="{844E05AD-2AB6-4319-9130-67827496C360}"/>
    <dgm:cxn modelId="{B1EABF4E-78F9-46A6-BE55-D71B8951312E}" type="presOf" srcId="{01B83A56-3908-455C-B2D9-2D462A50F6C8}" destId="{1AD84C0F-8AFE-43C0-9868-CF819B520AFB}"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7EAEC371-553E-4E9D-A4CC-83A632C1A866}" srcId="{9E496AFB-5861-4A0B-A059-7AF344913280}" destId="{25C69CC8-098D-44A3-878A-5E3FEF1E9C10}" srcOrd="0" destOrd="0" parTransId="{28799DE6-79A2-4C3E-B141-55C8FB729A4A}" sibTransId="{41B933A1-9AB0-4413-9012-F89B9C70741E}"/>
    <dgm:cxn modelId="{B7EC6DDD-6433-44EC-9FD5-BD8BA88E6613}" srcId="{B34B6A16-5EF9-4B63-A5E4-12B190B34880}" destId="{9A0A1B48-08CE-44F2-8C66-5814C06EE4CC}" srcOrd="0" destOrd="0" parTransId="{29FE6CB6-1907-439D-BB9A-57865C4A7A77}" sibTransId="{26501B87-1556-4F1B-A703-D81F2BA2DB5B}"/>
    <dgm:cxn modelId="{90D57730-3A4C-47CA-BBD0-42D8464C56FD}" srcId="{593C7C55-813E-4059-B734-EC61CD9C5CBC}" destId="{20671797-DAB3-483D-81A6-EB33F8E5D325}" srcOrd="0" destOrd="0" parTransId="{1917A2FC-0EC7-4FB8-B415-CD8FE3AAD307}" sibTransId="{9DA74383-E61F-415F-8262-DF5C37B5A3CC}"/>
    <dgm:cxn modelId="{563B7135-C296-437E-86BC-71C9BF75CBD3}" srcId="{D1936ACF-1E69-4953-BA37-9ADE2EF12E41}" destId="{4E5A1869-57DF-4BD2-89F2-0FF412DDC036}" srcOrd="0" destOrd="0" parTransId="{2DD1E431-BE19-4798-89F6-2A2AA8604FD1}" sibTransId="{1FD46F6E-8EE6-451E-A6B4-3FA6056BD416}"/>
    <dgm:cxn modelId="{955AB632-B78C-4BE4-A1DC-D385F03D271B}" type="presOf" srcId="{956789E8-D62D-44A2-8F84-54F32C614147}" destId="{5024C7B3-EE12-4411-95EF-FD933CC37083}" srcOrd="0" destOrd="0" presId="urn:microsoft.com/office/officeart/2005/8/layout/hierarchy4"/>
    <dgm:cxn modelId="{A87D5022-47CD-4FFB-9BAD-37B8F3D26BB3}" srcId="{946393D2-3BB5-4D19-BAF6-84B7339845C4}" destId="{89E09F27-5F73-400B-AE18-4421B9895F64}" srcOrd="3" destOrd="0" parTransId="{16B02458-69C3-4316-A805-FC6C92C26552}" sibTransId="{FA1CF671-CE5A-43BE-A489-E153F0F8811C}"/>
    <dgm:cxn modelId="{EFA08DB9-2A00-43D3-B718-DCFAD41C9E5B}" srcId="{7711325B-E859-44FE-8B41-57F9AFDCA54B}" destId="{A1BB5A2E-A45D-4F6A-B329-CD4782193917}" srcOrd="0" destOrd="0" parTransId="{64F31578-307B-4AF8-9DDD-FA0365BF46F7}" sibTransId="{EE696C4B-FDDD-492E-99F0-85F84DCD2C36}"/>
    <dgm:cxn modelId="{534A773D-16DE-4D05-92E4-C2D0CC69425B}" type="presOf" srcId="{B0C58C76-3334-44F2-A7BC-AF33D7E57D0C}" destId="{5723D116-E6E9-4E30-8E5E-41AD138E91BC}" srcOrd="0" destOrd="0" presId="urn:microsoft.com/office/officeart/2005/8/layout/hierarchy4"/>
    <dgm:cxn modelId="{880B9A95-5D0B-40BF-AC78-DD01872F890C}" type="presOf" srcId="{DF788440-6CFB-46F2-AF83-CCACBC63DFDF}" destId="{00FB6936-01F5-4D69-AF36-37F715DAE13B}" srcOrd="0" destOrd="0" presId="urn:microsoft.com/office/officeart/2005/8/layout/hierarchy4"/>
    <dgm:cxn modelId="{34F4A54E-3A14-40A3-830D-DE39D688E25F}" type="presOf" srcId="{C9C8B06B-C833-4D4A-8595-4BF5AEB204E9}" destId="{CB2AF246-A0C3-4F64-A578-D38165C39147}" srcOrd="0" destOrd="0" presId="urn:microsoft.com/office/officeart/2005/8/layout/hierarchy4"/>
    <dgm:cxn modelId="{B4E884A3-4997-4058-A267-B84A13B0A112}" srcId="{57005CAC-F81F-4775-B3D4-6F4D1CFD4A97}" destId="{7C16FA55-4076-4505-8878-AB46FB185D1D}" srcOrd="0" destOrd="0" parTransId="{8CA23D45-E54D-40D8-A123-6B72CBB524B5}" sibTransId="{99357CF2-C77A-4A97-8406-928D647C0433}"/>
    <dgm:cxn modelId="{1FFB65BC-4B6F-41C7-ABFC-06E44B7E4637}" type="presOf" srcId="{66E38241-E965-439E-997F-74C14C213F23}" destId="{02D78884-08A2-47FD-874A-FD0B1E1D6A24}"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35D2A9FD-3A0C-4FBA-B184-7F214BDCD9B8}" srcId="{091B3B0C-AE63-4556-B283-DDE13B0BD28A}" destId="{04C1D32B-60AB-477E-943F-FA7F35C8F82E}" srcOrd="0" destOrd="0" parTransId="{F9D6ED2A-BA78-472B-AECC-F78FCB0FEDBA}" sibTransId="{08CC84F4-951D-47DF-BB6F-56A1E104BD70}"/>
    <dgm:cxn modelId="{A71867E3-8566-41C5-92C8-D2F5D0E56D83}" srcId="{7C16FA55-4076-4505-8878-AB46FB185D1D}" destId="{DF788440-6CFB-46F2-AF83-CCACBC63DFDF}" srcOrd="0" destOrd="0" parTransId="{6D5D287F-E8EC-40EF-BB64-14BD502B7220}" sibTransId="{42A693C7-B9BB-4DF7-905A-9D02E78F9C2C}"/>
    <dgm:cxn modelId="{BDE7F872-7A19-435E-8956-B7E0693DC039}" type="presOf" srcId="{04C1D32B-60AB-477E-943F-FA7F35C8F82E}" destId="{23B1EF05-E0CC-41F4-B462-189D827372C2}" srcOrd="0" destOrd="0" presId="urn:microsoft.com/office/officeart/2005/8/layout/hierarchy4"/>
    <dgm:cxn modelId="{4A43EFE5-B62D-404F-95C8-9B63BE5612B1}" type="presOf" srcId="{380B7261-7F88-4089-9088-812F44056341}" destId="{3A78BFE4-0937-43B3-95F4-BFC602B975D7}" srcOrd="0" destOrd="0" presId="urn:microsoft.com/office/officeart/2005/8/layout/hierarchy4"/>
    <dgm:cxn modelId="{6F4AF9A5-9827-46B1-AF5C-EE0D1C7173EF}" type="presOf" srcId="{614AF9F2-E1A1-4D10-882A-EB6B0D669FCA}" destId="{6CE5FDB4-BFBB-4259-A330-B441199BCE24}" srcOrd="0" destOrd="0" presId="urn:microsoft.com/office/officeart/2005/8/layout/hierarchy4"/>
    <dgm:cxn modelId="{369C14D0-D141-47E5-B8C5-F9D42F2C1451}" srcId="{DF86BB99-07F8-490F-B6E9-4F22F5A8A955}" destId="{FD657B6D-8ACE-4CCE-A7E1-4A6249E61467}" srcOrd="0" destOrd="0" parTransId="{900F6249-A425-4874-AD40-878D59EB5E1E}" sibTransId="{7EAD3F99-24A3-44B5-8758-2E6EAE874C53}"/>
    <dgm:cxn modelId="{9D786EF0-2F4F-40F5-8C60-398E9181FD35}" srcId="{66E38241-E965-439E-997F-74C14C213F23}" destId="{D1936ACF-1E69-4953-BA37-9ADE2EF12E41}" srcOrd="0" destOrd="0" parTransId="{A530724B-D4A2-46C1-8717-7F7FB05E23A3}" sibTransId="{7319F631-09B1-48CB-BAF7-8445C5AC1618}"/>
    <dgm:cxn modelId="{9EFBD712-278D-4C65-98C3-294B056BC684}" type="presOf" srcId="{95F1E737-152E-420A-8FB8-0932263CBF5F}" destId="{3CD13E3B-1737-4DF7-83C7-396F6D9B8BDB}" srcOrd="0" destOrd="0" presId="urn:microsoft.com/office/officeart/2005/8/layout/hierarchy4"/>
    <dgm:cxn modelId="{3BB88E4C-5EA2-4E2A-8556-D4D218B9C436}" type="presOf" srcId="{CE075476-E9CA-4A59-A127-31223E8D37A1}" destId="{25DDEEC2-9BA5-4367-BB24-33CAA47BBC09}" srcOrd="0" destOrd="0" presId="urn:microsoft.com/office/officeart/2005/8/layout/hierarchy4"/>
    <dgm:cxn modelId="{2F4F6121-37A5-4459-B748-128BD41B8BDE}" type="presOf" srcId="{F6F97186-B344-4193-9FE9-6DFB5403A289}" destId="{B7B68934-E179-4D36-8AD9-7637EF3F0019}" srcOrd="0" destOrd="0" presId="urn:microsoft.com/office/officeart/2005/8/layout/hierarchy4"/>
    <dgm:cxn modelId="{EE08F3E1-4048-489C-B5CE-A9EE78DAE2A6}" srcId="{614AF9F2-E1A1-4D10-882A-EB6B0D669FCA}" destId="{4D9EF634-1BF2-4A35-90CA-8A6D73717D8F}" srcOrd="0" destOrd="0" parTransId="{D6488317-C95D-43C5-9B8A-714D8EF3A555}" sibTransId="{0BFC9299-BE1F-43E4-88A9-E9437E2FDE3A}"/>
    <dgm:cxn modelId="{A7625AB6-5CA8-4543-AFDF-3445626B95A7}" srcId="{D5544F4D-4FD2-41EE-A356-ABCAA534BCB5}" destId="{187C542A-BCFC-4BBB-8DCA-67690BE3FD29}" srcOrd="0" destOrd="0" parTransId="{1DE6EB8F-E86E-468D-9E31-3BEF22539EFA}" sibTransId="{FA166069-510E-430D-ABBE-E1A2B09558CE}"/>
    <dgm:cxn modelId="{A915B0D4-B952-4C82-8770-E122723A4241}" srcId="{FFD5EE1E-6674-4433-8B8D-F2407E8162C6}" destId="{A93579BC-17F3-49AE-9E25-7EC9E33C7168}" srcOrd="0" destOrd="0" parTransId="{BB39C9C7-CBE4-416B-8446-C08D96F30BC5}" sibTransId="{9E0E1454-7081-4E37-B41B-CB49D8A67305}"/>
    <dgm:cxn modelId="{57258CDA-FD21-400F-96A8-F84A18391E8D}" type="presOf" srcId="{593C7C55-813E-4059-B734-EC61CD9C5CBC}" destId="{7653A429-0E18-4BE3-A07C-F1A5A9D672E3}"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23044D7B-7184-4077-9554-9305FEDD03E9}" srcId="{946393D2-3BB5-4D19-BAF6-84B7339845C4}" destId="{9E496AFB-5861-4A0B-A059-7AF344913280}" srcOrd="4" destOrd="0" parTransId="{6435703E-03C2-4EC2-8B8A-0AC2F1B8426B}" sibTransId="{7097F666-B696-4074-BF8E-24ADA840ED3B}"/>
    <dgm:cxn modelId="{188FD5DC-7C60-4B2C-9E85-461616398B43}" type="presOf" srcId="{D1936ACF-1E69-4953-BA37-9ADE2EF12E41}" destId="{59176932-D6D5-4C36-BF7A-69A1297C4BAD}" srcOrd="0" destOrd="0" presId="urn:microsoft.com/office/officeart/2005/8/layout/hierarchy4"/>
    <dgm:cxn modelId="{B19DCFE0-E8BB-4861-A634-A375A0A8AB97}" type="presOf" srcId="{4D9EF634-1BF2-4A35-90CA-8A6D73717D8F}" destId="{B35EEDEE-A63C-4DC0-9860-A34A7BFD903E}"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39B74A6A-7649-4D1B-A8A7-4CE015F38DCD}" type="presOf" srcId="{187C542A-BCFC-4BBB-8DCA-67690BE3FD29}" destId="{EFF40216-5B58-45C6-B485-1C9C4561DF2F}"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5958BFD6-4A00-4791-9C17-F81FB97CDCE8}" type="presOf" srcId="{B34B6A16-5EF9-4B63-A5E4-12B190B34880}" destId="{C586111C-58B6-40AF-8D8A-60EE680572BA}" srcOrd="0" destOrd="0" presId="urn:microsoft.com/office/officeart/2005/8/layout/hierarchy4"/>
    <dgm:cxn modelId="{E2D67229-A8FD-47EE-8518-C268B50C2567}" type="presOf" srcId="{8EC1F942-64B7-4407-8F49-B1183D54A886}" destId="{5CA92D6E-6985-440B-92AD-5A876699A5A4}" srcOrd="0" destOrd="0" presId="urn:microsoft.com/office/officeart/2005/8/layout/hierarchy4"/>
    <dgm:cxn modelId="{8445EA7D-1137-4E58-A794-22383797F496}" type="presOf" srcId="{A95EF8BE-757C-4312-AD66-D7C4A2248A5B}" destId="{BFFADC69-15E2-46D7-A0AA-F422C3EC12BE}" srcOrd="0" destOrd="0" presId="urn:microsoft.com/office/officeart/2005/8/layout/hierarchy4"/>
    <dgm:cxn modelId="{17FB3433-DFC2-42D2-8A4E-7395EECB1283}" type="presOf" srcId="{7C16FA55-4076-4505-8878-AB46FB185D1D}" destId="{628AF6C3-31B6-4D83-8E6E-4C6B426E9132}" srcOrd="0" destOrd="0" presId="urn:microsoft.com/office/officeart/2005/8/layout/hierarchy4"/>
    <dgm:cxn modelId="{9A88866E-6A5D-43E7-908B-C351E53AF050}" type="presOf" srcId="{1B20A584-E8E7-451F-84AF-E95BD5B40EA1}" destId="{374E99F0-AE84-4383-93E4-780F78CE6D13}" srcOrd="0" destOrd="0" presId="urn:microsoft.com/office/officeart/2005/8/layout/hierarchy4"/>
    <dgm:cxn modelId="{4A765A20-231C-43CB-B0E4-4EC8CABF343A}" srcId="{380B7261-7F88-4089-9088-812F44056341}" destId="{03138010-0FD8-469A-B6F6-F606CEC1E03C}" srcOrd="0" destOrd="0" parTransId="{339A1818-A25F-49F1-8901-8941324E9286}" sibTransId="{37E2B562-471B-4991-AB18-88FAEB63BD20}"/>
    <dgm:cxn modelId="{FFD18005-AAD6-462B-8D4F-452BA47ED53D}" type="presOf" srcId="{9A0A1B48-08CE-44F2-8C66-5814C06EE4CC}" destId="{41590EE3-70B4-4E0E-8D44-18EF1FD97F2E}" srcOrd="0" destOrd="0" presId="urn:microsoft.com/office/officeart/2005/8/layout/hierarchy4"/>
    <dgm:cxn modelId="{71B34296-C897-4239-856C-341ABFCE3856}" type="presOf" srcId="{9E496AFB-5861-4A0B-A059-7AF344913280}" destId="{F8905714-088D-483C-AC16-D43BF2F0BF16}"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E1026D39-4F2B-4943-9D50-558C6D3080A0}" srcId="{FD657B6D-8ACE-4CCE-A7E1-4A6249E61467}" destId="{B41BE6EF-37E3-4EDE-9CEC-DDCB7A0F4624}" srcOrd="0" destOrd="0" parTransId="{E2127B85-50B6-4B9D-B950-263D9E672907}" sibTransId="{69745AD0-21C1-4DEE-9A24-A835CDB7021B}"/>
    <dgm:cxn modelId="{06301AEF-D604-44A5-A7D7-5E29E689884C}" type="presOf" srcId="{93520637-36B3-4AB9-B949-92D55141E733}" destId="{8E7E2D4A-62E6-4A23-A5DD-552A63903B64}" srcOrd="0" destOrd="0" presId="urn:microsoft.com/office/officeart/2005/8/layout/hierarchy4"/>
    <dgm:cxn modelId="{EB635445-42E1-4079-8390-D2F524E113D8}" type="presOf" srcId="{BDDF592B-1C58-40EE-9108-0DC798BB2F08}" destId="{4CD2A706-78CC-47E3-A8F8-D778F944372A}" srcOrd="0" destOrd="0" presId="urn:microsoft.com/office/officeart/2005/8/layout/hierarchy4"/>
    <dgm:cxn modelId="{662EE917-F469-4E21-9912-312BF8BC169E}" type="presOf" srcId="{3C09CBBB-2BBF-4F09-B3FB-2E08B6349CAD}" destId="{87969A2D-5692-4CC9-884E-666C5AEEEFF4}" srcOrd="0" destOrd="0" presId="urn:microsoft.com/office/officeart/2005/8/layout/hierarchy4"/>
    <dgm:cxn modelId="{177B1604-DECB-437F-BD0A-A555EEF6E09F}" srcId="{CE075476-E9CA-4A59-A127-31223E8D37A1}" destId="{946393D2-3BB5-4D19-BAF6-84B7339845C4}" srcOrd="0" destOrd="0" parTransId="{6D4C3ED2-39E1-4137-9A50-9D8AF25F37D5}" sibTransId="{E900975D-4121-430B-8FA3-BEFE3EC45817}"/>
    <dgm:cxn modelId="{D8790537-8C4F-4221-BE80-E391A3365D48}" srcId="{03138010-0FD8-469A-B6F6-F606CEC1E03C}" destId="{95F1E737-152E-420A-8FB8-0932263CBF5F}" srcOrd="0" destOrd="0" parTransId="{5CE3CB53-FCF3-4F8A-BE45-C6C4FA9C940B}" sibTransId="{876302DA-76D5-4F68-AD50-03D3FDEE5751}"/>
    <dgm:cxn modelId="{44D2D85A-6F4C-4ABC-8C2D-B28977898080}" srcId="{C9C8B06B-C833-4D4A-8595-4BF5AEB204E9}" destId="{66E38241-E965-439E-997F-74C14C213F23}" srcOrd="0" destOrd="0" parTransId="{609CD11E-CAF4-4D39-A7D8-415A69AFCAA7}" sibTransId="{4CC6C1EC-DF57-4C81-9B03-3A17304C52E6}"/>
    <dgm:cxn modelId="{A928A07D-461E-4B30-A030-B35FEADE2927}" type="presOf" srcId="{B41BE6EF-37E3-4EDE-9CEC-DDCB7A0F4624}" destId="{BCCEAE2D-9CDB-4932-BA94-8ED94F1B37EB}" srcOrd="0" destOrd="0" presId="urn:microsoft.com/office/officeart/2005/8/layout/hierarchy4"/>
    <dgm:cxn modelId="{F4ED1A8B-476C-4971-9D06-B0265A391615}" srcId="{A95EF8BE-757C-4312-AD66-D7C4A2248A5B}" destId="{46915E2D-1290-4FB9-9B01-1EDF696A46B9}" srcOrd="0" destOrd="0" parTransId="{298F200A-5119-4D19-ADCC-411B3762AC16}" sibTransId="{25BE1EB3-E995-4ED7-B34B-F05604EEA01F}"/>
    <dgm:cxn modelId="{586BDAB1-57C0-4901-A019-D8E16F147807}" type="presOf" srcId="{4E5A1869-57DF-4BD2-89F2-0FF412DDC036}" destId="{BA61E3A6-0BE5-4066-9F94-BB1BFFF8EBBF}" srcOrd="0" destOrd="0" presId="urn:microsoft.com/office/officeart/2005/8/layout/hierarchy4"/>
    <dgm:cxn modelId="{AB577EA9-E0C0-46B5-A8FD-79C5D7D6501E}" srcId="{956789E8-D62D-44A2-8F84-54F32C614147}" destId="{EB5B86C7-48A3-40BE-9310-17CE39A41F7C}" srcOrd="0" destOrd="0" parTransId="{3F0D8EB5-9446-4910-99C3-EDEAE0CF9BAF}" sibTransId="{CFBC2C59-C636-421C-847C-92C8A36EA5DD}"/>
    <dgm:cxn modelId="{A38FA91A-32BC-44AB-9AFA-18671C090879}" type="presOf" srcId="{7711325B-E859-44FE-8B41-57F9AFDCA54B}" destId="{576C6983-4618-426C-8177-DEA9FE3AC4EB}" srcOrd="0" destOrd="0" presId="urn:microsoft.com/office/officeart/2005/8/layout/hierarchy4"/>
    <dgm:cxn modelId="{7C2E5991-6D03-4679-BB46-318B01A66142}" srcId="{F6F97186-B344-4193-9FE9-6DFB5403A289}" destId="{CD119780-6575-4106-AE5B-2CC6B48E5482}" srcOrd="0" destOrd="0" parTransId="{A99EC59D-97F4-424A-A28E-01E77005439E}" sibTransId="{3BBBAA4F-305C-4E5F-BBCB-DE1B8ED5978A}"/>
    <dgm:cxn modelId="{F0DD7DE0-0A3B-4D69-ACBD-9DCBA2BAAD4F}" type="presOf" srcId="{946393D2-3BB5-4D19-BAF6-84B7339845C4}" destId="{9DF12F5D-797B-4C71-93F7-7C835BFF7982}" srcOrd="0" destOrd="0" presId="urn:microsoft.com/office/officeart/2005/8/layout/hierarchy4"/>
    <dgm:cxn modelId="{A33BF564-C10B-4EA7-B24C-1A1C60BFC174}" srcId="{20671797-DAB3-483D-81A6-EB33F8E5D325}" destId="{510FB267-D8DF-41DF-98BC-2B1BA7CB894F}" srcOrd="0" destOrd="0" parTransId="{BF338676-E54D-41B6-9E87-EB99A4B9AB5A}" sibTransId="{4CBC58AC-E6E0-4170-8D7C-70BCE2EFF8A8}"/>
    <dgm:cxn modelId="{E0CB53CD-FE9B-4869-91EE-7373FA9EE55E}" type="presOf" srcId="{8536FD6B-8AD2-4A43-B337-6FD60B3FD4B2}" destId="{85D767EC-FAE5-4312-B23F-9B41F2C6B7D7}" srcOrd="0" destOrd="0" presId="urn:microsoft.com/office/officeart/2005/8/layout/hierarchy4"/>
    <dgm:cxn modelId="{9C500218-733C-43E7-BB06-892635C0F7E2}" srcId="{44367D81-039C-4579-8E09-66CAF90F5041}" destId="{8536FD6B-8AD2-4A43-B337-6FD60B3FD4B2}" srcOrd="0" destOrd="0" parTransId="{AE96D71A-01B8-4654-A8DF-88EC5108171C}" sibTransId="{60DD4894-6B75-4AA7-A724-54B5BA9C59B6}"/>
    <dgm:cxn modelId="{398B8CE5-9C2B-4BA7-A001-53974BC59A27}" type="presOf" srcId="{D5544F4D-4FD2-41EE-A356-ABCAA534BCB5}" destId="{A7AF9B85-BF68-40A8-954B-A40EDB5CAF9F}" srcOrd="0" destOrd="0" presId="urn:microsoft.com/office/officeart/2005/8/layout/hierarchy4"/>
    <dgm:cxn modelId="{9E45F59C-D24A-4779-A595-1E0732C3F210}" type="presOf" srcId="{03138010-0FD8-469A-B6F6-F606CEC1E03C}" destId="{DAC35B90-9924-435A-A9E4-FDF447F24324}" srcOrd="0" destOrd="0" presId="urn:microsoft.com/office/officeart/2005/8/layout/hierarchy4"/>
    <dgm:cxn modelId="{97802D92-7D05-44AE-8F9A-1A139C2B66E3}" type="presOf" srcId="{5A6BA2F8-AB86-4FEA-9FCE-F9FA52A7F9A0}" destId="{EFD09625-1EEB-463A-9D51-52F09A5E039B}"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08F0D108-2DE2-4DE1-B3A8-80C818A59AA0}" type="presOf" srcId="{4BA8B0D5-CD8C-4DC1-AD8E-53808DD972EB}" destId="{538186FB-B20B-4B74-9FA7-21000508ABB3}" srcOrd="0" destOrd="0" presId="urn:microsoft.com/office/officeart/2005/8/layout/hierarchy4"/>
    <dgm:cxn modelId="{5232D928-CA9E-49F4-9B96-9C8A1164542A}" type="presOf" srcId="{53135FD7-1627-42BA-8CC4-AD6741493D4A}" destId="{B8BC055A-120C-4F0D-8EC0-5DAFE49250F4}" srcOrd="0" destOrd="0" presId="urn:microsoft.com/office/officeart/2005/8/layout/hierarchy4"/>
    <dgm:cxn modelId="{43253D37-BF48-471E-851C-231573E1E15B}" srcId="{3C09CBBB-2BBF-4F09-B3FB-2E08B6349CAD}" destId="{01B83A56-3908-455C-B2D9-2D462A50F6C8}" srcOrd="0" destOrd="0" parTransId="{E137FDFE-E4E6-48D7-A39D-1376DF8226B9}" sibTransId="{2BEB2F58-8FC1-4804-B66F-C0C908EDE0CB}"/>
    <dgm:cxn modelId="{426EF67A-2793-46E1-9D72-247616DEEADE}" type="presOf" srcId="{510FB267-D8DF-41DF-98BC-2B1BA7CB894F}" destId="{045D0221-8BD3-4C96-BFC2-9785CD8963A7}" srcOrd="0" destOrd="0" presId="urn:microsoft.com/office/officeart/2005/8/layout/hierarchy4"/>
    <dgm:cxn modelId="{8412C636-07B9-4BE0-A475-816AF881C43E}" type="presOf" srcId="{D87D88DC-89E1-4A2E-B73B-2DDCF52A77FF}" destId="{88014210-1086-4442-92DA-669AEAB25114}" srcOrd="0" destOrd="0" presId="urn:microsoft.com/office/officeart/2005/8/layout/hierarchy4"/>
    <dgm:cxn modelId="{08064794-7D33-4B3D-98EC-4C2F3CAB8822}" srcId="{187C542A-BCFC-4BBB-8DCA-67690BE3FD29}" destId="{593C7C55-813E-4059-B734-EC61CD9C5CBC}" srcOrd="0" destOrd="0" parTransId="{17E9BED5-376D-4206-BC0B-A2BF002C0A67}" sibTransId="{0D884A66-EF39-4789-A63B-3A3CBEB15D6A}"/>
    <dgm:cxn modelId="{E856A9DC-DC68-4EB1-AB4C-6EBA4F03B835}" srcId="{B41BE6EF-37E3-4EDE-9CEC-DDCB7A0F4624}" destId="{A95EF8BE-757C-4312-AD66-D7C4A2248A5B}" srcOrd="0" destOrd="0" parTransId="{681F4083-01F5-493E-9C5F-58733AFB74A8}" sibTransId="{8EBD4553-4865-4328-B882-F45C1570B9B0}"/>
    <dgm:cxn modelId="{DE2F108D-511C-4E44-826D-8398DC279E48}" type="presOf" srcId="{DF86BB99-07F8-490F-B6E9-4F22F5A8A955}" destId="{874CF4BC-44A5-455D-A60A-EB599B596188}" srcOrd="0" destOrd="0" presId="urn:microsoft.com/office/officeart/2005/8/layout/hierarchy4"/>
    <dgm:cxn modelId="{D15D42A7-9644-4F11-AA57-BCE04152782B}" srcId="{44D6622D-A959-494D-B326-744663B42E4C}" destId="{57005CAC-F81F-4775-B3D4-6F4D1CFD4A97}" srcOrd="0" destOrd="0" parTransId="{09544266-2A5A-4E7F-8D05-AE0463DB785F}" sibTransId="{5A99692C-74AE-4523-A709-6F111107C91D}"/>
    <dgm:cxn modelId="{83538480-E4B8-42D6-9B41-AD5D64489DFF}" srcId="{D87D88DC-89E1-4A2E-B73B-2DDCF52A77FF}" destId="{956789E8-D62D-44A2-8F84-54F32C614147}" srcOrd="0" destOrd="0" parTransId="{F1E57473-ED4F-44BC-817F-231EEE4287CC}" sibTransId="{C92D73F3-A3E0-4A64-BEE5-C0A8A231438A}"/>
    <dgm:cxn modelId="{BCC1FE31-0246-43DC-9367-3E68D1580877}" srcId="{25C69CC8-098D-44A3-878A-5E3FEF1E9C10}" destId="{BDDF592B-1C58-40EE-9108-0DC798BB2F08}" srcOrd="0" destOrd="0" parTransId="{B756F4C0-E80B-4D51-98DD-9ED456BC9850}" sibTransId="{A8539F8F-5449-4F69-9D5B-CD73E9384FB2}"/>
    <dgm:cxn modelId="{DD312E56-D115-4C6C-99D8-58DA6C73A723}" type="presOf" srcId="{A93579BC-17F3-49AE-9E25-7EC9E33C7168}" destId="{7875EF03-4483-4118-9FF3-1ED10A0A5A9F}" srcOrd="0" destOrd="0" presId="urn:microsoft.com/office/officeart/2005/8/layout/hierarchy4"/>
    <dgm:cxn modelId="{59772841-05A3-4061-AD9F-00E2AD277EAD}" srcId="{A93579BC-17F3-49AE-9E25-7EC9E33C7168}" destId="{CC0D81AC-A600-4C73-BB9F-65D0E2038743}" srcOrd="0" destOrd="0" parTransId="{AE7CE6A1-A446-4EDF-AF04-77988B2CCF63}" sibTransId="{471460F4-C788-4E3B-860A-503C5CDBF9AE}"/>
    <dgm:cxn modelId="{F164DE84-2BD6-442E-B931-46FE6350BF2D}" type="presOf" srcId="{62031802-0EE5-47DF-BB1F-2C84A19F6746}" destId="{A25BE625-018B-46BA-BE7F-ED875B975F26}" srcOrd="0" destOrd="0" presId="urn:microsoft.com/office/officeart/2005/8/layout/hierarchy4"/>
    <dgm:cxn modelId="{98F97673-3349-4F42-8383-1AD474C0C96F}" type="presOf" srcId="{20671797-DAB3-483D-81A6-EB33F8E5D325}" destId="{72D34432-C31A-4895-8C4B-497C4DC5EA4F}"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E6BF6151-C408-4DE6-9E57-6872AD7D52A7}" type="presOf" srcId="{EB5B86C7-48A3-40BE-9310-17CE39A41F7C}" destId="{7C7E1B03-8455-4A3F-A01E-3BA847FF7D73}" srcOrd="0" destOrd="0" presId="urn:microsoft.com/office/officeart/2005/8/layout/hierarchy4"/>
    <dgm:cxn modelId="{630D4044-E921-42F6-969B-D22F536111EB}" srcId="{01B83A56-3908-455C-B2D9-2D462A50F6C8}" destId="{FFD5EE1E-6674-4433-8B8D-F2407E8162C6}" srcOrd="0" destOrd="0" parTransId="{923CD593-8582-449C-8B18-75B56880717F}" sibTransId="{3E878A50-31E0-42EF-87E4-F47674394431}"/>
    <dgm:cxn modelId="{3D0DACB6-530E-4617-9365-4D3182029AD8}" type="presParOf" srcId="{25DDEEC2-9BA5-4367-BB24-33CAA47BBC09}" destId="{87933F1B-038B-4A5D-83E8-61DBF60EC4B3}" srcOrd="0" destOrd="0" presId="urn:microsoft.com/office/officeart/2005/8/layout/hierarchy4"/>
    <dgm:cxn modelId="{125294E1-BC47-4DA7-8E3F-FE776D35CFDE}" type="presParOf" srcId="{87933F1B-038B-4A5D-83E8-61DBF60EC4B3}" destId="{9DF12F5D-797B-4C71-93F7-7C835BFF7982}" srcOrd="0" destOrd="0" presId="urn:microsoft.com/office/officeart/2005/8/layout/hierarchy4"/>
    <dgm:cxn modelId="{B3F7C76F-DE4D-44BB-A6AC-0AE1579733CD}" type="presParOf" srcId="{87933F1B-038B-4A5D-83E8-61DBF60EC4B3}" destId="{BB51C614-670C-40C7-BCBD-B3150FB090FB}" srcOrd="1" destOrd="0" presId="urn:microsoft.com/office/officeart/2005/8/layout/hierarchy4"/>
    <dgm:cxn modelId="{62455382-A108-49F4-884E-C559D31655FD}" type="presParOf" srcId="{87933F1B-038B-4A5D-83E8-61DBF60EC4B3}" destId="{B74154C5-AFFE-498C-8E4C-911D7456AC97}" srcOrd="2" destOrd="0" presId="urn:microsoft.com/office/officeart/2005/8/layout/hierarchy4"/>
    <dgm:cxn modelId="{50425B50-6179-4867-B0FC-3E6FBCBED5FE}" type="presParOf" srcId="{B74154C5-AFFE-498C-8E4C-911D7456AC97}" destId="{AA6E5317-C9D5-49D6-9218-04A9A8CDF9E8}" srcOrd="0" destOrd="0" presId="urn:microsoft.com/office/officeart/2005/8/layout/hierarchy4"/>
    <dgm:cxn modelId="{1F116D07-E706-4408-85C3-F5C778E9196F}" type="presParOf" srcId="{AA6E5317-C9D5-49D6-9218-04A9A8CDF9E8}" destId="{EFD09625-1EEB-463A-9D51-52F09A5E039B}" srcOrd="0" destOrd="0" presId="urn:microsoft.com/office/officeart/2005/8/layout/hierarchy4"/>
    <dgm:cxn modelId="{46670961-7807-4D95-885B-B22645E80645}" type="presParOf" srcId="{AA6E5317-C9D5-49D6-9218-04A9A8CDF9E8}" destId="{D65A41FF-7035-4133-9240-517AEBC67369}" srcOrd="1" destOrd="0" presId="urn:microsoft.com/office/officeart/2005/8/layout/hierarchy4"/>
    <dgm:cxn modelId="{95E7D682-86AE-4176-8785-D345F1DA5BF7}" type="presParOf" srcId="{AA6E5317-C9D5-49D6-9218-04A9A8CDF9E8}" destId="{ED986375-36F5-4143-A5F0-85653599471E}" srcOrd="2" destOrd="0" presId="urn:microsoft.com/office/officeart/2005/8/layout/hierarchy4"/>
    <dgm:cxn modelId="{F3CA67A8-DB57-405B-8F1E-64B9D65DE30F}" type="presParOf" srcId="{ED986375-36F5-4143-A5F0-85653599471E}" destId="{72DE6149-9A73-4029-9C01-1DA1EF77D264}" srcOrd="0" destOrd="0" presId="urn:microsoft.com/office/officeart/2005/8/layout/hierarchy4"/>
    <dgm:cxn modelId="{43065381-90A7-4BD1-9A21-3FB977329A92}" type="presParOf" srcId="{72DE6149-9A73-4029-9C01-1DA1EF77D264}" destId="{B7B68934-E179-4D36-8AD9-7637EF3F0019}" srcOrd="0" destOrd="0" presId="urn:microsoft.com/office/officeart/2005/8/layout/hierarchy4"/>
    <dgm:cxn modelId="{8D23687B-454E-4DAF-87C9-B33ECBFCA952}" type="presParOf" srcId="{72DE6149-9A73-4029-9C01-1DA1EF77D264}" destId="{7E986455-5145-43D1-AB19-A5C822796874}" srcOrd="1" destOrd="0" presId="urn:microsoft.com/office/officeart/2005/8/layout/hierarchy4"/>
    <dgm:cxn modelId="{71FF12B1-3BD9-4C7F-8961-2B45FDAC3A11}" type="presParOf" srcId="{72DE6149-9A73-4029-9C01-1DA1EF77D264}" destId="{E4CD0B37-6C75-4A8F-946C-21E075E1E2CF}" srcOrd="2" destOrd="0" presId="urn:microsoft.com/office/officeart/2005/8/layout/hierarchy4"/>
    <dgm:cxn modelId="{390E69A9-0D04-449C-BB3A-97586567A32E}" type="presParOf" srcId="{E4CD0B37-6C75-4A8F-946C-21E075E1E2CF}" destId="{0149EBE6-AA59-4F78-AF18-137F8047AB47}" srcOrd="0" destOrd="0" presId="urn:microsoft.com/office/officeart/2005/8/layout/hierarchy4"/>
    <dgm:cxn modelId="{C689F39F-4310-40BE-B312-1B0AAE66204E}" type="presParOf" srcId="{0149EBE6-AA59-4F78-AF18-137F8047AB47}" destId="{14BABD28-5047-47A3-A701-B7AFBBE28819}" srcOrd="0" destOrd="0" presId="urn:microsoft.com/office/officeart/2005/8/layout/hierarchy4"/>
    <dgm:cxn modelId="{C090CB5B-CBE4-478D-83E1-84247BF9B56C}" type="presParOf" srcId="{0149EBE6-AA59-4F78-AF18-137F8047AB47}" destId="{3F489D25-51FA-4C91-9DDF-6BA1DB51256D}" srcOrd="1" destOrd="0" presId="urn:microsoft.com/office/officeart/2005/8/layout/hierarchy4"/>
    <dgm:cxn modelId="{F2173819-7E06-4E8C-AA82-681D7E9F8102}" type="presParOf" srcId="{0149EBE6-AA59-4F78-AF18-137F8047AB47}" destId="{D0D594F6-8533-4A50-8AE7-20755C3BFFA9}" srcOrd="2" destOrd="0" presId="urn:microsoft.com/office/officeart/2005/8/layout/hierarchy4"/>
    <dgm:cxn modelId="{6A0E76AD-997D-480B-8852-964972395314}" type="presParOf" srcId="{D0D594F6-8533-4A50-8AE7-20755C3BFFA9}" destId="{25C7D557-F0AE-4C4E-8B80-BC2468777DC6}" srcOrd="0" destOrd="0" presId="urn:microsoft.com/office/officeart/2005/8/layout/hierarchy4"/>
    <dgm:cxn modelId="{9509C1D9-2920-4CCE-A058-CB101B235FBF}" type="presParOf" srcId="{25C7D557-F0AE-4C4E-8B80-BC2468777DC6}" destId="{8E7E2D4A-62E6-4A23-A5DD-552A63903B64}" srcOrd="0" destOrd="0" presId="urn:microsoft.com/office/officeart/2005/8/layout/hierarchy4"/>
    <dgm:cxn modelId="{6949D043-6458-448F-9E36-11010FC27D50}" type="presParOf" srcId="{25C7D557-F0AE-4C4E-8B80-BC2468777DC6}" destId="{9B983630-5D09-45D7-92AD-109BAA43CF48}" srcOrd="1" destOrd="0" presId="urn:microsoft.com/office/officeart/2005/8/layout/hierarchy4"/>
    <dgm:cxn modelId="{978F1729-1EE1-4CAF-B2D5-584538BE6265}" type="presParOf" srcId="{25C7D557-F0AE-4C4E-8B80-BC2468777DC6}" destId="{B338BAF6-59FE-4215-B697-18ED9B1E550D}" srcOrd="2" destOrd="0" presId="urn:microsoft.com/office/officeart/2005/8/layout/hierarchy4"/>
    <dgm:cxn modelId="{CF2437B9-4EF8-4D23-B448-BE93BA18E747}" type="presParOf" srcId="{B338BAF6-59FE-4215-B697-18ED9B1E550D}" destId="{C2D8D153-FBF9-44C5-B447-F4BF501D8FA1}" srcOrd="0" destOrd="0" presId="urn:microsoft.com/office/officeart/2005/8/layout/hierarchy4"/>
    <dgm:cxn modelId="{C970419A-EAAE-4E95-8783-97AE093BD093}" type="presParOf" srcId="{C2D8D153-FBF9-44C5-B447-F4BF501D8FA1}" destId="{085136A3-D02F-461C-B31C-FD1D69D16759}" srcOrd="0" destOrd="0" presId="urn:microsoft.com/office/officeart/2005/8/layout/hierarchy4"/>
    <dgm:cxn modelId="{A39D10C9-8048-4D0D-B6C9-9D52A2F899EE}" type="presParOf" srcId="{C2D8D153-FBF9-44C5-B447-F4BF501D8FA1}" destId="{DCA6CF81-D743-4AD3-A3A1-3DF9D9BFBC77}" srcOrd="1" destOrd="0" presId="urn:microsoft.com/office/officeart/2005/8/layout/hierarchy4"/>
    <dgm:cxn modelId="{E0BDD4FF-3492-457B-ABED-8ADE8AECB127}" type="presParOf" srcId="{C2D8D153-FBF9-44C5-B447-F4BF501D8FA1}" destId="{8A9FECDA-0971-4926-9F35-6C36E65B14A9}" srcOrd="2" destOrd="0" presId="urn:microsoft.com/office/officeart/2005/8/layout/hierarchy4"/>
    <dgm:cxn modelId="{C65B7EAA-F051-4F32-B5DE-81F50A8CBC4C}" type="presParOf" srcId="{8A9FECDA-0971-4926-9F35-6C36E65B14A9}" destId="{57E5281D-099B-4146-8847-39F267019B93}" srcOrd="0" destOrd="0" presId="urn:microsoft.com/office/officeart/2005/8/layout/hierarchy4"/>
    <dgm:cxn modelId="{04FFE93D-0E14-4F1D-BCBF-B7BBB4C0F7D3}" type="presParOf" srcId="{57E5281D-099B-4146-8847-39F267019B93}" destId="{85D767EC-FAE5-4312-B23F-9B41F2C6B7D7}" srcOrd="0" destOrd="0" presId="urn:microsoft.com/office/officeart/2005/8/layout/hierarchy4"/>
    <dgm:cxn modelId="{1AC542AF-F304-4945-BD11-D8039DFA1158}" type="presParOf" srcId="{57E5281D-099B-4146-8847-39F267019B93}" destId="{D7D41BC3-7A48-45B0-A05F-6990E182F579}" srcOrd="1" destOrd="0" presId="urn:microsoft.com/office/officeart/2005/8/layout/hierarchy4"/>
    <dgm:cxn modelId="{3ED07B3C-0AE3-419C-B990-849930B2E21A}" type="presParOf" srcId="{57E5281D-099B-4146-8847-39F267019B93}" destId="{E795CE46-C816-4100-AC67-9520DA742BDE}" srcOrd="2" destOrd="0" presId="urn:microsoft.com/office/officeart/2005/8/layout/hierarchy4"/>
    <dgm:cxn modelId="{3C0885AF-DC70-457C-AD75-14223D4F48ED}" type="presParOf" srcId="{E795CE46-C816-4100-AC67-9520DA742BDE}" destId="{4BA28D9D-1E7D-471E-A53F-C305A9E0BBCF}" srcOrd="0" destOrd="0" presId="urn:microsoft.com/office/officeart/2005/8/layout/hierarchy4"/>
    <dgm:cxn modelId="{4FCD462F-602A-4D73-A672-9D9F2E4A9DAD}" type="presParOf" srcId="{4BA28D9D-1E7D-471E-A53F-C305A9E0BBCF}" destId="{5723D116-E6E9-4E30-8E5E-41AD138E91BC}" srcOrd="0" destOrd="0" presId="urn:microsoft.com/office/officeart/2005/8/layout/hierarchy4"/>
    <dgm:cxn modelId="{0830AD5C-70E2-4167-BB24-AF28DE15FB94}" type="presParOf" srcId="{4BA28D9D-1E7D-471E-A53F-C305A9E0BBCF}" destId="{0AF86536-00CE-4F29-BEAA-2368CEBE7EE6}" srcOrd="1" destOrd="0" presId="urn:microsoft.com/office/officeart/2005/8/layout/hierarchy4"/>
    <dgm:cxn modelId="{00811448-B903-402E-9367-DB5093DB0A0A}" type="presParOf" srcId="{4BA28D9D-1E7D-471E-A53F-C305A9E0BBCF}" destId="{1E34C7E0-A105-4DC4-B56C-7AD239583EBC}" srcOrd="2" destOrd="0" presId="urn:microsoft.com/office/officeart/2005/8/layout/hierarchy4"/>
    <dgm:cxn modelId="{545AC180-220E-4ABA-81A0-A0B3F3FF4277}" type="presParOf" srcId="{1E34C7E0-A105-4DC4-B56C-7AD239583EBC}" destId="{A5201136-FFA0-4918-8899-096EF8D2697A}" srcOrd="0" destOrd="0" presId="urn:microsoft.com/office/officeart/2005/8/layout/hierarchy4"/>
    <dgm:cxn modelId="{3D8EA5D9-30DB-4D75-A63F-956E13607D0D}" type="presParOf" srcId="{A5201136-FFA0-4918-8899-096EF8D2697A}" destId="{3A78BFE4-0937-43B3-95F4-BFC602B975D7}" srcOrd="0" destOrd="0" presId="urn:microsoft.com/office/officeart/2005/8/layout/hierarchy4"/>
    <dgm:cxn modelId="{5C936E5C-0739-437A-B8BD-2EE1D4CFBDE8}" type="presParOf" srcId="{A5201136-FFA0-4918-8899-096EF8D2697A}" destId="{4FD768A2-17C4-4A02-BF19-2EE431FC164B}" srcOrd="1" destOrd="0" presId="urn:microsoft.com/office/officeart/2005/8/layout/hierarchy4"/>
    <dgm:cxn modelId="{7C3D1FB1-CFFF-4E09-9DA5-338B4AAA917D}" type="presParOf" srcId="{A5201136-FFA0-4918-8899-096EF8D2697A}" destId="{5B9AA447-0660-49B7-910D-E87F5D4E2708}" srcOrd="2" destOrd="0" presId="urn:microsoft.com/office/officeart/2005/8/layout/hierarchy4"/>
    <dgm:cxn modelId="{6E08445A-6EB5-4558-8B4C-16A79F1EA950}" type="presParOf" srcId="{5B9AA447-0660-49B7-910D-E87F5D4E2708}" destId="{865F79F9-D537-42AC-9C28-2F10F0B99162}" srcOrd="0" destOrd="0" presId="urn:microsoft.com/office/officeart/2005/8/layout/hierarchy4"/>
    <dgm:cxn modelId="{30D6890A-EA90-487B-8421-EE7B97D1A47A}" type="presParOf" srcId="{865F79F9-D537-42AC-9C28-2F10F0B99162}" destId="{DAC35B90-9924-435A-A9E4-FDF447F24324}" srcOrd="0" destOrd="0" presId="urn:microsoft.com/office/officeart/2005/8/layout/hierarchy4"/>
    <dgm:cxn modelId="{5CCBD87D-1DAB-4300-A382-0F13E18E5D78}" type="presParOf" srcId="{865F79F9-D537-42AC-9C28-2F10F0B99162}" destId="{CDFEE111-CA3A-47B5-92AB-E0AA9685AC8A}" srcOrd="1" destOrd="0" presId="urn:microsoft.com/office/officeart/2005/8/layout/hierarchy4"/>
    <dgm:cxn modelId="{5744A3BA-B9CA-47CD-A702-FBAD6D34C216}" type="presParOf" srcId="{865F79F9-D537-42AC-9C28-2F10F0B99162}" destId="{FFE5D777-909D-4733-BDB1-E4E7E5A2C2FD}" srcOrd="2" destOrd="0" presId="urn:microsoft.com/office/officeart/2005/8/layout/hierarchy4"/>
    <dgm:cxn modelId="{880CA574-685B-4286-ADD4-8EC3347B3632}" type="presParOf" srcId="{FFE5D777-909D-4733-BDB1-E4E7E5A2C2FD}" destId="{FB742728-2F7F-4098-B21A-0AACDF57FAA8}" srcOrd="0" destOrd="0" presId="urn:microsoft.com/office/officeart/2005/8/layout/hierarchy4"/>
    <dgm:cxn modelId="{9D7F4DDE-DAF4-4530-BAA5-A9306D1D44F6}" type="presParOf" srcId="{FB742728-2F7F-4098-B21A-0AACDF57FAA8}" destId="{3CD13E3B-1737-4DF7-83C7-396F6D9B8BDB}" srcOrd="0" destOrd="0" presId="urn:microsoft.com/office/officeart/2005/8/layout/hierarchy4"/>
    <dgm:cxn modelId="{17D355ED-4B98-429E-9F2E-A09834A8B975}" type="presParOf" srcId="{FB742728-2F7F-4098-B21A-0AACDF57FAA8}" destId="{00D34300-0AA2-4870-B1C9-886A1B1878BA}" srcOrd="1" destOrd="0" presId="urn:microsoft.com/office/officeart/2005/8/layout/hierarchy4"/>
    <dgm:cxn modelId="{EE10026E-7E23-4BCA-B101-48B9A53D2A70}" type="presParOf" srcId="{FB742728-2F7F-4098-B21A-0AACDF57FAA8}" destId="{94A1AE0F-3B77-4DD8-847A-C6A10F1D2B06}" srcOrd="2" destOrd="0" presId="urn:microsoft.com/office/officeart/2005/8/layout/hierarchy4"/>
    <dgm:cxn modelId="{4B2903F6-C611-4592-A142-643CF2F1F9DF}" type="presParOf" srcId="{94A1AE0F-3B77-4DD8-847A-C6A10F1D2B06}" destId="{50E76EB0-2E11-494F-8900-1B91C3A3158F}" srcOrd="0" destOrd="0" presId="urn:microsoft.com/office/officeart/2005/8/layout/hierarchy4"/>
    <dgm:cxn modelId="{B096577F-5551-40BE-8202-DFEC86711D17}" type="presParOf" srcId="{50E76EB0-2E11-494F-8900-1B91C3A3158F}" destId="{B8BC055A-120C-4F0D-8EC0-5DAFE49250F4}" srcOrd="0" destOrd="0" presId="urn:microsoft.com/office/officeart/2005/8/layout/hierarchy4"/>
    <dgm:cxn modelId="{A0CE4A67-5214-4F9E-9359-EB180D75A4A0}" type="presParOf" srcId="{50E76EB0-2E11-494F-8900-1B91C3A3158F}" destId="{BA16C950-BB77-4AAF-AA2E-22D8D46E1EA4}" srcOrd="1" destOrd="0" presId="urn:microsoft.com/office/officeart/2005/8/layout/hierarchy4"/>
    <dgm:cxn modelId="{D186CE2A-6F17-4D33-87D0-CDCE8F7A8332}" type="presParOf" srcId="{B74154C5-AFFE-498C-8E4C-911D7456AC97}" destId="{694C6A3E-E1B4-4940-ABED-A0BE47161CCE}" srcOrd="1" destOrd="0" presId="urn:microsoft.com/office/officeart/2005/8/layout/hierarchy4"/>
    <dgm:cxn modelId="{56DBF8B5-519C-4431-AB8D-AE4D02BF0A7D}" type="presParOf" srcId="{B74154C5-AFFE-498C-8E4C-911D7456AC97}" destId="{22BDFE06-8D1B-4C76-8FF0-2DABD4B35522}" srcOrd="2" destOrd="0" presId="urn:microsoft.com/office/officeart/2005/8/layout/hierarchy4"/>
    <dgm:cxn modelId="{6A883602-2688-456F-8E8D-C17A1DFD1148}" type="presParOf" srcId="{22BDFE06-8D1B-4C76-8FF0-2DABD4B35522}" destId="{576C6983-4618-426C-8177-DEA9FE3AC4EB}" srcOrd="0" destOrd="0" presId="urn:microsoft.com/office/officeart/2005/8/layout/hierarchy4"/>
    <dgm:cxn modelId="{22A9EF3F-E699-41D0-9A05-AFF54EC14E1E}" type="presParOf" srcId="{22BDFE06-8D1B-4C76-8FF0-2DABD4B35522}" destId="{498D5BED-6816-45E0-A418-8DCFF49902AF}" srcOrd="1" destOrd="0" presId="urn:microsoft.com/office/officeart/2005/8/layout/hierarchy4"/>
    <dgm:cxn modelId="{CAECA249-7EEB-4AF5-BADF-C95235F8634E}" type="presParOf" srcId="{22BDFE06-8D1B-4C76-8FF0-2DABD4B35522}" destId="{508A389B-C0F5-43D4-BD46-7C9F058EB2F7}" srcOrd="2" destOrd="0" presId="urn:microsoft.com/office/officeart/2005/8/layout/hierarchy4"/>
    <dgm:cxn modelId="{D10DAF11-496A-4A51-8CC1-ADC6886DCE4F}" type="presParOf" srcId="{508A389B-C0F5-43D4-BD46-7C9F058EB2F7}" destId="{2E9427EC-521F-45BD-95BD-C2EA62236516}" srcOrd="0" destOrd="0" presId="urn:microsoft.com/office/officeart/2005/8/layout/hierarchy4"/>
    <dgm:cxn modelId="{F962CABA-F522-4F76-8ED7-5336B825C2AC}" type="presParOf" srcId="{2E9427EC-521F-45BD-95BD-C2EA62236516}" destId="{672DFC88-43F4-433B-9B7F-D5CE282279E3}" srcOrd="0" destOrd="0" presId="urn:microsoft.com/office/officeart/2005/8/layout/hierarchy4"/>
    <dgm:cxn modelId="{F8E134C5-5F20-4427-A52A-5167858AB3E3}" type="presParOf" srcId="{2E9427EC-521F-45BD-95BD-C2EA62236516}" destId="{BCC873B0-A9FE-4F45-AD2E-ED28CA5DFD9A}" srcOrd="1" destOrd="0" presId="urn:microsoft.com/office/officeart/2005/8/layout/hierarchy4"/>
    <dgm:cxn modelId="{434C0327-6B9E-45B4-88FB-D413CB288EA0}" type="presParOf" srcId="{2E9427EC-521F-45BD-95BD-C2EA62236516}" destId="{68FB6F70-C047-4E46-9E82-A09946504644}" srcOrd="2" destOrd="0" presId="urn:microsoft.com/office/officeart/2005/8/layout/hierarchy4"/>
    <dgm:cxn modelId="{5614C966-997D-4252-8EEB-BA512EA9B643}" type="presParOf" srcId="{68FB6F70-C047-4E46-9E82-A09946504644}" destId="{FF422C5A-2F9A-4C9D-854E-BFC785439DEC}" srcOrd="0" destOrd="0" presId="urn:microsoft.com/office/officeart/2005/8/layout/hierarchy4"/>
    <dgm:cxn modelId="{DF973EE8-7ECA-4D29-AF96-88FE3EB01474}" type="presParOf" srcId="{FF422C5A-2F9A-4C9D-854E-BFC785439DEC}" destId="{C586111C-58B6-40AF-8D8A-60EE680572BA}" srcOrd="0" destOrd="0" presId="urn:microsoft.com/office/officeart/2005/8/layout/hierarchy4"/>
    <dgm:cxn modelId="{DF1092DC-36B9-4A64-82C9-0674E196640F}" type="presParOf" srcId="{FF422C5A-2F9A-4C9D-854E-BFC785439DEC}" destId="{A0E0AB26-1DEA-4D08-AD62-8A7E0816A59C}" srcOrd="1" destOrd="0" presId="urn:microsoft.com/office/officeart/2005/8/layout/hierarchy4"/>
    <dgm:cxn modelId="{8764698A-ABA9-42D3-B228-F60E24BE1146}" type="presParOf" srcId="{FF422C5A-2F9A-4C9D-854E-BFC785439DEC}" destId="{FFF447F9-BACE-4B19-B5DF-5D71FE61C4DC}" srcOrd="2" destOrd="0" presId="urn:microsoft.com/office/officeart/2005/8/layout/hierarchy4"/>
    <dgm:cxn modelId="{4B456E13-F961-454A-B27A-8CFABCC87A42}" type="presParOf" srcId="{FFF447F9-BACE-4B19-B5DF-5D71FE61C4DC}" destId="{5106FDE3-AC3E-4615-8C4F-829EABC2C26C}" srcOrd="0" destOrd="0" presId="urn:microsoft.com/office/officeart/2005/8/layout/hierarchy4"/>
    <dgm:cxn modelId="{6217E23A-E3A4-4770-852E-F7EC68AC714B}" type="presParOf" srcId="{5106FDE3-AC3E-4615-8C4F-829EABC2C26C}" destId="{41590EE3-70B4-4E0E-8D44-18EF1FD97F2E}" srcOrd="0" destOrd="0" presId="urn:microsoft.com/office/officeart/2005/8/layout/hierarchy4"/>
    <dgm:cxn modelId="{0A32F6C4-52DD-4691-AF79-F6704FCF3DC0}" type="presParOf" srcId="{5106FDE3-AC3E-4615-8C4F-829EABC2C26C}" destId="{58DAA9F4-0E18-4F78-BD4F-92D296477D35}" srcOrd="1" destOrd="0" presId="urn:microsoft.com/office/officeart/2005/8/layout/hierarchy4"/>
    <dgm:cxn modelId="{A9A49795-10CD-4888-AF54-794851FF75F2}" type="presParOf" srcId="{5106FDE3-AC3E-4615-8C4F-829EABC2C26C}" destId="{D1A4E4BA-FB74-44DD-88E4-672303AAC4FA}" srcOrd="2" destOrd="0" presId="urn:microsoft.com/office/officeart/2005/8/layout/hierarchy4"/>
    <dgm:cxn modelId="{C8F25022-631E-4B13-899B-67491052ADC1}" type="presParOf" srcId="{D1A4E4BA-FB74-44DD-88E4-672303AAC4FA}" destId="{E5B57F09-2B59-4711-A8C9-974EF4149D9A}" srcOrd="0" destOrd="0" presId="urn:microsoft.com/office/officeart/2005/8/layout/hierarchy4"/>
    <dgm:cxn modelId="{FE7C1501-20F8-4A28-8BDC-FF4CDAE9A784}" type="presParOf" srcId="{E5B57F09-2B59-4711-A8C9-974EF4149D9A}" destId="{6CE5FDB4-BFBB-4259-A330-B441199BCE24}" srcOrd="0" destOrd="0" presId="urn:microsoft.com/office/officeart/2005/8/layout/hierarchy4"/>
    <dgm:cxn modelId="{BB182C76-92B7-42D0-8CCA-972F59C994B5}" type="presParOf" srcId="{E5B57F09-2B59-4711-A8C9-974EF4149D9A}" destId="{333F826B-C233-4B5F-A398-764D3F47A1BA}" srcOrd="1" destOrd="0" presId="urn:microsoft.com/office/officeart/2005/8/layout/hierarchy4"/>
    <dgm:cxn modelId="{266FA1CB-AAE5-4701-A08E-5B6DE4DFC00E}" type="presParOf" srcId="{E5B57F09-2B59-4711-A8C9-974EF4149D9A}" destId="{E607D5B5-B0CE-46E0-84C5-F456BAF04EE4}" srcOrd="2" destOrd="0" presId="urn:microsoft.com/office/officeart/2005/8/layout/hierarchy4"/>
    <dgm:cxn modelId="{C82B206E-D96A-4871-86A8-DD110DE42FFE}" type="presParOf" srcId="{E607D5B5-B0CE-46E0-84C5-F456BAF04EE4}" destId="{6143EFE8-4DC9-41D7-A90D-BEF4DD9D6775}" srcOrd="0" destOrd="0" presId="urn:microsoft.com/office/officeart/2005/8/layout/hierarchy4"/>
    <dgm:cxn modelId="{3A684A8F-D1F9-4ABD-98B1-D3DB9E668070}" type="presParOf" srcId="{6143EFE8-4DC9-41D7-A90D-BEF4DD9D6775}" destId="{B35EEDEE-A63C-4DC0-9860-A34A7BFD903E}" srcOrd="0" destOrd="0" presId="urn:microsoft.com/office/officeart/2005/8/layout/hierarchy4"/>
    <dgm:cxn modelId="{B2897130-8761-48D6-AB7B-1D8370D43D01}" type="presParOf" srcId="{6143EFE8-4DC9-41D7-A90D-BEF4DD9D6775}" destId="{E387D10E-C6C5-4760-A0E8-A00968C0BABA}" srcOrd="1" destOrd="0" presId="urn:microsoft.com/office/officeart/2005/8/layout/hierarchy4"/>
    <dgm:cxn modelId="{4678B48D-EFD0-4ED8-8FA6-C57B309F346C}" type="presParOf" srcId="{6143EFE8-4DC9-41D7-A90D-BEF4DD9D6775}" destId="{2AFD5925-89E6-4CDB-B771-8976E3EAA1E0}" srcOrd="2" destOrd="0" presId="urn:microsoft.com/office/officeart/2005/8/layout/hierarchy4"/>
    <dgm:cxn modelId="{B9375F67-5843-45F6-A270-46F0FC9EAE03}" type="presParOf" srcId="{2AFD5925-89E6-4CDB-B771-8976E3EAA1E0}" destId="{E052B193-C0EE-492D-A4D8-F609A9142A89}" srcOrd="0" destOrd="0" presId="urn:microsoft.com/office/officeart/2005/8/layout/hierarchy4"/>
    <dgm:cxn modelId="{4F1E0C63-29BE-4709-9CB2-0083415924F1}" type="presParOf" srcId="{E052B193-C0EE-492D-A4D8-F609A9142A89}" destId="{88014210-1086-4442-92DA-669AEAB25114}" srcOrd="0" destOrd="0" presId="urn:microsoft.com/office/officeart/2005/8/layout/hierarchy4"/>
    <dgm:cxn modelId="{2E5FA445-0257-49B4-AFA7-8148B4D6270A}" type="presParOf" srcId="{E052B193-C0EE-492D-A4D8-F609A9142A89}" destId="{7860A170-B55A-45BE-A87D-9B3F5136B630}" srcOrd="1" destOrd="0" presId="urn:microsoft.com/office/officeart/2005/8/layout/hierarchy4"/>
    <dgm:cxn modelId="{8062B17D-705B-4348-A5C1-C97CCB6D6F11}" type="presParOf" srcId="{E052B193-C0EE-492D-A4D8-F609A9142A89}" destId="{8362FE4E-CACE-4674-99AC-A233A4DA2C52}" srcOrd="2" destOrd="0" presId="urn:microsoft.com/office/officeart/2005/8/layout/hierarchy4"/>
    <dgm:cxn modelId="{9B18FDB4-4F7F-498A-8257-7EE92366B727}" type="presParOf" srcId="{8362FE4E-CACE-4674-99AC-A233A4DA2C52}" destId="{840160DF-DBBC-481C-A157-79E635A3B9C4}" srcOrd="0" destOrd="0" presId="urn:microsoft.com/office/officeart/2005/8/layout/hierarchy4"/>
    <dgm:cxn modelId="{FF85114C-0669-470C-9F69-7B5EDEDDDFB5}" type="presParOf" srcId="{840160DF-DBBC-481C-A157-79E635A3B9C4}" destId="{5024C7B3-EE12-4411-95EF-FD933CC37083}" srcOrd="0" destOrd="0" presId="urn:microsoft.com/office/officeart/2005/8/layout/hierarchy4"/>
    <dgm:cxn modelId="{C320B295-155D-49C0-A198-FAED236DA14F}" type="presParOf" srcId="{840160DF-DBBC-481C-A157-79E635A3B9C4}" destId="{AE6F8549-AC19-45D8-984F-EB69D17F1CBE}" srcOrd="1" destOrd="0" presId="urn:microsoft.com/office/officeart/2005/8/layout/hierarchy4"/>
    <dgm:cxn modelId="{B6DDC60D-7503-4CAF-A8EF-B739F5098E8B}" type="presParOf" srcId="{840160DF-DBBC-481C-A157-79E635A3B9C4}" destId="{3CD4094A-01A6-419B-BDD9-D063FA39BD36}" srcOrd="2" destOrd="0" presId="urn:microsoft.com/office/officeart/2005/8/layout/hierarchy4"/>
    <dgm:cxn modelId="{A4F83B0E-7431-4989-8F10-4B9039E4A09D}" type="presParOf" srcId="{3CD4094A-01A6-419B-BDD9-D063FA39BD36}" destId="{7DCFFC97-5336-433C-A854-7F6BA57B8253}" srcOrd="0" destOrd="0" presId="urn:microsoft.com/office/officeart/2005/8/layout/hierarchy4"/>
    <dgm:cxn modelId="{D82DA177-8522-4AAE-A08F-102FF533BFF0}" type="presParOf" srcId="{7DCFFC97-5336-433C-A854-7F6BA57B8253}" destId="{7C7E1B03-8455-4A3F-A01E-3BA847FF7D73}" srcOrd="0" destOrd="0" presId="urn:microsoft.com/office/officeart/2005/8/layout/hierarchy4"/>
    <dgm:cxn modelId="{EF8C279D-CEBF-4340-A013-25915EAF15CC}" type="presParOf" srcId="{7DCFFC97-5336-433C-A854-7F6BA57B8253}" destId="{0B4E640F-7F64-4838-B289-9386272174EF}" srcOrd="1" destOrd="0" presId="urn:microsoft.com/office/officeart/2005/8/layout/hierarchy4"/>
    <dgm:cxn modelId="{685DA4AE-FFAC-41BB-919B-CCCEE75AD208}" type="presParOf" srcId="{7DCFFC97-5336-433C-A854-7F6BA57B8253}" destId="{BF70E850-E42E-444F-B7E0-57DE0B014331}" srcOrd="2" destOrd="0" presId="urn:microsoft.com/office/officeart/2005/8/layout/hierarchy4"/>
    <dgm:cxn modelId="{751ED21E-BCDD-48E6-A3EF-A1B02CC86F68}" type="presParOf" srcId="{BF70E850-E42E-444F-B7E0-57DE0B014331}" destId="{E9C84629-1B9E-4F9D-BF7B-0B0C19BA659A}" srcOrd="0" destOrd="0" presId="urn:microsoft.com/office/officeart/2005/8/layout/hierarchy4"/>
    <dgm:cxn modelId="{C17EECC6-3140-43FD-A0D3-6B8B63F9DFA0}" type="presParOf" srcId="{E9C84629-1B9E-4F9D-BF7B-0B0C19BA659A}" destId="{0D930089-2293-4DA0-A2AD-C603A34B68F8}" srcOrd="0" destOrd="0" presId="urn:microsoft.com/office/officeart/2005/8/layout/hierarchy4"/>
    <dgm:cxn modelId="{E6BCAF14-4E81-48D9-B362-30D85B7236E1}" type="presParOf" srcId="{E9C84629-1B9E-4F9D-BF7B-0B0C19BA659A}" destId="{08F7928D-2D7B-4C16-9134-AA58DD9A01E8}" srcOrd="1" destOrd="0" presId="urn:microsoft.com/office/officeart/2005/8/layout/hierarchy4"/>
    <dgm:cxn modelId="{27FA15B9-C814-4CFC-B6D8-7ECC6F3BF482}" type="presParOf" srcId="{E9C84629-1B9E-4F9D-BF7B-0B0C19BA659A}" destId="{EF9EEA46-1475-4C8D-A78C-B8B56682D595}" srcOrd="2" destOrd="0" presId="urn:microsoft.com/office/officeart/2005/8/layout/hierarchy4"/>
    <dgm:cxn modelId="{C67E5C7D-DF25-4279-9168-A5E9E8E0AA40}" type="presParOf" srcId="{EF9EEA46-1475-4C8D-A78C-B8B56682D595}" destId="{779604CB-B318-49AE-BDD3-8E6831CB004F}" srcOrd="0" destOrd="0" presId="urn:microsoft.com/office/officeart/2005/8/layout/hierarchy4"/>
    <dgm:cxn modelId="{88DD5898-CA9E-49E6-8337-E5AF841E62FC}" type="presParOf" srcId="{779604CB-B318-49AE-BDD3-8E6831CB004F}" destId="{538186FB-B20B-4B74-9FA7-21000508ABB3}" srcOrd="0" destOrd="0" presId="urn:microsoft.com/office/officeart/2005/8/layout/hierarchy4"/>
    <dgm:cxn modelId="{5ED5428D-B01A-4CCB-8F34-A7B9715358B4}" type="presParOf" srcId="{779604CB-B318-49AE-BDD3-8E6831CB004F}" destId="{3B2CB22B-BA19-4C05-8160-964DD893F26C}" srcOrd="1" destOrd="0" presId="urn:microsoft.com/office/officeart/2005/8/layout/hierarchy4"/>
    <dgm:cxn modelId="{58D06CA5-C0BC-4C22-B08A-A528F89C7E62}" type="presParOf" srcId="{B74154C5-AFFE-498C-8E4C-911D7456AC97}" destId="{8A94FD29-AE36-4272-B8B7-FF847200D7A2}" srcOrd="3" destOrd="0" presId="urn:microsoft.com/office/officeart/2005/8/layout/hierarchy4"/>
    <dgm:cxn modelId="{E2DE905F-3D71-419F-8B2D-18456003DDA9}" type="presParOf" srcId="{B74154C5-AFFE-498C-8E4C-911D7456AC97}" destId="{AF93020A-9780-4776-85B8-7147747F36CC}" srcOrd="4" destOrd="0" presId="urn:microsoft.com/office/officeart/2005/8/layout/hierarchy4"/>
    <dgm:cxn modelId="{F732B721-AA20-4EEE-8D77-7CCEF22FFB21}" type="presParOf" srcId="{AF93020A-9780-4776-85B8-7147747F36CC}" destId="{A25BE625-018B-46BA-BE7F-ED875B975F26}" srcOrd="0" destOrd="0" presId="urn:microsoft.com/office/officeart/2005/8/layout/hierarchy4"/>
    <dgm:cxn modelId="{EE9CEEC4-F923-4923-993A-1C0B87906625}" type="presParOf" srcId="{AF93020A-9780-4776-85B8-7147747F36CC}" destId="{1A223B6C-87F7-4855-A691-FD4F8FB278AD}" srcOrd="1" destOrd="0" presId="urn:microsoft.com/office/officeart/2005/8/layout/hierarchy4"/>
    <dgm:cxn modelId="{8992B509-7FDF-40D2-B22E-12D17882CDF1}" type="presParOf" srcId="{AF93020A-9780-4776-85B8-7147747F36CC}" destId="{DACF82F6-95A6-4B59-9D37-F46699815612}" srcOrd="2" destOrd="0" presId="urn:microsoft.com/office/officeart/2005/8/layout/hierarchy4"/>
    <dgm:cxn modelId="{0235ABC0-42CA-415C-8CC6-A97BEBDC53DE}" type="presParOf" srcId="{DACF82F6-95A6-4B59-9D37-F46699815612}" destId="{72E6673E-523D-4E62-80E5-5062FE589301}" srcOrd="0" destOrd="0" presId="urn:microsoft.com/office/officeart/2005/8/layout/hierarchy4"/>
    <dgm:cxn modelId="{0D6D78BD-DD7E-4618-8809-E360C4229B05}" type="presParOf" srcId="{72E6673E-523D-4E62-80E5-5062FE589301}" destId="{CB2AF246-A0C3-4F64-A578-D38165C39147}" srcOrd="0" destOrd="0" presId="urn:microsoft.com/office/officeart/2005/8/layout/hierarchy4"/>
    <dgm:cxn modelId="{2EDCD422-6597-4A8A-B8EC-063B5CA487EE}" type="presParOf" srcId="{72E6673E-523D-4E62-80E5-5062FE589301}" destId="{819FC9E5-E3D6-4C1A-9A2E-5E9E87CE7A56}" srcOrd="1" destOrd="0" presId="urn:microsoft.com/office/officeart/2005/8/layout/hierarchy4"/>
    <dgm:cxn modelId="{95491006-903A-4A63-BBBC-B61A71A29D5B}" type="presParOf" srcId="{72E6673E-523D-4E62-80E5-5062FE589301}" destId="{F0336813-9E34-44C5-93FA-F6459A965D24}" srcOrd="2" destOrd="0" presId="urn:microsoft.com/office/officeart/2005/8/layout/hierarchy4"/>
    <dgm:cxn modelId="{2592075C-245B-41D3-A6D0-3FFD17588205}" type="presParOf" srcId="{F0336813-9E34-44C5-93FA-F6459A965D24}" destId="{BC3780EC-6A8B-44DF-B9EE-2DD1146E7F89}" srcOrd="0" destOrd="0" presId="urn:microsoft.com/office/officeart/2005/8/layout/hierarchy4"/>
    <dgm:cxn modelId="{374B1F1D-55C1-45FB-A1B4-BA373948C799}" type="presParOf" srcId="{BC3780EC-6A8B-44DF-B9EE-2DD1146E7F89}" destId="{02D78884-08A2-47FD-874A-FD0B1E1D6A24}" srcOrd="0" destOrd="0" presId="urn:microsoft.com/office/officeart/2005/8/layout/hierarchy4"/>
    <dgm:cxn modelId="{6EF09435-CA4B-4509-BC6D-06B8E7A8078F}" type="presParOf" srcId="{BC3780EC-6A8B-44DF-B9EE-2DD1146E7F89}" destId="{BEA800FD-3FF2-44D3-B095-1DA76A25312A}" srcOrd="1" destOrd="0" presId="urn:microsoft.com/office/officeart/2005/8/layout/hierarchy4"/>
    <dgm:cxn modelId="{E0DF4D3F-0230-496F-A859-73E90F338323}" type="presParOf" srcId="{BC3780EC-6A8B-44DF-B9EE-2DD1146E7F89}" destId="{EE518E9E-1373-401A-B06B-B7F8F1BE37AF}" srcOrd="2" destOrd="0" presId="urn:microsoft.com/office/officeart/2005/8/layout/hierarchy4"/>
    <dgm:cxn modelId="{3A617D7F-2855-44CE-9EB3-A0D97AC48365}" type="presParOf" srcId="{EE518E9E-1373-401A-B06B-B7F8F1BE37AF}" destId="{4A08C748-3ACE-47B8-ABA4-F56495914AD8}" srcOrd="0" destOrd="0" presId="urn:microsoft.com/office/officeart/2005/8/layout/hierarchy4"/>
    <dgm:cxn modelId="{A6EB53EA-5A7D-4E1B-9398-DFF55119BCB2}" type="presParOf" srcId="{4A08C748-3ACE-47B8-ABA4-F56495914AD8}" destId="{59176932-D6D5-4C36-BF7A-69A1297C4BAD}" srcOrd="0" destOrd="0" presId="urn:microsoft.com/office/officeart/2005/8/layout/hierarchy4"/>
    <dgm:cxn modelId="{1FF4D274-F5B3-4DF0-ADD4-FB23819017E8}" type="presParOf" srcId="{4A08C748-3ACE-47B8-ABA4-F56495914AD8}" destId="{30B75228-9E45-4192-98FC-463FCFD65011}" srcOrd="1" destOrd="0" presId="urn:microsoft.com/office/officeart/2005/8/layout/hierarchy4"/>
    <dgm:cxn modelId="{7BBDCC31-2164-4303-966B-AFD19006FAAF}" type="presParOf" srcId="{4A08C748-3ACE-47B8-ABA4-F56495914AD8}" destId="{4E7A1119-403E-4C39-BB54-05ED8132FF0C}" srcOrd="2" destOrd="0" presId="urn:microsoft.com/office/officeart/2005/8/layout/hierarchy4"/>
    <dgm:cxn modelId="{F64352BA-B66A-4AD3-9310-F1A9D83235B5}" type="presParOf" srcId="{4E7A1119-403E-4C39-BB54-05ED8132FF0C}" destId="{F32685DE-10D4-4878-B807-45D477FFEF84}" srcOrd="0" destOrd="0" presId="urn:microsoft.com/office/officeart/2005/8/layout/hierarchy4"/>
    <dgm:cxn modelId="{AC91D7A6-7E63-457C-8CC9-B665366E0901}" type="presParOf" srcId="{F32685DE-10D4-4878-B807-45D477FFEF84}" destId="{BA61E3A6-0BE5-4066-9F94-BB1BFFF8EBBF}" srcOrd="0" destOrd="0" presId="urn:microsoft.com/office/officeart/2005/8/layout/hierarchy4"/>
    <dgm:cxn modelId="{BAD4A53C-E8EB-4809-85C1-FDDBAB574ABB}" type="presParOf" srcId="{F32685DE-10D4-4878-B807-45D477FFEF84}" destId="{E4A82E23-1C0A-4136-A9EF-782A3309B0A1}" srcOrd="1" destOrd="0" presId="urn:microsoft.com/office/officeart/2005/8/layout/hierarchy4"/>
    <dgm:cxn modelId="{B5BAA9BC-DDFD-46E2-8655-E22432B6F1E8}" type="presParOf" srcId="{F32685DE-10D4-4878-B807-45D477FFEF84}" destId="{12969847-F565-4B2C-9631-4E5EF759A09C}" srcOrd="2" destOrd="0" presId="urn:microsoft.com/office/officeart/2005/8/layout/hierarchy4"/>
    <dgm:cxn modelId="{18FA4E83-20C2-41C2-AAD4-96927AD856D8}" type="presParOf" srcId="{12969847-F565-4B2C-9631-4E5EF759A09C}" destId="{C6A45010-9352-4A1A-8B01-AEC7EFC8D6CE}" srcOrd="0" destOrd="0" presId="urn:microsoft.com/office/officeart/2005/8/layout/hierarchy4"/>
    <dgm:cxn modelId="{EC99307B-42FF-4647-8E09-86B6F0D494BA}" type="presParOf" srcId="{C6A45010-9352-4A1A-8B01-AEC7EFC8D6CE}" destId="{5CA92D6E-6985-440B-92AD-5A876699A5A4}" srcOrd="0" destOrd="0" presId="urn:microsoft.com/office/officeart/2005/8/layout/hierarchy4"/>
    <dgm:cxn modelId="{EFAF2929-4BEF-4E9C-8140-3A538293B64D}" type="presParOf" srcId="{C6A45010-9352-4A1A-8B01-AEC7EFC8D6CE}" destId="{430C4A06-58D1-4B14-BBC2-188501595898}" srcOrd="1" destOrd="0" presId="urn:microsoft.com/office/officeart/2005/8/layout/hierarchy4"/>
    <dgm:cxn modelId="{34D51D53-89A3-4B99-BA6C-1FE95ED084A4}" type="presParOf" srcId="{C6A45010-9352-4A1A-8B01-AEC7EFC8D6CE}" destId="{DC7AF065-3F82-4CA6-A7AA-3C6E8866FA3D}" srcOrd="2" destOrd="0" presId="urn:microsoft.com/office/officeart/2005/8/layout/hierarchy4"/>
    <dgm:cxn modelId="{3A919022-0151-4970-BCC6-AE2D158AF91C}" type="presParOf" srcId="{DC7AF065-3F82-4CA6-A7AA-3C6E8866FA3D}" destId="{DAF21887-616D-4C81-A046-DD5971F24499}" srcOrd="0" destOrd="0" presId="urn:microsoft.com/office/officeart/2005/8/layout/hierarchy4"/>
    <dgm:cxn modelId="{6ACD95AE-295E-4302-9F07-8D1980CD84B2}" type="presParOf" srcId="{DAF21887-616D-4C81-A046-DD5971F24499}" destId="{87969A2D-5692-4CC9-884E-666C5AEEEFF4}" srcOrd="0" destOrd="0" presId="urn:microsoft.com/office/officeart/2005/8/layout/hierarchy4"/>
    <dgm:cxn modelId="{FAED81B0-DA03-447F-A32D-B81487820233}" type="presParOf" srcId="{DAF21887-616D-4C81-A046-DD5971F24499}" destId="{4CCA00F0-E357-4FDF-B8CC-73B900C54AC1}" srcOrd="1" destOrd="0" presId="urn:microsoft.com/office/officeart/2005/8/layout/hierarchy4"/>
    <dgm:cxn modelId="{1673BB44-CA71-4FF6-9960-F78D2B3A5F7F}" type="presParOf" srcId="{DAF21887-616D-4C81-A046-DD5971F24499}" destId="{DBD3C1EC-25E2-41EF-9251-9E92768EE040}" srcOrd="2" destOrd="0" presId="urn:microsoft.com/office/officeart/2005/8/layout/hierarchy4"/>
    <dgm:cxn modelId="{9951839E-70B5-42BF-B31C-BE93AF1DD334}" type="presParOf" srcId="{DBD3C1EC-25E2-41EF-9251-9E92768EE040}" destId="{77F6A10A-C549-411E-BF18-6DFA6F2D2B62}" srcOrd="0" destOrd="0" presId="urn:microsoft.com/office/officeart/2005/8/layout/hierarchy4"/>
    <dgm:cxn modelId="{A3A84E8A-CCBE-45B0-B90E-A321C0FE22EF}" type="presParOf" srcId="{77F6A10A-C549-411E-BF18-6DFA6F2D2B62}" destId="{1AD84C0F-8AFE-43C0-9868-CF819B520AFB}" srcOrd="0" destOrd="0" presId="urn:microsoft.com/office/officeart/2005/8/layout/hierarchy4"/>
    <dgm:cxn modelId="{B1D01078-8B46-4CD2-AF23-2A40A4298CD2}" type="presParOf" srcId="{77F6A10A-C549-411E-BF18-6DFA6F2D2B62}" destId="{62F81B39-8FF9-45A2-BD87-46364FA265E0}" srcOrd="1" destOrd="0" presId="urn:microsoft.com/office/officeart/2005/8/layout/hierarchy4"/>
    <dgm:cxn modelId="{A3D89B0C-6288-418C-A489-5915B3AADA41}" type="presParOf" srcId="{77F6A10A-C549-411E-BF18-6DFA6F2D2B62}" destId="{A13F99D9-5C82-4C63-BE17-8B720467D0CF}" srcOrd="2" destOrd="0" presId="urn:microsoft.com/office/officeart/2005/8/layout/hierarchy4"/>
    <dgm:cxn modelId="{2E60B9E0-8609-45B6-A642-182745704B0E}" type="presParOf" srcId="{A13F99D9-5C82-4C63-BE17-8B720467D0CF}" destId="{35FC682C-8269-42A8-AA46-B784154E14EF}" srcOrd="0" destOrd="0" presId="urn:microsoft.com/office/officeart/2005/8/layout/hierarchy4"/>
    <dgm:cxn modelId="{BD63024F-139C-48C6-9818-671E16A62ACC}" type="presParOf" srcId="{35FC682C-8269-42A8-AA46-B784154E14EF}" destId="{D9DB4073-BDFF-4C59-8442-57C4C416C439}" srcOrd="0" destOrd="0" presId="urn:microsoft.com/office/officeart/2005/8/layout/hierarchy4"/>
    <dgm:cxn modelId="{427F723C-5C0D-432C-880A-DD55278D0211}" type="presParOf" srcId="{35FC682C-8269-42A8-AA46-B784154E14EF}" destId="{DA74319B-C7C6-4D38-8C6D-EE03134CDA0D}" srcOrd="1" destOrd="0" presId="urn:microsoft.com/office/officeart/2005/8/layout/hierarchy4"/>
    <dgm:cxn modelId="{4B589F9E-0401-4D6C-92FA-EAFA225A81B7}" type="presParOf" srcId="{35FC682C-8269-42A8-AA46-B784154E14EF}" destId="{9B5AEEC2-1E3F-4BA1-BB22-3182931027B6}" srcOrd="2" destOrd="0" presId="urn:microsoft.com/office/officeart/2005/8/layout/hierarchy4"/>
    <dgm:cxn modelId="{C4A856FE-EDC2-46A0-847D-96D8A0C928CE}" type="presParOf" srcId="{9B5AEEC2-1E3F-4BA1-BB22-3182931027B6}" destId="{5E776F1A-585D-42B7-B4E8-B8203EF97C57}" srcOrd="0" destOrd="0" presId="urn:microsoft.com/office/officeart/2005/8/layout/hierarchy4"/>
    <dgm:cxn modelId="{65FD1B0F-DA78-4F55-8257-297BF5C0FDDD}" type="presParOf" srcId="{5E776F1A-585D-42B7-B4E8-B8203EF97C57}" destId="{7875EF03-4483-4118-9FF3-1ED10A0A5A9F}" srcOrd="0" destOrd="0" presId="urn:microsoft.com/office/officeart/2005/8/layout/hierarchy4"/>
    <dgm:cxn modelId="{5D58674A-0F37-456C-BC7B-C47F53CFFC96}" type="presParOf" srcId="{5E776F1A-585D-42B7-B4E8-B8203EF97C57}" destId="{79512F85-F110-4785-9B13-4C99BAB29EA8}" srcOrd="1" destOrd="0" presId="urn:microsoft.com/office/officeart/2005/8/layout/hierarchy4"/>
    <dgm:cxn modelId="{03C3EBCC-E4EB-40D0-B1C4-F263F72C94C4}" type="presParOf" srcId="{5E776F1A-585D-42B7-B4E8-B8203EF97C57}" destId="{30F6C6BC-162D-4417-8945-848A158EEDE4}" srcOrd="2" destOrd="0" presId="urn:microsoft.com/office/officeart/2005/8/layout/hierarchy4"/>
    <dgm:cxn modelId="{39670F7E-F4E0-4C8A-BCCE-1E49C9ADC2D5}" type="presParOf" srcId="{30F6C6BC-162D-4417-8945-848A158EEDE4}" destId="{7531824F-6DBD-48D2-AAEA-4E254070D082}" srcOrd="0" destOrd="0" presId="urn:microsoft.com/office/officeart/2005/8/layout/hierarchy4"/>
    <dgm:cxn modelId="{ADA93CFF-A84F-4D48-B322-9F1AA0B9EBCB}" type="presParOf" srcId="{7531824F-6DBD-48D2-AAEA-4E254070D082}" destId="{DC6C973C-C6D3-4FB9-AF43-35160F043C23}" srcOrd="0" destOrd="0" presId="urn:microsoft.com/office/officeart/2005/8/layout/hierarchy4"/>
    <dgm:cxn modelId="{A960D503-255E-4CFE-9C4C-142DD89D0AA6}" type="presParOf" srcId="{7531824F-6DBD-48D2-AAEA-4E254070D082}" destId="{012C0203-F202-4A2E-B6F7-B9AF67CB43A3}" srcOrd="1" destOrd="0" presId="urn:microsoft.com/office/officeart/2005/8/layout/hierarchy4"/>
    <dgm:cxn modelId="{B7233E34-BD9E-4728-A213-7E5BCA55BC3B}" type="presParOf" srcId="{B74154C5-AFFE-498C-8E4C-911D7456AC97}" destId="{DF99D3E9-B7CE-4F56-A161-7C0465341531}" srcOrd="5" destOrd="0" presId="urn:microsoft.com/office/officeart/2005/8/layout/hierarchy4"/>
    <dgm:cxn modelId="{A2C97E3A-C61E-48B1-BCDE-86322F164F33}" type="presParOf" srcId="{B74154C5-AFFE-498C-8E4C-911D7456AC97}" destId="{CFBC63A5-42B0-460D-9C89-B64E9E9E2922}" srcOrd="6" destOrd="0" presId="urn:microsoft.com/office/officeart/2005/8/layout/hierarchy4"/>
    <dgm:cxn modelId="{C4657961-9EB0-40F8-B597-26D7A283D403}" type="presParOf" srcId="{CFBC63A5-42B0-460D-9C89-B64E9E9E2922}" destId="{9E5D5161-23D7-41B4-A187-BE6D7C6483D0}" srcOrd="0" destOrd="0" presId="urn:microsoft.com/office/officeart/2005/8/layout/hierarchy4"/>
    <dgm:cxn modelId="{FFA54BCB-7DC3-425A-8E5F-2FDAA32869B3}" type="presParOf" srcId="{CFBC63A5-42B0-460D-9C89-B64E9E9E2922}" destId="{8BC6FDF3-3E6D-414C-B5BC-6C5B61465391}" srcOrd="1" destOrd="0" presId="urn:microsoft.com/office/officeart/2005/8/layout/hierarchy4"/>
    <dgm:cxn modelId="{CC3B760E-D984-4B94-A49D-573EA783DF4E}" type="presParOf" srcId="{CFBC63A5-42B0-460D-9C89-B64E9E9E2922}" destId="{CEF18E39-1C73-42B9-BDF1-5DD3EC85EA0D}" srcOrd="2" destOrd="0" presId="urn:microsoft.com/office/officeart/2005/8/layout/hierarchy4"/>
    <dgm:cxn modelId="{0A8659A5-CC08-420C-8596-95C23C4B663C}" type="presParOf" srcId="{CEF18E39-1C73-42B9-BDF1-5DD3EC85EA0D}" destId="{D6936C6D-17F5-4369-B1C3-901E9E722DCF}" srcOrd="0" destOrd="0" presId="urn:microsoft.com/office/officeart/2005/8/layout/hierarchy4"/>
    <dgm:cxn modelId="{1DAB024E-4D60-433D-BDEA-8131A2AF53D8}" type="presParOf" srcId="{D6936C6D-17F5-4369-B1C3-901E9E722DCF}" destId="{2965B01E-C0DE-4302-ADA0-732BD580C7B1}" srcOrd="0" destOrd="0" presId="urn:microsoft.com/office/officeart/2005/8/layout/hierarchy4"/>
    <dgm:cxn modelId="{D5927BB6-D980-4372-8CFB-B2B9EDDD3EC3}" type="presParOf" srcId="{D6936C6D-17F5-4369-B1C3-901E9E722DCF}" destId="{DC8AC8CB-3F6F-4460-AB01-5CBE0F14A486}" srcOrd="1" destOrd="0" presId="urn:microsoft.com/office/officeart/2005/8/layout/hierarchy4"/>
    <dgm:cxn modelId="{1FD0AA8F-F650-427D-A747-F1978ED13139}" type="presParOf" srcId="{D6936C6D-17F5-4369-B1C3-901E9E722DCF}" destId="{73994466-6310-40D7-8792-BD7FD56E6AF4}" srcOrd="2" destOrd="0" presId="urn:microsoft.com/office/officeart/2005/8/layout/hierarchy4"/>
    <dgm:cxn modelId="{155C61A5-2EE6-43B7-B052-78C670283B1A}" type="presParOf" srcId="{73994466-6310-40D7-8792-BD7FD56E6AF4}" destId="{3EAD5394-E4AB-45B2-BE09-F998533ECF40}" srcOrd="0" destOrd="0" presId="urn:microsoft.com/office/officeart/2005/8/layout/hierarchy4"/>
    <dgm:cxn modelId="{FA6F1F7E-040F-4660-9B42-BF6D678D5F28}" type="presParOf" srcId="{3EAD5394-E4AB-45B2-BE09-F998533ECF40}" destId="{A7AF9B85-BF68-40A8-954B-A40EDB5CAF9F}" srcOrd="0" destOrd="0" presId="urn:microsoft.com/office/officeart/2005/8/layout/hierarchy4"/>
    <dgm:cxn modelId="{26FFAC78-0C17-4A11-8772-EEAA92D69CC9}" type="presParOf" srcId="{3EAD5394-E4AB-45B2-BE09-F998533ECF40}" destId="{C764A47D-7314-411D-8EF1-5B8F29829B1A}" srcOrd="1" destOrd="0" presId="urn:microsoft.com/office/officeart/2005/8/layout/hierarchy4"/>
    <dgm:cxn modelId="{A119ABC4-5378-4971-BE23-058B40336B49}" type="presParOf" srcId="{3EAD5394-E4AB-45B2-BE09-F998533ECF40}" destId="{D5C7FEFF-BE20-4D98-A72C-52B1B8B3F4F7}" srcOrd="2" destOrd="0" presId="urn:microsoft.com/office/officeart/2005/8/layout/hierarchy4"/>
    <dgm:cxn modelId="{58EF71EE-1BAE-433F-AE30-02D5EA8B9AEA}" type="presParOf" srcId="{D5C7FEFF-BE20-4D98-A72C-52B1B8B3F4F7}" destId="{CA81CD2D-7A1B-4CCA-952B-6AE89CE8AAB7}" srcOrd="0" destOrd="0" presId="urn:microsoft.com/office/officeart/2005/8/layout/hierarchy4"/>
    <dgm:cxn modelId="{512B7C7C-52EB-4448-93EC-21D093733F71}" type="presParOf" srcId="{CA81CD2D-7A1B-4CCA-952B-6AE89CE8AAB7}" destId="{EFF40216-5B58-45C6-B485-1C9C4561DF2F}" srcOrd="0" destOrd="0" presId="urn:microsoft.com/office/officeart/2005/8/layout/hierarchy4"/>
    <dgm:cxn modelId="{69CF7C4D-4C6C-4C65-B0F7-D99E7F2A0141}" type="presParOf" srcId="{CA81CD2D-7A1B-4CCA-952B-6AE89CE8AAB7}" destId="{82BA7D97-E2A8-4C59-838B-E0906E156677}" srcOrd="1" destOrd="0" presId="urn:microsoft.com/office/officeart/2005/8/layout/hierarchy4"/>
    <dgm:cxn modelId="{8EE5990F-8332-4EF9-8C3E-D105E086CF79}" type="presParOf" srcId="{CA81CD2D-7A1B-4CCA-952B-6AE89CE8AAB7}" destId="{F73E662C-F722-4B4F-9DF8-BE21B2C2C700}" srcOrd="2" destOrd="0" presId="urn:microsoft.com/office/officeart/2005/8/layout/hierarchy4"/>
    <dgm:cxn modelId="{E0F08E4E-49C9-48F7-9159-2B01C08FF1BF}" type="presParOf" srcId="{F73E662C-F722-4B4F-9DF8-BE21B2C2C700}" destId="{566AACE7-A2F1-4E7A-BECC-43348B95352C}" srcOrd="0" destOrd="0" presId="urn:microsoft.com/office/officeart/2005/8/layout/hierarchy4"/>
    <dgm:cxn modelId="{5B832650-9C4D-40FC-8438-D1855B283A74}" type="presParOf" srcId="{566AACE7-A2F1-4E7A-BECC-43348B95352C}" destId="{7653A429-0E18-4BE3-A07C-F1A5A9D672E3}" srcOrd="0" destOrd="0" presId="urn:microsoft.com/office/officeart/2005/8/layout/hierarchy4"/>
    <dgm:cxn modelId="{DB955A80-5973-4295-B4F4-9B6D5CE6D178}" type="presParOf" srcId="{566AACE7-A2F1-4E7A-BECC-43348B95352C}" destId="{BED59DE9-3C29-48CB-8A25-B7F991619843}" srcOrd="1" destOrd="0" presId="urn:microsoft.com/office/officeart/2005/8/layout/hierarchy4"/>
    <dgm:cxn modelId="{3C47BDC4-D507-4282-A17C-8A8683D0098D}" type="presParOf" srcId="{566AACE7-A2F1-4E7A-BECC-43348B95352C}" destId="{3A3A01C6-B3AA-4C89-92D4-EA308C8E23E1}" srcOrd="2" destOrd="0" presId="urn:microsoft.com/office/officeart/2005/8/layout/hierarchy4"/>
    <dgm:cxn modelId="{60C1F66B-95C3-4428-A0C1-1FF8A357943E}" type="presParOf" srcId="{3A3A01C6-B3AA-4C89-92D4-EA308C8E23E1}" destId="{0ACE6D06-B44A-4123-806C-A6DF04AE4987}" srcOrd="0" destOrd="0" presId="urn:microsoft.com/office/officeart/2005/8/layout/hierarchy4"/>
    <dgm:cxn modelId="{3182CA18-C887-4AC8-AF62-C65BC1D9E7E3}" type="presParOf" srcId="{0ACE6D06-B44A-4123-806C-A6DF04AE4987}" destId="{72D34432-C31A-4895-8C4B-497C4DC5EA4F}" srcOrd="0" destOrd="0" presId="urn:microsoft.com/office/officeart/2005/8/layout/hierarchy4"/>
    <dgm:cxn modelId="{86CFDAD9-1DEB-4DFF-8602-1E8F733560EC}" type="presParOf" srcId="{0ACE6D06-B44A-4123-806C-A6DF04AE4987}" destId="{2C5345C5-0E7B-4D3C-A101-6429FC0E9741}" srcOrd="1" destOrd="0" presId="urn:microsoft.com/office/officeart/2005/8/layout/hierarchy4"/>
    <dgm:cxn modelId="{9D71E87B-D54C-4995-8B2B-809E145FBC1D}" type="presParOf" srcId="{0ACE6D06-B44A-4123-806C-A6DF04AE4987}" destId="{68423DB6-6E38-46B7-BEBB-F85082740DD1}" srcOrd="2" destOrd="0" presId="urn:microsoft.com/office/officeart/2005/8/layout/hierarchy4"/>
    <dgm:cxn modelId="{8E55CC28-1348-49EC-BF50-9DBB6ED9C320}" type="presParOf" srcId="{68423DB6-6E38-46B7-BEBB-F85082740DD1}" destId="{D112905B-82D3-471E-9A3E-1549B037C4F2}" srcOrd="0" destOrd="0" presId="urn:microsoft.com/office/officeart/2005/8/layout/hierarchy4"/>
    <dgm:cxn modelId="{E6EE4C4D-BF5D-402D-9EDC-38A2E909B175}" type="presParOf" srcId="{D112905B-82D3-471E-9A3E-1549B037C4F2}" destId="{045D0221-8BD3-4C96-BFC2-9785CD8963A7}" srcOrd="0" destOrd="0" presId="urn:microsoft.com/office/officeart/2005/8/layout/hierarchy4"/>
    <dgm:cxn modelId="{7288D705-B031-447A-A704-7132E53FE074}" type="presParOf" srcId="{D112905B-82D3-471E-9A3E-1549B037C4F2}" destId="{C2B6CCBE-8317-4CBE-94F3-0BEA51CE3148}" srcOrd="1" destOrd="0" presId="urn:microsoft.com/office/officeart/2005/8/layout/hierarchy4"/>
    <dgm:cxn modelId="{E063F602-5F0B-44F9-B533-79C2962873D2}" type="presParOf" srcId="{D112905B-82D3-471E-9A3E-1549B037C4F2}" destId="{3A81494E-8DFD-4756-BD90-23F975BC0B49}" srcOrd="2" destOrd="0" presId="urn:microsoft.com/office/officeart/2005/8/layout/hierarchy4"/>
    <dgm:cxn modelId="{89DFF86D-5612-45FD-B66D-F48CC0532F39}" type="presParOf" srcId="{3A81494E-8DFD-4756-BD90-23F975BC0B49}" destId="{7EEFA233-EBB6-46EA-9330-F9303C457E7C}" srcOrd="0" destOrd="0" presId="urn:microsoft.com/office/officeart/2005/8/layout/hierarchy4"/>
    <dgm:cxn modelId="{5DB1AF88-FEB5-4B31-A751-A0DCE91B1332}" type="presParOf" srcId="{7EEFA233-EBB6-46EA-9330-F9303C457E7C}" destId="{B32920AD-CA25-4F00-99B3-FE0C85B281E2}" srcOrd="0" destOrd="0" presId="urn:microsoft.com/office/officeart/2005/8/layout/hierarchy4"/>
    <dgm:cxn modelId="{6BA74AE0-BD47-43C9-9796-90368B94F1DF}" type="presParOf" srcId="{7EEFA233-EBB6-46EA-9330-F9303C457E7C}" destId="{A2269731-D1D4-4F55-B42E-7EDBC782B1ED}" srcOrd="1" destOrd="0" presId="urn:microsoft.com/office/officeart/2005/8/layout/hierarchy4"/>
    <dgm:cxn modelId="{B3B5017C-EB3C-4153-AEE0-4CF4B0E88D95}" type="presParOf" srcId="{7EEFA233-EBB6-46EA-9330-F9303C457E7C}" destId="{A7E07104-8E5C-4FAA-AF8B-3D53E5D8C2C9}" srcOrd="2" destOrd="0" presId="urn:microsoft.com/office/officeart/2005/8/layout/hierarchy4"/>
    <dgm:cxn modelId="{4D459131-9463-463C-BF1A-AB8CA1C9FF51}" type="presParOf" srcId="{A7E07104-8E5C-4FAA-AF8B-3D53E5D8C2C9}" destId="{29E888FB-5F29-45BE-8EEA-EF16D9CECBF6}" srcOrd="0" destOrd="0" presId="urn:microsoft.com/office/officeart/2005/8/layout/hierarchy4"/>
    <dgm:cxn modelId="{454BA0E8-FDE0-4A18-95A6-97F0AF81D102}" type="presParOf" srcId="{29E888FB-5F29-45BE-8EEA-EF16D9CECBF6}" destId="{1DC44EE5-BB20-4855-9487-686EF587A66B}" srcOrd="0" destOrd="0" presId="urn:microsoft.com/office/officeart/2005/8/layout/hierarchy4"/>
    <dgm:cxn modelId="{37605C19-51DB-479D-BC79-B0F6908A0981}" type="presParOf" srcId="{29E888FB-5F29-45BE-8EEA-EF16D9CECBF6}" destId="{B14361D0-D6BB-485C-AD04-90AEF54E6982}" srcOrd="1" destOrd="0" presId="urn:microsoft.com/office/officeart/2005/8/layout/hierarchy4"/>
    <dgm:cxn modelId="{B1667429-8D1F-4448-A387-146C4725F28E}" type="presParOf" srcId="{29E888FB-5F29-45BE-8EEA-EF16D9CECBF6}" destId="{EA21BA38-2642-46A6-922F-8F532E0C91AF}" srcOrd="2" destOrd="0" presId="urn:microsoft.com/office/officeart/2005/8/layout/hierarchy4"/>
    <dgm:cxn modelId="{E35D46BC-369F-44A4-A715-25F39376F147}" type="presParOf" srcId="{EA21BA38-2642-46A6-922F-8F532E0C91AF}" destId="{886A44ED-F509-4CBF-82CF-820D4B8BDDDF}" srcOrd="0" destOrd="0" presId="urn:microsoft.com/office/officeart/2005/8/layout/hierarchy4"/>
    <dgm:cxn modelId="{A23316AE-2781-4EED-9484-2CF957401403}" type="presParOf" srcId="{886A44ED-F509-4CBF-82CF-820D4B8BDDDF}" destId="{628AF6C3-31B6-4D83-8E6E-4C6B426E9132}" srcOrd="0" destOrd="0" presId="urn:microsoft.com/office/officeart/2005/8/layout/hierarchy4"/>
    <dgm:cxn modelId="{A248AED4-2590-4472-AF4F-6A16CD95FC5F}" type="presParOf" srcId="{886A44ED-F509-4CBF-82CF-820D4B8BDDDF}" destId="{01ADBB26-DB25-490F-95ED-02E57A7462DC}" srcOrd="1" destOrd="0" presId="urn:microsoft.com/office/officeart/2005/8/layout/hierarchy4"/>
    <dgm:cxn modelId="{A8DED8B4-502A-4FBC-BC50-81253F3A7568}" type="presParOf" srcId="{886A44ED-F509-4CBF-82CF-820D4B8BDDDF}" destId="{13864044-C497-4434-B9C8-2E54D1DDB670}" srcOrd="2" destOrd="0" presId="urn:microsoft.com/office/officeart/2005/8/layout/hierarchy4"/>
    <dgm:cxn modelId="{50414563-C19D-4A7E-B9A1-371A239FD216}" type="presParOf" srcId="{13864044-C497-4434-B9C8-2E54D1DDB670}" destId="{191DAE87-52A6-4A61-B227-5139B89570AA}" srcOrd="0" destOrd="0" presId="urn:microsoft.com/office/officeart/2005/8/layout/hierarchy4"/>
    <dgm:cxn modelId="{5EAD1061-80E7-45E0-AE26-B327DB721F47}" type="presParOf" srcId="{191DAE87-52A6-4A61-B227-5139B89570AA}" destId="{00FB6936-01F5-4D69-AF36-37F715DAE13B}" srcOrd="0" destOrd="0" presId="urn:microsoft.com/office/officeart/2005/8/layout/hierarchy4"/>
    <dgm:cxn modelId="{A63B2886-AA2F-4C6F-BB8F-0A23467DCF03}" type="presParOf" srcId="{191DAE87-52A6-4A61-B227-5139B89570AA}" destId="{E6B0196E-A8A4-43A5-93D1-2F78D5FBB03E}" srcOrd="1" destOrd="0" presId="urn:microsoft.com/office/officeart/2005/8/layout/hierarchy4"/>
    <dgm:cxn modelId="{1EA279AA-6FD5-42E2-99BA-AABB0E91BCD9}" type="presParOf" srcId="{B74154C5-AFFE-498C-8E4C-911D7456AC97}" destId="{62C0B193-30A4-4691-AF46-D5B94E7FC561}" srcOrd="7" destOrd="0" presId="urn:microsoft.com/office/officeart/2005/8/layout/hierarchy4"/>
    <dgm:cxn modelId="{235758AB-DE07-4310-B927-94CF7C54A85A}" type="presParOf" srcId="{B74154C5-AFFE-498C-8E4C-911D7456AC97}" destId="{E8090E1D-4DD8-46E0-BA1E-C3890CF14D47}" srcOrd="8" destOrd="0" presId="urn:microsoft.com/office/officeart/2005/8/layout/hierarchy4"/>
    <dgm:cxn modelId="{2FC60917-A76F-4C4F-B6CD-D5696EB3D4FF}" type="presParOf" srcId="{E8090E1D-4DD8-46E0-BA1E-C3890CF14D47}" destId="{F8905714-088D-483C-AC16-D43BF2F0BF16}" srcOrd="0" destOrd="0" presId="urn:microsoft.com/office/officeart/2005/8/layout/hierarchy4"/>
    <dgm:cxn modelId="{1D74F07E-7077-4819-A7B3-5583E40B4AB5}" type="presParOf" srcId="{E8090E1D-4DD8-46E0-BA1E-C3890CF14D47}" destId="{8825E9BC-9772-4579-B80A-08C02E6F5841}" srcOrd="1" destOrd="0" presId="urn:microsoft.com/office/officeart/2005/8/layout/hierarchy4"/>
    <dgm:cxn modelId="{46E0D41B-43C5-485F-BCD9-EA6460158113}" type="presParOf" srcId="{E8090E1D-4DD8-46E0-BA1E-C3890CF14D47}" destId="{4101F8DA-93D9-46DF-B37A-B90529D7C907}" srcOrd="2" destOrd="0" presId="urn:microsoft.com/office/officeart/2005/8/layout/hierarchy4"/>
    <dgm:cxn modelId="{70FDABF7-E2CB-4B90-B9EA-09363894D48C}" type="presParOf" srcId="{4101F8DA-93D9-46DF-B37A-B90529D7C907}" destId="{95872D8F-BB28-4072-9DAD-3FCDEEA4A51B}" srcOrd="0" destOrd="0" presId="urn:microsoft.com/office/officeart/2005/8/layout/hierarchy4"/>
    <dgm:cxn modelId="{EE376CCB-13EB-4CB9-A6EB-AFEDB3EB3293}" type="presParOf" srcId="{95872D8F-BB28-4072-9DAD-3FCDEEA4A51B}" destId="{24CEF574-2765-4D7C-A195-C900E925FBE6}" srcOrd="0" destOrd="0" presId="urn:microsoft.com/office/officeart/2005/8/layout/hierarchy4"/>
    <dgm:cxn modelId="{310B4845-BE1B-49A7-9EF7-3B067594B5FC}" type="presParOf" srcId="{95872D8F-BB28-4072-9DAD-3FCDEEA4A51B}" destId="{9ED7436C-1536-41D8-A0EE-0E39E8864FDD}" srcOrd="1" destOrd="0" presId="urn:microsoft.com/office/officeart/2005/8/layout/hierarchy4"/>
    <dgm:cxn modelId="{72E5E0BE-E7D5-4C05-9962-A2FB163622D5}" type="presParOf" srcId="{95872D8F-BB28-4072-9DAD-3FCDEEA4A51B}" destId="{4139EE0B-9D40-4076-B516-60260BCFF8F9}" srcOrd="2" destOrd="0" presId="urn:microsoft.com/office/officeart/2005/8/layout/hierarchy4"/>
    <dgm:cxn modelId="{7ACB07A2-A84D-463A-8AB5-00288958E699}" type="presParOf" srcId="{4139EE0B-9D40-4076-B516-60260BCFF8F9}" destId="{22447473-48A4-4C0C-8BEC-2558DB533AA4}" srcOrd="0" destOrd="0" presId="urn:microsoft.com/office/officeart/2005/8/layout/hierarchy4"/>
    <dgm:cxn modelId="{10D8D9E7-2D1A-47E0-B4C4-81E9907DD148}" type="presParOf" srcId="{22447473-48A4-4C0C-8BEC-2558DB533AA4}" destId="{4CD2A706-78CC-47E3-A8F8-D778F944372A}" srcOrd="0" destOrd="0" presId="urn:microsoft.com/office/officeart/2005/8/layout/hierarchy4"/>
    <dgm:cxn modelId="{6FAE72AE-85CB-4D00-B5AA-7C209FABBAD8}" type="presParOf" srcId="{22447473-48A4-4C0C-8BEC-2558DB533AA4}" destId="{4C177EB7-865B-4153-871C-6C5CF7DBC8C3}" srcOrd="1" destOrd="0" presId="urn:microsoft.com/office/officeart/2005/8/layout/hierarchy4"/>
    <dgm:cxn modelId="{3F443426-7085-4B91-BF55-D70A2EFD13BD}" type="presParOf" srcId="{22447473-48A4-4C0C-8BEC-2558DB533AA4}" destId="{20DB843D-8E62-4574-AB26-BE48E34E41C8}" srcOrd="2" destOrd="0" presId="urn:microsoft.com/office/officeart/2005/8/layout/hierarchy4"/>
    <dgm:cxn modelId="{3AA17695-1972-4B86-9A2C-893E10462537}" type="presParOf" srcId="{20DB843D-8E62-4574-AB26-BE48E34E41C8}" destId="{F36349D9-AAD1-4D05-8BCB-F865ABA18533}" srcOrd="0" destOrd="0" presId="urn:microsoft.com/office/officeart/2005/8/layout/hierarchy4"/>
    <dgm:cxn modelId="{BFD3FDDC-3197-44CB-969E-C25C4ACC3887}" type="presParOf" srcId="{F36349D9-AAD1-4D05-8BCB-F865ABA18533}" destId="{374E99F0-AE84-4383-93E4-780F78CE6D13}" srcOrd="0" destOrd="0" presId="urn:microsoft.com/office/officeart/2005/8/layout/hierarchy4"/>
    <dgm:cxn modelId="{4B7C4BA3-450B-473A-845F-B3A5530DC217}" type="presParOf" srcId="{F36349D9-AAD1-4D05-8BCB-F865ABA18533}" destId="{FE4B595F-B001-4933-98CC-F9415F4FE45A}" srcOrd="1" destOrd="0" presId="urn:microsoft.com/office/officeart/2005/8/layout/hierarchy4"/>
    <dgm:cxn modelId="{0ABCA198-5F4B-406C-8A85-6B9607F177BD}" type="presParOf" srcId="{F36349D9-AAD1-4D05-8BCB-F865ABA18533}" destId="{19CEB4E4-DAEB-4DAC-B74F-6A90F95E40F6}" srcOrd="2" destOrd="0" presId="urn:microsoft.com/office/officeart/2005/8/layout/hierarchy4"/>
    <dgm:cxn modelId="{FC48DC46-08FF-420A-9F3D-40BD913E3E41}" type="presParOf" srcId="{19CEB4E4-DAEB-4DAC-B74F-6A90F95E40F6}" destId="{4B090C7C-91FA-46FA-862C-86DC2555E033}" srcOrd="0" destOrd="0" presId="urn:microsoft.com/office/officeart/2005/8/layout/hierarchy4"/>
    <dgm:cxn modelId="{1B87A1BF-A1D7-4F29-AA40-6A57681BB3D0}" type="presParOf" srcId="{4B090C7C-91FA-46FA-862C-86DC2555E033}" destId="{874CF4BC-44A5-455D-A60A-EB599B596188}" srcOrd="0" destOrd="0" presId="urn:microsoft.com/office/officeart/2005/8/layout/hierarchy4"/>
    <dgm:cxn modelId="{9F9C6E38-37C1-40AE-9F17-D1551FE53CC5}" type="presParOf" srcId="{4B090C7C-91FA-46FA-862C-86DC2555E033}" destId="{7879E5A0-7B91-4ECE-AF79-8798634D07D0}" srcOrd="1" destOrd="0" presId="urn:microsoft.com/office/officeart/2005/8/layout/hierarchy4"/>
    <dgm:cxn modelId="{E48695A2-8F31-4510-A2E2-F3C65693AF8E}" type="presParOf" srcId="{4B090C7C-91FA-46FA-862C-86DC2555E033}" destId="{97FFE9E6-CE88-44D7-A8E9-5F178F964167}" srcOrd="2" destOrd="0" presId="urn:microsoft.com/office/officeart/2005/8/layout/hierarchy4"/>
    <dgm:cxn modelId="{0BBD1F58-B23E-46AF-A9E7-4F12BA4B2DA2}" type="presParOf" srcId="{97FFE9E6-CE88-44D7-A8E9-5F178F964167}" destId="{C388ABCD-EF97-4C36-B582-B368BFAF3A98}" srcOrd="0" destOrd="0" presId="urn:microsoft.com/office/officeart/2005/8/layout/hierarchy4"/>
    <dgm:cxn modelId="{791F3009-32AA-4BFE-9266-091FA0647312}" type="presParOf" srcId="{C388ABCD-EF97-4C36-B582-B368BFAF3A98}" destId="{B05C0A3E-A45E-4E74-81F8-BADC3EA7BC7D}" srcOrd="0" destOrd="0" presId="urn:microsoft.com/office/officeart/2005/8/layout/hierarchy4"/>
    <dgm:cxn modelId="{DCED987A-71E5-472A-9448-AFA3ED7D1686}" type="presParOf" srcId="{C388ABCD-EF97-4C36-B582-B368BFAF3A98}" destId="{A42C98DD-3AFC-497C-9F54-91B3E0272B26}" srcOrd="1" destOrd="0" presId="urn:microsoft.com/office/officeart/2005/8/layout/hierarchy4"/>
    <dgm:cxn modelId="{776E7BEE-48F3-4491-B82E-52357DAFF0E2}" type="presParOf" srcId="{C388ABCD-EF97-4C36-B582-B368BFAF3A98}" destId="{3CF494E9-8292-4011-9D6D-8524C148D964}" srcOrd="2" destOrd="0" presId="urn:microsoft.com/office/officeart/2005/8/layout/hierarchy4"/>
    <dgm:cxn modelId="{559ADD9C-4A12-44EF-A864-F4114CFA8CD0}" type="presParOf" srcId="{3CF494E9-8292-4011-9D6D-8524C148D964}" destId="{1A85E779-8FFB-44A4-9717-51B8E92977B3}" srcOrd="0" destOrd="0" presId="urn:microsoft.com/office/officeart/2005/8/layout/hierarchy4"/>
    <dgm:cxn modelId="{8AA2FA12-AC64-4153-8D4C-943C16AAA5B5}" type="presParOf" srcId="{1A85E779-8FFB-44A4-9717-51B8E92977B3}" destId="{BCCEAE2D-9CDB-4932-BA94-8ED94F1B37EB}" srcOrd="0" destOrd="0" presId="urn:microsoft.com/office/officeart/2005/8/layout/hierarchy4"/>
    <dgm:cxn modelId="{11037FE5-6FC8-4FD9-B444-1BF5C9C7DFB1}" type="presParOf" srcId="{1A85E779-8FFB-44A4-9717-51B8E92977B3}" destId="{068B0D77-C7CE-4B04-8A0E-AA42DED7B80A}" srcOrd="1" destOrd="0" presId="urn:microsoft.com/office/officeart/2005/8/layout/hierarchy4"/>
    <dgm:cxn modelId="{2EA33D8F-AB8E-4E7A-BF13-859A22544C63}" type="presParOf" srcId="{1A85E779-8FFB-44A4-9717-51B8E92977B3}" destId="{AE03C183-A187-492D-8100-C00BFA21C0B9}" srcOrd="2" destOrd="0" presId="urn:microsoft.com/office/officeart/2005/8/layout/hierarchy4"/>
    <dgm:cxn modelId="{0FEEA233-1CA2-4473-A442-AE813ECF4302}" type="presParOf" srcId="{AE03C183-A187-492D-8100-C00BFA21C0B9}" destId="{DA23F892-1A22-498E-BE98-6441C67C5529}" srcOrd="0" destOrd="0" presId="urn:microsoft.com/office/officeart/2005/8/layout/hierarchy4"/>
    <dgm:cxn modelId="{58DAED09-DEAC-4A0D-876D-97A8B2995ED2}" type="presParOf" srcId="{DA23F892-1A22-498E-BE98-6441C67C5529}" destId="{BFFADC69-15E2-46D7-A0AA-F422C3EC12BE}" srcOrd="0" destOrd="0" presId="urn:microsoft.com/office/officeart/2005/8/layout/hierarchy4"/>
    <dgm:cxn modelId="{8A729696-C04C-4005-97A9-0808D65C50A6}" type="presParOf" srcId="{DA23F892-1A22-498E-BE98-6441C67C5529}" destId="{CA934923-3C1C-4CFE-BCE1-54D7EC51E28D}" srcOrd="1" destOrd="0" presId="urn:microsoft.com/office/officeart/2005/8/layout/hierarchy4"/>
    <dgm:cxn modelId="{B0DB2613-AF70-4D83-855F-CFB187ADE35C}" type="presParOf" srcId="{DA23F892-1A22-498E-BE98-6441C67C5529}" destId="{9C65A5FF-EDE1-451D-B0C9-DFE5B0EC4848}" srcOrd="2" destOrd="0" presId="urn:microsoft.com/office/officeart/2005/8/layout/hierarchy4"/>
    <dgm:cxn modelId="{C4A0DF94-7547-437B-A380-28941E0EF720}" type="presParOf" srcId="{9C65A5FF-EDE1-451D-B0C9-DFE5B0EC4848}" destId="{4C261C14-366F-4F59-B65E-95D2F932A224}" srcOrd="0" destOrd="0" presId="urn:microsoft.com/office/officeart/2005/8/layout/hierarchy4"/>
    <dgm:cxn modelId="{A52986B6-0248-49F5-B554-535031030FD8}" type="presParOf" srcId="{4C261C14-366F-4F59-B65E-95D2F932A224}" destId="{F16C6A01-17E0-44A4-B227-5BD9A26C1192}" srcOrd="0" destOrd="0" presId="urn:microsoft.com/office/officeart/2005/8/layout/hierarchy4"/>
    <dgm:cxn modelId="{0A21DF71-23AA-43FB-9EB7-472721784503}" type="presParOf" srcId="{4C261C14-366F-4F59-B65E-95D2F932A224}" destId="{2BFB4CA9-8263-4026-A5D7-2E745069D971}" srcOrd="1" destOrd="0" presId="urn:microsoft.com/office/officeart/2005/8/layout/hierarchy4"/>
    <dgm:cxn modelId="{35606F42-F227-4A78-A4B1-BB22B33DA724}" type="presParOf" srcId="{4C261C14-366F-4F59-B65E-95D2F932A224}" destId="{DB5FAA59-CC88-4239-90C5-0176680CDAC4}" srcOrd="2" destOrd="0" presId="urn:microsoft.com/office/officeart/2005/8/layout/hierarchy4"/>
    <dgm:cxn modelId="{BE67243D-72C8-478A-9070-E2308966CD69}" type="presParOf" srcId="{DB5FAA59-CC88-4239-90C5-0176680CDAC4}" destId="{3A906B70-B15A-47BC-B65C-81490C40BF91}" srcOrd="0" destOrd="0" presId="urn:microsoft.com/office/officeart/2005/8/layout/hierarchy4"/>
    <dgm:cxn modelId="{8F4AFE77-E4FC-4FA3-A675-57F33A722021}" type="presParOf" srcId="{3A906B70-B15A-47BC-B65C-81490C40BF91}" destId="{969F2946-C23A-4579-B0D4-9061F075A0E2}" srcOrd="0" destOrd="0" presId="urn:microsoft.com/office/officeart/2005/8/layout/hierarchy4"/>
    <dgm:cxn modelId="{1DB9F5B7-BD69-497A-B21A-CED5C27523C1}" type="presParOf" srcId="{3A906B70-B15A-47BC-B65C-81490C40BF91}" destId="{82B6C85B-70BE-4DF9-A791-DE6E7BDBA58A}" srcOrd="1" destOrd="0" presId="urn:microsoft.com/office/officeart/2005/8/layout/hierarchy4"/>
    <dgm:cxn modelId="{B682F8EF-0E17-41DC-A131-70C68A120B5F}" type="presParOf" srcId="{3A906B70-B15A-47BC-B65C-81490C40BF91}" destId="{2D446878-DF69-49DE-A3FF-3A0377CBF062}" srcOrd="2" destOrd="0" presId="urn:microsoft.com/office/officeart/2005/8/layout/hierarchy4"/>
    <dgm:cxn modelId="{E1BD1205-7DFD-4C72-9EE1-756187044A15}" type="presParOf" srcId="{2D446878-DF69-49DE-A3FF-3A0377CBF062}" destId="{A13CA68F-CD7D-4256-AD1B-13D034D1FE30}" srcOrd="0" destOrd="0" presId="urn:microsoft.com/office/officeart/2005/8/layout/hierarchy4"/>
    <dgm:cxn modelId="{CFFDEE3F-DC08-4B8E-9FC2-C2D154F9E810}" type="presParOf" srcId="{A13CA68F-CD7D-4256-AD1B-13D034D1FE30}" destId="{23B1EF05-E0CC-41F4-B462-189D827372C2}" srcOrd="0" destOrd="0" presId="urn:microsoft.com/office/officeart/2005/8/layout/hierarchy4"/>
    <dgm:cxn modelId="{3BBEB57A-A1E9-469E-A939-FF3E3C5438FA}" type="presParOf" srcId="{A13CA68F-CD7D-4256-AD1B-13D034D1FE30}" destId="{CE20A98D-FF2D-44EF-9B63-B05099C5E2A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101,0</a:t>
          </a:r>
        </a:p>
      </dgm:t>
    </dgm:pt>
    <dgm:pt modelId="{64F31578-307B-4AF8-9DDD-FA0365BF46F7}" type="parTrans" cxnId="{EFA08DB9-2A00-43D3-B718-DCFAD41C9E5B}">
      <dgm:prSet/>
      <dgm:spPr/>
      <dgm:t>
        <a:bodyPr/>
        <a:lstStyle/>
        <a:p>
          <a:endParaRPr lang="ru-RU" sz="1100" b="1"/>
        </a:p>
      </dgm:t>
    </dgm:pt>
    <dgm:pt modelId="{EE696C4B-FDDD-492E-99F0-85F84DCD2C36}" type="sibTrans" cxnId="{EFA08DB9-2A00-43D3-B718-DCFAD41C9E5B}">
      <dgm:prSet/>
      <dgm:spPr/>
      <dgm:t>
        <a:bodyPr/>
        <a:lstStyle/>
        <a:p>
          <a:endParaRPr lang="ru-RU" sz="1100" b="1"/>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95,3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p>
      </dgm:t>
    </dgm:pt>
    <dgm:pt modelId="{F7E1C861-8795-4EA1-A76A-EE2CB6232346}" type="sibTrans" cxnId="{0DC76281-AE6D-4D6E-81A2-1B2B3B2AF0AA}">
      <dgm:prSet/>
      <dgm:spPr/>
      <dgm:t>
        <a:bodyPr/>
        <a:lstStyle/>
        <a:p>
          <a:endParaRPr lang="ru-RU" sz="1100" b="1"/>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p>
      </dgm:t>
    </dgm:pt>
    <dgm:pt modelId="{A52C1518-95AA-4EDF-99FF-93D999EDDD4A}" type="sibTrans" cxnId="{F1D9D270-AECF-4F03-87DB-1FE8BCAFEC8D}">
      <dgm:prSet/>
      <dgm:spPr/>
      <dgm:t>
        <a:bodyPr/>
        <a:lstStyle/>
        <a:p>
          <a:endParaRPr lang="ru-RU" sz="1100" b="1"/>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p>
      </dgm:t>
    </dgm:pt>
    <dgm:pt modelId="{2FD537BC-8C4D-4BAF-9555-CDCB9FCAC8F1}" type="sibTrans" cxnId="{15B242EC-11A3-40F7-B2A4-A7E917E37951}">
      <dgm:prSet/>
      <dgm:spPr/>
      <dgm:t>
        <a:bodyPr/>
        <a:lstStyle/>
        <a:p>
          <a:endParaRPr lang="ru-RU" sz="1100" b="1"/>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p>
      </dgm:t>
    </dgm:pt>
    <dgm:pt modelId="{0BFC9299-BE1F-43E4-88A9-E9437E2FDE3A}" type="sibTrans" cxnId="{EE08F3E1-4048-489C-B5CE-A9EE78DAE2A6}">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p>
      </dgm:t>
    </dgm:pt>
    <dgm:pt modelId="{7319F631-09B1-48CB-BAF7-8445C5AC1618}" type="sibTrans" cxnId="{9D786EF0-2F4F-40F5-8C60-398E9181FD35}">
      <dgm:prSet/>
      <dgm:spPr/>
      <dgm:t>
        <a:bodyPr/>
        <a:lstStyle/>
        <a:p>
          <a:endParaRPr lang="ru-RU"/>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p>
      </dgm:t>
    </dgm:pt>
    <dgm:pt modelId="{1FD46F6E-8EE6-451E-A6B4-3FA6056BD416}" type="sibTrans" cxnId="{563B7135-C296-437E-86BC-71C9BF75CBD3}">
      <dgm:prSet/>
      <dgm:spPr/>
      <dgm:t>
        <a:bodyPr/>
        <a:lstStyle/>
        <a:p>
          <a:endParaRPr lang="ru-RU"/>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104,8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p>
      </dgm:t>
    </dgm:pt>
    <dgm:pt modelId="{EA539CAD-DFF5-47A4-8411-B337C730B6B2}" type="sibTrans" cxnId="{2E3A4B0A-C6F1-498B-A616-AF6C3935B080}">
      <dgm:prSet/>
      <dgm:spPr/>
      <dgm:t>
        <a:bodyPr/>
        <a:lstStyle/>
        <a:p>
          <a:endParaRPr lang="ru-RU"/>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p>
      </dgm:t>
    </dgm:pt>
    <dgm:pt modelId="{20EF07A7-0904-4C91-B9DD-C227E82D20B1}" type="sibTrans" cxnId="{8A336B02-824A-4870-A5AB-F675FD21E054}">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101,2</a:t>
          </a: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p>
      </dgm:t>
    </dgm:pt>
    <dgm:pt modelId="{0D884A66-EF39-4789-A63B-3A3CBEB15D6A}" type="sibTrans" cxnId="{08064794-7D33-4B3D-98EC-4C2F3CAB8822}">
      <dgm:prSet/>
      <dgm:spPr/>
      <dgm:t>
        <a:bodyPr/>
        <a:lstStyle/>
        <a:p>
          <a:endParaRPr lang="ru-RU"/>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104,9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p>
      </dgm:t>
    </dgm:pt>
    <dgm:pt modelId="{EC763716-B14D-403A-A4A7-216861E00C47}" type="sibTrans" cxnId="{9A5E90C4-6511-4923-BB87-9C452263074C}">
      <dgm:prSet/>
      <dgm:spPr/>
      <dgm:t>
        <a:bodyPr/>
        <a:lstStyle/>
        <a:p>
          <a:endParaRPr lang="ru-RU"/>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p>
      </dgm:t>
    </dgm:pt>
    <dgm:pt modelId="{9DA74383-E61F-415F-8262-DF5C37B5A3CC}" type="sibTrans" cxnId="{90D57730-3A4C-47CA-BBD0-42D8464C56FD}">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p>
      </dgm:t>
    </dgm:pt>
    <dgm:pt modelId="{38C2B751-10AB-424B-8533-370958D28C0F}" type="sibTrans" cxnId="{E90B9AD5-6B9D-460A-B8D4-0169929EE8C4}">
      <dgm:prSet/>
      <dgm:spPr/>
      <dgm:t>
        <a:bodyPr/>
        <a:lstStyle/>
        <a:p>
          <a:endParaRPr lang="ru-RU"/>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p>
      </dgm:t>
    </dgm:pt>
    <dgm:pt modelId="{1AF301AF-4DFB-4C78-9067-8B4C4FDC04D9}" type="sibTrans" cxnId="{F48F33E0-C1C5-4342-8DCC-7C57E3E3B48C}">
      <dgm:prSet/>
      <dgm:spPr/>
      <dgm:t>
        <a:bodyPr/>
        <a:lstStyle/>
        <a:p>
          <a:endParaRPr lang="ru-RU"/>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p>
      </dgm:t>
    </dgm:pt>
    <dgm:pt modelId="{7EAD3F99-24A3-44B5-8758-2E6EAE874C53}" type="sibTrans" cxnId="{369C14D0-D141-47E5-B8C5-F9D42F2C1451}">
      <dgm:prSet/>
      <dgm:spPr/>
      <dgm:t>
        <a:bodyPr/>
        <a:lstStyle/>
        <a:p>
          <a:endParaRPr lang="ru-RU"/>
        </a:p>
      </dgm:t>
    </dgm:pt>
    <dgm:pt modelId="{32221C69-A003-4580-9837-60D9DB81E598}">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17 000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284838E-4ABA-4F9D-A8C4-F6E80FB9B47B}" type="parTrans" cxnId="{58430DBA-7E00-4B78-8E66-69447EC9F5B4}">
      <dgm:prSet/>
      <dgm:spPr/>
      <dgm:t>
        <a:bodyPr/>
        <a:lstStyle/>
        <a:p>
          <a:endParaRPr lang="ru-RU"/>
        </a:p>
      </dgm:t>
    </dgm:pt>
    <dgm:pt modelId="{F5FB532E-2378-421D-B02D-5AF26F5E328F}" type="sibTrans" cxnId="{58430DBA-7E00-4B78-8E66-69447EC9F5B4}">
      <dgm:prSet/>
      <dgm:spPr/>
      <dgm:t>
        <a:bodyPr/>
        <a:lstStyle/>
        <a:p>
          <a:endParaRPr lang="ru-RU"/>
        </a:p>
      </dgm:t>
    </dgm:pt>
    <dgm:pt modelId="{263B9CB9-52A7-4874-9E91-5BF7E99DDF8B}">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16 971,1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2E3DEB0-DA51-485C-82A7-D1B97BD8E0BE}" type="parTrans" cxnId="{D0BC3710-E883-43E6-93E4-F53876409028}">
      <dgm:prSet/>
      <dgm:spPr/>
      <dgm:t>
        <a:bodyPr/>
        <a:lstStyle/>
        <a:p>
          <a:endParaRPr lang="ru-RU"/>
        </a:p>
      </dgm:t>
    </dgm:pt>
    <dgm:pt modelId="{CDF29342-6A28-401B-BC8A-6B3AE3317B57}" type="sibTrans" cxnId="{D0BC3710-E883-43E6-93E4-F53876409028}">
      <dgm:prSet/>
      <dgm:spPr/>
      <dgm:t>
        <a:bodyPr/>
        <a:lstStyle/>
        <a:p>
          <a:endParaRPr lang="ru-RU"/>
        </a:p>
      </dgm:t>
    </dgm:pt>
    <dgm:pt modelId="{5A4818C3-17C5-4D41-96F8-ECDEE77C52D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18 971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86BEC18-C21C-45DC-A71F-1F5042CDDA0B}" type="parTrans" cxnId="{4E56E0A9-838C-42EE-B15B-EC7DA4B47426}">
      <dgm:prSet/>
      <dgm:spPr/>
      <dgm:t>
        <a:bodyPr/>
        <a:lstStyle/>
        <a:p>
          <a:endParaRPr lang="ru-RU"/>
        </a:p>
      </dgm:t>
    </dgm:pt>
    <dgm:pt modelId="{E3131D9B-1B59-4F50-A722-E5B5BB0FB9E9}" type="sibTrans" cxnId="{4E56E0A9-838C-42EE-B15B-EC7DA4B47426}">
      <dgm:prSet/>
      <dgm:spPr/>
      <dgm:t>
        <a:bodyPr/>
        <a:lstStyle/>
        <a:p>
          <a:endParaRPr lang="ru-RU"/>
        </a:p>
      </dgm:t>
    </dgm:pt>
    <dgm:pt modelId="{16E89ECF-BF0A-4766-82BA-84AED34912A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19 271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9EB3F69-D877-4434-9822-E49C14C06553}" type="parTrans" cxnId="{86AE09C1-FD96-4531-9CB5-2B32004C0A26}">
      <dgm:prSet/>
      <dgm:spPr/>
      <dgm:t>
        <a:bodyPr/>
        <a:lstStyle/>
        <a:p>
          <a:endParaRPr lang="ru-RU"/>
        </a:p>
      </dgm:t>
    </dgm:pt>
    <dgm:pt modelId="{2BD7964D-C594-47CC-9725-A5B38DB569F5}" type="sibTrans" cxnId="{86AE09C1-FD96-4531-9CB5-2B32004C0A26}">
      <dgm:prSet/>
      <dgm:spPr/>
      <dgm:t>
        <a:bodyPr/>
        <a:lstStyle/>
        <a:p>
          <a:endParaRPr lang="ru-RU"/>
        </a:p>
      </dgm:t>
    </dgm:pt>
    <dgm:pt modelId="{5C919D87-C507-4A57-8D9E-B3AE1C7A557A}">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19 571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92A6606-846F-4738-A3DF-25D1A7B8C82F}" type="parTrans" cxnId="{617E8A87-FE8E-4BE0-9985-DD97C88803CA}">
      <dgm:prSet/>
      <dgm:spPr/>
      <dgm:t>
        <a:bodyPr/>
        <a:lstStyle/>
        <a:p>
          <a:endParaRPr lang="ru-RU"/>
        </a:p>
      </dgm:t>
    </dgm:pt>
    <dgm:pt modelId="{F386328E-E7F9-4BCA-81EB-92CBF14EDB09}" type="sibTrans" cxnId="{617E8A87-FE8E-4BE0-9985-DD97C88803CA}">
      <dgm:prSet/>
      <dgm:spPr/>
      <dgm:t>
        <a:bodyPr/>
        <a:lstStyle/>
        <a:p>
          <a:endParaRPr lang="ru-RU"/>
        </a:p>
      </dgm:t>
    </dgm:pt>
    <dgm:pt modelId="{9A4F9831-D6CF-494E-A13D-C01F1C1296F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8B309E9-FCFF-4922-B569-B6EC040C1816}" type="parTrans" cxnId="{F9EFE87E-DACA-47C8-9A8F-77FFBAF54E55}">
      <dgm:prSet/>
      <dgm:spPr/>
      <dgm:t>
        <a:bodyPr/>
        <a:lstStyle/>
        <a:p>
          <a:endParaRPr lang="ru-RU"/>
        </a:p>
      </dgm:t>
    </dgm:pt>
    <dgm:pt modelId="{A610DAD3-DA7A-49C1-AD40-0E8445F070BD}" type="sibTrans" cxnId="{F9EFE87E-DACA-47C8-9A8F-77FFBAF54E55}">
      <dgm:prSet/>
      <dgm:spPr/>
      <dgm:t>
        <a:bodyPr/>
        <a:lstStyle/>
        <a:p>
          <a:endParaRPr lang="ru-RU"/>
        </a:p>
      </dgm:t>
    </dgm:pt>
    <dgm:pt modelId="{2AB46285-29A8-42BB-868A-BFDE0FFE572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102,6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F29D1A2-95A7-4F6F-85F2-C9C531F86A36}" type="parTrans" cxnId="{B9315277-FD18-474E-90EE-12FD58FFF508}">
      <dgm:prSet/>
      <dgm:spPr/>
      <dgm:t>
        <a:bodyPr/>
        <a:lstStyle/>
        <a:p>
          <a:endParaRPr lang="ru-RU"/>
        </a:p>
      </dgm:t>
    </dgm:pt>
    <dgm:pt modelId="{5CFCD3A4-A4C9-41C9-8E6C-7FF8B65E22C1}" type="sibTrans" cxnId="{B9315277-FD18-474E-90EE-12FD58FFF508}">
      <dgm:prSet/>
      <dgm:spPr/>
      <dgm:t>
        <a:bodyPr/>
        <a:lstStyle/>
        <a:p>
          <a:endParaRPr lang="ru-RU"/>
        </a:p>
      </dgm:t>
    </dgm:pt>
    <dgm:pt modelId="{F2B65674-5C97-4957-9520-E325D172DC5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A380DB8-22E9-45F9-99FA-095D5A478AED}" type="parTrans" cxnId="{4197289B-38BB-42E7-9855-053DCB8A2948}">
      <dgm:prSet/>
      <dgm:spPr/>
      <dgm:t>
        <a:bodyPr/>
        <a:lstStyle/>
        <a:p>
          <a:endParaRPr lang="ru-RU"/>
        </a:p>
      </dgm:t>
    </dgm:pt>
    <dgm:pt modelId="{F67B4686-C991-4857-BEDB-1D3097578463}" type="sibTrans" cxnId="{4197289B-38BB-42E7-9855-053DCB8A2948}">
      <dgm:prSet/>
      <dgm:spPr/>
      <dgm:t>
        <a:bodyPr/>
        <a:lstStyle/>
        <a:p>
          <a:endParaRPr lang="ru-RU"/>
        </a:p>
      </dgm:t>
    </dgm:pt>
    <dgm:pt modelId="{4A17D62D-85FA-450A-86D4-161E798A827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04FEA69-6ECF-49E6-AEAD-DD2CFCBF463C}" type="parTrans" cxnId="{A717BC1D-CF7E-4D14-9413-B6AA59D2AE16}">
      <dgm:prSet/>
      <dgm:spPr/>
      <dgm:t>
        <a:bodyPr/>
        <a:lstStyle/>
        <a:p>
          <a:endParaRPr lang="ru-RU"/>
        </a:p>
      </dgm:t>
    </dgm:pt>
    <dgm:pt modelId="{AB5BD516-4D93-4260-AA86-E061C6D28167}" type="sibTrans" cxnId="{A717BC1D-CF7E-4D14-9413-B6AA59D2AE16}">
      <dgm:prSet/>
      <dgm:spPr/>
      <dgm:t>
        <a:bodyPr/>
        <a:lstStyle/>
        <a:p>
          <a:endParaRPr lang="ru-RU"/>
        </a:p>
      </dgm:t>
    </dgm:pt>
    <dgm:pt modelId="{0247636D-783D-4249-B6A1-390DC255C8C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102,3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3178C8E-6312-4C33-B3DC-CDEA1428FF63}" type="parTrans" cxnId="{3C303ADF-D682-4008-87BC-6CA4E6FCDB80}">
      <dgm:prSet/>
      <dgm:spPr/>
      <dgm:t>
        <a:bodyPr/>
        <a:lstStyle/>
        <a:p>
          <a:endParaRPr lang="ru-RU"/>
        </a:p>
      </dgm:t>
    </dgm:pt>
    <dgm:pt modelId="{1D19CD88-1909-412C-8948-50469E000AED}" type="sibTrans" cxnId="{3C303ADF-D682-4008-87BC-6CA4E6FCDB80}">
      <dgm:prSet/>
      <dgm:spPr/>
      <dgm:t>
        <a:bodyPr/>
        <a:lstStyle/>
        <a:p>
          <a:endParaRPr lang="ru-RU"/>
        </a:p>
      </dgm:t>
    </dgm:pt>
    <dgm:pt modelId="{D442DBB9-47A5-4802-BD61-420B3248433D}">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DBC24D4-42A7-40BD-A4CC-E9795709FDAB}" type="parTrans" cxnId="{B0A7B39F-C4F7-4D8D-8963-87971AE890C0}">
      <dgm:prSet/>
      <dgm:spPr/>
      <dgm:t>
        <a:bodyPr/>
        <a:lstStyle/>
        <a:p>
          <a:endParaRPr lang="ru-RU"/>
        </a:p>
      </dgm:t>
    </dgm:pt>
    <dgm:pt modelId="{4A72F1FF-F8B9-4D07-AF08-CB2A4C1285D5}" type="sibTrans" cxnId="{B0A7B39F-C4F7-4D8D-8963-87971AE890C0}">
      <dgm:prSet/>
      <dgm:spPr/>
      <dgm:t>
        <a:bodyPr/>
        <a:lstStyle/>
        <a:p>
          <a:endParaRPr lang="ru-RU"/>
        </a:p>
      </dgm:t>
    </dgm:pt>
    <dgm:pt modelId="{B3E02284-B3C4-4492-A618-ACAA20CC702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878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D5CC293-66C2-4297-97DD-3809C540D029}" type="parTrans" cxnId="{1D9B7425-046F-4008-BC4B-78AC41FACD4A}">
      <dgm:prSet/>
      <dgm:spPr/>
      <dgm:t>
        <a:bodyPr/>
        <a:lstStyle/>
        <a:p>
          <a:endParaRPr lang="ru-RU"/>
        </a:p>
      </dgm:t>
    </dgm:pt>
    <dgm:pt modelId="{394404C6-4AB0-4396-BE0A-0AB6E96698B6}" type="sibTrans" cxnId="{1D9B7425-046F-4008-BC4B-78AC41FACD4A}">
      <dgm:prSet/>
      <dgm:spPr/>
      <dgm:t>
        <a:bodyPr/>
        <a:lstStyle/>
        <a:p>
          <a:endParaRPr lang="ru-RU"/>
        </a:p>
      </dgm:t>
    </dgm:pt>
    <dgm:pt modelId="{9F02D80C-EA69-46A6-BFB4-BA4080CB1F2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60003B-58A2-4E7F-88B2-9126A17951FD}" type="parTrans" cxnId="{9434DF74-4FCF-4BBC-A2AC-77ED77D2B1AD}">
      <dgm:prSet/>
      <dgm:spPr/>
      <dgm:t>
        <a:bodyPr/>
        <a:lstStyle/>
        <a:p>
          <a:endParaRPr lang="ru-RU"/>
        </a:p>
      </dgm:t>
    </dgm:pt>
    <dgm:pt modelId="{C8E04D7B-3990-4771-BAF9-6576AE5C8416}" type="sibTrans" cxnId="{9434DF74-4FCF-4BBC-A2AC-77ED77D2B1AD}">
      <dgm:prSet/>
      <dgm:spPr/>
      <dgm:t>
        <a:bodyPr/>
        <a:lstStyle/>
        <a:p>
          <a:endParaRPr lang="ru-RU"/>
        </a:p>
      </dgm:t>
    </dgm:pt>
    <dgm:pt modelId="{DB47BA9A-953D-4300-A53A-35F9C22887CE}">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671E65B-539D-43FD-8191-4C95430D8B75}" type="parTrans" cxnId="{5841134B-00A8-4CEA-92A7-0547B19D2ECE}">
      <dgm:prSet/>
      <dgm:spPr/>
      <dgm:t>
        <a:bodyPr/>
        <a:lstStyle/>
        <a:p>
          <a:endParaRPr lang="ru-RU"/>
        </a:p>
      </dgm:t>
    </dgm:pt>
    <dgm:pt modelId="{DFE034D4-B79E-46E8-93DF-E31DD8DF9545}" type="sibTrans" cxnId="{5841134B-00A8-4CEA-92A7-0547B19D2ECE}">
      <dgm:prSet/>
      <dgm:spPr/>
      <dgm:t>
        <a:bodyPr/>
        <a:lstStyle/>
        <a:p>
          <a:endParaRPr lang="ru-RU"/>
        </a:p>
      </dgm:t>
    </dgm:pt>
    <dgm:pt modelId="{D45DAE52-951C-49A4-B152-60B579B0ED7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9360DC0-6C9D-4789-A072-DCE2F0A81B5C}" type="parTrans" cxnId="{546E2B14-2E2C-4162-AA8D-E55762D91951}">
      <dgm:prSet/>
      <dgm:spPr/>
      <dgm:t>
        <a:bodyPr/>
        <a:lstStyle/>
        <a:p>
          <a:endParaRPr lang="ru-RU"/>
        </a:p>
      </dgm:t>
    </dgm:pt>
    <dgm:pt modelId="{36197802-67B1-4B3E-B917-E44C0EF3AD15}" type="sibTrans" cxnId="{546E2B14-2E2C-4162-AA8D-E55762D91951}">
      <dgm:prSet/>
      <dgm:spPr/>
      <dgm:t>
        <a:bodyPr/>
        <a:lstStyle/>
        <a:p>
          <a:endParaRPr lang="ru-RU"/>
        </a:p>
      </dgm:t>
    </dgm:pt>
    <dgm:pt modelId="{8A9B9F6B-69CA-45EE-AEA8-8F5EF1FB568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AFB6790-5FE9-4389-8E5B-5D2A3F164CB1}" type="parTrans" cxnId="{0E2A41BB-C114-45A9-A672-8ECC1418B9AF}">
      <dgm:prSet/>
      <dgm:spPr/>
      <dgm:t>
        <a:bodyPr/>
        <a:lstStyle/>
        <a:p>
          <a:endParaRPr lang="ru-RU"/>
        </a:p>
      </dgm:t>
    </dgm:pt>
    <dgm:pt modelId="{7FDFCBC6-8952-4A8B-AACE-036267B02CE1}" type="sibTrans" cxnId="{0E2A41BB-C114-45A9-A672-8ECC1418B9AF}">
      <dgm:prSet/>
      <dgm:spPr/>
      <dgm:t>
        <a:bodyPr/>
        <a:lstStyle/>
        <a:p>
          <a:endParaRPr lang="ru-RU"/>
        </a:p>
      </dgm:t>
    </dgm:pt>
    <dgm:pt modelId="{5FAC156D-E4C3-4576-83E0-9E1B55A253FE}">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1949E78-5693-41E4-BED8-EA30966B9C00}" type="parTrans" cxnId="{55335CAE-4314-4B9A-9FD6-1200DFF8131B}">
      <dgm:prSet/>
      <dgm:spPr/>
      <dgm:t>
        <a:bodyPr/>
        <a:lstStyle/>
        <a:p>
          <a:endParaRPr lang="ru-RU"/>
        </a:p>
      </dgm:t>
    </dgm:pt>
    <dgm:pt modelId="{FAC81FE0-CB77-4C01-94A3-C659B704CD5B}" type="sibTrans" cxnId="{55335CAE-4314-4B9A-9FD6-1200DFF8131B}">
      <dgm:prSet/>
      <dgm:spPr/>
      <dgm:t>
        <a:bodyPr/>
        <a:lstStyle/>
        <a:p>
          <a:endParaRPr lang="ru-RU"/>
        </a:p>
      </dgm:t>
    </dgm:pt>
    <dgm:pt modelId="{A2438642-730F-43FC-AD03-05B6C4A3D0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BEB61C6-6F26-46DE-8863-413F7DC3B378}" type="parTrans" cxnId="{4E4DFFD4-9C36-4492-AE80-CA974021D2EE}">
      <dgm:prSet/>
      <dgm:spPr/>
      <dgm:t>
        <a:bodyPr/>
        <a:lstStyle/>
        <a:p>
          <a:endParaRPr lang="ru-RU"/>
        </a:p>
      </dgm:t>
    </dgm:pt>
    <dgm:pt modelId="{943261AD-4D15-4ABE-8B24-0352DD925B3A}" type="sibTrans" cxnId="{4E4DFFD4-9C36-4492-AE80-CA974021D2EE}">
      <dgm:prSet/>
      <dgm:spPr/>
      <dgm:t>
        <a:bodyPr/>
        <a:lstStyle/>
        <a:p>
          <a:endParaRPr lang="ru-RU"/>
        </a:p>
      </dgm:t>
    </dgm:pt>
    <dgm:pt modelId="{4E336ED9-532D-4824-98EE-661D7E9A915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5E3032D-C7E6-463C-ABE8-D4B67A37A56E}" type="parTrans" cxnId="{9A34F49A-7674-48DA-8058-59DFB9501725}">
      <dgm:prSet/>
      <dgm:spPr/>
      <dgm:t>
        <a:bodyPr/>
        <a:lstStyle/>
        <a:p>
          <a:endParaRPr lang="ru-RU"/>
        </a:p>
      </dgm:t>
    </dgm:pt>
    <dgm:pt modelId="{EC19706C-FA51-4D4B-97C5-1ADECB241922}" type="sibTrans" cxnId="{9A34F49A-7674-48DA-8058-59DFB9501725}">
      <dgm:prSet/>
      <dgm:spPr/>
      <dgm:t>
        <a:bodyPr/>
        <a:lstStyle/>
        <a:p>
          <a:endParaRPr lang="ru-RU"/>
        </a:p>
      </dgm:t>
    </dgm:pt>
    <dgm:pt modelId="{4BF16F7B-0097-4DC7-93A6-2F83D103560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CEC8974-EE14-413C-8393-43F029C44B07}" type="parTrans" cxnId="{E5AB24E1-2283-4127-B92D-B9E5739F0410}">
      <dgm:prSet/>
      <dgm:spPr/>
      <dgm:t>
        <a:bodyPr/>
        <a:lstStyle/>
        <a:p>
          <a:endParaRPr lang="ru-RU"/>
        </a:p>
      </dgm:t>
    </dgm:pt>
    <dgm:pt modelId="{AAABF096-2E81-4D35-8678-2CCAD06B9DA4}" type="sibTrans" cxnId="{E5AB24E1-2283-4127-B92D-B9E5739F0410}">
      <dgm:prSet/>
      <dgm:spPr/>
      <dgm:t>
        <a:bodyPr/>
        <a:lstStyle/>
        <a:p>
          <a:endParaRPr lang="ru-RU"/>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p>
      </dgm:t>
    </dgm:pt>
    <dgm:pt modelId="{AE96D71A-01B8-4654-A8DF-88EC5108171C}" type="parTrans" cxnId="{9C500218-733C-43E7-BB06-892635C0F7E2}">
      <dgm:prSet/>
      <dgm:spPr/>
      <dgm:t>
        <a:bodyPr/>
        <a:lstStyle/>
        <a:p>
          <a:endParaRPr lang="ru-RU" sz="1100" b="1"/>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p>
      </dgm:t>
    </dgm:pt>
    <dgm:pt modelId="{536A8C1B-37CE-4FCD-A098-830552423D53}" type="parTrans" cxnId="{3309F21D-4431-4903-BB3C-90427A73504C}">
      <dgm:prSet/>
      <dgm:spPr/>
      <dgm:t>
        <a:bodyPr/>
        <a:lstStyle/>
        <a:p>
          <a:endParaRPr lang="ru-RU" sz="1100" b="1"/>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45" custLinFactNeighborX="-6633" custLinFactNeighborY="-12329">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4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45" custLinFactY="278" custLinFactNeighborX="-6633" custLinFactNeighborY="10000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45">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45">
        <dgm:presLayoutVars>
          <dgm:chPref val="3"/>
        </dgm:presLayoutVars>
      </dgm:prSet>
      <dgm:spPr/>
      <dgm:t>
        <a:bodyPr/>
        <a:lstStyle/>
        <a:p>
          <a:endParaRPr lang="ru-RU"/>
        </a:p>
      </dgm:t>
    </dgm:pt>
    <dgm:pt modelId="{5235A571-E7D1-4212-916B-3AF6CE2BD5B1}"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F459F5F6-238C-43D7-9326-885053A3556B}" type="pres">
      <dgm:prSet presAssocID="{32221C69-A003-4580-9837-60D9DB81E598}" presName="vertFour" presStyleCnt="0">
        <dgm:presLayoutVars>
          <dgm:chPref val="3"/>
        </dgm:presLayoutVars>
      </dgm:prSet>
      <dgm:spPr/>
    </dgm:pt>
    <dgm:pt modelId="{DA43826B-0B4B-4920-A285-F98E19D5941D}" type="pres">
      <dgm:prSet presAssocID="{32221C69-A003-4580-9837-60D9DB81E598}" presName="txFour" presStyleLbl="node4" presStyleIdx="5" presStyleCnt="45">
        <dgm:presLayoutVars>
          <dgm:chPref val="3"/>
        </dgm:presLayoutVars>
      </dgm:prSet>
      <dgm:spPr/>
      <dgm:t>
        <a:bodyPr/>
        <a:lstStyle/>
        <a:p>
          <a:endParaRPr lang="ru-RU"/>
        </a:p>
      </dgm:t>
    </dgm:pt>
    <dgm:pt modelId="{9D8117C8-E0A5-4647-AA88-A60119B95A5E}" type="pres">
      <dgm:prSet presAssocID="{32221C69-A003-4580-9837-60D9DB81E598}" presName="parTransFour" presStyleCnt="0"/>
      <dgm:spPr/>
    </dgm:pt>
    <dgm:pt modelId="{342AD675-02AB-4425-A3AB-59DA91C5AA19}" type="pres">
      <dgm:prSet presAssocID="{32221C69-A003-4580-9837-60D9DB81E598}" presName="horzFour" presStyleCnt="0"/>
      <dgm:spPr/>
    </dgm:pt>
    <dgm:pt modelId="{4F4BA98D-31FB-406E-B1A7-3271B5677A6D}" type="pres">
      <dgm:prSet presAssocID="{9A4F9831-D6CF-494E-A13D-C01F1C1296F9}" presName="vertFour" presStyleCnt="0">
        <dgm:presLayoutVars>
          <dgm:chPref val="3"/>
        </dgm:presLayoutVars>
      </dgm:prSet>
      <dgm:spPr/>
    </dgm:pt>
    <dgm:pt modelId="{DFE4F096-5C89-4A55-B599-B9DE90644DC7}" type="pres">
      <dgm:prSet presAssocID="{9A4F9831-D6CF-494E-A13D-C01F1C1296F9}" presName="txFour" presStyleLbl="node4" presStyleIdx="6" presStyleCnt="45">
        <dgm:presLayoutVars>
          <dgm:chPref val="3"/>
        </dgm:presLayoutVars>
      </dgm:prSet>
      <dgm:spPr/>
      <dgm:t>
        <a:bodyPr/>
        <a:lstStyle/>
        <a:p>
          <a:endParaRPr lang="ru-RU"/>
        </a:p>
      </dgm:t>
    </dgm:pt>
    <dgm:pt modelId="{7CD2C0CD-7C22-472C-BB8B-D7E9EB5181C7}" type="pres">
      <dgm:prSet presAssocID="{9A4F9831-D6CF-494E-A13D-C01F1C1296F9}" presName="parTransFour" presStyleCnt="0"/>
      <dgm:spPr/>
    </dgm:pt>
    <dgm:pt modelId="{2A4BA3EB-A05A-48B7-881B-F569E9521F49}" type="pres">
      <dgm:prSet presAssocID="{9A4F9831-D6CF-494E-A13D-C01F1C1296F9}" presName="horzFour" presStyleCnt="0"/>
      <dgm:spPr/>
    </dgm:pt>
    <dgm:pt modelId="{970D4EAA-8D84-4C79-A2F4-C864585A901C}" type="pres">
      <dgm:prSet presAssocID="{D442DBB9-47A5-4802-BD61-420B3248433D}" presName="vertFour" presStyleCnt="0">
        <dgm:presLayoutVars>
          <dgm:chPref val="3"/>
        </dgm:presLayoutVars>
      </dgm:prSet>
      <dgm:spPr/>
    </dgm:pt>
    <dgm:pt modelId="{41BC3A0A-9B3E-48C2-AF7E-4561F1972853}" type="pres">
      <dgm:prSet presAssocID="{D442DBB9-47A5-4802-BD61-420B3248433D}" presName="txFour" presStyleLbl="node4" presStyleIdx="7" presStyleCnt="45">
        <dgm:presLayoutVars>
          <dgm:chPref val="3"/>
        </dgm:presLayoutVars>
      </dgm:prSet>
      <dgm:spPr/>
      <dgm:t>
        <a:bodyPr/>
        <a:lstStyle/>
        <a:p>
          <a:endParaRPr lang="ru-RU"/>
        </a:p>
      </dgm:t>
    </dgm:pt>
    <dgm:pt modelId="{E125B104-8180-4B37-9338-0541545B2C08}" type="pres">
      <dgm:prSet presAssocID="{D442DBB9-47A5-4802-BD61-420B3248433D}" presName="parTransFour" presStyleCnt="0"/>
      <dgm:spPr/>
    </dgm:pt>
    <dgm:pt modelId="{1A2EDCCA-4C4A-4915-BA82-F26A7552469F}" type="pres">
      <dgm:prSet presAssocID="{D442DBB9-47A5-4802-BD61-420B3248433D}" presName="horzFour" presStyleCnt="0"/>
      <dgm:spPr/>
    </dgm:pt>
    <dgm:pt modelId="{B05551F1-1422-4887-BC4A-D0D04B427AFF}" type="pres">
      <dgm:prSet presAssocID="{8A9B9F6B-69CA-45EE-AEA8-8F5EF1FB5683}" presName="vertFour" presStyleCnt="0">
        <dgm:presLayoutVars>
          <dgm:chPref val="3"/>
        </dgm:presLayoutVars>
      </dgm:prSet>
      <dgm:spPr/>
    </dgm:pt>
    <dgm:pt modelId="{4D68AAC1-344C-4817-9DEB-5154E6D78C3B}" type="pres">
      <dgm:prSet presAssocID="{8A9B9F6B-69CA-45EE-AEA8-8F5EF1FB5683}" presName="txFour" presStyleLbl="node4" presStyleIdx="8" presStyleCnt="45">
        <dgm:presLayoutVars>
          <dgm:chPref val="3"/>
        </dgm:presLayoutVars>
      </dgm:prSet>
      <dgm:spPr/>
      <dgm:t>
        <a:bodyPr/>
        <a:lstStyle/>
        <a:p>
          <a:endParaRPr lang="ru-RU"/>
        </a:p>
      </dgm:t>
    </dgm:pt>
    <dgm:pt modelId="{FC90392D-4F9F-4099-B387-F8CC7F554EEF}" type="pres">
      <dgm:prSet presAssocID="{8A9B9F6B-69CA-45EE-AEA8-8F5EF1FB5683}"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9" presStyleCnt="4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10" presStyleCnt="4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11" presStyleCnt="4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12" presStyleCnt="45">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13" presStyleCnt="45">
        <dgm:presLayoutVars>
          <dgm:chPref val="3"/>
        </dgm:presLayoutVars>
      </dgm:prSet>
      <dgm:spPr/>
      <dgm:t>
        <a:bodyPr/>
        <a:lstStyle/>
        <a:p>
          <a:endParaRPr lang="ru-RU"/>
        </a:p>
      </dgm:t>
    </dgm:pt>
    <dgm:pt modelId="{7FCBD9CD-B110-42C6-8A12-77938593864B}"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217CF23E-7F38-4259-96F8-E5CAAE02379B}" type="pres">
      <dgm:prSet presAssocID="{263B9CB9-52A7-4874-9E91-5BF7E99DDF8B}" presName="vertFour" presStyleCnt="0">
        <dgm:presLayoutVars>
          <dgm:chPref val="3"/>
        </dgm:presLayoutVars>
      </dgm:prSet>
      <dgm:spPr/>
    </dgm:pt>
    <dgm:pt modelId="{2D6E7E78-D303-4B4D-A63A-55D54230421A}" type="pres">
      <dgm:prSet presAssocID="{263B9CB9-52A7-4874-9E91-5BF7E99DDF8B}" presName="txFour" presStyleLbl="node4" presStyleIdx="14" presStyleCnt="45">
        <dgm:presLayoutVars>
          <dgm:chPref val="3"/>
        </dgm:presLayoutVars>
      </dgm:prSet>
      <dgm:spPr/>
      <dgm:t>
        <a:bodyPr/>
        <a:lstStyle/>
        <a:p>
          <a:endParaRPr lang="ru-RU"/>
        </a:p>
      </dgm:t>
    </dgm:pt>
    <dgm:pt modelId="{72702E03-83E1-45E5-AC33-212451A31002}" type="pres">
      <dgm:prSet presAssocID="{263B9CB9-52A7-4874-9E91-5BF7E99DDF8B}" presName="parTransFour" presStyleCnt="0"/>
      <dgm:spPr/>
    </dgm:pt>
    <dgm:pt modelId="{BAC09310-64C2-4072-B5A6-9D6D534F4B56}" type="pres">
      <dgm:prSet presAssocID="{263B9CB9-52A7-4874-9E91-5BF7E99DDF8B}" presName="horzFour" presStyleCnt="0"/>
      <dgm:spPr/>
    </dgm:pt>
    <dgm:pt modelId="{6B89A1EE-F9B9-40CC-B77B-C3631EA4C4F3}" type="pres">
      <dgm:prSet presAssocID="{2AB46285-29A8-42BB-868A-BFDE0FFE5727}" presName="vertFour" presStyleCnt="0">
        <dgm:presLayoutVars>
          <dgm:chPref val="3"/>
        </dgm:presLayoutVars>
      </dgm:prSet>
      <dgm:spPr/>
    </dgm:pt>
    <dgm:pt modelId="{EFAA2913-A55B-4945-83EE-1B390A45B139}" type="pres">
      <dgm:prSet presAssocID="{2AB46285-29A8-42BB-868A-BFDE0FFE5727}" presName="txFour" presStyleLbl="node4" presStyleIdx="15" presStyleCnt="45">
        <dgm:presLayoutVars>
          <dgm:chPref val="3"/>
        </dgm:presLayoutVars>
      </dgm:prSet>
      <dgm:spPr/>
      <dgm:t>
        <a:bodyPr/>
        <a:lstStyle/>
        <a:p>
          <a:endParaRPr lang="ru-RU"/>
        </a:p>
      </dgm:t>
    </dgm:pt>
    <dgm:pt modelId="{9E56F5B0-232F-4954-BD3F-52C3876F227D}" type="pres">
      <dgm:prSet presAssocID="{2AB46285-29A8-42BB-868A-BFDE0FFE5727}" presName="parTransFour" presStyleCnt="0"/>
      <dgm:spPr/>
    </dgm:pt>
    <dgm:pt modelId="{D80EBF72-1112-436E-9C72-8CEE867647AF}" type="pres">
      <dgm:prSet presAssocID="{2AB46285-29A8-42BB-868A-BFDE0FFE5727}" presName="horzFour" presStyleCnt="0"/>
      <dgm:spPr/>
    </dgm:pt>
    <dgm:pt modelId="{4AA5A3B7-E661-41F2-A1BC-986B6B357F41}" type="pres">
      <dgm:prSet presAssocID="{B3E02284-B3C4-4492-A618-ACAA20CC702A}" presName="vertFour" presStyleCnt="0">
        <dgm:presLayoutVars>
          <dgm:chPref val="3"/>
        </dgm:presLayoutVars>
      </dgm:prSet>
      <dgm:spPr/>
    </dgm:pt>
    <dgm:pt modelId="{BA9BB791-5ED8-4E0A-B0BF-B2BA7DD3E29D}" type="pres">
      <dgm:prSet presAssocID="{B3E02284-B3C4-4492-A618-ACAA20CC702A}" presName="txFour" presStyleLbl="node4" presStyleIdx="16" presStyleCnt="45">
        <dgm:presLayoutVars>
          <dgm:chPref val="3"/>
        </dgm:presLayoutVars>
      </dgm:prSet>
      <dgm:spPr/>
      <dgm:t>
        <a:bodyPr/>
        <a:lstStyle/>
        <a:p>
          <a:endParaRPr lang="ru-RU"/>
        </a:p>
      </dgm:t>
    </dgm:pt>
    <dgm:pt modelId="{5BEE759B-DD56-47E5-A110-4807B96F7035}" type="pres">
      <dgm:prSet presAssocID="{B3E02284-B3C4-4492-A618-ACAA20CC702A}" presName="parTransFour" presStyleCnt="0"/>
      <dgm:spPr/>
    </dgm:pt>
    <dgm:pt modelId="{DC8F6C01-5DB4-4CE2-9A84-D801235E8829}" type="pres">
      <dgm:prSet presAssocID="{B3E02284-B3C4-4492-A618-ACAA20CC702A}" presName="horzFour" presStyleCnt="0"/>
      <dgm:spPr/>
    </dgm:pt>
    <dgm:pt modelId="{8804206F-B57E-4503-A546-6CD7DF3006F0}" type="pres">
      <dgm:prSet presAssocID="{5FAC156D-E4C3-4576-83E0-9E1B55A253FE}" presName="vertFour" presStyleCnt="0">
        <dgm:presLayoutVars>
          <dgm:chPref val="3"/>
        </dgm:presLayoutVars>
      </dgm:prSet>
      <dgm:spPr/>
    </dgm:pt>
    <dgm:pt modelId="{EF877C3E-1AED-4E5C-B9B2-BAE3107D0A00}" type="pres">
      <dgm:prSet presAssocID="{5FAC156D-E4C3-4576-83E0-9E1B55A253FE}" presName="txFour" presStyleLbl="node4" presStyleIdx="17" presStyleCnt="45">
        <dgm:presLayoutVars>
          <dgm:chPref val="3"/>
        </dgm:presLayoutVars>
      </dgm:prSet>
      <dgm:spPr/>
      <dgm:t>
        <a:bodyPr/>
        <a:lstStyle/>
        <a:p>
          <a:endParaRPr lang="ru-RU"/>
        </a:p>
      </dgm:t>
    </dgm:pt>
    <dgm:pt modelId="{107DDC55-3231-4B44-BE32-70A02FAEF6A6}" type="pres">
      <dgm:prSet presAssocID="{5FAC156D-E4C3-4576-83E0-9E1B55A253FE}"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8" presStyleCnt="45">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9" presStyleCnt="4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20" presStyleCnt="4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21" presStyleCnt="45">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22" presStyleCnt="45">
        <dgm:presLayoutVars>
          <dgm:chPref val="3"/>
        </dgm:presLayoutVars>
      </dgm:prSet>
      <dgm:spPr/>
      <dgm:t>
        <a:bodyPr/>
        <a:lstStyle/>
        <a:p>
          <a:endParaRPr lang="ru-RU"/>
        </a:p>
      </dgm:t>
    </dgm:pt>
    <dgm:pt modelId="{F9254DA0-656D-4EA7-88BA-E395EC3AF8B9}" type="pres">
      <dgm:prSet presAssocID="{8EC1F942-64B7-4407-8F49-B1183D54A886}" presName="parTransFour" presStyleCnt="0"/>
      <dgm:spPr/>
    </dgm:pt>
    <dgm:pt modelId="{DC7AF065-3F82-4CA6-A7AA-3C6E8866FA3D}" type="pres">
      <dgm:prSet presAssocID="{8EC1F942-64B7-4407-8F49-B1183D54A886}" presName="horzFour" presStyleCnt="0"/>
      <dgm:spPr/>
    </dgm:pt>
    <dgm:pt modelId="{6B58E69A-77C2-4C43-9442-11E57252E831}" type="pres">
      <dgm:prSet presAssocID="{5A4818C3-17C5-4D41-96F8-ECDEE77C52D8}" presName="vertFour" presStyleCnt="0">
        <dgm:presLayoutVars>
          <dgm:chPref val="3"/>
        </dgm:presLayoutVars>
      </dgm:prSet>
      <dgm:spPr/>
    </dgm:pt>
    <dgm:pt modelId="{18AC92DF-083C-4989-8ADA-6707D01CCCF4}" type="pres">
      <dgm:prSet presAssocID="{5A4818C3-17C5-4D41-96F8-ECDEE77C52D8}" presName="txFour" presStyleLbl="node4" presStyleIdx="23" presStyleCnt="45">
        <dgm:presLayoutVars>
          <dgm:chPref val="3"/>
        </dgm:presLayoutVars>
      </dgm:prSet>
      <dgm:spPr/>
      <dgm:t>
        <a:bodyPr/>
        <a:lstStyle/>
        <a:p>
          <a:endParaRPr lang="ru-RU"/>
        </a:p>
      </dgm:t>
    </dgm:pt>
    <dgm:pt modelId="{7B009CC2-58A0-45B8-8CF1-AEBF4BD3909C}" type="pres">
      <dgm:prSet presAssocID="{5A4818C3-17C5-4D41-96F8-ECDEE77C52D8}" presName="parTransFour" presStyleCnt="0"/>
      <dgm:spPr/>
    </dgm:pt>
    <dgm:pt modelId="{3D7CE568-A150-4BE1-B2A1-29D954331A37}" type="pres">
      <dgm:prSet presAssocID="{5A4818C3-17C5-4D41-96F8-ECDEE77C52D8}" presName="horzFour" presStyleCnt="0"/>
      <dgm:spPr/>
    </dgm:pt>
    <dgm:pt modelId="{51163814-E3BC-4FE1-9FA8-C18F72C1B8AC}" type="pres">
      <dgm:prSet presAssocID="{F2B65674-5C97-4957-9520-E325D172DC5B}" presName="vertFour" presStyleCnt="0">
        <dgm:presLayoutVars>
          <dgm:chPref val="3"/>
        </dgm:presLayoutVars>
      </dgm:prSet>
      <dgm:spPr/>
    </dgm:pt>
    <dgm:pt modelId="{A522CAB1-FCC4-443F-8FD3-24E781281F54}" type="pres">
      <dgm:prSet presAssocID="{F2B65674-5C97-4957-9520-E325D172DC5B}" presName="txFour" presStyleLbl="node4" presStyleIdx="24" presStyleCnt="45">
        <dgm:presLayoutVars>
          <dgm:chPref val="3"/>
        </dgm:presLayoutVars>
      </dgm:prSet>
      <dgm:spPr/>
      <dgm:t>
        <a:bodyPr/>
        <a:lstStyle/>
        <a:p>
          <a:endParaRPr lang="ru-RU"/>
        </a:p>
      </dgm:t>
    </dgm:pt>
    <dgm:pt modelId="{7DAB765A-CBD8-42EE-9563-20F5EBF4CBDF}" type="pres">
      <dgm:prSet presAssocID="{F2B65674-5C97-4957-9520-E325D172DC5B}" presName="parTransFour" presStyleCnt="0"/>
      <dgm:spPr/>
    </dgm:pt>
    <dgm:pt modelId="{4919BA61-09ED-4617-9876-3C754E477BEC}" type="pres">
      <dgm:prSet presAssocID="{F2B65674-5C97-4957-9520-E325D172DC5B}" presName="horzFour" presStyleCnt="0"/>
      <dgm:spPr/>
    </dgm:pt>
    <dgm:pt modelId="{B895BBEE-F8D4-484D-9501-928871353F07}" type="pres">
      <dgm:prSet presAssocID="{9F02D80C-EA69-46A6-BFB4-BA4080CB1F28}" presName="vertFour" presStyleCnt="0">
        <dgm:presLayoutVars>
          <dgm:chPref val="3"/>
        </dgm:presLayoutVars>
      </dgm:prSet>
      <dgm:spPr/>
    </dgm:pt>
    <dgm:pt modelId="{D4C72088-8A4D-4CDF-AE61-70BF448279A6}" type="pres">
      <dgm:prSet presAssocID="{9F02D80C-EA69-46A6-BFB4-BA4080CB1F28}" presName="txFour" presStyleLbl="node4" presStyleIdx="25" presStyleCnt="45">
        <dgm:presLayoutVars>
          <dgm:chPref val="3"/>
        </dgm:presLayoutVars>
      </dgm:prSet>
      <dgm:spPr/>
      <dgm:t>
        <a:bodyPr/>
        <a:lstStyle/>
        <a:p>
          <a:endParaRPr lang="ru-RU"/>
        </a:p>
      </dgm:t>
    </dgm:pt>
    <dgm:pt modelId="{F9C1014C-F732-421D-8669-CAB7579B423B}" type="pres">
      <dgm:prSet presAssocID="{9F02D80C-EA69-46A6-BFB4-BA4080CB1F28}" presName="parTransFour" presStyleCnt="0"/>
      <dgm:spPr/>
    </dgm:pt>
    <dgm:pt modelId="{87C6F535-2034-4929-A5E3-905B64ADC50D}" type="pres">
      <dgm:prSet presAssocID="{9F02D80C-EA69-46A6-BFB4-BA4080CB1F28}" presName="horzFour" presStyleCnt="0"/>
      <dgm:spPr/>
    </dgm:pt>
    <dgm:pt modelId="{89264EB9-C267-4BED-BA85-6100B2B34F3F}" type="pres">
      <dgm:prSet presAssocID="{A2438642-730F-43FC-AD03-05B6C4A3D00B}" presName="vertFour" presStyleCnt="0">
        <dgm:presLayoutVars>
          <dgm:chPref val="3"/>
        </dgm:presLayoutVars>
      </dgm:prSet>
      <dgm:spPr/>
    </dgm:pt>
    <dgm:pt modelId="{D52BBB9D-5636-4483-98A8-F562F566C328}" type="pres">
      <dgm:prSet presAssocID="{A2438642-730F-43FC-AD03-05B6C4A3D00B}" presName="txFour" presStyleLbl="node4" presStyleIdx="26" presStyleCnt="45">
        <dgm:presLayoutVars>
          <dgm:chPref val="3"/>
        </dgm:presLayoutVars>
      </dgm:prSet>
      <dgm:spPr/>
      <dgm:t>
        <a:bodyPr/>
        <a:lstStyle/>
        <a:p>
          <a:endParaRPr lang="ru-RU"/>
        </a:p>
      </dgm:t>
    </dgm:pt>
    <dgm:pt modelId="{AC875F50-3B13-41EA-8D8A-274AC9FD9FBF}" type="pres">
      <dgm:prSet presAssocID="{A2438642-730F-43FC-AD03-05B6C4A3D00B}"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27" presStyleCnt="45">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28" presStyleCnt="4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29" presStyleCnt="4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30" presStyleCnt="45">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31" presStyleCnt="45">
        <dgm:presLayoutVars>
          <dgm:chPref val="3"/>
        </dgm:presLayoutVars>
      </dgm:prSet>
      <dgm:spPr/>
      <dgm:t>
        <a:bodyPr/>
        <a:lstStyle/>
        <a:p>
          <a:endParaRPr lang="ru-RU"/>
        </a:p>
      </dgm:t>
    </dgm:pt>
    <dgm:pt modelId="{B6C8A634-B256-444B-B8DC-59DBBF0124A6}" type="pres">
      <dgm:prSet presAssocID="{20671797-DAB3-483D-81A6-EB33F8E5D325}" presName="parTransFour" presStyleCnt="0"/>
      <dgm:spPr/>
    </dgm:pt>
    <dgm:pt modelId="{68423DB6-6E38-46B7-BEBB-F85082740DD1}" type="pres">
      <dgm:prSet presAssocID="{20671797-DAB3-483D-81A6-EB33F8E5D325}" presName="horzFour" presStyleCnt="0"/>
      <dgm:spPr/>
    </dgm:pt>
    <dgm:pt modelId="{57A0058B-D01D-4FF4-8B60-7C4F82AE0D0A}" type="pres">
      <dgm:prSet presAssocID="{16E89ECF-BF0A-4766-82BA-84AED34912A2}" presName="vertFour" presStyleCnt="0">
        <dgm:presLayoutVars>
          <dgm:chPref val="3"/>
        </dgm:presLayoutVars>
      </dgm:prSet>
      <dgm:spPr/>
    </dgm:pt>
    <dgm:pt modelId="{2D39DC43-C5C2-46F4-8451-9BFA59AC4F62}" type="pres">
      <dgm:prSet presAssocID="{16E89ECF-BF0A-4766-82BA-84AED34912A2}" presName="txFour" presStyleLbl="node4" presStyleIdx="32" presStyleCnt="45">
        <dgm:presLayoutVars>
          <dgm:chPref val="3"/>
        </dgm:presLayoutVars>
      </dgm:prSet>
      <dgm:spPr/>
      <dgm:t>
        <a:bodyPr/>
        <a:lstStyle/>
        <a:p>
          <a:endParaRPr lang="ru-RU"/>
        </a:p>
      </dgm:t>
    </dgm:pt>
    <dgm:pt modelId="{D69C0A4F-D740-4783-9787-414B3EF61B0C}" type="pres">
      <dgm:prSet presAssocID="{16E89ECF-BF0A-4766-82BA-84AED34912A2}" presName="parTransFour" presStyleCnt="0"/>
      <dgm:spPr/>
    </dgm:pt>
    <dgm:pt modelId="{61E51A04-ADBC-4C74-A9A4-693D27C4ED8D}" type="pres">
      <dgm:prSet presAssocID="{16E89ECF-BF0A-4766-82BA-84AED34912A2}" presName="horzFour" presStyleCnt="0"/>
      <dgm:spPr/>
    </dgm:pt>
    <dgm:pt modelId="{647D7595-9FCE-4068-8B8E-83D4167F1BD2}" type="pres">
      <dgm:prSet presAssocID="{4A17D62D-85FA-450A-86D4-161E798A8273}" presName="vertFour" presStyleCnt="0">
        <dgm:presLayoutVars>
          <dgm:chPref val="3"/>
        </dgm:presLayoutVars>
      </dgm:prSet>
      <dgm:spPr/>
    </dgm:pt>
    <dgm:pt modelId="{662E41BF-A214-4B24-87EA-87AF59084007}" type="pres">
      <dgm:prSet presAssocID="{4A17D62D-85FA-450A-86D4-161E798A8273}" presName="txFour" presStyleLbl="node4" presStyleIdx="33" presStyleCnt="45">
        <dgm:presLayoutVars>
          <dgm:chPref val="3"/>
        </dgm:presLayoutVars>
      </dgm:prSet>
      <dgm:spPr/>
      <dgm:t>
        <a:bodyPr/>
        <a:lstStyle/>
        <a:p>
          <a:endParaRPr lang="ru-RU"/>
        </a:p>
      </dgm:t>
    </dgm:pt>
    <dgm:pt modelId="{F004DF3E-4C1B-4D76-B14E-4E24775CD79D}" type="pres">
      <dgm:prSet presAssocID="{4A17D62D-85FA-450A-86D4-161E798A8273}" presName="parTransFour" presStyleCnt="0"/>
      <dgm:spPr/>
    </dgm:pt>
    <dgm:pt modelId="{BC1E32C1-5AED-478B-993A-487C423AF333}" type="pres">
      <dgm:prSet presAssocID="{4A17D62D-85FA-450A-86D4-161E798A8273}" presName="horzFour" presStyleCnt="0"/>
      <dgm:spPr/>
    </dgm:pt>
    <dgm:pt modelId="{98FB80F0-9FF2-484F-960D-F9A590DB736E}" type="pres">
      <dgm:prSet presAssocID="{DB47BA9A-953D-4300-A53A-35F9C22887CE}" presName="vertFour" presStyleCnt="0">
        <dgm:presLayoutVars>
          <dgm:chPref val="3"/>
        </dgm:presLayoutVars>
      </dgm:prSet>
      <dgm:spPr/>
    </dgm:pt>
    <dgm:pt modelId="{F963CB2F-8885-4C02-866A-4DEF44415375}" type="pres">
      <dgm:prSet presAssocID="{DB47BA9A-953D-4300-A53A-35F9C22887CE}" presName="txFour" presStyleLbl="node4" presStyleIdx="34" presStyleCnt="45">
        <dgm:presLayoutVars>
          <dgm:chPref val="3"/>
        </dgm:presLayoutVars>
      </dgm:prSet>
      <dgm:spPr/>
      <dgm:t>
        <a:bodyPr/>
        <a:lstStyle/>
        <a:p>
          <a:endParaRPr lang="ru-RU"/>
        </a:p>
      </dgm:t>
    </dgm:pt>
    <dgm:pt modelId="{8FAF89C8-A61A-4C55-808E-74446FEA2EB3}" type="pres">
      <dgm:prSet presAssocID="{DB47BA9A-953D-4300-A53A-35F9C22887CE}" presName="parTransFour" presStyleCnt="0"/>
      <dgm:spPr/>
    </dgm:pt>
    <dgm:pt modelId="{8D3CC123-D778-4F63-AFD6-CA1656AFBC9B}" type="pres">
      <dgm:prSet presAssocID="{DB47BA9A-953D-4300-A53A-35F9C22887CE}" presName="horzFour" presStyleCnt="0"/>
      <dgm:spPr/>
    </dgm:pt>
    <dgm:pt modelId="{67307F44-F6A6-4122-9A89-827489EC7842}" type="pres">
      <dgm:prSet presAssocID="{4E336ED9-532D-4824-98EE-661D7E9A915D}" presName="vertFour" presStyleCnt="0">
        <dgm:presLayoutVars>
          <dgm:chPref val="3"/>
        </dgm:presLayoutVars>
      </dgm:prSet>
      <dgm:spPr/>
    </dgm:pt>
    <dgm:pt modelId="{409D090D-A802-4A45-B614-1255257FC08B}" type="pres">
      <dgm:prSet presAssocID="{4E336ED9-532D-4824-98EE-661D7E9A915D}" presName="txFour" presStyleLbl="node4" presStyleIdx="35" presStyleCnt="45">
        <dgm:presLayoutVars>
          <dgm:chPref val="3"/>
        </dgm:presLayoutVars>
      </dgm:prSet>
      <dgm:spPr/>
      <dgm:t>
        <a:bodyPr/>
        <a:lstStyle/>
        <a:p>
          <a:endParaRPr lang="ru-RU"/>
        </a:p>
      </dgm:t>
    </dgm:pt>
    <dgm:pt modelId="{72231E15-A221-478D-A8D8-3313004A12B5}" type="pres">
      <dgm:prSet presAssocID="{4E336ED9-532D-4824-98EE-661D7E9A915D}"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36" presStyleCnt="45">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37" presStyleCnt="4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38" presStyleCnt="4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39" presStyleCnt="45">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40" presStyleCnt="45" custLinFactY="-4654" custLinFactNeighborX="3182" custLinFactNeighborY="-100000">
        <dgm:presLayoutVars>
          <dgm:chPref val="3"/>
        </dgm:presLayoutVars>
      </dgm:prSet>
      <dgm:spPr/>
      <dgm:t>
        <a:bodyPr/>
        <a:lstStyle/>
        <a:p>
          <a:endParaRPr lang="ru-RU"/>
        </a:p>
      </dgm:t>
    </dgm:pt>
    <dgm:pt modelId="{947CB39F-60F2-425A-9F46-5CCF02F1F25F}" type="pres">
      <dgm:prSet presAssocID="{FD657B6D-8ACE-4CCE-A7E1-4A6249E61467}" presName="parTransFour" presStyleCnt="0"/>
      <dgm:spPr/>
    </dgm:pt>
    <dgm:pt modelId="{3CF494E9-8292-4011-9D6D-8524C148D964}" type="pres">
      <dgm:prSet presAssocID="{FD657B6D-8ACE-4CCE-A7E1-4A6249E61467}" presName="horzFour" presStyleCnt="0"/>
      <dgm:spPr/>
    </dgm:pt>
    <dgm:pt modelId="{D41C14FE-B236-4C7C-9F57-E669D582972A}" type="pres">
      <dgm:prSet presAssocID="{5C919D87-C507-4A57-8D9E-B3AE1C7A557A}" presName="vertFour" presStyleCnt="0">
        <dgm:presLayoutVars>
          <dgm:chPref val="3"/>
        </dgm:presLayoutVars>
      </dgm:prSet>
      <dgm:spPr/>
    </dgm:pt>
    <dgm:pt modelId="{881302F4-A2A8-4E4E-874D-A4D74E057708}" type="pres">
      <dgm:prSet presAssocID="{5C919D87-C507-4A57-8D9E-B3AE1C7A557A}" presName="txFour" presStyleLbl="node4" presStyleIdx="41" presStyleCnt="45">
        <dgm:presLayoutVars>
          <dgm:chPref val="3"/>
        </dgm:presLayoutVars>
      </dgm:prSet>
      <dgm:spPr/>
      <dgm:t>
        <a:bodyPr/>
        <a:lstStyle/>
        <a:p>
          <a:endParaRPr lang="ru-RU"/>
        </a:p>
      </dgm:t>
    </dgm:pt>
    <dgm:pt modelId="{0C697388-AD20-4222-B52B-CB3133E141AF}" type="pres">
      <dgm:prSet presAssocID="{5C919D87-C507-4A57-8D9E-B3AE1C7A557A}" presName="parTransFour" presStyleCnt="0"/>
      <dgm:spPr/>
    </dgm:pt>
    <dgm:pt modelId="{6B6437D8-FFBB-4EA9-BD04-D07DCC0DA230}" type="pres">
      <dgm:prSet presAssocID="{5C919D87-C507-4A57-8D9E-B3AE1C7A557A}" presName="horzFour" presStyleCnt="0"/>
      <dgm:spPr/>
    </dgm:pt>
    <dgm:pt modelId="{BCBFF326-02F0-4113-A2C8-E5B201EF1920}" type="pres">
      <dgm:prSet presAssocID="{0247636D-783D-4249-B6A1-390DC255C8CF}" presName="vertFour" presStyleCnt="0">
        <dgm:presLayoutVars>
          <dgm:chPref val="3"/>
        </dgm:presLayoutVars>
      </dgm:prSet>
      <dgm:spPr/>
    </dgm:pt>
    <dgm:pt modelId="{6916EFB4-112E-4CD7-846D-62E9BA3CA65F}" type="pres">
      <dgm:prSet presAssocID="{0247636D-783D-4249-B6A1-390DC255C8CF}" presName="txFour" presStyleLbl="node4" presStyleIdx="42" presStyleCnt="45">
        <dgm:presLayoutVars>
          <dgm:chPref val="3"/>
        </dgm:presLayoutVars>
      </dgm:prSet>
      <dgm:spPr/>
      <dgm:t>
        <a:bodyPr/>
        <a:lstStyle/>
        <a:p>
          <a:endParaRPr lang="ru-RU"/>
        </a:p>
      </dgm:t>
    </dgm:pt>
    <dgm:pt modelId="{F2DBE98C-101C-4F4B-8530-99E537DEC671}" type="pres">
      <dgm:prSet presAssocID="{0247636D-783D-4249-B6A1-390DC255C8CF}" presName="parTransFour" presStyleCnt="0"/>
      <dgm:spPr/>
    </dgm:pt>
    <dgm:pt modelId="{4EC715A7-5B44-4ED1-8AAB-D45F2A26D3C5}" type="pres">
      <dgm:prSet presAssocID="{0247636D-783D-4249-B6A1-390DC255C8CF}" presName="horzFour" presStyleCnt="0"/>
      <dgm:spPr/>
    </dgm:pt>
    <dgm:pt modelId="{AAD0D375-8964-4D6D-9EC3-84A0C8424D73}" type="pres">
      <dgm:prSet presAssocID="{D45DAE52-951C-49A4-B152-60B579B0ED79}" presName="vertFour" presStyleCnt="0">
        <dgm:presLayoutVars>
          <dgm:chPref val="3"/>
        </dgm:presLayoutVars>
      </dgm:prSet>
      <dgm:spPr/>
    </dgm:pt>
    <dgm:pt modelId="{47B15991-EE3A-4331-AA9C-C3637606B886}" type="pres">
      <dgm:prSet presAssocID="{D45DAE52-951C-49A4-B152-60B579B0ED79}" presName="txFour" presStyleLbl="node4" presStyleIdx="43" presStyleCnt="45">
        <dgm:presLayoutVars>
          <dgm:chPref val="3"/>
        </dgm:presLayoutVars>
      </dgm:prSet>
      <dgm:spPr/>
      <dgm:t>
        <a:bodyPr/>
        <a:lstStyle/>
        <a:p>
          <a:endParaRPr lang="ru-RU"/>
        </a:p>
      </dgm:t>
    </dgm:pt>
    <dgm:pt modelId="{8ED46443-45F3-4785-8E34-54B2D98B6323}" type="pres">
      <dgm:prSet presAssocID="{D45DAE52-951C-49A4-B152-60B579B0ED79}" presName="parTransFour" presStyleCnt="0"/>
      <dgm:spPr/>
    </dgm:pt>
    <dgm:pt modelId="{C769BA58-8737-4A7B-9B4C-436F82711285}" type="pres">
      <dgm:prSet presAssocID="{D45DAE52-951C-49A4-B152-60B579B0ED79}" presName="horzFour" presStyleCnt="0"/>
      <dgm:spPr/>
    </dgm:pt>
    <dgm:pt modelId="{82AEA2C4-EF01-4331-A1F1-495EBD36E206}" type="pres">
      <dgm:prSet presAssocID="{4BF16F7B-0097-4DC7-93A6-2F83D1035606}" presName="vertFour" presStyleCnt="0">
        <dgm:presLayoutVars>
          <dgm:chPref val="3"/>
        </dgm:presLayoutVars>
      </dgm:prSet>
      <dgm:spPr/>
    </dgm:pt>
    <dgm:pt modelId="{2E8816E6-9DEF-4A9E-B167-496EA8E49838}" type="pres">
      <dgm:prSet presAssocID="{4BF16F7B-0097-4DC7-93A6-2F83D1035606}" presName="txFour" presStyleLbl="node4" presStyleIdx="44" presStyleCnt="45">
        <dgm:presLayoutVars>
          <dgm:chPref val="3"/>
        </dgm:presLayoutVars>
      </dgm:prSet>
      <dgm:spPr/>
      <dgm:t>
        <a:bodyPr/>
        <a:lstStyle/>
        <a:p>
          <a:endParaRPr lang="ru-RU"/>
        </a:p>
      </dgm:t>
    </dgm:pt>
    <dgm:pt modelId="{DA73DDB7-2B0F-4480-BD86-3AFC4856984D}" type="pres">
      <dgm:prSet presAssocID="{4BF16F7B-0097-4DC7-93A6-2F83D1035606}" presName="horzFour" presStyleCnt="0"/>
      <dgm:spPr/>
    </dgm:pt>
  </dgm:ptLst>
  <dgm:cxnLst>
    <dgm:cxn modelId="{E90B9AD5-6B9D-460A-B8D4-0169929EE8C4}" srcId="{1B20A584-E8E7-451F-84AF-E95BD5B40EA1}" destId="{DF86BB99-07F8-490F-B6E9-4F22F5A8A955}" srcOrd="0" destOrd="0" parTransId="{C985FE44-C5E5-4D58-805E-13170B646D27}" sibTransId="{38C2B751-10AB-424B-8533-370958D28C0F}"/>
    <dgm:cxn modelId="{0710C8B9-E33E-4C08-9723-9F4D0C490A78}" type="presOf" srcId="{FD657B6D-8ACE-4CCE-A7E1-4A6249E61467}" destId="{B05C0A3E-A45E-4E74-81F8-BADC3EA7BC7D}" srcOrd="0" destOrd="0" presId="urn:microsoft.com/office/officeart/2005/8/layout/hierarchy4"/>
    <dgm:cxn modelId="{67EAEAE9-E21E-4C1D-8670-7D59A42A9E33}" type="presOf" srcId="{D442DBB9-47A5-4802-BD61-420B3248433D}" destId="{41BC3A0A-9B3E-48C2-AF7E-4561F1972853}"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6097BCC7-A1B5-404F-B699-13105664B528}" srcId="{62031802-0EE5-47DF-BB1F-2C84A19F6746}" destId="{C9C8B06B-C833-4D4A-8595-4BF5AEB204E9}" srcOrd="0" destOrd="0" parTransId="{14028F24-BEA5-47F9-87C0-7BDFCA43F3CF}" sibTransId="{42D8C6A1-5C03-413A-99EF-223F18F536EB}"/>
    <dgm:cxn modelId="{58430DBA-7E00-4B78-8E66-69447EC9F5B4}" srcId="{8536FD6B-8AD2-4A43-B337-6FD60B3FD4B2}" destId="{32221C69-A003-4580-9837-60D9DB81E598}" srcOrd="0" destOrd="0" parTransId="{6284838E-4ABA-4F9D-A8C4-F6E80FB9B47B}" sibTransId="{F5FB532E-2378-421D-B02D-5AF26F5E328F}"/>
    <dgm:cxn modelId="{4E4DFFD4-9C36-4492-AE80-CA974021D2EE}" srcId="{9F02D80C-EA69-46A6-BFB4-BA4080CB1F28}" destId="{A2438642-730F-43FC-AD03-05B6C4A3D00B}" srcOrd="0" destOrd="0" parTransId="{ABEB61C6-6F26-46DE-8863-413F7DC3B378}" sibTransId="{943261AD-4D15-4ABE-8B24-0352DD925B3A}"/>
    <dgm:cxn modelId="{B2EC24C2-00C8-455B-B8E4-0EB25CFAB4B6}" type="presOf" srcId="{93520637-36B3-4AB9-B949-92D55141E733}" destId="{8E7E2D4A-62E6-4A23-A5DD-552A63903B64}" srcOrd="0" destOrd="0" presId="urn:microsoft.com/office/officeart/2005/8/layout/hierarchy4"/>
    <dgm:cxn modelId="{5841134B-00A8-4CEA-92A7-0547B19D2ECE}" srcId="{4A17D62D-85FA-450A-86D4-161E798A8273}" destId="{DB47BA9A-953D-4300-A53A-35F9C22887CE}" srcOrd="0" destOrd="0" parTransId="{2671E65B-539D-43FD-8191-4C95430D8B75}" sibTransId="{DFE034D4-B79E-46E8-93DF-E31DD8DF9545}"/>
    <dgm:cxn modelId="{BAE63C47-29C7-4460-AB0A-AE3FC5F1C61A}" type="presOf" srcId="{263B9CB9-52A7-4874-9E91-5BF7E99DDF8B}" destId="{2D6E7E78-D303-4B4D-A63A-55D54230421A}"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9434DF74-4FCF-4BBC-A2AC-77ED77D2B1AD}" srcId="{F2B65674-5C97-4957-9520-E325D172DC5B}" destId="{9F02D80C-EA69-46A6-BFB4-BA4080CB1F28}" srcOrd="0" destOrd="0" parTransId="{E060003B-58A2-4E7F-88B2-9126A17951FD}" sibTransId="{C8E04D7B-3990-4771-BAF9-6576AE5C8416}"/>
    <dgm:cxn modelId="{32F03A19-62ED-45FB-92D6-222016C63552}" type="presOf" srcId="{9E15771F-F540-4F32-ACD6-56CFD707E80B}" destId="{35DF38A4-C109-469A-81F6-242705CF6432}" srcOrd="0" destOrd="0" presId="urn:microsoft.com/office/officeart/2005/8/layout/hierarchy4"/>
    <dgm:cxn modelId="{AADAAAEC-0F73-46AD-A564-CF3FAE8FBC20}" type="presOf" srcId="{04C3AC0E-965B-48C1-827A-5D93B22D2057}" destId="{D2D81AF8-4EA8-45A6-A84D-9694EF1BCFE7}" srcOrd="0" destOrd="0" presId="urn:microsoft.com/office/officeart/2005/8/layout/hierarchy4"/>
    <dgm:cxn modelId="{B0A7B39F-C4F7-4D8D-8963-87971AE890C0}" srcId="{9A4F9831-D6CF-494E-A13D-C01F1C1296F9}" destId="{D442DBB9-47A5-4802-BD61-420B3248433D}" srcOrd="0" destOrd="0" parTransId="{9DBC24D4-42A7-40BD-A4CC-E9795709FDAB}" sibTransId="{4A72F1FF-F8B9-4D07-AF08-CB2A4C1285D5}"/>
    <dgm:cxn modelId="{3309F21D-4431-4903-BB3C-90427A73504C}" srcId="{44367D81-039C-4579-8E09-66CAF90F5041}" destId="{9C715FE5-31CA-4541-A958-D2C730C134E0}" srcOrd="0" destOrd="0" parTransId="{536A8C1B-37CE-4FCD-A098-830552423D53}" sibTransId="{B132F376-D606-4DE2-9BBB-04499697516A}"/>
    <dgm:cxn modelId="{546E2B14-2E2C-4162-AA8D-E55762D91951}" srcId="{0247636D-783D-4249-B6A1-390DC255C8CF}" destId="{D45DAE52-951C-49A4-B152-60B579B0ED79}" srcOrd="0" destOrd="0" parTransId="{D9360DC0-6C9D-4789-A072-DCE2F0A81B5C}" sibTransId="{36197802-67B1-4B3E-B917-E44C0EF3AD15}"/>
    <dgm:cxn modelId="{C28CBCF7-3139-40F7-B426-1830BB2434D9}" srcId="{5A6BA2F8-AB86-4FEA-9FCE-F9FA52A7F9A0}" destId="{F6F97186-B344-4193-9FE9-6DFB5403A289}" srcOrd="0" destOrd="0" parTransId="{F22CCE59-9B42-4DA2-949C-34E1E0586A20}" sibTransId="{01E5FF1C-8ED4-4ED1-A0DD-0AA37640AF28}"/>
    <dgm:cxn modelId="{DD98D172-B628-4D20-8A35-1F0355EE5FF2}" type="presOf" srcId="{DB47BA9A-953D-4300-A53A-35F9C22887CE}" destId="{F963CB2F-8885-4C02-866A-4DEF44415375}"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FFE6BA9B-098E-4E2A-9F7D-C53289F82074}" type="presOf" srcId="{25C69CC8-098D-44A3-878A-5E3FEF1E9C10}" destId="{24CEF574-2765-4D7C-A195-C900E925FBE6}" srcOrd="0" destOrd="0" presId="urn:microsoft.com/office/officeart/2005/8/layout/hierarchy4"/>
    <dgm:cxn modelId="{0E2A41BB-C114-45A9-A672-8ECC1418B9AF}" srcId="{D442DBB9-47A5-4802-BD61-420B3248433D}" destId="{8A9B9F6B-69CA-45EE-AEA8-8F5EF1FB5683}" srcOrd="0" destOrd="0" parTransId="{6AFB6790-5FE9-4389-8E5B-5D2A3F164CB1}" sibTransId="{7FDFCBC6-8952-4A8B-AACE-036267B02CE1}"/>
    <dgm:cxn modelId="{7B80AEBB-466C-4115-8382-A8012665A174}" type="presOf" srcId="{B34B6A16-5EF9-4B63-A5E4-12B190B34880}" destId="{C586111C-58B6-40AF-8D8A-60EE680572BA}" srcOrd="0" destOrd="0" presId="urn:microsoft.com/office/officeart/2005/8/layout/hierarchy4"/>
    <dgm:cxn modelId="{5205812A-C5C7-477A-8061-830283457C68}" type="presOf" srcId="{B3E02284-B3C4-4492-A618-ACAA20CC702A}" destId="{BA9BB791-5ED8-4E0A-B0BF-B2BA7DD3E29D}"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BED1357D-2A03-4DBB-AF19-4EA3D0997E32}" srcId="{C60BD95D-8BE5-42EC-AF9D-D22E07852892}" destId="{D5544F4D-4FD2-41EE-A356-ABCAA534BCB5}" srcOrd="0" destOrd="0" parTransId="{BED13ABC-6FE3-4A0F-B363-3797DF01D994}" sibTransId="{D6C0D10C-0A55-4B4C-95CA-342CC713B4EA}"/>
    <dgm:cxn modelId="{7EAEC371-553E-4E9D-A4CC-83A632C1A866}" srcId="{9E496AFB-5861-4A0B-A059-7AF344913280}" destId="{25C69CC8-098D-44A3-878A-5E3FEF1E9C10}" srcOrd="0" destOrd="0" parTransId="{28799DE6-79A2-4C3E-B141-55C8FB729A4A}" sibTransId="{41B933A1-9AB0-4413-9012-F89B9C70741E}"/>
    <dgm:cxn modelId="{B7EC6DDD-6433-44EC-9FD5-BD8BA88E6613}" srcId="{B34B6A16-5EF9-4B63-A5E4-12B190B34880}" destId="{9A0A1B48-08CE-44F2-8C66-5814C06EE4CC}" srcOrd="0" destOrd="0" parTransId="{29FE6CB6-1907-439D-BB9A-57865C4A7A77}" sibTransId="{26501B87-1556-4F1B-A703-D81F2BA2DB5B}"/>
    <dgm:cxn modelId="{160F7C51-C734-430E-9FF6-D46D77FB4474}" type="presOf" srcId="{A2438642-730F-43FC-AD03-05B6C4A3D00B}" destId="{D52BBB9D-5636-4483-98A8-F562F566C328}" srcOrd="0" destOrd="0" presId="urn:microsoft.com/office/officeart/2005/8/layout/hierarchy4"/>
    <dgm:cxn modelId="{24E5E03B-93E5-4768-B9F2-7CCC11C67DE6}" type="presOf" srcId="{A1BB5A2E-A45D-4F6A-B329-CD4782193917}" destId="{672DFC88-43F4-433B-9B7F-D5CE282279E3}" srcOrd="0" destOrd="0" presId="urn:microsoft.com/office/officeart/2005/8/layout/hierarchy4"/>
    <dgm:cxn modelId="{E500A989-FF6E-44C3-8B91-8B4504A39448}" type="presOf" srcId="{4E5A1869-57DF-4BD2-89F2-0FF412DDC036}" destId="{BA61E3A6-0BE5-4066-9F94-BB1BFFF8EBBF}" srcOrd="0" destOrd="0" presId="urn:microsoft.com/office/officeart/2005/8/layout/hierarchy4"/>
    <dgm:cxn modelId="{90D57730-3A4C-47CA-BBD0-42D8464C56FD}" srcId="{9E15771F-F540-4F32-ACD6-56CFD707E80B}" destId="{20671797-DAB3-483D-81A6-EB33F8E5D325}" srcOrd="0" destOrd="0" parTransId="{1917A2FC-0EC7-4FB8-B415-CD8FE3AAD307}" sibTransId="{9DA74383-E61F-415F-8262-DF5C37B5A3CC}"/>
    <dgm:cxn modelId="{563B7135-C296-437E-86BC-71C9BF75CBD3}" srcId="{D1936ACF-1E69-4953-BA37-9ADE2EF12E41}" destId="{4E5A1869-57DF-4BD2-89F2-0FF412DDC036}" srcOrd="0" destOrd="0" parTransId="{2DD1E431-BE19-4798-89F6-2A2AA8604FD1}" sibTransId="{1FD46F6E-8EE6-451E-A6B4-3FA6056BD416}"/>
    <dgm:cxn modelId="{A87D5022-47CD-4FFB-9BAD-37B8F3D26BB3}" srcId="{946393D2-3BB5-4D19-BAF6-84B7339845C4}" destId="{89E09F27-5F73-400B-AE18-4421B9895F64}" srcOrd="3" destOrd="0" parTransId="{16B02458-69C3-4316-A805-FC6C92C26552}" sibTransId="{FA1CF671-CE5A-43BE-A489-E153F0F8811C}"/>
    <dgm:cxn modelId="{F081760D-738B-4B35-8F98-38F9BFF071E6}" type="presOf" srcId="{4BF16F7B-0097-4DC7-93A6-2F83D1035606}" destId="{2E8816E6-9DEF-4A9E-B167-496EA8E49838}" srcOrd="0" destOrd="0" presId="urn:microsoft.com/office/officeart/2005/8/layout/hierarchy4"/>
    <dgm:cxn modelId="{4C7E6CB2-F9C0-4368-8211-D1EADA4F860B}" type="presOf" srcId="{32221C69-A003-4580-9837-60D9DB81E598}" destId="{DA43826B-0B4B-4920-A285-F98E19D5941D}"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A765395D-FC79-4D19-B0FD-468864841005}" type="presOf" srcId="{0247636D-783D-4249-B6A1-390DC255C8CF}" destId="{6916EFB4-112E-4CD7-846D-62E9BA3CA65F}" srcOrd="0" destOrd="0" presId="urn:microsoft.com/office/officeart/2005/8/layout/hierarchy4"/>
    <dgm:cxn modelId="{852AE8DC-FAD8-48EE-8FFE-8BD8C55D8480}" type="presOf" srcId="{44367D81-039C-4579-8E09-66CAF90F5041}" destId="{085136A3-D02F-461C-B31C-FD1D69D16759}" srcOrd="0" destOrd="0" presId="urn:microsoft.com/office/officeart/2005/8/layout/hierarchy4"/>
    <dgm:cxn modelId="{ECB0F4D8-E818-4D5A-8F62-CCC9663C0B1A}" type="presOf" srcId="{5C919D87-C507-4A57-8D9E-B3AE1C7A557A}" destId="{881302F4-A2A8-4E4E-874D-A4D74E057708}"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6EE64A94-E366-4C4F-98F9-A41C536F0B03}" type="presOf" srcId="{C60BD95D-8BE5-42EC-AF9D-D22E07852892}" destId="{2965B01E-C0DE-4302-ADA0-732BD580C7B1}" srcOrd="0" destOrd="0" presId="urn:microsoft.com/office/officeart/2005/8/layout/hierarchy4"/>
    <dgm:cxn modelId="{E5AB24E1-2283-4127-B92D-B9E5739F0410}" srcId="{D45DAE52-951C-49A4-B152-60B579B0ED79}" destId="{4BF16F7B-0097-4DC7-93A6-2F83D1035606}" srcOrd="0" destOrd="0" parTransId="{FCEC8974-EE14-413C-8393-43F029C44B07}" sibTransId="{AAABF096-2E81-4D35-8678-2CCAD06B9DA4}"/>
    <dgm:cxn modelId="{8221F4C3-170F-44AA-AF3B-7CE8BE9F7C8D}" type="presOf" srcId="{8536FD6B-8AD2-4A43-B337-6FD60B3FD4B2}" destId="{85D767EC-FAE5-4312-B23F-9B41F2C6B7D7}"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3C303ADF-D682-4008-87BC-6CA4E6FCDB80}" srcId="{5C919D87-C507-4A57-8D9E-B3AE1C7A557A}" destId="{0247636D-783D-4249-B6A1-390DC255C8CF}" srcOrd="0" destOrd="0" parTransId="{A3178C8E-6312-4C33-B3DC-CDEA1428FF63}" sibTransId="{1D19CD88-1909-412C-8948-50469E000AED}"/>
    <dgm:cxn modelId="{B9315277-FD18-474E-90EE-12FD58FFF508}" srcId="{263B9CB9-52A7-4874-9E91-5BF7E99DDF8B}" destId="{2AB46285-29A8-42BB-868A-BFDE0FFE5727}" srcOrd="0" destOrd="0" parTransId="{7F29D1A2-95A7-4F6F-85F2-C9C531F86A36}" sibTransId="{5CFCD3A4-A4C9-41C9-8E6C-7FF8B65E22C1}"/>
    <dgm:cxn modelId="{AD54A3B6-2C0D-47EA-AA79-0557A5875836}" type="presOf" srcId="{66E38241-E965-439E-997F-74C14C213F23}" destId="{02D78884-08A2-47FD-874A-FD0B1E1D6A24}"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A0F1D8F2-A3D5-435E-9E68-28138FD81F2F}" type="presOf" srcId="{DF86BB99-07F8-490F-B6E9-4F22F5A8A955}" destId="{874CF4BC-44A5-455D-A60A-EB599B596188}" srcOrd="0" destOrd="0" presId="urn:microsoft.com/office/officeart/2005/8/layout/hierarchy4"/>
    <dgm:cxn modelId="{55335CAE-4314-4B9A-9FD6-1200DFF8131B}" srcId="{B3E02284-B3C4-4492-A618-ACAA20CC702A}" destId="{5FAC156D-E4C3-4576-83E0-9E1B55A253FE}" srcOrd="0" destOrd="0" parTransId="{11949E78-5693-41E4-BED8-EA30966B9C00}" sibTransId="{FAC81FE0-CB77-4C01-94A3-C659B704CD5B}"/>
    <dgm:cxn modelId="{0934FD2E-E291-41BA-82AD-C1FFFE42FCF6}" type="presOf" srcId="{BE98D1AB-A280-4D0B-A815-73E57FD87EC3}" destId="{89DC61A6-3199-4C88-A8D1-98ADCFDD3274}" srcOrd="0" destOrd="0" presId="urn:microsoft.com/office/officeart/2005/8/layout/hierarchy4"/>
    <dgm:cxn modelId="{EE08F3E1-4048-489C-B5CE-A9EE78DAE2A6}" srcId="{BE98D1AB-A280-4D0B-A815-73E57FD87EC3}" destId="{4D9EF634-1BF2-4A35-90CA-8A6D73717D8F}" srcOrd="0" destOrd="0" parTransId="{D6488317-C95D-43C5-9B8A-714D8EF3A555}" sibTransId="{0BFC9299-BE1F-43E4-88A9-E9437E2FDE3A}"/>
    <dgm:cxn modelId="{A7625AB6-5CA8-4543-AFDF-3445626B95A7}" srcId="{D5544F4D-4FD2-41EE-A356-ABCAA534BCB5}" destId="{187C542A-BCFC-4BBB-8DCA-67690BE3FD29}" srcOrd="0" destOrd="0" parTransId="{1DE6EB8F-E86E-468D-9E31-3BEF22539EFA}" sibTransId="{FA166069-510E-430D-ABBE-E1A2B09558CE}"/>
    <dgm:cxn modelId="{36C0A73B-5F33-4042-ABE9-3504FA262350}" type="presOf" srcId="{62031802-0EE5-47DF-BB1F-2C84A19F6746}" destId="{A25BE625-018B-46BA-BE7F-ED875B975F26}" srcOrd="0" destOrd="0" presId="urn:microsoft.com/office/officeart/2005/8/layout/hierarchy4"/>
    <dgm:cxn modelId="{C2BDE48D-852F-48D9-8759-B95B940A00AD}" type="presOf" srcId="{4D9EF634-1BF2-4A35-90CA-8A6D73717D8F}" destId="{B35EEDEE-A63C-4DC0-9860-A34A7BFD903E}" srcOrd="0" destOrd="0" presId="urn:microsoft.com/office/officeart/2005/8/layout/hierarchy4"/>
    <dgm:cxn modelId="{F965414E-9780-4BF1-BD14-03E7C935F11A}" type="presOf" srcId="{5A6BA2F8-AB86-4FEA-9FCE-F9FA52A7F9A0}" destId="{EFD09625-1EEB-463A-9D51-52F09A5E039B}" srcOrd="0" destOrd="0" presId="urn:microsoft.com/office/officeart/2005/8/layout/hierarchy4"/>
    <dgm:cxn modelId="{2CF31DB6-C12D-4600-BBD9-DCD3C15374FC}" type="presOf" srcId="{BDDF592B-1C58-40EE-9108-0DC798BB2F08}" destId="{4CD2A706-78CC-47E3-A8F8-D778F944372A}"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F48F33E0-C1C5-4342-8DCC-7C57E3E3B48C}" srcId="{DF86BB99-07F8-490F-B6E9-4F22F5A8A955}" destId="{04C3AC0E-965B-48C1-827A-5D93B22D2057}" srcOrd="0" destOrd="0" parTransId="{0CE8D822-733A-4BA8-B539-C3F84FDFC933}" sibTransId="{1AF301AF-4DFB-4C78-9067-8B4C4FDC04D9}"/>
    <dgm:cxn modelId="{5A4747C7-E6F5-404F-9F2B-3A77901FD887}" type="presOf" srcId="{D45DAE52-951C-49A4-B152-60B579B0ED79}" destId="{47B15991-EE3A-4331-AA9C-C3637606B886}"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23044D7B-7184-4077-9554-9305FEDD03E9}" srcId="{946393D2-3BB5-4D19-BAF6-84B7339845C4}" destId="{9E496AFB-5861-4A0B-A059-7AF344913280}" srcOrd="4" destOrd="0" parTransId="{6435703E-03C2-4EC2-8B8A-0AC2F1B8426B}" sibTransId="{7097F666-B696-4074-BF8E-24ADA840ED3B}"/>
    <dgm:cxn modelId="{A531A22B-CD08-409C-A28E-EF0E4D69306B}" type="presOf" srcId="{F0AF63A1-E6C3-48D7-BA15-2982A4DC912D}" destId="{8C5A4ABB-F609-4CF2-8CFC-5593BE697C3C}" srcOrd="0" destOrd="0" presId="urn:microsoft.com/office/officeart/2005/8/layout/hierarchy4"/>
    <dgm:cxn modelId="{919C69B2-1D28-49D7-9FF5-05B0612995D3}" type="presOf" srcId="{F2B65674-5C97-4957-9520-E325D172DC5B}" destId="{A522CAB1-FCC4-443F-8FD3-24E781281F54}" srcOrd="0" destOrd="0" presId="urn:microsoft.com/office/officeart/2005/8/layout/hierarchy4"/>
    <dgm:cxn modelId="{F9EFE87E-DACA-47C8-9A8F-77FFBAF54E55}" srcId="{32221C69-A003-4580-9837-60D9DB81E598}" destId="{9A4F9831-D6CF-494E-A13D-C01F1C1296F9}" srcOrd="0" destOrd="0" parTransId="{18B309E9-FCFF-4922-B569-B6EC040C1816}" sibTransId="{A610DAD3-DA7A-49C1-AD40-0E8445F070BD}"/>
    <dgm:cxn modelId="{85E56FFB-E071-40C7-BFC1-E9508A75A379}" srcId="{946393D2-3BB5-4D19-BAF6-84B7339845C4}" destId="{5A6BA2F8-AB86-4FEA-9FCE-F9FA52A7F9A0}" srcOrd="0" destOrd="0" parTransId="{6CA8BE2D-8B63-444F-91FB-8F9AAFFFD516}" sibTransId="{C6F24F42-97B0-4B65-A4C6-FEB3AD0E1596}"/>
    <dgm:cxn modelId="{63612CDA-BBAA-48D8-BF07-558BDAD747A0}" srcId="{CD119780-6575-4106-AE5B-2CC6B48E5482}" destId="{93520637-36B3-4AB9-B949-92D55141E733}" srcOrd="0" destOrd="0" parTransId="{15E02305-DAD8-4809-8067-42DAD00486AD}" sibTransId="{59CBCFDE-87C7-4CA0-895C-10567390C816}"/>
    <dgm:cxn modelId="{4197289B-38BB-42E7-9855-053DCB8A2948}" srcId="{5A4818C3-17C5-4D41-96F8-ECDEE77C52D8}" destId="{F2B65674-5C97-4957-9520-E325D172DC5B}" srcOrd="0" destOrd="0" parTransId="{4A380DB8-22E9-45F9-99FA-095D5A478AED}" sibTransId="{F67B4686-C991-4857-BEDB-1D3097578463}"/>
    <dgm:cxn modelId="{9A761A1C-7206-4DA4-AE69-F70AE2B767B4}" type="presOf" srcId="{8A9B9F6B-69CA-45EE-AEA8-8F5EF1FB5683}" destId="{4D68AAC1-344C-4817-9DEB-5154E6D78C3B}" srcOrd="0" destOrd="0" presId="urn:microsoft.com/office/officeart/2005/8/layout/hierarchy4"/>
    <dgm:cxn modelId="{EEAE0AE3-3491-4D91-80E5-4CB55DF883D4}" type="presOf" srcId="{1B20A584-E8E7-451F-84AF-E95BD5B40EA1}" destId="{374E99F0-AE84-4383-93E4-780F78CE6D13}" srcOrd="0" destOrd="0" presId="urn:microsoft.com/office/officeart/2005/8/layout/hierarchy4"/>
    <dgm:cxn modelId="{41312D59-77A2-4187-9A66-59603A43B5E8}" type="presOf" srcId="{F6F97186-B344-4193-9FE9-6DFB5403A289}" destId="{B7B68934-E179-4D36-8AD9-7637EF3F0019}" srcOrd="0" destOrd="0" presId="urn:microsoft.com/office/officeart/2005/8/layout/hierarchy4"/>
    <dgm:cxn modelId="{68EFF69C-5331-41D8-A330-3AB00CF2C5CD}" type="presOf" srcId="{7711325B-E859-44FE-8B41-57F9AFDCA54B}" destId="{576C6983-4618-426C-8177-DEA9FE3AC4EB}" srcOrd="0" destOrd="0" presId="urn:microsoft.com/office/officeart/2005/8/layout/hierarchy4"/>
    <dgm:cxn modelId="{1D9B7425-046F-4008-BC4B-78AC41FACD4A}" srcId="{2AB46285-29A8-42BB-868A-BFDE0FFE5727}" destId="{B3E02284-B3C4-4492-A618-ACAA20CC702A}" srcOrd="0" destOrd="0" parTransId="{4D5CC293-66C2-4297-97DD-3809C540D029}" sibTransId="{394404C6-4AB0-4396-BE0A-0AB6E96698B6}"/>
    <dgm:cxn modelId="{2E3A4B0A-C6F1-498B-A616-AF6C3935B080}" srcId="{4E5A1869-57DF-4BD2-89F2-0FF412DDC036}" destId="{F0AF63A1-E6C3-48D7-BA15-2982A4DC912D}" srcOrd="0" destOrd="0" parTransId="{DFC5A12C-CC91-4A63-8252-41799CA3AEAA}" sibTransId="{EA539CAD-DFF5-47A4-8411-B337C730B6B2}"/>
    <dgm:cxn modelId="{605000A8-E9A8-4E12-A1C8-8FA726E7C9AE}" srcId="{946393D2-3BB5-4D19-BAF6-84B7339845C4}" destId="{7711325B-E859-44FE-8B41-57F9AFDCA54B}" srcOrd="1" destOrd="0" parTransId="{2BF8A7FD-5B45-414F-8537-22861CA0057A}" sibTransId="{A670FA7C-7403-44C0-BA19-83B2BA693E61}"/>
    <dgm:cxn modelId="{B20D3966-6355-4462-B7EE-476894116589}" type="presOf" srcId="{593C7C55-813E-4059-B734-EC61CD9C5CBC}" destId="{7653A429-0E18-4BE3-A07C-F1A5A9D672E3}" srcOrd="0" destOrd="0" presId="urn:microsoft.com/office/officeart/2005/8/layout/hierarchy4"/>
    <dgm:cxn modelId="{4B615B88-B04F-4882-9AEF-4976A7CC56C7}" type="presOf" srcId="{89E09F27-5F73-400B-AE18-4421B9895F64}" destId="{9E5D5161-23D7-41B4-A187-BE6D7C6483D0}" srcOrd="0" destOrd="0" presId="urn:microsoft.com/office/officeart/2005/8/layout/hierarchy4"/>
    <dgm:cxn modelId="{4E56E0A9-838C-42EE-B15B-EC7DA4B47426}" srcId="{8EC1F942-64B7-4407-8F49-B1183D54A886}" destId="{5A4818C3-17C5-4D41-96F8-ECDEE77C52D8}" srcOrd="0" destOrd="0" parTransId="{B86BEC18-C21C-45DC-A71F-1F5042CDDA0B}" sibTransId="{E3131D9B-1B59-4F50-A722-E5B5BB0FB9E9}"/>
    <dgm:cxn modelId="{177B1604-DECB-437F-BD0A-A555EEF6E09F}" srcId="{CE075476-E9CA-4A59-A127-31223E8D37A1}" destId="{946393D2-3BB5-4D19-BAF6-84B7339845C4}" srcOrd="0" destOrd="0" parTransId="{6D4C3ED2-39E1-4137-9A50-9D8AF25F37D5}" sibTransId="{E900975D-4121-430B-8FA3-BEFE3EC45817}"/>
    <dgm:cxn modelId="{FCC0EB8A-E4B0-4D83-96C3-6295B4A17104}" type="presOf" srcId="{4E336ED9-532D-4824-98EE-661D7E9A915D}" destId="{409D090D-A802-4A45-B614-1255257FC08B}" srcOrd="0" destOrd="0" presId="urn:microsoft.com/office/officeart/2005/8/layout/hierarchy4"/>
    <dgm:cxn modelId="{6FE66624-BFF5-4B36-BAD6-C46387C055E4}" type="presOf" srcId="{9C715FE5-31CA-4541-A958-D2C730C134E0}" destId="{2BC9EB28-F68D-4321-836D-A642C2C0DAB1}" srcOrd="0" destOrd="0" presId="urn:microsoft.com/office/officeart/2005/8/layout/hierarchy4"/>
    <dgm:cxn modelId="{B5957F77-FC37-494C-89A3-B0B6CE2D29AB}" type="presOf" srcId="{C9C8B06B-C833-4D4A-8595-4BF5AEB204E9}" destId="{CB2AF246-A0C3-4F64-A578-D38165C39147}" srcOrd="0" destOrd="0" presId="urn:microsoft.com/office/officeart/2005/8/layout/hierarchy4"/>
    <dgm:cxn modelId="{4AA727E7-DD72-4518-98AF-551D0F62096A}" type="presOf" srcId="{614AF9F2-E1A1-4D10-882A-EB6B0D669FCA}" destId="{6CE5FDB4-BFBB-4259-A330-B441199BCE24}"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4B1F7458-2D14-4D4A-8D3C-411A959DB8DF}" type="presOf" srcId="{9F02D80C-EA69-46A6-BFB4-BA4080CB1F28}" destId="{D4C72088-8A4D-4CDF-AE61-70BF448279A6}" srcOrd="0" destOrd="0" presId="urn:microsoft.com/office/officeart/2005/8/layout/hierarchy4"/>
    <dgm:cxn modelId="{6D8A1DEA-1AC6-4200-A4E2-D7D2470D37C7}" type="presOf" srcId="{D5544F4D-4FD2-41EE-A356-ABCAA534BCB5}" destId="{A7AF9B85-BF68-40A8-954B-A40EDB5CAF9F}" srcOrd="0" destOrd="0" presId="urn:microsoft.com/office/officeart/2005/8/layout/hierarchy4"/>
    <dgm:cxn modelId="{86AE09C1-FD96-4531-9CB5-2B32004C0A26}" srcId="{20671797-DAB3-483D-81A6-EB33F8E5D325}" destId="{16E89ECF-BF0A-4766-82BA-84AED34912A2}" srcOrd="0" destOrd="0" parTransId="{59EB3F69-D877-4434-9822-E49C14C06553}" sibTransId="{2BD7964D-C594-47CC-9725-A5B38DB569F5}"/>
    <dgm:cxn modelId="{7C2E5991-6D03-4679-BB46-318B01A66142}" srcId="{F6F97186-B344-4193-9FE9-6DFB5403A289}" destId="{CD119780-6575-4106-AE5B-2CC6B48E5482}" srcOrd="0" destOrd="0" parTransId="{A99EC59D-97F4-424A-A28E-01E77005439E}" sibTransId="{3BBBAA4F-305C-4E5F-BBCB-DE1B8ED5978A}"/>
    <dgm:cxn modelId="{3248ED36-EFB9-4629-A903-A2C7E5972615}" type="presOf" srcId="{16E89ECF-BF0A-4766-82BA-84AED34912A2}" destId="{2D39DC43-C5C2-46F4-8451-9BFA59AC4F62}" srcOrd="0" destOrd="0" presId="urn:microsoft.com/office/officeart/2005/8/layout/hierarchy4"/>
    <dgm:cxn modelId="{1B322DCE-FA80-42D0-A122-B302F51EBCDA}" type="presOf" srcId="{CE075476-E9CA-4A59-A127-31223E8D37A1}" destId="{25DDEEC2-9BA5-4367-BB24-33CAA47BBC09}" srcOrd="0" destOrd="0" presId="urn:microsoft.com/office/officeart/2005/8/layout/hierarchy4"/>
    <dgm:cxn modelId="{6AD5BBAD-85AD-4F1C-A7DE-7BE43CC5102E}" type="presOf" srcId="{187C542A-BCFC-4BBB-8DCA-67690BE3FD29}" destId="{EFF40216-5B58-45C6-B485-1C9C4561DF2F}" srcOrd="0" destOrd="0" presId="urn:microsoft.com/office/officeart/2005/8/layout/hierarchy4"/>
    <dgm:cxn modelId="{617E8A87-FE8E-4BE0-9985-DD97C88803CA}" srcId="{FD657B6D-8ACE-4CCE-A7E1-4A6249E61467}" destId="{5C919D87-C507-4A57-8D9E-B3AE1C7A557A}" srcOrd="0" destOrd="0" parTransId="{D92A6606-846F-4738-A3DF-25D1A7B8C82F}" sibTransId="{F386328E-E7F9-4BCA-81EB-92CBF14EDB09}"/>
    <dgm:cxn modelId="{9C500218-733C-43E7-BB06-892635C0F7E2}" srcId="{9C715FE5-31CA-4541-A958-D2C730C134E0}" destId="{8536FD6B-8AD2-4A43-B337-6FD60B3FD4B2}" srcOrd="0" destOrd="0" parTransId="{AE96D71A-01B8-4654-A8DF-88EC5108171C}" sibTransId="{60DD4894-6B75-4AA7-A724-54B5BA9C59B6}"/>
    <dgm:cxn modelId="{80422341-3A57-460C-BC18-493F4AB431F3}" type="presOf" srcId="{D1936ACF-1E69-4953-BA37-9ADE2EF12E41}" destId="{59176932-D6D5-4C36-BF7A-69A1297C4BAD}" srcOrd="0" destOrd="0" presId="urn:microsoft.com/office/officeart/2005/8/layout/hierarchy4"/>
    <dgm:cxn modelId="{F23B3768-D03C-4142-A385-821781B5C57C}" type="presOf" srcId="{8EC1F942-64B7-4407-8F49-B1183D54A886}" destId="{5CA92D6E-6985-440B-92AD-5A876699A5A4}" srcOrd="0" destOrd="0" presId="urn:microsoft.com/office/officeart/2005/8/layout/hierarchy4"/>
    <dgm:cxn modelId="{A717BC1D-CF7E-4D14-9413-B6AA59D2AE16}" srcId="{16E89ECF-BF0A-4766-82BA-84AED34912A2}" destId="{4A17D62D-85FA-450A-86D4-161E798A8273}" srcOrd="0" destOrd="0" parTransId="{F04FEA69-6ECF-49E6-AEAD-DD2CFCBF463C}" sibTransId="{AB5BD516-4D93-4260-AA86-E061C6D28167}"/>
    <dgm:cxn modelId="{9A34F49A-7674-48DA-8058-59DFB9501725}" srcId="{DB47BA9A-953D-4300-A53A-35F9C22887CE}" destId="{4E336ED9-532D-4824-98EE-661D7E9A915D}" srcOrd="0" destOrd="0" parTransId="{25E3032D-C7E6-463C-ABE8-D4B67A37A56E}" sibTransId="{EC19706C-FA51-4D4B-97C5-1ADECB241922}"/>
    <dgm:cxn modelId="{F1D9D270-AECF-4F03-87DB-1FE8BCAFEC8D}" srcId="{9A0A1B48-08CE-44F2-8C66-5814C06EE4CC}" destId="{614AF9F2-E1A1-4D10-882A-EB6B0D669FCA}" srcOrd="0" destOrd="0" parTransId="{5B0591E8-42AF-40BA-A11A-3996F9B13E48}" sibTransId="{A52C1518-95AA-4EDF-99FF-93D999EDDD4A}"/>
    <dgm:cxn modelId="{AFAC7FF6-EE22-4079-9ABC-BE1EA839E19B}" type="presOf" srcId="{CD119780-6575-4106-AE5B-2CC6B48E5482}" destId="{14BABD28-5047-47A3-A701-B7AFBBE28819}" srcOrd="0" destOrd="0" presId="urn:microsoft.com/office/officeart/2005/8/layout/hierarchy4"/>
    <dgm:cxn modelId="{F24805E3-4DD3-4A3E-8F63-AF9123535C6C}" type="presOf" srcId="{946393D2-3BB5-4D19-BAF6-84B7339845C4}" destId="{9DF12F5D-797B-4C71-93F7-7C835BFF7982}" srcOrd="0" destOrd="0" presId="urn:microsoft.com/office/officeart/2005/8/layout/hierarchy4"/>
    <dgm:cxn modelId="{7E7F57DD-5D26-41D2-94BE-03DD52507DBD}" type="presOf" srcId="{20671797-DAB3-483D-81A6-EB33F8E5D325}" destId="{72D34432-C31A-4895-8C4B-497C4DC5EA4F}" srcOrd="0" destOrd="0" presId="urn:microsoft.com/office/officeart/2005/8/layout/hierarchy4"/>
    <dgm:cxn modelId="{EFA5CE4F-BEEA-42BB-AC1E-B5CE1DF6C18B}" type="presOf" srcId="{4A17D62D-85FA-450A-86D4-161E798A8273}" destId="{662E41BF-A214-4B24-87EA-87AF59084007}" srcOrd="0" destOrd="0" presId="urn:microsoft.com/office/officeart/2005/8/layout/hierarchy4"/>
    <dgm:cxn modelId="{D0BC3710-E883-43E6-93E4-F53876409028}" srcId="{4D9EF634-1BF2-4A35-90CA-8A6D73717D8F}" destId="{263B9CB9-52A7-4874-9E91-5BF7E99DDF8B}" srcOrd="0" destOrd="0" parTransId="{52E3DEB0-DA51-485C-82A7-D1B97BD8E0BE}" sibTransId="{CDF29342-6A28-401B-BC8A-6B3AE3317B57}"/>
    <dgm:cxn modelId="{F2311358-3D03-4F3D-B10A-BE21361B2B02}" type="presOf" srcId="{9A0A1B48-08CE-44F2-8C66-5814C06EE4CC}" destId="{41590EE3-70B4-4E0E-8D44-18EF1FD97F2E}" srcOrd="0" destOrd="0" presId="urn:microsoft.com/office/officeart/2005/8/layout/hierarchy4"/>
    <dgm:cxn modelId="{08064794-7D33-4B3D-98EC-4C2F3CAB8822}" srcId="{187C542A-BCFC-4BBB-8DCA-67690BE3FD29}" destId="{593C7C55-813E-4059-B734-EC61CD9C5CBC}" srcOrd="0" destOrd="0" parTransId="{17E9BED5-376D-4206-BC0B-A2BF002C0A67}" sibTransId="{0D884A66-EF39-4789-A63B-3A3CBEB15D6A}"/>
    <dgm:cxn modelId="{D05E48C7-91D1-4895-A285-E919A93DE0A5}" type="presOf" srcId="{5FAC156D-E4C3-4576-83E0-9E1B55A253FE}" destId="{EF877C3E-1AED-4E5C-B9B2-BAE3107D0A00}" srcOrd="0" destOrd="0" presId="urn:microsoft.com/office/officeart/2005/8/layout/hierarchy4"/>
    <dgm:cxn modelId="{A7F6D87F-E509-4D11-A29C-59562EA59150}" type="presOf" srcId="{2AB46285-29A8-42BB-868A-BFDE0FFE5727}" destId="{EFAA2913-A55B-4945-83EE-1B390A45B139}"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C9F0A7A7-5D37-4EAA-9100-5AACEA613B1E}" type="presOf" srcId="{9A4F9831-D6CF-494E-A13D-C01F1C1296F9}" destId="{DFE4F096-5C89-4A55-B599-B9DE90644DC7}" srcOrd="0" destOrd="0" presId="urn:microsoft.com/office/officeart/2005/8/layout/hierarchy4"/>
    <dgm:cxn modelId="{8E1CFC48-20D2-4127-B01E-FB0223FD7874}" type="presOf" srcId="{9E496AFB-5861-4A0B-A059-7AF344913280}" destId="{F8905714-088D-483C-AC16-D43BF2F0BF16}"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F0D1094B-6E96-4C01-9F96-6C5B9594B22A}" type="presOf" srcId="{5A4818C3-17C5-4D41-96F8-ECDEE77C52D8}" destId="{18AC92DF-083C-4989-8ADA-6707D01CCCF4}" srcOrd="0" destOrd="0" presId="urn:microsoft.com/office/officeart/2005/8/layout/hierarchy4"/>
    <dgm:cxn modelId="{A4C22ABB-94E4-4675-9869-B242BE5CC1F4}" type="presParOf" srcId="{25DDEEC2-9BA5-4367-BB24-33CAA47BBC09}" destId="{87933F1B-038B-4A5D-83E8-61DBF60EC4B3}" srcOrd="0" destOrd="0" presId="urn:microsoft.com/office/officeart/2005/8/layout/hierarchy4"/>
    <dgm:cxn modelId="{F35D8FB3-5573-4DEA-9D74-0096D49703DD}" type="presParOf" srcId="{87933F1B-038B-4A5D-83E8-61DBF60EC4B3}" destId="{9DF12F5D-797B-4C71-93F7-7C835BFF7982}" srcOrd="0" destOrd="0" presId="urn:microsoft.com/office/officeart/2005/8/layout/hierarchy4"/>
    <dgm:cxn modelId="{0E9A110E-7BB6-4FB3-93B5-E32966208844}" type="presParOf" srcId="{87933F1B-038B-4A5D-83E8-61DBF60EC4B3}" destId="{BB51C614-670C-40C7-BCBD-B3150FB090FB}" srcOrd="1" destOrd="0" presId="urn:microsoft.com/office/officeart/2005/8/layout/hierarchy4"/>
    <dgm:cxn modelId="{FA9A8142-F144-482E-8A91-BF7F314F723E}" type="presParOf" srcId="{87933F1B-038B-4A5D-83E8-61DBF60EC4B3}" destId="{B74154C5-AFFE-498C-8E4C-911D7456AC97}" srcOrd="2" destOrd="0" presId="urn:microsoft.com/office/officeart/2005/8/layout/hierarchy4"/>
    <dgm:cxn modelId="{2E6D4684-D177-41F8-BAC3-F78313589693}" type="presParOf" srcId="{B74154C5-AFFE-498C-8E4C-911D7456AC97}" destId="{AA6E5317-C9D5-49D6-9218-04A9A8CDF9E8}" srcOrd="0" destOrd="0" presId="urn:microsoft.com/office/officeart/2005/8/layout/hierarchy4"/>
    <dgm:cxn modelId="{6FCC4B93-1ABC-4249-9207-6A6C0F4BCEBA}" type="presParOf" srcId="{AA6E5317-C9D5-49D6-9218-04A9A8CDF9E8}" destId="{EFD09625-1EEB-463A-9D51-52F09A5E039B}" srcOrd="0" destOrd="0" presId="urn:microsoft.com/office/officeart/2005/8/layout/hierarchy4"/>
    <dgm:cxn modelId="{427ACCF8-E5B9-42E1-85E9-FFDACF42937D}" type="presParOf" srcId="{AA6E5317-C9D5-49D6-9218-04A9A8CDF9E8}" destId="{D65A41FF-7035-4133-9240-517AEBC67369}" srcOrd="1" destOrd="0" presId="urn:microsoft.com/office/officeart/2005/8/layout/hierarchy4"/>
    <dgm:cxn modelId="{FDDE959B-216F-4573-B45C-B7D966A1CF01}" type="presParOf" srcId="{AA6E5317-C9D5-49D6-9218-04A9A8CDF9E8}" destId="{ED986375-36F5-4143-A5F0-85653599471E}" srcOrd="2" destOrd="0" presId="urn:microsoft.com/office/officeart/2005/8/layout/hierarchy4"/>
    <dgm:cxn modelId="{7658E1FD-CE30-45D6-A7B5-285A774F21A6}" type="presParOf" srcId="{ED986375-36F5-4143-A5F0-85653599471E}" destId="{72DE6149-9A73-4029-9C01-1DA1EF77D264}" srcOrd="0" destOrd="0" presId="urn:microsoft.com/office/officeart/2005/8/layout/hierarchy4"/>
    <dgm:cxn modelId="{961A9376-1613-4A79-8B3B-67288418E11B}" type="presParOf" srcId="{72DE6149-9A73-4029-9C01-1DA1EF77D264}" destId="{B7B68934-E179-4D36-8AD9-7637EF3F0019}" srcOrd="0" destOrd="0" presId="urn:microsoft.com/office/officeart/2005/8/layout/hierarchy4"/>
    <dgm:cxn modelId="{233012D6-1A94-4242-B693-01A30A674E1A}" type="presParOf" srcId="{72DE6149-9A73-4029-9C01-1DA1EF77D264}" destId="{7E986455-5145-43D1-AB19-A5C822796874}" srcOrd="1" destOrd="0" presId="urn:microsoft.com/office/officeart/2005/8/layout/hierarchy4"/>
    <dgm:cxn modelId="{AE15A65C-48E1-42AA-9FD9-1A568B368A19}" type="presParOf" srcId="{72DE6149-9A73-4029-9C01-1DA1EF77D264}" destId="{E4CD0B37-6C75-4A8F-946C-21E075E1E2CF}" srcOrd="2" destOrd="0" presId="urn:microsoft.com/office/officeart/2005/8/layout/hierarchy4"/>
    <dgm:cxn modelId="{16859402-C9F4-4673-9ACA-69338D00A54D}" type="presParOf" srcId="{E4CD0B37-6C75-4A8F-946C-21E075E1E2CF}" destId="{0149EBE6-AA59-4F78-AF18-137F8047AB47}" srcOrd="0" destOrd="0" presId="urn:microsoft.com/office/officeart/2005/8/layout/hierarchy4"/>
    <dgm:cxn modelId="{A20CD543-B705-4F79-8323-18162C354760}" type="presParOf" srcId="{0149EBE6-AA59-4F78-AF18-137F8047AB47}" destId="{14BABD28-5047-47A3-A701-B7AFBBE28819}" srcOrd="0" destOrd="0" presId="urn:microsoft.com/office/officeart/2005/8/layout/hierarchy4"/>
    <dgm:cxn modelId="{B4DE76EC-BA50-4B81-84FE-6A4B5321F30D}" type="presParOf" srcId="{0149EBE6-AA59-4F78-AF18-137F8047AB47}" destId="{3F489D25-51FA-4C91-9DDF-6BA1DB51256D}" srcOrd="1" destOrd="0" presId="urn:microsoft.com/office/officeart/2005/8/layout/hierarchy4"/>
    <dgm:cxn modelId="{5861C3EB-3893-4432-8166-E44EAEAC06A4}" type="presParOf" srcId="{0149EBE6-AA59-4F78-AF18-137F8047AB47}" destId="{D0D594F6-8533-4A50-8AE7-20755C3BFFA9}" srcOrd="2" destOrd="0" presId="urn:microsoft.com/office/officeart/2005/8/layout/hierarchy4"/>
    <dgm:cxn modelId="{33194166-590F-4327-B1F8-C25EDEC22CE1}" type="presParOf" srcId="{D0D594F6-8533-4A50-8AE7-20755C3BFFA9}" destId="{25C7D557-F0AE-4C4E-8B80-BC2468777DC6}" srcOrd="0" destOrd="0" presId="urn:microsoft.com/office/officeart/2005/8/layout/hierarchy4"/>
    <dgm:cxn modelId="{6BB68751-0E71-4483-91D4-AF5CEF183C14}" type="presParOf" srcId="{25C7D557-F0AE-4C4E-8B80-BC2468777DC6}" destId="{8E7E2D4A-62E6-4A23-A5DD-552A63903B64}" srcOrd="0" destOrd="0" presId="urn:microsoft.com/office/officeart/2005/8/layout/hierarchy4"/>
    <dgm:cxn modelId="{DB766FEA-6C06-4ED2-9343-D53D8E8FF6AB}" type="presParOf" srcId="{25C7D557-F0AE-4C4E-8B80-BC2468777DC6}" destId="{9B983630-5D09-45D7-92AD-109BAA43CF48}" srcOrd="1" destOrd="0" presId="urn:microsoft.com/office/officeart/2005/8/layout/hierarchy4"/>
    <dgm:cxn modelId="{D4DC4ADE-EDE8-4016-8EFE-17F1588B2250}" type="presParOf" srcId="{25C7D557-F0AE-4C4E-8B80-BC2468777DC6}" destId="{B338BAF6-59FE-4215-B697-18ED9B1E550D}" srcOrd="2" destOrd="0" presId="urn:microsoft.com/office/officeart/2005/8/layout/hierarchy4"/>
    <dgm:cxn modelId="{10A4FB13-2200-4B93-94A5-023D9A63F919}" type="presParOf" srcId="{B338BAF6-59FE-4215-B697-18ED9B1E550D}" destId="{C2D8D153-FBF9-44C5-B447-F4BF501D8FA1}" srcOrd="0" destOrd="0" presId="urn:microsoft.com/office/officeart/2005/8/layout/hierarchy4"/>
    <dgm:cxn modelId="{96B36532-3FEE-44DA-ADD4-7B5B0BFF3328}" type="presParOf" srcId="{C2D8D153-FBF9-44C5-B447-F4BF501D8FA1}" destId="{085136A3-D02F-461C-B31C-FD1D69D16759}" srcOrd="0" destOrd="0" presId="urn:microsoft.com/office/officeart/2005/8/layout/hierarchy4"/>
    <dgm:cxn modelId="{784BA8B8-AD58-42A3-A687-4D355935E03E}" type="presParOf" srcId="{C2D8D153-FBF9-44C5-B447-F4BF501D8FA1}" destId="{DCA6CF81-D743-4AD3-A3A1-3DF9D9BFBC77}" srcOrd="1" destOrd="0" presId="urn:microsoft.com/office/officeart/2005/8/layout/hierarchy4"/>
    <dgm:cxn modelId="{6F997DFA-617E-4293-87FE-41677597529E}" type="presParOf" srcId="{C2D8D153-FBF9-44C5-B447-F4BF501D8FA1}" destId="{8A9FECDA-0971-4926-9F35-6C36E65B14A9}" srcOrd="2" destOrd="0" presId="urn:microsoft.com/office/officeart/2005/8/layout/hierarchy4"/>
    <dgm:cxn modelId="{D6562BD8-3CA4-4976-A6FF-935390A95F90}" type="presParOf" srcId="{8A9FECDA-0971-4926-9F35-6C36E65B14A9}" destId="{4A1D7939-C139-4889-AA8A-C0FC12630CEE}" srcOrd="0" destOrd="0" presId="urn:microsoft.com/office/officeart/2005/8/layout/hierarchy4"/>
    <dgm:cxn modelId="{F1844714-1669-4DE8-A3E0-26B5E3D710B7}" type="presParOf" srcId="{4A1D7939-C139-4889-AA8A-C0FC12630CEE}" destId="{2BC9EB28-F68D-4321-836D-A642C2C0DAB1}" srcOrd="0" destOrd="0" presId="urn:microsoft.com/office/officeart/2005/8/layout/hierarchy4"/>
    <dgm:cxn modelId="{E3E4A864-C38C-475B-BC7F-E704B94D013C}" type="presParOf" srcId="{4A1D7939-C139-4889-AA8A-C0FC12630CEE}" destId="{27FCCA56-038C-4613-B7B2-16CD590F385E}" srcOrd="1" destOrd="0" presId="urn:microsoft.com/office/officeart/2005/8/layout/hierarchy4"/>
    <dgm:cxn modelId="{66AD29F6-A165-48C3-82E9-99D25461138E}" type="presParOf" srcId="{4A1D7939-C139-4889-AA8A-C0FC12630CEE}" destId="{7F93EC46-9C8D-4119-8F52-CCFA2BE3D856}" srcOrd="2" destOrd="0" presId="urn:microsoft.com/office/officeart/2005/8/layout/hierarchy4"/>
    <dgm:cxn modelId="{126EE27B-F3FD-4012-B5A9-9C6BD5649867}" type="presParOf" srcId="{7F93EC46-9C8D-4119-8F52-CCFA2BE3D856}" destId="{57E5281D-099B-4146-8847-39F267019B93}" srcOrd="0" destOrd="0" presId="urn:microsoft.com/office/officeart/2005/8/layout/hierarchy4"/>
    <dgm:cxn modelId="{A6D9B8AA-2C93-41CF-ABB1-EFE45099460A}" type="presParOf" srcId="{57E5281D-099B-4146-8847-39F267019B93}" destId="{85D767EC-FAE5-4312-B23F-9B41F2C6B7D7}" srcOrd="0" destOrd="0" presId="urn:microsoft.com/office/officeart/2005/8/layout/hierarchy4"/>
    <dgm:cxn modelId="{16F0AA40-546D-4F96-9F84-54BD3D462477}" type="presParOf" srcId="{57E5281D-099B-4146-8847-39F267019B93}" destId="{5235A571-E7D1-4212-916B-3AF6CE2BD5B1}" srcOrd="1" destOrd="0" presId="urn:microsoft.com/office/officeart/2005/8/layout/hierarchy4"/>
    <dgm:cxn modelId="{4BE5A8D7-7BD1-44C9-A4B6-F31F358E9E8F}" type="presParOf" srcId="{57E5281D-099B-4146-8847-39F267019B93}" destId="{E795CE46-C816-4100-AC67-9520DA742BDE}" srcOrd="2" destOrd="0" presId="urn:microsoft.com/office/officeart/2005/8/layout/hierarchy4"/>
    <dgm:cxn modelId="{44EE0989-2FDE-45CA-A2AD-D7955DCA90A6}" type="presParOf" srcId="{E795CE46-C816-4100-AC67-9520DA742BDE}" destId="{F459F5F6-238C-43D7-9326-885053A3556B}" srcOrd="0" destOrd="0" presId="urn:microsoft.com/office/officeart/2005/8/layout/hierarchy4"/>
    <dgm:cxn modelId="{56516060-2113-4948-8C34-C14CDA594AAB}" type="presParOf" srcId="{F459F5F6-238C-43D7-9326-885053A3556B}" destId="{DA43826B-0B4B-4920-A285-F98E19D5941D}" srcOrd="0" destOrd="0" presId="urn:microsoft.com/office/officeart/2005/8/layout/hierarchy4"/>
    <dgm:cxn modelId="{52914527-31C0-4895-A320-54E6DDE43325}" type="presParOf" srcId="{F459F5F6-238C-43D7-9326-885053A3556B}" destId="{9D8117C8-E0A5-4647-AA88-A60119B95A5E}" srcOrd="1" destOrd="0" presId="urn:microsoft.com/office/officeart/2005/8/layout/hierarchy4"/>
    <dgm:cxn modelId="{60D61973-2FBE-49BC-8832-4809E725BE04}" type="presParOf" srcId="{F459F5F6-238C-43D7-9326-885053A3556B}" destId="{342AD675-02AB-4425-A3AB-59DA91C5AA19}" srcOrd="2" destOrd="0" presId="urn:microsoft.com/office/officeart/2005/8/layout/hierarchy4"/>
    <dgm:cxn modelId="{C6F7E35A-0FE1-4EF3-BA5D-E6C75FE8EC3C}" type="presParOf" srcId="{342AD675-02AB-4425-A3AB-59DA91C5AA19}" destId="{4F4BA98D-31FB-406E-B1A7-3271B5677A6D}" srcOrd="0" destOrd="0" presId="urn:microsoft.com/office/officeart/2005/8/layout/hierarchy4"/>
    <dgm:cxn modelId="{6643511F-F3F7-4847-8CC2-E97A9A3C885A}" type="presParOf" srcId="{4F4BA98D-31FB-406E-B1A7-3271B5677A6D}" destId="{DFE4F096-5C89-4A55-B599-B9DE90644DC7}" srcOrd="0" destOrd="0" presId="urn:microsoft.com/office/officeart/2005/8/layout/hierarchy4"/>
    <dgm:cxn modelId="{FBDC814E-E567-4300-B87E-1E8E5DE99C91}" type="presParOf" srcId="{4F4BA98D-31FB-406E-B1A7-3271B5677A6D}" destId="{7CD2C0CD-7C22-472C-BB8B-D7E9EB5181C7}" srcOrd="1" destOrd="0" presId="urn:microsoft.com/office/officeart/2005/8/layout/hierarchy4"/>
    <dgm:cxn modelId="{8B40993C-6E3A-4860-B1C9-0A7CAF5BF17C}" type="presParOf" srcId="{4F4BA98D-31FB-406E-B1A7-3271B5677A6D}" destId="{2A4BA3EB-A05A-48B7-881B-F569E9521F49}" srcOrd="2" destOrd="0" presId="urn:microsoft.com/office/officeart/2005/8/layout/hierarchy4"/>
    <dgm:cxn modelId="{1DD53DC1-962A-4AB5-A7CA-87140DBED1CA}" type="presParOf" srcId="{2A4BA3EB-A05A-48B7-881B-F569E9521F49}" destId="{970D4EAA-8D84-4C79-A2F4-C864585A901C}" srcOrd="0" destOrd="0" presId="urn:microsoft.com/office/officeart/2005/8/layout/hierarchy4"/>
    <dgm:cxn modelId="{F0501688-07C9-4C75-9A1C-DA7EB10F2841}" type="presParOf" srcId="{970D4EAA-8D84-4C79-A2F4-C864585A901C}" destId="{41BC3A0A-9B3E-48C2-AF7E-4561F1972853}" srcOrd="0" destOrd="0" presId="urn:microsoft.com/office/officeart/2005/8/layout/hierarchy4"/>
    <dgm:cxn modelId="{41242D83-095D-44D4-B530-FB086204BF94}" type="presParOf" srcId="{970D4EAA-8D84-4C79-A2F4-C864585A901C}" destId="{E125B104-8180-4B37-9338-0541545B2C08}" srcOrd="1" destOrd="0" presId="urn:microsoft.com/office/officeart/2005/8/layout/hierarchy4"/>
    <dgm:cxn modelId="{D0858185-EEE2-4F23-8E00-47ADEA305BE8}" type="presParOf" srcId="{970D4EAA-8D84-4C79-A2F4-C864585A901C}" destId="{1A2EDCCA-4C4A-4915-BA82-F26A7552469F}" srcOrd="2" destOrd="0" presId="urn:microsoft.com/office/officeart/2005/8/layout/hierarchy4"/>
    <dgm:cxn modelId="{5E2ABEC8-84CE-436E-B288-92C3A02F7BF7}" type="presParOf" srcId="{1A2EDCCA-4C4A-4915-BA82-F26A7552469F}" destId="{B05551F1-1422-4887-BC4A-D0D04B427AFF}" srcOrd="0" destOrd="0" presId="urn:microsoft.com/office/officeart/2005/8/layout/hierarchy4"/>
    <dgm:cxn modelId="{7F1B7872-3786-403E-860C-755DBAEFFF00}" type="presParOf" srcId="{B05551F1-1422-4887-BC4A-D0D04B427AFF}" destId="{4D68AAC1-344C-4817-9DEB-5154E6D78C3B}" srcOrd="0" destOrd="0" presId="urn:microsoft.com/office/officeart/2005/8/layout/hierarchy4"/>
    <dgm:cxn modelId="{7E124279-878F-4FE4-A83F-51E357F48EE7}" type="presParOf" srcId="{B05551F1-1422-4887-BC4A-D0D04B427AFF}" destId="{FC90392D-4F9F-4099-B387-F8CC7F554EEF}" srcOrd="1" destOrd="0" presId="urn:microsoft.com/office/officeart/2005/8/layout/hierarchy4"/>
    <dgm:cxn modelId="{B27F89F0-880B-47C8-9391-0C04609FDAC8}" type="presParOf" srcId="{B74154C5-AFFE-498C-8E4C-911D7456AC97}" destId="{694C6A3E-E1B4-4940-ABED-A0BE47161CCE}" srcOrd="1" destOrd="0" presId="urn:microsoft.com/office/officeart/2005/8/layout/hierarchy4"/>
    <dgm:cxn modelId="{AFCF0505-DFF1-4CCE-A32B-2CFC83A38261}" type="presParOf" srcId="{B74154C5-AFFE-498C-8E4C-911D7456AC97}" destId="{22BDFE06-8D1B-4C76-8FF0-2DABD4B35522}" srcOrd="2" destOrd="0" presId="urn:microsoft.com/office/officeart/2005/8/layout/hierarchy4"/>
    <dgm:cxn modelId="{AA7E2518-045A-41F0-9F87-B5D06BB9A69A}" type="presParOf" srcId="{22BDFE06-8D1B-4C76-8FF0-2DABD4B35522}" destId="{576C6983-4618-426C-8177-DEA9FE3AC4EB}" srcOrd="0" destOrd="0" presId="urn:microsoft.com/office/officeart/2005/8/layout/hierarchy4"/>
    <dgm:cxn modelId="{CFDCE54E-3CFD-434D-81FA-4FCD9B4A3C7E}" type="presParOf" srcId="{22BDFE06-8D1B-4C76-8FF0-2DABD4B35522}" destId="{498D5BED-6816-45E0-A418-8DCFF49902AF}" srcOrd="1" destOrd="0" presId="urn:microsoft.com/office/officeart/2005/8/layout/hierarchy4"/>
    <dgm:cxn modelId="{4987FA54-E1A9-4C86-BD75-AE03690B96CF}" type="presParOf" srcId="{22BDFE06-8D1B-4C76-8FF0-2DABD4B35522}" destId="{508A389B-C0F5-43D4-BD46-7C9F058EB2F7}" srcOrd="2" destOrd="0" presId="urn:microsoft.com/office/officeart/2005/8/layout/hierarchy4"/>
    <dgm:cxn modelId="{BF5EBA4A-1826-47A5-9F40-D76996CF8D82}" type="presParOf" srcId="{508A389B-C0F5-43D4-BD46-7C9F058EB2F7}" destId="{2E9427EC-521F-45BD-95BD-C2EA62236516}" srcOrd="0" destOrd="0" presId="urn:microsoft.com/office/officeart/2005/8/layout/hierarchy4"/>
    <dgm:cxn modelId="{A3C2C14A-C3EF-4005-827A-E37612EF1744}" type="presParOf" srcId="{2E9427EC-521F-45BD-95BD-C2EA62236516}" destId="{672DFC88-43F4-433B-9B7F-D5CE282279E3}" srcOrd="0" destOrd="0" presId="urn:microsoft.com/office/officeart/2005/8/layout/hierarchy4"/>
    <dgm:cxn modelId="{26D65CA5-DCF4-4BED-99F7-7523289E787F}" type="presParOf" srcId="{2E9427EC-521F-45BD-95BD-C2EA62236516}" destId="{BCC873B0-A9FE-4F45-AD2E-ED28CA5DFD9A}" srcOrd="1" destOrd="0" presId="urn:microsoft.com/office/officeart/2005/8/layout/hierarchy4"/>
    <dgm:cxn modelId="{30742C1A-69DC-494B-AA31-043D7BA8976A}" type="presParOf" srcId="{2E9427EC-521F-45BD-95BD-C2EA62236516}" destId="{68FB6F70-C047-4E46-9E82-A09946504644}" srcOrd="2" destOrd="0" presId="urn:microsoft.com/office/officeart/2005/8/layout/hierarchy4"/>
    <dgm:cxn modelId="{1454C4BC-51AC-4F7D-A2EE-36832507AB38}" type="presParOf" srcId="{68FB6F70-C047-4E46-9E82-A09946504644}" destId="{FF422C5A-2F9A-4C9D-854E-BFC785439DEC}" srcOrd="0" destOrd="0" presId="urn:microsoft.com/office/officeart/2005/8/layout/hierarchy4"/>
    <dgm:cxn modelId="{7F318652-FCB2-4D51-B40E-7A518070195D}" type="presParOf" srcId="{FF422C5A-2F9A-4C9D-854E-BFC785439DEC}" destId="{C586111C-58B6-40AF-8D8A-60EE680572BA}" srcOrd="0" destOrd="0" presId="urn:microsoft.com/office/officeart/2005/8/layout/hierarchy4"/>
    <dgm:cxn modelId="{10D6CF78-F034-4D1F-AAAF-59DEBC151634}" type="presParOf" srcId="{FF422C5A-2F9A-4C9D-854E-BFC785439DEC}" destId="{A0E0AB26-1DEA-4D08-AD62-8A7E0816A59C}" srcOrd="1" destOrd="0" presId="urn:microsoft.com/office/officeart/2005/8/layout/hierarchy4"/>
    <dgm:cxn modelId="{7031C0F7-3CA9-4026-AFE5-AC2F160E9CBF}" type="presParOf" srcId="{FF422C5A-2F9A-4C9D-854E-BFC785439DEC}" destId="{FFF447F9-BACE-4B19-B5DF-5D71FE61C4DC}" srcOrd="2" destOrd="0" presId="urn:microsoft.com/office/officeart/2005/8/layout/hierarchy4"/>
    <dgm:cxn modelId="{CC40BF02-538D-4F64-B410-171E6C8F3386}" type="presParOf" srcId="{FFF447F9-BACE-4B19-B5DF-5D71FE61C4DC}" destId="{5106FDE3-AC3E-4615-8C4F-829EABC2C26C}" srcOrd="0" destOrd="0" presId="urn:microsoft.com/office/officeart/2005/8/layout/hierarchy4"/>
    <dgm:cxn modelId="{8D39F7C3-5687-4578-B322-A361FC5AF96E}" type="presParOf" srcId="{5106FDE3-AC3E-4615-8C4F-829EABC2C26C}" destId="{41590EE3-70B4-4E0E-8D44-18EF1FD97F2E}" srcOrd="0" destOrd="0" presId="urn:microsoft.com/office/officeart/2005/8/layout/hierarchy4"/>
    <dgm:cxn modelId="{B11B0456-D51B-4B80-86F2-6BF164A7C9BE}" type="presParOf" srcId="{5106FDE3-AC3E-4615-8C4F-829EABC2C26C}" destId="{58DAA9F4-0E18-4F78-BD4F-92D296477D35}" srcOrd="1" destOrd="0" presId="urn:microsoft.com/office/officeart/2005/8/layout/hierarchy4"/>
    <dgm:cxn modelId="{F28DFE09-B132-4314-9CCA-2F2C08E5C427}" type="presParOf" srcId="{5106FDE3-AC3E-4615-8C4F-829EABC2C26C}" destId="{D1A4E4BA-FB74-44DD-88E4-672303AAC4FA}" srcOrd="2" destOrd="0" presId="urn:microsoft.com/office/officeart/2005/8/layout/hierarchy4"/>
    <dgm:cxn modelId="{DA9420E4-E404-48BE-9C09-3BE18FAAE73F}" type="presParOf" srcId="{D1A4E4BA-FB74-44DD-88E4-672303AAC4FA}" destId="{E5B57F09-2B59-4711-A8C9-974EF4149D9A}" srcOrd="0" destOrd="0" presId="urn:microsoft.com/office/officeart/2005/8/layout/hierarchy4"/>
    <dgm:cxn modelId="{80DB9A11-D055-4B95-A6F1-AF3CEC27AB6D}" type="presParOf" srcId="{E5B57F09-2B59-4711-A8C9-974EF4149D9A}" destId="{6CE5FDB4-BFBB-4259-A330-B441199BCE24}" srcOrd="0" destOrd="0" presId="urn:microsoft.com/office/officeart/2005/8/layout/hierarchy4"/>
    <dgm:cxn modelId="{D714FE6F-FE24-45E0-A307-56C27F893F68}" type="presParOf" srcId="{E5B57F09-2B59-4711-A8C9-974EF4149D9A}" destId="{333F826B-C233-4B5F-A398-764D3F47A1BA}" srcOrd="1" destOrd="0" presId="urn:microsoft.com/office/officeart/2005/8/layout/hierarchy4"/>
    <dgm:cxn modelId="{11E7FDB3-3606-4586-BFE6-DEC266D5AA70}" type="presParOf" srcId="{E5B57F09-2B59-4711-A8C9-974EF4149D9A}" destId="{E607D5B5-B0CE-46E0-84C5-F456BAF04EE4}" srcOrd="2" destOrd="0" presId="urn:microsoft.com/office/officeart/2005/8/layout/hierarchy4"/>
    <dgm:cxn modelId="{F3A6D834-2C64-4D86-A3EC-50C27E144943}" type="presParOf" srcId="{E607D5B5-B0CE-46E0-84C5-F456BAF04EE4}" destId="{F267116D-D0B1-4457-ABA0-2D94424C53E8}" srcOrd="0" destOrd="0" presId="urn:microsoft.com/office/officeart/2005/8/layout/hierarchy4"/>
    <dgm:cxn modelId="{BEAA3518-C40B-4FCD-9E65-666D0C8249C3}" type="presParOf" srcId="{F267116D-D0B1-4457-ABA0-2D94424C53E8}" destId="{89DC61A6-3199-4C88-A8D1-98ADCFDD3274}" srcOrd="0" destOrd="0" presId="urn:microsoft.com/office/officeart/2005/8/layout/hierarchy4"/>
    <dgm:cxn modelId="{E6D2A5C0-904F-4CAB-8D2C-E7A5711F7E1F}" type="presParOf" srcId="{F267116D-D0B1-4457-ABA0-2D94424C53E8}" destId="{911FD772-B984-413E-A468-8F0F3007E9F5}" srcOrd="1" destOrd="0" presId="urn:microsoft.com/office/officeart/2005/8/layout/hierarchy4"/>
    <dgm:cxn modelId="{5688619C-7553-4826-B891-0AD62432486A}" type="presParOf" srcId="{F267116D-D0B1-4457-ABA0-2D94424C53E8}" destId="{C7E808E6-5BB0-42AD-9568-7FA84FFA1273}" srcOrd="2" destOrd="0" presId="urn:microsoft.com/office/officeart/2005/8/layout/hierarchy4"/>
    <dgm:cxn modelId="{4EF048F7-11FB-45A9-BD87-DDAED72AC22B}" type="presParOf" srcId="{C7E808E6-5BB0-42AD-9568-7FA84FFA1273}" destId="{6143EFE8-4DC9-41D7-A90D-BEF4DD9D6775}" srcOrd="0" destOrd="0" presId="urn:microsoft.com/office/officeart/2005/8/layout/hierarchy4"/>
    <dgm:cxn modelId="{933FC381-EA17-4A41-A0DA-A275ACE7B8B1}" type="presParOf" srcId="{6143EFE8-4DC9-41D7-A90D-BEF4DD9D6775}" destId="{B35EEDEE-A63C-4DC0-9860-A34A7BFD903E}" srcOrd="0" destOrd="0" presId="urn:microsoft.com/office/officeart/2005/8/layout/hierarchy4"/>
    <dgm:cxn modelId="{22C25174-06ED-42FE-A73F-8DD615EA1063}" type="presParOf" srcId="{6143EFE8-4DC9-41D7-A90D-BEF4DD9D6775}" destId="{7FCBD9CD-B110-42C6-8A12-77938593864B}" srcOrd="1" destOrd="0" presId="urn:microsoft.com/office/officeart/2005/8/layout/hierarchy4"/>
    <dgm:cxn modelId="{414F2CB2-B2BC-4F9D-8863-A5D7A9BE0D6F}" type="presParOf" srcId="{6143EFE8-4DC9-41D7-A90D-BEF4DD9D6775}" destId="{2AFD5925-89E6-4CDB-B771-8976E3EAA1E0}" srcOrd="2" destOrd="0" presId="urn:microsoft.com/office/officeart/2005/8/layout/hierarchy4"/>
    <dgm:cxn modelId="{082A1331-959D-4B73-A56E-2D40E25C58A9}" type="presParOf" srcId="{2AFD5925-89E6-4CDB-B771-8976E3EAA1E0}" destId="{217CF23E-7F38-4259-96F8-E5CAAE02379B}" srcOrd="0" destOrd="0" presId="urn:microsoft.com/office/officeart/2005/8/layout/hierarchy4"/>
    <dgm:cxn modelId="{906DE9EC-2D83-4DAC-A392-12740C442DFA}" type="presParOf" srcId="{217CF23E-7F38-4259-96F8-E5CAAE02379B}" destId="{2D6E7E78-D303-4B4D-A63A-55D54230421A}" srcOrd="0" destOrd="0" presId="urn:microsoft.com/office/officeart/2005/8/layout/hierarchy4"/>
    <dgm:cxn modelId="{960E17F7-DD49-40C2-AAF8-2CED9854CFFD}" type="presParOf" srcId="{217CF23E-7F38-4259-96F8-E5CAAE02379B}" destId="{72702E03-83E1-45E5-AC33-212451A31002}" srcOrd="1" destOrd="0" presId="urn:microsoft.com/office/officeart/2005/8/layout/hierarchy4"/>
    <dgm:cxn modelId="{E11CDB39-6A84-4DE2-8A84-6E73C2E1DC9F}" type="presParOf" srcId="{217CF23E-7F38-4259-96F8-E5CAAE02379B}" destId="{BAC09310-64C2-4072-B5A6-9D6D534F4B56}" srcOrd="2" destOrd="0" presId="urn:microsoft.com/office/officeart/2005/8/layout/hierarchy4"/>
    <dgm:cxn modelId="{66584762-D297-4DEA-A2B4-256E066F1171}" type="presParOf" srcId="{BAC09310-64C2-4072-B5A6-9D6D534F4B56}" destId="{6B89A1EE-F9B9-40CC-B77B-C3631EA4C4F3}" srcOrd="0" destOrd="0" presId="urn:microsoft.com/office/officeart/2005/8/layout/hierarchy4"/>
    <dgm:cxn modelId="{0AE44F89-29B8-41F6-89E8-96E5BFE90CAD}" type="presParOf" srcId="{6B89A1EE-F9B9-40CC-B77B-C3631EA4C4F3}" destId="{EFAA2913-A55B-4945-83EE-1B390A45B139}" srcOrd="0" destOrd="0" presId="urn:microsoft.com/office/officeart/2005/8/layout/hierarchy4"/>
    <dgm:cxn modelId="{3F618AF4-A200-47C3-9AEE-D2833B4FE2AD}" type="presParOf" srcId="{6B89A1EE-F9B9-40CC-B77B-C3631EA4C4F3}" destId="{9E56F5B0-232F-4954-BD3F-52C3876F227D}" srcOrd="1" destOrd="0" presId="urn:microsoft.com/office/officeart/2005/8/layout/hierarchy4"/>
    <dgm:cxn modelId="{A0508670-44BC-4E03-B275-4049184D845B}" type="presParOf" srcId="{6B89A1EE-F9B9-40CC-B77B-C3631EA4C4F3}" destId="{D80EBF72-1112-436E-9C72-8CEE867647AF}" srcOrd="2" destOrd="0" presId="urn:microsoft.com/office/officeart/2005/8/layout/hierarchy4"/>
    <dgm:cxn modelId="{1C0CFD9B-3F33-441B-85A6-2C47DEFC849A}" type="presParOf" srcId="{D80EBF72-1112-436E-9C72-8CEE867647AF}" destId="{4AA5A3B7-E661-41F2-A1BC-986B6B357F41}" srcOrd="0" destOrd="0" presId="urn:microsoft.com/office/officeart/2005/8/layout/hierarchy4"/>
    <dgm:cxn modelId="{588A77C2-D495-4A71-8511-B0D2AC6D3523}" type="presParOf" srcId="{4AA5A3B7-E661-41F2-A1BC-986B6B357F41}" destId="{BA9BB791-5ED8-4E0A-B0BF-B2BA7DD3E29D}" srcOrd="0" destOrd="0" presId="urn:microsoft.com/office/officeart/2005/8/layout/hierarchy4"/>
    <dgm:cxn modelId="{D0FDF580-B122-4CF3-B754-0BAC20EEB28E}" type="presParOf" srcId="{4AA5A3B7-E661-41F2-A1BC-986B6B357F41}" destId="{5BEE759B-DD56-47E5-A110-4807B96F7035}" srcOrd="1" destOrd="0" presId="urn:microsoft.com/office/officeart/2005/8/layout/hierarchy4"/>
    <dgm:cxn modelId="{7DAF26BA-6B44-469D-A3F1-9BC12EC5C381}" type="presParOf" srcId="{4AA5A3B7-E661-41F2-A1BC-986B6B357F41}" destId="{DC8F6C01-5DB4-4CE2-9A84-D801235E8829}" srcOrd="2" destOrd="0" presId="urn:microsoft.com/office/officeart/2005/8/layout/hierarchy4"/>
    <dgm:cxn modelId="{8AFC8624-7EC1-4C4D-8ECC-7EC5B369ECC4}" type="presParOf" srcId="{DC8F6C01-5DB4-4CE2-9A84-D801235E8829}" destId="{8804206F-B57E-4503-A546-6CD7DF3006F0}" srcOrd="0" destOrd="0" presId="urn:microsoft.com/office/officeart/2005/8/layout/hierarchy4"/>
    <dgm:cxn modelId="{FDE452AF-547F-41FF-89BC-48F409150B43}" type="presParOf" srcId="{8804206F-B57E-4503-A546-6CD7DF3006F0}" destId="{EF877C3E-1AED-4E5C-B9B2-BAE3107D0A00}" srcOrd="0" destOrd="0" presId="urn:microsoft.com/office/officeart/2005/8/layout/hierarchy4"/>
    <dgm:cxn modelId="{AB171CA2-42CD-4543-9662-02F42A655B55}" type="presParOf" srcId="{8804206F-B57E-4503-A546-6CD7DF3006F0}" destId="{107DDC55-3231-4B44-BE32-70A02FAEF6A6}" srcOrd="1" destOrd="0" presId="urn:microsoft.com/office/officeart/2005/8/layout/hierarchy4"/>
    <dgm:cxn modelId="{81A506BA-CEBC-4054-822D-6C355479A680}" type="presParOf" srcId="{B74154C5-AFFE-498C-8E4C-911D7456AC97}" destId="{8A94FD29-AE36-4272-B8B7-FF847200D7A2}" srcOrd="3" destOrd="0" presId="urn:microsoft.com/office/officeart/2005/8/layout/hierarchy4"/>
    <dgm:cxn modelId="{E0E589F1-DE0D-4CAA-8D48-3E536ED7BEBF}" type="presParOf" srcId="{B74154C5-AFFE-498C-8E4C-911D7456AC97}" destId="{AF93020A-9780-4776-85B8-7147747F36CC}" srcOrd="4" destOrd="0" presId="urn:microsoft.com/office/officeart/2005/8/layout/hierarchy4"/>
    <dgm:cxn modelId="{4C1A23AA-63FE-4568-961B-AC7753849877}" type="presParOf" srcId="{AF93020A-9780-4776-85B8-7147747F36CC}" destId="{A25BE625-018B-46BA-BE7F-ED875B975F26}" srcOrd="0" destOrd="0" presId="urn:microsoft.com/office/officeart/2005/8/layout/hierarchy4"/>
    <dgm:cxn modelId="{4304CDA4-54AF-42F9-918E-769FABE3E66F}" type="presParOf" srcId="{AF93020A-9780-4776-85B8-7147747F36CC}" destId="{1A223B6C-87F7-4855-A691-FD4F8FB278AD}" srcOrd="1" destOrd="0" presId="urn:microsoft.com/office/officeart/2005/8/layout/hierarchy4"/>
    <dgm:cxn modelId="{03DCFFEE-0A79-43BA-82A6-C6A0E23BA2D3}" type="presParOf" srcId="{AF93020A-9780-4776-85B8-7147747F36CC}" destId="{DACF82F6-95A6-4B59-9D37-F46699815612}" srcOrd="2" destOrd="0" presId="urn:microsoft.com/office/officeart/2005/8/layout/hierarchy4"/>
    <dgm:cxn modelId="{16EC9583-D02F-4076-9770-D8F63FD9EDED}" type="presParOf" srcId="{DACF82F6-95A6-4B59-9D37-F46699815612}" destId="{72E6673E-523D-4E62-80E5-5062FE589301}" srcOrd="0" destOrd="0" presId="urn:microsoft.com/office/officeart/2005/8/layout/hierarchy4"/>
    <dgm:cxn modelId="{9CECDB36-210E-4EAD-9918-1B22E5DAC111}" type="presParOf" srcId="{72E6673E-523D-4E62-80E5-5062FE589301}" destId="{CB2AF246-A0C3-4F64-A578-D38165C39147}" srcOrd="0" destOrd="0" presId="urn:microsoft.com/office/officeart/2005/8/layout/hierarchy4"/>
    <dgm:cxn modelId="{29414942-E66A-41B1-836C-84900BA2C292}" type="presParOf" srcId="{72E6673E-523D-4E62-80E5-5062FE589301}" destId="{819FC9E5-E3D6-4C1A-9A2E-5E9E87CE7A56}" srcOrd="1" destOrd="0" presId="urn:microsoft.com/office/officeart/2005/8/layout/hierarchy4"/>
    <dgm:cxn modelId="{08DABEFB-F100-41BE-8892-25F4BF1EB91C}" type="presParOf" srcId="{72E6673E-523D-4E62-80E5-5062FE589301}" destId="{F0336813-9E34-44C5-93FA-F6459A965D24}" srcOrd="2" destOrd="0" presId="urn:microsoft.com/office/officeart/2005/8/layout/hierarchy4"/>
    <dgm:cxn modelId="{017F6475-B2E7-4C9B-BF16-A66EE84C3CA0}" type="presParOf" srcId="{F0336813-9E34-44C5-93FA-F6459A965D24}" destId="{BC3780EC-6A8B-44DF-B9EE-2DD1146E7F89}" srcOrd="0" destOrd="0" presId="urn:microsoft.com/office/officeart/2005/8/layout/hierarchy4"/>
    <dgm:cxn modelId="{B7DE76E0-03F9-4915-A1A0-DBCFC8595436}" type="presParOf" srcId="{BC3780EC-6A8B-44DF-B9EE-2DD1146E7F89}" destId="{02D78884-08A2-47FD-874A-FD0B1E1D6A24}" srcOrd="0" destOrd="0" presId="urn:microsoft.com/office/officeart/2005/8/layout/hierarchy4"/>
    <dgm:cxn modelId="{5EBF1D2E-B688-4917-BE1A-F2B7EA888F44}" type="presParOf" srcId="{BC3780EC-6A8B-44DF-B9EE-2DD1146E7F89}" destId="{BEA800FD-3FF2-44D3-B095-1DA76A25312A}" srcOrd="1" destOrd="0" presId="urn:microsoft.com/office/officeart/2005/8/layout/hierarchy4"/>
    <dgm:cxn modelId="{665D5AD1-F4F3-4A06-944B-5E1911EA85D4}" type="presParOf" srcId="{BC3780EC-6A8B-44DF-B9EE-2DD1146E7F89}" destId="{EE518E9E-1373-401A-B06B-B7F8F1BE37AF}" srcOrd="2" destOrd="0" presId="urn:microsoft.com/office/officeart/2005/8/layout/hierarchy4"/>
    <dgm:cxn modelId="{FC2F49ED-D8A6-4FE5-98CA-2013FD91544E}" type="presParOf" srcId="{EE518E9E-1373-401A-B06B-B7F8F1BE37AF}" destId="{4A08C748-3ACE-47B8-ABA4-F56495914AD8}" srcOrd="0" destOrd="0" presId="urn:microsoft.com/office/officeart/2005/8/layout/hierarchy4"/>
    <dgm:cxn modelId="{61023D6D-66A7-416B-9036-85D1258D397F}" type="presParOf" srcId="{4A08C748-3ACE-47B8-ABA4-F56495914AD8}" destId="{59176932-D6D5-4C36-BF7A-69A1297C4BAD}" srcOrd="0" destOrd="0" presId="urn:microsoft.com/office/officeart/2005/8/layout/hierarchy4"/>
    <dgm:cxn modelId="{D17D9F8A-AB07-43CB-BB20-F2F1E2B9B20C}" type="presParOf" srcId="{4A08C748-3ACE-47B8-ABA4-F56495914AD8}" destId="{30B75228-9E45-4192-98FC-463FCFD65011}" srcOrd="1" destOrd="0" presId="urn:microsoft.com/office/officeart/2005/8/layout/hierarchy4"/>
    <dgm:cxn modelId="{C2C83346-99A5-4457-8692-B4344F67DA6D}" type="presParOf" srcId="{4A08C748-3ACE-47B8-ABA4-F56495914AD8}" destId="{4E7A1119-403E-4C39-BB54-05ED8132FF0C}" srcOrd="2" destOrd="0" presId="urn:microsoft.com/office/officeart/2005/8/layout/hierarchy4"/>
    <dgm:cxn modelId="{DBC818A0-F92D-413D-806D-60265BBFC175}" type="presParOf" srcId="{4E7A1119-403E-4C39-BB54-05ED8132FF0C}" destId="{F32685DE-10D4-4878-B807-45D477FFEF84}" srcOrd="0" destOrd="0" presId="urn:microsoft.com/office/officeart/2005/8/layout/hierarchy4"/>
    <dgm:cxn modelId="{AAF02108-99B6-4E40-B305-4D7C1F91F64A}" type="presParOf" srcId="{F32685DE-10D4-4878-B807-45D477FFEF84}" destId="{BA61E3A6-0BE5-4066-9F94-BB1BFFF8EBBF}" srcOrd="0" destOrd="0" presId="urn:microsoft.com/office/officeart/2005/8/layout/hierarchy4"/>
    <dgm:cxn modelId="{1C77601A-11B7-452F-AF90-F28667B2061E}" type="presParOf" srcId="{F32685DE-10D4-4878-B807-45D477FFEF84}" destId="{E4A82E23-1C0A-4136-A9EF-782A3309B0A1}" srcOrd="1" destOrd="0" presId="urn:microsoft.com/office/officeart/2005/8/layout/hierarchy4"/>
    <dgm:cxn modelId="{4F147BD9-4870-453C-8B57-E699557F78A5}" type="presParOf" srcId="{F32685DE-10D4-4878-B807-45D477FFEF84}" destId="{12969847-F565-4B2C-9631-4E5EF759A09C}" srcOrd="2" destOrd="0" presId="urn:microsoft.com/office/officeart/2005/8/layout/hierarchy4"/>
    <dgm:cxn modelId="{24422501-E35E-4C4E-815B-CC6C906D75D9}" type="presParOf" srcId="{12969847-F565-4B2C-9631-4E5EF759A09C}" destId="{52B80F8A-F071-46D8-883B-7E22B84F7B82}" srcOrd="0" destOrd="0" presId="urn:microsoft.com/office/officeart/2005/8/layout/hierarchy4"/>
    <dgm:cxn modelId="{869587B3-2066-4E17-A627-DBD33F981297}" type="presParOf" srcId="{52B80F8A-F071-46D8-883B-7E22B84F7B82}" destId="{8C5A4ABB-F609-4CF2-8CFC-5593BE697C3C}" srcOrd="0" destOrd="0" presId="urn:microsoft.com/office/officeart/2005/8/layout/hierarchy4"/>
    <dgm:cxn modelId="{2ADB49C9-D962-49DE-94D3-1927D393F98B}" type="presParOf" srcId="{52B80F8A-F071-46D8-883B-7E22B84F7B82}" destId="{628ECAEA-B4E2-4B8B-803B-B806DDFF1BEA}" srcOrd="1" destOrd="0" presId="urn:microsoft.com/office/officeart/2005/8/layout/hierarchy4"/>
    <dgm:cxn modelId="{DC5A6281-7E02-4B09-9876-804889EC9FDF}" type="presParOf" srcId="{52B80F8A-F071-46D8-883B-7E22B84F7B82}" destId="{363B422D-50FA-4623-87DE-F2646C7B8FA8}" srcOrd="2" destOrd="0" presId="urn:microsoft.com/office/officeart/2005/8/layout/hierarchy4"/>
    <dgm:cxn modelId="{284CE32D-8387-4942-AA8F-0F1DBBC2A2ED}" type="presParOf" srcId="{363B422D-50FA-4623-87DE-F2646C7B8FA8}" destId="{C6A45010-9352-4A1A-8B01-AEC7EFC8D6CE}" srcOrd="0" destOrd="0" presId="urn:microsoft.com/office/officeart/2005/8/layout/hierarchy4"/>
    <dgm:cxn modelId="{EA994037-F697-4221-8086-0E395F139912}" type="presParOf" srcId="{C6A45010-9352-4A1A-8B01-AEC7EFC8D6CE}" destId="{5CA92D6E-6985-440B-92AD-5A876699A5A4}" srcOrd="0" destOrd="0" presId="urn:microsoft.com/office/officeart/2005/8/layout/hierarchy4"/>
    <dgm:cxn modelId="{3A96E85D-08EF-4B0A-83AC-748A017AE2B6}" type="presParOf" srcId="{C6A45010-9352-4A1A-8B01-AEC7EFC8D6CE}" destId="{F9254DA0-656D-4EA7-88BA-E395EC3AF8B9}" srcOrd="1" destOrd="0" presId="urn:microsoft.com/office/officeart/2005/8/layout/hierarchy4"/>
    <dgm:cxn modelId="{14416678-97C6-4D98-9BE3-CDEBCF254FCC}" type="presParOf" srcId="{C6A45010-9352-4A1A-8B01-AEC7EFC8D6CE}" destId="{DC7AF065-3F82-4CA6-A7AA-3C6E8866FA3D}" srcOrd="2" destOrd="0" presId="urn:microsoft.com/office/officeart/2005/8/layout/hierarchy4"/>
    <dgm:cxn modelId="{05FEBE8A-338C-4DA1-B63E-8DAACF263DF0}" type="presParOf" srcId="{DC7AF065-3F82-4CA6-A7AA-3C6E8866FA3D}" destId="{6B58E69A-77C2-4C43-9442-11E57252E831}" srcOrd="0" destOrd="0" presId="urn:microsoft.com/office/officeart/2005/8/layout/hierarchy4"/>
    <dgm:cxn modelId="{A55F25B0-4306-4693-A05D-B8D17F1723AB}" type="presParOf" srcId="{6B58E69A-77C2-4C43-9442-11E57252E831}" destId="{18AC92DF-083C-4989-8ADA-6707D01CCCF4}" srcOrd="0" destOrd="0" presId="urn:microsoft.com/office/officeart/2005/8/layout/hierarchy4"/>
    <dgm:cxn modelId="{AD37C1A0-0CF1-417F-8772-B2E4861E32A5}" type="presParOf" srcId="{6B58E69A-77C2-4C43-9442-11E57252E831}" destId="{7B009CC2-58A0-45B8-8CF1-AEBF4BD3909C}" srcOrd="1" destOrd="0" presId="urn:microsoft.com/office/officeart/2005/8/layout/hierarchy4"/>
    <dgm:cxn modelId="{224AE10D-E7F9-4312-A4EB-65EF4E2137A9}" type="presParOf" srcId="{6B58E69A-77C2-4C43-9442-11E57252E831}" destId="{3D7CE568-A150-4BE1-B2A1-29D954331A37}" srcOrd="2" destOrd="0" presId="urn:microsoft.com/office/officeart/2005/8/layout/hierarchy4"/>
    <dgm:cxn modelId="{C9A1FA8D-9450-4616-AEDA-764EEB29A408}" type="presParOf" srcId="{3D7CE568-A150-4BE1-B2A1-29D954331A37}" destId="{51163814-E3BC-4FE1-9FA8-C18F72C1B8AC}" srcOrd="0" destOrd="0" presId="urn:microsoft.com/office/officeart/2005/8/layout/hierarchy4"/>
    <dgm:cxn modelId="{6154C58A-A3E2-4FEC-BC79-06863E01A190}" type="presParOf" srcId="{51163814-E3BC-4FE1-9FA8-C18F72C1B8AC}" destId="{A522CAB1-FCC4-443F-8FD3-24E781281F54}" srcOrd="0" destOrd="0" presId="urn:microsoft.com/office/officeart/2005/8/layout/hierarchy4"/>
    <dgm:cxn modelId="{E23C37A4-8B29-4910-8209-FB5758F4865C}" type="presParOf" srcId="{51163814-E3BC-4FE1-9FA8-C18F72C1B8AC}" destId="{7DAB765A-CBD8-42EE-9563-20F5EBF4CBDF}" srcOrd="1" destOrd="0" presId="urn:microsoft.com/office/officeart/2005/8/layout/hierarchy4"/>
    <dgm:cxn modelId="{BE883B61-F698-48D8-B341-78D4CBCB8E7E}" type="presParOf" srcId="{51163814-E3BC-4FE1-9FA8-C18F72C1B8AC}" destId="{4919BA61-09ED-4617-9876-3C754E477BEC}" srcOrd="2" destOrd="0" presId="urn:microsoft.com/office/officeart/2005/8/layout/hierarchy4"/>
    <dgm:cxn modelId="{AC284570-A015-47C2-AD74-710253B5735B}" type="presParOf" srcId="{4919BA61-09ED-4617-9876-3C754E477BEC}" destId="{B895BBEE-F8D4-484D-9501-928871353F07}" srcOrd="0" destOrd="0" presId="urn:microsoft.com/office/officeart/2005/8/layout/hierarchy4"/>
    <dgm:cxn modelId="{A7AB2517-A804-48A0-8F5D-BC88B9BD6DBB}" type="presParOf" srcId="{B895BBEE-F8D4-484D-9501-928871353F07}" destId="{D4C72088-8A4D-4CDF-AE61-70BF448279A6}" srcOrd="0" destOrd="0" presId="urn:microsoft.com/office/officeart/2005/8/layout/hierarchy4"/>
    <dgm:cxn modelId="{67789E53-0C53-4AD8-A002-85C602C756C5}" type="presParOf" srcId="{B895BBEE-F8D4-484D-9501-928871353F07}" destId="{F9C1014C-F732-421D-8669-CAB7579B423B}" srcOrd="1" destOrd="0" presId="urn:microsoft.com/office/officeart/2005/8/layout/hierarchy4"/>
    <dgm:cxn modelId="{7E6E40C6-E684-4160-9937-C60D4C59D42E}" type="presParOf" srcId="{B895BBEE-F8D4-484D-9501-928871353F07}" destId="{87C6F535-2034-4929-A5E3-905B64ADC50D}" srcOrd="2" destOrd="0" presId="urn:microsoft.com/office/officeart/2005/8/layout/hierarchy4"/>
    <dgm:cxn modelId="{A85E6256-3A4D-46A4-9F8C-BC9AD9C0C3BD}" type="presParOf" srcId="{87C6F535-2034-4929-A5E3-905B64ADC50D}" destId="{89264EB9-C267-4BED-BA85-6100B2B34F3F}" srcOrd="0" destOrd="0" presId="urn:microsoft.com/office/officeart/2005/8/layout/hierarchy4"/>
    <dgm:cxn modelId="{1A8FCFAA-C21A-4CA1-8932-6545435C31A0}" type="presParOf" srcId="{89264EB9-C267-4BED-BA85-6100B2B34F3F}" destId="{D52BBB9D-5636-4483-98A8-F562F566C328}" srcOrd="0" destOrd="0" presId="urn:microsoft.com/office/officeart/2005/8/layout/hierarchy4"/>
    <dgm:cxn modelId="{15226798-6673-4CFB-B752-F475EC765C28}" type="presParOf" srcId="{89264EB9-C267-4BED-BA85-6100B2B34F3F}" destId="{AC875F50-3B13-41EA-8D8A-274AC9FD9FBF}" srcOrd="1" destOrd="0" presId="urn:microsoft.com/office/officeart/2005/8/layout/hierarchy4"/>
    <dgm:cxn modelId="{AF4251C5-A1A2-4CBD-B693-70C34C28305D}" type="presParOf" srcId="{B74154C5-AFFE-498C-8E4C-911D7456AC97}" destId="{DF99D3E9-B7CE-4F56-A161-7C0465341531}" srcOrd="5" destOrd="0" presId="urn:microsoft.com/office/officeart/2005/8/layout/hierarchy4"/>
    <dgm:cxn modelId="{B83C91F9-F057-4F7F-830A-72D2DD80B2CD}" type="presParOf" srcId="{B74154C5-AFFE-498C-8E4C-911D7456AC97}" destId="{CFBC63A5-42B0-460D-9C89-B64E9E9E2922}" srcOrd="6" destOrd="0" presId="urn:microsoft.com/office/officeart/2005/8/layout/hierarchy4"/>
    <dgm:cxn modelId="{0FE73A05-37FB-4AB6-99AB-BA2A696AF20F}" type="presParOf" srcId="{CFBC63A5-42B0-460D-9C89-B64E9E9E2922}" destId="{9E5D5161-23D7-41B4-A187-BE6D7C6483D0}" srcOrd="0" destOrd="0" presId="urn:microsoft.com/office/officeart/2005/8/layout/hierarchy4"/>
    <dgm:cxn modelId="{1086919D-F851-4AE6-8453-CB4B2C143CD5}" type="presParOf" srcId="{CFBC63A5-42B0-460D-9C89-B64E9E9E2922}" destId="{8BC6FDF3-3E6D-414C-B5BC-6C5B61465391}" srcOrd="1" destOrd="0" presId="urn:microsoft.com/office/officeart/2005/8/layout/hierarchy4"/>
    <dgm:cxn modelId="{833AFE71-EB60-4705-BE68-C6CD19ED2EDD}" type="presParOf" srcId="{CFBC63A5-42B0-460D-9C89-B64E9E9E2922}" destId="{CEF18E39-1C73-42B9-BDF1-5DD3EC85EA0D}" srcOrd="2" destOrd="0" presId="urn:microsoft.com/office/officeart/2005/8/layout/hierarchy4"/>
    <dgm:cxn modelId="{1D79AAA6-7AB5-4871-81DC-CD59B9573281}" type="presParOf" srcId="{CEF18E39-1C73-42B9-BDF1-5DD3EC85EA0D}" destId="{D6936C6D-17F5-4369-B1C3-901E9E722DCF}" srcOrd="0" destOrd="0" presId="urn:microsoft.com/office/officeart/2005/8/layout/hierarchy4"/>
    <dgm:cxn modelId="{6430D0E6-5EA2-4DC7-8185-72E03D75A8E0}" type="presParOf" srcId="{D6936C6D-17F5-4369-B1C3-901E9E722DCF}" destId="{2965B01E-C0DE-4302-ADA0-732BD580C7B1}" srcOrd="0" destOrd="0" presId="urn:microsoft.com/office/officeart/2005/8/layout/hierarchy4"/>
    <dgm:cxn modelId="{4F33F45D-80E4-4EC8-AAE8-4BC90AF9CE8A}" type="presParOf" srcId="{D6936C6D-17F5-4369-B1C3-901E9E722DCF}" destId="{DC8AC8CB-3F6F-4460-AB01-5CBE0F14A486}" srcOrd="1" destOrd="0" presId="urn:microsoft.com/office/officeart/2005/8/layout/hierarchy4"/>
    <dgm:cxn modelId="{4D72A763-DD41-4586-BD99-CF5D57FCEF70}" type="presParOf" srcId="{D6936C6D-17F5-4369-B1C3-901E9E722DCF}" destId="{73994466-6310-40D7-8792-BD7FD56E6AF4}" srcOrd="2" destOrd="0" presId="urn:microsoft.com/office/officeart/2005/8/layout/hierarchy4"/>
    <dgm:cxn modelId="{1C9850BD-F1AE-4FBD-9402-6BE474EE6FFE}" type="presParOf" srcId="{73994466-6310-40D7-8792-BD7FD56E6AF4}" destId="{3EAD5394-E4AB-45B2-BE09-F998533ECF40}" srcOrd="0" destOrd="0" presId="urn:microsoft.com/office/officeart/2005/8/layout/hierarchy4"/>
    <dgm:cxn modelId="{6A801FEB-0FDA-417B-B0D8-77E67D6CD799}" type="presParOf" srcId="{3EAD5394-E4AB-45B2-BE09-F998533ECF40}" destId="{A7AF9B85-BF68-40A8-954B-A40EDB5CAF9F}" srcOrd="0" destOrd="0" presId="urn:microsoft.com/office/officeart/2005/8/layout/hierarchy4"/>
    <dgm:cxn modelId="{5FD7D8AD-38DD-4B97-9487-E890894FD246}" type="presParOf" srcId="{3EAD5394-E4AB-45B2-BE09-F998533ECF40}" destId="{C764A47D-7314-411D-8EF1-5B8F29829B1A}" srcOrd="1" destOrd="0" presId="urn:microsoft.com/office/officeart/2005/8/layout/hierarchy4"/>
    <dgm:cxn modelId="{D46D4FC4-178D-4B70-9179-9126DCBD3D47}" type="presParOf" srcId="{3EAD5394-E4AB-45B2-BE09-F998533ECF40}" destId="{D5C7FEFF-BE20-4D98-A72C-52B1B8B3F4F7}" srcOrd="2" destOrd="0" presId="urn:microsoft.com/office/officeart/2005/8/layout/hierarchy4"/>
    <dgm:cxn modelId="{18B6B213-8436-433E-8CBB-DDE375DA2CFD}" type="presParOf" srcId="{D5C7FEFF-BE20-4D98-A72C-52B1B8B3F4F7}" destId="{CA81CD2D-7A1B-4CCA-952B-6AE89CE8AAB7}" srcOrd="0" destOrd="0" presId="urn:microsoft.com/office/officeart/2005/8/layout/hierarchy4"/>
    <dgm:cxn modelId="{255B31A5-964A-4B96-A937-1C1D587B0E37}" type="presParOf" srcId="{CA81CD2D-7A1B-4CCA-952B-6AE89CE8AAB7}" destId="{EFF40216-5B58-45C6-B485-1C9C4561DF2F}" srcOrd="0" destOrd="0" presId="urn:microsoft.com/office/officeart/2005/8/layout/hierarchy4"/>
    <dgm:cxn modelId="{6E67097E-3EEA-4067-A6A8-BCB3D3B3342B}" type="presParOf" srcId="{CA81CD2D-7A1B-4CCA-952B-6AE89CE8AAB7}" destId="{82BA7D97-E2A8-4C59-838B-E0906E156677}" srcOrd="1" destOrd="0" presId="urn:microsoft.com/office/officeart/2005/8/layout/hierarchy4"/>
    <dgm:cxn modelId="{AA0CAE67-C70D-45FA-9DB0-1BBA43897932}" type="presParOf" srcId="{CA81CD2D-7A1B-4CCA-952B-6AE89CE8AAB7}" destId="{F73E662C-F722-4B4F-9DF8-BE21B2C2C700}" srcOrd="2" destOrd="0" presId="urn:microsoft.com/office/officeart/2005/8/layout/hierarchy4"/>
    <dgm:cxn modelId="{DA632402-C87F-489F-B66E-F1889AB6531F}" type="presParOf" srcId="{F73E662C-F722-4B4F-9DF8-BE21B2C2C700}" destId="{566AACE7-A2F1-4E7A-BECC-43348B95352C}" srcOrd="0" destOrd="0" presId="urn:microsoft.com/office/officeart/2005/8/layout/hierarchy4"/>
    <dgm:cxn modelId="{DA3295F9-2D94-4A97-A875-B6C9947BC8A6}" type="presParOf" srcId="{566AACE7-A2F1-4E7A-BECC-43348B95352C}" destId="{7653A429-0E18-4BE3-A07C-F1A5A9D672E3}" srcOrd="0" destOrd="0" presId="urn:microsoft.com/office/officeart/2005/8/layout/hierarchy4"/>
    <dgm:cxn modelId="{963AA22C-7145-41F3-BFCF-F2FB13E37A2F}" type="presParOf" srcId="{566AACE7-A2F1-4E7A-BECC-43348B95352C}" destId="{BED59DE9-3C29-48CB-8A25-B7F991619843}" srcOrd="1" destOrd="0" presId="urn:microsoft.com/office/officeart/2005/8/layout/hierarchy4"/>
    <dgm:cxn modelId="{33C60074-5B81-402A-AFB0-C1B7E32E85C0}" type="presParOf" srcId="{566AACE7-A2F1-4E7A-BECC-43348B95352C}" destId="{3A3A01C6-B3AA-4C89-92D4-EA308C8E23E1}" srcOrd="2" destOrd="0" presId="urn:microsoft.com/office/officeart/2005/8/layout/hierarchy4"/>
    <dgm:cxn modelId="{283D5A1E-FF75-4922-A0D2-35DA2C1F3614}" type="presParOf" srcId="{3A3A01C6-B3AA-4C89-92D4-EA308C8E23E1}" destId="{B8B89817-F07F-4DA9-AEBF-C4EDAD3E897E}" srcOrd="0" destOrd="0" presId="urn:microsoft.com/office/officeart/2005/8/layout/hierarchy4"/>
    <dgm:cxn modelId="{E4F55ADD-D581-43FC-94EF-4167E643F805}" type="presParOf" srcId="{B8B89817-F07F-4DA9-AEBF-C4EDAD3E897E}" destId="{35DF38A4-C109-469A-81F6-242705CF6432}" srcOrd="0" destOrd="0" presId="urn:microsoft.com/office/officeart/2005/8/layout/hierarchy4"/>
    <dgm:cxn modelId="{E4419B23-5775-4FBF-9D7C-9D6E6E05E203}" type="presParOf" srcId="{B8B89817-F07F-4DA9-AEBF-C4EDAD3E897E}" destId="{316284DC-AD60-4799-9C6D-BBAE00D72CFA}" srcOrd="1" destOrd="0" presId="urn:microsoft.com/office/officeart/2005/8/layout/hierarchy4"/>
    <dgm:cxn modelId="{A8D0F9A0-78DA-45F5-B28F-41B7C0ED5267}" type="presParOf" srcId="{B8B89817-F07F-4DA9-AEBF-C4EDAD3E897E}" destId="{FF9D5968-2625-4FA7-B798-123DE0850F01}" srcOrd="2" destOrd="0" presId="urn:microsoft.com/office/officeart/2005/8/layout/hierarchy4"/>
    <dgm:cxn modelId="{409A5EF7-BA88-43B9-AE7D-20B9F5D833D5}" type="presParOf" srcId="{FF9D5968-2625-4FA7-B798-123DE0850F01}" destId="{0ACE6D06-B44A-4123-806C-A6DF04AE4987}" srcOrd="0" destOrd="0" presId="urn:microsoft.com/office/officeart/2005/8/layout/hierarchy4"/>
    <dgm:cxn modelId="{3D5353C1-C13A-4AEE-B026-75B3B178D3AE}" type="presParOf" srcId="{0ACE6D06-B44A-4123-806C-A6DF04AE4987}" destId="{72D34432-C31A-4895-8C4B-497C4DC5EA4F}" srcOrd="0" destOrd="0" presId="urn:microsoft.com/office/officeart/2005/8/layout/hierarchy4"/>
    <dgm:cxn modelId="{8C86E16F-6426-4E85-84E7-7586734AA3AB}" type="presParOf" srcId="{0ACE6D06-B44A-4123-806C-A6DF04AE4987}" destId="{B6C8A634-B256-444B-B8DC-59DBBF0124A6}" srcOrd="1" destOrd="0" presId="urn:microsoft.com/office/officeart/2005/8/layout/hierarchy4"/>
    <dgm:cxn modelId="{E750F356-EADE-4249-8B93-1D799DBCF440}" type="presParOf" srcId="{0ACE6D06-B44A-4123-806C-A6DF04AE4987}" destId="{68423DB6-6E38-46B7-BEBB-F85082740DD1}" srcOrd="2" destOrd="0" presId="urn:microsoft.com/office/officeart/2005/8/layout/hierarchy4"/>
    <dgm:cxn modelId="{FFBE52D4-6F92-4344-9E5D-E3491FA2EA23}" type="presParOf" srcId="{68423DB6-6E38-46B7-BEBB-F85082740DD1}" destId="{57A0058B-D01D-4FF4-8B60-7C4F82AE0D0A}" srcOrd="0" destOrd="0" presId="urn:microsoft.com/office/officeart/2005/8/layout/hierarchy4"/>
    <dgm:cxn modelId="{2D5B1CAE-805A-49A2-A5F9-5798E0478C04}" type="presParOf" srcId="{57A0058B-D01D-4FF4-8B60-7C4F82AE0D0A}" destId="{2D39DC43-C5C2-46F4-8451-9BFA59AC4F62}" srcOrd="0" destOrd="0" presId="urn:microsoft.com/office/officeart/2005/8/layout/hierarchy4"/>
    <dgm:cxn modelId="{2643EA7A-7C7C-4E28-BEE0-8883D942E1CD}" type="presParOf" srcId="{57A0058B-D01D-4FF4-8B60-7C4F82AE0D0A}" destId="{D69C0A4F-D740-4783-9787-414B3EF61B0C}" srcOrd="1" destOrd="0" presId="urn:microsoft.com/office/officeart/2005/8/layout/hierarchy4"/>
    <dgm:cxn modelId="{4B3B10EE-4CC4-462B-BCFB-2EBF7CD8EBEE}" type="presParOf" srcId="{57A0058B-D01D-4FF4-8B60-7C4F82AE0D0A}" destId="{61E51A04-ADBC-4C74-A9A4-693D27C4ED8D}" srcOrd="2" destOrd="0" presId="urn:microsoft.com/office/officeart/2005/8/layout/hierarchy4"/>
    <dgm:cxn modelId="{18363D2D-44F8-450C-85C7-3BA9A4A8AFDB}" type="presParOf" srcId="{61E51A04-ADBC-4C74-A9A4-693D27C4ED8D}" destId="{647D7595-9FCE-4068-8B8E-83D4167F1BD2}" srcOrd="0" destOrd="0" presId="urn:microsoft.com/office/officeart/2005/8/layout/hierarchy4"/>
    <dgm:cxn modelId="{6FB5D354-A21E-40CA-B13E-A665619FD65B}" type="presParOf" srcId="{647D7595-9FCE-4068-8B8E-83D4167F1BD2}" destId="{662E41BF-A214-4B24-87EA-87AF59084007}" srcOrd="0" destOrd="0" presId="urn:microsoft.com/office/officeart/2005/8/layout/hierarchy4"/>
    <dgm:cxn modelId="{B4120876-BFA9-4AEF-8364-8569C8E80AF8}" type="presParOf" srcId="{647D7595-9FCE-4068-8B8E-83D4167F1BD2}" destId="{F004DF3E-4C1B-4D76-B14E-4E24775CD79D}" srcOrd="1" destOrd="0" presId="urn:microsoft.com/office/officeart/2005/8/layout/hierarchy4"/>
    <dgm:cxn modelId="{33280760-B3CA-47D6-9987-A85A496DDE84}" type="presParOf" srcId="{647D7595-9FCE-4068-8B8E-83D4167F1BD2}" destId="{BC1E32C1-5AED-478B-993A-487C423AF333}" srcOrd="2" destOrd="0" presId="urn:microsoft.com/office/officeart/2005/8/layout/hierarchy4"/>
    <dgm:cxn modelId="{492E5C54-D352-47E9-A7FB-35A349B9CD8F}" type="presParOf" srcId="{BC1E32C1-5AED-478B-993A-487C423AF333}" destId="{98FB80F0-9FF2-484F-960D-F9A590DB736E}" srcOrd="0" destOrd="0" presId="urn:microsoft.com/office/officeart/2005/8/layout/hierarchy4"/>
    <dgm:cxn modelId="{35395861-0A4F-4823-8240-F95EEEE5D4B6}" type="presParOf" srcId="{98FB80F0-9FF2-484F-960D-F9A590DB736E}" destId="{F963CB2F-8885-4C02-866A-4DEF44415375}" srcOrd="0" destOrd="0" presId="urn:microsoft.com/office/officeart/2005/8/layout/hierarchy4"/>
    <dgm:cxn modelId="{4D54BF94-9D50-4C1A-A166-B3CBBBCC2064}" type="presParOf" srcId="{98FB80F0-9FF2-484F-960D-F9A590DB736E}" destId="{8FAF89C8-A61A-4C55-808E-74446FEA2EB3}" srcOrd="1" destOrd="0" presId="urn:microsoft.com/office/officeart/2005/8/layout/hierarchy4"/>
    <dgm:cxn modelId="{4335E04F-3C26-42BE-9B4A-46BBBE2FFCBF}" type="presParOf" srcId="{98FB80F0-9FF2-484F-960D-F9A590DB736E}" destId="{8D3CC123-D778-4F63-AFD6-CA1656AFBC9B}" srcOrd="2" destOrd="0" presId="urn:microsoft.com/office/officeart/2005/8/layout/hierarchy4"/>
    <dgm:cxn modelId="{553D495F-D6D4-46D9-8234-C57920DB5FB4}" type="presParOf" srcId="{8D3CC123-D778-4F63-AFD6-CA1656AFBC9B}" destId="{67307F44-F6A6-4122-9A89-827489EC7842}" srcOrd="0" destOrd="0" presId="urn:microsoft.com/office/officeart/2005/8/layout/hierarchy4"/>
    <dgm:cxn modelId="{B944CE18-A212-42FE-8B0D-8545A407A4E8}" type="presParOf" srcId="{67307F44-F6A6-4122-9A89-827489EC7842}" destId="{409D090D-A802-4A45-B614-1255257FC08B}" srcOrd="0" destOrd="0" presId="urn:microsoft.com/office/officeart/2005/8/layout/hierarchy4"/>
    <dgm:cxn modelId="{8F9E9EFA-1D27-4A35-84E9-91AED7567CDF}" type="presParOf" srcId="{67307F44-F6A6-4122-9A89-827489EC7842}" destId="{72231E15-A221-478D-A8D8-3313004A12B5}" srcOrd="1" destOrd="0" presId="urn:microsoft.com/office/officeart/2005/8/layout/hierarchy4"/>
    <dgm:cxn modelId="{84B9F945-041F-44E6-A097-EC69CBC1A545}" type="presParOf" srcId="{B74154C5-AFFE-498C-8E4C-911D7456AC97}" destId="{62C0B193-30A4-4691-AF46-D5B94E7FC561}" srcOrd="7" destOrd="0" presId="urn:microsoft.com/office/officeart/2005/8/layout/hierarchy4"/>
    <dgm:cxn modelId="{0A8AE137-E2D7-4A83-B569-A312657F4709}" type="presParOf" srcId="{B74154C5-AFFE-498C-8E4C-911D7456AC97}" destId="{E8090E1D-4DD8-46E0-BA1E-C3890CF14D47}" srcOrd="8" destOrd="0" presId="urn:microsoft.com/office/officeart/2005/8/layout/hierarchy4"/>
    <dgm:cxn modelId="{9FE87B93-6997-4484-BD01-DC8AA41D4950}" type="presParOf" srcId="{E8090E1D-4DD8-46E0-BA1E-C3890CF14D47}" destId="{F8905714-088D-483C-AC16-D43BF2F0BF16}" srcOrd="0" destOrd="0" presId="urn:microsoft.com/office/officeart/2005/8/layout/hierarchy4"/>
    <dgm:cxn modelId="{00556872-97AE-4735-8622-1AAAC46ED312}" type="presParOf" srcId="{E8090E1D-4DD8-46E0-BA1E-C3890CF14D47}" destId="{8825E9BC-9772-4579-B80A-08C02E6F5841}" srcOrd="1" destOrd="0" presId="urn:microsoft.com/office/officeart/2005/8/layout/hierarchy4"/>
    <dgm:cxn modelId="{C01ACFEB-980B-492A-BF05-3AEFC4152350}" type="presParOf" srcId="{E8090E1D-4DD8-46E0-BA1E-C3890CF14D47}" destId="{4101F8DA-93D9-46DF-B37A-B90529D7C907}" srcOrd="2" destOrd="0" presId="urn:microsoft.com/office/officeart/2005/8/layout/hierarchy4"/>
    <dgm:cxn modelId="{2653ADD4-A637-4C67-A917-54C246281578}" type="presParOf" srcId="{4101F8DA-93D9-46DF-B37A-B90529D7C907}" destId="{95872D8F-BB28-4072-9DAD-3FCDEEA4A51B}" srcOrd="0" destOrd="0" presId="urn:microsoft.com/office/officeart/2005/8/layout/hierarchy4"/>
    <dgm:cxn modelId="{E78A71D2-469E-4000-8552-331793C0EA74}" type="presParOf" srcId="{95872D8F-BB28-4072-9DAD-3FCDEEA4A51B}" destId="{24CEF574-2765-4D7C-A195-C900E925FBE6}" srcOrd="0" destOrd="0" presId="urn:microsoft.com/office/officeart/2005/8/layout/hierarchy4"/>
    <dgm:cxn modelId="{A9B526C6-D564-49DD-95B7-A3E1D0521C58}" type="presParOf" srcId="{95872D8F-BB28-4072-9DAD-3FCDEEA4A51B}" destId="{9ED7436C-1536-41D8-A0EE-0E39E8864FDD}" srcOrd="1" destOrd="0" presId="urn:microsoft.com/office/officeart/2005/8/layout/hierarchy4"/>
    <dgm:cxn modelId="{1AACD4FA-B20C-4CA2-B211-12873B7750AC}" type="presParOf" srcId="{95872D8F-BB28-4072-9DAD-3FCDEEA4A51B}" destId="{4139EE0B-9D40-4076-B516-60260BCFF8F9}" srcOrd="2" destOrd="0" presId="urn:microsoft.com/office/officeart/2005/8/layout/hierarchy4"/>
    <dgm:cxn modelId="{F982A3B0-043C-486D-9E8A-0FA80C872E9F}" type="presParOf" srcId="{4139EE0B-9D40-4076-B516-60260BCFF8F9}" destId="{22447473-48A4-4C0C-8BEC-2558DB533AA4}" srcOrd="0" destOrd="0" presId="urn:microsoft.com/office/officeart/2005/8/layout/hierarchy4"/>
    <dgm:cxn modelId="{9CA2E1E0-4391-4804-97B3-3BF3ED3FD38F}" type="presParOf" srcId="{22447473-48A4-4C0C-8BEC-2558DB533AA4}" destId="{4CD2A706-78CC-47E3-A8F8-D778F944372A}" srcOrd="0" destOrd="0" presId="urn:microsoft.com/office/officeart/2005/8/layout/hierarchy4"/>
    <dgm:cxn modelId="{6C5CE61D-EB5A-45BE-971B-11C93251A6FF}" type="presParOf" srcId="{22447473-48A4-4C0C-8BEC-2558DB533AA4}" destId="{4C177EB7-865B-4153-871C-6C5CF7DBC8C3}" srcOrd="1" destOrd="0" presId="urn:microsoft.com/office/officeart/2005/8/layout/hierarchy4"/>
    <dgm:cxn modelId="{29175B28-B19C-43E5-B06F-C090873EDB41}" type="presParOf" srcId="{22447473-48A4-4C0C-8BEC-2558DB533AA4}" destId="{20DB843D-8E62-4574-AB26-BE48E34E41C8}" srcOrd="2" destOrd="0" presId="urn:microsoft.com/office/officeart/2005/8/layout/hierarchy4"/>
    <dgm:cxn modelId="{5D7F231E-9485-460C-B761-FED21F4FFCFA}" type="presParOf" srcId="{20DB843D-8E62-4574-AB26-BE48E34E41C8}" destId="{F36349D9-AAD1-4D05-8BCB-F865ABA18533}" srcOrd="0" destOrd="0" presId="urn:microsoft.com/office/officeart/2005/8/layout/hierarchy4"/>
    <dgm:cxn modelId="{32A13BC0-6E47-4BB8-8737-DCB72D94E9B3}" type="presParOf" srcId="{F36349D9-AAD1-4D05-8BCB-F865ABA18533}" destId="{374E99F0-AE84-4383-93E4-780F78CE6D13}" srcOrd="0" destOrd="0" presId="urn:microsoft.com/office/officeart/2005/8/layout/hierarchy4"/>
    <dgm:cxn modelId="{F17B58C5-9104-47D1-9337-C17B00F3A857}" type="presParOf" srcId="{F36349D9-AAD1-4D05-8BCB-F865ABA18533}" destId="{FE4B595F-B001-4933-98CC-F9415F4FE45A}" srcOrd="1" destOrd="0" presId="urn:microsoft.com/office/officeart/2005/8/layout/hierarchy4"/>
    <dgm:cxn modelId="{98F3658C-7A65-4DDE-BF3D-52257BCA3C2B}" type="presParOf" srcId="{F36349D9-AAD1-4D05-8BCB-F865ABA18533}" destId="{19CEB4E4-DAEB-4DAC-B74F-6A90F95E40F6}" srcOrd="2" destOrd="0" presId="urn:microsoft.com/office/officeart/2005/8/layout/hierarchy4"/>
    <dgm:cxn modelId="{259F7FDD-DE39-4CDD-B9D7-7C202D23FF22}" type="presParOf" srcId="{19CEB4E4-DAEB-4DAC-B74F-6A90F95E40F6}" destId="{4B090C7C-91FA-46FA-862C-86DC2555E033}" srcOrd="0" destOrd="0" presId="urn:microsoft.com/office/officeart/2005/8/layout/hierarchy4"/>
    <dgm:cxn modelId="{7B359B0E-886F-48B7-9B24-38CC916CCFB5}" type="presParOf" srcId="{4B090C7C-91FA-46FA-862C-86DC2555E033}" destId="{874CF4BC-44A5-455D-A60A-EB599B596188}" srcOrd="0" destOrd="0" presId="urn:microsoft.com/office/officeart/2005/8/layout/hierarchy4"/>
    <dgm:cxn modelId="{79CE5119-0BC3-4461-B9FB-797905A0467D}" type="presParOf" srcId="{4B090C7C-91FA-46FA-862C-86DC2555E033}" destId="{7879E5A0-7B91-4ECE-AF79-8798634D07D0}" srcOrd="1" destOrd="0" presId="urn:microsoft.com/office/officeart/2005/8/layout/hierarchy4"/>
    <dgm:cxn modelId="{BA2085EE-4E0C-4A83-8F9F-9137AAD48908}" type="presParOf" srcId="{4B090C7C-91FA-46FA-862C-86DC2555E033}" destId="{97FFE9E6-CE88-44D7-A8E9-5F178F964167}" srcOrd="2" destOrd="0" presId="urn:microsoft.com/office/officeart/2005/8/layout/hierarchy4"/>
    <dgm:cxn modelId="{9336F9CA-443A-416B-AA1F-ED2DB751BDA6}" type="presParOf" srcId="{97FFE9E6-CE88-44D7-A8E9-5F178F964167}" destId="{B45A538C-DC99-43D4-9C5E-FD6136650525}" srcOrd="0" destOrd="0" presId="urn:microsoft.com/office/officeart/2005/8/layout/hierarchy4"/>
    <dgm:cxn modelId="{02AF4854-DC92-4385-9A92-31DC92AA53D3}" type="presParOf" srcId="{B45A538C-DC99-43D4-9C5E-FD6136650525}" destId="{D2D81AF8-4EA8-45A6-A84D-9694EF1BCFE7}" srcOrd="0" destOrd="0" presId="urn:microsoft.com/office/officeart/2005/8/layout/hierarchy4"/>
    <dgm:cxn modelId="{82790EC0-6CAF-4550-9B03-01E56625AE37}" type="presParOf" srcId="{B45A538C-DC99-43D4-9C5E-FD6136650525}" destId="{31DD6202-DBD1-44BF-A1E0-17D7DF207347}" srcOrd="1" destOrd="0" presId="urn:microsoft.com/office/officeart/2005/8/layout/hierarchy4"/>
    <dgm:cxn modelId="{D8C76F0A-A364-4F58-96A3-7F0C6050CB53}" type="presParOf" srcId="{B45A538C-DC99-43D4-9C5E-FD6136650525}" destId="{78FA1C88-01CB-45D0-B8B1-93ED28DC0515}" srcOrd="2" destOrd="0" presId="urn:microsoft.com/office/officeart/2005/8/layout/hierarchy4"/>
    <dgm:cxn modelId="{B8971472-1488-4DDD-9203-6374EA9903B7}" type="presParOf" srcId="{78FA1C88-01CB-45D0-B8B1-93ED28DC0515}" destId="{C388ABCD-EF97-4C36-B582-B368BFAF3A98}" srcOrd="0" destOrd="0" presId="urn:microsoft.com/office/officeart/2005/8/layout/hierarchy4"/>
    <dgm:cxn modelId="{3007AD6A-7F1F-4240-BF7C-9C37AFA6B4B7}" type="presParOf" srcId="{C388ABCD-EF97-4C36-B582-B368BFAF3A98}" destId="{B05C0A3E-A45E-4E74-81F8-BADC3EA7BC7D}" srcOrd="0" destOrd="0" presId="urn:microsoft.com/office/officeart/2005/8/layout/hierarchy4"/>
    <dgm:cxn modelId="{DC4A3ADA-991C-493C-9181-EF534F8C42AD}" type="presParOf" srcId="{C388ABCD-EF97-4C36-B582-B368BFAF3A98}" destId="{947CB39F-60F2-425A-9F46-5CCF02F1F25F}" srcOrd="1" destOrd="0" presId="urn:microsoft.com/office/officeart/2005/8/layout/hierarchy4"/>
    <dgm:cxn modelId="{57E3BA52-DC31-4928-BE72-F5DCEF4EA039}" type="presParOf" srcId="{C388ABCD-EF97-4C36-B582-B368BFAF3A98}" destId="{3CF494E9-8292-4011-9D6D-8524C148D964}" srcOrd="2" destOrd="0" presId="urn:microsoft.com/office/officeart/2005/8/layout/hierarchy4"/>
    <dgm:cxn modelId="{315FD362-E8F8-44BC-A1D7-A009CCD16C91}" type="presParOf" srcId="{3CF494E9-8292-4011-9D6D-8524C148D964}" destId="{D41C14FE-B236-4C7C-9F57-E669D582972A}" srcOrd="0" destOrd="0" presId="urn:microsoft.com/office/officeart/2005/8/layout/hierarchy4"/>
    <dgm:cxn modelId="{13B61D55-35AA-44EA-B9DA-63B3386B0F24}" type="presParOf" srcId="{D41C14FE-B236-4C7C-9F57-E669D582972A}" destId="{881302F4-A2A8-4E4E-874D-A4D74E057708}" srcOrd="0" destOrd="0" presId="urn:microsoft.com/office/officeart/2005/8/layout/hierarchy4"/>
    <dgm:cxn modelId="{0A0CE91B-FDA4-4D7A-9E66-E5BC724208EA}" type="presParOf" srcId="{D41C14FE-B236-4C7C-9F57-E669D582972A}" destId="{0C697388-AD20-4222-B52B-CB3133E141AF}" srcOrd="1" destOrd="0" presId="urn:microsoft.com/office/officeart/2005/8/layout/hierarchy4"/>
    <dgm:cxn modelId="{C83E641A-83FF-4212-AEDA-5518BCCC5ED8}" type="presParOf" srcId="{D41C14FE-B236-4C7C-9F57-E669D582972A}" destId="{6B6437D8-FFBB-4EA9-BD04-D07DCC0DA230}" srcOrd="2" destOrd="0" presId="urn:microsoft.com/office/officeart/2005/8/layout/hierarchy4"/>
    <dgm:cxn modelId="{0E4E62CD-60E0-41F9-8102-E3ED465E4724}" type="presParOf" srcId="{6B6437D8-FFBB-4EA9-BD04-D07DCC0DA230}" destId="{BCBFF326-02F0-4113-A2C8-E5B201EF1920}" srcOrd="0" destOrd="0" presId="urn:microsoft.com/office/officeart/2005/8/layout/hierarchy4"/>
    <dgm:cxn modelId="{F3C4EC85-4289-4C1A-A36C-0EF28F16C683}" type="presParOf" srcId="{BCBFF326-02F0-4113-A2C8-E5B201EF1920}" destId="{6916EFB4-112E-4CD7-846D-62E9BA3CA65F}" srcOrd="0" destOrd="0" presId="urn:microsoft.com/office/officeart/2005/8/layout/hierarchy4"/>
    <dgm:cxn modelId="{00AA94B2-0F16-4351-9F27-DCAC47264636}" type="presParOf" srcId="{BCBFF326-02F0-4113-A2C8-E5B201EF1920}" destId="{F2DBE98C-101C-4F4B-8530-99E537DEC671}" srcOrd="1" destOrd="0" presId="urn:microsoft.com/office/officeart/2005/8/layout/hierarchy4"/>
    <dgm:cxn modelId="{F7FE1D89-C630-463A-ACF8-0B0C8D8BD51F}" type="presParOf" srcId="{BCBFF326-02F0-4113-A2C8-E5B201EF1920}" destId="{4EC715A7-5B44-4ED1-8AAB-D45F2A26D3C5}" srcOrd="2" destOrd="0" presId="urn:microsoft.com/office/officeart/2005/8/layout/hierarchy4"/>
    <dgm:cxn modelId="{5F628B44-4A87-420C-9718-826FF2CE9D66}" type="presParOf" srcId="{4EC715A7-5B44-4ED1-8AAB-D45F2A26D3C5}" destId="{AAD0D375-8964-4D6D-9EC3-84A0C8424D73}" srcOrd="0" destOrd="0" presId="urn:microsoft.com/office/officeart/2005/8/layout/hierarchy4"/>
    <dgm:cxn modelId="{3DA27B72-04A5-4B62-B2A6-368355AC59FE}" type="presParOf" srcId="{AAD0D375-8964-4D6D-9EC3-84A0C8424D73}" destId="{47B15991-EE3A-4331-AA9C-C3637606B886}" srcOrd="0" destOrd="0" presId="urn:microsoft.com/office/officeart/2005/8/layout/hierarchy4"/>
    <dgm:cxn modelId="{246D9429-F6F1-46EB-994A-F2FE9A93CD55}" type="presParOf" srcId="{AAD0D375-8964-4D6D-9EC3-84A0C8424D73}" destId="{8ED46443-45F3-4785-8E34-54B2D98B6323}" srcOrd="1" destOrd="0" presId="urn:microsoft.com/office/officeart/2005/8/layout/hierarchy4"/>
    <dgm:cxn modelId="{D9BA7072-C453-4856-8582-606C33DF6B70}" type="presParOf" srcId="{AAD0D375-8964-4D6D-9EC3-84A0C8424D73}" destId="{C769BA58-8737-4A7B-9B4C-436F82711285}" srcOrd="2" destOrd="0" presId="urn:microsoft.com/office/officeart/2005/8/layout/hierarchy4"/>
    <dgm:cxn modelId="{2AD8B3C9-5BBD-4CDA-AA23-F76065A86C7D}" type="presParOf" srcId="{C769BA58-8737-4A7B-9B4C-436F82711285}" destId="{82AEA2C4-EF01-4331-A1F1-495EBD36E206}" srcOrd="0" destOrd="0" presId="urn:microsoft.com/office/officeart/2005/8/layout/hierarchy4"/>
    <dgm:cxn modelId="{FB1C8131-1F2C-4888-9549-1A3B58B000B7}" type="presParOf" srcId="{82AEA2C4-EF01-4331-A1F1-495EBD36E206}" destId="{2E8816E6-9DEF-4A9E-B167-496EA8E49838}" srcOrd="0" destOrd="0" presId="urn:microsoft.com/office/officeart/2005/8/layout/hierarchy4"/>
    <dgm:cxn modelId="{3D8DCB6F-7865-4426-8E5A-B8E2D0129907}" type="presParOf" srcId="{82AEA2C4-EF01-4331-A1F1-495EBD36E206}" destId="{DA73DDB7-2B0F-4480-BD86-3AFC4856984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6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272,4</a:t>
          </a: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277,4 (оценка)</a:t>
          </a: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60</a:t>
          </a: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95</a:t>
          </a: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7</a:t>
          </a: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7</a:t>
          </a: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293,4</a:t>
          </a: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70</a:t>
          </a: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9</a:t>
          </a: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310,6</a:t>
          </a: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80</a:t>
          </a: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10</a:t>
          </a: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329,5</a:t>
          </a: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100</a:t>
          </a: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11</a:t>
          </a: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custScaleY="70989">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custLinFactNeighborX="-8171" custLinFactNeighborY="-33834">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10" custLinFactNeighborX="-8171" custLinFactNeighborY="2318">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10">
        <dgm:presLayoutVars>
          <dgm:chPref val="3"/>
        </dgm:presLayoutVars>
      </dgm:prSet>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custScaleY="70989">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2" presStyleCnt="1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3" presStyleCnt="10">
        <dgm:presLayoutVars>
          <dgm:chPref val="3"/>
        </dgm:presLayoutVars>
      </dgm:prSet>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custScaleY="70989">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4" presStyleCnt="1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5" presStyleCnt="10">
        <dgm:presLayoutVars>
          <dgm:chPref val="3"/>
        </dgm:presLayoutVars>
      </dgm:prSet>
      <dgm:spPr/>
      <dgm:t>
        <a:bodyPr/>
        <a:lstStyle/>
        <a:p>
          <a:endParaRPr lang="ru-RU"/>
        </a:p>
      </dgm:t>
    </dgm:pt>
    <dgm:pt modelId="{4E7A1119-403E-4C39-BB54-05ED8132FF0C}" type="pres">
      <dgm:prSet presAssocID="{D1936ACF-1E69-4953-BA37-9ADE2EF12E41}"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custScaleY="70989">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6" presStyleCnt="1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7" presStyleCnt="10">
        <dgm:presLayoutVars>
          <dgm:chPref val="3"/>
        </dgm:presLayoutVars>
      </dgm:prSet>
      <dgm:spPr/>
      <dgm:t>
        <a:bodyPr/>
        <a:lstStyle/>
        <a:p>
          <a:endParaRPr lang="ru-RU"/>
        </a:p>
      </dgm:t>
    </dgm:pt>
    <dgm:pt modelId="{F73E662C-F722-4B4F-9DF8-BE21B2C2C700}" type="pres">
      <dgm:prSet presAssocID="{187C542A-BCFC-4BBB-8DCA-67690BE3FD29}"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custScaleY="70989">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8" presStyleCnt="1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9" presStyleCnt="10">
        <dgm:presLayoutVars>
          <dgm:chPref val="3"/>
        </dgm:presLayoutVars>
      </dgm:prSet>
      <dgm:spPr/>
      <dgm:t>
        <a:bodyPr/>
        <a:lstStyle/>
        <a:p>
          <a:endParaRPr lang="ru-RU"/>
        </a:p>
      </dgm:t>
    </dgm:pt>
    <dgm:pt modelId="{19CEB4E4-DAEB-4DAC-B74F-6A90F95E40F6}" type="pres">
      <dgm:prSet presAssocID="{1B20A584-E8E7-451F-84AF-E95BD5B40EA1}" presName="horzFour" presStyleCnt="0"/>
      <dgm:spPr/>
    </dgm:pt>
  </dgm:ptLst>
  <dgm:cxnLst>
    <dgm:cxn modelId="{63612CDA-BBAA-48D8-BF07-558BDAD747A0}" srcId="{CD119780-6575-4106-AE5B-2CC6B48E5482}" destId="{93520637-36B3-4AB9-B949-92D55141E733}" srcOrd="0" destOrd="0" parTransId="{15E02305-DAD8-4809-8067-42DAD00486AD}" sibTransId="{59CBCFDE-87C7-4CA0-895C-10567390C816}"/>
    <dgm:cxn modelId="{9D786EF0-2F4F-40F5-8C60-398E9181FD35}" srcId="{66E38241-E965-439E-997F-74C14C213F23}" destId="{D1936ACF-1E69-4953-BA37-9ADE2EF12E41}" srcOrd="0" destOrd="0" parTransId="{A530724B-D4A2-46C1-8717-7F7FB05E23A3}" sibTransId="{7319F631-09B1-48CB-BAF7-8445C5AC1618}"/>
    <dgm:cxn modelId="{C28CBCF7-3139-40F7-B426-1830BB2434D9}" srcId="{5A6BA2F8-AB86-4FEA-9FCE-F9FA52A7F9A0}" destId="{F6F97186-B344-4193-9FE9-6DFB5403A289}" srcOrd="0" destOrd="0" parTransId="{F22CCE59-9B42-4DA2-949C-34E1E0586A20}" sibTransId="{01E5FF1C-8ED4-4ED1-A0DD-0AA37640AF28}"/>
    <dgm:cxn modelId="{D0FADE0F-F15B-45EB-BE1E-1190009A8ABD}" srcId="{89E09F27-5F73-400B-AE18-4421B9895F64}" destId="{C60BD95D-8BE5-42EC-AF9D-D22E07852892}" srcOrd="0" destOrd="0" parTransId="{8DBEE901-4D78-4181-A6DB-04DBE5AFC449}" sibTransId="{571AFEDE-AA12-4634-A6F3-33BC4E236E19}"/>
    <dgm:cxn modelId="{52F353A8-D8A0-4175-962D-22BB8DE1DA55}" type="presOf" srcId="{F6F97186-B344-4193-9FE9-6DFB5403A289}" destId="{B7B68934-E179-4D36-8AD9-7637EF3F0019}"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9A3A925F-6C47-4606-B604-5D67591F4C2D}" type="presOf" srcId="{187C542A-BCFC-4BBB-8DCA-67690BE3FD29}" destId="{EFF40216-5B58-45C6-B485-1C9C4561DF2F}" srcOrd="0" destOrd="0" presId="urn:microsoft.com/office/officeart/2005/8/layout/hierarchy4"/>
    <dgm:cxn modelId="{33EDD622-AE06-427C-8519-18C9CFF1DCE9}" type="presOf" srcId="{66E38241-E965-439E-997F-74C14C213F23}" destId="{02D78884-08A2-47FD-874A-FD0B1E1D6A24}"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A87D5022-47CD-4FFB-9BAD-37B8F3D26BB3}" srcId="{946393D2-3BB5-4D19-BAF6-84B7339845C4}" destId="{89E09F27-5F73-400B-AE18-4421B9895F64}" srcOrd="3" destOrd="0" parTransId="{16B02458-69C3-4316-A805-FC6C92C26552}" sibTransId="{FA1CF671-CE5A-43BE-A489-E153F0F8811C}"/>
    <dgm:cxn modelId="{F6051FD9-1155-4358-928B-2227BBC3DF4D}" type="presOf" srcId="{9A0A1B48-08CE-44F2-8C66-5814C06EE4CC}" destId="{41590EE3-70B4-4E0E-8D44-18EF1FD97F2E}" srcOrd="0" destOrd="0" presId="urn:microsoft.com/office/officeart/2005/8/layout/hierarchy4"/>
    <dgm:cxn modelId="{78CA6E14-A943-4242-8B08-AA5A3C10647C}" type="presOf" srcId="{D1936ACF-1E69-4953-BA37-9ADE2EF12E41}" destId="{59176932-D6D5-4C36-BF7A-69A1297C4BAD}" srcOrd="0" destOrd="0" presId="urn:microsoft.com/office/officeart/2005/8/layout/hierarchy4"/>
    <dgm:cxn modelId="{0D68724C-F87E-4D4A-A71A-91815B2DCD78}" type="presOf" srcId="{CD119780-6575-4106-AE5B-2CC6B48E5482}" destId="{14BABD28-5047-47A3-A701-B7AFBBE28819}" srcOrd="0" destOrd="0" presId="urn:microsoft.com/office/officeart/2005/8/layout/hierarchy4"/>
    <dgm:cxn modelId="{45E57EFD-02E8-4F55-AD90-FD547E93259D}" type="presOf" srcId="{62031802-0EE5-47DF-BB1F-2C84A19F6746}" destId="{A25BE625-018B-46BA-BE7F-ED875B975F26}" srcOrd="0" destOrd="0" presId="urn:microsoft.com/office/officeart/2005/8/layout/hierarchy4"/>
    <dgm:cxn modelId="{8D4B7AD3-433B-4649-B7E0-74B82AB5B4F4}" type="presOf" srcId="{89E09F27-5F73-400B-AE18-4421B9895F64}" destId="{9E5D5161-23D7-41B4-A187-BE6D7C6483D0}" srcOrd="0" destOrd="0" presId="urn:microsoft.com/office/officeart/2005/8/layout/hierarchy4"/>
    <dgm:cxn modelId="{48910F80-7291-4EC1-A887-A5C6D174E828}" type="presOf" srcId="{946393D2-3BB5-4D19-BAF6-84B7339845C4}" destId="{9DF12F5D-797B-4C71-93F7-7C835BFF7982}"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CBAC12BF-D534-4195-8398-B14EA43E9DDC}" type="presOf" srcId="{25C69CC8-098D-44A3-878A-5E3FEF1E9C10}" destId="{24CEF574-2765-4D7C-A195-C900E925FBE6}"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C81884C7-E3A0-40E5-9AF9-974760CE0463}" type="presOf" srcId="{9E496AFB-5861-4A0B-A059-7AF344913280}" destId="{F8905714-088D-483C-AC16-D43BF2F0BF16}"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8E75BDAF-A8E5-4686-814A-F8C1724DAD57}" type="presOf" srcId="{D5544F4D-4FD2-41EE-A356-ABCAA534BCB5}" destId="{A7AF9B85-BF68-40A8-954B-A40EDB5CAF9F}"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605000A8-E9A8-4E12-A1C8-8FA726E7C9AE}" srcId="{946393D2-3BB5-4D19-BAF6-84B7339845C4}" destId="{7711325B-E859-44FE-8B41-57F9AFDCA54B}" srcOrd="1" destOrd="0" parTransId="{2BF8A7FD-5B45-414F-8537-22861CA0057A}" sibTransId="{A670FA7C-7403-44C0-BA19-83B2BA693E61}"/>
    <dgm:cxn modelId="{BED1357D-2A03-4DBB-AF19-4EA3D0997E32}" srcId="{C60BD95D-8BE5-42EC-AF9D-D22E07852892}" destId="{D5544F4D-4FD2-41EE-A356-ABCAA534BCB5}" srcOrd="0" destOrd="0" parTransId="{BED13ABC-6FE3-4A0F-B363-3797DF01D994}" sibTransId="{D6C0D10C-0A55-4B4C-95CA-342CC713B4EA}"/>
    <dgm:cxn modelId="{EA1192E5-92F0-4C00-9F8E-5CA18F7FA967}" type="presOf" srcId="{5A6BA2F8-AB86-4FEA-9FCE-F9FA52A7F9A0}" destId="{EFD09625-1EEB-463A-9D51-52F09A5E039B}" srcOrd="0" destOrd="0" presId="urn:microsoft.com/office/officeart/2005/8/layout/hierarchy4"/>
    <dgm:cxn modelId="{44DF4D66-5AFB-4D9C-A86F-43C5949B8FC8}" type="presOf" srcId="{CE075476-E9CA-4A59-A127-31223E8D37A1}" destId="{25DDEEC2-9BA5-4367-BB24-33CAA47BBC09}"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80B1A695-960B-43F8-B7BD-E9FB8334C7C0}" type="presOf" srcId="{BDDF592B-1C58-40EE-9108-0DC798BB2F08}" destId="{4CD2A706-78CC-47E3-A8F8-D778F944372A}" srcOrd="0" destOrd="0" presId="urn:microsoft.com/office/officeart/2005/8/layout/hierarchy4"/>
    <dgm:cxn modelId="{B3ECC280-7B99-4922-BB0B-ADB95799120A}" type="presOf" srcId="{B34B6A16-5EF9-4B63-A5E4-12B190B34880}" destId="{C586111C-58B6-40AF-8D8A-60EE680572BA}" srcOrd="0" destOrd="0" presId="urn:microsoft.com/office/officeart/2005/8/layout/hierarchy4"/>
    <dgm:cxn modelId="{BCF8AE0D-A305-4ADC-85D2-C3DE29E5E3E0}" type="presOf" srcId="{A1BB5A2E-A45D-4F6A-B329-CD4782193917}" destId="{672DFC88-43F4-433B-9B7F-D5CE282279E3}" srcOrd="0" destOrd="0" presId="urn:microsoft.com/office/officeart/2005/8/layout/hierarchy4"/>
    <dgm:cxn modelId="{AEE1FFE9-94F5-4E80-A485-444955123477}" type="presOf" srcId="{7711325B-E859-44FE-8B41-57F9AFDCA54B}" destId="{576C6983-4618-426C-8177-DEA9FE3AC4EB}"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C6F64237-AC00-4311-96A3-211A3054A909}" type="presOf" srcId="{C9C8B06B-C833-4D4A-8595-4BF5AEB204E9}" destId="{CB2AF246-A0C3-4F64-A578-D38165C39147}"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B7EC6DDD-6433-44EC-9FD5-BD8BA88E6613}" srcId="{B34B6A16-5EF9-4B63-A5E4-12B190B34880}" destId="{9A0A1B48-08CE-44F2-8C66-5814C06EE4CC}" srcOrd="0" destOrd="0" parTransId="{29FE6CB6-1907-439D-BB9A-57865C4A7A77}" sibTransId="{26501B87-1556-4F1B-A703-D81F2BA2DB5B}"/>
    <dgm:cxn modelId="{E2546362-B493-4317-A982-6078AB7F6F41}" type="presOf" srcId="{1B20A584-E8E7-451F-84AF-E95BD5B40EA1}" destId="{374E99F0-AE84-4383-93E4-780F78CE6D13}" srcOrd="0" destOrd="0" presId="urn:microsoft.com/office/officeart/2005/8/layout/hierarchy4"/>
    <dgm:cxn modelId="{7C2E5991-6D03-4679-BB46-318B01A66142}" srcId="{F6F97186-B344-4193-9FE9-6DFB5403A289}" destId="{CD119780-6575-4106-AE5B-2CC6B48E5482}" srcOrd="0" destOrd="0" parTransId="{A99EC59D-97F4-424A-A28E-01E77005439E}" sibTransId="{3BBBAA4F-305C-4E5F-BBCB-DE1B8ED5978A}"/>
    <dgm:cxn modelId="{0A159AFA-22EA-42F6-A609-304379DE5BF3}" type="presOf" srcId="{C60BD95D-8BE5-42EC-AF9D-D22E07852892}" destId="{2965B01E-C0DE-4302-ADA0-732BD580C7B1}"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177B1604-DECB-437F-BD0A-A555EEF6E09F}" srcId="{CE075476-E9CA-4A59-A127-31223E8D37A1}" destId="{946393D2-3BB5-4D19-BAF6-84B7339845C4}" srcOrd="0" destOrd="0" parTransId="{6D4C3ED2-39E1-4137-9A50-9D8AF25F37D5}" sibTransId="{E900975D-4121-430B-8FA3-BEFE3EC45817}"/>
    <dgm:cxn modelId="{BCC1FE31-0246-43DC-9367-3E68D1580877}" srcId="{25C69CC8-098D-44A3-878A-5E3FEF1E9C10}" destId="{BDDF592B-1C58-40EE-9108-0DC798BB2F08}" srcOrd="0" destOrd="0" parTransId="{B756F4C0-E80B-4D51-98DD-9ED456BC9850}" sibTransId="{A8539F8F-5449-4F69-9D5B-CD73E9384FB2}"/>
    <dgm:cxn modelId="{4EC66ED0-5BE4-4D30-864E-3084C900EC06}" type="presOf" srcId="{93520637-36B3-4AB9-B949-92D55141E733}" destId="{8E7E2D4A-62E6-4A23-A5DD-552A63903B64}" srcOrd="0" destOrd="0" presId="urn:microsoft.com/office/officeart/2005/8/layout/hierarchy4"/>
    <dgm:cxn modelId="{29139DC8-71BC-4303-8828-F4D11B945B77}" type="presParOf" srcId="{25DDEEC2-9BA5-4367-BB24-33CAA47BBC09}" destId="{87933F1B-038B-4A5D-83E8-61DBF60EC4B3}" srcOrd="0" destOrd="0" presId="urn:microsoft.com/office/officeart/2005/8/layout/hierarchy4"/>
    <dgm:cxn modelId="{D6550923-668F-48F7-BFED-D6F717178889}" type="presParOf" srcId="{87933F1B-038B-4A5D-83E8-61DBF60EC4B3}" destId="{9DF12F5D-797B-4C71-93F7-7C835BFF7982}" srcOrd="0" destOrd="0" presId="urn:microsoft.com/office/officeart/2005/8/layout/hierarchy4"/>
    <dgm:cxn modelId="{50C8398A-C616-46C9-81AA-A28C7F75263E}" type="presParOf" srcId="{87933F1B-038B-4A5D-83E8-61DBF60EC4B3}" destId="{BB51C614-670C-40C7-BCBD-B3150FB090FB}" srcOrd="1" destOrd="0" presId="urn:microsoft.com/office/officeart/2005/8/layout/hierarchy4"/>
    <dgm:cxn modelId="{F15FB1F1-2221-4152-A1C1-789B4E8549A2}" type="presParOf" srcId="{87933F1B-038B-4A5D-83E8-61DBF60EC4B3}" destId="{B74154C5-AFFE-498C-8E4C-911D7456AC97}" srcOrd="2" destOrd="0" presId="urn:microsoft.com/office/officeart/2005/8/layout/hierarchy4"/>
    <dgm:cxn modelId="{29F3E122-8CBA-46CD-9252-8A57CDECB475}" type="presParOf" srcId="{B74154C5-AFFE-498C-8E4C-911D7456AC97}" destId="{AA6E5317-C9D5-49D6-9218-04A9A8CDF9E8}" srcOrd="0" destOrd="0" presId="urn:microsoft.com/office/officeart/2005/8/layout/hierarchy4"/>
    <dgm:cxn modelId="{4C82C968-6600-42E6-8495-A3D40EC73720}" type="presParOf" srcId="{AA6E5317-C9D5-49D6-9218-04A9A8CDF9E8}" destId="{EFD09625-1EEB-463A-9D51-52F09A5E039B}" srcOrd="0" destOrd="0" presId="urn:microsoft.com/office/officeart/2005/8/layout/hierarchy4"/>
    <dgm:cxn modelId="{DD206290-91D9-491B-AE6D-ED82D2FF3771}" type="presParOf" srcId="{AA6E5317-C9D5-49D6-9218-04A9A8CDF9E8}" destId="{D65A41FF-7035-4133-9240-517AEBC67369}" srcOrd="1" destOrd="0" presId="urn:microsoft.com/office/officeart/2005/8/layout/hierarchy4"/>
    <dgm:cxn modelId="{74904FAF-369B-4ABA-83B1-6E24B9BD7D71}" type="presParOf" srcId="{AA6E5317-C9D5-49D6-9218-04A9A8CDF9E8}" destId="{ED986375-36F5-4143-A5F0-85653599471E}" srcOrd="2" destOrd="0" presId="urn:microsoft.com/office/officeart/2005/8/layout/hierarchy4"/>
    <dgm:cxn modelId="{199D2F4D-4C7B-4D8A-A45A-02A00337C3A4}" type="presParOf" srcId="{ED986375-36F5-4143-A5F0-85653599471E}" destId="{72DE6149-9A73-4029-9C01-1DA1EF77D264}" srcOrd="0" destOrd="0" presId="urn:microsoft.com/office/officeart/2005/8/layout/hierarchy4"/>
    <dgm:cxn modelId="{70AE9443-7BB8-44DF-B2A7-6B141777A82C}" type="presParOf" srcId="{72DE6149-9A73-4029-9C01-1DA1EF77D264}" destId="{B7B68934-E179-4D36-8AD9-7637EF3F0019}" srcOrd="0" destOrd="0" presId="urn:microsoft.com/office/officeart/2005/8/layout/hierarchy4"/>
    <dgm:cxn modelId="{ADECEAE0-C88B-43C9-8D76-83A4F8A477B7}" type="presParOf" srcId="{72DE6149-9A73-4029-9C01-1DA1EF77D264}" destId="{7E986455-5145-43D1-AB19-A5C822796874}" srcOrd="1" destOrd="0" presId="urn:microsoft.com/office/officeart/2005/8/layout/hierarchy4"/>
    <dgm:cxn modelId="{4A19F0A6-C0AF-48F8-935D-689CBE0D3330}" type="presParOf" srcId="{72DE6149-9A73-4029-9C01-1DA1EF77D264}" destId="{E4CD0B37-6C75-4A8F-946C-21E075E1E2CF}" srcOrd="2" destOrd="0" presId="urn:microsoft.com/office/officeart/2005/8/layout/hierarchy4"/>
    <dgm:cxn modelId="{C5CC81B8-EFAD-4343-8D9F-18C15CBC3BA9}" type="presParOf" srcId="{E4CD0B37-6C75-4A8F-946C-21E075E1E2CF}" destId="{0149EBE6-AA59-4F78-AF18-137F8047AB47}" srcOrd="0" destOrd="0" presId="urn:microsoft.com/office/officeart/2005/8/layout/hierarchy4"/>
    <dgm:cxn modelId="{EE3A6967-8F2E-44D9-BA41-278B207D723D}" type="presParOf" srcId="{0149EBE6-AA59-4F78-AF18-137F8047AB47}" destId="{14BABD28-5047-47A3-A701-B7AFBBE28819}" srcOrd="0" destOrd="0" presId="urn:microsoft.com/office/officeart/2005/8/layout/hierarchy4"/>
    <dgm:cxn modelId="{7C1775DE-6327-436D-9C4A-23C8B0FF2328}" type="presParOf" srcId="{0149EBE6-AA59-4F78-AF18-137F8047AB47}" destId="{3F489D25-51FA-4C91-9DDF-6BA1DB51256D}" srcOrd="1" destOrd="0" presId="urn:microsoft.com/office/officeart/2005/8/layout/hierarchy4"/>
    <dgm:cxn modelId="{A750892E-A19F-4BD5-9C61-D37E2C53E6E3}" type="presParOf" srcId="{0149EBE6-AA59-4F78-AF18-137F8047AB47}" destId="{D0D594F6-8533-4A50-8AE7-20755C3BFFA9}" srcOrd="2" destOrd="0" presId="urn:microsoft.com/office/officeart/2005/8/layout/hierarchy4"/>
    <dgm:cxn modelId="{D8D9651B-C0A5-4092-B66E-BDF42319C54D}" type="presParOf" srcId="{D0D594F6-8533-4A50-8AE7-20755C3BFFA9}" destId="{25C7D557-F0AE-4C4E-8B80-BC2468777DC6}" srcOrd="0" destOrd="0" presId="urn:microsoft.com/office/officeart/2005/8/layout/hierarchy4"/>
    <dgm:cxn modelId="{294ECB0A-1BE4-40C9-9A96-BF72EAF6C976}" type="presParOf" srcId="{25C7D557-F0AE-4C4E-8B80-BC2468777DC6}" destId="{8E7E2D4A-62E6-4A23-A5DD-552A63903B64}" srcOrd="0" destOrd="0" presId="urn:microsoft.com/office/officeart/2005/8/layout/hierarchy4"/>
    <dgm:cxn modelId="{6C9D4119-262F-47B9-9C70-D45C5A18A9D0}" type="presParOf" srcId="{25C7D557-F0AE-4C4E-8B80-BC2468777DC6}" destId="{B338BAF6-59FE-4215-B697-18ED9B1E550D}" srcOrd="1" destOrd="0" presId="urn:microsoft.com/office/officeart/2005/8/layout/hierarchy4"/>
    <dgm:cxn modelId="{5F55C8FA-D1C4-41DC-9D64-87C68B4C87E9}" type="presParOf" srcId="{B74154C5-AFFE-498C-8E4C-911D7456AC97}" destId="{694C6A3E-E1B4-4940-ABED-A0BE47161CCE}" srcOrd="1" destOrd="0" presId="urn:microsoft.com/office/officeart/2005/8/layout/hierarchy4"/>
    <dgm:cxn modelId="{90593934-2BE6-46FF-BE83-6901665C86DF}" type="presParOf" srcId="{B74154C5-AFFE-498C-8E4C-911D7456AC97}" destId="{22BDFE06-8D1B-4C76-8FF0-2DABD4B35522}" srcOrd="2" destOrd="0" presId="urn:microsoft.com/office/officeart/2005/8/layout/hierarchy4"/>
    <dgm:cxn modelId="{F5AD3875-6037-457E-A30E-C85CAEEE149E}" type="presParOf" srcId="{22BDFE06-8D1B-4C76-8FF0-2DABD4B35522}" destId="{576C6983-4618-426C-8177-DEA9FE3AC4EB}" srcOrd="0" destOrd="0" presId="urn:microsoft.com/office/officeart/2005/8/layout/hierarchy4"/>
    <dgm:cxn modelId="{285B09F5-CC68-4DED-AC1B-4D3254985E57}" type="presParOf" srcId="{22BDFE06-8D1B-4C76-8FF0-2DABD4B35522}" destId="{498D5BED-6816-45E0-A418-8DCFF49902AF}" srcOrd="1" destOrd="0" presId="urn:microsoft.com/office/officeart/2005/8/layout/hierarchy4"/>
    <dgm:cxn modelId="{24E4F68E-D88C-42F5-B655-D2C2E60DD8CC}" type="presParOf" srcId="{22BDFE06-8D1B-4C76-8FF0-2DABD4B35522}" destId="{508A389B-C0F5-43D4-BD46-7C9F058EB2F7}" srcOrd="2" destOrd="0" presId="urn:microsoft.com/office/officeart/2005/8/layout/hierarchy4"/>
    <dgm:cxn modelId="{3278AF73-16A6-4E5B-B852-312B89EFC60C}" type="presParOf" srcId="{508A389B-C0F5-43D4-BD46-7C9F058EB2F7}" destId="{2E9427EC-521F-45BD-95BD-C2EA62236516}" srcOrd="0" destOrd="0" presId="urn:microsoft.com/office/officeart/2005/8/layout/hierarchy4"/>
    <dgm:cxn modelId="{B7E89452-2EE0-4977-B724-C4BD8F437CEB}" type="presParOf" srcId="{2E9427EC-521F-45BD-95BD-C2EA62236516}" destId="{672DFC88-43F4-433B-9B7F-D5CE282279E3}" srcOrd="0" destOrd="0" presId="urn:microsoft.com/office/officeart/2005/8/layout/hierarchy4"/>
    <dgm:cxn modelId="{0011872E-8CDE-482E-933E-29D1F49B637A}" type="presParOf" srcId="{2E9427EC-521F-45BD-95BD-C2EA62236516}" destId="{BCC873B0-A9FE-4F45-AD2E-ED28CA5DFD9A}" srcOrd="1" destOrd="0" presId="urn:microsoft.com/office/officeart/2005/8/layout/hierarchy4"/>
    <dgm:cxn modelId="{1644AFEB-E125-4BD3-A9B2-916A27E4F944}" type="presParOf" srcId="{2E9427EC-521F-45BD-95BD-C2EA62236516}" destId="{68FB6F70-C047-4E46-9E82-A09946504644}" srcOrd="2" destOrd="0" presId="urn:microsoft.com/office/officeart/2005/8/layout/hierarchy4"/>
    <dgm:cxn modelId="{28757AB9-594D-4DA2-B7FB-6757A60C1DBB}" type="presParOf" srcId="{68FB6F70-C047-4E46-9E82-A09946504644}" destId="{FF422C5A-2F9A-4C9D-854E-BFC785439DEC}" srcOrd="0" destOrd="0" presId="urn:microsoft.com/office/officeart/2005/8/layout/hierarchy4"/>
    <dgm:cxn modelId="{828CC34F-9AA5-4722-8449-73FF6993E1B2}" type="presParOf" srcId="{FF422C5A-2F9A-4C9D-854E-BFC785439DEC}" destId="{C586111C-58B6-40AF-8D8A-60EE680572BA}" srcOrd="0" destOrd="0" presId="urn:microsoft.com/office/officeart/2005/8/layout/hierarchy4"/>
    <dgm:cxn modelId="{16BD2676-341C-4744-A46A-742B7D19832A}" type="presParOf" srcId="{FF422C5A-2F9A-4C9D-854E-BFC785439DEC}" destId="{A0E0AB26-1DEA-4D08-AD62-8A7E0816A59C}" srcOrd="1" destOrd="0" presId="urn:microsoft.com/office/officeart/2005/8/layout/hierarchy4"/>
    <dgm:cxn modelId="{496866C4-376E-48D9-AEA1-9B2F33893457}" type="presParOf" srcId="{FF422C5A-2F9A-4C9D-854E-BFC785439DEC}" destId="{FFF447F9-BACE-4B19-B5DF-5D71FE61C4DC}" srcOrd="2" destOrd="0" presId="urn:microsoft.com/office/officeart/2005/8/layout/hierarchy4"/>
    <dgm:cxn modelId="{E1C63406-FCC0-488F-9028-00D3C44CEFB7}" type="presParOf" srcId="{FFF447F9-BACE-4B19-B5DF-5D71FE61C4DC}" destId="{5106FDE3-AC3E-4615-8C4F-829EABC2C26C}" srcOrd="0" destOrd="0" presId="urn:microsoft.com/office/officeart/2005/8/layout/hierarchy4"/>
    <dgm:cxn modelId="{8B1E1199-ED31-4B44-9F98-A5F482C568C4}" type="presParOf" srcId="{5106FDE3-AC3E-4615-8C4F-829EABC2C26C}" destId="{41590EE3-70B4-4E0E-8D44-18EF1FD97F2E}" srcOrd="0" destOrd="0" presId="urn:microsoft.com/office/officeart/2005/8/layout/hierarchy4"/>
    <dgm:cxn modelId="{DC2560B6-3697-479E-A224-17C19F909852}" type="presParOf" srcId="{5106FDE3-AC3E-4615-8C4F-829EABC2C26C}" destId="{D1A4E4BA-FB74-44DD-88E4-672303AAC4FA}" srcOrd="1" destOrd="0" presId="urn:microsoft.com/office/officeart/2005/8/layout/hierarchy4"/>
    <dgm:cxn modelId="{3793FF2B-F9C0-4572-BB34-5BCC3A5E29C8}" type="presParOf" srcId="{B74154C5-AFFE-498C-8E4C-911D7456AC97}" destId="{8A94FD29-AE36-4272-B8B7-FF847200D7A2}" srcOrd="3" destOrd="0" presId="urn:microsoft.com/office/officeart/2005/8/layout/hierarchy4"/>
    <dgm:cxn modelId="{7F10AEEA-DE06-4AB1-AAC3-D80B0FB893D7}" type="presParOf" srcId="{B74154C5-AFFE-498C-8E4C-911D7456AC97}" destId="{AF93020A-9780-4776-85B8-7147747F36CC}" srcOrd="4" destOrd="0" presId="urn:microsoft.com/office/officeart/2005/8/layout/hierarchy4"/>
    <dgm:cxn modelId="{93EA8A15-AE1B-41B4-9E31-EDBA9BBBAC82}" type="presParOf" srcId="{AF93020A-9780-4776-85B8-7147747F36CC}" destId="{A25BE625-018B-46BA-BE7F-ED875B975F26}" srcOrd="0" destOrd="0" presId="urn:microsoft.com/office/officeart/2005/8/layout/hierarchy4"/>
    <dgm:cxn modelId="{24ED93D6-1EDE-4B14-8FE9-95DA4B421CED}" type="presParOf" srcId="{AF93020A-9780-4776-85B8-7147747F36CC}" destId="{1A223B6C-87F7-4855-A691-FD4F8FB278AD}" srcOrd="1" destOrd="0" presId="urn:microsoft.com/office/officeart/2005/8/layout/hierarchy4"/>
    <dgm:cxn modelId="{430D562C-9A48-4696-A9FF-F0635DE9C1EE}" type="presParOf" srcId="{AF93020A-9780-4776-85B8-7147747F36CC}" destId="{DACF82F6-95A6-4B59-9D37-F46699815612}" srcOrd="2" destOrd="0" presId="urn:microsoft.com/office/officeart/2005/8/layout/hierarchy4"/>
    <dgm:cxn modelId="{2C0A9581-51B4-40A9-BF88-8F5BC4C02555}" type="presParOf" srcId="{DACF82F6-95A6-4B59-9D37-F46699815612}" destId="{72E6673E-523D-4E62-80E5-5062FE589301}" srcOrd="0" destOrd="0" presId="urn:microsoft.com/office/officeart/2005/8/layout/hierarchy4"/>
    <dgm:cxn modelId="{16812BD8-5EA8-46D6-8787-12DAFCA86659}" type="presParOf" srcId="{72E6673E-523D-4E62-80E5-5062FE589301}" destId="{CB2AF246-A0C3-4F64-A578-D38165C39147}" srcOrd="0" destOrd="0" presId="urn:microsoft.com/office/officeart/2005/8/layout/hierarchy4"/>
    <dgm:cxn modelId="{23AE16DF-6F11-4133-A44A-6F698EF610D1}" type="presParOf" srcId="{72E6673E-523D-4E62-80E5-5062FE589301}" destId="{819FC9E5-E3D6-4C1A-9A2E-5E9E87CE7A56}" srcOrd="1" destOrd="0" presId="urn:microsoft.com/office/officeart/2005/8/layout/hierarchy4"/>
    <dgm:cxn modelId="{D772DEE0-D452-4ACB-9C35-C12C497AA409}" type="presParOf" srcId="{72E6673E-523D-4E62-80E5-5062FE589301}" destId="{F0336813-9E34-44C5-93FA-F6459A965D24}" srcOrd="2" destOrd="0" presId="urn:microsoft.com/office/officeart/2005/8/layout/hierarchy4"/>
    <dgm:cxn modelId="{DB795487-1400-489C-9780-3C5A36C0B31E}" type="presParOf" srcId="{F0336813-9E34-44C5-93FA-F6459A965D24}" destId="{BC3780EC-6A8B-44DF-B9EE-2DD1146E7F89}" srcOrd="0" destOrd="0" presId="urn:microsoft.com/office/officeart/2005/8/layout/hierarchy4"/>
    <dgm:cxn modelId="{FBFA3842-DB59-4910-935E-9426A2B3FBB1}" type="presParOf" srcId="{BC3780EC-6A8B-44DF-B9EE-2DD1146E7F89}" destId="{02D78884-08A2-47FD-874A-FD0B1E1D6A24}" srcOrd="0" destOrd="0" presId="urn:microsoft.com/office/officeart/2005/8/layout/hierarchy4"/>
    <dgm:cxn modelId="{CD5A772A-97BA-4344-B3D0-3B70F671E43C}" type="presParOf" srcId="{BC3780EC-6A8B-44DF-B9EE-2DD1146E7F89}" destId="{BEA800FD-3FF2-44D3-B095-1DA76A25312A}" srcOrd="1" destOrd="0" presId="urn:microsoft.com/office/officeart/2005/8/layout/hierarchy4"/>
    <dgm:cxn modelId="{95E021CC-CE25-4910-B139-A705FBDE2D9E}" type="presParOf" srcId="{BC3780EC-6A8B-44DF-B9EE-2DD1146E7F89}" destId="{EE518E9E-1373-401A-B06B-B7F8F1BE37AF}" srcOrd="2" destOrd="0" presId="urn:microsoft.com/office/officeart/2005/8/layout/hierarchy4"/>
    <dgm:cxn modelId="{A1399CB0-1516-4B03-AFA9-C7F9649650AD}" type="presParOf" srcId="{EE518E9E-1373-401A-B06B-B7F8F1BE37AF}" destId="{4A08C748-3ACE-47B8-ABA4-F56495914AD8}" srcOrd="0" destOrd="0" presId="urn:microsoft.com/office/officeart/2005/8/layout/hierarchy4"/>
    <dgm:cxn modelId="{16B90795-7FEC-418B-9D66-B95CF7CEDAE2}" type="presParOf" srcId="{4A08C748-3ACE-47B8-ABA4-F56495914AD8}" destId="{59176932-D6D5-4C36-BF7A-69A1297C4BAD}" srcOrd="0" destOrd="0" presId="urn:microsoft.com/office/officeart/2005/8/layout/hierarchy4"/>
    <dgm:cxn modelId="{2FE4B6B0-D8A6-4D0B-ADC7-2EFDE0145680}" type="presParOf" srcId="{4A08C748-3ACE-47B8-ABA4-F56495914AD8}" destId="{4E7A1119-403E-4C39-BB54-05ED8132FF0C}" srcOrd="1" destOrd="0" presId="urn:microsoft.com/office/officeart/2005/8/layout/hierarchy4"/>
    <dgm:cxn modelId="{19415AE3-7AB3-48CB-8130-99278B6D1D27}" type="presParOf" srcId="{B74154C5-AFFE-498C-8E4C-911D7456AC97}" destId="{DF99D3E9-B7CE-4F56-A161-7C0465341531}" srcOrd="5" destOrd="0" presId="urn:microsoft.com/office/officeart/2005/8/layout/hierarchy4"/>
    <dgm:cxn modelId="{A66B3B5D-74E2-464A-84C8-76B2C9CFFD93}" type="presParOf" srcId="{B74154C5-AFFE-498C-8E4C-911D7456AC97}" destId="{CFBC63A5-42B0-460D-9C89-B64E9E9E2922}" srcOrd="6" destOrd="0" presId="urn:microsoft.com/office/officeart/2005/8/layout/hierarchy4"/>
    <dgm:cxn modelId="{AC5DEC97-1699-4A95-BD12-E29BB54F6007}" type="presParOf" srcId="{CFBC63A5-42B0-460D-9C89-B64E9E9E2922}" destId="{9E5D5161-23D7-41B4-A187-BE6D7C6483D0}" srcOrd="0" destOrd="0" presId="urn:microsoft.com/office/officeart/2005/8/layout/hierarchy4"/>
    <dgm:cxn modelId="{DFA3E895-3857-4D12-A9D0-E7FB78A38DBD}" type="presParOf" srcId="{CFBC63A5-42B0-460D-9C89-B64E9E9E2922}" destId="{8BC6FDF3-3E6D-414C-B5BC-6C5B61465391}" srcOrd="1" destOrd="0" presId="urn:microsoft.com/office/officeart/2005/8/layout/hierarchy4"/>
    <dgm:cxn modelId="{75FDA7B2-1B78-4F8A-90EF-A116C1157D5C}" type="presParOf" srcId="{CFBC63A5-42B0-460D-9C89-B64E9E9E2922}" destId="{CEF18E39-1C73-42B9-BDF1-5DD3EC85EA0D}" srcOrd="2" destOrd="0" presId="urn:microsoft.com/office/officeart/2005/8/layout/hierarchy4"/>
    <dgm:cxn modelId="{A6F58C2E-6457-4F0D-90A4-CBDC7EB908B3}" type="presParOf" srcId="{CEF18E39-1C73-42B9-BDF1-5DD3EC85EA0D}" destId="{D6936C6D-17F5-4369-B1C3-901E9E722DCF}" srcOrd="0" destOrd="0" presId="urn:microsoft.com/office/officeart/2005/8/layout/hierarchy4"/>
    <dgm:cxn modelId="{44FD57C9-EA7E-461E-B407-43D7D4F17B53}" type="presParOf" srcId="{D6936C6D-17F5-4369-B1C3-901E9E722DCF}" destId="{2965B01E-C0DE-4302-ADA0-732BD580C7B1}" srcOrd="0" destOrd="0" presId="urn:microsoft.com/office/officeart/2005/8/layout/hierarchy4"/>
    <dgm:cxn modelId="{615E58CE-33BE-450B-8445-12F7C8F32127}" type="presParOf" srcId="{D6936C6D-17F5-4369-B1C3-901E9E722DCF}" destId="{DC8AC8CB-3F6F-4460-AB01-5CBE0F14A486}" srcOrd="1" destOrd="0" presId="urn:microsoft.com/office/officeart/2005/8/layout/hierarchy4"/>
    <dgm:cxn modelId="{594800B2-5D4A-4CCF-B850-C901B656184B}" type="presParOf" srcId="{D6936C6D-17F5-4369-B1C3-901E9E722DCF}" destId="{73994466-6310-40D7-8792-BD7FD56E6AF4}" srcOrd="2" destOrd="0" presId="urn:microsoft.com/office/officeart/2005/8/layout/hierarchy4"/>
    <dgm:cxn modelId="{78AF6624-D2AE-4472-B005-3BFF6E9784E7}" type="presParOf" srcId="{73994466-6310-40D7-8792-BD7FD56E6AF4}" destId="{3EAD5394-E4AB-45B2-BE09-F998533ECF40}" srcOrd="0" destOrd="0" presId="urn:microsoft.com/office/officeart/2005/8/layout/hierarchy4"/>
    <dgm:cxn modelId="{D7594783-8B32-488D-97BA-BC45DBDAE457}" type="presParOf" srcId="{3EAD5394-E4AB-45B2-BE09-F998533ECF40}" destId="{A7AF9B85-BF68-40A8-954B-A40EDB5CAF9F}" srcOrd="0" destOrd="0" presId="urn:microsoft.com/office/officeart/2005/8/layout/hierarchy4"/>
    <dgm:cxn modelId="{33EBC9F9-169D-40A0-9676-C7247F9082C6}" type="presParOf" srcId="{3EAD5394-E4AB-45B2-BE09-F998533ECF40}" destId="{C764A47D-7314-411D-8EF1-5B8F29829B1A}" srcOrd="1" destOrd="0" presId="urn:microsoft.com/office/officeart/2005/8/layout/hierarchy4"/>
    <dgm:cxn modelId="{35CA25C0-164E-4E5A-A474-24F452A0D655}" type="presParOf" srcId="{3EAD5394-E4AB-45B2-BE09-F998533ECF40}" destId="{D5C7FEFF-BE20-4D98-A72C-52B1B8B3F4F7}" srcOrd="2" destOrd="0" presId="urn:microsoft.com/office/officeart/2005/8/layout/hierarchy4"/>
    <dgm:cxn modelId="{0942FC07-C331-4656-9A4A-510FB9F2840B}" type="presParOf" srcId="{D5C7FEFF-BE20-4D98-A72C-52B1B8B3F4F7}" destId="{CA81CD2D-7A1B-4CCA-952B-6AE89CE8AAB7}" srcOrd="0" destOrd="0" presId="urn:microsoft.com/office/officeart/2005/8/layout/hierarchy4"/>
    <dgm:cxn modelId="{D482C443-4619-4BA3-A66E-A144CFA14D36}" type="presParOf" srcId="{CA81CD2D-7A1B-4CCA-952B-6AE89CE8AAB7}" destId="{EFF40216-5B58-45C6-B485-1C9C4561DF2F}" srcOrd="0" destOrd="0" presId="urn:microsoft.com/office/officeart/2005/8/layout/hierarchy4"/>
    <dgm:cxn modelId="{AC68271A-AC7E-4281-B014-982BF56E2E22}" type="presParOf" srcId="{CA81CD2D-7A1B-4CCA-952B-6AE89CE8AAB7}" destId="{F73E662C-F722-4B4F-9DF8-BE21B2C2C700}" srcOrd="1" destOrd="0" presId="urn:microsoft.com/office/officeart/2005/8/layout/hierarchy4"/>
    <dgm:cxn modelId="{E07368B7-F8E9-4719-8B81-AAB5D149AEBF}" type="presParOf" srcId="{B74154C5-AFFE-498C-8E4C-911D7456AC97}" destId="{62C0B193-30A4-4691-AF46-D5B94E7FC561}" srcOrd="7" destOrd="0" presId="urn:microsoft.com/office/officeart/2005/8/layout/hierarchy4"/>
    <dgm:cxn modelId="{C64CCE3B-8800-4297-BF85-CDCD03EAF2BB}" type="presParOf" srcId="{B74154C5-AFFE-498C-8E4C-911D7456AC97}" destId="{E8090E1D-4DD8-46E0-BA1E-C3890CF14D47}" srcOrd="8" destOrd="0" presId="urn:microsoft.com/office/officeart/2005/8/layout/hierarchy4"/>
    <dgm:cxn modelId="{DF005C64-FD0C-4389-A41E-A479959D2443}" type="presParOf" srcId="{E8090E1D-4DD8-46E0-BA1E-C3890CF14D47}" destId="{F8905714-088D-483C-AC16-D43BF2F0BF16}" srcOrd="0" destOrd="0" presId="urn:microsoft.com/office/officeart/2005/8/layout/hierarchy4"/>
    <dgm:cxn modelId="{C61425FF-D07B-426F-B381-4DD9C3A2DBA5}" type="presParOf" srcId="{E8090E1D-4DD8-46E0-BA1E-C3890CF14D47}" destId="{8825E9BC-9772-4579-B80A-08C02E6F5841}" srcOrd="1" destOrd="0" presId="urn:microsoft.com/office/officeart/2005/8/layout/hierarchy4"/>
    <dgm:cxn modelId="{F73BEEA3-0545-4F5A-A4FB-866E70AEEBED}" type="presParOf" srcId="{E8090E1D-4DD8-46E0-BA1E-C3890CF14D47}" destId="{4101F8DA-93D9-46DF-B37A-B90529D7C907}" srcOrd="2" destOrd="0" presId="urn:microsoft.com/office/officeart/2005/8/layout/hierarchy4"/>
    <dgm:cxn modelId="{6A773BC8-84A1-4FBC-87BD-B73D34FB2930}" type="presParOf" srcId="{4101F8DA-93D9-46DF-B37A-B90529D7C907}" destId="{95872D8F-BB28-4072-9DAD-3FCDEEA4A51B}" srcOrd="0" destOrd="0" presId="urn:microsoft.com/office/officeart/2005/8/layout/hierarchy4"/>
    <dgm:cxn modelId="{E093DA86-35B4-4EFC-BF64-53E79858879E}" type="presParOf" srcId="{95872D8F-BB28-4072-9DAD-3FCDEEA4A51B}" destId="{24CEF574-2765-4D7C-A195-C900E925FBE6}" srcOrd="0" destOrd="0" presId="urn:microsoft.com/office/officeart/2005/8/layout/hierarchy4"/>
    <dgm:cxn modelId="{AB167A34-E7AF-4DBF-9250-90DDDCA45B6B}" type="presParOf" srcId="{95872D8F-BB28-4072-9DAD-3FCDEEA4A51B}" destId="{9ED7436C-1536-41D8-A0EE-0E39E8864FDD}" srcOrd="1" destOrd="0" presId="urn:microsoft.com/office/officeart/2005/8/layout/hierarchy4"/>
    <dgm:cxn modelId="{B84CCD72-EFE6-4CFB-8AA8-F46E2469F4C1}" type="presParOf" srcId="{95872D8F-BB28-4072-9DAD-3FCDEEA4A51B}" destId="{4139EE0B-9D40-4076-B516-60260BCFF8F9}" srcOrd="2" destOrd="0" presId="urn:microsoft.com/office/officeart/2005/8/layout/hierarchy4"/>
    <dgm:cxn modelId="{E1C6DB3B-84D5-40C9-8B77-726106F49B05}" type="presParOf" srcId="{4139EE0B-9D40-4076-B516-60260BCFF8F9}" destId="{22447473-48A4-4C0C-8BEC-2558DB533AA4}" srcOrd="0" destOrd="0" presId="urn:microsoft.com/office/officeart/2005/8/layout/hierarchy4"/>
    <dgm:cxn modelId="{1282FF23-465A-4FA7-AD07-A6C7133CA05F}" type="presParOf" srcId="{22447473-48A4-4C0C-8BEC-2558DB533AA4}" destId="{4CD2A706-78CC-47E3-A8F8-D778F944372A}" srcOrd="0" destOrd="0" presId="urn:microsoft.com/office/officeart/2005/8/layout/hierarchy4"/>
    <dgm:cxn modelId="{E7F719BB-67BC-4508-AF3B-6773AC47E7A2}" type="presParOf" srcId="{22447473-48A4-4C0C-8BEC-2558DB533AA4}" destId="{4C177EB7-865B-4153-871C-6C5CF7DBC8C3}" srcOrd="1" destOrd="0" presId="urn:microsoft.com/office/officeart/2005/8/layout/hierarchy4"/>
    <dgm:cxn modelId="{DA3FE287-DEDA-4D68-9C69-F5E4ECB32DEC}" type="presParOf" srcId="{22447473-48A4-4C0C-8BEC-2558DB533AA4}" destId="{20DB843D-8E62-4574-AB26-BE48E34E41C8}" srcOrd="2" destOrd="0" presId="urn:microsoft.com/office/officeart/2005/8/layout/hierarchy4"/>
    <dgm:cxn modelId="{B7370EAF-1282-4A86-82EB-86EFE742E34D}" type="presParOf" srcId="{20DB843D-8E62-4574-AB26-BE48E34E41C8}" destId="{F36349D9-AAD1-4D05-8BCB-F865ABA18533}" srcOrd="0" destOrd="0" presId="urn:microsoft.com/office/officeart/2005/8/layout/hierarchy4"/>
    <dgm:cxn modelId="{DE557498-8AD1-4C15-AE81-444642513BFD}" type="presParOf" srcId="{F36349D9-AAD1-4D05-8BCB-F865ABA18533}" destId="{374E99F0-AE84-4383-93E4-780F78CE6D13}" srcOrd="0" destOrd="0" presId="urn:microsoft.com/office/officeart/2005/8/layout/hierarchy4"/>
    <dgm:cxn modelId="{40C07275-9FE8-405A-A5F5-CB00411CF90A}" type="presParOf" srcId="{F36349D9-AAD1-4D05-8BCB-F865ABA18533}" destId="{19CEB4E4-DAEB-4DAC-B74F-6A90F95E40F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1562" y="1391"/>
          <a:ext cx="4148658"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2017г., млн. руб.</a:t>
          </a:r>
        </a:p>
      </dsp:txBody>
      <dsp:txXfrm>
        <a:off x="22245" y="22074"/>
        <a:ext cx="4107292" cy="664790"/>
      </dsp:txXfrm>
    </dsp:sp>
    <dsp:sp modelId="{EB0C10EA-E065-41A1-9B13-E8E04F32F921}">
      <dsp:nvSpPr>
        <dsp:cNvPr id="0" name=""/>
        <dsp:cNvSpPr/>
      </dsp:nvSpPr>
      <dsp:spPr>
        <a:xfrm>
          <a:off x="5612" y="752334"/>
          <a:ext cx="2249888" cy="49091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19991" y="766713"/>
        <a:ext cx="2221130" cy="462161"/>
      </dsp:txXfrm>
    </dsp:sp>
    <dsp:sp modelId="{553B4E58-AF68-434D-AE6A-08D572D24E47}">
      <dsp:nvSpPr>
        <dsp:cNvPr id="0" name=""/>
        <dsp:cNvSpPr/>
      </dsp:nvSpPr>
      <dsp:spPr>
        <a:xfrm>
          <a:off x="10000" y="1288039"/>
          <a:ext cx="2241112" cy="42292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культуры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2387" y="1300426"/>
        <a:ext cx="2216338" cy="398150"/>
      </dsp:txXfrm>
    </dsp:sp>
    <dsp:sp modelId="{F283F61B-524B-402A-8475-C33316F6D7A4}">
      <dsp:nvSpPr>
        <dsp:cNvPr id="0" name=""/>
        <dsp:cNvSpPr/>
      </dsp:nvSpPr>
      <dsp:spPr>
        <a:xfrm>
          <a:off x="18724" y="1755749"/>
          <a:ext cx="2223663"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Укрепление единства российской нации и этно-культурное развитие народов Чувашской Республики</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9407" y="1776432"/>
        <a:ext cx="2182297" cy="664790"/>
      </dsp:txXfrm>
    </dsp:sp>
    <dsp:sp modelId="{90BD3D43-1A3B-485E-AFA6-70323627E9FE}">
      <dsp:nvSpPr>
        <dsp:cNvPr id="0" name=""/>
        <dsp:cNvSpPr/>
      </dsp:nvSpPr>
      <dsp:spPr>
        <a:xfrm>
          <a:off x="35970" y="2506691"/>
          <a:ext cx="2189172" cy="40690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Туризм</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47888" y="2518609"/>
        <a:ext cx="2165336" cy="383065"/>
      </dsp:txXfrm>
    </dsp:sp>
    <dsp:sp modelId="{E46628DA-DFCB-494E-9EDB-9DEB3E961771}">
      <dsp:nvSpPr>
        <dsp:cNvPr id="0" name=""/>
        <dsp:cNvSpPr/>
      </dsp:nvSpPr>
      <dsp:spPr>
        <a:xfrm>
          <a:off x="35970" y="2958378"/>
          <a:ext cx="2189172"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56653" y="2979061"/>
        <a:ext cx="2147806" cy="664790"/>
      </dsp:txXfrm>
    </dsp:sp>
    <dsp:sp modelId="{B26E7CC7-2BBC-48F3-9F29-076FE0DF794C}">
      <dsp:nvSpPr>
        <dsp:cNvPr id="0" name=""/>
        <dsp:cNvSpPr/>
      </dsp:nvSpPr>
      <dsp:spPr>
        <a:xfrm>
          <a:off x="2444491" y="752334"/>
          <a:ext cx="763297" cy="49091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2458870" y="766713"/>
        <a:ext cx="734539" cy="462161"/>
      </dsp:txXfrm>
    </dsp:sp>
    <dsp:sp modelId="{C8C8197E-6305-413D-AE7A-2D765A45E722}">
      <dsp:nvSpPr>
        <dsp:cNvPr id="0" name=""/>
        <dsp:cNvSpPr/>
      </dsp:nvSpPr>
      <dsp:spPr>
        <a:xfrm>
          <a:off x="2483921" y="1288039"/>
          <a:ext cx="684435" cy="42292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1 141,9</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496308" y="1300426"/>
        <a:ext cx="659661" cy="398150"/>
      </dsp:txXfrm>
    </dsp:sp>
    <dsp:sp modelId="{41007D0D-801F-4A09-AF8E-411534AA8476}">
      <dsp:nvSpPr>
        <dsp:cNvPr id="0" name=""/>
        <dsp:cNvSpPr/>
      </dsp:nvSpPr>
      <dsp:spPr>
        <a:xfrm>
          <a:off x="2483929" y="1755749"/>
          <a:ext cx="684421"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41,7</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503975" y="1775795"/>
        <a:ext cx="644329" cy="666064"/>
      </dsp:txXfrm>
    </dsp:sp>
    <dsp:sp modelId="{F9E9D04B-46B0-49DD-B3B4-A1CC7B5D68B8}">
      <dsp:nvSpPr>
        <dsp:cNvPr id="0" name=""/>
        <dsp:cNvSpPr/>
      </dsp:nvSpPr>
      <dsp:spPr>
        <a:xfrm>
          <a:off x="2483928" y="2506691"/>
          <a:ext cx="684422" cy="40690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283,7</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495846" y="2518609"/>
        <a:ext cx="660586" cy="383065"/>
      </dsp:txXfrm>
    </dsp:sp>
    <dsp:sp modelId="{92716BD3-3E09-473B-ADE3-18AF8B39E2CD}">
      <dsp:nvSpPr>
        <dsp:cNvPr id="0" name=""/>
        <dsp:cNvSpPr/>
      </dsp:nvSpPr>
      <dsp:spPr>
        <a:xfrm>
          <a:off x="2483928" y="2958378"/>
          <a:ext cx="684422"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21,4</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503974" y="2978424"/>
        <a:ext cx="644330" cy="666064"/>
      </dsp:txXfrm>
    </dsp:sp>
    <dsp:sp modelId="{0DD1BF98-FBDB-45B5-B316-4FD42D21DF4F}">
      <dsp:nvSpPr>
        <dsp:cNvPr id="0" name=""/>
        <dsp:cNvSpPr/>
      </dsp:nvSpPr>
      <dsp:spPr>
        <a:xfrm>
          <a:off x="3396778" y="752334"/>
          <a:ext cx="749392" cy="49091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411157" y="766713"/>
        <a:ext cx="720634" cy="462161"/>
      </dsp:txXfrm>
    </dsp:sp>
    <dsp:sp modelId="{0BFDD33F-6CF3-4CD5-8EE5-513EC1B17424}">
      <dsp:nvSpPr>
        <dsp:cNvPr id="0" name=""/>
        <dsp:cNvSpPr/>
      </dsp:nvSpPr>
      <dsp:spPr>
        <a:xfrm>
          <a:off x="3421671" y="1288039"/>
          <a:ext cx="699608" cy="42292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1 130,7</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434058" y="1300426"/>
        <a:ext cx="674834" cy="398150"/>
      </dsp:txXfrm>
    </dsp:sp>
    <dsp:sp modelId="{16AF53AE-A193-46B7-A8C5-B79B87F51423}">
      <dsp:nvSpPr>
        <dsp:cNvPr id="0" name=""/>
        <dsp:cNvSpPr/>
      </dsp:nvSpPr>
      <dsp:spPr>
        <a:xfrm>
          <a:off x="3412153" y="1755749"/>
          <a:ext cx="718643"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41,7</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432836" y="1776432"/>
        <a:ext cx="677277" cy="664790"/>
      </dsp:txXfrm>
    </dsp:sp>
    <dsp:sp modelId="{E4327505-0C43-4871-8757-A50453A0C067}">
      <dsp:nvSpPr>
        <dsp:cNvPr id="0" name=""/>
        <dsp:cNvSpPr/>
      </dsp:nvSpPr>
      <dsp:spPr>
        <a:xfrm>
          <a:off x="3412155" y="2506691"/>
          <a:ext cx="718639" cy="40690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238,5</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424073" y="2518609"/>
        <a:ext cx="694803" cy="383065"/>
      </dsp:txXfrm>
    </dsp:sp>
    <dsp:sp modelId="{26A96B2E-8431-4887-87F9-A88D05F1F01E}">
      <dsp:nvSpPr>
        <dsp:cNvPr id="0" name=""/>
        <dsp:cNvSpPr/>
      </dsp:nvSpPr>
      <dsp:spPr>
        <a:xfrm>
          <a:off x="3412155" y="2958378"/>
          <a:ext cx="718639"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21,3</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432838" y="2979061"/>
        <a:ext cx="677273" cy="66479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534"/>
          <a:ext cx="3903032" cy="1133420"/>
        </a:xfrm>
        <a:prstGeom prst="roundRect">
          <a:avLst>
            <a:gd name="adj" fmla="val 1000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34764" y="34731"/>
        <a:ext cx="3836638" cy="1067026"/>
      </dsp:txXfrm>
    </dsp:sp>
    <dsp:sp modelId="{EFD09625-1EEB-463A-9D51-52F09A5E039B}">
      <dsp:nvSpPr>
        <dsp:cNvPr id="0" name=""/>
        <dsp:cNvSpPr/>
      </dsp:nvSpPr>
      <dsp:spPr>
        <a:xfrm>
          <a:off x="1567" y="1167424"/>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2990" y="1188847"/>
        <a:ext cx="688606" cy="704970"/>
      </dsp:txXfrm>
    </dsp:sp>
    <dsp:sp modelId="{08E3CF47-3B57-413E-AF74-8CA250B8998B}">
      <dsp:nvSpPr>
        <dsp:cNvPr id="0" name=""/>
        <dsp:cNvSpPr/>
      </dsp:nvSpPr>
      <dsp:spPr>
        <a:xfrm>
          <a:off x="1567" y="1947711"/>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1969134"/>
        <a:ext cx="688606" cy="704970"/>
      </dsp:txXfrm>
    </dsp:sp>
    <dsp:sp modelId="{8E7E2D4A-62E6-4A23-A5DD-552A63903B64}">
      <dsp:nvSpPr>
        <dsp:cNvPr id="0" name=""/>
        <dsp:cNvSpPr/>
      </dsp:nvSpPr>
      <dsp:spPr>
        <a:xfrm>
          <a:off x="1567" y="2727998"/>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126,8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2749421"/>
        <a:ext cx="688606" cy="704970"/>
      </dsp:txXfrm>
    </dsp:sp>
    <dsp:sp modelId="{085136A3-D02F-461C-B31C-FD1D69D16759}">
      <dsp:nvSpPr>
        <dsp:cNvPr id="0" name=""/>
        <dsp:cNvSpPr/>
      </dsp:nvSpPr>
      <dsp:spPr>
        <a:xfrm>
          <a:off x="1567" y="3508284"/>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125,5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3529707"/>
        <a:ext cx="688606" cy="704970"/>
      </dsp:txXfrm>
    </dsp:sp>
    <dsp:sp modelId="{2BC9EB28-F68D-4321-836D-A642C2C0DAB1}">
      <dsp:nvSpPr>
        <dsp:cNvPr id="0" name=""/>
        <dsp:cNvSpPr/>
      </dsp:nvSpPr>
      <dsp:spPr>
        <a:xfrm>
          <a:off x="1567" y="4288571"/>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4309994"/>
        <a:ext cx="688606" cy="704970"/>
      </dsp:txXfrm>
    </dsp:sp>
    <dsp:sp modelId="{576C6983-4618-426C-8177-DEA9FE3AC4EB}">
      <dsp:nvSpPr>
        <dsp:cNvPr id="0" name=""/>
        <dsp:cNvSpPr/>
      </dsp:nvSpPr>
      <dsp:spPr>
        <a:xfrm>
          <a:off x="794462" y="1167424"/>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1188847"/>
        <a:ext cx="688606" cy="704970"/>
      </dsp:txXfrm>
    </dsp:sp>
    <dsp:sp modelId="{C5CFBDE9-676A-4F97-89D1-A3ED5ACC7AD4}">
      <dsp:nvSpPr>
        <dsp:cNvPr id="0" name=""/>
        <dsp:cNvSpPr/>
      </dsp:nvSpPr>
      <dsp:spPr>
        <a:xfrm>
          <a:off x="794462" y="1947711"/>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1969134"/>
        <a:ext cx="688606" cy="704970"/>
      </dsp:txXfrm>
    </dsp:sp>
    <dsp:sp modelId="{41590EE3-70B4-4E0E-8D44-18EF1FD97F2E}">
      <dsp:nvSpPr>
        <dsp:cNvPr id="0" name=""/>
        <dsp:cNvSpPr/>
      </dsp:nvSpPr>
      <dsp:spPr>
        <a:xfrm>
          <a:off x="794462" y="2727998"/>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139,8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2749421"/>
        <a:ext cx="688606" cy="704970"/>
      </dsp:txXfrm>
    </dsp:sp>
    <dsp:sp modelId="{6CE5FDB4-BFBB-4259-A330-B441199BCE24}">
      <dsp:nvSpPr>
        <dsp:cNvPr id="0" name=""/>
        <dsp:cNvSpPr/>
      </dsp:nvSpPr>
      <dsp:spPr>
        <a:xfrm>
          <a:off x="794462" y="3508284"/>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3529707"/>
        <a:ext cx="688606" cy="704970"/>
      </dsp:txXfrm>
    </dsp:sp>
    <dsp:sp modelId="{89DC61A6-3199-4C88-A8D1-98ADCFDD3274}">
      <dsp:nvSpPr>
        <dsp:cNvPr id="0" name=""/>
        <dsp:cNvSpPr/>
      </dsp:nvSpPr>
      <dsp:spPr>
        <a:xfrm>
          <a:off x="794462" y="4288571"/>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4309994"/>
        <a:ext cx="688606" cy="704970"/>
      </dsp:txXfrm>
    </dsp:sp>
    <dsp:sp modelId="{A25BE625-018B-46BA-BE7F-ED875B975F26}">
      <dsp:nvSpPr>
        <dsp:cNvPr id="0" name=""/>
        <dsp:cNvSpPr/>
      </dsp:nvSpPr>
      <dsp:spPr>
        <a:xfrm>
          <a:off x="1587357" y="116742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1188847"/>
        <a:ext cx="688606" cy="704970"/>
      </dsp:txXfrm>
    </dsp:sp>
    <dsp:sp modelId="{ED71EDA0-062D-4AFB-A604-C90401EB95BE}">
      <dsp:nvSpPr>
        <dsp:cNvPr id="0" name=""/>
        <dsp:cNvSpPr/>
      </dsp:nvSpPr>
      <dsp:spPr>
        <a:xfrm>
          <a:off x="1587357" y="194771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1969134"/>
        <a:ext cx="688606" cy="704970"/>
      </dsp:txXfrm>
    </dsp:sp>
    <dsp:sp modelId="{59176932-D6D5-4C36-BF7A-69A1297C4BAD}">
      <dsp:nvSpPr>
        <dsp:cNvPr id="0" name=""/>
        <dsp:cNvSpPr/>
      </dsp:nvSpPr>
      <dsp:spPr>
        <a:xfrm>
          <a:off x="1587357" y="2727998"/>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127,0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2749421"/>
        <a:ext cx="688606" cy="704970"/>
      </dsp:txXfrm>
    </dsp:sp>
    <dsp:sp modelId="{BA61E3A6-0BE5-4066-9F94-BB1BFFF8EBBF}">
      <dsp:nvSpPr>
        <dsp:cNvPr id="0" name=""/>
        <dsp:cNvSpPr/>
      </dsp:nvSpPr>
      <dsp:spPr>
        <a:xfrm>
          <a:off x="1587357" y="350828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3529707"/>
        <a:ext cx="688606" cy="704970"/>
      </dsp:txXfrm>
    </dsp:sp>
    <dsp:sp modelId="{8C5A4ABB-F609-4CF2-8CFC-5593BE697C3C}">
      <dsp:nvSpPr>
        <dsp:cNvPr id="0" name=""/>
        <dsp:cNvSpPr/>
      </dsp:nvSpPr>
      <dsp:spPr>
        <a:xfrm>
          <a:off x="1587357" y="428857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4309994"/>
        <a:ext cx="688606" cy="704970"/>
      </dsp:txXfrm>
    </dsp:sp>
    <dsp:sp modelId="{9E5D5161-23D7-41B4-A187-BE6D7C6483D0}">
      <dsp:nvSpPr>
        <dsp:cNvPr id="0" name=""/>
        <dsp:cNvSpPr/>
      </dsp:nvSpPr>
      <dsp:spPr>
        <a:xfrm>
          <a:off x="2380252" y="116742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1188847"/>
        <a:ext cx="688606" cy="704970"/>
      </dsp:txXfrm>
    </dsp:sp>
    <dsp:sp modelId="{F3E2EDB7-06B9-41DF-A124-270460384C20}">
      <dsp:nvSpPr>
        <dsp:cNvPr id="0" name=""/>
        <dsp:cNvSpPr/>
      </dsp:nvSpPr>
      <dsp:spPr>
        <a:xfrm>
          <a:off x="2380252" y="194771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1969134"/>
        <a:ext cx="688606" cy="704970"/>
      </dsp:txXfrm>
    </dsp:sp>
    <dsp:sp modelId="{EFF40216-5B58-45C6-B485-1C9C4561DF2F}">
      <dsp:nvSpPr>
        <dsp:cNvPr id="0" name=""/>
        <dsp:cNvSpPr/>
      </dsp:nvSpPr>
      <dsp:spPr>
        <a:xfrm>
          <a:off x="2380252" y="2727998"/>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2749421"/>
        <a:ext cx="688606" cy="704970"/>
      </dsp:txXfrm>
    </dsp:sp>
    <dsp:sp modelId="{7653A429-0E18-4BE3-A07C-F1A5A9D672E3}">
      <dsp:nvSpPr>
        <dsp:cNvPr id="0" name=""/>
        <dsp:cNvSpPr/>
      </dsp:nvSpPr>
      <dsp:spPr>
        <a:xfrm>
          <a:off x="2380252" y="350828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116,0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3529707"/>
        <a:ext cx="688606" cy="704970"/>
      </dsp:txXfrm>
    </dsp:sp>
    <dsp:sp modelId="{35DF38A4-C109-469A-81F6-242705CF6432}">
      <dsp:nvSpPr>
        <dsp:cNvPr id="0" name=""/>
        <dsp:cNvSpPr/>
      </dsp:nvSpPr>
      <dsp:spPr>
        <a:xfrm>
          <a:off x="2380252" y="428857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4309994"/>
        <a:ext cx="688606" cy="704970"/>
      </dsp:txXfrm>
    </dsp:sp>
    <dsp:sp modelId="{F8905714-088D-483C-AC16-D43BF2F0BF16}">
      <dsp:nvSpPr>
        <dsp:cNvPr id="0" name=""/>
        <dsp:cNvSpPr/>
      </dsp:nvSpPr>
      <dsp:spPr>
        <a:xfrm>
          <a:off x="3173147" y="116742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1188847"/>
        <a:ext cx="688606" cy="704970"/>
      </dsp:txXfrm>
    </dsp:sp>
    <dsp:sp modelId="{C6623687-8EAD-4DE4-ABEE-F11E4E1536E2}">
      <dsp:nvSpPr>
        <dsp:cNvPr id="0" name=""/>
        <dsp:cNvSpPr/>
      </dsp:nvSpPr>
      <dsp:spPr>
        <a:xfrm>
          <a:off x="3173147" y="194771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1969134"/>
        <a:ext cx="688606" cy="704970"/>
      </dsp:txXfrm>
    </dsp:sp>
    <dsp:sp modelId="{374E99F0-AE84-4383-93E4-780F78CE6D13}">
      <dsp:nvSpPr>
        <dsp:cNvPr id="0" name=""/>
        <dsp:cNvSpPr/>
      </dsp:nvSpPr>
      <dsp:spPr>
        <a:xfrm>
          <a:off x="3173147" y="2727998"/>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2749421"/>
        <a:ext cx="688606" cy="704970"/>
      </dsp:txXfrm>
    </dsp:sp>
    <dsp:sp modelId="{874CF4BC-44A5-455D-A60A-EB599B596188}">
      <dsp:nvSpPr>
        <dsp:cNvPr id="0" name=""/>
        <dsp:cNvSpPr/>
      </dsp:nvSpPr>
      <dsp:spPr>
        <a:xfrm>
          <a:off x="3173147" y="350828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smtClean="0">
              <a:solidFill>
                <a:schemeClr val="tx1"/>
              </a:solidFill>
              <a:latin typeface="Times New Roman" panose="02020603050405020304" pitchFamily="18" charset="0"/>
              <a:cs typeface="Times New Roman" panose="02020603050405020304" pitchFamily="18" charset="0"/>
            </a:rPr>
            <a:t>117,0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3529707"/>
        <a:ext cx="688606" cy="704970"/>
      </dsp:txXfrm>
    </dsp:sp>
    <dsp:sp modelId="{D2D81AF8-4EA8-45A6-A84D-9694EF1BCFE7}">
      <dsp:nvSpPr>
        <dsp:cNvPr id="0" name=""/>
        <dsp:cNvSpPr/>
      </dsp:nvSpPr>
      <dsp:spPr>
        <a:xfrm>
          <a:off x="3173147" y="428857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4309994"/>
        <a:ext cx="688606" cy="70497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1406" y="271"/>
          <a:ext cx="4265959" cy="50997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2017г., </a:t>
          </a:r>
        </a:p>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млн. руб.</a:t>
          </a:r>
        </a:p>
      </dsp:txBody>
      <dsp:txXfrm>
        <a:off x="16343" y="15208"/>
        <a:ext cx="4236085" cy="480096"/>
      </dsp:txXfrm>
    </dsp:sp>
    <dsp:sp modelId="{B0CFC94A-D766-41F1-8B23-A68B2935A5AD}">
      <dsp:nvSpPr>
        <dsp:cNvPr id="0" name=""/>
        <dsp:cNvSpPr/>
      </dsp:nvSpPr>
      <dsp:spPr>
        <a:xfrm>
          <a:off x="11763" y="561484"/>
          <a:ext cx="2433942" cy="3328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p>
      </dsp:txBody>
      <dsp:txXfrm>
        <a:off x="21512" y="571233"/>
        <a:ext cx="2414444" cy="313367"/>
      </dsp:txXfrm>
    </dsp:sp>
    <dsp:sp modelId="{D54A1FD8-56F7-46F9-A676-F143C6EBEA17}">
      <dsp:nvSpPr>
        <dsp:cNvPr id="0" name=""/>
        <dsp:cNvSpPr/>
      </dsp:nvSpPr>
      <dsp:spPr>
        <a:xfrm>
          <a:off x="16510" y="945591"/>
          <a:ext cx="2424448"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физической культуры и массового спорта*</a:t>
          </a:r>
        </a:p>
      </dsp:txBody>
      <dsp:txXfrm>
        <a:off x="35944" y="965025"/>
        <a:ext cx="2385580" cy="624672"/>
      </dsp:txXfrm>
    </dsp:sp>
    <dsp:sp modelId="{887EB7B3-8DBC-4D53-9F16-C54A31723BAE}">
      <dsp:nvSpPr>
        <dsp:cNvPr id="0" name=""/>
        <dsp:cNvSpPr/>
      </dsp:nvSpPr>
      <dsp:spPr>
        <a:xfrm>
          <a:off x="25948" y="1660374"/>
          <a:ext cx="2405572"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спорта высших достижений и системы подготовки спортивного резерва</a:t>
          </a:r>
        </a:p>
      </dsp:txBody>
      <dsp:txXfrm>
        <a:off x="45382" y="1679808"/>
        <a:ext cx="2366704" cy="624672"/>
      </dsp:txXfrm>
    </dsp:sp>
    <dsp:sp modelId="{F1F5CB4B-C24A-4059-BEAB-3B559A3A4B53}">
      <dsp:nvSpPr>
        <dsp:cNvPr id="0" name=""/>
        <dsp:cNvSpPr/>
      </dsp:nvSpPr>
      <dsp:spPr>
        <a:xfrm>
          <a:off x="44605" y="2375156"/>
          <a:ext cx="2368259" cy="72008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dsp:txBody>
      <dsp:txXfrm>
        <a:off x="65696" y="2396247"/>
        <a:ext cx="2326077" cy="677905"/>
      </dsp:txXfrm>
    </dsp:sp>
    <dsp:sp modelId="{452C6620-79ED-4024-AF99-560D3088FF68}">
      <dsp:nvSpPr>
        <dsp:cNvPr id="0" name=""/>
        <dsp:cNvSpPr/>
      </dsp:nvSpPr>
      <dsp:spPr>
        <a:xfrm>
          <a:off x="2650160" y="561484"/>
          <a:ext cx="701194" cy="3328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659909" y="571233"/>
        <a:ext cx="681696" cy="313367"/>
      </dsp:txXfrm>
    </dsp:sp>
    <dsp:sp modelId="{B398C5F7-6118-436C-8444-683DD21F6B0F}">
      <dsp:nvSpPr>
        <dsp:cNvPr id="0" name=""/>
        <dsp:cNvSpPr/>
      </dsp:nvSpPr>
      <dsp:spPr>
        <a:xfrm>
          <a:off x="2650158" y="945591"/>
          <a:ext cx="701199"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552,2</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2669592" y="965025"/>
        <a:ext cx="662331" cy="624672"/>
      </dsp:txXfrm>
    </dsp:sp>
    <dsp:sp modelId="{E43F2868-55D6-48E5-B1AC-384FFBA9F9BB}">
      <dsp:nvSpPr>
        <dsp:cNvPr id="0" name=""/>
        <dsp:cNvSpPr/>
      </dsp:nvSpPr>
      <dsp:spPr>
        <a:xfrm>
          <a:off x="2650157" y="1660374"/>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472,6</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2669591" y="1679808"/>
        <a:ext cx="662332" cy="624672"/>
      </dsp:txXfrm>
    </dsp:sp>
    <dsp:sp modelId="{030A841F-7C44-44EF-A820-CEACEFE7C1F0}">
      <dsp:nvSpPr>
        <dsp:cNvPr id="0" name=""/>
        <dsp:cNvSpPr/>
      </dsp:nvSpPr>
      <dsp:spPr>
        <a:xfrm>
          <a:off x="2650157" y="2375156"/>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21,2</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2669591" y="2394590"/>
        <a:ext cx="662332" cy="624672"/>
      </dsp:txXfrm>
    </dsp:sp>
    <dsp:sp modelId="{E1B52DC1-410A-4FEA-B9CA-61114C0849C6}">
      <dsp:nvSpPr>
        <dsp:cNvPr id="0" name=""/>
        <dsp:cNvSpPr/>
      </dsp:nvSpPr>
      <dsp:spPr>
        <a:xfrm>
          <a:off x="3555811" y="561484"/>
          <a:ext cx="701194" cy="3328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565560" y="571233"/>
        <a:ext cx="681696" cy="313367"/>
      </dsp:txXfrm>
    </dsp:sp>
    <dsp:sp modelId="{641F6492-78FE-4E68-88DD-944887FEEFA7}">
      <dsp:nvSpPr>
        <dsp:cNvPr id="0" name=""/>
        <dsp:cNvSpPr/>
      </dsp:nvSpPr>
      <dsp:spPr>
        <a:xfrm>
          <a:off x="3555809" y="945591"/>
          <a:ext cx="701199"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509,6</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3575243" y="965025"/>
        <a:ext cx="662331" cy="624672"/>
      </dsp:txXfrm>
    </dsp:sp>
    <dsp:sp modelId="{6E08BFCC-2DAE-450A-81BB-E8D1B04D820D}">
      <dsp:nvSpPr>
        <dsp:cNvPr id="0" name=""/>
        <dsp:cNvSpPr/>
      </dsp:nvSpPr>
      <dsp:spPr>
        <a:xfrm>
          <a:off x="3555808" y="1660374"/>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472,5</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3575242" y="1679808"/>
        <a:ext cx="662332" cy="624672"/>
      </dsp:txXfrm>
    </dsp:sp>
    <dsp:sp modelId="{E3B93223-C7FD-4A4F-895B-F05432B31E57}">
      <dsp:nvSpPr>
        <dsp:cNvPr id="0" name=""/>
        <dsp:cNvSpPr/>
      </dsp:nvSpPr>
      <dsp:spPr>
        <a:xfrm>
          <a:off x="3555808" y="2375156"/>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21,2</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3575242" y="2394590"/>
        <a:ext cx="662332" cy="62467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0" y="3546"/>
          <a:ext cx="3885310" cy="681744"/>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1528" y="23514"/>
        <a:ext cx="3845374" cy="641808"/>
      </dsp:txXfrm>
    </dsp:sp>
    <dsp:sp modelId="{EFD09625-1EEB-463A-9D51-52F09A5E039B}">
      <dsp:nvSpPr>
        <dsp:cNvPr id="0" name=""/>
        <dsp:cNvSpPr/>
      </dsp:nvSpPr>
      <dsp:spPr>
        <a:xfrm>
          <a:off x="5353" y="721228"/>
          <a:ext cx="726710"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6638" y="742513"/>
        <a:ext cx="684140" cy="777435"/>
      </dsp:txXfrm>
    </dsp:sp>
    <dsp:sp modelId="{DF4FD48B-EDD5-45C2-A52E-3B036E7928B4}">
      <dsp:nvSpPr>
        <dsp:cNvPr id="0" name=""/>
        <dsp:cNvSpPr/>
      </dsp:nvSpPr>
      <dsp:spPr>
        <a:xfrm>
          <a:off x="6770" y="1577171"/>
          <a:ext cx="723875"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7972" y="1598373"/>
        <a:ext cx="681471" cy="777601"/>
      </dsp:txXfrm>
    </dsp:sp>
    <dsp:sp modelId="{B0232F34-051D-481D-9CC7-7CFB0339C454}">
      <dsp:nvSpPr>
        <dsp:cNvPr id="0" name=""/>
        <dsp:cNvSpPr/>
      </dsp:nvSpPr>
      <dsp:spPr>
        <a:xfrm>
          <a:off x="9588" y="2433114"/>
          <a:ext cx="718239"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41,5%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0625" y="2454151"/>
        <a:ext cx="676165" cy="777931"/>
      </dsp:txXfrm>
    </dsp:sp>
    <dsp:sp modelId="{4DC6FEF6-AA8E-4A28-95B0-4EA11C79CD95}">
      <dsp:nvSpPr>
        <dsp:cNvPr id="0" name=""/>
        <dsp:cNvSpPr/>
      </dsp:nvSpPr>
      <dsp:spPr>
        <a:xfrm>
          <a:off x="9588" y="3289057"/>
          <a:ext cx="718239"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72,8%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0625" y="3310094"/>
        <a:ext cx="676165" cy="777931"/>
      </dsp:txXfrm>
    </dsp:sp>
    <dsp:sp modelId="{615F75F9-6DBD-4ECA-9FA4-52847E4C9098}">
      <dsp:nvSpPr>
        <dsp:cNvPr id="0" name=""/>
        <dsp:cNvSpPr/>
      </dsp:nvSpPr>
      <dsp:spPr>
        <a:xfrm>
          <a:off x="9588" y="4144999"/>
          <a:ext cx="718239"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0625" y="4166036"/>
        <a:ext cx="676165" cy="777931"/>
      </dsp:txXfrm>
    </dsp:sp>
    <dsp:sp modelId="{323CC5F8-DD9A-4CA9-9489-17C1C65C5E48}">
      <dsp:nvSpPr>
        <dsp:cNvPr id="0" name=""/>
        <dsp:cNvSpPr/>
      </dsp:nvSpPr>
      <dsp:spPr>
        <a:xfrm>
          <a:off x="793106" y="721228"/>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4391" y="742513"/>
        <a:ext cx="684140" cy="777435"/>
      </dsp:txXfrm>
    </dsp:sp>
    <dsp:sp modelId="{D16AEDF1-8DC8-4754-8E28-3C779D33FF32}">
      <dsp:nvSpPr>
        <dsp:cNvPr id="0" name=""/>
        <dsp:cNvSpPr/>
      </dsp:nvSpPr>
      <dsp:spPr>
        <a:xfrm>
          <a:off x="793106" y="1577171"/>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1598456"/>
        <a:ext cx="684140" cy="777435"/>
      </dsp:txXfrm>
    </dsp:sp>
    <dsp:sp modelId="{9F4F743B-0A49-4591-B454-1388471C090F}">
      <dsp:nvSpPr>
        <dsp:cNvPr id="0" name=""/>
        <dsp:cNvSpPr/>
      </dsp:nvSpPr>
      <dsp:spPr>
        <a:xfrm>
          <a:off x="793106" y="2433114"/>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41,8%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2454399"/>
        <a:ext cx="684140" cy="777435"/>
      </dsp:txXfrm>
    </dsp:sp>
    <dsp:sp modelId="{D5B6352D-FF92-41CE-9AE9-791A0A1318AC}">
      <dsp:nvSpPr>
        <dsp:cNvPr id="0" name=""/>
        <dsp:cNvSpPr/>
      </dsp:nvSpPr>
      <dsp:spPr>
        <a:xfrm>
          <a:off x="793106" y="3289057"/>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72,8%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3310342"/>
        <a:ext cx="684140" cy="777435"/>
      </dsp:txXfrm>
    </dsp:sp>
    <dsp:sp modelId="{B95FD06E-3459-4C8E-9DAD-747A06456BC3}">
      <dsp:nvSpPr>
        <dsp:cNvPr id="0" name=""/>
        <dsp:cNvSpPr/>
      </dsp:nvSpPr>
      <dsp:spPr>
        <a:xfrm>
          <a:off x="793106" y="4144999"/>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4166284"/>
        <a:ext cx="684140" cy="777435"/>
      </dsp:txXfrm>
    </dsp:sp>
    <dsp:sp modelId="{17BEF634-B062-4224-A339-6B9FE60DABC1}">
      <dsp:nvSpPr>
        <dsp:cNvPr id="0" name=""/>
        <dsp:cNvSpPr/>
      </dsp:nvSpPr>
      <dsp:spPr>
        <a:xfrm>
          <a:off x="1580860" y="721228"/>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2145" y="742513"/>
        <a:ext cx="684140" cy="777435"/>
      </dsp:txXfrm>
    </dsp:sp>
    <dsp:sp modelId="{98728C6C-700D-4AF5-919D-571D1B1C73D6}">
      <dsp:nvSpPr>
        <dsp:cNvPr id="0" name=""/>
        <dsp:cNvSpPr/>
      </dsp:nvSpPr>
      <dsp:spPr>
        <a:xfrm>
          <a:off x="1580860" y="1577171"/>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1598456"/>
        <a:ext cx="684140" cy="777435"/>
      </dsp:txXfrm>
    </dsp:sp>
    <dsp:sp modelId="{8A4A9CFA-AEA9-4F05-83EE-AD7DC19C36EB}">
      <dsp:nvSpPr>
        <dsp:cNvPr id="0" name=""/>
        <dsp:cNvSpPr/>
      </dsp:nvSpPr>
      <dsp:spPr>
        <a:xfrm>
          <a:off x="1580860" y="2433114"/>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43,5%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2454399"/>
        <a:ext cx="684140" cy="777435"/>
      </dsp:txXfrm>
    </dsp:sp>
    <dsp:sp modelId="{14BABD28-5047-47A3-A701-B7AFBBE28819}">
      <dsp:nvSpPr>
        <dsp:cNvPr id="0" name=""/>
        <dsp:cNvSpPr/>
      </dsp:nvSpPr>
      <dsp:spPr>
        <a:xfrm>
          <a:off x="1580860" y="3289057"/>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73,3%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3310342"/>
        <a:ext cx="684140" cy="777435"/>
      </dsp:txXfrm>
    </dsp:sp>
    <dsp:sp modelId="{8E7E2D4A-62E6-4A23-A5DD-552A63903B64}">
      <dsp:nvSpPr>
        <dsp:cNvPr id="0" name=""/>
        <dsp:cNvSpPr/>
      </dsp:nvSpPr>
      <dsp:spPr>
        <a:xfrm>
          <a:off x="1580860" y="4144999"/>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4166284"/>
        <a:ext cx="684140" cy="777435"/>
      </dsp:txXfrm>
    </dsp:sp>
    <dsp:sp modelId="{576C6983-4618-426C-8177-DEA9FE3AC4EB}">
      <dsp:nvSpPr>
        <dsp:cNvPr id="0" name=""/>
        <dsp:cNvSpPr/>
      </dsp:nvSpPr>
      <dsp:spPr>
        <a:xfrm>
          <a:off x="2368614" y="721228"/>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89899" y="742513"/>
        <a:ext cx="684140" cy="777435"/>
      </dsp:txXfrm>
    </dsp:sp>
    <dsp:sp modelId="{C1736FFF-D3A9-461C-843A-75D86022B9DC}">
      <dsp:nvSpPr>
        <dsp:cNvPr id="0" name=""/>
        <dsp:cNvSpPr/>
      </dsp:nvSpPr>
      <dsp:spPr>
        <a:xfrm>
          <a:off x="2368614" y="1577171"/>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1598456"/>
        <a:ext cx="684140" cy="777435"/>
      </dsp:txXfrm>
    </dsp:sp>
    <dsp:sp modelId="{33D6FFE4-E349-423D-A7F1-8E1A49A29AC4}">
      <dsp:nvSpPr>
        <dsp:cNvPr id="0" name=""/>
        <dsp:cNvSpPr/>
      </dsp:nvSpPr>
      <dsp:spPr>
        <a:xfrm>
          <a:off x="2368614" y="2433114"/>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2454399"/>
        <a:ext cx="684140" cy="777435"/>
      </dsp:txXfrm>
    </dsp:sp>
    <dsp:sp modelId="{C586111C-58B6-40AF-8D8A-60EE680572BA}">
      <dsp:nvSpPr>
        <dsp:cNvPr id="0" name=""/>
        <dsp:cNvSpPr/>
      </dsp:nvSpPr>
      <dsp:spPr>
        <a:xfrm>
          <a:off x="2368614" y="3289057"/>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73,8%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3310342"/>
        <a:ext cx="684140" cy="777435"/>
      </dsp:txXfrm>
    </dsp:sp>
    <dsp:sp modelId="{41590EE3-70B4-4E0E-8D44-18EF1FD97F2E}">
      <dsp:nvSpPr>
        <dsp:cNvPr id="0" name=""/>
        <dsp:cNvSpPr/>
      </dsp:nvSpPr>
      <dsp:spPr>
        <a:xfrm>
          <a:off x="2368614" y="4144999"/>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4166284"/>
        <a:ext cx="684140" cy="777435"/>
      </dsp:txXfrm>
    </dsp:sp>
    <dsp:sp modelId="{193AF1A0-23ED-404D-B43B-80D15E65A410}">
      <dsp:nvSpPr>
        <dsp:cNvPr id="0" name=""/>
        <dsp:cNvSpPr/>
      </dsp:nvSpPr>
      <dsp:spPr>
        <a:xfrm>
          <a:off x="3156368" y="721228"/>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77653" y="742513"/>
        <a:ext cx="684140" cy="777435"/>
      </dsp:txXfrm>
    </dsp:sp>
    <dsp:sp modelId="{F3B5322E-94F3-4466-80D5-D358770C0DF6}">
      <dsp:nvSpPr>
        <dsp:cNvPr id="0" name=""/>
        <dsp:cNvSpPr/>
      </dsp:nvSpPr>
      <dsp:spPr>
        <a:xfrm>
          <a:off x="3156368" y="1577171"/>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1598456"/>
        <a:ext cx="684140" cy="777435"/>
      </dsp:txXfrm>
    </dsp:sp>
    <dsp:sp modelId="{1471F0D5-1CEF-4861-B1DB-670006490346}">
      <dsp:nvSpPr>
        <dsp:cNvPr id="0" name=""/>
        <dsp:cNvSpPr/>
      </dsp:nvSpPr>
      <dsp:spPr>
        <a:xfrm>
          <a:off x="3156368" y="2433114"/>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2454399"/>
        <a:ext cx="684140" cy="777435"/>
      </dsp:txXfrm>
    </dsp:sp>
    <dsp:sp modelId="{9C976C3E-C117-449A-9F5E-BBA1CAD42735}">
      <dsp:nvSpPr>
        <dsp:cNvPr id="0" name=""/>
        <dsp:cNvSpPr/>
      </dsp:nvSpPr>
      <dsp:spPr>
        <a:xfrm>
          <a:off x="3156368" y="3289057"/>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3310342"/>
        <a:ext cx="684140" cy="777435"/>
      </dsp:txXfrm>
    </dsp:sp>
    <dsp:sp modelId="{C47C4C9C-EC31-4858-BCB3-BF288E46C270}">
      <dsp:nvSpPr>
        <dsp:cNvPr id="0" name=""/>
        <dsp:cNvSpPr/>
      </dsp:nvSpPr>
      <dsp:spPr>
        <a:xfrm>
          <a:off x="3156368" y="4130592"/>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4151877"/>
        <a:ext cx="684140" cy="77743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839"/>
          <a:ext cx="3903032" cy="592866"/>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8931" y="19203"/>
        <a:ext cx="3868304" cy="558138"/>
      </dsp:txXfrm>
    </dsp:sp>
    <dsp:sp modelId="{EFD09625-1EEB-463A-9D51-52F09A5E039B}">
      <dsp:nvSpPr>
        <dsp:cNvPr id="0" name=""/>
        <dsp:cNvSpPr/>
      </dsp:nvSpPr>
      <dsp:spPr>
        <a:xfrm>
          <a:off x="1567" y="621007"/>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ru-RU" sz="1400" b="1" kern="1200" dirty="0" smtClean="0">
            <a:solidFill>
              <a:schemeClr val="tx1"/>
            </a:solidFill>
            <a:latin typeface="Times New Roman" panose="02020603050405020304" pitchFamily="18" charset="0"/>
            <a:cs typeface="Times New Roman" panose="02020603050405020304"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8931" y="638371"/>
        <a:ext cx="696724" cy="558138"/>
      </dsp:txXfrm>
    </dsp:sp>
    <dsp:sp modelId="{B7B68934-E179-4D36-8AD9-7637EF3F0019}">
      <dsp:nvSpPr>
        <dsp:cNvPr id="0" name=""/>
        <dsp:cNvSpPr/>
      </dsp:nvSpPr>
      <dsp:spPr>
        <a:xfrm>
          <a:off x="1567" y="1240176"/>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1257540"/>
        <a:ext cx="696724" cy="558138"/>
      </dsp:txXfrm>
    </dsp:sp>
    <dsp:sp modelId="{14BABD28-5047-47A3-A701-B7AFBBE28819}">
      <dsp:nvSpPr>
        <dsp:cNvPr id="0" name=""/>
        <dsp:cNvSpPr/>
      </dsp:nvSpPr>
      <dsp:spPr>
        <a:xfrm>
          <a:off x="1567" y="1859344"/>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1876708"/>
        <a:ext cx="696724" cy="558138"/>
      </dsp:txXfrm>
    </dsp:sp>
    <dsp:sp modelId="{8E7E2D4A-62E6-4A23-A5DD-552A63903B64}">
      <dsp:nvSpPr>
        <dsp:cNvPr id="0" name=""/>
        <dsp:cNvSpPr/>
      </dsp:nvSpPr>
      <dsp:spPr>
        <a:xfrm>
          <a:off x="1567" y="2478513"/>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74,4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2495877"/>
        <a:ext cx="696724" cy="558138"/>
      </dsp:txXfrm>
    </dsp:sp>
    <dsp:sp modelId="{085136A3-D02F-461C-B31C-FD1D69D16759}">
      <dsp:nvSpPr>
        <dsp:cNvPr id="0" name=""/>
        <dsp:cNvSpPr/>
      </dsp:nvSpPr>
      <dsp:spPr>
        <a:xfrm>
          <a:off x="1567" y="3097681"/>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3115045"/>
        <a:ext cx="696724" cy="558138"/>
      </dsp:txXfrm>
    </dsp:sp>
    <dsp:sp modelId="{2BC9EB28-F68D-4321-836D-A642C2C0DAB1}">
      <dsp:nvSpPr>
        <dsp:cNvPr id="0" name=""/>
        <dsp:cNvSpPr/>
      </dsp:nvSpPr>
      <dsp:spPr>
        <a:xfrm>
          <a:off x="1567" y="3716850"/>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1 120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3734214"/>
        <a:ext cx="696724" cy="558138"/>
      </dsp:txXfrm>
    </dsp:sp>
    <dsp:sp modelId="{85D767EC-FAE5-4312-B23F-9B41F2C6B7D7}">
      <dsp:nvSpPr>
        <dsp:cNvPr id="0" name=""/>
        <dsp:cNvSpPr/>
      </dsp:nvSpPr>
      <dsp:spPr>
        <a:xfrm>
          <a:off x="15224" y="4337858"/>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2588" y="4355222"/>
        <a:ext cx="696724" cy="558138"/>
      </dsp:txXfrm>
    </dsp:sp>
    <dsp:sp modelId="{576C6983-4618-426C-8177-DEA9FE3AC4EB}">
      <dsp:nvSpPr>
        <dsp:cNvPr id="0" name=""/>
        <dsp:cNvSpPr/>
      </dsp:nvSpPr>
      <dsp:spPr>
        <a:xfrm>
          <a:off x="794462" y="621007"/>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ru-RU" sz="1400" b="1" kern="1200" dirty="0" smtClean="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p>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1826" y="638371"/>
        <a:ext cx="696724" cy="558138"/>
      </dsp:txXfrm>
    </dsp:sp>
    <dsp:sp modelId="{672DFC88-43F4-433B-9B7F-D5CE282279E3}">
      <dsp:nvSpPr>
        <dsp:cNvPr id="0" name=""/>
        <dsp:cNvSpPr/>
      </dsp:nvSpPr>
      <dsp:spPr>
        <a:xfrm>
          <a:off x="794462" y="1240176"/>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1257540"/>
        <a:ext cx="696724" cy="558138"/>
      </dsp:txXfrm>
    </dsp:sp>
    <dsp:sp modelId="{C586111C-58B6-40AF-8D8A-60EE680572BA}">
      <dsp:nvSpPr>
        <dsp:cNvPr id="0" name=""/>
        <dsp:cNvSpPr/>
      </dsp:nvSpPr>
      <dsp:spPr>
        <a:xfrm>
          <a:off x="794462" y="1859344"/>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1876708"/>
        <a:ext cx="696724" cy="558138"/>
      </dsp:txXfrm>
    </dsp:sp>
    <dsp:sp modelId="{41590EE3-70B4-4E0E-8D44-18EF1FD97F2E}">
      <dsp:nvSpPr>
        <dsp:cNvPr id="0" name=""/>
        <dsp:cNvSpPr/>
      </dsp:nvSpPr>
      <dsp:spPr>
        <a:xfrm>
          <a:off x="794462" y="2478513"/>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74,4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2495877"/>
        <a:ext cx="696724" cy="558138"/>
      </dsp:txXfrm>
    </dsp:sp>
    <dsp:sp modelId="{6CE5FDB4-BFBB-4259-A330-B441199BCE24}">
      <dsp:nvSpPr>
        <dsp:cNvPr id="0" name=""/>
        <dsp:cNvSpPr/>
      </dsp:nvSpPr>
      <dsp:spPr>
        <a:xfrm>
          <a:off x="794462" y="3097681"/>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92,7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3115045"/>
        <a:ext cx="696724" cy="558138"/>
      </dsp:txXfrm>
    </dsp:sp>
    <dsp:sp modelId="{89DC61A6-3199-4C88-A8D1-98ADCFDD3274}">
      <dsp:nvSpPr>
        <dsp:cNvPr id="0" name=""/>
        <dsp:cNvSpPr/>
      </dsp:nvSpPr>
      <dsp:spPr>
        <a:xfrm>
          <a:off x="798778" y="3690513"/>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6142" y="3707877"/>
        <a:ext cx="696724" cy="558138"/>
      </dsp:txXfrm>
    </dsp:sp>
    <dsp:sp modelId="{B35EEDEE-A63C-4DC0-9860-A34A7BFD903E}">
      <dsp:nvSpPr>
        <dsp:cNvPr id="0" name=""/>
        <dsp:cNvSpPr/>
      </dsp:nvSpPr>
      <dsp:spPr>
        <a:xfrm>
          <a:off x="794462" y="4336018"/>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4353382"/>
        <a:ext cx="696724" cy="558138"/>
      </dsp:txXfrm>
    </dsp:sp>
    <dsp:sp modelId="{A25BE625-018B-46BA-BE7F-ED875B975F26}">
      <dsp:nvSpPr>
        <dsp:cNvPr id="0" name=""/>
        <dsp:cNvSpPr/>
      </dsp:nvSpPr>
      <dsp:spPr>
        <a:xfrm>
          <a:off x="1587357" y="621007"/>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ru-RU" sz="1400" b="1" kern="1200" dirty="0" smtClean="0">
            <a:solidFill>
              <a:schemeClr val="tx1"/>
            </a:solidFill>
            <a:latin typeface="Times New Roman" panose="02020603050405020304" pitchFamily="18" charset="0"/>
            <a:cs typeface="Times New Roman" panose="02020603050405020304" pitchFamily="18"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ru-RU" sz="1400" b="1" kern="1200" dirty="0" smtClean="0">
              <a:solidFill>
                <a:schemeClr val="tx1"/>
              </a:solidFill>
              <a:latin typeface="Times New Roman" panose="02020603050405020304" pitchFamily="18" charset="0"/>
              <a:cs typeface="Times New Roman" panose="02020603050405020304" pitchFamily="18" charset="0"/>
            </a:rPr>
            <a:t>2018 план</a:t>
          </a: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4721" y="638371"/>
        <a:ext cx="696724" cy="558138"/>
      </dsp:txXfrm>
    </dsp:sp>
    <dsp:sp modelId="{CB2AF246-A0C3-4F64-A578-D38165C39147}">
      <dsp:nvSpPr>
        <dsp:cNvPr id="0" name=""/>
        <dsp:cNvSpPr/>
      </dsp:nvSpPr>
      <dsp:spPr>
        <a:xfrm>
          <a:off x="1587357" y="124017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1257540"/>
        <a:ext cx="696724" cy="558138"/>
      </dsp:txXfrm>
    </dsp:sp>
    <dsp:sp modelId="{02D78884-08A2-47FD-874A-FD0B1E1D6A24}">
      <dsp:nvSpPr>
        <dsp:cNvPr id="0" name=""/>
        <dsp:cNvSpPr/>
      </dsp:nvSpPr>
      <dsp:spPr>
        <a:xfrm>
          <a:off x="1587357" y="1859344"/>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1876708"/>
        <a:ext cx="696724" cy="558138"/>
      </dsp:txXfrm>
    </dsp:sp>
    <dsp:sp modelId="{59176932-D6D5-4C36-BF7A-69A1297C4BAD}">
      <dsp:nvSpPr>
        <dsp:cNvPr id="0" name=""/>
        <dsp:cNvSpPr/>
      </dsp:nvSpPr>
      <dsp:spPr>
        <a:xfrm>
          <a:off x="1587357" y="2478513"/>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2495877"/>
        <a:ext cx="696724" cy="558138"/>
      </dsp:txXfrm>
    </dsp:sp>
    <dsp:sp modelId="{BA61E3A6-0BE5-4066-9F94-BB1BFFF8EBBF}">
      <dsp:nvSpPr>
        <dsp:cNvPr id="0" name=""/>
        <dsp:cNvSpPr/>
      </dsp:nvSpPr>
      <dsp:spPr>
        <a:xfrm>
          <a:off x="1587357" y="3097681"/>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3115045"/>
        <a:ext cx="696724" cy="558138"/>
      </dsp:txXfrm>
    </dsp:sp>
    <dsp:sp modelId="{8C5A4ABB-F609-4CF2-8CFC-5593BE697C3C}">
      <dsp:nvSpPr>
        <dsp:cNvPr id="0" name=""/>
        <dsp:cNvSpPr/>
      </dsp:nvSpPr>
      <dsp:spPr>
        <a:xfrm>
          <a:off x="1587357" y="3716850"/>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1 110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3734214"/>
        <a:ext cx="696724" cy="558138"/>
      </dsp:txXfrm>
    </dsp:sp>
    <dsp:sp modelId="{5CA92D6E-6985-440B-92AD-5A876699A5A4}">
      <dsp:nvSpPr>
        <dsp:cNvPr id="0" name=""/>
        <dsp:cNvSpPr/>
      </dsp:nvSpPr>
      <dsp:spPr>
        <a:xfrm>
          <a:off x="1587357" y="4336018"/>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4353382"/>
        <a:ext cx="696724" cy="558138"/>
      </dsp:txXfrm>
    </dsp:sp>
    <dsp:sp modelId="{9E5D5161-23D7-41B4-A187-BE6D7C6483D0}">
      <dsp:nvSpPr>
        <dsp:cNvPr id="0" name=""/>
        <dsp:cNvSpPr/>
      </dsp:nvSpPr>
      <dsp:spPr>
        <a:xfrm>
          <a:off x="2380252" y="621007"/>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7616" y="638371"/>
        <a:ext cx="696724" cy="558138"/>
      </dsp:txXfrm>
    </dsp:sp>
    <dsp:sp modelId="{2965B01E-C0DE-4302-ADA0-732BD580C7B1}">
      <dsp:nvSpPr>
        <dsp:cNvPr id="0" name=""/>
        <dsp:cNvSpPr/>
      </dsp:nvSpPr>
      <dsp:spPr>
        <a:xfrm>
          <a:off x="2380252" y="124017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99</a:t>
          </a:r>
        </a:p>
      </dsp:txBody>
      <dsp:txXfrm>
        <a:off x="2397616" y="1257540"/>
        <a:ext cx="696724" cy="558138"/>
      </dsp:txXfrm>
    </dsp:sp>
    <dsp:sp modelId="{A7AF9B85-BF68-40A8-954B-A40EDB5CAF9F}">
      <dsp:nvSpPr>
        <dsp:cNvPr id="0" name=""/>
        <dsp:cNvSpPr/>
      </dsp:nvSpPr>
      <dsp:spPr>
        <a:xfrm>
          <a:off x="2380252" y="1859344"/>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1876708"/>
        <a:ext cx="696724" cy="558138"/>
      </dsp:txXfrm>
    </dsp:sp>
    <dsp:sp modelId="{EFF40216-5B58-45C6-B485-1C9C4561DF2F}">
      <dsp:nvSpPr>
        <dsp:cNvPr id="0" name=""/>
        <dsp:cNvSpPr/>
      </dsp:nvSpPr>
      <dsp:spPr>
        <a:xfrm>
          <a:off x="2380252" y="2478513"/>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2495877"/>
        <a:ext cx="696724" cy="558138"/>
      </dsp:txXfrm>
    </dsp:sp>
    <dsp:sp modelId="{7653A429-0E18-4BE3-A07C-F1A5A9D672E3}">
      <dsp:nvSpPr>
        <dsp:cNvPr id="0" name=""/>
        <dsp:cNvSpPr/>
      </dsp:nvSpPr>
      <dsp:spPr>
        <a:xfrm>
          <a:off x="2380252" y="3097681"/>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3115045"/>
        <a:ext cx="696724" cy="558138"/>
      </dsp:txXfrm>
    </dsp:sp>
    <dsp:sp modelId="{35DF38A4-C109-469A-81F6-242705CF6432}">
      <dsp:nvSpPr>
        <dsp:cNvPr id="0" name=""/>
        <dsp:cNvSpPr/>
      </dsp:nvSpPr>
      <dsp:spPr>
        <a:xfrm>
          <a:off x="2380252" y="3716850"/>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1 110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3734214"/>
        <a:ext cx="696724" cy="558138"/>
      </dsp:txXfrm>
    </dsp:sp>
    <dsp:sp modelId="{72D34432-C31A-4895-8C4B-497C4DC5EA4F}">
      <dsp:nvSpPr>
        <dsp:cNvPr id="0" name=""/>
        <dsp:cNvSpPr/>
      </dsp:nvSpPr>
      <dsp:spPr>
        <a:xfrm>
          <a:off x="2380252" y="4336018"/>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490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4353382"/>
        <a:ext cx="696724" cy="558138"/>
      </dsp:txXfrm>
    </dsp:sp>
    <dsp:sp modelId="{F8905714-088D-483C-AC16-D43BF2F0BF16}">
      <dsp:nvSpPr>
        <dsp:cNvPr id="0" name=""/>
        <dsp:cNvSpPr/>
      </dsp:nvSpPr>
      <dsp:spPr>
        <a:xfrm>
          <a:off x="3173147" y="621007"/>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0511" y="638371"/>
        <a:ext cx="696724" cy="558138"/>
      </dsp:txXfrm>
    </dsp:sp>
    <dsp:sp modelId="{24CEF574-2765-4D7C-A195-C900E925FBE6}">
      <dsp:nvSpPr>
        <dsp:cNvPr id="0" name=""/>
        <dsp:cNvSpPr/>
      </dsp:nvSpPr>
      <dsp:spPr>
        <a:xfrm>
          <a:off x="3173147" y="124017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1257540"/>
        <a:ext cx="696724" cy="558138"/>
      </dsp:txXfrm>
    </dsp:sp>
    <dsp:sp modelId="{4CD2A706-78CC-47E3-A8F8-D778F944372A}">
      <dsp:nvSpPr>
        <dsp:cNvPr id="0" name=""/>
        <dsp:cNvSpPr/>
      </dsp:nvSpPr>
      <dsp:spPr>
        <a:xfrm>
          <a:off x="3173147" y="1859344"/>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1876708"/>
        <a:ext cx="696724" cy="558138"/>
      </dsp:txXfrm>
    </dsp:sp>
    <dsp:sp modelId="{374E99F0-AE84-4383-93E4-780F78CE6D13}">
      <dsp:nvSpPr>
        <dsp:cNvPr id="0" name=""/>
        <dsp:cNvSpPr/>
      </dsp:nvSpPr>
      <dsp:spPr>
        <a:xfrm>
          <a:off x="3173147" y="2478513"/>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2495877"/>
        <a:ext cx="696724" cy="558138"/>
      </dsp:txXfrm>
    </dsp:sp>
    <dsp:sp modelId="{874CF4BC-44A5-455D-A60A-EB599B596188}">
      <dsp:nvSpPr>
        <dsp:cNvPr id="0" name=""/>
        <dsp:cNvSpPr/>
      </dsp:nvSpPr>
      <dsp:spPr>
        <a:xfrm>
          <a:off x="3173147" y="3097681"/>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3115045"/>
        <a:ext cx="696724" cy="558138"/>
      </dsp:txXfrm>
    </dsp:sp>
    <dsp:sp modelId="{D2D81AF8-4EA8-45A6-A84D-9694EF1BCFE7}">
      <dsp:nvSpPr>
        <dsp:cNvPr id="0" name=""/>
        <dsp:cNvSpPr/>
      </dsp:nvSpPr>
      <dsp:spPr>
        <a:xfrm>
          <a:off x="3174715" y="3706831"/>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1090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2079" y="3724195"/>
        <a:ext cx="696724" cy="558138"/>
      </dsp:txXfrm>
    </dsp:sp>
    <dsp:sp modelId="{B05C0A3E-A45E-4E74-81F8-BADC3EA7BC7D}">
      <dsp:nvSpPr>
        <dsp:cNvPr id="0" name=""/>
        <dsp:cNvSpPr/>
      </dsp:nvSpPr>
      <dsp:spPr>
        <a:xfrm>
          <a:off x="3146880" y="432109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64244" y="4338460"/>
        <a:ext cx="696724" cy="55813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0" y="0"/>
          <a:ext cx="3828284" cy="43510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году, млн. руб.</a:t>
          </a:r>
        </a:p>
      </dsp:txBody>
      <dsp:txXfrm>
        <a:off x="12744" y="12744"/>
        <a:ext cx="3802796" cy="409616"/>
      </dsp:txXfrm>
    </dsp:sp>
    <dsp:sp modelId="{EB0C10EA-E065-41A1-9B13-E8E04F32F921}">
      <dsp:nvSpPr>
        <dsp:cNvPr id="0" name=""/>
        <dsp:cNvSpPr/>
      </dsp:nvSpPr>
      <dsp:spPr>
        <a:xfrm>
          <a:off x="32958" y="502417"/>
          <a:ext cx="2092791" cy="4021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44738" y="514197"/>
        <a:ext cx="2069231" cy="378633"/>
      </dsp:txXfrm>
    </dsp:sp>
    <dsp:sp modelId="{553B4E58-AF68-434D-AE6A-08D572D24E47}">
      <dsp:nvSpPr>
        <dsp:cNvPr id="0" name=""/>
        <dsp:cNvSpPr/>
      </dsp:nvSpPr>
      <dsp:spPr>
        <a:xfrm>
          <a:off x="16958" y="974886"/>
          <a:ext cx="2109407" cy="5525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информационных технологий</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3143" y="991071"/>
        <a:ext cx="2077037" cy="520223"/>
      </dsp:txXfrm>
    </dsp:sp>
    <dsp:sp modelId="{F283F61B-524B-402A-8475-C33316F6D7A4}">
      <dsp:nvSpPr>
        <dsp:cNvPr id="0" name=""/>
        <dsp:cNvSpPr/>
      </dsp:nvSpPr>
      <dsp:spPr>
        <a:xfrm>
          <a:off x="0" y="1593845"/>
          <a:ext cx="2123999" cy="3696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Информационная среда</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0826" y="1604671"/>
        <a:ext cx="2102347" cy="347961"/>
      </dsp:txXfrm>
    </dsp:sp>
    <dsp:sp modelId="{90BD3D43-1A3B-485E-AFA6-70323627E9FE}">
      <dsp:nvSpPr>
        <dsp:cNvPr id="0" name=""/>
        <dsp:cNvSpPr/>
      </dsp:nvSpPr>
      <dsp:spPr>
        <a:xfrm>
          <a:off x="0" y="2028577"/>
          <a:ext cx="2128385" cy="99080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геоинформационного обеспечения с использованием результатов космической деятельности</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9020" y="2057597"/>
        <a:ext cx="2070345" cy="932764"/>
      </dsp:txXfrm>
    </dsp:sp>
    <dsp:sp modelId="{E46628DA-DFCB-494E-9EDB-9DEB3E961771}">
      <dsp:nvSpPr>
        <dsp:cNvPr id="0" name=""/>
        <dsp:cNvSpPr/>
      </dsp:nvSpPr>
      <dsp:spPr>
        <a:xfrm>
          <a:off x="0" y="3079250"/>
          <a:ext cx="2113338" cy="51533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5094" y="3094344"/>
        <a:ext cx="2083150" cy="485150"/>
      </dsp:txXfrm>
    </dsp:sp>
    <dsp:sp modelId="{B26E7CC7-2BBC-48F3-9F29-076FE0DF794C}">
      <dsp:nvSpPr>
        <dsp:cNvPr id="0" name=""/>
        <dsp:cNvSpPr/>
      </dsp:nvSpPr>
      <dsp:spPr>
        <a:xfrm>
          <a:off x="2279358" y="502417"/>
          <a:ext cx="655572" cy="39641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290968" y="514027"/>
        <a:ext cx="632352" cy="373191"/>
      </dsp:txXfrm>
    </dsp:sp>
    <dsp:sp modelId="{C8C8197E-6305-413D-AE7A-2D765A45E722}">
      <dsp:nvSpPr>
        <dsp:cNvPr id="0" name=""/>
        <dsp:cNvSpPr/>
      </dsp:nvSpPr>
      <dsp:spPr>
        <a:xfrm>
          <a:off x="2279357" y="974629"/>
          <a:ext cx="655567" cy="55496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94,5</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295611" y="990883"/>
        <a:ext cx="623059" cy="522458"/>
      </dsp:txXfrm>
    </dsp:sp>
    <dsp:sp modelId="{41007D0D-801F-4A09-AF8E-411534AA8476}">
      <dsp:nvSpPr>
        <dsp:cNvPr id="0" name=""/>
        <dsp:cNvSpPr/>
      </dsp:nvSpPr>
      <dsp:spPr>
        <a:xfrm>
          <a:off x="2279357" y="1584000"/>
          <a:ext cx="660747" cy="3959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91,0</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290955" y="1595598"/>
        <a:ext cx="637551" cy="372797"/>
      </dsp:txXfrm>
    </dsp:sp>
    <dsp:sp modelId="{F9E9D04B-46B0-49DD-B3B4-A1CC7B5D68B8}">
      <dsp:nvSpPr>
        <dsp:cNvPr id="0" name=""/>
        <dsp:cNvSpPr/>
      </dsp:nvSpPr>
      <dsp:spPr>
        <a:xfrm>
          <a:off x="2279360" y="2030404"/>
          <a:ext cx="657498" cy="96810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0,4</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298617" y="2049661"/>
        <a:ext cx="618984" cy="929592"/>
      </dsp:txXfrm>
    </dsp:sp>
    <dsp:sp modelId="{92716BD3-3E09-473B-ADE3-18AF8B39E2CD}">
      <dsp:nvSpPr>
        <dsp:cNvPr id="0" name=""/>
        <dsp:cNvSpPr/>
      </dsp:nvSpPr>
      <dsp:spPr>
        <a:xfrm>
          <a:off x="2292881" y="3054020"/>
          <a:ext cx="657498" cy="51312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19,</a:t>
          </a:r>
          <a:r>
            <a:rPr lang="en-US" sz="1200" kern="1200" dirty="0" smtClean="0">
              <a:solidFill>
                <a:schemeClr val="tx1"/>
              </a:solidFill>
              <a:latin typeface="Times New Roman" panose="02020603050405020304" pitchFamily="18" charset="0"/>
              <a:cs typeface="Times New Roman" panose="02020603050405020304" pitchFamily="18" charset="0"/>
            </a:rPr>
            <a:t>5</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307910" y="3069049"/>
        <a:ext cx="627440" cy="483065"/>
      </dsp:txXfrm>
    </dsp:sp>
    <dsp:sp modelId="{0DD1BF98-FBDB-45B5-B316-4FD42D21DF4F}">
      <dsp:nvSpPr>
        <dsp:cNvPr id="0" name=""/>
        <dsp:cNvSpPr/>
      </dsp:nvSpPr>
      <dsp:spPr>
        <a:xfrm>
          <a:off x="3124823" y="502417"/>
          <a:ext cx="655573" cy="39641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136433" y="514027"/>
        <a:ext cx="632353" cy="373191"/>
      </dsp:txXfrm>
    </dsp:sp>
    <dsp:sp modelId="{0BFDD33F-6CF3-4CD5-8EE5-513EC1B17424}">
      <dsp:nvSpPr>
        <dsp:cNvPr id="0" name=""/>
        <dsp:cNvSpPr/>
      </dsp:nvSpPr>
      <dsp:spPr>
        <a:xfrm>
          <a:off x="3124816" y="969104"/>
          <a:ext cx="655568" cy="55496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latin typeface="Times New Roman" panose="02020603050405020304" pitchFamily="18" charset="0"/>
              <a:cs typeface="Times New Roman" panose="02020603050405020304" pitchFamily="18" charset="0"/>
            </a:rPr>
            <a:t>90,4</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41070" y="985358"/>
        <a:ext cx="623060" cy="522458"/>
      </dsp:txXfrm>
    </dsp:sp>
    <dsp:sp modelId="{16AF53AE-A193-46B7-A8C5-B79B87F51423}">
      <dsp:nvSpPr>
        <dsp:cNvPr id="0" name=""/>
        <dsp:cNvSpPr/>
      </dsp:nvSpPr>
      <dsp:spPr>
        <a:xfrm>
          <a:off x="3122229" y="1584000"/>
          <a:ext cx="660749" cy="3959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latin typeface="Times New Roman" panose="02020603050405020304" pitchFamily="18" charset="0"/>
              <a:cs typeface="Times New Roman" panose="02020603050405020304" pitchFamily="18" charset="0"/>
            </a:rPr>
            <a:t>91,0</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33827" y="1595598"/>
        <a:ext cx="637553" cy="372797"/>
      </dsp:txXfrm>
    </dsp:sp>
    <dsp:sp modelId="{26A96B2E-8431-4887-87F9-A88D05F1F01E}">
      <dsp:nvSpPr>
        <dsp:cNvPr id="0" name=""/>
        <dsp:cNvSpPr/>
      </dsp:nvSpPr>
      <dsp:spPr>
        <a:xfrm>
          <a:off x="3096346" y="3054019"/>
          <a:ext cx="656214" cy="51312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latin typeface="Times New Roman" panose="02020603050405020304" pitchFamily="18" charset="0"/>
              <a:cs typeface="Times New Roman" panose="02020603050405020304" pitchFamily="18" charset="0"/>
            </a:rPr>
            <a:t>19,4</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11375" y="3069048"/>
        <a:ext cx="626156" cy="483065"/>
      </dsp:txXfrm>
    </dsp:sp>
    <dsp:sp modelId="{DE0F2ACF-EBDB-491E-AD7E-E8AF256FD5B8}">
      <dsp:nvSpPr>
        <dsp:cNvPr id="0" name=""/>
        <dsp:cNvSpPr/>
      </dsp:nvSpPr>
      <dsp:spPr>
        <a:xfrm>
          <a:off x="3122886" y="2030404"/>
          <a:ext cx="659446" cy="96810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latin typeface="Times New Roman" panose="02020603050405020304" pitchFamily="18" charset="0"/>
              <a:cs typeface="Times New Roman" panose="02020603050405020304" pitchFamily="18" charset="0"/>
            </a:rPr>
            <a:t>0,4</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42201" y="2049719"/>
        <a:ext cx="620816" cy="92947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194"/>
          <a:ext cx="3903032" cy="735023"/>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3095" y="22722"/>
        <a:ext cx="3859976" cy="691967"/>
      </dsp:txXfrm>
    </dsp:sp>
    <dsp:sp modelId="{EFD09625-1EEB-463A-9D51-52F09A5E039B}">
      <dsp:nvSpPr>
        <dsp:cNvPr id="0" name=""/>
        <dsp:cNvSpPr/>
      </dsp:nvSpPr>
      <dsp:spPr>
        <a:xfrm>
          <a:off x="0" y="763543"/>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a:t>
          </a:r>
          <a:r>
            <a:rPr lang="en-US" sz="1400" b="1" kern="1200" dirty="0" smtClean="0">
              <a:solidFill>
                <a:schemeClr val="tx1"/>
              </a:solidFill>
              <a:latin typeface="Times New Roman" panose="02020603050405020304" pitchFamily="18" charset="0"/>
              <a:cs typeface="Times New Roman" panose="02020603050405020304" pitchFamily="18" charset="0"/>
            </a:rPr>
            <a:t>7</a:t>
          </a:r>
          <a:r>
            <a:rPr lang="ru-RU" sz="1400" b="1" kern="1200" dirty="0" smtClean="0">
              <a:solidFill>
                <a:schemeClr val="tx1"/>
              </a:solidFill>
              <a:latin typeface="Times New Roman" panose="02020603050405020304" pitchFamily="18" charset="0"/>
              <a:cs typeface="Times New Roman" panose="02020603050405020304" pitchFamily="18" charset="0"/>
            </a:rPr>
            <a:t>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1423" y="784966"/>
        <a:ext cx="688606" cy="692177"/>
      </dsp:txXfrm>
    </dsp:sp>
    <dsp:sp modelId="{B7B68934-E179-4D36-8AD9-7637EF3F0019}">
      <dsp:nvSpPr>
        <dsp:cNvPr id="0" name=""/>
        <dsp:cNvSpPr/>
      </dsp:nvSpPr>
      <dsp:spPr>
        <a:xfrm>
          <a:off x="1567" y="1531587"/>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sp:txBody>
      <dsp:txXfrm>
        <a:off x="22990" y="1553010"/>
        <a:ext cx="688606" cy="692177"/>
      </dsp:txXfrm>
    </dsp:sp>
    <dsp:sp modelId="{14BABD28-5047-47A3-A701-B7AFBBE28819}">
      <dsp:nvSpPr>
        <dsp:cNvPr id="0" name=""/>
        <dsp:cNvSpPr/>
      </dsp:nvSpPr>
      <dsp:spPr>
        <a:xfrm>
          <a:off x="1567" y="2296784"/>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74</a:t>
          </a:r>
        </a:p>
      </dsp:txBody>
      <dsp:txXfrm>
        <a:off x="22990" y="2318207"/>
        <a:ext cx="688606" cy="692177"/>
      </dsp:txXfrm>
    </dsp:sp>
    <dsp:sp modelId="{8E7E2D4A-62E6-4A23-A5DD-552A63903B64}">
      <dsp:nvSpPr>
        <dsp:cNvPr id="0" name=""/>
        <dsp:cNvSpPr/>
      </dsp:nvSpPr>
      <dsp:spPr>
        <a:xfrm>
          <a:off x="1567" y="3061981"/>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81</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2990" y="3083404"/>
        <a:ext cx="688606" cy="692177"/>
      </dsp:txXfrm>
    </dsp:sp>
    <dsp:sp modelId="{085136A3-D02F-461C-B31C-FD1D69D16759}">
      <dsp:nvSpPr>
        <dsp:cNvPr id="0" name=""/>
        <dsp:cNvSpPr/>
      </dsp:nvSpPr>
      <dsp:spPr>
        <a:xfrm>
          <a:off x="1567" y="3827177"/>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51</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2990" y="3848600"/>
        <a:ext cx="688606" cy="692177"/>
      </dsp:txXfrm>
    </dsp:sp>
    <dsp:sp modelId="{2BC9EB28-F68D-4321-836D-A642C2C0DAB1}">
      <dsp:nvSpPr>
        <dsp:cNvPr id="0" name=""/>
        <dsp:cNvSpPr/>
      </dsp:nvSpPr>
      <dsp:spPr>
        <a:xfrm>
          <a:off x="1567" y="4592374"/>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60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2990" y="4613797"/>
        <a:ext cx="688606" cy="692177"/>
      </dsp:txXfrm>
    </dsp:sp>
    <dsp:sp modelId="{576C6983-4618-426C-8177-DEA9FE3AC4EB}">
      <dsp:nvSpPr>
        <dsp:cNvPr id="0" name=""/>
        <dsp:cNvSpPr/>
      </dsp:nvSpPr>
      <dsp:spPr>
        <a:xfrm>
          <a:off x="794462" y="766391"/>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a:t>
          </a:r>
          <a:r>
            <a:rPr lang="en-US" sz="1400" b="1" kern="1200" dirty="0" smtClean="0">
              <a:solidFill>
                <a:schemeClr val="tx1"/>
              </a:solidFill>
              <a:latin typeface="Times New Roman" panose="02020603050405020304" pitchFamily="18" charset="0"/>
              <a:cs typeface="Times New Roman" panose="02020603050405020304" pitchFamily="18" charset="0"/>
            </a:rPr>
            <a:t>7</a:t>
          </a:r>
          <a:r>
            <a:rPr lang="ru-RU" sz="1400" b="1" kern="1200" dirty="0" smtClean="0">
              <a:solidFill>
                <a:schemeClr val="tx1"/>
              </a:solidFill>
              <a:latin typeface="Times New Roman" panose="02020603050405020304" pitchFamily="18" charset="0"/>
              <a:cs typeface="Times New Roman" panose="02020603050405020304" pitchFamily="18" charset="0"/>
            </a:rPr>
            <a:t>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787814"/>
        <a:ext cx="688606" cy="692177"/>
      </dsp:txXfrm>
    </dsp:sp>
    <dsp:sp modelId="{672DFC88-43F4-433B-9B7F-D5CE282279E3}">
      <dsp:nvSpPr>
        <dsp:cNvPr id="0" name=""/>
        <dsp:cNvSpPr/>
      </dsp:nvSpPr>
      <dsp:spPr>
        <a:xfrm>
          <a:off x="794462" y="1531587"/>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sp:txBody>
      <dsp:txXfrm>
        <a:off x="815885" y="1553010"/>
        <a:ext cx="688606" cy="692177"/>
      </dsp:txXfrm>
    </dsp:sp>
    <dsp:sp modelId="{C586111C-58B6-40AF-8D8A-60EE680572BA}">
      <dsp:nvSpPr>
        <dsp:cNvPr id="0" name=""/>
        <dsp:cNvSpPr/>
      </dsp:nvSpPr>
      <dsp:spPr>
        <a:xfrm>
          <a:off x="794462" y="2296784"/>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75</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2318207"/>
        <a:ext cx="688606" cy="692177"/>
      </dsp:txXfrm>
    </dsp:sp>
    <dsp:sp modelId="{41590EE3-70B4-4E0E-8D44-18EF1FD97F2E}">
      <dsp:nvSpPr>
        <dsp:cNvPr id="0" name=""/>
        <dsp:cNvSpPr/>
      </dsp:nvSpPr>
      <dsp:spPr>
        <a:xfrm>
          <a:off x="794462" y="3061981"/>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83</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815885" y="3083404"/>
        <a:ext cx="688606" cy="692177"/>
      </dsp:txXfrm>
    </dsp:sp>
    <dsp:sp modelId="{6CE5FDB4-BFBB-4259-A330-B441199BCE24}">
      <dsp:nvSpPr>
        <dsp:cNvPr id="0" name=""/>
        <dsp:cNvSpPr/>
      </dsp:nvSpPr>
      <dsp:spPr>
        <a:xfrm>
          <a:off x="794462" y="3827177"/>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52</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815885" y="3848600"/>
        <a:ext cx="688606" cy="692177"/>
      </dsp:txXfrm>
    </dsp:sp>
    <dsp:sp modelId="{89DC61A6-3199-4C88-A8D1-98ADCFDD3274}">
      <dsp:nvSpPr>
        <dsp:cNvPr id="0" name=""/>
        <dsp:cNvSpPr/>
      </dsp:nvSpPr>
      <dsp:spPr>
        <a:xfrm>
          <a:off x="794462" y="4592374"/>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60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4613797"/>
        <a:ext cx="688606" cy="692177"/>
      </dsp:txXfrm>
    </dsp:sp>
    <dsp:sp modelId="{A25BE625-018B-46BA-BE7F-ED875B975F26}">
      <dsp:nvSpPr>
        <dsp:cNvPr id="0" name=""/>
        <dsp:cNvSpPr/>
      </dsp:nvSpPr>
      <dsp:spPr>
        <a:xfrm>
          <a:off x="1587357" y="76639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a:t>
          </a:r>
          <a:r>
            <a:rPr lang="en-US" sz="1400" b="1" kern="1200" dirty="0" smtClean="0">
              <a:solidFill>
                <a:schemeClr val="tx1"/>
              </a:solidFill>
              <a:latin typeface="Times New Roman" panose="02020603050405020304" pitchFamily="18" charset="0"/>
              <a:cs typeface="Times New Roman" panose="02020603050405020304" pitchFamily="18" charset="0"/>
            </a:rPr>
            <a:t>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787814"/>
        <a:ext cx="688606" cy="692177"/>
      </dsp:txXfrm>
    </dsp:sp>
    <dsp:sp modelId="{CB2AF246-A0C3-4F64-A578-D38165C39147}">
      <dsp:nvSpPr>
        <dsp:cNvPr id="0" name=""/>
        <dsp:cNvSpPr/>
      </dsp:nvSpPr>
      <dsp:spPr>
        <a:xfrm>
          <a:off x="1587357" y="153158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08780" y="1553010"/>
        <a:ext cx="688606" cy="692177"/>
      </dsp:txXfrm>
    </dsp:sp>
    <dsp:sp modelId="{02D78884-08A2-47FD-874A-FD0B1E1D6A24}">
      <dsp:nvSpPr>
        <dsp:cNvPr id="0" name=""/>
        <dsp:cNvSpPr/>
      </dsp:nvSpPr>
      <dsp:spPr>
        <a:xfrm>
          <a:off x="1587357" y="229678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77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2318207"/>
        <a:ext cx="688606" cy="692177"/>
      </dsp:txXfrm>
    </dsp:sp>
    <dsp:sp modelId="{59176932-D6D5-4C36-BF7A-69A1297C4BAD}">
      <dsp:nvSpPr>
        <dsp:cNvPr id="0" name=""/>
        <dsp:cNvSpPr/>
      </dsp:nvSpPr>
      <dsp:spPr>
        <a:xfrm>
          <a:off x="1587357" y="306198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84</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1608780" y="3083404"/>
        <a:ext cx="688606" cy="692177"/>
      </dsp:txXfrm>
    </dsp:sp>
    <dsp:sp modelId="{BA61E3A6-0BE5-4066-9F94-BB1BFFF8EBBF}">
      <dsp:nvSpPr>
        <dsp:cNvPr id="0" name=""/>
        <dsp:cNvSpPr/>
      </dsp:nvSpPr>
      <dsp:spPr>
        <a:xfrm>
          <a:off x="1587357" y="382717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54</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1608780" y="3848600"/>
        <a:ext cx="688606" cy="692177"/>
      </dsp:txXfrm>
    </dsp:sp>
    <dsp:sp modelId="{8C5A4ABB-F609-4CF2-8CFC-5593BE697C3C}">
      <dsp:nvSpPr>
        <dsp:cNvPr id="0" name=""/>
        <dsp:cNvSpPr/>
      </dsp:nvSpPr>
      <dsp:spPr>
        <a:xfrm>
          <a:off x="1587357" y="459237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70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4613797"/>
        <a:ext cx="688606" cy="692177"/>
      </dsp:txXfrm>
    </dsp:sp>
    <dsp:sp modelId="{9E5D5161-23D7-41B4-A187-BE6D7C6483D0}">
      <dsp:nvSpPr>
        <dsp:cNvPr id="0" name=""/>
        <dsp:cNvSpPr/>
      </dsp:nvSpPr>
      <dsp:spPr>
        <a:xfrm>
          <a:off x="2380252" y="76639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a:t>
          </a:r>
          <a:r>
            <a:rPr lang="en-US" sz="1400" b="1" kern="1200" dirty="0" smtClean="0">
              <a:solidFill>
                <a:schemeClr val="tx1"/>
              </a:solidFill>
              <a:latin typeface="Times New Roman" panose="02020603050405020304" pitchFamily="18" charset="0"/>
              <a:cs typeface="Times New Roman" panose="02020603050405020304" pitchFamily="18" charset="0"/>
            </a:rPr>
            <a:t>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787814"/>
        <a:ext cx="688606" cy="692177"/>
      </dsp:txXfrm>
    </dsp:sp>
    <dsp:sp modelId="{2965B01E-C0DE-4302-ADA0-732BD580C7B1}">
      <dsp:nvSpPr>
        <dsp:cNvPr id="0" name=""/>
        <dsp:cNvSpPr/>
      </dsp:nvSpPr>
      <dsp:spPr>
        <a:xfrm>
          <a:off x="2380252" y="153158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kern="1200" dirty="0" smtClean="0">
            <a:solidFill>
              <a:schemeClr val="tx1"/>
            </a:solidFill>
            <a:latin typeface="Times New Roman" panose="02020603050405020304" pitchFamily="18" charset="0"/>
            <a:cs typeface="Times New Roman" panose="02020603050405020304" pitchFamily="18" charset="0"/>
          </a:endParaRPr>
        </a:p>
      </dsp:txBody>
      <dsp:txXfrm>
        <a:off x="2401675" y="1553010"/>
        <a:ext cx="688606" cy="692177"/>
      </dsp:txXfrm>
    </dsp:sp>
    <dsp:sp modelId="{A7AF9B85-BF68-40A8-954B-A40EDB5CAF9F}">
      <dsp:nvSpPr>
        <dsp:cNvPr id="0" name=""/>
        <dsp:cNvSpPr/>
      </dsp:nvSpPr>
      <dsp:spPr>
        <a:xfrm>
          <a:off x="2380252" y="229678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79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2318207"/>
        <a:ext cx="688606" cy="692177"/>
      </dsp:txXfrm>
    </dsp:sp>
    <dsp:sp modelId="{EFF40216-5B58-45C6-B485-1C9C4561DF2F}">
      <dsp:nvSpPr>
        <dsp:cNvPr id="0" name=""/>
        <dsp:cNvSpPr/>
      </dsp:nvSpPr>
      <dsp:spPr>
        <a:xfrm>
          <a:off x="2380252" y="306198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87</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401675" y="3083404"/>
        <a:ext cx="688606" cy="692177"/>
      </dsp:txXfrm>
    </dsp:sp>
    <dsp:sp modelId="{7653A429-0E18-4BE3-A07C-F1A5A9D672E3}">
      <dsp:nvSpPr>
        <dsp:cNvPr id="0" name=""/>
        <dsp:cNvSpPr/>
      </dsp:nvSpPr>
      <dsp:spPr>
        <a:xfrm>
          <a:off x="2380252" y="382717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57</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401675" y="3848600"/>
        <a:ext cx="688606" cy="692177"/>
      </dsp:txXfrm>
    </dsp:sp>
    <dsp:sp modelId="{35DF38A4-C109-469A-81F6-242705CF6432}">
      <dsp:nvSpPr>
        <dsp:cNvPr id="0" name=""/>
        <dsp:cNvSpPr/>
      </dsp:nvSpPr>
      <dsp:spPr>
        <a:xfrm>
          <a:off x="2380252" y="459237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70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4613797"/>
        <a:ext cx="688606" cy="692177"/>
      </dsp:txXfrm>
    </dsp:sp>
    <dsp:sp modelId="{F8905714-088D-483C-AC16-D43BF2F0BF16}">
      <dsp:nvSpPr>
        <dsp:cNvPr id="0" name=""/>
        <dsp:cNvSpPr/>
      </dsp:nvSpPr>
      <dsp:spPr>
        <a:xfrm>
          <a:off x="3173147" y="76639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a:t>
          </a:r>
          <a:r>
            <a:rPr lang="en-US" sz="1400" b="1" kern="1200" dirty="0" smtClean="0">
              <a:solidFill>
                <a:schemeClr val="tx1"/>
              </a:solidFill>
              <a:latin typeface="Times New Roman" panose="02020603050405020304" pitchFamily="18" charset="0"/>
              <a:cs typeface="Times New Roman" panose="02020603050405020304" pitchFamily="18" charset="0"/>
            </a:rPr>
            <a:t>20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787814"/>
        <a:ext cx="688606" cy="692177"/>
      </dsp:txXfrm>
    </dsp:sp>
    <dsp:sp modelId="{24CEF574-2765-4D7C-A195-C900E925FBE6}">
      <dsp:nvSpPr>
        <dsp:cNvPr id="0" name=""/>
        <dsp:cNvSpPr/>
      </dsp:nvSpPr>
      <dsp:spPr>
        <a:xfrm>
          <a:off x="3173147" y="153158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94570" y="1553010"/>
        <a:ext cx="688606" cy="692177"/>
      </dsp:txXfrm>
    </dsp:sp>
    <dsp:sp modelId="{4CD2A706-78CC-47E3-A8F8-D778F944372A}">
      <dsp:nvSpPr>
        <dsp:cNvPr id="0" name=""/>
        <dsp:cNvSpPr/>
      </dsp:nvSpPr>
      <dsp:spPr>
        <a:xfrm>
          <a:off x="3173147" y="229678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80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2318207"/>
        <a:ext cx="688606" cy="692177"/>
      </dsp:txXfrm>
    </dsp:sp>
    <dsp:sp modelId="{374E99F0-AE84-4383-93E4-780F78CE6D13}">
      <dsp:nvSpPr>
        <dsp:cNvPr id="0" name=""/>
        <dsp:cNvSpPr/>
      </dsp:nvSpPr>
      <dsp:spPr>
        <a:xfrm>
          <a:off x="3173147" y="306198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90</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3194570" y="3083404"/>
        <a:ext cx="688606" cy="692177"/>
      </dsp:txXfrm>
    </dsp:sp>
    <dsp:sp modelId="{874CF4BC-44A5-455D-A60A-EB599B596188}">
      <dsp:nvSpPr>
        <dsp:cNvPr id="0" name=""/>
        <dsp:cNvSpPr/>
      </dsp:nvSpPr>
      <dsp:spPr>
        <a:xfrm>
          <a:off x="3173147" y="382717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i="1" kern="1200" dirty="0" smtClean="0">
              <a:solidFill>
                <a:schemeClr val="tx1"/>
              </a:solidFill>
              <a:latin typeface="Times New Roman" panose="02020603050405020304" pitchFamily="18" charset="0"/>
              <a:cs typeface="Times New Roman" panose="02020603050405020304" pitchFamily="18" charset="0"/>
            </a:rPr>
            <a:t>60</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3194570" y="3848600"/>
        <a:ext cx="688606" cy="692177"/>
      </dsp:txXfrm>
    </dsp:sp>
    <dsp:sp modelId="{D2D81AF8-4EA8-45A6-A84D-9694EF1BCFE7}">
      <dsp:nvSpPr>
        <dsp:cNvPr id="0" name=""/>
        <dsp:cNvSpPr/>
      </dsp:nvSpPr>
      <dsp:spPr>
        <a:xfrm>
          <a:off x="3173147" y="459237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70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4613797"/>
        <a:ext cx="688606" cy="69217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96008" y="0"/>
          <a:ext cx="4573005"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году, млн. руб.</a:t>
          </a:r>
        </a:p>
      </dsp:txBody>
      <dsp:txXfrm>
        <a:off x="105740" y="9732"/>
        <a:ext cx="4553541" cy="312799"/>
      </dsp:txXfrm>
    </dsp:sp>
    <dsp:sp modelId="{B5E642CB-E027-4891-9890-4C997D088B55}">
      <dsp:nvSpPr>
        <dsp:cNvPr id="0" name=""/>
        <dsp:cNvSpPr/>
      </dsp:nvSpPr>
      <dsp:spPr>
        <a:xfrm>
          <a:off x="213664" y="360830"/>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23396" y="370562"/>
        <a:ext cx="2550628" cy="312799"/>
      </dsp:txXfrm>
    </dsp:sp>
    <dsp:sp modelId="{90F499B4-F115-41CD-8117-278BB7C1079C}">
      <dsp:nvSpPr>
        <dsp:cNvPr id="0" name=""/>
        <dsp:cNvSpPr/>
      </dsp:nvSpPr>
      <dsp:spPr>
        <a:xfrm>
          <a:off x="213664" y="720475"/>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Использование минерально-сырьевых ресурсов и оценка их состояния</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23396" y="730207"/>
        <a:ext cx="2550628" cy="312799"/>
      </dsp:txXfrm>
    </dsp:sp>
    <dsp:sp modelId="{90BD3D43-1A3B-485E-AFA6-70323627E9FE}">
      <dsp:nvSpPr>
        <dsp:cNvPr id="0" name=""/>
        <dsp:cNvSpPr/>
      </dsp:nvSpPr>
      <dsp:spPr>
        <a:xfrm>
          <a:off x="213664" y="1080413"/>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23396" y="1090145"/>
        <a:ext cx="2550628" cy="312799"/>
      </dsp:txXfrm>
    </dsp:sp>
    <dsp:sp modelId="{E46628DA-DFCB-494E-9EDB-9DEB3E961771}">
      <dsp:nvSpPr>
        <dsp:cNvPr id="0" name=""/>
        <dsp:cNvSpPr/>
      </dsp:nvSpPr>
      <dsp:spPr>
        <a:xfrm>
          <a:off x="213664" y="1439764"/>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Охрана и воспроизводство объектов животного мира и среды их обитания</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23396" y="1449496"/>
        <a:ext cx="2550628" cy="312799"/>
      </dsp:txXfrm>
    </dsp:sp>
    <dsp:sp modelId="{0AC65D80-99D6-40C0-8E49-2EECF2BCE3A9}">
      <dsp:nvSpPr>
        <dsp:cNvPr id="0" name=""/>
        <dsp:cNvSpPr/>
      </dsp:nvSpPr>
      <dsp:spPr>
        <a:xfrm>
          <a:off x="211788" y="1799408"/>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Развитие водохозяйственного комплекса</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21520" y="1809140"/>
        <a:ext cx="2550628" cy="312799"/>
      </dsp:txXfrm>
    </dsp:sp>
    <dsp:sp modelId="{C2A5106F-03A4-46E1-8897-B6F86B1EB211}">
      <dsp:nvSpPr>
        <dsp:cNvPr id="0" name=""/>
        <dsp:cNvSpPr/>
      </dsp:nvSpPr>
      <dsp:spPr>
        <a:xfrm>
          <a:off x="211788" y="2159053"/>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Развитие лесного хозяйства</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21520" y="2168785"/>
        <a:ext cx="2550628" cy="312799"/>
      </dsp:txXfrm>
    </dsp:sp>
    <dsp:sp modelId="{C4145823-F6A6-4FD0-91E7-96466CB8D1F1}">
      <dsp:nvSpPr>
        <dsp:cNvPr id="0" name=""/>
        <dsp:cNvSpPr/>
      </dsp:nvSpPr>
      <dsp:spPr>
        <a:xfrm>
          <a:off x="211788" y="2518697"/>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Обращение с отходами, в том числе с твердыми коммунальными отходами</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21520" y="2528429"/>
        <a:ext cx="2550628" cy="312799"/>
      </dsp:txXfrm>
    </dsp:sp>
    <dsp:sp modelId="{EEB2D4C0-44EF-4409-AA48-84DEFA84FBF0}">
      <dsp:nvSpPr>
        <dsp:cNvPr id="0" name=""/>
        <dsp:cNvSpPr/>
      </dsp:nvSpPr>
      <dsp:spPr>
        <a:xfrm>
          <a:off x="211788" y="2878342"/>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21520" y="2888074"/>
        <a:ext cx="2550628" cy="312799"/>
      </dsp:txXfrm>
    </dsp:sp>
    <dsp:sp modelId="{9692E4E5-EA87-4891-A501-26C7961EF45B}">
      <dsp:nvSpPr>
        <dsp:cNvPr id="0" name=""/>
        <dsp:cNvSpPr/>
      </dsp:nvSpPr>
      <dsp:spPr>
        <a:xfrm>
          <a:off x="2997768" y="360830"/>
          <a:ext cx="696083" cy="36389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008426" y="371488"/>
        <a:ext cx="674767" cy="342582"/>
      </dsp:txXfrm>
    </dsp:sp>
    <dsp:sp modelId="{54CEBF21-A4A2-4FAA-84C4-B03ADB329E3A}">
      <dsp:nvSpPr>
        <dsp:cNvPr id="0" name=""/>
        <dsp:cNvSpPr/>
      </dsp:nvSpPr>
      <dsp:spPr>
        <a:xfrm>
          <a:off x="2998451" y="752110"/>
          <a:ext cx="694718" cy="30017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07243" y="760902"/>
        <a:ext cx="677134" cy="282589"/>
      </dsp:txXfrm>
    </dsp:sp>
    <dsp:sp modelId="{43512D5F-60E3-4A3D-A813-B95806C65BFB}">
      <dsp:nvSpPr>
        <dsp:cNvPr id="0" name=""/>
        <dsp:cNvSpPr/>
      </dsp:nvSpPr>
      <dsp:spPr>
        <a:xfrm>
          <a:off x="2998792" y="1079664"/>
          <a:ext cx="694035" cy="36160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11,2</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09383" y="1090255"/>
        <a:ext cx="672853" cy="340426"/>
      </dsp:txXfrm>
    </dsp:sp>
    <dsp:sp modelId="{ECF86931-3BE5-4A0F-A00E-45591BCD5079}">
      <dsp:nvSpPr>
        <dsp:cNvPr id="0" name=""/>
        <dsp:cNvSpPr/>
      </dsp:nvSpPr>
      <dsp:spPr>
        <a:xfrm>
          <a:off x="3000143" y="1468654"/>
          <a:ext cx="691334" cy="33905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11,0</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10074" y="1478585"/>
        <a:ext cx="671472" cy="319192"/>
      </dsp:txXfrm>
    </dsp:sp>
    <dsp:sp modelId="{F528A6ED-D95E-412F-BAC4-1D31F098E4CC}">
      <dsp:nvSpPr>
        <dsp:cNvPr id="0" name=""/>
        <dsp:cNvSpPr/>
      </dsp:nvSpPr>
      <dsp:spPr>
        <a:xfrm>
          <a:off x="3008021" y="1879264"/>
          <a:ext cx="685955" cy="2879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53,6</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16456" y="1887699"/>
        <a:ext cx="669085" cy="271129"/>
      </dsp:txXfrm>
    </dsp:sp>
    <dsp:sp modelId="{E0925483-046E-4B1C-B61F-678079386B38}">
      <dsp:nvSpPr>
        <dsp:cNvPr id="0" name=""/>
        <dsp:cNvSpPr/>
      </dsp:nvSpPr>
      <dsp:spPr>
        <a:xfrm>
          <a:off x="3013269" y="2207287"/>
          <a:ext cx="660402" cy="31323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153,1</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22443" y="2216461"/>
        <a:ext cx="642054" cy="294890"/>
      </dsp:txXfrm>
    </dsp:sp>
    <dsp:sp modelId="{0A211D61-E96B-4C12-A8C8-D8D1EEFFBC58}">
      <dsp:nvSpPr>
        <dsp:cNvPr id="0" name=""/>
        <dsp:cNvSpPr/>
      </dsp:nvSpPr>
      <dsp:spPr>
        <a:xfrm>
          <a:off x="3032363" y="2520281"/>
          <a:ext cx="627521" cy="30551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122,8</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41311" y="2529229"/>
        <a:ext cx="609625" cy="287620"/>
      </dsp:txXfrm>
    </dsp:sp>
    <dsp:sp modelId="{DD7F8CC8-677B-4412-A165-E035788EF0F0}">
      <dsp:nvSpPr>
        <dsp:cNvPr id="0" name=""/>
        <dsp:cNvSpPr/>
      </dsp:nvSpPr>
      <dsp:spPr>
        <a:xfrm>
          <a:off x="3032372" y="2890742"/>
          <a:ext cx="646972" cy="34961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27,1</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42612" y="2900982"/>
        <a:ext cx="626492" cy="329137"/>
      </dsp:txXfrm>
    </dsp:sp>
    <dsp:sp modelId="{C3D65556-9B34-4346-A99C-73E3FE9EE9C6}">
      <dsp:nvSpPr>
        <dsp:cNvPr id="0" name=""/>
        <dsp:cNvSpPr/>
      </dsp:nvSpPr>
      <dsp:spPr>
        <a:xfrm>
          <a:off x="3909740" y="360830"/>
          <a:ext cx="646866" cy="37841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920823" y="371913"/>
        <a:ext cx="624700" cy="356248"/>
      </dsp:txXfrm>
    </dsp:sp>
    <dsp:sp modelId="{83C0364A-A82B-41BD-93C7-EFFDB0175838}">
      <dsp:nvSpPr>
        <dsp:cNvPr id="0" name=""/>
        <dsp:cNvSpPr/>
      </dsp:nvSpPr>
      <dsp:spPr>
        <a:xfrm>
          <a:off x="3916902" y="766626"/>
          <a:ext cx="632541" cy="3032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25783" y="775507"/>
        <a:ext cx="614779" cy="285468"/>
      </dsp:txXfrm>
    </dsp:sp>
    <dsp:sp modelId="{E4327505-0C43-4871-8757-A50453A0C067}">
      <dsp:nvSpPr>
        <dsp:cNvPr id="0" name=""/>
        <dsp:cNvSpPr/>
      </dsp:nvSpPr>
      <dsp:spPr>
        <a:xfrm>
          <a:off x="3916901" y="1097237"/>
          <a:ext cx="632544" cy="34341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10,6</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26959" y="1107295"/>
        <a:ext cx="612428" cy="323298"/>
      </dsp:txXfrm>
    </dsp:sp>
    <dsp:sp modelId="{26A96B2E-8431-4887-87F9-A88D05F1F01E}">
      <dsp:nvSpPr>
        <dsp:cNvPr id="0" name=""/>
        <dsp:cNvSpPr/>
      </dsp:nvSpPr>
      <dsp:spPr>
        <a:xfrm>
          <a:off x="3916892" y="1468033"/>
          <a:ext cx="632560" cy="33177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10,8</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26609" y="1477750"/>
        <a:ext cx="613126" cy="312341"/>
      </dsp:txXfrm>
    </dsp:sp>
    <dsp:sp modelId="{8E8AC1E9-FB6F-42A5-9474-FD92A989D567}">
      <dsp:nvSpPr>
        <dsp:cNvPr id="0" name=""/>
        <dsp:cNvSpPr/>
      </dsp:nvSpPr>
      <dsp:spPr>
        <a:xfrm>
          <a:off x="3916897" y="1827189"/>
          <a:ext cx="632552" cy="33305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43,9</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26652" y="1836944"/>
        <a:ext cx="613042" cy="313540"/>
      </dsp:txXfrm>
    </dsp:sp>
    <dsp:sp modelId="{E540DE68-EB53-4C30-AC40-243EE7A10C17}">
      <dsp:nvSpPr>
        <dsp:cNvPr id="0" name=""/>
        <dsp:cNvSpPr/>
      </dsp:nvSpPr>
      <dsp:spPr>
        <a:xfrm>
          <a:off x="3907346" y="2166282"/>
          <a:ext cx="632255"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151,7</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17078" y="2176014"/>
        <a:ext cx="612791" cy="312799"/>
      </dsp:txXfrm>
    </dsp:sp>
    <dsp:sp modelId="{E4A8A91F-C72F-42C4-9F11-3F9AA5B7D093}">
      <dsp:nvSpPr>
        <dsp:cNvPr id="0" name=""/>
        <dsp:cNvSpPr/>
      </dsp:nvSpPr>
      <dsp:spPr>
        <a:xfrm>
          <a:off x="3898313" y="2524191"/>
          <a:ext cx="610891"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122,8</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08045" y="2533923"/>
        <a:ext cx="591427" cy="312799"/>
      </dsp:txXfrm>
    </dsp:sp>
    <dsp:sp modelId="{207320A6-728B-41D5-8868-13C3E8015EF9}">
      <dsp:nvSpPr>
        <dsp:cNvPr id="0" name=""/>
        <dsp:cNvSpPr/>
      </dsp:nvSpPr>
      <dsp:spPr>
        <a:xfrm>
          <a:off x="3899829" y="2906910"/>
          <a:ext cx="608701"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27,1</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09561" y="2916642"/>
        <a:ext cx="589237" cy="31279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395"/>
          <a:ext cx="3903032" cy="381590"/>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2743" y="11571"/>
        <a:ext cx="3880680" cy="359238"/>
      </dsp:txXfrm>
    </dsp:sp>
    <dsp:sp modelId="{EFD09625-1EEB-463A-9D51-52F09A5E039B}">
      <dsp:nvSpPr>
        <dsp:cNvPr id="0" name=""/>
        <dsp:cNvSpPr/>
      </dsp:nvSpPr>
      <dsp:spPr>
        <a:xfrm>
          <a:off x="5377" y="398033"/>
          <a:ext cx="730024"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553" y="409209"/>
        <a:ext cx="707672" cy="359238"/>
      </dsp:txXfrm>
    </dsp:sp>
    <dsp:sp modelId="{B7B68934-E179-4D36-8AD9-7637EF3F0019}">
      <dsp:nvSpPr>
        <dsp:cNvPr id="0" name=""/>
        <dsp:cNvSpPr/>
      </dsp:nvSpPr>
      <dsp:spPr>
        <a:xfrm>
          <a:off x="6801" y="795672"/>
          <a:ext cx="727177"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3 700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7977" y="806848"/>
        <a:ext cx="704825" cy="359238"/>
      </dsp:txXfrm>
    </dsp:sp>
    <dsp:sp modelId="{14BABD28-5047-47A3-A701-B7AFBBE28819}">
      <dsp:nvSpPr>
        <dsp:cNvPr id="0" name=""/>
        <dsp:cNvSpPr/>
      </dsp:nvSpPr>
      <dsp:spPr>
        <a:xfrm>
          <a:off x="9632" y="1193310"/>
          <a:ext cx="721515"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0808" y="1204486"/>
        <a:ext cx="699163" cy="359238"/>
      </dsp:txXfrm>
    </dsp:sp>
    <dsp:sp modelId="{8E7E2D4A-62E6-4A23-A5DD-552A63903B64}">
      <dsp:nvSpPr>
        <dsp:cNvPr id="0" name=""/>
        <dsp:cNvSpPr/>
      </dsp:nvSpPr>
      <dsp:spPr>
        <a:xfrm>
          <a:off x="15227" y="1590949"/>
          <a:ext cx="710324"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6403" y="1602125"/>
        <a:ext cx="687972" cy="359238"/>
      </dsp:txXfrm>
    </dsp:sp>
    <dsp:sp modelId="{085136A3-D02F-461C-B31C-FD1D69D16759}">
      <dsp:nvSpPr>
        <dsp:cNvPr id="0" name=""/>
        <dsp:cNvSpPr/>
      </dsp:nvSpPr>
      <dsp:spPr>
        <a:xfrm>
          <a:off x="26160" y="1988587"/>
          <a:ext cx="688459" cy="80195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46324" y="2008751"/>
        <a:ext cx="648131" cy="761622"/>
      </dsp:txXfrm>
    </dsp:sp>
    <dsp:sp modelId="{85D767EC-FAE5-4312-B23F-9B41F2C6B7D7}">
      <dsp:nvSpPr>
        <dsp:cNvPr id="0" name=""/>
        <dsp:cNvSpPr/>
      </dsp:nvSpPr>
      <dsp:spPr>
        <a:xfrm>
          <a:off x="26160" y="2806586"/>
          <a:ext cx="688459"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7336" y="2817762"/>
        <a:ext cx="666107" cy="359238"/>
      </dsp:txXfrm>
    </dsp:sp>
    <dsp:sp modelId="{5723D116-E6E9-4E30-8E5E-41AD138E91BC}">
      <dsp:nvSpPr>
        <dsp:cNvPr id="0" name=""/>
        <dsp:cNvSpPr/>
      </dsp:nvSpPr>
      <dsp:spPr>
        <a:xfrm>
          <a:off x="26160" y="3204224"/>
          <a:ext cx="688459"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7336" y="3215400"/>
        <a:ext cx="666107" cy="359238"/>
      </dsp:txXfrm>
    </dsp:sp>
    <dsp:sp modelId="{3A78BFE4-0937-43B3-95F4-BFC602B975D7}">
      <dsp:nvSpPr>
        <dsp:cNvPr id="0" name=""/>
        <dsp:cNvSpPr/>
      </dsp:nvSpPr>
      <dsp:spPr>
        <a:xfrm>
          <a:off x="26160" y="3601863"/>
          <a:ext cx="688459"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63,9</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7336" y="3613039"/>
        <a:ext cx="666107" cy="359238"/>
      </dsp:txXfrm>
    </dsp:sp>
    <dsp:sp modelId="{DAC35B90-9924-435A-A9E4-FDF447F24324}">
      <dsp:nvSpPr>
        <dsp:cNvPr id="0" name=""/>
        <dsp:cNvSpPr/>
      </dsp:nvSpPr>
      <dsp:spPr>
        <a:xfrm>
          <a:off x="26160" y="3999501"/>
          <a:ext cx="688459"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7336" y="4010677"/>
        <a:ext cx="666107" cy="359238"/>
      </dsp:txXfrm>
    </dsp:sp>
    <dsp:sp modelId="{3CD13E3B-1737-4DF7-83C7-396F6D9B8BDB}">
      <dsp:nvSpPr>
        <dsp:cNvPr id="0" name=""/>
        <dsp:cNvSpPr/>
      </dsp:nvSpPr>
      <dsp:spPr>
        <a:xfrm>
          <a:off x="26160" y="4397140"/>
          <a:ext cx="688459"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7336" y="4408316"/>
        <a:ext cx="666107" cy="359238"/>
      </dsp:txXfrm>
    </dsp:sp>
    <dsp:sp modelId="{B8BC055A-120C-4F0D-8EC0-5DAFE49250F4}">
      <dsp:nvSpPr>
        <dsp:cNvPr id="0" name=""/>
        <dsp:cNvSpPr/>
      </dsp:nvSpPr>
      <dsp:spPr>
        <a:xfrm>
          <a:off x="26160" y="4794778"/>
          <a:ext cx="688459" cy="381590"/>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smtClean="0">
              <a:solidFill>
                <a:schemeClr val="tx1"/>
              </a:solidFill>
              <a:latin typeface="Times New Roman" panose="02020603050405020304" pitchFamily="18" charset="0"/>
              <a:cs typeface="Times New Roman" panose="02020603050405020304" pitchFamily="18" charset="0"/>
            </a:rPr>
            <a:t>70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7336" y="4805954"/>
        <a:ext cx="666107" cy="359238"/>
      </dsp:txXfrm>
    </dsp:sp>
    <dsp:sp modelId="{576C6983-4618-426C-8177-DEA9FE3AC4EB}">
      <dsp:nvSpPr>
        <dsp:cNvPr id="0" name=""/>
        <dsp:cNvSpPr/>
      </dsp:nvSpPr>
      <dsp:spPr>
        <a:xfrm>
          <a:off x="796724" y="398033"/>
          <a:ext cx="730024"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07900" y="409209"/>
        <a:ext cx="707672" cy="359238"/>
      </dsp:txXfrm>
    </dsp:sp>
    <dsp:sp modelId="{672DFC88-43F4-433B-9B7F-D5CE282279E3}">
      <dsp:nvSpPr>
        <dsp:cNvPr id="0" name=""/>
        <dsp:cNvSpPr/>
      </dsp:nvSpPr>
      <dsp:spPr>
        <a:xfrm>
          <a:off x="798148" y="795672"/>
          <a:ext cx="727177"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1 800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9324" y="806848"/>
        <a:ext cx="704825" cy="359238"/>
      </dsp:txXfrm>
    </dsp:sp>
    <dsp:sp modelId="{C586111C-58B6-40AF-8D8A-60EE680572BA}">
      <dsp:nvSpPr>
        <dsp:cNvPr id="0" name=""/>
        <dsp:cNvSpPr/>
      </dsp:nvSpPr>
      <dsp:spPr>
        <a:xfrm>
          <a:off x="800979" y="1193310"/>
          <a:ext cx="721515"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2155" y="1204486"/>
        <a:ext cx="699163" cy="359238"/>
      </dsp:txXfrm>
    </dsp:sp>
    <dsp:sp modelId="{41590EE3-70B4-4E0E-8D44-18EF1FD97F2E}">
      <dsp:nvSpPr>
        <dsp:cNvPr id="0" name=""/>
        <dsp:cNvSpPr/>
      </dsp:nvSpPr>
      <dsp:spPr>
        <a:xfrm>
          <a:off x="806574" y="1590949"/>
          <a:ext cx="710324"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7750" y="1602125"/>
        <a:ext cx="687972" cy="359238"/>
      </dsp:txXfrm>
    </dsp:sp>
    <dsp:sp modelId="{6CE5FDB4-BFBB-4259-A330-B441199BCE24}">
      <dsp:nvSpPr>
        <dsp:cNvPr id="0" name=""/>
        <dsp:cNvSpPr/>
      </dsp:nvSpPr>
      <dsp:spPr>
        <a:xfrm>
          <a:off x="817507" y="1988587"/>
          <a:ext cx="688459" cy="826498"/>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37671" y="2008751"/>
        <a:ext cx="648131" cy="786170"/>
      </dsp:txXfrm>
    </dsp:sp>
    <dsp:sp modelId="{B35EEDEE-A63C-4DC0-9860-A34A7BFD903E}">
      <dsp:nvSpPr>
        <dsp:cNvPr id="0" name=""/>
        <dsp:cNvSpPr/>
      </dsp:nvSpPr>
      <dsp:spPr>
        <a:xfrm>
          <a:off x="817507" y="2831133"/>
          <a:ext cx="688459"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28683" y="2842309"/>
        <a:ext cx="666107" cy="359238"/>
      </dsp:txXfrm>
    </dsp:sp>
    <dsp:sp modelId="{88014210-1086-4442-92DA-669AEAB25114}">
      <dsp:nvSpPr>
        <dsp:cNvPr id="0" name=""/>
        <dsp:cNvSpPr/>
      </dsp:nvSpPr>
      <dsp:spPr>
        <a:xfrm>
          <a:off x="817507" y="3228772"/>
          <a:ext cx="688459"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28683" y="3239948"/>
        <a:ext cx="666107" cy="359238"/>
      </dsp:txXfrm>
    </dsp:sp>
    <dsp:sp modelId="{5024C7B3-EE12-4411-95EF-FD933CC37083}">
      <dsp:nvSpPr>
        <dsp:cNvPr id="0" name=""/>
        <dsp:cNvSpPr/>
      </dsp:nvSpPr>
      <dsp:spPr>
        <a:xfrm>
          <a:off x="817507" y="3626410"/>
          <a:ext cx="688459"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28683" y="3637586"/>
        <a:ext cx="666107" cy="359238"/>
      </dsp:txXfrm>
    </dsp:sp>
    <dsp:sp modelId="{7C7E1B03-8455-4A3F-A01E-3BA847FF7D73}">
      <dsp:nvSpPr>
        <dsp:cNvPr id="0" name=""/>
        <dsp:cNvSpPr/>
      </dsp:nvSpPr>
      <dsp:spPr>
        <a:xfrm>
          <a:off x="817507" y="4024049"/>
          <a:ext cx="688459"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28683" y="4035225"/>
        <a:ext cx="666107" cy="359238"/>
      </dsp:txXfrm>
    </dsp:sp>
    <dsp:sp modelId="{0D930089-2293-4DA0-A2AD-C603A34B68F8}">
      <dsp:nvSpPr>
        <dsp:cNvPr id="0" name=""/>
        <dsp:cNvSpPr/>
      </dsp:nvSpPr>
      <dsp:spPr>
        <a:xfrm>
          <a:off x="817507" y="4421687"/>
          <a:ext cx="688459"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28683" y="4432863"/>
        <a:ext cx="666107" cy="359238"/>
      </dsp:txXfrm>
    </dsp:sp>
    <dsp:sp modelId="{538186FB-B20B-4B74-9FA7-21000508ABB3}">
      <dsp:nvSpPr>
        <dsp:cNvPr id="0" name=""/>
        <dsp:cNvSpPr/>
      </dsp:nvSpPr>
      <dsp:spPr>
        <a:xfrm>
          <a:off x="817507" y="4819326"/>
          <a:ext cx="688459" cy="381590"/>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87,9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28683" y="4830502"/>
        <a:ext cx="666107" cy="359238"/>
      </dsp:txXfrm>
    </dsp:sp>
    <dsp:sp modelId="{A25BE625-018B-46BA-BE7F-ED875B975F26}">
      <dsp:nvSpPr>
        <dsp:cNvPr id="0" name=""/>
        <dsp:cNvSpPr/>
      </dsp:nvSpPr>
      <dsp:spPr>
        <a:xfrm>
          <a:off x="1588071" y="398033"/>
          <a:ext cx="730024"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599247" y="409209"/>
        <a:ext cx="707672" cy="359238"/>
      </dsp:txXfrm>
    </dsp:sp>
    <dsp:sp modelId="{CB2AF246-A0C3-4F64-A578-D38165C39147}">
      <dsp:nvSpPr>
        <dsp:cNvPr id="0" name=""/>
        <dsp:cNvSpPr/>
      </dsp:nvSpPr>
      <dsp:spPr>
        <a:xfrm>
          <a:off x="1589495" y="795672"/>
          <a:ext cx="727177"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3 800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00671" y="806848"/>
        <a:ext cx="704825" cy="359238"/>
      </dsp:txXfrm>
    </dsp:sp>
    <dsp:sp modelId="{02D78884-08A2-47FD-874A-FD0B1E1D6A24}">
      <dsp:nvSpPr>
        <dsp:cNvPr id="0" name=""/>
        <dsp:cNvSpPr/>
      </dsp:nvSpPr>
      <dsp:spPr>
        <a:xfrm>
          <a:off x="1592326" y="1193310"/>
          <a:ext cx="721515"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03502" y="1204486"/>
        <a:ext cx="699163" cy="359238"/>
      </dsp:txXfrm>
    </dsp:sp>
    <dsp:sp modelId="{59176932-D6D5-4C36-BF7A-69A1297C4BAD}">
      <dsp:nvSpPr>
        <dsp:cNvPr id="0" name=""/>
        <dsp:cNvSpPr/>
      </dsp:nvSpPr>
      <dsp:spPr>
        <a:xfrm>
          <a:off x="1597921" y="1590949"/>
          <a:ext cx="710324"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9097" y="1602125"/>
        <a:ext cx="687972" cy="359238"/>
      </dsp:txXfrm>
    </dsp:sp>
    <dsp:sp modelId="{BA61E3A6-0BE5-4066-9F94-BB1BFFF8EBBF}">
      <dsp:nvSpPr>
        <dsp:cNvPr id="0" name=""/>
        <dsp:cNvSpPr/>
      </dsp:nvSpPr>
      <dsp:spPr>
        <a:xfrm>
          <a:off x="1608854" y="1988587"/>
          <a:ext cx="688459" cy="79939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29018" y="2008751"/>
        <a:ext cx="648131" cy="759065"/>
      </dsp:txXfrm>
    </dsp:sp>
    <dsp:sp modelId="{5CA92D6E-6985-440B-92AD-5A876699A5A4}">
      <dsp:nvSpPr>
        <dsp:cNvPr id="0" name=""/>
        <dsp:cNvSpPr/>
      </dsp:nvSpPr>
      <dsp:spPr>
        <a:xfrm>
          <a:off x="1608854" y="2804029"/>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20030" y="2815205"/>
        <a:ext cx="666107" cy="359238"/>
      </dsp:txXfrm>
    </dsp:sp>
    <dsp:sp modelId="{87969A2D-5692-4CC9-884E-666C5AEEEFF4}">
      <dsp:nvSpPr>
        <dsp:cNvPr id="0" name=""/>
        <dsp:cNvSpPr/>
      </dsp:nvSpPr>
      <dsp:spPr>
        <a:xfrm>
          <a:off x="1608854" y="3201668"/>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20030" y="3212844"/>
        <a:ext cx="666107" cy="359238"/>
      </dsp:txXfrm>
    </dsp:sp>
    <dsp:sp modelId="{1AD84C0F-8AFE-43C0-9868-CF819B520AFB}">
      <dsp:nvSpPr>
        <dsp:cNvPr id="0" name=""/>
        <dsp:cNvSpPr/>
      </dsp:nvSpPr>
      <dsp:spPr>
        <a:xfrm>
          <a:off x="1608854" y="3599306"/>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20030" y="3610482"/>
        <a:ext cx="666107" cy="359238"/>
      </dsp:txXfrm>
    </dsp:sp>
    <dsp:sp modelId="{D9DB4073-BDFF-4C59-8442-57C4C416C439}">
      <dsp:nvSpPr>
        <dsp:cNvPr id="0" name=""/>
        <dsp:cNvSpPr/>
      </dsp:nvSpPr>
      <dsp:spPr>
        <a:xfrm>
          <a:off x="1608854" y="3996944"/>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20030" y="4008120"/>
        <a:ext cx="666107" cy="359238"/>
      </dsp:txXfrm>
    </dsp:sp>
    <dsp:sp modelId="{7875EF03-4483-4118-9FF3-1ED10A0A5A9F}">
      <dsp:nvSpPr>
        <dsp:cNvPr id="0" name=""/>
        <dsp:cNvSpPr/>
      </dsp:nvSpPr>
      <dsp:spPr>
        <a:xfrm>
          <a:off x="1608854" y="4394583"/>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53,4</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20030" y="4405759"/>
        <a:ext cx="666107" cy="359238"/>
      </dsp:txXfrm>
    </dsp:sp>
    <dsp:sp modelId="{DC6C973C-C6D3-4FB9-AF43-35160F043C23}">
      <dsp:nvSpPr>
        <dsp:cNvPr id="0" name=""/>
        <dsp:cNvSpPr/>
      </dsp:nvSpPr>
      <dsp:spPr>
        <a:xfrm>
          <a:off x="1608854" y="4792221"/>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20030" y="4803397"/>
        <a:ext cx="666107" cy="359238"/>
      </dsp:txXfrm>
    </dsp:sp>
    <dsp:sp modelId="{9E5D5161-23D7-41B4-A187-BE6D7C6483D0}">
      <dsp:nvSpPr>
        <dsp:cNvPr id="0" name=""/>
        <dsp:cNvSpPr/>
      </dsp:nvSpPr>
      <dsp:spPr>
        <a:xfrm>
          <a:off x="2379418" y="398033"/>
          <a:ext cx="730024"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0594" y="409209"/>
        <a:ext cx="707672" cy="359238"/>
      </dsp:txXfrm>
    </dsp:sp>
    <dsp:sp modelId="{2965B01E-C0DE-4302-ADA0-732BD580C7B1}">
      <dsp:nvSpPr>
        <dsp:cNvPr id="0" name=""/>
        <dsp:cNvSpPr/>
      </dsp:nvSpPr>
      <dsp:spPr>
        <a:xfrm>
          <a:off x="2380842" y="795672"/>
          <a:ext cx="727177"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3 900</a:t>
          </a:r>
          <a:endParaRPr lang="ru-RU" sz="1100" kern="1200" dirty="0" smtClean="0">
            <a:solidFill>
              <a:schemeClr val="tx1"/>
            </a:solidFill>
            <a:latin typeface="Times New Roman" panose="02020603050405020304" pitchFamily="18" charset="0"/>
            <a:cs typeface="Times New Roman" panose="02020603050405020304" pitchFamily="18" charset="0"/>
          </a:endParaRPr>
        </a:p>
      </dsp:txBody>
      <dsp:txXfrm>
        <a:off x="2392018" y="806848"/>
        <a:ext cx="704825" cy="359238"/>
      </dsp:txXfrm>
    </dsp:sp>
    <dsp:sp modelId="{A7AF9B85-BF68-40A8-954B-A40EDB5CAF9F}">
      <dsp:nvSpPr>
        <dsp:cNvPr id="0" name=""/>
        <dsp:cNvSpPr/>
      </dsp:nvSpPr>
      <dsp:spPr>
        <a:xfrm>
          <a:off x="2383673" y="1193310"/>
          <a:ext cx="721515"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4849" y="1204486"/>
        <a:ext cx="699163" cy="359238"/>
      </dsp:txXfrm>
    </dsp:sp>
    <dsp:sp modelId="{EFF40216-5B58-45C6-B485-1C9C4561DF2F}">
      <dsp:nvSpPr>
        <dsp:cNvPr id="0" name=""/>
        <dsp:cNvSpPr/>
      </dsp:nvSpPr>
      <dsp:spPr>
        <a:xfrm>
          <a:off x="2389268" y="1590949"/>
          <a:ext cx="710324"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00444" y="1602125"/>
        <a:ext cx="687972" cy="359238"/>
      </dsp:txXfrm>
    </dsp:sp>
    <dsp:sp modelId="{7653A429-0E18-4BE3-A07C-F1A5A9D672E3}">
      <dsp:nvSpPr>
        <dsp:cNvPr id="0" name=""/>
        <dsp:cNvSpPr/>
      </dsp:nvSpPr>
      <dsp:spPr>
        <a:xfrm>
          <a:off x="2400201" y="1988587"/>
          <a:ext cx="688459" cy="7979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6,75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20365" y="2008751"/>
        <a:ext cx="648131" cy="757577"/>
      </dsp:txXfrm>
    </dsp:sp>
    <dsp:sp modelId="{72D34432-C31A-4895-8C4B-497C4DC5EA4F}">
      <dsp:nvSpPr>
        <dsp:cNvPr id="0" name=""/>
        <dsp:cNvSpPr/>
      </dsp:nvSpPr>
      <dsp:spPr>
        <a:xfrm>
          <a:off x="2400201" y="2802541"/>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60,7</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11377" y="2813717"/>
        <a:ext cx="666107" cy="359238"/>
      </dsp:txXfrm>
    </dsp:sp>
    <dsp:sp modelId="{045D0221-8BD3-4C96-BFC2-9785CD8963A7}">
      <dsp:nvSpPr>
        <dsp:cNvPr id="0" name=""/>
        <dsp:cNvSpPr/>
      </dsp:nvSpPr>
      <dsp:spPr>
        <a:xfrm>
          <a:off x="2400201" y="3200179"/>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11377" y="3211355"/>
        <a:ext cx="666107" cy="359238"/>
      </dsp:txXfrm>
    </dsp:sp>
    <dsp:sp modelId="{B32920AD-CA25-4F00-99B3-FE0C85B281E2}">
      <dsp:nvSpPr>
        <dsp:cNvPr id="0" name=""/>
        <dsp:cNvSpPr/>
      </dsp:nvSpPr>
      <dsp:spPr>
        <a:xfrm>
          <a:off x="2400201" y="3597818"/>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11377" y="3608994"/>
        <a:ext cx="666107" cy="359238"/>
      </dsp:txXfrm>
    </dsp:sp>
    <dsp:sp modelId="{1DC44EE5-BB20-4855-9487-686EF587A66B}">
      <dsp:nvSpPr>
        <dsp:cNvPr id="0" name=""/>
        <dsp:cNvSpPr/>
      </dsp:nvSpPr>
      <dsp:spPr>
        <a:xfrm>
          <a:off x="2400201" y="3995456"/>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101,4</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11377" y="4006632"/>
        <a:ext cx="666107" cy="359238"/>
      </dsp:txXfrm>
    </dsp:sp>
    <dsp:sp modelId="{628AF6C3-31B6-4D83-8E6E-4C6B426E9132}">
      <dsp:nvSpPr>
        <dsp:cNvPr id="0" name=""/>
        <dsp:cNvSpPr/>
      </dsp:nvSpPr>
      <dsp:spPr>
        <a:xfrm>
          <a:off x="2400201" y="4393095"/>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53,3</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11377" y="4404271"/>
        <a:ext cx="666107" cy="359238"/>
      </dsp:txXfrm>
    </dsp:sp>
    <dsp:sp modelId="{00FB6936-01F5-4D69-AF36-37F715DAE13B}">
      <dsp:nvSpPr>
        <dsp:cNvPr id="0" name=""/>
        <dsp:cNvSpPr/>
      </dsp:nvSpPr>
      <dsp:spPr>
        <a:xfrm>
          <a:off x="2400201" y="4790733"/>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11377" y="4801909"/>
        <a:ext cx="666107" cy="359238"/>
      </dsp:txXfrm>
    </dsp:sp>
    <dsp:sp modelId="{F8905714-088D-483C-AC16-D43BF2F0BF16}">
      <dsp:nvSpPr>
        <dsp:cNvPr id="0" name=""/>
        <dsp:cNvSpPr/>
      </dsp:nvSpPr>
      <dsp:spPr>
        <a:xfrm>
          <a:off x="3170765" y="398033"/>
          <a:ext cx="730024"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81941" y="409209"/>
        <a:ext cx="707672" cy="359238"/>
      </dsp:txXfrm>
    </dsp:sp>
    <dsp:sp modelId="{24CEF574-2765-4D7C-A195-C900E925FBE6}">
      <dsp:nvSpPr>
        <dsp:cNvPr id="0" name=""/>
        <dsp:cNvSpPr/>
      </dsp:nvSpPr>
      <dsp:spPr>
        <a:xfrm>
          <a:off x="3172189" y="795672"/>
          <a:ext cx="727177"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4 000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3365" y="806848"/>
        <a:ext cx="704825" cy="359238"/>
      </dsp:txXfrm>
    </dsp:sp>
    <dsp:sp modelId="{4CD2A706-78CC-47E3-A8F8-D778F944372A}">
      <dsp:nvSpPr>
        <dsp:cNvPr id="0" name=""/>
        <dsp:cNvSpPr/>
      </dsp:nvSpPr>
      <dsp:spPr>
        <a:xfrm>
          <a:off x="3175020" y="1193310"/>
          <a:ext cx="721515"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6196" y="1204486"/>
        <a:ext cx="699163" cy="359238"/>
      </dsp:txXfrm>
    </dsp:sp>
    <dsp:sp modelId="{374E99F0-AE84-4383-93E4-780F78CE6D13}">
      <dsp:nvSpPr>
        <dsp:cNvPr id="0" name=""/>
        <dsp:cNvSpPr/>
      </dsp:nvSpPr>
      <dsp:spPr>
        <a:xfrm>
          <a:off x="3180615" y="1590949"/>
          <a:ext cx="710324"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91791" y="1602125"/>
        <a:ext cx="687972" cy="359238"/>
      </dsp:txXfrm>
    </dsp:sp>
    <dsp:sp modelId="{874CF4BC-44A5-455D-A60A-EB599B596188}">
      <dsp:nvSpPr>
        <dsp:cNvPr id="0" name=""/>
        <dsp:cNvSpPr/>
      </dsp:nvSpPr>
      <dsp:spPr>
        <a:xfrm>
          <a:off x="3191548" y="1988587"/>
          <a:ext cx="688459" cy="7979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211712" y="2008751"/>
        <a:ext cx="648131" cy="757577"/>
      </dsp:txXfrm>
    </dsp:sp>
    <dsp:sp modelId="{B05C0A3E-A45E-4E74-81F8-BADC3EA7BC7D}">
      <dsp:nvSpPr>
        <dsp:cNvPr id="0" name=""/>
        <dsp:cNvSpPr/>
      </dsp:nvSpPr>
      <dsp:spPr>
        <a:xfrm>
          <a:off x="3191548" y="2802541"/>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61,3</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202724" y="2813717"/>
        <a:ext cx="666107" cy="359238"/>
      </dsp:txXfrm>
    </dsp:sp>
    <dsp:sp modelId="{BCCEAE2D-9CDB-4932-BA94-8ED94F1B37EB}">
      <dsp:nvSpPr>
        <dsp:cNvPr id="0" name=""/>
        <dsp:cNvSpPr/>
      </dsp:nvSpPr>
      <dsp:spPr>
        <a:xfrm>
          <a:off x="3191548" y="3200179"/>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40,8</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202724" y="3211355"/>
        <a:ext cx="666107" cy="359238"/>
      </dsp:txXfrm>
    </dsp:sp>
    <dsp:sp modelId="{BFFADC69-15E2-46D7-A0AA-F422C3EC12BE}">
      <dsp:nvSpPr>
        <dsp:cNvPr id="0" name=""/>
        <dsp:cNvSpPr/>
      </dsp:nvSpPr>
      <dsp:spPr>
        <a:xfrm>
          <a:off x="3191548" y="3597818"/>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64,8</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202724" y="3608994"/>
        <a:ext cx="666107" cy="359238"/>
      </dsp:txXfrm>
    </dsp:sp>
    <dsp:sp modelId="{F16C6A01-17E0-44A4-B227-5BD9A26C1192}">
      <dsp:nvSpPr>
        <dsp:cNvPr id="0" name=""/>
        <dsp:cNvSpPr/>
      </dsp:nvSpPr>
      <dsp:spPr>
        <a:xfrm>
          <a:off x="3191548" y="3995456"/>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101,3</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202724" y="4006632"/>
        <a:ext cx="666107" cy="359238"/>
      </dsp:txXfrm>
    </dsp:sp>
    <dsp:sp modelId="{969F2946-C23A-4579-B0D4-9061F075A0E2}">
      <dsp:nvSpPr>
        <dsp:cNvPr id="0" name=""/>
        <dsp:cNvSpPr/>
      </dsp:nvSpPr>
      <dsp:spPr>
        <a:xfrm>
          <a:off x="3191548" y="4393095"/>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smtClean="0">
              <a:solidFill>
                <a:schemeClr val="tx1"/>
              </a:solidFill>
              <a:latin typeface="Times New Roman" panose="02020603050405020304" pitchFamily="18" charset="0"/>
              <a:cs typeface="Times New Roman" panose="02020603050405020304" pitchFamily="18" charset="0"/>
            </a:rPr>
            <a:t>53,2</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202724" y="4404271"/>
        <a:ext cx="666107" cy="359238"/>
      </dsp:txXfrm>
    </dsp:sp>
    <dsp:sp modelId="{23B1EF05-E0CC-41F4-B462-189D827372C2}">
      <dsp:nvSpPr>
        <dsp:cNvPr id="0" name=""/>
        <dsp:cNvSpPr/>
      </dsp:nvSpPr>
      <dsp:spPr>
        <a:xfrm>
          <a:off x="3191548" y="4790733"/>
          <a:ext cx="688459" cy="381590"/>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202724" y="4801909"/>
        <a:ext cx="666107" cy="35923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3872"/>
          <a:ext cx="3903032" cy="428165"/>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4108" y="16413"/>
        <a:ext cx="3877950" cy="403083"/>
      </dsp:txXfrm>
    </dsp:sp>
    <dsp:sp modelId="{EFD09625-1EEB-463A-9D51-52F09A5E039B}">
      <dsp:nvSpPr>
        <dsp:cNvPr id="0" name=""/>
        <dsp:cNvSpPr/>
      </dsp:nvSpPr>
      <dsp:spPr>
        <a:xfrm>
          <a:off x="1567" y="449581"/>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4108" y="462122"/>
        <a:ext cx="706370" cy="403083"/>
      </dsp:txXfrm>
    </dsp:sp>
    <dsp:sp modelId="{B7B68934-E179-4D36-8AD9-7637EF3F0019}">
      <dsp:nvSpPr>
        <dsp:cNvPr id="0" name=""/>
        <dsp:cNvSpPr/>
      </dsp:nvSpPr>
      <dsp:spPr>
        <a:xfrm>
          <a:off x="1567" y="895291"/>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907832"/>
        <a:ext cx="706370" cy="403083"/>
      </dsp:txXfrm>
    </dsp:sp>
    <dsp:sp modelId="{14BABD28-5047-47A3-A701-B7AFBBE28819}">
      <dsp:nvSpPr>
        <dsp:cNvPr id="0" name=""/>
        <dsp:cNvSpPr/>
      </dsp:nvSpPr>
      <dsp:spPr>
        <a:xfrm>
          <a:off x="0" y="1338837"/>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541" y="1351378"/>
        <a:ext cx="706370" cy="403083"/>
      </dsp:txXfrm>
    </dsp:sp>
    <dsp:sp modelId="{8E7E2D4A-62E6-4A23-A5DD-552A63903B64}">
      <dsp:nvSpPr>
        <dsp:cNvPr id="0" name=""/>
        <dsp:cNvSpPr/>
      </dsp:nvSpPr>
      <dsp:spPr>
        <a:xfrm>
          <a:off x="1567" y="1786709"/>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1799250"/>
        <a:ext cx="706370" cy="403083"/>
      </dsp:txXfrm>
    </dsp:sp>
    <dsp:sp modelId="{085136A3-D02F-461C-B31C-FD1D69D16759}">
      <dsp:nvSpPr>
        <dsp:cNvPr id="0" name=""/>
        <dsp:cNvSpPr/>
      </dsp:nvSpPr>
      <dsp:spPr>
        <a:xfrm>
          <a:off x="0" y="2251152"/>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541" y="2263693"/>
        <a:ext cx="706370" cy="403083"/>
      </dsp:txXfrm>
    </dsp:sp>
    <dsp:sp modelId="{2BC9EB28-F68D-4321-836D-A642C2C0DAB1}">
      <dsp:nvSpPr>
        <dsp:cNvPr id="0" name=""/>
        <dsp:cNvSpPr/>
      </dsp:nvSpPr>
      <dsp:spPr>
        <a:xfrm>
          <a:off x="1567" y="2678128"/>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2690669"/>
        <a:ext cx="706370" cy="403083"/>
      </dsp:txXfrm>
    </dsp:sp>
    <dsp:sp modelId="{85D767EC-FAE5-4312-B23F-9B41F2C6B7D7}">
      <dsp:nvSpPr>
        <dsp:cNvPr id="0" name=""/>
        <dsp:cNvSpPr/>
      </dsp:nvSpPr>
      <dsp:spPr>
        <a:xfrm>
          <a:off x="1567" y="3123837"/>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3136378"/>
        <a:ext cx="706370" cy="403083"/>
      </dsp:txXfrm>
    </dsp:sp>
    <dsp:sp modelId="{DA43826B-0B4B-4920-A285-F98E19D5941D}">
      <dsp:nvSpPr>
        <dsp:cNvPr id="0" name=""/>
        <dsp:cNvSpPr/>
      </dsp:nvSpPr>
      <dsp:spPr>
        <a:xfrm>
          <a:off x="1567" y="3569546"/>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17 000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3582087"/>
        <a:ext cx="706370" cy="403083"/>
      </dsp:txXfrm>
    </dsp:sp>
    <dsp:sp modelId="{DFE4F096-5C89-4A55-B599-B9DE90644DC7}">
      <dsp:nvSpPr>
        <dsp:cNvPr id="0" name=""/>
        <dsp:cNvSpPr/>
      </dsp:nvSpPr>
      <dsp:spPr>
        <a:xfrm>
          <a:off x="1567" y="4015255"/>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4027796"/>
        <a:ext cx="706370" cy="403083"/>
      </dsp:txXfrm>
    </dsp:sp>
    <dsp:sp modelId="{41BC3A0A-9B3E-48C2-AF7E-4561F1972853}">
      <dsp:nvSpPr>
        <dsp:cNvPr id="0" name=""/>
        <dsp:cNvSpPr/>
      </dsp:nvSpPr>
      <dsp:spPr>
        <a:xfrm>
          <a:off x="1567" y="4460965"/>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4473506"/>
        <a:ext cx="706370" cy="403083"/>
      </dsp:txXfrm>
    </dsp:sp>
    <dsp:sp modelId="{4D68AAC1-344C-4817-9DEB-5154E6D78C3B}">
      <dsp:nvSpPr>
        <dsp:cNvPr id="0" name=""/>
        <dsp:cNvSpPr/>
      </dsp:nvSpPr>
      <dsp:spPr>
        <a:xfrm>
          <a:off x="1567" y="4906674"/>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4919215"/>
        <a:ext cx="706370" cy="403083"/>
      </dsp:txXfrm>
    </dsp:sp>
    <dsp:sp modelId="{576C6983-4618-426C-8177-DEA9FE3AC4EB}">
      <dsp:nvSpPr>
        <dsp:cNvPr id="0" name=""/>
        <dsp:cNvSpPr/>
      </dsp:nvSpPr>
      <dsp:spPr>
        <a:xfrm>
          <a:off x="794462" y="449581"/>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07003" y="462122"/>
        <a:ext cx="706370" cy="403083"/>
      </dsp:txXfrm>
    </dsp:sp>
    <dsp:sp modelId="{672DFC88-43F4-433B-9B7F-D5CE282279E3}">
      <dsp:nvSpPr>
        <dsp:cNvPr id="0" name=""/>
        <dsp:cNvSpPr/>
      </dsp:nvSpPr>
      <dsp:spPr>
        <a:xfrm>
          <a:off x="794462" y="895291"/>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101,0</a:t>
          </a:r>
        </a:p>
      </dsp:txBody>
      <dsp:txXfrm>
        <a:off x="807003" y="907832"/>
        <a:ext cx="706370" cy="403083"/>
      </dsp:txXfrm>
    </dsp:sp>
    <dsp:sp modelId="{C586111C-58B6-40AF-8D8A-60EE680572BA}">
      <dsp:nvSpPr>
        <dsp:cNvPr id="0" name=""/>
        <dsp:cNvSpPr/>
      </dsp:nvSpPr>
      <dsp:spPr>
        <a:xfrm>
          <a:off x="794462" y="1341000"/>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95,3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1353541"/>
        <a:ext cx="706370" cy="403083"/>
      </dsp:txXfrm>
    </dsp:sp>
    <dsp:sp modelId="{41590EE3-70B4-4E0E-8D44-18EF1FD97F2E}">
      <dsp:nvSpPr>
        <dsp:cNvPr id="0" name=""/>
        <dsp:cNvSpPr/>
      </dsp:nvSpPr>
      <dsp:spPr>
        <a:xfrm>
          <a:off x="794462" y="1786709"/>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1799250"/>
        <a:ext cx="706370" cy="403083"/>
      </dsp:txXfrm>
    </dsp:sp>
    <dsp:sp modelId="{6CE5FDB4-BFBB-4259-A330-B441199BCE24}">
      <dsp:nvSpPr>
        <dsp:cNvPr id="0" name=""/>
        <dsp:cNvSpPr/>
      </dsp:nvSpPr>
      <dsp:spPr>
        <a:xfrm>
          <a:off x="794462" y="2232418"/>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2244959"/>
        <a:ext cx="706370" cy="403083"/>
      </dsp:txXfrm>
    </dsp:sp>
    <dsp:sp modelId="{89DC61A6-3199-4C88-A8D1-98ADCFDD3274}">
      <dsp:nvSpPr>
        <dsp:cNvPr id="0" name=""/>
        <dsp:cNvSpPr/>
      </dsp:nvSpPr>
      <dsp:spPr>
        <a:xfrm>
          <a:off x="794462" y="2678128"/>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2690669"/>
        <a:ext cx="706370" cy="403083"/>
      </dsp:txXfrm>
    </dsp:sp>
    <dsp:sp modelId="{B35EEDEE-A63C-4DC0-9860-A34A7BFD903E}">
      <dsp:nvSpPr>
        <dsp:cNvPr id="0" name=""/>
        <dsp:cNvSpPr/>
      </dsp:nvSpPr>
      <dsp:spPr>
        <a:xfrm>
          <a:off x="794462" y="3123837"/>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3136378"/>
        <a:ext cx="706370" cy="403083"/>
      </dsp:txXfrm>
    </dsp:sp>
    <dsp:sp modelId="{2D6E7E78-D303-4B4D-A63A-55D54230421A}">
      <dsp:nvSpPr>
        <dsp:cNvPr id="0" name=""/>
        <dsp:cNvSpPr/>
      </dsp:nvSpPr>
      <dsp:spPr>
        <a:xfrm>
          <a:off x="794462" y="3569546"/>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16 971,1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3582087"/>
        <a:ext cx="706370" cy="403083"/>
      </dsp:txXfrm>
    </dsp:sp>
    <dsp:sp modelId="{EFAA2913-A55B-4945-83EE-1B390A45B139}">
      <dsp:nvSpPr>
        <dsp:cNvPr id="0" name=""/>
        <dsp:cNvSpPr/>
      </dsp:nvSpPr>
      <dsp:spPr>
        <a:xfrm>
          <a:off x="794462" y="4015255"/>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102,6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4027796"/>
        <a:ext cx="706370" cy="403083"/>
      </dsp:txXfrm>
    </dsp:sp>
    <dsp:sp modelId="{BA9BB791-5ED8-4E0A-B0BF-B2BA7DD3E29D}">
      <dsp:nvSpPr>
        <dsp:cNvPr id="0" name=""/>
        <dsp:cNvSpPr/>
      </dsp:nvSpPr>
      <dsp:spPr>
        <a:xfrm>
          <a:off x="794462" y="4460965"/>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878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4473506"/>
        <a:ext cx="706370" cy="403083"/>
      </dsp:txXfrm>
    </dsp:sp>
    <dsp:sp modelId="{EF877C3E-1AED-4E5C-B9B2-BAE3107D0A00}">
      <dsp:nvSpPr>
        <dsp:cNvPr id="0" name=""/>
        <dsp:cNvSpPr/>
      </dsp:nvSpPr>
      <dsp:spPr>
        <a:xfrm>
          <a:off x="794462" y="4906674"/>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4919215"/>
        <a:ext cx="706370" cy="403083"/>
      </dsp:txXfrm>
    </dsp:sp>
    <dsp:sp modelId="{A25BE625-018B-46BA-BE7F-ED875B975F26}">
      <dsp:nvSpPr>
        <dsp:cNvPr id="0" name=""/>
        <dsp:cNvSpPr/>
      </dsp:nvSpPr>
      <dsp:spPr>
        <a:xfrm>
          <a:off x="1587357" y="44958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599898" y="462122"/>
        <a:ext cx="706370" cy="403083"/>
      </dsp:txXfrm>
    </dsp:sp>
    <dsp:sp modelId="{CB2AF246-A0C3-4F64-A578-D38165C39147}">
      <dsp:nvSpPr>
        <dsp:cNvPr id="0" name=""/>
        <dsp:cNvSpPr/>
      </dsp:nvSpPr>
      <dsp:spPr>
        <a:xfrm>
          <a:off x="1587357" y="89529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907832"/>
        <a:ext cx="706370" cy="403083"/>
      </dsp:txXfrm>
    </dsp:sp>
    <dsp:sp modelId="{02D78884-08A2-47FD-874A-FD0B1E1D6A24}">
      <dsp:nvSpPr>
        <dsp:cNvPr id="0" name=""/>
        <dsp:cNvSpPr/>
      </dsp:nvSpPr>
      <dsp:spPr>
        <a:xfrm>
          <a:off x="1587357" y="1341000"/>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1353541"/>
        <a:ext cx="706370" cy="403083"/>
      </dsp:txXfrm>
    </dsp:sp>
    <dsp:sp modelId="{59176932-D6D5-4C36-BF7A-69A1297C4BAD}">
      <dsp:nvSpPr>
        <dsp:cNvPr id="0" name=""/>
        <dsp:cNvSpPr/>
      </dsp:nvSpPr>
      <dsp:spPr>
        <a:xfrm>
          <a:off x="1587357" y="1786709"/>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1799250"/>
        <a:ext cx="706370" cy="403083"/>
      </dsp:txXfrm>
    </dsp:sp>
    <dsp:sp modelId="{BA61E3A6-0BE5-4066-9F94-BB1BFFF8EBBF}">
      <dsp:nvSpPr>
        <dsp:cNvPr id="0" name=""/>
        <dsp:cNvSpPr/>
      </dsp:nvSpPr>
      <dsp:spPr>
        <a:xfrm>
          <a:off x="1587357" y="223241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2244959"/>
        <a:ext cx="706370" cy="403083"/>
      </dsp:txXfrm>
    </dsp:sp>
    <dsp:sp modelId="{8C5A4ABB-F609-4CF2-8CFC-5593BE697C3C}">
      <dsp:nvSpPr>
        <dsp:cNvPr id="0" name=""/>
        <dsp:cNvSpPr/>
      </dsp:nvSpPr>
      <dsp:spPr>
        <a:xfrm>
          <a:off x="1587357" y="267812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2690669"/>
        <a:ext cx="706370" cy="403083"/>
      </dsp:txXfrm>
    </dsp:sp>
    <dsp:sp modelId="{5CA92D6E-6985-440B-92AD-5A876699A5A4}">
      <dsp:nvSpPr>
        <dsp:cNvPr id="0" name=""/>
        <dsp:cNvSpPr/>
      </dsp:nvSpPr>
      <dsp:spPr>
        <a:xfrm>
          <a:off x="1587357" y="3123837"/>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3136378"/>
        <a:ext cx="706370" cy="403083"/>
      </dsp:txXfrm>
    </dsp:sp>
    <dsp:sp modelId="{18AC92DF-083C-4989-8ADA-6707D01CCCF4}">
      <dsp:nvSpPr>
        <dsp:cNvPr id="0" name=""/>
        <dsp:cNvSpPr/>
      </dsp:nvSpPr>
      <dsp:spPr>
        <a:xfrm>
          <a:off x="1587357" y="3569546"/>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18 971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3582087"/>
        <a:ext cx="706370" cy="403083"/>
      </dsp:txXfrm>
    </dsp:sp>
    <dsp:sp modelId="{A522CAB1-FCC4-443F-8FD3-24E781281F54}">
      <dsp:nvSpPr>
        <dsp:cNvPr id="0" name=""/>
        <dsp:cNvSpPr/>
      </dsp:nvSpPr>
      <dsp:spPr>
        <a:xfrm>
          <a:off x="1587357" y="401525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4027796"/>
        <a:ext cx="706370" cy="403083"/>
      </dsp:txXfrm>
    </dsp:sp>
    <dsp:sp modelId="{D4C72088-8A4D-4CDF-AE61-70BF448279A6}">
      <dsp:nvSpPr>
        <dsp:cNvPr id="0" name=""/>
        <dsp:cNvSpPr/>
      </dsp:nvSpPr>
      <dsp:spPr>
        <a:xfrm>
          <a:off x="1587357" y="446096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4473506"/>
        <a:ext cx="706370" cy="403083"/>
      </dsp:txXfrm>
    </dsp:sp>
    <dsp:sp modelId="{D52BBB9D-5636-4483-98A8-F562F566C328}">
      <dsp:nvSpPr>
        <dsp:cNvPr id="0" name=""/>
        <dsp:cNvSpPr/>
      </dsp:nvSpPr>
      <dsp:spPr>
        <a:xfrm>
          <a:off x="1587357" y="4906674"/>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4919215"/>
        <a:ext cx="706370" cy="403083"/>
      </dsp:txXfrm>
    </dsp:sp>
    <dsp:sp modelId="{9E5D5161-23D7-41B4-A187-BE6D7C6483D0}">
      <dsp:nvSpPr>
        <dsp:cNvPr id="0" name=""/>
        <dsp:cNvSpPr/>
      </dsp:nvSpPr>
      <dsp:spPr>
        <a:xfrm>
          <a:off x="2380252" y="44958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p>
      </dsp:txBody>
      <dsp:txXfrm>
        <a:off x="2392793" y="462122"/>
        <a:ext cx="706370" cy="403083"/>
      </dsp:txXfrm>
    </dsp:sp>
    <dsp:sp modelId="{2965B01E-C0DE-4302-ADA0-732BD580C7B1}">
      <dsp:nvSpPr>
        <dsp:cNvPr id="0" name=""/>
        <dsp:cNvSpPr/>
      </dsp:nvSpPr>
      <dsp:spPr>
        <a:xfrm>
          <a:off x="2380252" y="89529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101,2</a:t>
          </a:r>
        </a:p>
      </dsp:txBody>
      <dsp:txXfrm>
        <a:off x="2392793" y="907832"/>
        <a:ext cx="706370" cy="403083"/>
      </dsp:txXfrm>
    </dsp:sp>
    <dsp:sp modelId="{A7AF9B85-BF68-40A8-954B-A40EDB5CAF9F}">
      <dsp:nvSpPr>
        <dsp:cNvPr id="0" name=""/>
        <dsp:cNvSpPr/>
      </dsp:nvSpPr>
      <dsp:spPr>
        <a:xfrm>
          <a:off x="2380252" y="1341000"/>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1353541"/>
        <a:ext cx="706370" cy="403083"/>
      </dsp:txXfrm>
    </dsp:sp>
    <dsp:sp modelId="{EFF40216-5B58-45C6-B485-1C9C4561DF2F}">
      <dsp:nvSpPr>
        <dsp:cNvPr id="0" name=""/>
        <dsp:cNvSpPr/>
      </dsp:nvSpPr>
      <dsp:spPr>
        <a:xfrm>
          <a:off x="2380252" y="1786709"/>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1799250"/>
        <a:ext cx="706370" cy="403083"/>
      </dsp:txXfrm>
    </dsp:sp>
    <dsp:sp modelId="{7653A429-0E18-4BE3-A07C-F1A5A9D672E3}">
      <dsp:nvSpPr>
        <dsp:cNvPr id="0" name=""/>
        <dsp:cNvSpPr/>
      </dsp:nvSpPr>
      <dsp:spPr>
        <a:xfrm>
          <a:off x="2380252" y="223241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2244959"/>
        <a:ext cx="706370" cy="403083"/>
      </dsp:txXfrm>
    </dsp:sp>
    <dsp:sp modelId="{35DF38A4-C109-469A-81F6-242705CF6432}">
      <dsp:nvSpPr>
        <dsp:cNvPr id="0" name=""/>
        <dsp:cNvSpPr/>
      </dsp:nvSpPr>
      <dsp:spPr>
        <a:xfrm>
          <a:off x="2380252" y="267812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2690669"/>
        <a:ext cx="706370" cy="403083"/>
      </dsp:txXfrm>
    </dsp:sp>
    <dsp:sp modelId="{72D34432-C31A-4895-8C4B-497C4DC5EA4F}">
      <dsp:nvSpPr>
        <dsp:cNvPr id="0" name=""/>
        <dsp:cNvSpPr/>
      </dsp:nvSpPr>
      <dsp:spPr>
        <a:xfrm>
          <a:off x="2380252" y="3123837"/>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3136378"/>
        <a:ext cx="706370" cy="403083"/>
      </dsp:txXfrm>
    </dsp:sp>
    <dsp:sp modelId="{2D39DC43-C5C2-46F4-8451-9BFA59AC4F62}">
      <dsp:nvSpPr>
        <dsp:cNvPr id="0" name=""/>
        <dsp:cNvSpPr/>
      </dsp:nvSpPr>
      <dsp:spPr>
        <a:xfrm>
          <a:off x="2380252" y="3569546"/>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19 271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3582087"/>
        <a:ext cx="706370" cy="403083"/>
      </dsp:txXfrm>
    </dsp:sp>
    <dsp:sp modelId="{662E41BF-A214-4B24-87EA-87AF59084007}">
      <dsp:nvSpPr>
        <dsp:cNvPr id="0" name=""/>
        <dsp:cNvSpPr/>
      </dsp:nvSpPr>
      <dsp:spPr>
        <a:xfrm>
          <a:off x="2380252" y="401525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4027796"/>
        <a:ext cx="706370" cy="403083"/>
      </dsp:txXfrm>
    </dsp:sp>
    <dsp:sp modelId="{F963CB2F-8885-4C02-866A-4DEF44415375}">
      <dsp:nvSpPr>
        <dsp:cNvPr id="0" name=""/>
        <dsp:cNvSpPr/>
      </dsp:nvSpPr>
      <dsp:spPr>
        <a:xfrm>
          <a:off x="2380252" y="446096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4473506"/>
        <a:ext cx="706370" cy="403083"/>
      </dsp:txXfrm>
    </dsp:sp>
    <dsp:sp modelId="{409D090D-A802-4A45-B614-1255257FC08B}">
      <dsp:nvSpPr>
        <dsp:cNvPr id="0" name=""/>
        <dsp:cNvSpPr/>
      </dsp:nvSpPr>
      <dsp:spPr>
        <a:xfrm>
          <a:off x="2380252" y="4906674"/>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4919215"/>
        <a:ext cx="706370" cy="403083"/>
      </dsp:txXfrm>
    </dsp:sp>
    <dsp:sp modelId="{F8905714-088D-483C-AC16-D43BF2F0BF16}">
      <dsp:nvSpPr>
        <dsp:cNvPr id="0" name=""/>
        <dsp:cNvSpPr/>
      </dsp:nvSpPr>
      <dsp:spPr>
        <a:xfrm>
          <a:off x="3173147" y="44958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85688" y="462122"/>
        <a:ext cx="706370" cy="403083"/>
      </dsp:txXfrm>
    </dsp:sp>
    <dsp:sp modelId="{24CEF574-2765-4D7C-A195-C900E925FBE6}">
      <dsp:nvSpPr>
        <dsp:cNvPr id="0" name=""/>
        <dsp:cNvSpPr/>
      </dsp:nvSpPr>
      <dsp:spPr>
        <a:xfrm>
          <a:off x="3173147" y="89529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907832"/>
        <a:ext cx="706370" cy="403083"/>
      </dsp:txXfrm>
    </dsp:sp>
    <dsp:sp modelId="{4CD2A706-78CC-47E3-A8F8-D778F944372A}">
      <dsp:nvSpPr>
        <dsp:cNvPr id="0" name=""/>
        <dsp:cNvSpPr/>
      </dsp:nvSpPr>
      <dsp:spPr>
        <a:xfrm>
          <a:off x="3173147" y="1341000"/>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1353541"/>
        <a:ext cx="706370" cy="403083"/>
      </dsp:txXfrm>
    </dsp:sp>
    <dsp:sp modelId="{374E99F0-AE84-4383-93E4-780F78CE6D13}">
      <dsp:nvSpPr>
        <dsp:cNvPr id="0" name=""/>
        <dsp:cNvSpPr/>
      </dsp:nvSpPr>
      <dsp:spPr>
        <a:xfrm>
          <a:off x="3173147" y="1786709"/>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1799250"/>
        <a:ext cx="706370" cy="403083"/>
      </dsp:txXfrm>
    </dsp:sp>
    <dsp:sp modelId="{874CF4BC-44A5-455D-A60A-EB599B596188}">
      <dsp:nvSpPr>
        <dsp:cNvPr id="0" name=""/>
        <dsp:cNvSpPr/>
      </dsp:nvSpPr>
      <dsp:spPr>
        <a:xfrm>
          <a:off x="3173147" y="223241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2244959"/>
        <a:ext cx="706370" cy="403083"/>
      </dsp:txXfrm>
    </dsp:sp>
    <dsp:sp modelId="{D2D81AF8-4EA8-45A6-A84D-9694EF1BCFE7}">
      <dsp:nvSpPr>
        <dsp:cNvPr id="0" name=""/>
        <dsp:cNvSpPr/>
      </dsp:nvSpPr>
      <dsp:spPr>
        <a:xfrm>
          <a:off x="3173147" y="267812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2690669"/>
        <a:ext cx="706370" cy="403083"/>
      </dsp:txXfrm>
    </dsp:sp>
    <dsp:sp modelId="{B05C0A3E-A45E-4E74-81F8-BADC3EA7BC7D}">
      <dsp:nvSpPr>
        <dsp:cNvPr id="0" name=""/>
        <dsp:cNvSpPr/>
      </dsp:nvSpPr>
      <dsp:spPr>
        <a:xfrm>
          <a:off x="3174715" y="3086367"/>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17,0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7256" y="3098908"/>
        <a:ext cx="706370" cy="403083"/>
      </dsp:txXfrm>
    </dsp:sp>
    <dsp:sp modelId="{881302F4-A2A8-4E4E-874D-A4D74E057708}">
      <dsp:nvSpPr>
        <dsp:cNvPr id="0" name=""/>
        <dsp:cNvSpPr/>
      </dsp:nvSpPr>
      <dsp:spPr>
        <a:xfrm>
          <a:off x="3173147" y="3569546"/>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19 571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3582087"/>
        <a:ext cx="706370" cy="403083"/>
      </dsp:txXfrm>
    </dsp:sp>
    <dsp:sp modelId="{6916EFB4-112E-4CD7-846D-62E9BA3CA65F}">
      <dsp:nvSpPr>
        <dsp:cNvPr id="0" name=""/>
        <dsp:cNvSpPr/>
      </dsp:nvSpPr>
      <dsp:spPr>
        <a:xfrm>
          <a:off x="3173147" y="401525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102,3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4027796"/>
        <a:ext cx="706370" cy="403083"/>
      </dsp:txXfrm>
    </dsp:sp>
    <dsp:sp modelId="{47B15991-EE3A-4331-AA9C-C3637606B886}">
      <dsp:nvSpPr>
        <dsp:cNvPr id="0" name=""/>
        <dsp:cNvSpPr/>
      </dsp:nvSpPr>
      <dsp:spPr>
        <a:xfrm>
          <a:off x="3173147" y="446096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4473506"/>
        <a:ext cx="706370" cy="403083"/>
      </dsp:txXfrm>
    </dsp:sp>
    <dsp:sp modelId="{2E8816E6-9DEF-4A9E-B167-496EA8E49838}">
      <dsp:nvSpPr>
        <dsp:cNvPr id="0" name=""/>
        <dsp:cNvSpPr/>
      </dsp:nvSpPr>
      <dsp:spPr>
        <a:xfrm>
          <a:off x="3173147" y="4906674"/>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4919215"/>
        <a:ext cx="706370" cy="40308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144"/>
          <a:ext cx="3903032" cy="1092777"/>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33573" y="33150"/>
        <a:ext cx="3839020" cy="1028765"/>
      </dsp:txXfrm>
    </dsp:sp>
    <dsp:sp modelId="{EFD09625-1EEB-463A-9D51-52F09A5E039B}">
      <dsp:nvSpPr>
        <dsp:cNvPr id="0" name=""/>
        <dsp:cNvSpPr/>
      </dsp:nvSpPr>
      <dsp:spPr>
        <a:xfrm>
          <a:off x="5377" y="1138782"/>
          <a:ext cx="730024" cy="77575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6759" y="1160164"/>
        <a:ext cx="687260" cy="732987"/>
      </dsp:txXfrm>
    </dsp:sp>
    <dsp:sp modelId="{B7B68934-E179-4D36-8AD9-7637EF3F0019}">
      <dsp:nvSpPr>
        <dsp:cNvPr id="0" name=""/>
        <dsp:cNvSpPr/>
      </dsp:nvSpPr>
      <dsp:spPr>
        <a:xfrm>
          <a:off x="0" y="1944216"/>
          <a:ext cx="730024" cy="1092777"/>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272,4</a:t>
          </a:r>
        </a:p>
      </dsp:txBody>
      <dsp:txXfrm>
        <a:off x="21382" y="1965598"/>
        <a:ext cx="687260" cy="1050013"/>
      </dsp:txXfrm>
    </dsp:sp>
    <dsp:sp modelId="{14BABD28-5047-47A3-A701-B7AFBBE28819}">
      <dsp:nvSpPr>
        <dsp:cNvPr id="0" name=""/>
        <dsp:cNvSpPr/>
      </dsp:nvSpPr>
      <dsp:spPr>
        <a:xfrm>
          <a:off x="0" y="3098071"/>
          <a:ext cx="730024" cy="1092777"/>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60</a:t>
          </a:r>
        </a:p>
      </dsp:txBody>
      <dsp:txXfrm>
        <a:off x="21382" y="3119453"/>
        <a:ext cx="687260" cy="1050013"/>
      </dsp:txXfrm>
    </dsp:sp>
    <dsp:sp modelId="{8E7E2D4A-62E6-4A23-A5DD-552A63903B64}">
      <dsp:nvSpPr>
        <dsp:cNvPr id="0" name=""/>
        <dsp:cNvSpPr/>
      </dsp:nvSpPr>
      <dsp:spPr>
        <a:xfrm>
          <a:off x="5377" y="4234669"/>
          <a:ext cx="730024" cy="1092777"/>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a:t>
          </a:r>
        </a:p>
      </dsp:txBody>
      <dsp:txXfrm>
        <a:off x="26759" y="4256051"/>
        <a:ext cx="687260" cy="1050013"/>
      </dsp:txXfrm>
    </dsp:sp>
    <dsp:sp modelId="{576C6983-4618-426C-8177-DEA9FE3AC4EB}">
      <dsp:nvSpPr>
        <dsp:cNvPr id="0" name=""/>
        <dsp:cNvSpPr/>
      </dsp:nvSpPr>
      <dsp:spPr>
        <a:xfrm>
          <a:off x="796724" y="1138782"/>
          <a:ext cx="730024" cy="77575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8106" y="1160164"/>
        <a:ext cx="687260" cy="732987"/>
      </dsp:txXfrm>
    </dsp:sp>
    <dsp:sp modelId="{672DFC88-43F4-433B-9B7F-D5CE282279E3}">
      <dsp:nvSpPr>
        <dsp:cNvPr id="0" name=""/>
        <dsp:cNvSpPr/>
      </dsp:nvSpPr>
      <dsp:spPr>
        <a:xfrm>
          <a:off x="796724" y="1959394"/>
          <a:ext cx="730024" cy="1092777"/>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277,4 (оценка)</a:t>
          </a:r>
        </a:p>
      </dsp:txBody>
      <dsp:txXfrm>
        <a:off x="818106" y="1980776"/>
        <a:ext cx="687260" cy="1050013"/>
      </dsp:txXfrm>
    </dsp:sp>
    <dsp:sp modelId="{C586111C-58B6-40AF-8D8A-60EE680572BA}">
      <dsp:nvSpPr>
        <dsp:cNvPr id="0" name=""/>
        <dsp:cNvSpPr/>
      </dsp:nvSpPr>
      <dsp:spPr>
        <a:xfrm>
          <a:off x="796724" y="3097031"/>
          <a:ext cx="730024" cy="1092777"/>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95</a:t>
          </a:r>
        </a:p>
      </dsp:txBody>
      <dsp:txXfrm>
        <a:off x="818106" y="3118413"/>
        <a:ext cx="687260" cy="1050013"/>
      </dsp:txXfrm>
    </dsp:sp>
    <dsp:sp modelId="{41590EE3-70B4-4E0E-8D44-18EF1FD97F2E}">
      <dsp:nvSpPr>
        <dsp:cNvPr id="0" name=""/>
        <dsp:cNvSpPr/>
      </dsp:nvSpPr>
      <dsp:spPr>
        <a:xfrm>
          <a:off x="796724" y="4234669"/>
          <a:ext cx="730024" cy="1092777"/>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a:t>
          </a:r>
        </a:p>
      </dsp:txBody>
      <dsp:txXfrm>
        <a:off x="818106" y="4256051"/>
        <a:ext cx="687260" cy="1050013"/>
      </dsp:txXfrm>
    </dsp:sp>
    <dsp:sp modelId="{A25BE625-018B-46BA-BE7F-ED875B975F26}">
      <dsp:nvSpPr>
        <dsp:cNvPr id="0" name=""/>
        <dsp:cNvSpPr/>
      </dsp:nvSpPr>
      <dsp:spPr>
        <a:xfrm>
          <a:off x="1588071" y="1138782"/>
          <a:ext cx="730024" cy="77575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9453" y="1160164"/>
        <a:ext cx="687260" cy="732987"/>
      </dsp:txXfrm>
    </dsp:sp>
    <dsp:sp modelId="{CB2AF246-A0C3-4F64-A578-D38165C39147}">
      <dsp:nvSpPr>
        <dsp:cNvPr id="0" name=""/>
        <dsp:cNvSpPr/>
      </dsp:nvSpPr>
      <dsp:spPr>
        <a:xfrm>
          <a:off x="1588071" y="1959394"/>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293,4</a:t>
          </a:r>
        </a:p>
      </dsp:txBody>
      <dsp:txXfrm>
        <a:off x="1609453" y="1980776"/>
        <a:ext cx="687260" cy="1050013"/>
      </dsp:txXfrm>
    </dsp:sp>
    <dsp:sp modelId="{02D78884-08A2-47FD-874A-FD0B1E1D6A24}">
      <dsp:nvSpPr>
        <dsp:cNvPr id="0" name=""/>
        <dsp:cNvSpPr/>
      </dsp:nvSpPr>
      <dsp:spPr>
        <a:xfrm>
          <a:off x="1588071" y="3097031"/>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70</a:t>
          </a:r>
        </a:p>
      </dsp:txBody>
      <dsp:txXfrm>
        <a:off x="1609453" y="3118413"/>
        <a:ext cx="687260" cy="1050013"/>
      </dsp:txXfrm>
    </dsp:sp>
    <dsp:sp modelId="{59176932-D6D5-4C36-BF7A-69A1297C4BAD}">
      <dsp:nvSpPr>
        <dsp:cNvPr id="0" name=""/>
        <dsp:cNvSpPr/>
      </dsp:nvSpPr>
      <dsp:spPr>
        <a:xfrm>
          <a:off x="1588071" y="4234669"/>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a:t>
          </a:r>
        </a:p>
      </dsp:txBody>
      <dsp:txXfrm>
        <a:off x="1609453" y="4256051"/>
        <a:ext cx="687260" cy="1050013"/>
      </dsp:txXfrm>
    </dsp:sp>
    <dsp:sp modelId="{9E5D5161-23D7-41B4-A187-BE6D7C6483D0}">
      <dsp:nvSpPr>
        <dsp:cNvPr id="0" name=""/>
        <dsp:cNvSpPr/>
      </dsp:nvSpPr>
      <dsp:spPr>
        <a:xfrm>
          <a:off x="2379418" y="1138782"/>
          <a:ext cx="730024" cy="77575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0800" y="1160164"/>
        <a:ext cx="687260" cy="732987"/>
      </dsp:txXfrm>
    </dsp:sp>
    <dsp:sp modelId="{2965B01E-C0DE-4302-ADA0-732BD580C7B1}">
      <dsp:nvSpPr>
        <dsp:cNvPr id="0" name=""/>
        <dsp:cNvSpPr/>
      </dsp:nvSpPr>
      <dsp:spPr>
        <a:xfrm>
          <a:off x="2379418" y="1959394"/>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310,6</a:t>
          </a:r>
        </a:p>
      </dsp:txBody>
      <dsp:txXfrm>
        <a:off x="2400800" y="1980776"/>
        <a:ext cx="687260" cy="1050013"/>
      </dsp:txXfrm>
    </dsp:sp>
    <dsp:sp modelId="{A7AF9B85-BF68-40A8-954B-A40EDB5CAF9F}">
      <dsp:nvSpPr>
        <dsp:cNvPr id="0" name=""/>
        <dsp:cNvSpPr/>
      </dsp:nvSpPr>
      <dsp:spPr>
        <a:xfrm>
          <a:off x="2379418" y="3097031"/>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80</a:t>
          </a:r>
        </a:p>
      </dsp:txBody>
      <dsp:txXfrm>
        <a:off x="2400800" y="3118413"/>
        <a:ext cx="687260" cy="1050013"/>
      </dsp:txXfrm>
    </dsp:sp>
    <dsp:sp modelId="{EFF40216-5B58-45C6-B485-1C9C4561DF2F}">
      <dsp:nvSpPr>
        <dsp:cNvPr id="0" name=""/>
        <dsp:cNvSpPr/>
      </dsp:nvSpPr>
      <dsp:spPr>
        <a:xfrm>
          <a:off x="2379418" y="4234669"/>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a:t>
          </a:r>
        </a:p>
      </dsp:txBody>
      <dsp:txXfrm>
        <a:off x="2400800" y="4256051"/>
        <a:ext cx="687260" cy="1050013"/>
      </dsp:txXfrm>
    </dsp:sp>
    <dsp:sp modelId="{F8905714-088D-483C-AC16-D43BF2F0BF16}">
      <dsp:nvSpPr>
        <dsp:cNvPr id="0" name=""/>
        <dsp:cNvSpPr/>
      </dsp:nvSpPr>
      <dsp:spPr>
        <a:xfrm>
          <a:off x="3170765" y="1138782"/>
          <a:ext cx="730024" cy="77575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2147" y="1160164"/>
        <a:ext cx="687260" cy="732987"/>
      </dsp:txXfrm>
    </dsp:sp>
    <dsp:sp modelId="{24CEF574-2765-4D7C-A195-C900E925FBE6}">
      <dsp:nvSpPr>
        <dsp:cNvPr id="0" name=""/>
        <dsp:cNvSpPr/>
      </dsp:nvSpPr>
      <dsp:spPr>
        <a:xfrm>
          <a:off x="3170765" y="1959394"/>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329,5</a:t>
          </a:r>
        </a:p>
      </dsp:txBody>
      <dsp:txXfrm>
        <a:off x="3192147" y="1980776"/>
        <a:ext cx="687260" cy="1050013"/>
      </dsp:txXfrm>
    </dsp:sp>
    <dsp:sp modelId="{4CD2A706-78CC-47E3-A8F8-D778F944372A}">
      <dsp:nvSpPr>
        <dsp:cNvPr id="0" name=""/>
        <dsp:cNvSpPr/>
      </dsp:nvSpPr>
      <dsp:spPr>
        <a:xfrm>
          <a:off x="3170765" y="3097031"/>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p>
      </dsp:txBody>
      <dsp:txXfrm>
        <a:off x="3192147" y="3118413"/>
        <a:ext cx="687260" cy="1050013"/>
      </dsp:txXfrm>
    </dsp:sp>
    <dsp:sp modelId="{374E99F0-AE84-4383-93E4-780F78CE6D13}">
      <dsp:nvSpPr>
        <dsp:cNvPr id="0" name=""/>
        <dsp:cNvSpPr/>
      </dsp:nvSpPr>
      <dsp:spPr>
        <a:xfrm>
          <a:off x="3170765" y="4234669"/>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11</a:t>
          </a:r>
        </a:p>
      </dsp:txBody>
      <dsp:txXfrm>
        <a:off x="3192147" y="4256051"/>
        <a:ext cx="687260" cy="105001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4.xml.rels><?xml version="1.0" encoding="UTF-8" standalone="yes"?>
<Relationships xmlns="http://schemas.openxmlformats.org/package/2006/relationships"><Relationship Id="rId1" Type="http://schemas.openxmlformats.org/officeDocument/2006/relationships/image" Target="../media/image40.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0.05718</cdr:x>
      <cdr:y>0.2502</cdr:y>
    </cdr:from>
    <cdr:to>
      <cdr:x>0.1373</cdr:x>
      <cdr:y>0.30095</cdr:y>
    </cdr:to>
    <cdr:sp macro="" textlink="">
      <cdr:nvSpPr>
        <cdr:cNvPr id="6" name="TextBox 1"/>
        <cdr:cNvSpPr txBox="1"/>
      </cdr:nvSpPr>
      <cdr:spPr>
        <a:xfrm xmlns:a="http://schemas.openxmlformats.org/drawingml/2006/main">
          <a:off x="518385" y="1437363"/>
          <a:ext cx="726416" cy="2915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12 261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0.15248</cdr:x>
      <cdr:y>0.2126</cdr:y>
    </cdr:from>
    <cdr:to>
      <cdr:x>0.24257</cdr:x>
      <cdr:y>0.25742</cdr:y>
    </cdr:to>
    <cdr:sp macro="" textlink="">
      <cdr:nvSpPr>
        <cdr:cNvPr id="7" name="TextBox 1"/>
        <cdr:cNvSpPr txBox="1"/>
      </cdr:nvSpPr>
      <cdr:spPr>
        <a:xfrm xmlns:a="http://schemas.openxmlformats.org/drawingml/2006/main">
          <a:off x="1382481" y="1221339"/>
          <a:ext cx="816810" cy="2574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14 290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0.24779</cdr:x>
      <cdr:y>0.2126</cdr:y>
    </cdr:from>
    <cdr:to>
      <cdr:x>0.3305</cdr:x>
      <cdr:y>0.25648</cdr:y>
    </cdr:to>
    <cdr:sp macro="" textlink="">
      <cdr:nvSpPr>
        <cdr:cNvPr id="9" name="TextBox 1"/>
        <cdr:cNvSpPr txBox="1"/>
      </cdr:nvSpPr>
      <cdr:spPr>
        <a:xfrm xmlns:a="http://schemas.openxmlformats.org/drawingml/2006/main">
          <a:off x="2246577" y="1221339"/>
          <a:ext cx="749899" cy="2520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solidFill>
                <a:schemeClr val="tx1"/>
              </a:solidFill>
              <a:latin typeface="Times New Roman" panose="02020603050405020304" pitchFamily="18" charset="0"/>
              <a:cs typeface="Times New Roman" panose="02020603050405020304" pitchFamily="18" charset="0"/>
            </a:rPr>
            <a:t>14 259</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0.35103</cdr:x>
      <cdr:y>0.2126</cdr:y>
    </cdr:from>
    <cdr:to>
      <cdr:x>0.42251</cdr:x>
      <cdr:y>0.25648</cdr:y>
    </cdr:to>
    <cdr:sp macro="" textlink="">
      <cdr:nvSpPr>
        <cdr:cNvPr id="10" name="TextBox 1"/>
        <cdr:cNvSpPr txBox="1"/>
      </cdr:nvSpPr>
      <cdr:spPr>
        <a:xfrm xmlns:a="http://schemas.openxmlformats.org/drawingml/2006/main">
          <a:off x="3182681" y="1221339"/>
          <a:ext cx="648080" cy="2520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300" b="1" dirty="0" smtClean="0">
              <a:solidFill>
                <a:schemeClr val="accent1">
                  <a:lumMod val="75000"/>
                </a:schemeClr>
              </a:solidFill>
              <a:latin typeface="Times New Roman" panose="02020603050405020304" pitchFamily="18" charset="0"/>
              <a:cs typeface="Times New Roman" panose="02020603050405020304" pitchFamily="18" charset="0"/>
            </a:rPr>
            <a:t>14 121</a:t>
          </a:r>
          <a:endParaRPr lang="ru-RU" sz="1300" b="1" dirty="0">
            <a:solidFill>
              <a:schemeClr val="accent1">
                <a:lumMod val="75000"/>
              </a:schemeClr>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0.44634</cdr:x>
      <cdr:y>0.22513</cdr:y>
    </cdr:from>
    <cdr:to>
      <cdr:x>0.51782</cdr:x>
      <cdr:y>0.26273</cdr:y>
    </cdr:to>
    <cdr:sp macro="" textlink="">
      <cdr:nvSpPr>
        <cdr:cNvPr id="11" name="TextBox 1"/>
        <cdr:cNvSpPr txBox="1"/>
      </cdr:nvSpPr>
      <cdr:spPr>
        <a:xfrm xmlns:a="http://schemas.openxmlformats.org/drawingml/2006/main">
          <a:off x="4046777" y="1293347"/>
          <a:ext cx="648081" cy="2160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13 998</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0.54959</cdr:x>
      <cdr:y>0.22513</cdr:y>
    </cdr:from>
    <cdr:to>
      <cdr:x>0.62543</cdr:x>
      <cdr:y>0.27527</cdr:y>
    </cdr:to>
    <cdr:sp macro="" textlink="">
      <cdr:nvSpPr>
        <cdr:cNvPr id="12" name="TextBox 1"/>
        <cdr:cNvSpPr txBox="1"/>
      </cdr:nvSpPr>
      <cdr:spPr>
        <a:xfrm xmlns:a="http://schemas.openxmlformats.org/drawingml/2006/main">
          <a:off x="4982881" y="1293347"/>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13 832</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0.64295</cdr:x>
      <cdr:y>0.2126</cdr:y>
    </cdr:from>
    <cdr:to>
      <cdr:x>0.71879</cdr:x>
      <cdr:y>0.26274</cdr:y>
    </cdr:to>
    <cdr:sp macro="" textlink="">
      <cdr:nvSpPr>
        <cdr:cNvPr id="13" name="TextBox 1"/>
        <cdr:cNvSpPr txBox="1"/>
      </cdr:nvSpPr>
      <cdr:spPr>
        <a:xfrm xmlns:a="http://schemas.openxmlformats.org/drawingml/2006/main">
          <a:off x="5829406" y="1221339"/>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13 869</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0.10123</cdr:y>
    </cdr:to>
    <cdr:sp macro="" textlink="">
      <cdr:nvSpPr>
        <cdr:cNvPr id="2" name="TextBox 1"/>
        <cdr:cNvSpPr txBox="1"/>
      </cdr:nvSpPr>
      <cdr:spPr>
        <a:xfrm xmlns:a="http://schemas.openxmlformats.org/drawingml/2006/main">
          <a:off x="2952328" y="41888"/>
          <a:ext cx="129614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b="1" dirty="0" smtClean="0">
              <a:solidFill>
                <a:prstClr val="black"/>
              </a:solidFill>
              <a:latin typeface="Times New Roman" panose="02020603050405020304" pitchFamily="18" charset="0"/>
              <a:cs typeface="Times New Roman" panose="02020603050405020304" pitchFamily="18" charset="0"/>
            </a:rPr>
            <a:t>100,7%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09"/>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0.39932</cdr:x>
      <cdr:y>0.60326</cdr:y>
    </cdr:from>
    <cdr:to>
      <cdr:x>0.60944</cdr:x>
      <cdr:y>0.69429</cdr:y>
    </cdr:to>
    <cdr:cxnSp macro="">
      <cdr:nvCxnSpPr>
        <cdr:cNvPr id="7" name="Прямая со стрелкой 6"/>
        <cdr:cNvCxnSpPr/>
      </cdr:nvCxnSpPr>
      <cdr:spPr>
        <a:xfrm xmlns:a="http://schemas.openxmlformats.org/drawingml/2006/main" flipV="1">
          <a:off x="1696500" y="3086583"/>
          <a:ext cx="892704" cy="465746"/>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2</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6 71</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8</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,1</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(101,9%</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0.62456</cdr:x>
      <cdr:y>0.15184</cdr:y>
    </cdr:from>
    <cdr:to>
      <cdr:x>0.72692</cdr:x>
      <cdr:y>0.20145</cdr:y>
    </cdr:to>
    <cdr:sp macro="" textlink="">
      <cdr:nvSpPr>
        <cdr:cNvPr id="6" name="Скругленный прямоугольник 5"/>
        <cdr:cNvSpPr/>
      </cdr:nvSpPr>
      <cdr:spPr>
        <a:xfrm xmlns:a="http://schemas.openxmlformats.org/drawingml/2006/main">
          <a:off x="5710944" y="881532"/>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101,7%</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0.32675</cdr:x>
      <cdr:y>0.57356</cdr:y>
    </cdr:from>
    <cdr:to>
      <cdr:x>0.42911</cdr:x>
      <cdr:y>0.62317</cdr:y>
    </cdr:to>
    <cdr:sp macro="" textlink="">
      <cdr:nvSpPr>
        <cdr:cNvPr id="7" name="Скругленный прямоугольник 6"/>
        <cdr:cNvSpPr/>
      </cdr:nvSpPr>
      <cdr:spPr>
        <a:xfrm xmlns:a="http://schemas.openxmlformats.org/drawingml/2006/main">
          <a:off x="2987824" y="332980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0</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2%</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0.31888</cdr:x>
      <cdr:y>0.47433</cdr:y>
    </cdr:from>
    <cdr:to>
      <cdr:x>0.42124</cdr:x>
      <cdr:y>0.5242</cdr:y>
    </cdr:to>
    <cdr:sp macro="" textlink="">
      <cdr:nvSpPr>
        <cdr:cNvPr id="8" name="Скругленный прямоугольник 7"/>
        <cdr:cNvSpPr/>
      </cdr:nvSpPr>
      <cdr:spPr>
        <a:xfrm xmlns:a="http://schemas.openxmlformats.org/drawingml/2006/main">
          <a:off x="2915816" y="2753740"/>
          <a:ext cx="935980" cy="28952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03</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5%</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0.374</cdr:x>
      <cdr:y>0.3627</cdr:y>
    </cdr:from>
    <cdr:to>
      <cdr:x>0.47636</cdr:x>
      <cdr:y>0.41231</cdr:y>
    </cdr:to>
    <cdr:sp macro="" textlink="">
      <cdr:nvSpPr>
        <cdr:cNvPr id="9" name="Скругленный прямоугольник 8"/>
        <cdr:cNvSpPr/>
      </cdr:nvSpPr>
      <cdr:spPr>
        <a:xfrm xmlns:a="http://schemas.openxmlformats.org/drawingml/2006/main">
          <a:off x="3419872" y="210566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01</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8%</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0.8601</cdr:x>
      <cdr:y>0.05262</cdr:y>
    </cdr:from>
    <cdr:to>
      <cdr:x>0.96246</cdr:x>
      <cdr:y>0.10223</cdr:y>
    </cdr:to>
    <cdr:sp macro="" textlink="">
      <cdr:nvSpPr>
        <cdr:cNvPr id="11" name="Скругленный прямоугольник 10"/>
        <cdr:cNvSpPr/>
      </cdr:nvSpPr>
      <cdr:spPr>
        <a:xfrm xmlns:a="http://schemas.openxmlformats.org/drawingml/2006/main">
          <a:off x="7864794" y="30546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100,7%</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0.30313</cdr:x>
      <cdr:y>0.68519</cdr:y>
    </cdr:from>
    <cdr:to>
      <cdr:x>0.40549</cdr:x>
      <cdr:y>0.73505</cdr:y>
    </cdr:to>
    <cdr:sp macro="" textlink="">
      <cdr:nvSpPr>
        <cdr:cNvPr id="13" name="Скругленный прямоугольник 12"/>
        <cdr:cNvSpPr/>
      </cdr:nvSpPr>
      <cdr:spPr>
        <a:xfrm xmlns:a="http://schemas.openxmlformats.org/drawingml/2006/main">
          <a:off x="2771800" y="3977876"/>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4</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8%</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0.27163</cdr:x>
      <cdr:y>0.79682</cdr:y>
    </cdr:from>
    <cdr:to>
      <cdr:x>0.37399</cdr:x>
      <cdr:y>0.84668</cdr:y>
    </cdr:to>
    <cdr:sp macro="" textlink="">
      <cdr:nvSpPr>
        <cdr:cNvPr id="17" name="Скругленный прямоугольник 16"/>
        <cdr:cNvSpPr/>
      </cdr:nvSpPr>
      <cdr:spPr>
        <a:xfrm xmlns:a="http://schemas.openxmlformats.org/drawingml/2006/main">
          <a:off x="2483768" y="4625948"/>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9</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4%</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0.50702</cdr:x>
      <cdr:y>0.32549</cdr:y>
    </cdr:from>
    <cdr:to>
      <cdr:x>0.98037</cdr:x>
      <cdr:y>0.98287</cdr:y>
    </cdr:to>
    <cdr:sp macro="" textlink="">
      <cdr:nvSpPr>
        <cdr:cNvPr id="14" name="Скругленный прямоугольник 13"/>
        <cdr:cNvSpPr/>
      </cdr:nvSpPr>
      <cdr:spPr>
        <a:xfrm xmlns:a="http://schemas.openxmlformats.org/drawingml/2006/main">
          <a:off x="4636191" y="1889628"/>
          <a:ext cx="4328312" cy="3816440"/>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just" fontAlgn="b">
            <a:spcBef>
              <a:spcPts val="0"/>
            </a:spcBef>
            <a:spcAft>
              <a:spcPts val="0"/>
            </a:spcAft>
          </a:pPr>
          <a:r>
            <a:rPr lang="ru-RU" sz="12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2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200" dirty="0" smtClean="0">
              <a:solidFill>
                <a:srgbClr val="000000"/>
              </a:solidFill>
              <a:latin typeface="Times New Roman" panose="02020603050405020304" pitchFamily="18" charset="0"/>
              <a:cs typeface="Times New Roman" panose="02020603050405020304" pitchFamily="18" charset="0"/>
            </a:rPr>
            <a:t>- повышение </a:t>
          </a:r>
          <a:r>
            <a:rPr lang="ru-RU" sz="1200" dirty="0">
              <a:solidFill>
                <a:srgbClr val="000000"/>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200" dirty="0" smtClean="0">
              <a:solidFill>
                <a:srgbClr val="000000"/>
              </a:solidFill>
              <a:latin typeface="Times New Roman" panose="02020603050405020304" pitchFamily="18" charset="0"/>
              <a:cs typeface="Times New Roman" panose="02020603050405020304" pitchFamily="18" charset="0"/>
            </a:rPr>
            <a:t>направленных </a:t>
          </a:r>
          <a:r>
            <a:rPr lang="ru-RU" sz="1200" dirty="0">
              <a:solidFill>
                <a:srgbClr val="000000"/>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200" dirty="0" smtClean="0">
              <a:solidFill>
                <a:srgbClr val="000000"/>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200" dirty="0" smtClean="0">
              <a:solidFill>
                <a:srgbClr val="000000"/>
              </a:solidFill>
              <a:latin typeface="Times New Roman" panose="02020603050405020304" pitchFamily="18" charset="0"/>
              <a:cs typeface="Times New Roman" panose="02020603050405020304" pitchFamily="18" charset="0"/>
            </a:rPr>
            <a:t>- осуществление </a:t>
          </a:r>
          <a:r>
            <a:rPr lang="ru-RU" sz="1200" dirty="0">
              <a:solidFill>
                <a:srgbClr val="000000"/>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принятия мер по отмене неэффективных налоговых </a:t>
          </a:r>
          <a:r>
            <a:rPr lang="ru-RU" sz="1200" dirty="0" smtClean="0">
              <a:solidFill>
                <a:srgbClr val="000000"/>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200" dirty="0" smtClean="0">
              <a:solidFill>
                <a:srgbClr val="000000"/>
              </a:solidFill>
              <a:latin typeface="Times New Roman" panose="02020603050405020304" pitchFamily="18" charset="0"/>
              <a:cs typeface="Times New Roman" panose="02020603050405020304" pitchFamily="18" charset="0"/>
            </a:rPr>
            <a:t>- эффективное взаимодействие с Управлением Федеральной налоговой службы в части повышения </a:t>
          </a:r>
          <a:r>
            <a:rPr lang="ru-RU" sz="1200" dirty="0">
              <a:solidFill>
                <a:srgbClr val="000000"/>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200" dirty="0" smtClean="0">
              <a:solidFill>
                <a:srgbClr val="000000"/>
              </a:solidFill>
              <a:latin typeface="Times New Roman" panose="02020603050405020304" pitchFamily="18" charset="0"/>
              <a:cs typeface="Times New Roman" panose="02020603050405020304" pitchFamily="18" charset="0"/>
            </a:rPr>
            <a:t>недоимки, проведения </a:t>
          </a:r>
          <a:r>
            <a:rPr lang="ru-RU" sz="1200" dirty="0">
              <a:solidFill>
                <a:srgbClr val="000000"/>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200" dirty="0" smtClean="0">
              <a:solidFill>
                <a:srgbClr val="000000"/>
              </a:solidFill>
              <a:latin typeface="Times New Roman" panose="02020603050405020304" pitchFamily="18" charset="0"/>
              <a:cs typeface="Times New Roman" panose="02020603050405020304" pitchFamily="18" charset="0"/>
            </a:rPr>
            <a:t>налогообложению </a:t>
          </a:r>
          <a:r>
            <a:rPr lang="ru-RU" sz="1200" dirty="0">
              <a:solidFill>
                <a:srgbClr val="000000"/>
              </a:solidFill>
              <a:latin typeface="Times New Roman" panose="02020603050405020304" pitchFamily="18" charset="0"/>
              <a:cs typeface="Times New Roman" panose="02020603050405020304" pitchFamily="18" charset="0"/>
            </a:rPr>
            <a:t>субъектов п</a:t>
          </a:r>
          <a:r>
            <a:rPr lang="ru-RU" sz="1200" dirty="0" smtClean="0">
              <a:solidFill>
                <a:srgbClr val="000000"/>
              </a:solidFill>
              <a:latin typeface="Times New Roman" panose="02020603050405020304" pitchFamily="18" charset="0"/>
              <a:cs typeface="Times New Roman" panose="02020603050405020304" pitchFamily="18" charset="0"/>
            </a:rPr>
            <a:t>редпринимательской </a:t>
          </a:r>
          <a:r>
            <a:rPr lang="ru-RU" sz="1200" dirty="0">
              <a:solidFill>
                <a:srgbClr val="000000"/>
              </a:solidFill>
              <a:latin typeface="Times New Roman" panose="02020603050405020304" pitchFamily="18" charset="0"/>
              <a:cs typeface="Times New Roman" panose="02020603050405020304" pitchFamily="18" charset="0"/>
            </a:rPr>
            <a:t>деятельности, использующих теневые схемы оплаты </a:t>
          </a:r>
          <a:r>
            <a:rPr lang="ru-RU" sz="1200" dirty="0" smtClean="0">
              <a:solidFill>
                <a:srgbClr val="000000"/>
              </a:solidFill>
              <a:latin typeface="Times New Roman" panose="02020603050405020304" pitchFamily="18" charset="0"/>
              <a:cs typeface="Times New Roman" panose="02020603050405020304" pitchFamily="18" charset="0"/>
            </a:rPr>
            <a:t>труда, легализации </a:t>
          </a:r>
          <a:r>
            <a:rPr lang="ru-RU" sz="1200" dirty="0">
              <a:solidFill>
                <a:srgbClr val="000000"/>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200" dirty="0" smtClean="0">
              <a:solidFill>
                <a:srgbClr val="000000"/>
              </a:solidFill>
              <a:latin typeface="Times New Roman" panose="02020603050405020304" pitchFamily="18" charset="0"/>
              <a:cs typeface="Times New Roman" panose="02020603050405020304" pitchFamily="18" charset="0"/>
            </a:rPr>
            <a:t>аренду</a:t>
          </a:r>
          <a:endParaRPr lang="ru-RU" sz="1200" dirty="0">
            <a:solidFill>
              <a:srgbClr val="00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0.38975</cdr:x>
      <cdr:y>0.26348</cdr:y>
    </cdr:from>
    <cdr:to>
      <cdr:x>0.49211</cdr:x>
      <cdr:y>0.31309</cdr:y>
    </cdr:to>
    <cdr:sp macro="" textlink="">
      <cdr:nvSpPr>
        <cdr:cNvPr id="12" name="Скругленный прямоугольник 11"/>
        <cdr:cNvSpPr/>
      </cdr:nvSpPr>
      <cdr:spPr>
        <a:xfrm xmlns:a="http://schemas.openxmlformats.org/drawingml/2006/main">
          <a:off x="3563888" y="152960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00</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7%</a:t>
          </a:r>
          <a:endParaRPr lang="ru-RU" sz="1200" b="1" dirty="0">
            <a:solidFill>
              <a:schemeClr val="tx1"/>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6.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7.xml><?xml version="1.0" encoding="utf-8"?>
<c:userShapes xmlns:c="http://schemas.openxmlformats.org/drawingml/2006/chart">
  <cdr:relSizeAnchor xmlns:cdr="http://schemas.openxmlformats.org/drawingml/2006/chartDrawing">
    <cdr:from>
      <cdr:x>0.61588</cdr:x>
      <cdr:y>0.34196</cdr:y>
    </cdr:from>
    <cdr:to>
      <cdr:x>0.7751</cdr:x>
      <cdr:y>0.40916</cdr:y>
    </cdr:to>
    <cdr:sp macro="" textlink="">
      <cdr:nvSpPr>
        <cdr:cNvPr id="2" name="TextBox 1"/>
        <cdr:cNvSpPr txBox="1"/>
      </cdr:nvSpPr>
      <cdr:spPr>
        <a:xfrm xmlns:a="http://schemas.openxmlformats.org/drawingml/2006/main">
          <a:off x="2895948" y="1541662"/>
          <a:ext cx="748683"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sz="1400" b="1" dirty="0" smtClean="0">
              <a:solidFill>
                <a:prstClr val="black"/>
              </a:solidFill>
              <a:latin typeface="Times New Roman" panose="02020603050405020304" pitchFamily="18" charset="0"/>
              <a:cs typeface="Times New Roman" panose="02020603050405020304" pitchFamily="18" charset="0"/>
            </a:rPr>
            <a:t>21,9</a:t>
          </a:r>
          <a:r>
            <a:rPr lang="ru-RU" sz="1400" b="1" dirty="0" smtClean="0">
              <a:solidFill>
                <a:prstClr val="black"/>
              </a:solidFill>
              <a:latin typeface="Times New Roman" panose="02020603050405020304" pitchFamily="18" charset="0"/>
              <a:cs typeface="Times New Roman" panose="02020603050405020304" pitchFamily="18" charset="0"/>
            </a:rPr>
            <a:t>%</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925" y="2095280"/>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b="1" dirty="0" smtClean="0">
              <a:solidFill>
                <a:prstClr val="black"/>
              </a:solidFill>
              <a:latin typeface="Times New Roman" panose="02020603050405020304" pitchFamily="18" charset="0"/>
              <a:cs typeface="Times New Roman" panose="02020603050405020304" pitchFamily="18" charset="0"/>
            </a:rPr>
            <a:t>78,1</a:t>
          </a:r>
          <a:r>
            <a:rPr lang="ru-RU" sz="1400" b="1" dirty="0" smtClean="0">
              <a:solidFill>
                <a:prstClr val="black"/>
              </a:solidFill>
              <a:latin typeface="Times New Roman" panose="02020603050405020304" pitchFamily="18" charset="0"/>
              <a:cs typeface="Times New Roman" panose="02020603050405020304" pitchFamily="18" charset="0"/>
            </a:rPr>
            <a:t>%</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0.42955</cdr:x>
      <cdr:y>0.46848</cdr:y>
    </cdr:from>
    <cdr:to>
      <cdr:x>0.66831</cdr:x>
      <cdr:y>0.55008</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68029" y="1956586"/>
          <a:ext cx="704820" cy="34079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8</a:t>
          </a: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4%</a:t>
          </a:r>
        </a:p>
      </cdr:txBody>
    </cdr:sp>
  </cdr:relSizeAnchor>
  <cdr:relSizeAnchor xmlns:cdr="http://schemas.openxmlformats.org/drawingml/2006/chartDrawing">
    <cdr:from>
      <cdr:x>0.47557</cdr:x>
      <cdr:y>0.51507</cdr:y>
    </cdr:from>
    <cdr:to>
      <cdr:x>0.66694</cdr:x>
      <cdr:y>0.5875</cdr:y>
    </cdr:to>
    <cdr:cxnSp macro="">
      <cdr:nvCxnSpPr>
        <cdr:cNvPr id="3" name="Прямая со стрелкой 2"/>
        <cdr:cNvCxnSpPr/>
      </cdr:nvCxnSpPr>
      <cdr:spPr>
        <a:xfrm xmlns:a="http://schemas.openxmlformats.org/drawingml/2006/main" flipV="1">
          <a:off x="1403881" y="2151171"/>
          <a:ext cx="564926" cy="302510"/>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0.46236</cdr:x>
      <cdr:y>0.55516</cdr:y>
    </cdr:from>
    <cdr:to>
      <cdr:x>0.70732</cdr:x>
      <cdr:y>0.63225</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364880" y="2318608"/>
          <a:ext cx="723122" cy="3219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213</a:t>
          </a:r>
        </a:p>
      </cdr:txBody>
    </cdr:sp>
  </cdr:relSizeAnchor>
</c:userShapes>
</file>

<file path=ppt/drawings/drawing9.xml><?xml version="1.0" encoding="utf-8"?>
<c:userShapes xmlns:c="http://schemas.openxmlformats.org/drawingml/2006/chart">
  <cdr:relSizeAnchor xmlns:cdr="http://schemas.openxmlformats.org/drawingml/2006/chartDrawing">
    <cdr:from>
      <cdr:x>0.46043</cdr:x>
      <cdr:y>0.25078</cdr:y>
    </cdr:from>
    <cdr:to>
      <cdr:x>0.71258</cdr:x>
      <cdr:y>0.32957</cdr:y>
    </cdr:to>
    <cdr:sp macro="" textlink="">
      <cdr:nvSpPr>
        <cdr:cNvPr id="2" name="TextBox 1"/>
        <cdr:cNvSpPr txBox="1">
          <a:spLocks xmlns:a="http://schemas.openxmlformats.org/drawingml/2006/main" noChangeArrowheads="1"/>
        </cdr:cNvSpPr>
      </cdr:nvSpPr>
      <cdr:spPr bwMode="auto">
        <a:xfrm xmlns:a="http://schemas.openxmlformats.org/drawingml/2006/main" rot="21007659">
          <a:off x="1359178" y="1047371"/>
          <a:ext cx="744347" cy="3290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11,9%</a:t>
          </a:r>
        </a:p>
      </cdr:txBody>
    </cdr:sp>
  </cdr:relSizeAnchor>
  <cdr:relSizeAnchor xmlns:cdr="http://schemas.openxmlformats.org/drawingml/2006/chartDrawing">
    <cdr:from>
      <cdr:x>0.47593</cdr:x>
      <cdr:y>0.30505</cdr:y>
    </cdr:from>
    <cdr:to>
      <cdr:x>0.66772</cdr:x>
      <cdr:y>0.33339</cdr:y>
    </cdr:to>
    <cdr:cxnSp macro="">
      <cdr:nvCxnSpPr>
        <cdr:cNvPr id="3" name="Прямая со стрелкой 2"/>
        <cdr:cNvCxnSpPr/>
      </cdr:nvCxnSpPr>
      <cdr:spPr>
        <a:xfrm xmlns:a="http://schemas.openxmlformats.org/drawingml/2006/main" flipV="1">
          <a:off x="1404954" y="1274028"/>
          <a:ext cx="566148" cy="118367"/>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0.47371</cdr:x>
      <cdr:y>0.33518</cdr:y>
    </cdr:from>
    <cdr:to>
      <cdr:x>0.71564</cdr:x>
      <cdr:y>0.40961</cdr:y>
    </cdr:to>
    <cdr:sp macro="" textlink="">
      <cdr:nvSpPr>
        <cdr:cNvPr id="4" name="TextBox 1"/>
        <cdr:cNvSpPr txBox="1">
          <a:spLocks xmlns:a="http://schemas.openxmlformats.org/drawingml/2006/main" noChangeArrowheads="1"/>
        </cdr:cNvSpPr>
      </cdr:nvSpPr>
      <cdr:spPr bwMode="auto">
        <a:xfrm xmlns:a="http://schemas.openxmlformats.org/drawingml/2006/main" rot="21061273">
          <a:off x="1398397" y="1399855"/>
          <a:ext cx="714168"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925</a:t>
          </a:r>
        </a:p>
      </cdr:txBody>
    </cdr:sp>
  </cdr:relSizeAnchor>
</c:userShapes>
</file>

<file path=ppt/drawings/drawing10.xml><?xml version="1.0" encoding="utf-8"?>
<c:userShapes xmlns:c="http://schemas.openxmlformats.org/drawingml/2006/chart">
  <cdr:relSizeAnchor xmlns:cdr="http://schemas.openxmlformats.org/drawingml/2006/chartDrawing">
    <cdr:from>
      <cdr:x>0.42896</cdr:x>
      <cdr:y>0.46931</cdr:y>
    </cdr:from>
    <cdr:to>
      <cdr:x>0.68347</cdr:x>
      <cdr:y>0.54811</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66300" y="1959830"/>
          <a:ext cx="751313" cy="32906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15</a:t>
          </a: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7%</a:t>
          </a:r>
        </a:p>
      </cdr:txBody>
    </cdr:sp>
  </cdr:relSizeAnchor>
  <cdr:relSizeAnchor xmlns:cdr="http://schemas.openxmlformats.org/drawingml/2006/chartDrawing">
    <cdr:from>
      <cdr:x>0.49261</cdr:x>
      <cdr:y>0.49922</cdr:y>
    </cdr:from>
    <cdr:to>
      <cdr:x>0.66554</cdr:x>
      <cdr:y>0.56819</cdr:y>
    </cdr:to>
    <cdr:cxnSp macro="">
      <cdr:nvCxnSpPr>
        <cdr:cNvPr id="3" name="Прямая со стрелкой 2"/>
        <cdr:cNvCxnSpPr/>
      </cdr:nvCxnSpPr>
      <cdr:spPr>
        <a:xfrm xmlns:a="http://schemas.openxmlformats.org/drawingml/2006/main" flipV="1">
          <a:off x="1454186" y="2084743"/>
          <a:ext cx="510488" cy="28803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0.47727</cdr:x>
      <cdr:y>0.53944</cdr:y>
    </cdr:from>
    <cdr:to>
      <cdr:x>0.74258</cdr:x>
      <cdr:y>0.61387</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408890" y="2252701"/>
          <a:ext cx="783195"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2</a:t>
          </a:r>
          <a:r>
            <a:rPr lang="en-US" altLang="ru-RU" sz="1300" b="1" dirty="0" smtClean="0">
              <a:solidFill>
                <a:srgbClr val="009E41"/>
              </a:solidFill>
              <a:latin typeface="Times New Roman" panose="02020603050405020304" pitchFamily="18" charset="0"/>
              <a:cs typeface="Times New Roman" panose="02020603050405020304" pitchFamily="18" charset="0"/>
            </a:rPr>
            <a:t>7</a:t>
          </a:r>
          <a:r>
            <a:rPr lang="ru-RU" altLang="ru-RU" sz="1300" b="1" dirty="0" smtClean="0">
              <a:solidFill>
                <a:srgbClr val="009E41"/>
              </a:solidFill>
              <a:latin typeface="Times New Roman" panose="02020603050405020304" pitchFamily="18" charset="0"/>
              <a:cs typeface="Times New Roman" panose="02020603050405020304" pitchFamily="18" charset="0"/>
            </a:rPr>
            <a:t>1</a:t>
          </a:r>
        </a:p>
      </cdr:txBody>
    </cdr:sp>
  </cdr:relSizeAnchor>
</c:userShapes>
</file>

<file path=ppt/drawings/drawing11.xml><?xml version="1.0" encoding="utf-8"?>
<c:userShapes xmlns:c="http://schemas.openxmlformats.org/drawingml/2006/chart">
  <cdr:relSizeAnchor xmlns:cdr="http://schemas.openxmlformats.org/drawingml/2006/chartDrawing">
    <cdr:from>
      <cdr:x>0.1558</cdr:x>
      <cdr:y>0.47542</cdr:y>
    </cdr:from>
    <cdr:to>
      <cdr:x>0.3808</cdr:x>
      <cdr:y>0.59871</cdr:y>
    </cdr:to>
    <cdr:sp macro="" textlink="">
      <cdr:nvSpPr>
        <cdr:cNvPr id="2" name="TextBox 1"/>
        <cdr:cNvSpPr txBox="1"/>
      </cdr:nvSpPr>
      <cdr:spPr>
        <a:xfrm xmlns:a="http://schemas.openxmlformats.org/drawingml/2006/main">
          <a:off x="1346221" y="2362142"/>
          <a:ext cx="1944216" cy="612573"/>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ru-RU" sz="3400" b="1" dirty="0" smtClean="0">
              <a:latin typeface="Times New Roman" panose="02020603050405020304" pitchFamily="18" charset="0"/>
              <a:cs typeface="Times New Roman" panose="02020603050405020304" pitchFamily="18" charset="0"/>
            </a:rPr>
            <a:t>43 867,2</a:t>
          </a:r>
          <a:endParaRPr lang="ru-RU" sz="3400" b="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0.17944</cdr:x>
      <cdr:y>0.18548</cdr:y>
    </cdr:from>
    <cdr:to>
      <cdr:x>0.69073</cdr:x>
      <cdr:y>0.3422</cdr:y>
    </cdr:to>
    <cdr:sp macro="" textlink="">
      <cdr:nvSpPr>
        <cdr:cNvPr id="6" name="TextBox 1"/>
        <cdr:cNvSpPr txBox="1"/>
      </cdr:nvSpPr>
      <cdr:spPr>
        <a:xfrm xmlns:a="http://schemas.openxmlformats.org/drawingml/2006/main">
          <a:off x="827584" y="801370"/>
          <a:ext cx="2358050"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15 442,7 млн. рублей</a:t>
          </a:r>
        </a:p>
      </cdr:txBody>
    </cdr:sp>
  </cdr:relSizeAnchor>
  <cdr:relSizeAnchor xmlns:cdr="http://schemas.openxmlformats.org/drawingml/2006/chartDrawing">
    <cdr:from>
      <cdr:x>0.58194</cdr:x>
      <cdr:y>0.43164</cdr:y>
    </cdr:from>
    <cdr:to>
      <cdr:x>0.89766</cdr:x>
      <cdr:y>0.54831</cdr:y>
    </cdr:to>
    <cdr:sp macro="" textlink="">
      <cdr:nvSpPr>
        <cdr:cNvPr id="2" name="TextBox 1"/>
        <cdr:cNvSpPr txBox="1"/>
      </cdr:nvSpPr>
      <cdr:spPr>
        <a:xfrm xmlns:a="http://schemas.openxmlformats.org/drawingml/2006/main">
          <a:off x="2683864" y="1864907"/>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0.49124</cdr:x>
      <cdr:y>0.21118</cdr:y>
    </cdr:from>
    <cdr:to>
      <cdr:x>0.68684</cdr:x>
      <cdr:y>0.28792</cdr:y>
    </cdr:to>
    <cdr:sp macro="" textlink="">
      <cdr:nvSpPr>
        <cdr:cNvPr id="2" name="TextBox 1"/>
        <cdr:cNvSpPr txBox="1">
          <a:spLocks xmlns:a="http://schemas.openxmlformats.org/drawingml/2006/main" noChangeArrowheads="1"/>
        </cdr:cNvSpPr>
      </cdr:nvSpPr>
      <cdr:spPr bwMode="auto">
        <a:xfrm xmlns:a="http://schemas.openxmlformats.org/drawingml/2006/main" rot="375923">
          <a:off x="1450152" y="590886"/>
          <a:ext cx="577396" cy="21473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a:solidFill>
                <a:srgbClr val="009E41"/>
              </a:solidFill>
              <a:latin typeface="Times New Roman" panose="02020603050405020304" pitchFamily="18" charset="0"/>
              <a:cs typeface="Times New Roman" panose="02020603050405020304" pitchFamily="18" charset="0"/>
            </a:rPr>
            <a:t>-</a:t>
          </a:r>
          <a:r>
            <a:rPr lang="ru-RU" altLang="ru-RU" sz="1200" b="1" dirty="0" smtClean="0">
              <a:solidFill>
                <a:srgbClr val="009E41"/>
              </a:solidFill>
              <a:latin typeface="Times New Roman" panose="02020603050405020304" pitchFamily="18" charset="0"/>
              <a:cs typeface="Times New Roman" panose="02020603050405020304" pitchFamily="18" charset="0"/>
            </a:rPr>
            <a:t>7%</a:t>
          </a:r>
        </a:p>
      </cdr:txBody>
    </cdr:sp>
  </cdr:relSizeAnchor>
  <cdr:relSizeAnchor xmlns:cdr="http://schemas.openxmlformats.org/drawingml/2006/chartDrawing">
    <cdr:from>
      <cdr:x>0.46347</cdr:x>
      <cdr:y>0.30358</cdr:y>
    </cdr:from>
    <cdr:to>
      <cdr:x>0.67054</cdr:x>
      <cdr:y>0.32524</cdr:y>
    </cdr:to>
    <cdr:cxnSp macro="">
      <cdr:nvCxnSpPr>
        <cdr:cNvPr id="3" name="Прямая со стрелкой 2"/>
        <cdr:cNvCxnSpPr/>
      </cdr:nvCxnSpPr>
      <cdr:spPr>
        <a:xfrm xmlns:a="http://schemas.openxmlformats.org/drawingml/2006/main">
          <a:off x="1368152" y="849424"/>
          <a:ext cx="611279" cy="60603"/>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0.46864</cdr:x>
      <cdr:y>0.30452</cdr:y>
    </cdr:from>
    <cdr:to>
      <cdr:x>0.71955</cdr:x>
      <cdr:y>0.4071</cdr:y>
    </cdr:to>
    <cdr:sp macro="" textlink="">
      <cdr:nvSpPr>
        <cdr:cNvPr id="4" name="TextBox 1"/>
        <cdr:cNvSpPr txBox="1">
          <a:spLocks xmlns:a="http://schemas.openxmlformats.org/drawingml/2006/main" noChangeArrowheads="1"/>
        </cdr:cNvSpPr>
      </cdr:nvSpPr>
      <cdr:spPr bwMode="auto">
        <a:xfrm xmlns:a="http://schemas.openxmlformats.org/drawingml/2006/main" rot="286393">
          <a:off x="1383419" y="852059"/>
          <a:ext cx="740684" cy="28703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a:solidFill>
                <a:srgbClr val="009E41"/>
              </a:solidFill>
              <a:latin typeface="Times New Roman" panose="02020603050405020304" pitchFamily="18" charset="0"/>
              <a:cs typeface="Times New Roman" panose="02020603050405020304" pitchFamily="18" charset="0"/>
            </a:rPr>
            <a:t>-</a:t>
          </a:r>
          <a:r>
            <a:rPr lang="ru-RU" altLang="ru-RU" sz="1200" b="1" dirty="0" smtClean="0">
              <a:solidFill>
                <a:srgbClr val="009E41"/>
              </a:solidFill>
              <a:latin typeface="Times New Roman" panose="02020603050405020304" pitchFamily="18" charset="0"/>
              <a:cs typeface="Times New Roman" panose="02020603050405020304" pitchFamily="18" charset="0"/>
            </a:rPr>
            <a:t>391</a:t>
          </a:r>
        </a:p>
      </cdr:txBody>
    </cdr:sp>
  </cdr:relSizeAnchor>
</c:userShapes>
</file>

<file path=ppt/drawings/drawing14.xml><?xml version="1.0" encoding="utf-8"?>
<c:userShapes xmlns:c="http://schemas.openxmlformats.org/drawingml/2006/chart">
  <cdr:relSizeAnchor xmlns:cdr="http://schemas.openxmlformats.org/drawingml/2006/chartDrawing">
    <cdr:from>
      <cdr:x>0.81969</cdr:x>
      <cdr:y>0.13848</cdr:y>
    </cdr:from>
    <cdr:to>
      <cdr:x>0.98073</cdr:x>
      <cdr:y>0.33035</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13787" y="678093"/>
          <a:ext cx="1063649" cy="939488"/>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dr:relSizeAnchor xmlns:cdr="http://schemas.openxmlformats.org/drawingml/2006/chartDrawing">
    <cdr:from>
      <cdr:x>0.63484</cdr:x>
      <cdr:y>0.14106</cdr:y>
    </cdr:from>
    <cdr:to>
      <cdr:x>0.72206</cdr:x>
      <cdr:y>0.18517</cdr:y>
    </cdr:to>
    <cdr:sp macro="" textlink="">
      <cdr:nvSpPr>
        <cdr:cNvPr id="5" name="TextBox 1"/>
        <cdr:cNvSpPr txBox="1"/>
      </cdr:nvSpPr>
      <cdr:spPr>
        <a:xfrm xmlns:a="http://schemas.openxmlformats.org/drawingml/2006/main">
          <a:off x="4192920" y="690686"/>
          <a:ext cx="576060" cy="216024"/>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sz="1100" b="1" dirty="0" smtClean="0">
              <a:solidFill>
                <a:schemeClr val="tx1"/>
              </a:solidFill>
              <a:effectLst/>
              <a:latin typeface="Times New Roman" panose="02020603050405020304" pitchFamily="18" charset="0"/>
              <a:cs typeface="Times New Roman" panose="02020603050405020304" pitchFamily="18" charset="0"/>
            </a:rPr>
            <a:t>0,1%</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0.2276</cdr:x>
      <cdr:y>0.1826</cdr:y>
    </cdr:from>
    <cdr:to>
      <cdr:x>0.33457</cdr:x>
      <cdr:y>0.23703</cdr:y>
    </cdr:to>
    <cdr:sp macro="" textlink="">
      <cdr:nvSpPr>
        <cdr:cNvPr id="6" name="TextBox 1"/>
        <cdr:cNvSpPr txBox="1"/>
      </cdr:nvSpPr>
      <cdr:spPr>
        <a:xfrm xmlns:a="http://schemas.openxmlformats.org/drawingml/2006/main">
          <a:off x="1503239" y="894117"/>
          <a:ext cx="706502" cy="266519"/>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3,6</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0.5698</cdr:x>
      <cdr:y>0.41438</cdr:y>
    </cdr:from>
    <cdr:to>
      <cdr:x>0.65702</cdr:x>
      <cdr:y>0.4732</cdr:y>
    </cdr:to>
    <cdr:sp macro="" textlink="">
      <cdr:nvSpPr>
        <cdr:cNvPr id="8" name="TextBox 1"/>
        <cdr:cNvSpPr txBox="1"/>
      </cdr:nvSpPr>
      <cdr:spPr>
        <a:xfrm xmlns:a="http://schemas.openxmlformats.org/drawingml/2006/main">
          <a:off x="3763352" y="2029029"/>
          <a:ext cx="576060" cy="288015"/>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6,9%</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0.39903</cdr:x>
      <cdr:y>0.63848</cdr:y>
    </cdr:from>
    <cdr:to>
      <cdr:x>0.50207</cdr:x>
      <cdr:y>0.70002</cdr:y>
    </cdr:to>
    <cdr:sp macro="" textlink="">
      <cdr:nvSpPr>
        <cdr:cNvPr id="10" name="TextBox 1"/>
        <cdr:cNvSpPr txBox="1"/>
      </cdr:nvSpPr>
      <cdr:spPr>
        <a:xfrm xmlns:a="http://schemas.openxmlformats.org/drawingml/2006/main">
          <a:off x="2635483" y="3126363"/>
          <a:ext cx="680546" cy="301333"/>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13,2 </a:t>
          </a:r>
          <a:r>
            <a:rPr lang="ru-RU" b="1"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0.30964</cdr:x>
      <cdr:y>0.57966</cdr:y>
    </cdr:from>
    <cdr:to>
      <cdr:x>0.41867</cdr:x>
      <cdr:y>0.63848</cdr:y>
    </cdr:to>
    <cdr:sp macro="" textlink="">
      <cdr:nvSpPr>
        <cdr:cNvPr id="11" name="TextBox 1"/>
        <cdr:cNvSpPr txBox="1"/>
      </cdr:nvSpPr>
      <cdr:spPr>
        <a:xfrm xmlns:a="http://schemas.openxmlformats.org/drawingml/2006/main">
          <a:off x="2045071" y="2838333"/>
          <a:ext cx="720108" cy="288015"/>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9,3%</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0.30375</cdr:x>
      <cdr:y>0.36765</cdr:y>
    </cdr:from>
    <cdr:to>
      <cdr:x>0.42109</cdr:x>
      <cdr:y>0.42647</cdr:y>
    </cdr:to>
    <cdr:sp macro="" textlink="">
      <cdr:nvSpPr>
        <cdr:cNvPr id="12" name="TextBox 1"/>
        <cdr:cNvSpPr txBox="1"/>
      </cdr:nvSpPr>
      <cdr:spPr>
        <a:xfrm xmlns:a="http://schemas.openxmlformats.org/drawingml/2006/main">
          <a:off x="2006195" y="1800200"/>
          <a:ext cx="774948" cy="2880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27,3%</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0.51515</cdr:x>
      <cdr:y>0.58015</cdr:y>
    </cdr:from>
    <cdr:to>
      <cdr:x>0.63248</cdr:x>
      <cdr:y>0.63897</cdr:y>
    </cdr:to>
    <cdr:sp macro="" textlink="">
      <cdr:nvSpPr>
        <cdr:cNvPr id="13" name="TextBox 1"/>
        <cdr:cNvSpPr txBox="1"/>
      </cdr:nvSpPr>
      <cdr:spPr>
        <a:xfrm xmlns:a="http://schemas.openxmlformats.org/drawingml/2006/main">
          <a:off x="3402371" y="2840722"/>
          <a:ext cx="774927" cy="2880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22,9 </a:t>
          </a:r>
          <a:r>
            <a:rPr lang="ru-RU" b="1"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0.50547</cdr:x>
      <cdr:y>0.28554</cdr:y>
    </cdr:from>
    <cdr:to>
      <cdr:x>0.6228</cdr:x>
      <cdr:y>0.34437</cdr:y>
    </cdr:to>
    <cdr:sp macro="" textlink="">
      <cdr:nvSpPr>
        <cdr:cNvPr id="14" name="TextBox 1"/>
        <cdr:cNvSpPr txBox="1"/>
      </cdr:nvSpPr>
      <cdr:spPr>
        <a:xfrm xmlns:a="http://schemas.openxmlformats.org/drawingml/2006/main">
          <a:off x="3338446" y="1398173"/>
          <a:ext cx="774927" cy="2880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16,5%</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0.4604</cdr:x>
      <cdr:y>0.09903</cdr:y>
    </cdr:from>
    <cdr:to>
      <cdr:x>0.54762</cdr:x>
      <cdr:y>0.14793</cdr:y>
    </cdr:to>
    <cdr:sp macro="" textlink="">
      <cdr:nvSpPr>
        <cdr:cNvPr id="15" name="TextBox 1"/>
        <cdr:cNvSpPr txBox="1"/>
      </cdr:nvSpPr>
      <cdr:spPr>
        <a:xfrm xmlns:a="http://schemas.openxmlformats.org/drawingml/2006/main">
          <a:off x="3040792" y="484905"/>
          <a:ext cx="576060" cy="23944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100" b="1" dirty="0" smtClean="0">
              <a:solidFill>
                <a:schemeClr val="tx1"/>
              </a:solidFill>
              <a:effectLst/>
              <a:latin typeface="Times New Roman" panose="02020603050405020304" pitchFamily="18" charset="0"/>
              <a:cs typeface="Times New Roman" panose="02020603050405020304" pitchFamily="18" charset="0"/>
            </a:rPr>
            <a:t>0,4%</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0.47877</cdr:x>
      <cdr:y>0.22968</cdr:y>
    </cdr:from>
    <cdr:to>
      <cdr:x>0.73681</cdr:x>
      <cdr:y>0.32407</cdr:y>
    </cdr:to>
    <cdr:sp macro="" textlink="">
      <cdr:nvSpPr>
        <cdr:cNvPr id="2" name="TextBox 1"/>
        <cdr:cNvSpPr txBox="1">
          <a:spLocks xmlns:a="http://schemas.openxmlformats.org/drawingml/2006/main" noChangeArrowheads="1"/>
        </cdr:cNvSpPr>
      </cdr:nvSpPr>
      <cdr:spPr bwMode="auto">
        <a:xfrm xmlns:a="http://schemas.openxmlformats.org/drawingml/2006/main" rot="789053">
          <a:off x="1413335" y="656031"/>
          <a:ext cx="761727" cy="26959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009E41"/>
              </a:solidFill>
              <a:latin typeface="Times New Roman" panose="02020603050405020304" pitchFamily="18" charset="0"/>
              <a:cs typeface="Times New Roman" panose="02020603050405020304" pitchFamily="18" charset="0"/>
            </a:rPr>
            <a:t>-7,8%</a:t>
          </a:r>
        </a:p>
      </cdr:txBody>
    </cdr:sp>
  </cdr:relSizeAnchor>
  <cdr:relSizeAnchor xmlns:cdr="http://schemas.openxmlformats.org/drawingml/2006/chartDrawing">
    <cdr:from>
      <cdr:x>0.47177</cdr:x>
      <cdr:y>0.30468</cdr:y>
    </cdr:from>
    <cdr:to>
      <cdr:x>0.66275</cdr:x>
      <cdr:y>0.35181</cdr:y>
    </cdr:to>
    <cdr:cxnSp macro="">
      <cdr:nvCxnSpPr>
        <cdr:cNvPr id="3" name="Прямая со стрелкой 2"/>
        <cdr:cNvCxnSpPr/>
      </cdr:nvCxnSpPr>
      <cdr:spPr>
        <a:xfrm xmlns:a="http://schemas.openxmlformats.org/drawingml/2006/main">
          <a:off x="1392655" y="870237"/>
          <a:ext cx="563774" cy="134612"/>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0.46073</cdr:x>
      <cdr:y>0.32536</cdr:y>
    </cdr:from>
    <cdr:to>
      <cdr:x>0.69017</cdr:x>
      <cdr:y>0.41894</cdr:y>
    </cdr:to>
    <cdr:sp macro="" textlink="">
      <cdr:nvSpPr>
        <cdr:cNvPr id="4" name="TextBox 1"/>
        <cdr:cNvSpPr txBox="1">
          <a:spLocks xmlns:a="http://schemas.openxmlformats.org/drawingml/2006/main" noChangeArrowheads="1"/>
        </cdr:cNvSpPr>
      </cdr:nvSpPr>
      <cdr:spPr bwMode="auto">
        <a:xfrm xmlns:a="http://schemas.openxmlformats.org/drawingml/2006/main" rot="688226">
          <a:off x="1360077" y="929316"/>
          <a:ext cx="677302" cy="26729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009E41"/>
              </a:solidFill>
              <a:latin typeface="Times New Roman" panose="02020603050405020304" pitchFamily="18" charset="0"/>
              <a:cs typeface="Times New Roman" panose="02020603050405020304" pitchFamily="18" charset="0"/>
            </a:rPr>
            <a:t>-504</a:t>
          </a:r>
        </a:p>
      </cdr:txBody>
    </cdr:sp>
  </cdr:relSizeAnchor>
</c:userShapes>
</file>

<file path=ppt/drawings/drawing16.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ru-RU" sz="1400" b="1" dirty="0">
            <a:latin typeface="TimesET" pitchFamily="2" charset="0"/>
          </a:endParaRPr>
        </a:p>
      </cdr:txBody>
    </cdr:sp>
  </cdr:relSizeAnchor>
  <cdr:relSizeAnchor xmlns:cdr="http://schemas.openxmlformats.org/drawingml/2006/chartDrawing">
    <cdr:from>
      <cdr:x>0.41601</cdr:x>
      <cdr:y>0.33803</cdr:y>
    </cdr:from>
    <cdr:to>
      <cdr:x>0.57538</cdr:x>
      <cdr:y>0.39437</cdr:y>
    </cdr:to>
    <cdr:cxnSp macro="">
      <cdr:nvCxnSpPr>
        <cdr:cNvPr id="5" name="Прямая со стрелкой 4"/>
        <cdr:cNvCxnSpPr/>
      </cdr:nvCxnSpPr>
      <cdr:spPr>
        <a:xfrm xmlns:a="http://schemas.openxmlformats.org/drawingml/2006/main" flipV="1">
          <a:off x="1691680" y="1728192"/>
          <a:ext cx="648072" cy="288032"/>
        </a:xfrm>
        <a:prstGeom xmlns:a="http://schemas.openxmlformats.org/drawingml/2006/main" prst="straightConnector1">
          <a:avLst/>
        </a:prstGeom>
        <a:ln xmlns:a="http://schemas.openxmlformats.org/drawingml/2006/main" w="38100">
          <a:solidFill>
            <a:srgbClr val="00BD4F"/>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0.38463</cdr:x>
      <cdr:y>0.29497</cdr:y>
    </cdr:from>
    <cdr:to>
      <cdr:x>0.59941</cdr:x>
      <cdr:y>0.37505</cdr:y>
    </cdr:to>
    <cdr:sp macro="" textlink="">
      <cdr:nvSpPr>
        <cdr:cNvPr id="7" name="TextBox 1"/>
        <cdr:cNvSpPr txBox="1"/>
      </cdr:nvSpPr>
      <cdr:spPr>
        <a:xfrm xmlns:a="http://schemas.openxmlformats.org/drawingml/2006/main" rot="20370534">
          <a:off x="1564076" y="1508072"/>
          <a:ext cx="873398" cy="4094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+1 318,8</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0.39374</cdr:x>
      <cdr:y>0.3734</cdr:y>
    </cdr:from>
    <cdr:to>
      <cdr:x>0.5903</cdr:x>
      <cdr:y>0.45347</cdr:y>
    </cdr:to>
    <cdr:sp macro="" textlink="">
      <cdr:nvSpPr>
        <cdr:cNvPr id="8" name="TextBox 1"/>
        <cdr:cNvSpPr txBox="1"/>
      </cdr:nvSpPr>
      <cdr:spPr>
        <a:xfrm xmlns:a="http://schemas.openxmlformats.org/drawingml/2006/main" rot="20370534">
          <a:off x="1601122" y="1909053"/>
          <a:ext cx="799307" cy="4093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+37,2%</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0.36245</cdr:x>
      <cdr:y>0.45054</cdr:y>
    </cdr:from>
    <cdr:to>
      <cdr:x>0.67824</cdr:x>
      <cdr:y>0.54432</cdr:y>
    </cdr:to>
    <cdr:sp macro="" textlink="">
      <cdr:nvSpPr>
        <cdr:cNvPr id="6" name="TextBox 25"/>
        <cdr:cNvSpPr txBox="1"/>
      </cdr:nvSpPr>
      <cdr:spPr>
        <a:xfrm xmlns:a="http://schemas.openxmlformats.org/drawingml/2006/main">
          <a:off x="1944216" y="2365724"/>
          <a:ext cx="1693926" cy="492428"/>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fontAlgn="auto">
            <a:spcBef>
              <a:spcPts val="0"/>
            </a:spcBef>
            <a:spcAft>
              <a:spcPts val="0"/>
            </a:spcAft>
          </a:pPr>
          <a:r>
            <a:rPr lang="ru-RU"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4 860,5</a:t>
          </a:r>
          <a:r>
            <a:rPr lang="ru-RU" sz="2600" b="1" dirty="0" smtClean="0">
              <a:solidFill>
                <a:srgbClr val="FF000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ru-RU" sz="2600" b="1" cap="all" dirty="0">
            <a:solidFill>
              <a:srgbClr val="FF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0.24893</cdr:x>
      <cdr:y>0.24484</cdr:y>
    </cdr:from>
    <cdr:to>
      <cdr:x>0.30142</cdr:x>
      <cdr:y>0.29699</cdr:y>
    </cdr:to>
    <cdr:cxnSp macro="">
      <cdr:nvCxnSpPr>
        <cdr:cNvPr id="8" name="Прямая соединительная линия 7"/>
        <cdr:cNvCxnSpPr/>
      </cdr:nvCxnSpPr>
      <cdr:spPr>
        <a:xfrm xmlns:a="http://schemas.openxmlformats.org/drawingml/2006/main">
          <a:off x="1296144" y="1285604"/>
          <a:ext cx="273326" cy="273871"/>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0.7755</cdr:x>
      <cdr:y>0.56025</cdr:y>
    </cdr:from>
    <cdr:to>
      <cdr:x>0.9969</cdr:x>
      <cdr:y>0.72437</cdr:y>
    </cdr:to>
    <cdr:sp macro="" textlink="">
      <cdr:nvSpPr>
        <cdr:cNvPr id="14" name="TextBox 7"/>
        <cdr:cNvSpPr txBox="1"/>
      </cdr:nvSpPr>
      <cdr:spPr>
        <a:xfrm xmlns:a="http://schemas.openxmlformats.org/drawingml/2006/main">
          <a:off x="4159858" y="2941788"/>
          <a:ext cx="1187623" cy="86177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Формирование современной городской среды</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0.2691</cdr:x>
      <cdr:y>0.91772</cdr:y>
    </cdr:from>
    <cdr:to>
      <cdr:x>0.55698</cdr:x>
      <cdr:y>0.99978</cdr:y>
    </cdr:to>
    <cdr:sp macro="" textlink="">
      <cdr:nvSpPr>
        <cdr:cNvPr id="16" name="TextBox 7"/>
        <cdr:cNvSpPr txBox="1"/>
      </cdr:nvSpPr>
      <cdr:spPr>
        <a:xfrm xmlns:a="http://schemas.openxmlformats.org/drawingml/2006/main">
          <a:off x="1337054" y="4818832"/>
          <a:ext cx="1430347" cy="430887"/>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Развитие </a:t>
          </a:r>
          <a:r>
            <a:rPr lang="ru-RU" sz="1400" b="0" dirty="0">
              <a:latin typeface="Times New Roman" panose="02020603050405020304" pitchFamily="18" charset="0"/>
              <a:cs typeface="Times New Roman" panose="02020603050405020304" pitchFamily="18" charset="0"/>
            </a:rPr>
            <a:t>сельских территорий</a:t>
          </a:r>
        </a:p>
      </cdr:txBody>
    </cdr:sp>
  </cdr:relSizeAnchor>
  <cdr:relSizeAnchor xmlns:cdr="http://schemas.openxmlformats.org/drawingml/2006/chartDrawing">
    <cdr:from>
      <cdr:x>0.41488</cdr:x>
      <cdr:y>0.79338</cdr:y>
    </cdr:from>
    <cdr:to>
      <cdr:x>0.48327</cdr:x>
      <cdr:y>0.91495</cdr:y>
    </cdr:to>
    <cdr:cxnSp macro="">
      <cdr:nvCxnSpPr>
        <cdr:cNvPr id="17" name="Прямая соединительная линия 16"/>
        <cdr:cNvCxnSpPr/>
      </cdr:nvCxnSpPr>
      <cdr:spPr>
        <a:xfrm xmlns:a="http://schemas.openxmlformats.org/drawingml/2006/main" flipV="1">
          <a:off x="2225434" y="4165924"/>
          <a:ext cx="366854" cy="63835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0.75083</cdr:y>
    </cdr:from>
    <cdr:to>
      <cdr:x>0.28788</cdr:x>
      <cdr:y>0.91495</cdr:y>
    </cdr:to>
    <cdr:sp macro="" textlink="">
      <cdr:nvSpPr>
        <cdr:cNvPr id="18" name="TextBox 7"/>
        <cdr:cNvSpPr txBox="1"/>
      </cdr:nvSpPr>
      <cdr:spPr>
        <a:xfrm xmlns:a="http://schemas.openxmlformats.org/drawingml/2006/main">
          <a:off x="-3779912" y="3942503"/>
          <a:ext cx="1498976" cy="86177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Строительство, капремонт, ремонт </a:t>
          </a:r>
          <a:r>
            <a:rPr lang="ru-RU" sz="1400" b="0" dirty="0">
              <a:latin typeface="Times New Roman" panose="02020603050405020304" pitchFamily="18" charset="0"/>
              <a:cs typeface="Times New Roman" panose="02020603050405020304" pitchFamily="18" charset="0"/>
            </a:rPr>
            <a:t>дорог в городских </a:t>
          </a:r>
          <a:r>
            <a:rPr lang="ru-RU" sz="1400" b="0" dirty="0" smtClean="0">
              <a:latin typeface="Times New Roman" panose="02020603050405020304" pitchFamily="18" charset="0"/>
              <a:cs typeface="Times New Roman" panose="02020603050405020304" pitchFamily="18" charset="0"/>
            </a:rPr>
            <a:t>округах</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0.18446</cdr:x>
      <cdr:y>0.68367</cdr:y>
    </cdr:from>
    <cdr:to>
      <cdr:x>0.28163</cdr:x>
      <cdr:y>0.75224</cdr:y>
    </cdr:to>
    <cdr:cxnSp macro="">
      <cdr:nvCxnSpPr>
        <cdr:cNvPr id="19" name="Прямая соединительная линия 18"/>
        <cdr:cNvCxnSpPr/>
      </cdr:nvCxnSpPr>
      <cdr:spPr>
        <a:xfrm xmlns:a="http://schemas.openxmlformats.org/drawingml/2006/main" flipV="1">
          <a:off x="960474" y="3589860"/>
          <a:ext cx="505958" cy="360053"/>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0.50539</cdr:y>
    </cdr:from>
    <cdr:to>
      <cdr:x>0.24242</cdr:x>
      <cdr:y>0.66951</cdr:y>
    </cdr:to>
    <cdr:sp macro="" textlink="">
      <cdr:nvSpPr>
        <cdr:cNvPr id="21" name="TextBox 7"/>
        <cdr:cNvSpPr txBox="1"/>
      </cdr:nvSpPr>
      <cdr:spPr>
        <a:xfrm xmlns:a="http://schemas.openxmlformats.org/drawingml/2006/main">
          <a:off x="0" y="2724082"/>
          <a:ext cx="1335275" cy="884617"/>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Капитальный </a:t>
          </a:r>
          <a:r>
            <a:rPr lang="ru-RU" sz="1400" b="0" dirty="0">
              <a:latin typeface="Times New Roman" panose="02020603050405020304" pitchFamily="18" charset="0"/>
              <a:cs typeface="Times New Roman" panose="02020603050405020304" pitchFamily="18" charset="0"/>
            </a:rPr>
            <a:t>ремонт дворовых территорий</a:t>
          </a:r>
        </a:p>
      </cdr:txBody>
    </cdr:sp>
  </cdr:relSizeAnchor>
  <cdr:relSizeAnchor xmlns:cdr="http://schemas.openxmlformats.org/drawingml/2006/chartDrawing">
    <cdr:from>
      <cdr:x>0.12121</cdr:x>
      <cdr:y>0.46425</cdr:y>
    </cdr:from>
    <cdr:to>
      <cdr:x>0.22127</cdr:x>
      <cdr:y>0.50539</cdr:y>
    </cdr:to>
    <cdr:cxnSp macro="">
      <cdr:nvCxnSpPr>
        <cdr:cNvPr id="22" name="Прямая соединительная линия 21"/>
        <cdr:cNvCxnSpPr>
          <a:stCxn xmlns:a="http://schemas.openxmlformats.org/drawingml/2006/main" id="21" idx="0"/>
        </cdr:cNvCxnSpPr>
      </cdr:nvCxnSpPr>
      <cdr:spPr>
        <a:xfrm xmlns:a="http://schemas.openxmlformats.org/drawingml/2006/main" flipV="1">
          <a:off x="667637" y="2502335"/>
          <a:ext cx="551141" cy="221747"/>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0.74846</cdr:x>
      <cdr:y>0.65266</cdr:y>
    </cdr:from>
    <cdr:to>
      <cdr:x>0.76508</cdr:x>
      <cdr:y>0.78625</cdr:y>
    </cdr:to>
    <cdr:cxnSp macro="">
      <cdr:nvCxnSpPr>
        <cdr:cNvPr id="23" name="Прямая соединительная линия 22"/>
        <cdr:cNvCxnSpPr>
          <a:stCxn xmlns:a="http://schemas.openxmlformats.org/drawingml/2006/main" id="35" idx="0"/>
        </cdr:cNvCxnSpPr>
      </cdr:nvCxnSpPr>
      <cdr:spPr>
        <a:xfrm xmlns:a="http://schemas.openxmlformats.org/drawingml/2006/main" flipH="1" flipV="1">
          <a:off x="4176465" y="3517852"/>
          <a:ext cx="92768" cy="720083"/>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0.40272</cdr:x>
      <cdr:y>0</cdr:y>
    </cdr:from>
    <cdr:to>
      <cdr:x>0.55841</cdr:x>
      <cdr:y>0.08206</cdr:y>
    </cdr:to>
    <cdr:sp macro="" textlink="">
      <cdr:nvSpPr>
        <cdr:cNvPr id="29" name="TextBox 7"/>
        <cdr:cNvSpPr txBox="1"/>
      </cdr:nvSpPr>
      <cdr:spPr>
        <a:xfrm xmlns:a="http://schemas.openxmlformats.org/drawingml/2006/main">
          <a:off x="2160240" y="-991268"/>
          <a:ext cx="835134" cy="430888"/>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Прочие расходы</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0.80209</cdr:x>
      <cdr:y>0.35404</cdr:y>
    </cdr:from>
    <cdr:to>
      <cdr:x>0.88793</cdr:x>
      <cdr:y>0.41333</cdr:y>
    </cdr:to>
    <cdr:cxnSp macro="">
      <cdr:nvCxnSpPr>
        <cdr:cNvPr id="30" name="Прямая соединительная линия 29"/>
        <cdr:cNvCxnSpPr>
          <a:endCxn xmlns:a="http://schemas.openxmlformats.org/drawingml/2006/main" id="31" idx="2"/>
        </cdr:cNvCxnSpPr>
      </cdr:nvCxnSpPr>
      <cdr:spPr>
        <a:xfrm xmlns:a="http://schemas.openxmlformats.org/drawingml/2006/main" flipV="1">
          <a:off x="4176464" y="1859040"/>
          <a:ext cx="446951" cy="31128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0.53934</cdr:x>
      <cdr:y>0.08313</cdr:y>
    </cdr:from>
    <cdr:to>
      <cdr:x>0.60642</cdr:x>
      <cdr:y>0.21516</cdr:y>
    </cdr:to>
    <cdr:cxnSp macro="">
      <cdr:nvCxnSpPr>
        <cdr:cNvPr id="20" name="Прямая соединительная линия 19"/>
        <cdr:cNvCxnSpPr/>
      </cdr:nvCxnSpPr>
      <cdr:spPr>
        <a:xfrm xmlns:a="http://schemas.openxmlformats.org/drawingml/2006/main" flipH="1" flipV="1">
          <a:off x="2808312" y="436527"/>
          <a:ext cx="349295" cy="69325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0.67763</cdr:x>
      <cdr:y>0</cdr:y>
    </cdr:from>
    <cdr:to>
      <cdr:x>1</cdr:x>
      <cdr:y>0.12309</cdr:y>
    </cdr:to>
    <cdr:sp macro="" textlink="">
      <cdr:nvSpPr>
        <cdr:cNvPr id="24" name="TextBox 7"/>
        <cdr:cNvSpPr txBox="1"/>
      </cdr:nvSpPr>
      <cdr:spPr>
        <a:xfrm xmlns:a="http://schemas.openxmlformats.org/drawingml/2006/main">
          <a:off x="3528392" y="0"/>
          <a:ext cx="1678555"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Обеспечение </a:t>
          </a:r>
          <a:r>
            <a:rPr lang="ru-RU" sz="1400" b="0" dirty="0">
              <a:solidFill>
                <a:prstClr val="black"/>
              </a:solidFill>
              <a:latin typeface="Times New Roman" panose="02020603050405020304" pitchFamily="18" charset="0"/>
              <a:cs typeface="Times New Roman" panose="02020603050405020304" pitchFamily="18" charset="0"/>
            </a:rPr>
            <a:t>безопасности дорожного </a:t>
          </a:r>
          <a:r>
            <a:rPr lang="ru-RU" sz="1400" b="0" dirty="0" smtClean="0">
              <a:solidFill>
                <a:prstClr val="black"/>
              </a:solidFill>
              <a:latin typeface="Times New Roman" panose="02020603050405020304" pitchFamily="18" charset="0"/>
              <a:cs typeface="Times New Roman" panose="02020603050405020304" pitchFamily="18" charset="0"/>
            </a:rPr>
            <a:t>движения</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0.63614</cdr:x>
      <cdr:y>0.13513</cdr:y>
    </cdr:from>
    <cdr:to>
      <cdr:x>0.73295</cdr:x>
      <cdr:y>0.21741</cdr:y>
    </cdr:to>
    <cdr:cxnSp macro="">
      <cdr:nvCxnSpPr>
        <cdr:cNvPr id="25" name="Прямая соединительная линия 24"/>
        <cdr:cNvCxnSpPr/>
      </cdr:nvCxnSpPr>
      <cdr:spPr>
        <a:xfrm xmlns:a="http://schemas.openxmlformats.org/drawingml/2006/main" flipV="1">
          <a:off x="3312368" y="709540"/>
          <a:ext cx="504056" cy="432049"/>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0.77586</cdr:x>
      <cdr:y>0.23095</cdr:y>
    </cdr:from>
    <cdr:to>
      <cdr:x>1</cdr:x>
      <cdr:y>0.35404</cdr:y>
    </cdr:to>
    <cdr:sp macro="" textlink="">
      <cdr:nvSpPr>
        <cdr:cNvPr id="31" name="TextBox 7"/>
        <cdr:cNvSpPr txBox="1"/>
      </cdr:nvSpPr>
      <cdr:spPr>
        <a:xfrm xmlns:a="http://schemas.openxmlformats.org/drawingml/2006/main">
          <a:off x="4039883" y="1212709"/>
          <a:ext cx="1167064"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Безопасные </a:t>
          </a:r>
          <a:r>
            <a:rPr lang="ru-RU" sz="1400" b="0" dirty="0">
              <a:solidFill>
                <a:prstClr val="black"/>
              </a:solidFill>
              <a:latin typeface="Times New Roman" panose="02020603050405020304" pitchFamily="18" charset="0"/>
              <a:cs typeface="Times New Roman" panose="02020603050405020304" pitchFamily="18" charset="0"/>
            </a:rPr>
            <a:t>и качественные дороги</a:t>
          </a:r>
        </a:p>
      </cdr:txBody>
    </cdr:sp>
  </cdr:relSizeAnchor>
  <cdr:relSizeAnchor xmlns:cdr="http://schemas.openxmlformats.org/drawingml/2006/chartDrawing">
    <cdr:from>
      <cdr:x>0.53016</cdr:x>
      <cdr:y>0.78625</cdr:y>
    </cdr:from>
    <cdr:to>
      <cdr:x>1</cdr:x>
      <cdr:y>0.95037</cdr:y>
    </cdr:to>
    <cdr:sp macro="" textlink="">
      <cdr:nvSpPr>
        <cdr:cNvPr id="35" name="TextBox 7"/>
        <cdr:cNvSpPr txBox="1"/>
      </cdr:nvSpPr>
      <cdr:spPr>
        <a:xfrm xmlns:a="http://schemas.openxmlformats.org/drawingml/2006/main">
          <a:off x="2958352" y="4237932"/>
          <a:ext cx="2621761" cy="884617"/>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Строительство</a:t>
          </a:r>
          <a:r>
            <a:rPr lang="ru-RU" sz="1400" b="0" dirty="0">
              <a:solidFill>
                <a:prstClr val="black"/>
              </a:solidFill>
              <a:latin typeface="Times New Roman" panose="02020603050405020304" pitchFamily="18" charset="0"/>
              <a:cs typeface="Times New Roman" panose="02020603050405020304" pitchFamily="18" charset="0"/>
            </a:rPr>
            <a:t>, реконструкция и капремонт дорог в рамках проектов инициативного бюджетирования</a:t>
          </a:r>
        </a:p>
      </cdr:txBody>
    </cdr:sp>
  </cdr:relSizeAnchor>
  <cdr:relSizeAnchor xmlns:cdr="http://schemas.openxmlformats.org/drawingml/2006/chartDrawing">
    <cdr:from>
      <cdr:x>0.7631</cdr:x>
      <cdr:y>0.62881</cdr:y>
    </cdr:from>
    <cdr:to>
      <cdr:x>0.80623</cdr:x>
      <cdr:y>0.62881</cdr:y>
    </cdr:to>
    <cdr:cxnSp macro="">
      <cdr:nvCxnSpPr>
        <cdr:cNvPr id="36" name="Прямая соединительная линия 35"/>
        <cdr:cNvCxnSpPr/>
      </cdr:nvCxnSpPr>
      <cdr:spPr>
        <a:xfrm xmlns:a="http://schemas.openxmlformats.org/drawingml/2006/main" flipH="1">
          <a:off x="4258184" y="3389324"/>
          <a:ext cx="240671" cy="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8.xml><?xml version="1.0" encoding="utf-8"?>
<c:userShapes xmlns:c="http://schemas.openxmlformats.org/drawingml/2006/chart">
  <cdr:relSizeAnchor xmlns:cdr="http://schemas.openxmlformats.org/drawingml/2006/chartDrawing">
    <cdr:from>
      <cdr:x>0.16976</cdr:x>
      <cdr:y>0.41444</cdr:y>
    </cdr:from>
    <cdr:to>
      <cdr:x>0.38491</cdr:x>
      <cdr:y>0.55296</cdr:y>
    </cdr:to>
    <cdr:sp macro="" textlink="">
      <cdr:nvSpPr>
        <cdr:cNvPr id="2" name="TextBox 1"/>
        <cdr:cNvSpPr txBox="1"/>
      </cdr:nvSpPr>
      <cdr:spPr>
        <a:xfrm xmlns:a="http://schemas.openxmlformats.org/drawingml/2006/main">
          <a:off x="1534053" y="2088232"/>
          <a:ext cx="1944202" cy="697958"/>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ru-RU" sz="3000" b="1" dirty="0" smtClean="0">
              <a:latin typeface="Times New Roman" panose="02020603050405020304" pitchFamily="18" charset="0"/>
              <a:cs typeface="Times New Roman" panose="02020603050405020304" pitchFamily="18" charset="0"/>
            </a:rPr>
            <a:t>43 </a:t>
          </a:r>
          <a:r>
            <a:rPr lang="en-US" sz="3000" b="1" dirty="0" smtClean="0">
              <a:latin typeface="Times New Roman" panose="02020603050405020304" pitchFamily="18" charset="0"/>
              <a:cs typeface="Times New Roman" panose="02020603050405020304" pitchFamily="18" charset="0"/>
            </a:rPr>
            <a:t>867,2</a:t>
          </a:r>
          <a:endParaRPr lang="ru-RU" sz="3000" b="1" dirty="0" smtClean="0">
            <a:latin typeface="Times New Roman" panose="02020603050405020304" pitchFamily="18" charset="0"/>
            <a:cs typeface="Times New Roman" panose="020206030504050203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16.04.2018</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16.04.2018</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12</a:t>
            </a:fld>
            <a:endParaRPr lang="ru-RU"/>
          </a:p>
        </p:txBody>
      </p:sp>
    </p:spTree>
    <p:extLst>
      <p:ext uri="{BB962C8B-B14F-4D97-AF65-F5344CB8AC3E}">
        <p14:creationId xmlns:p14="http://schemas.microsoft.com/office/powerpoint/2010/main" val="104580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lnSpcReduction="100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19</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20</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21F3E75-E4C3-4EC3-A02B-C19ECE4114BD}" type="slidenum">
              <a:rPr lang="ru-RU" altLang="ru-RU" smtClean="0">
                <a:solidFill>
                  <a:srgbClr val="000000"/>
                </a:solidFill>
                <a:latin typeface="Calibri" pitchFamily="34" charset="0"/>
              </a:rPr>
              <a:pPr/>
              <a:t>21</a:t>
            </a:fld>
            <a:endParaRPr lang="ru-RU" altLang="ru-RU" smtClean="0">
              <a:solidFill>
                <a:srgbClr val="000000"/>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22</a:t>
            </a:fld>
            <a:endParaRPr lang="ru-RU"/>
          </a:p>
        </p:txBody>
      </p:sp>
    </p:spTree>
    <p:extLst>
      <p:ext uri="{BB962C8B-B14F-4D97-AF65-F5344CB8AC3E}">
        <p14:creationId xmlns:p14="http://schemas.microsoft.com/office/powerpoint/2010/main" val="3631574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i="0" dirty="0"/>
          </a:p>
        </p:txBody>
      </p:sp>
      <p:sp>
        <p:nvSpPr>
          <p:cNvPr id="4" name="Номер слайда 3"/>
          <p:cNvSpPr>
            <a:spLocks noGrp="1"/>
          </p:cNvSpPr>
          <p:nvPr>
            <p:ph type="sldNum" sz="quarter" idx="10"/>
          </p:nvPr>
        </p:nvSpPr>
        <p:spPr/>
        <p:txBody>
          <a:bodyPr/>
          <a:lstStyle/>
          <a:p>
            <a:fld id="{8A9064DE-46E2-4C9A-BC1B-3C3A64B2FACC}" type="slidenum">
              <a:rPr lang="ru-RU" smtClean="0">
                <a:solidFill>
                  <a:prstClr val="black"/>
                </a:solidFill>
              </a:rPr>
              <a:pPr/>
              <a:t>27</a:t>
            </a:fld>
            <a:endParaRPr lang="ru-RU">
              <a:solidFill>
                <a:prstClr val="black"/>
              </a:solidFill>
            </a:endParaRPr>
          </a:p>
        </p:txBody>
      </p:sp>
    </p:spTree>
    <p:extLst>
      <p:ext uri="{BB962C8B-B14F-4D97-AF65-F5344CB8AC3E}">
        <p14:creationId xmlns:p14="http://schemas.microsoft.com/office/powerpoint/2010/main" val="228731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i="0" dirty="0"/>
          </a:p>
        </p:txBody>
      </p:sp>
      <p:sp>
        <p:nvSpPr>
          <p:cNvPr id="4" name="Номер слайда 3"/>
          <p:cNvSpPr>
            <a:spLocks noGrp="1"/>
          </p:cNvSpPr>
          <p:nvPr>
            <p:ph type="sldNum" sz="quarter" idx="10"/>
          </p:nvPr>
        </p:nvSpPr>
        <p:spPr/>
        <p:txBody>
          <a:bodyPr/>
          <a:lstStyle/>
          <a:p>
            <a:fld id="{8A9064DE-46E2-4C9A-BC1B-3C3A64B2FACC}"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228731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AB04A2DC-8563-42A0-9CED-33E520784565}" type="slidenum">
              <a:rPr lang="ru-RU" smtClean="0">
                <a:solidFill>
                  <a:prstClr val="black"/>
                </a:solidFill>
              </a:rPr>
              <a:pPr>
                <a:defRPr/>
              </a:pPr>
              <a:t>30</a:t>
            </a:fld>
            <a:endParaRPr lang="ru-RU">
              <a:solidFill>
                <a:prstClr val="black"/>
              </a:solidFill>
            </a:endParaRPr>
          </a:p>
        </p:txBody>
      </p:sp>
    </p:spTree>
    <p:extLst>
      <p:ext uri="{BB962C8B-B14F-4D97-AF65-F5344CB8AC3E}">
        <p14:creationId xmlns:p14="http://schemas.microsoft.com/office/powerpoint/2010/main" val="476497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31</a:t>
            </a:fld>
            <a:endParaRPr lang="ru-RU"/>
          </a:p>
        </p:txBody>
      </p:sp>
    </p:spTree>
    <p:extLst>
      <p:ext uri="{BB962C8B-B14F-4D97-AF65-F5344CB8AC3E}">
        <p14:creationId xmlns:p14="http://schemas.microsoft.com/office/powerpoint/2010/main" val="3130678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33</a:t>
            </a:fld>
            <a:endParaRPr lang="ru-RU"/>
          </a:p>
        </p:txBody>
      </p:sp>
    </p:spTree>
    <p:extLst>
      <p:ext uri="{BB962C8B-B14F-4D97-AF65-F5344CB8AC3E}">
        <p14:creationId xmlns:p14="http://schemas.microsoft.com/office/powerpoint/2010/main" val="4012645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34</a:t>
            </a:fld>
            <a:endParaRPr lang="ru-RU">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latin typeface="Calibri" pitchFamily="34" charset="0"/>
              </a:rPr>
              <a:pPr/>
              <a:t>41</a:t>
            </a:fld>
            <a:endParaRPr lang="ru-RU" altLang="ru-RU" smtClean="0">
              <a:latin typeface="Calibri" pitchFamily="34" charset="0"/>
            </a:endParaRPr>
          </a:p>
        </p:txBody>
      </p:sp>
    </p:spTree>
    <p:extLst>
      <p:ext uri="{BB962C8B-B14F-4D97-AF65-F5344CB8AC3E}">
        <p14:creationId xmlns:p14="http://schemas.microsoft.com/office/powerpoint/2010/main" val="1459419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latin typeface="Calibri" pitchFamily="34" charset="0"/>
              </a:rPr>
              <a:pPr/>
              <a:t>42</a:t>
            </a:fld>
            <a:endParaRPr lang="ru-RU" altLang="ru-RU" smtClean="0">
              <a:latin typeface="Calibri" pitchFamily="34" charset="0"/>
            </a:endParaRPr>
          </a:p>
        </p:txBody>
      </p:sp>
    </p:spTree>
    <p:extLst>
      <p:ext uri="{BB962C8B-B14F-4D97-AF65-F5344CB8AC3E}">
        <p14:creationId xmlns:p14="http://schemas.microsoft.com/office/powerpoint/2010/main" val="2959030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latin typeface="Calibri" pitchFamily="34" charset="0"/>
              </a:rPr>
              <a:pPr/>
              <a:t>43</a:t>
            </a:fld>
            <a:endParaRPr lang="ru-RU" altLang="ru-RU" smtClean="0">
              <a:latin typeface="Calibri" pitchFamily="34" charset="0"/>
            </a:endParaRPr>
          </a:p>
        </p:txBody>
      </p:sp>
    </p:spTree>
    <p:extLst>
      <p:ext uri="{BB962C8B-B14F-4D97-AF65-F5344CB8AC3E}">
        <p14:creationId xmlns:p14="http://schemas.microsoft.com/office/powerpoint/2010/main" val="797686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46</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48</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50</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54</a:t>
            </a:fld>
            <a:endParaRPr lang="ru-RU"/>
          </a:p>
        </p:txBody>
      </p:sp>
    </p:spTree>
    <p:extLst>
      <p:ext uri="{BB962C8B-B14F-4D97-AF65-F5344CB8AC3E}">
        <p14:creationId xmlns:p14="http://schemas.microsoft.com/office/powerpoint/2010/main" val="18963632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55</a:t>
            </a:fld>
            <a:endParaRPr lang="ru-RU"/>
          </a:p>
        </p:txBody>
      </p:sp>
    </p:spTree>
    <p:extLst>
      <p:ext uri="{BB962C8B-B14F-4D97-AF65-F5344CB8AC3E}">
        <p14:creationId xmlns:p14="http://schemas.microsoft.com/office/powerpoint/2010/main" val="12475124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56</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60</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62</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66</a:t>
            </a:fld>
            <a:endParaRPr lang="ru-RU">
              <a:solidFill>
                <a:prstClr val="black"/>
              </a:solidFill>
            </a:endParaRPr>
          </a:p>
        </p:txBody>
      </p:sp>
    </p:spTree>
    <p:extLst>
      <p:ext uri="{BB962C8B-B14F-4D97-AF65-F5344CB8AC3E}">
        <p14:creationId xmlns:p14="http://schemas.microsoft.com/office/powerpoint/2010/main" val="34436864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68</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71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77</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1.xml"/><Relationship Id="rId5" Type="http://schemas.microsoft.com/office/2007/relationships/hdphoto" Target="../media/hdphoto1.wdp"/><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3.xml"/></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chart" Target="../charts/chart14.xml"/><Relationship Id="rId7"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6.xml"/><Relationship Id="rId4" Type="http://schemas.openxmlformats.org/officeDocument/2006/relationships/chart" Target="../charts/chart17.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6.jpeg"/><Relationship Id="rId4" Type="http://schemas.openxmlformats.org/officeDocument/2006/relationships/chart" Target="../charts/chart20.xml"/></Relationships>
</file>

<file path=ppt/slides/_rels/slide31.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chart" Target="../charts/chart22.xml"/></Relationships>
</file>

<file path=ppt/slides/_rels/slide3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chart" Target="../charts/chart24.xml"/><Relationship Id="rId7" Type="http://schemas.openxmlformats.org/officeDocument/2006/relationships/image" Target="../media/image42.jpeg"/><Relationship Id="rId2" Type="http://schemas.openxmlformats.org/officeDocument/2006/relationships/chart" Target="../charts/chart23.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45.jpeg"/><Relationship Id="rId4" Type="http://schemas.openxmlformats.org/officeDocument/2006/relationships/chart" Target="../charts/chart25.xml"/><Relationship Id="rId9"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chart" Target="../charts/chart27.xml"/></Relationships>
</file>

<file path=ppt/slides/_rels/slide34.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image" Target="../media/image49.jpeg"/><Relationship Id="rId7" Type="http://schemas.openxmlformats.org/officeDocument/2006/relationships/chart" Target="../charts/chart29.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chart" Target="../charts/chart28.xml"/><Relationship Id="rId5" Type="http://schemas.openxmlformats.org/officeDocument/2006/relationships/image" Target="../media/image51.jpeg"/><Relationship Id="rId4" Type="http://schemas.openxmlformats.org/officeDocument/2006/relationships/image" Target="../media/image50.jpeg"/></Relationships>
</file>

<file path=ppt/slides/_rels/slide3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chart" Target="../charts/chart33.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diagramLayout" Target="../diagrams/layout4.xml"/><Relationship Id="rId7" Type="http://schemas.openxmlformats.org/officeDocument/2006/relationships/chart" Target="../charts/chart3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6.xml.rels><?xml version="1.0" encoding="UTF-8" standalone="yes"?>
<Relationships xmlns="http://schemas.openxmlformats.org/package/2006/relationships"><Relationship Id="rId8" Type="http://schemas.openxmlformats.org/officeDocument/2006/relationships/chart" Target="../charts/chart35.xm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58.png"/></Relationships>
</file>

<file path=ppt/slides/_rels/slide47.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microsoft.com/office/2007/relationships/hdphoto" Target="../media/hdphoto3.wdp"/></Relationships>
</file>

<file path=ppt/slides/_rels/slide48.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49.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chart" Target="../charts/chart37.xml"/><Relationship Id="rId7" Type="http://schemas.openxmlformats.org/officeDocument/2006/relationships/diagramColors" Target="../diagrams/colors9.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62.png"/></Relationships>
</file>

<file path=ppt/slides/_rels/slide5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64.jpeg"/><Relationship Id="rId7" Type="http://schemas.openxmlformats.org/officeDocument/2006/relationships/diagramColors" Target="../diagrams/colors11.xml"/><Relationship Id="rId2" Type="http://schemas.openxmlformats.org/officeDocument/2006/relationships/chart" Target="../charts/chart38.xml"/><Relationship Id="rId1" Type="http://schemas.openxmlformats.org/officeDocument/2006/relationships/slideLayout" Target="../slideLayouts/slideLayout6.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53.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image" Target="../media/image65.jpeg"/><Relationship Id="rId7" Type="http://schemas.openxmlformats.org/officeDocument/2006/relationships/image" Target="../media/image69.jpeg"/><Relationship Id="rId12"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68.jpeg"/><Relationship Id="rId11" Type="http://schemas.openxmlformats.org/officeDocument/2006/relationships/diagramColors" Target="../diagrams/colors12.xml"/><Relationship Id="rId5" Type="http://schemas.openxmlformats.org/officeDocument/2006/relationships/image" Target="../media/image67.jpeg"/><Relationship Id="rId10" Type="http://schemas.openxmlformats.org/officeDocument/2006/relationships/diagramQuickStyle" Target="../diagrams/quickStyle12.xml"/><Relationship Id="rId4" Type="http://schemas.openxmlformats.org/officeDocument/2006/relationships/image" Target="../media/image66.jpeg"/><Relationship Id="rId9" Type="http://schemas.openxmlformats.org/officeDocument/2006/relationships/diagramLayout" Target="../diagrams/layout12.xml"/></Relationships>
</file>

<file path=ppt/slides/_rels/slide54.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70.jpeg"/><Relationship Id="rId7" Type="http://schemas.openxmlformats.org/officeDocument/2006/relationships/diagramQuickStyle" Target="../diagrams/quickStyle13.xm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chart" Target="../charts/chart39.xml"/><Relationship Id="rId9" Type="http://schemas.microsoft.com/office/2007/relationships/diagramDrawing" Target="../diagrams/drawing13.xml"/></Relationships>
</file>

<file path=ppt/slides/_rels/slide55.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71.jpeg"/><Relationship Id="rId7" Type="http://schemas.openxmlformats.org/officeDocument/2006/relationships/diagramColors" Target="../diagrams/colors14.xml"/><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56.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chart" Target="../charts/chart40.xml"/><Relationship Id="rId7" Type="http://schemas.openxmlformats.org/officeDocument/2006/relationships/diagramColors" Target="../diagrams/colors15.xm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 Id="rId9" Type="http://schemas.openxmlformats.org/officeDocument/2006/relationships/image" Target="../media/image72.jpeg"/></Relationships>
</file>

<file path=ppt/slides/_rels/slide57.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chart" Target="../charts/chart41.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75.png"/><Relationship Id="rId7" Type="http://schemas.openxmlformats.org/officeDocument/2006/relationships/diagramColors" Target="../diagrams/colors17.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60.xml.rels><?xml version="1.0" encoding="UTF-8" standalone="yes"?>
<Relationships xmlns="http://schemas.openxmlformats.org/package/2006/relationships"><Relationship Id="rId8" Type="http://schemas.openxmlformats.org/officeDocument/2006/relationships/diagramColors" Target="../diagrams/colors18.xml"/><Relationship Id="rId3" Type="http://schemas.openxmlformats.org/officeDocument/2006/relationships/image" Target="../media/image76.png"/><Relationship Id="rId7" Type="http://schemas.openxmlformats.org/officeDocument/2006/relationships/diagramQuickStyle" Target="../diagrams/quickStyle18.xml"/><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diagramLayout" Target="../diagrams/layout18.xml"/><Relationship Id="rId5" Type="http://schemas.openxmlformats.org/officeDocument/2006/relationships/diagramData" Target="../diagrams/data18.xml"/><Relationship Id="rId4" Type="http://schemas.openxmlformats.org/officeDocument/2006/relationships/chart" Target="../charts/chart42.xml"/><Relationship Id="rId9" Type="http://schemas.microsoft.com/office/2007/relationships/diagramDrawing" Target="../diagrams/drawing18.xml"/></Relationships>
</file>

<file path=ppt/slides/_rels/slide61.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78.jpeg"/></Relationships>
</file>

<file path=ppt/slides/_rels/slide62.xml.rels><?xml version="1.0" encoding="UTF-8" standalone="yes"?>
<Relationships xmlns="http://schemas.openxmlformats.org/package/2006/relationships"><Relationship Id="rId8" Type="http://schemas.openxmlformats.org/officeDocument/2006/relationships/diagramColors" Target="../diagrams/colors20.xml"/><Relationship Id="rId3" Type="http://schemas.openxmlformats.org/officeDocument/2006/relationships/chart" Target="../charts/chart43.xml"/><Relationship Id="rId7" Type="http://schemas.openxmlformats.org/officeDocument/2006/relationships/diagramQuickStyle" Target="../diagrams/quickStyle20.xml"/><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diagramLayout" Target="../diagrams/layout20.xml"/><Relationship Id="rId5" Type="http://schemas.openxmlformats.org/officeDocument/2006/relationships/diagramData" Target="../diagrams/data20.xml"/><Relationship Id="rId4" Type="http://schemas.openxmlformats.org/officeDocument/2006/relationships/image" Target="../media/image79.jpeg"/><Relationship Id="rId9" Type="http://schemas.microsoft.com/office/2007/relationships/diagramDrawing" Target="../diagrams/drawing20.xml"/></Relationships>
</file>

<file path=ppt/slides/_rels/slide63.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4.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65.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66.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83.jpeg"/><Relationship Id="rId4" Type="http://schemas.openxmlformats.org/officeDocument/2006/relationships/image" Target="../media/image64.jpeg"/></Relationships>
</file>

<file path=ppt/slides/_rels/slide6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chart" Target="../charts/chart47.xml"/><Relationship Id="rId4" Type="http://schemas.openxmlformats.org/officeDocument/2006/relationships/image" Target="../media/image85.jpeg"/></Relationships>
</file>

<file path=ppt/slides/_rels/slide6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chart" Target="../charts/chart48.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 Id="rId9" Type="http://schemas.openxmlformats.org/officeDocument/2006/relationships/image" Target="../media/image89.jpeg"/></Relationships>
</file>

<file path=ppt/slides/_rels/slide7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chart" Target="../charts/chart4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89.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6.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jpeg"/></Relationships>
</file>

<file path=ppt/slides/_rels/slide7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2017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411845"/>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одзаголовок 2"/>
          <p:cNvSpPr txBox="1">
            <a:spLocks/>
          </p:cNvSpPr>
          <p:nvPr/>
        </p:nvSpPr>
        <p:spPr bwMode="auto">
          <a:xfrm>
            <a:off x="6516216" y="3942348"/>
            <a:ext cx="3419872" cy="576064"/>
          </a:xfrm>
          <a:prstGeom prst="rect">
            <a:avLst/>
          </a:prstGeom>
          <a:noFill/>
          <a:ln w="9525">
            <a:noFill/>
            <a:miter lim="800000"/>
            <a:headEnd/>
            <a:tailEnd/>
          </a:ln>
        </p:spPr>
        <p:txBody>
          <a:bodyPr/>
          <a:lstStyle/>
          <a:p>
            <a:pPr eaLnBrk="0" hangingPunct="0"/>
            <a:endParaRPr lang="ru-RU" sz="800" dirty="0" smtClean="0">
              <a:solidFill>
                <a:prstClr val="black"/>
              </a:solidFill>
              <a:latin typeface="Calibri"/>
              <a:cs typeface="Arial" pitchFamily="34" charset="0"/>
            </a:endParaRPr>
          </a:p>
        </p:txBody>
      </p:sp>
      <p:sp>
        <p:nvSpPr>
          <p:cNvPr id="13" name="TextBox 12"/>
          <p:cNvSpPr txBox="1"/>
          <p:nvPr/>
        </p:nvSpPr>
        <p:spPr>
          <a:xfrm>
            <a:off x="5040052" y="4167100"/>
            <a:ext cx="2952328" cy="369332"/>
          </a:xfrm>
          <a:prstGeom prst="rect">
            <a:avLst/>
          </a:prstGeom>
          <a:noFill/>
        </p:spPr>
        <p:txBody>
          <a:bodyPr wrap="square" rtlCol="0">
            <a:spAutoFit/>
          </a:bodyPr>
          <a:lstStyle/>
          <a:p>
            <a:endParaRPr lang="ru-RU" i="1" dirty="0">
              <a:solidFill>
                <a:prstClr val="black"/>
              </a:solidFill>
              <a:latin typeface="Calibri"/>
              <a:cs typeface="+mn-cs"/>
            </a:endParaRPr>
          </a:p>
        </p:txBody>
      </p:sp>
      <p:sp>
        <p:nvSpPr>
          <p:cNvPr id="8" name="Подзаголовок 2"/>
          <p:cNvSpPr txBox="1">
            <a:spLocks/>
          </p:cNvSpPr>
          <p:nvPr/>
        </p:nvSpPr>
        <p:spPr bwMode="auto">
          <a:xfrm>
            <a:off x="6627244" y="5055760"/>
            <a:ext cx="2545276"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- 1,24 млн. чел.</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21 муниципальный район</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5 городских округов </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291 поселение</a:t>
            </a: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1718232"/>
              </p:ext>
            </p:extLst>
          </p:nvPr>
        </p:nvGraphicFramePr>
        <p:xfrm>
          <a:off x="107443" y="2442555"/>
          <a:ext cx="6498390" cy="373380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867538"/>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2016 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2017г. 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2017г. 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2018-2020</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2018</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2019</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2020</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0" dirty="0" smtClean="0">
                          <a:solidFill>
                            <a:schemeClr val="tx1"/>
                          </a:solidFill>
                          <a:latin typeface="Times New Roman" panose="02020603050405020304" pitchFamily="18" charset="0"/>
                          <a:cs typeface="Times New Roman" panose="02020603050405020304" pitchFamily="18" charset="0"/>
                        </a:rPr>
                        <a:t>1 236,2</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1 232,0</a:t>
                      </a:r>
                    </a:p>
                    <a:p>
                      <a:pPr algn="r"/>
                      <a:r>
                        <a:rPr lang="ru-RU" sz="1100" dirty="0" smtClean="0">
                          <a:solidFill>
                            <a:schemeClr val="tx1"/>
                          </a:solidFill>
                          <a:latin typeface="Times New Roman" panose="02020603050405020304" pitchFamily="18" charset="0"/>
                          <a:cs typeface="Times New Roman" panose="02020603050405020304" pitchFamily="18" charset="0"/>
                        </a:rPr>
                        <a:t>(1 233,6)*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1233,4</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1 232,9</a:t>
                      </a: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ru-RU" sz="1100" baseline="0" dirty="0" smtClean="0">
                          <a:solidFill>
                            <a:schemeClr val="tx1"/>
                          </a:solidFill>
                          <a:latin typeface="Times New Roman" panose="02020603050405020304" pitchFamily="18" charset="0"/>
                          <a:cs typeface="Times New Roman" panose="02020603050405020304" pitchFamily="18" charset="0"/>
                        </a:rPr>
                        <a:t> 234,5)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1 228,9</a:t>
                      </a:r>
                    </a:p>
                    <a:p>
                      <a:pPr algn="r"/>
                      <a:r>
                        <a:rPr lang="ru-RU" sz="1100" dirty="0" smtClean="0">
                          <a:solidFill>
                            <a:schemeClr val="tx1"/>
                          </a:solidFill>
                          <a:latin typeface="Times New Roman" panose="02020603050405020304" pitchFamily="18" charset="0"/>
                          <a:cs typeface="Times New Roman" panose="02020603050405020304" pitchFamily="18" charset="0"/>
                        </a:rPr>
                        <a:t>(1 233,7)</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1 224,5</a:t>
                      </a:r>
                    </a:p>
                    <a:p>
                      <a:pPr algn="r"/>
                      <a:r>
                        <a:rPr lang="ru-RU" sz="1100" dirty="0" smtClean="0">
                          <a:solidFill>
                            <a:schemeClr val="tx1"/>
                          </a:solidFill>
                          <a:latin typeface="Times New Roman" panose="02020603050405020304" pitchFamily="18" charset="0"/>
                          <a:cs typeface="Times New Roman" panose="02020603050405020304" pitchFamily="18" charset="0"/>
                        </a:rPr>
                        <a:t>(1 232,3)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млн.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0" dirty="0" smtClean="0">
                          <a:solidFill>
                            <a:schemeClr val="tx1"/>
                          </a:solidFill>
                          <a:latin typeface="Times New Roman" panose="02020603050405020304" pitchFamily="18" charset="0"/>
                          <a:cs typeface="Times New Roman" panose="02020603050405020304" pitchFamily="18" charset="0"/>
                        </a:rPr>
                        <a:t>266 156,2</a:t>
                      </a:r>
                      <a:endParaRPr lang="ru-RU" sz="11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280 511,4</a:t>
                      </a:r>
                    </a:p>
                    <a:p>
                      <a:pPr algn="r"/>
                      <a:r>
                        <a:rPr lang="ru-RU" sz="1000" dirty="0" smtClean="0">
                          <a:solidFill>
                            <a:schemeClr val="tx1"/>
                          </a:solidFill>
                          <a:latin typeface="Times New Roman" panose="02020603050405020304" pitchFamily="18" charset="0"/>
                          <a:cs typeface="Times New Roman" panose="02020603050405020304" pitchFamily="18" charset="0"/>
                        </a:rPr>
                        <a:t>(283 081,6)</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277 400,0</a:t>
                      </a:r>
                    </a:p>
                    <a:p>
                      <a:pPr algn="r"/>
                      <a:r>
                        <a:rPr lang="ru-RU" sz="1100" b="0" dirty="0" smtClean="0">
                          <a:solidFill>
                            <a:schemeClr val="tx1"/>
                          </a:solidFill>
                          <a:latin typeface="Times New Roman" panose="02020603050405020304" pitchFamily="18" charset="0"/>
                          <a:cs typeface="Times New Roman" panose="02020603050405020304" pitchFamily="18" charset="0"/>
                        </a:rPr>
                        <a:t>(оценка)</a:t>
                      </a:r>
                      <a:endParaRPr lang="ru-RU" sz="11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290 803,9</a:t>
                      </a:r>
                    </a:p>
                    <a:p>
                      <a:pPr algn="r"/>
                      <a:r>
                        <a:rPr lang="ru-RU" sz="1000" dirty="0" smtClean="0">
                          <a:solidFill>
                            <a:schemeClr val="tx1"/>
                          </a:solidFill>
                          <a:latin typeface="Times New Roman" panose="02020603050405020304" pitchFamily="18" charset="0"/>
                          <a:cs typeface="Times New Roman" panose="02020603050405020304" pitchFamily="18" charset="0"/>
                        </a:rPr>
                        <a:t>(294 559,4)</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306 065,3</a:t>
                      </a:r>
                    </a:p>
                    <a:p>
                      <a:pPr algn="r"/>
                      <a:r>
                        <a:rPr lang="ru-RU" sz="1000" dirty="0" smtClean="0">
                          <a:solidFill>
                            <a:schemeClr val="tx1"/>
                          </a:solidFill>
                          <a:latin typeface="Times New Roman" panose="02020603050405020304" pitchFamily="18" charset="0"/>
                          <a:cs typeface="Times New Roman" panose="02020603050405020304" pitchFamily="18" charset="0"/>
                        </a:rPr>
                        <a:t>(313 396,4)</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322 453,9</a:t>
                      </a:r>
                    </a:p>
                    <a:p>
                      <a:pPr algn="r"/>
                      <a:r>
                        <a:rPr lang="ru-RU" sz="1000" dirty="0" smtClean="0">
                          <a:solidFill>
                            <a:schemeClr val="tx1"/>
                          </a:solidFill>
                          <a:latin typeface="Times New Roman" panose="02020603050405020304" pitchFamily="18" charset="0"/>
                          <a:cs typeface="Times New Roman" panose="02020603050405020304" pitchFamily="18" charset="0"/>
                        </a:rPr>
                        <a:t>(335 715,3)</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0" dirty="0" smtClean="0">
                          <a:solidFill>
                            <a:schemeClr val="tx1"/>
                          </a:solidFill>
                          <a:latin typeface="Times New Roman" panose="02020603050405020304" pitchFamily="18" charset="0"/>
                          <a:cs typeface="Times New Roman" panose="02020603050405020304" pitchFamily="18" charset="0"/>
                        </a:rPr>
                        <a:t>105,6</a:t>
                      </a:r>
                      <a:endParaRPr lang="ru-RU" sz="11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106,1</a:t>
                      </a:r>
                    </a:p>
                    <a:p>
                      <a:pPr algn="r"/>
                      <a:r>
                        <a:rPr lang="ru-RU" sz="1100" dirty="0" smtClean="0">
                          <a:solidFill>
                            <a:schemeClr val="tx1"/>
                          </a:solidFill>
                          <a:latin typeface="Times New Roman" panose="02020603050405020304" pitchFamily="18" charset="0"/>
                          <a:cs typeface="Times New Roman" panose="02020603050405020304" pitchFamily="18" charset="0"/>
                        </a:rPr>
                        <a:t>(104,9)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101,4</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104,8</a:t>
                      </a:r>
                    </a:p>
                    <a:p>
                      <a:pPr algn="r"/>
                      <a:r>
                        <a:rPr lang="ru-RU" sz="1100" dirty="0" smtClean="0">
                          <a:solidFill>
                            <a:schemeClr val="tx1"/>
                          </a:solidFill>
                          <a:latin typeface="Times New Roman" panose="02020603050405020304" pitchFamily="18" charset="0"/>
                          <a:cs typeface="Times New Roman" panose="02020603050405020304" pitchFamily="18" charset="0"/>
                        </a:rPr>
                        <a:t>(103,7)</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105,0</a:t>
                      </a:r>
                    </a:p>
                    <a:p>
                      <a:pPr algn="r"/>
                      <a:r>
                        <a:rPr lang="ru-RU" sz="1100" dirty="0" smtClean="0">
                          <a:solidFill>
                            <a:schemeClr val="tx1"/>
                          </a:solidFill>
                          <a:latin typeface="Times New Roman" panose="02020603050405020304" pitchFamily="18" charset="0"/>
                          <a:cs typeface="Times New Roman" panose="02020603050405020304" pitchFamily="18" charset="0"/>
                        </a:rPr>
                        <a:t>(103,8)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105,2</a:t>
                      </a:r>
                    </a:p>
                    <a:p>
                      <a:pPr algn="r"/>
                      <a:r>
                        <a:rPr lang="ru-RU" sz="1100" dirty="0" smtClean="0">
                          <a:solidFill>
                            <a:schemeClr val="tx1"/>
                          </a:solidFill>
                          <a:latin typeface="Times New Roman" panose="02020603050405020304" pitchFamily="18" charset="0"/>
                          <a:cs typeface="Times New Roman" panose="02020603050405020304" pitchFamily="18" charset="0"/>
                        </a:rPr>
                        <a:t>(104,3)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0" dirty="0" smtClean="0">
                          <a:solidFill>
                            <a:schemeClr val="tx1"/>
                          </a:solidFill>
                          <a:latin typeface="Times New Roman" panose="02020603050405020304" pitchFamily="18" charset="0"/>
                          <a:cs typeface="Times New Roman" panose="02020603050405020304" pitchFamily="18" charset="0"/>
                        </a:rPr>
                        <a:t>22 907,6</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26 266,7</a:t>
                      </a:r>
                    </a:p>
                    <a:p>
                      <a:pPr algn="r"/>
                      <a:r>
                        <a:rPr lang="ru-RU" sz="1100" dirty="0" smtClean="0">
                          <a:solidFill>
                            <a:schemeClr val="tx1"/>
                          </a:solidFill>
                          <a:latin typeface="Times New Roman" panose="02020603050405020304" pitchFamily="18" charset="0"/>
                          <a:cs typeface="Times New Roman" panose="02020603050405020304" pitchFamily="18" charset="0"/>
                        </a:rPr>
                        <a:t>(26 997,8)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24 531,3</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26 310,0</a:t>
                      </a:r>
                    </a:p>
                    <a:p>
                      <a:pPr algn="r"/>
                      <a:r>
                        <a:rPr lang="ru-RU" sz="1100" dirty="0" smtClean="0">
                          <a:solidFill>
                            <a:schemeClr val="tx1"/>
                          </a:solidFill>
                          <a:latin typeface="Times New Roman" panose="02020603050405020304" pitchFamily="18" charset="0"/>
                          <a:cs typeface="Times New Roman" panose="02020603050405020304" pitchFamily="18" charset="0"/>
                        </a:rPr>
                        <a:t>(26 480,0)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28 283,0</a:t>
                      </a:r>
                    </a:p>
                    <a:p>
                      <a:pPr algn="r"/>
                      <a:r>
                        <a:rPr lang="ru-RU" sz="1100" dirty="0" smtClean="0">
                          <a:solidFill>
                            <a:schemeClr val="tx1"/>
                          </a:solidFill>
                          <a:latin typeface="Times New Roman" panose="02020603050405020304" pitchFamily="18" charset="0"/>
                          <a:cs typeface="Times New Roman" panose="02020603050405020304" pitchFamily="18" charset="0"/>
                        </a:rPr>
                        <a:t>(28</a:t>
                      </a:r>
                      <a:r>
                        <a:rPr lang="ru-RU" sz="1100" baseline="0" dirty="0" smtClean="0">
                          <a:solidFill>
                            <a:schemeClr val="tx1"/>
                          </a:solidFill>
                          <a:latin typeface="Times New Roman" panose="02020603050405020304" pitchFamily="18" charset="0"/>
                          <a:cs typeface="Times New Roman" panose="02020603050405020304" pitchFamily="18" charset="0"/>
                        </a:rPr>
                        <a:t> 572,0)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30 432,0</a:t>
                      </a:r>
                    </a:p>
                    <a:p>
                      <a:pPr algn="r"/>
                      <a:r>
                        <a:rPr lang="ru-RU" sz="1100" dirty="0" smtClean="0">
                          <a:solidFill>
                            <a:schemeClr val="tx1"/>
                          </a:solidFill>
                          <a:latin typeface="Times New Roman" panose="02020603050405020304" pitchFamily="18" charset="0"/>
                          <a:cs typeface="Times New Roman" panose="02020603050405020304" pitchFamily="18" charset="0"/>
                        </a:rPr>
                        <a:t>(31 005,0)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регистрируемой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0" dirty="0" smtClean="0">
                          <a:solidFill>
                            <a:schemeClr val="tx1"/>
                          </a:solidFill>
                          <a:latin typeface="Times New Roman" panose="02020603050405020304" pitchFamily="18" charset="0"/>
                          <a:cs typeface="Times New Roman" panose="02020603050405020304" pitchFamily="18" charset="0"/>
                        </a:rPr>
                        <a:t>0,8</a:t>
                      </a:r>
                      <a:endParaRPr lang="ru-RU" sz="11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0,7</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0,8</a:t>
                      </a:r>
                    </a:p>
                    <a:p>
                      <a:pPr algn="r"/>
                      <a:r>
                        <a:rPr lang="ru-RU" sz="1100" dirty="0" smtClean="0">
                          <a:solidFill>
                            <a:schemeClr val="tx1"/>
                          </a:solidFill>
                          <a:latin typeface="Times New Roman" panose="02020603050405020304" pitchFamily="18" charset="0"/>
                          <a:cs typeface="Times New Roman" panose="02020603050405020304" pitchFamily="18" charset="0"/>
                        </a:rPr>
                        <a:t>(0,8)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0,8</a:t>
                      </a:r>
                    </a:p>
                    <a:p>
                      <a:pPr algn="r"/>
                      <a:r>
                        <a:rPr lang="ru-RU" sz="1100" dirty="0" smtClean="0">
                          <a:solidFill>
                            <a:schemeClr val="tx1"/>
                          </a:solidFill>
                          <a:latin typeface="Times New Roman" panose="02020603050405020304" pitchFamily="18" charset="0"/>
                          <a:cs typeface="Times New Roman" panose="02020603050405020304" pitchFamily="18" charset="0"/>
                        </a:rPr>
                        <a:t>(0,7)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a:t>
                      </a:r>
                    </a:p>
                    <a:p>
                      <a:pPr algn="r"/>
                      <a:r>
                        <a:rPr lang="ru-RU" sz="1100" dirty="0" smtClean="0">
                          <a:solidFill>
                            <a:schemeClr val="tx1"/>
                          </a:solidFill>
                          <a:latin typeface="Times New Roman" panose="02020603050405020304" pitchFamily="18" charset="0"/>
                          <a:cs typeface="Times New Roman" panose="02020603050405020304" pitchFamily="18" charset="0"/>
                        </a:rPr>
                        <a:t>(0,7)</a:t>
                      </a: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0" dirty="0" smtClean="0">
                          <a:solidFill>
                            <a:schemeClr val="tx1"/>
                          </a:solidFill>
                          <a:latin typeface="Times New Roman" panose="02020603050405020304" pitchFamily="18" charset="0"/>
                          <a:cs typeface="Times New Roman" panose="02020603050405020304" pitchFamily="18" charset="0"/>
                        </a:rPr>
                        <a:t>8 383</a:t>
                      </a:r>
                      <a:endParaRPr lang="ru-RU" sz="11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8 567</a:t>
                      </a:r>
                      <a:endParaRPr lang="ru-RU" sz="11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9 032</a:t>
                      </a:r>
                    </a:p>
                    <a:p>
                      <a:pPr algn="r"/>
                      <a:r>
                        <a:rPr lang="ru-RU" sz="1100" dirty="0" smtClean="0">
                          <a:solidFill>
                            <a:schemeClr val="tx1"/>
                          </a:solidFill>
                          <a:latin typeface="Times New Roman" panose="02020603050405020304" pitchFamily="18" charset="0"/>
                          <a:cs typeface="Times New Roman" panose="02020603050405020304" pitchFamily="18" charset="0"/>
                        </a:rPr>
                        <a:t>(9 006)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9 393</a:t>
                      </a:r>
                    </a:p>
                    <a:p>
                      <a:pPr algn="r"/>
                      <a:r>
                        <a:rPr lang="ru-RU" sz="1100" dirty="0" smtClean="0">
                          <a:solidFill>
                            <a:schemeClr val="tx1"/>
                          </a:solidFill>
                          <a:latin typeface="Times New Roman" panose="02020603050405020304" pitchFamily="18" charset="0"/>
                          <a:cs typeface="Times New Roman" panose="02020603050405020304" pitchFamily="18" charset="0"/>
                        </a:rPr>
                        <a:t>(9 366)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9 769</a:t>
                      </a:r>
                    </a:p>
                    <a:p>
                      <a:pPr algn="r"/>
                      <a:r>
                        <a:rPr lang="ru-RU" sz="1100" dirty="0" smtClean="0">
                          <a:solidFill>
                            <a:schemeClr val="tx1"/>
                          </a:solidFill>
                          <a:latin typeface="Times New Roman" panose="02020603050405020304" pitchFamily="18" charset="0"/>
                          <a:cs typeface="Times New Roman" panose="02020603050405020304" pitchFamily="18" charset="0"/>
                        </a:rPr>
                        <a:t>(9 638)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0" dirty="0" smtClean="0">
                          <a:solidFill>
                            <a:schemeClr val="tx1"/>
                          </a:solidFill>
                          <a:latin typeface="Times New Roman" panose="02020603050405020304" pitchFamily="18" charset="0"/>
                          <a:cs typeface="Times New Roman" panose="02020603050405020304" pitchFamily="18" charset="0"/>
                        </a:rPr>
                        <a:t>629,8</a:t>
                      </a:r>
                      <a:endParaRPr lang="ru-RU" sz="1100" b="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730,0</a:t>
                      </a:r>
                    </a:p>
                    <a:p>
                      <a:pPr algn="r"/>
                      <a:r>
                        <a:rPr lang="ru-RU" sz="1100" dirty="0" smtClean="0">
                          <a:solidFill>
                            <a:schemeClr val="tx1"/>
                          </a:solidFill>
                          <a:latin typeface="Times New Roman" panose="02020603050405020304" pitchFamily="18" charset="0"/>
                          <a:cs typeface="Times New Roman" panose="02020603050405020304" pitchFamily="18" charset="0"/>
                        </a:rPr>
                        <a:t>(740,0)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605,0</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620,0</a:t>
                      </a:r>
                    </a:p>
                    <a:p>
                      <a:pPr algn="r"/>
                      <a:r>
                        <a:rPr lang="ru-RU" sz="1100" dirty="0" smtClean="0">
                          <a:solidFill>
                            <a:schemeClr val="tx1"/>
                          </a:solidFill>
                          <a:latin typeface="Times New Roman" panose="02020603050405020304" pitchFamily="18" charset="0"/>
                          <a:cs typeface="Times New Roman" panose="02020603050405020304" pitchFamily="18" charset="0"/>
                        </a:rPr>
                        <a:t>(635,0)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630,0</a:t>
                      </a:r>
                    </a:p>
                    <a:p>
                      <a:pPr algn="r"/>
                      <a:r>
                        <a:rPr lang="ru-RU" sz="1100" dirty="0" smtClean="0">
                          <a:solidFill>
                            <a:schemeClr val="tx1"/>
                          </a:solidFill>
                          <a:latin typeface="Times New Roman" panose="02020603050405020304" pitchFamily="18" charset="0"/>
                          <a:cs typeface="Times New Roman" panose="02020603050405020304" pitchFamily="18" charset="0"/>
                        </a:rPr>
                        <a:t>(650,0)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647,0</a:t>
                      </a:r>
                    </a:p>
                    <a:p>
                      <a:pPr algn="r"/>
                      <a:r>
                        <a:rPr lang="ru-RU" sz="1100" dirty="0" smtClean="0">
                          <a:solidFill>
                            <a:schemeClr val="tx1"/>
                          </a:solidFill>
                          <a:latin typeface="Times New Roman" panose="02020603050405020304" pitchFamily="18" charset="0"/>
                          <a:cs typeface="Times New Roman" panose="02020603050405020304" pitchFamily="18" charset="0"/>
                        </a:rPr>
                        <a:t>(670,0)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4" y="6309320"/>
            <a:ext cx="6346469" cy="430887"/>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В скобках указаны значения, исходящие из более благоприятного сочетания внешних и</a:t>
            </a:r>
          </a:p>
          <a:p>
            <a:pPr algn="just"/>
            <a:r>
              <a:rPr lang="ru-RU" sz="1100" dirty="0" smtClean="0">
                <a:latin typeface="Times New Roman" panose="02020603050405020304" pitchFamily="18" charset="0"/>
                <a:cs typeface="Times New Roman" panose="02020603050405020304" pitchFamily="18" charset="0"/>
              </a:rPr>
              <a:t> внутренних условий развития экономики</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7127"/>
            <a:ext cx="5112568" cy="1430179"/>
          </a:xfrm>
          <a:prstGeom prst="wedgeRoundRectCallout">
            <a:avLst>
              <a:gd name="adj1" fmla="val -48917"/>
              <a:gd name="adj2" fmla="val 64832"/>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до 2030 </a:t>
            </a:r>
            <a:r>
              <a:rPr lang="ru-RU" sz="1300" b="1" dirty="0" smtClean="0">
                <a:latin typeface="Times New Roman" panose="02020603050405020304" pitchFamily="18" charset="0"/>
                <a:cs typeface="Times New Roman" panose="02020603050405020304" pitchFamily="18" charset="0"/>
              </a:rPr>
              <a:t>года 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a:t>
            </a:r>
            <a:r>
              <a:rPr lang="ru-RU" sz="1300" b="1" i="1" dirty="0">
                <a:latin typeface="Times New Roman" panose="02020603050405020304" pitchFamily="18" charset="0"/>
                <a:cs typeface="Times New Roman" panose="02020603050405020304" pitchFamily="18" charset="0"/>
              </a:rPr>
              <a:t>(базовый)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9102618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12558"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Пенсионный фонд РФ, ФСС РФ);</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a:solidFill>
                  <a:schemeClr val="tx1"/>
                </a:solidFill>
                <a:latin typeface="Times New Roman" panose="02020603050405020304" pitchFamily="18" charset="0"/>
                <a:cs typeface="Times New Roman" panose="02020603050405020304" pitchFamily="18" charset="0"/>
              </a:rPr>
              <a:t>Поскольку бюджет </a:t>
            </a:r>
            <a:r>
              <a:rPr lang="ru-RU" sz="1600" dirty="0" smtClean="0">
                <a:solidFill>
                  <a:schemeClr val="tx1"/>
                </a:solidFill>
                <a:latin typeface="Times New Roman" panose="02020603050405020304" pitchFamily="18" charset="0"/>
                <a:cs typeface="Times New Roman" panose="02020603050405020304" pitchFamily="18" charset="0"/>
              </a:rPr>
              <a:t>Чувашской Республики 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 то 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836712"/>
            <a:ext cx="6192688" cy="1872208"/>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Ухудшение условий </a:t>
            </a:r>
            <a:r>
              <a:rPr lang="ru-RU" sz="1400" dirty="0">
                <a:solidFill>
                  <a:prstClr val="black"/>
                </a:solidFill>
                <a:latin typeface="Times New Roman" panose="02020603050405020304" pitchFamily="18" charset="0"/>
                <a:cs typeface="Times New Roman" panose="02020603050405020304" pitchFamily="18" charset="0"/>
              </a:rPr>
              <a:t>функционирования экономики приводит к замедлению роста или снижению доходов бюджетов, а расходные обязательства сохраняются практически на прежнем </a:t>
            </a:r>
            <a:r>
              <a:rPr lang="ru-RU" sz="1400" dirty="0" smtClean="0">
                <a:solidFill>
                  <a:prstClr val="black"/>
                </a:solidFill>
                <a:latin typeface="Times New Roman" panose="02020603050405020304" pitchFamily="18" charset="0"/>
                <a:cs typeface="Times New Roman" panose="02020603050405020304" pitchFamily="18" charset="0"/>
              </a:rPr>
              <a:t>уровне. Дефицит </a:t>
            </a:r>
            <a:r>
              <a:rPr lang="ru-RU" sz="1400" dirty="0">
                <a:solidFill>
                  <a:prstClr val="black"/>
                </a:solidFill>
                <a:latin typeface="Times New Roman" panose="02020603050405020304" pitchFamily="18" charset="0"/>
                <a:cs typeface="Times New Roman" panose="02020603050405020304" pitchFamily="18" charset="0"/>
              </a:rPr>
              <a:t>становится угрозой выполнения социальных обязательств государства и для его преодоления применяются </a:t>
            </a:r>
            <a:r>
              <a:rPr lang="ru-RU" sz="1400" dirty="0" smtClean="0">
                <a:solidFill>
                  <a:prstClr val="black"/>
                </a:solidFill>
                <a:latin typeface="Times New Roman" panose="02020603050405020304" pitchFamily="18" charset="0"/>
                <a:cs typeface="Times New Roman" panose="02020603050405020304" pitchFamily="18" charset="0"/>
              </a:rPr>
              <a:t>методы </a:t>
            </a:r>
            <a:r>
              <a:rPr lang="ru-RU" sz="1400" dirty="0">
                <a:solidFill>
                  <a:prstClr val="black"/>
                </a:solidFill>
                <a:latin typeface="Times New Roman" panose="02020603050405020304" pitchFamily="18" charset="0"/>
                <a:cs typeface="Times New Roman" panose="02020603050405020304" pitchFamily="18" charset="0"/>
              </a:rPr>
              <a:t>мобилизации доходов и оптимизации использования бюджетных средств, направленные на обеспечение </a:t>
            </a:r>
            <a:r>
              <a:rPr lang="ru-RU" sz="1400" dirty="0" smtClean="0">
                <a:solidFill>
                  <a:prstClr val="black"/>
                </a:solidFill>
                <a:latin typeface="Times New Roman" panose="02020603050405020304" pitchFamily="18" charset="0"/>
                <a:cs typeface="Times New Roman" panose="02020603050405020304" pitchFamily="18" charset="0"/>
              </a:rPr>
              <a:t>баланса</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Когда </a:t>
            </a:r>
            <a:r>
              <a:rPr lang="ru-RU" sz="1400" dirty="0">
                <a:solidFill>
                  <a:prstClr val="black"/>
                </a:solidFill>
                <a:latin typeface="Times New Roman" panose="02020603050405020304" pitchFamily="18" charset="0"/>
                <a:cs typeface="Times New Roman" panose="02020603050405020304" pitchFamily="18" charset="0"/>
              </a:rPr>
              <a:t>возможности привлечения традиционных доходных источников (налоги, сборы, отчисления и др.) и сокращения расходов исчерпаны, на покрытие дефицита бюджета направляются заемные средства. </a:t>
            </a:r>
            <a:endParaRPr lang="ru-RU" sz="1400" dirty="0" smtClean="0">
              <a:solidFill>
                <a:prstClr val="black"/>
              </a:solidFill>
              <a:latin typeface="Times New Roman" panose="02020603050405020304" pitchFamily="18" charset="0"/>
              <a:cs typeface="Times New Roman" panose="02020603050405020304" pitchFamily="18" charset="0"/>
            </a:endParaRPr>
          </a:p>
          <a:p>
            <a:pPr algn="just"/>
            <a:r>
              <a:rPr lang="ru-RU" sz="1400" dirty="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   Формирование </a:t>
            </a:r>
            <a:r>
              <a:rPr lang="ru-RU" sz="1400" dirty="0">
                <a:solidFill>
                  <a:prstClr val="black"/>
                </a:solidFill>
                <a:latin typeface="Times New Roman" panose="02020603050405020304" pitchFamily="18" charset="0"/>
                <a:cs typeface="Times New Roman" panose="02020603050405020304" pitchFamily="18" charset="0"/>
              </a:rPr>
              <a:t>эффективного механизма заимствований, позволяющего привлекать дополнительные ресурсы при минимальных издержках, - суть долговой политики региона, нацеленной, прежде всего, на преодоление дефицитности бюджета и достижение его сбалансированности</a:t>
            </a:r>
            <a:r>
              <a:rPr lang="ru-RU" sz="1400" dirty="0" smtClean="0">
                <a:solidFill>
                  <a:prstClr val="black"/>
                </a:solidFill>
                <a:latin typeface="Times New Roman" panose="02020603050405020304" pitchFamily="18" charset="0"/>
                <a:cs typeface="Times New Roman" panose="02020603050405020304" pitchFamily="18" charset="0"/>
              </a:rPr>
              <a:t>.</a:t>
            </a:r>
          </a:p>
          <a:p>
            <a:pPr algn="just"/>
            <a:r>
              <a:rPr lang="ru-RU" sz="1400" dirty="0" smtClean="0">
                <a:solidFill>
                  <a:prstClr val="black"/>
                </a:solidFill>
                <a:latin typeface="Times New Roman" panose="02020603050405020304" pitchFamily="18" charset="0"/>
                <a:cs typeface="Times New Roman" panose="02020603050405020304" pitchFamily="18" charset="0"/>
              </a:rPr>
              <a:t>    Вытекающая из этого задача – сокращение государственного долга Чувашской Республики</a:t>
            </a:r>
          </a:p>
        </p:txBody>
      </p:sp>
      <p:sp>
        <p:nvSpPr>
          <p:cNvPr id="7" name="Скругленный прямоугольник 6"/>
          <p:cNvSpPr/>
          <p:nvPr/>
        </p:nvSpPr>
        <p:spPr>
          <a:xfrm>
            <a:off x="179512" y="5661248"/>
            <a:ext cx="5616624"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500" dirty="0" smtClean="0">
                <a:solidFill>
                  <a:prstClr val="black"/>
                </a:solidFill>
                <a:latin typeface="Times New Roman" panose="02020603050405020304" pitchFamily="18" charset="0"/>
                <a:cs typeface="Times New Roman" panose="02020603050405020304" pitchFamily="18" charset="0"/>
              </a:rPr>
              <a:t>Проведение </a:t>
            </a:r>
            <a:r>
              <a:rPr lang="ru-RU" sz="15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5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02060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10</a:t>
            </a:fld>
            <a:endParaRPr lang="ru-RU" dirty="0"/>
          </a:p>
        </p:txBody>
      </p:sp>
      <p:sp>
        <p:nvSpPr>
          <p:cNvPr id="8" name="Скругленный прямоугольник 7"/>
          <p:cNvSpPr/>
          <p:nvPr/>
        </p:nvSpPr>
        <p:spPr>
          <a:xfrm>
            <a:off x="411036" y="1052737"/>
            <a:ext cx="7759026" cy="900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latin typeface="Times New Roman" panose="02020603050405020304" pitchFamily="18" charset="0"/>
                <a:cs typeface="Times New Roman" panose="02020603050405020304" pitchFamily="18" charset="0"/>
              </a:rPr>
              <a:t>План </a:t>
            </a:r>
            <a:r>
              <a:rPr lang="ru-RU" dirty="0">
                <a:latin typeface="Times New Roman" panose="02020603050405020304" pitchFamily="18" charset="0"/>
                <a:cs typeface="Times New Roman" panose="02020603050405020304" pitchFamily="18" charset="0"/>
              </a:rPr>
              <a:t>мероприятий по оздоровлению государственных финансов Чувашской Республики и </a:t>
            </a:r>
            <a:r>
              <a:rPr lang="ru-RU" dirty="0" smtClean="0">
                <a:latin typeface="Times New Roman" panose="02020603050405020304" pitchFamily="18" charset="0"/>
                <a:cs typeface="Times New Roman" panose="02020603050405020304" pitchFamily="18" charset="0"/>
              </a:rPr>
              <a:t>план </a:t>
            </a:r>
            <a:r>
              <a:rPr lang="ru-RU" dirty="0">
                <a:latin typeface="Times New Roman" panose="02020603050405020304" pitchFamily="18" charset="0"/>
                <a:cs typeface="Times New Roman" panose="02020603050405020304" pitchFamily="18" charset="0"/>
              </a:rPr>
              <a:t>мероприятий по сокращению государственного долга Чувашской Республики</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4716016" y="1988840"/>
            <a:ext cx="4185023" cy="792087"/>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r>
              <a:rPr lang="ru-RU" sz="1500" i="1" dirty="0" smtClean="0">
                <a:latin typeface="Times New Roman" panose="02020603050405020304" pitchFamily="18" charset="0"/>
                <a:cs typeface="Times New Roman" panose="02020603050405020304" pitchFamily="18" charset="0"/>
              </a:rPr>
              <a:t>утверждены </a:t>
            </a:r>
            <a:r>
              <a:rPr lang="ru-RU" sz="1500" i="1" dirty="0">
                <a:latin typeface="Times New Roman" panose="02020603050405020304" pitchFamily="18" charset="0"/>
                <a:cs typeface="Times New Roman" panose="02020603050405020304" pitchFamily="18" charset="0"/>
              </a:rPr>
              <a:t>распоряжением Кабинета Министров Чувашской Республики от 21 января 2013 г. № </a:t>
            </a:r>
            <a:r>
              <a:rPr lang="ru-RU" sz="1500" i="1" dirty="0" smtClean="0">
                <a:latin typeface="Times New Roman" panose="02020603050405020304" pitchFamily="18" charset="0"/>
                <a:cs typeface="Times New Roman" panose="02020603050405020304" pitchFamily="18" charset="0"/>
              </a:rPr>
              <a:t>21-р</a:t>
            </a:r>
            <a:endParaRPr lang="ru-RU" sz="1500" b="1" i="1" dirty="0">
              <a:solidFill>
                <a:prstClr val="black"/>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a:off x="411036" y="2852937"/>
            <a:ext cx="7759026" cy="900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latin typeface="Times New Roman" panose="02020603050405020304" pitchFamily="18" charset="0"/>
                <a:cs typeface="Times New Roman" panose="02020603050405020304" pitchFamily="18" charset="0"/>
              </a:rPr>
              <a:t>План </a:t>
            </a:r>
            <a:r>
              <a:rPr lang="ru-RU" dirty="0">
                <a:latin typeface="Times New Roman" panose="02020603050405020304" pitchFamily="18" charset="0"/>
                <a:cs typeface="Times New Roman" panose="02020603050405020304" pitchFamily="18" charset="0"/>
              </a:rPr>
              <a:t>мероприятий по росту доходов, оптимизации расходов и совершенствованию долговой политики Чувашской Республики на 2013–2018 годы</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4712938" y="3853987"/>
            <a:ext cx="4185023" cy="864096"/>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r>
              <a:rPr lang="ru-RU" sz="1500" i="1" dirty="0" smtClean="0">
                <a:latin typeface="Times New Roman" panose="02020603050405020304" pitchFamily="18" charset="0"/>
                <a:cs typeface="Times New Roman" panose="02020603050405020304" pitchFamily="18" charset="0"/>
              </a:rPr>
              <a:t>утвержден </a:t>
            </a:r>
            <a:r>
              <a:rPr lang="ru-RU" sz="1500" i="1" dirty="0">
                <a:latin typeface="Times New Roman" panose="02020603050405020304" pitchFamily="18" charset="0"/>
                <a:cs typeface="Times New Roman" panose="02020603050405020304" pitchFamily="18" charset="0"/>
              </a:rPr>
              <a:t>распоряжением Кабинета Министров Чувашской Республики 15 ноября 2013 г. № 680-р </a:t>
            </a:r>
            <a:endParaRPr lang="ru-RU" sz="1500" b="1" i="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411036" y="4880314"/>
            <a:ext cx="7759026" cy="720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a:latin typeface="Times New Roman" panose="02020603050405020304" pitchFamily="18" charset="0"/>
                <a:cs typeface="Times New Roman" panose="02020603050405020304" pitchFamily="18" charset="0"/>
              </a:rPr>
              <a:t>План обеспечения стабильного социально-экономического развития Чувашской Республики на 2016 - 2017 годы</a:t>
            </a:r>
          </a:p>
        </p:txBody>
      </p:sp>
      <p:sp>
        <p:nvSpPr>
          <p:cNvPr id="14" name="Скругленный прямоугольник 13"/>
          <p:cNvSpPr/>
          <p:nvPr/>
        </p:nvSpPr>
        <p:spPr>
          <a:xfrm>
            <a:off x="4716015" y="5688000"/>
            <a:ext cx="4185023" cy="572740"/>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r>
              <a:rPr lang="ru-RU" sz="1500" i="1" dirty="0" smtClean="0">
                <a:latin typeface="Times New Roman" panose="02020603050405020304" pitchFamily="18" charset="0"/>
                <a:cs typeface="Times New Roman" panose="02020603050405020304" pitchFamily="18" charset="0"/>
              </a:rPr>
              <a:t>утвержден </a:t>
            </a:r>
            <a:r>
              <a:rPr lang="ru-RU" sz="1500" i="1" dirty="0">
                <a:latin typeface="Times New Roman" panose="02020603050405020304" pitchFamily="18" charset="0"/>
                <a:cs typeface="Times New Roman" panose="02020603050405020304" pitchFamily="18" charset="0"/>
              </a:rPr>
              <a:t>распоряжением </a:t>
            </a:r>
            <a:r>
              <a:rPr lang="ru-RU" sz="1500" i="1" dirty="0" smtClean="0">
                <a:latin typeface="Times New Roman" panose="02020603050405020304" pitchFamily="18" charset="0"/>
                <a:cs typeface="Times New Roman" panose="02020603050405020304" pitchFamily="18" charset="0"/>
              </a:rPr>
              <a:t>Главы </a:t>
            </a:r>
            <a:r>
              <a:rPr lang="ru-RU" sz="1500" i="1" dirty="0">
                <a:latin typeface="Times New Roman" panose="02020603050405020304" pitchFamily="18" charset="0"/>
                <a:cs typeface="Times New Roman" panose="02020603050405020304" pitchFamily="18" charset="0"/>
              </a:rPr>
              <a:t>Чувашской Республики </a:t>
            </a:r>
            <a:r>
              <a:rPr lang="ru-RU" sz="1500" i="1" dirty="0" smtClean="0">
                <a:latin typeface="Times New Roman" panose="02020603050405020304" pitchFamily="18" charset="0"/>
                <a:cs typeface="Times New Roman" panose="02020603050405020304" pitchFamily="18" charset="0"/>
              </a:rPr>
              <a:t>14 марта 2016 </a:t>
            </a:r>
            <a:r>
              <a:rPr lang="ru-RU" sz="1500" i="1" dirty="0">
                <a:latin typeface="Times New Roman" panose="02020603050405020304" pitchFamily="18" charset="0"/>
                <a:cs typeface="Times New Roman" panose="02020603050405020304" pitchFamily="18" charset="0"/>
              </a:rPr>
              <a:t>г. № </a:t>
            </a:r>
            <a:r>
              <a:rPr lang="ru-RU" sz="1500" i="1" dirty="0" smtClean="0">
                <a:latin typeface="Times New Roman" panose="02020603050405020304" pitchFamily="18" charset="0"/>
                <a:cs typeface="Times New Roman" panose="02020603050405020304" pitchFamily="18" charset="0"/>
              </a:rPr>
              <a:t>66-рг </a:t>
            </a:r>
            <a:endParaRPr lang="ru-RU" sz="1500" b="1" i="1" dirty="0">
              <a:solidFill>
                <a:prstClr val="black"/>
              </a:solidFill>
              <a:latin typeface="Times New Roman" panose="02020603050405020304" pitchFamily="18" charset="0"/>
              <a:cs typeface="Times New Roman" panose="02020603050405020304" pitchFamily="18" charset="0"/>
            </a:endParaRP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schemeClr val="tx1"/>
                </a:solidFill>
                <a:effectLst/>
                <a:latin typeface="Times New Roman" panose="02020603050405020304" pitchFamily="18" charset="0"/>
                <a:cs typeface="Times New Roman" panose="02020603050405020304" pitchFamily="18" charset="0"/>
              </a:rPr>
              <a:t>для </a:t>
            </a:r>
            <a:r>
              <a:rPr lang="ru-RU" sz="1800" dirty="0">
                <a:solidFill>
                  <a:schemeClr val="tx1"/>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28418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fld id="{667CCBFA-BFB9-4E9F-B6F6-694D72409F22}" type="slidenum">
              <a:rPr lang="ru-RU" smtClean="0"/>
              <a:pPr>
                <a:defRPr/>
              </a:pPr>
              <a:t>11</a:t>
            </a:fld>
            <a:endParaRPr lang="ru-RU" dirty="0"/>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schemeClr val="tx1"/>
                </a:solidFill>
                <a:effectLst/>
                <a:latin typeface="Times New Roman" panose="02020603050405020304" pitchFamily="18" charset="0"/>
                <a:cs typeface="Times New Roman" panose="02020603050405020304" pitchFamily="18" charset="0"/>
              </a:rPr>
              <a:t>2017 </a:t>
            </a:r>
            <a:r>
              <a:rPr lang="ru-RU" sz="2000" dirty="0">
                <a:solidFill>
                  <a:schemeClr val="tx1"/>
                </a:solidFill>
                <a:effectLst/>
                <a:latin typeface="Times New Roman" panose="02020603050405020304" pitchFamily="18" charset="0"/>
                <a:cs typeface="Times New Roman" panose="02020603050405020304" pitchFamily="18" charset="0"/>
              </a:rPr>
              <a:t>году</a:t>
            </a: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7" name="Скругленный прямоугольник 6"/>
          <p:cNvSpPr/>
          <p:nvPr/>
        </p:nvSpPr>
        <p:spPr>
          <a:xfrm>
            <a:off x="207055" y="794644"/>
            <a:ext cx="7200000"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a:latin typeface="Times New Roman" panose="02020603050405020304" pitchFamily="18" charset="0"/>
                <a:cs typeface="Times New Roman" panose="02020603050405020304" pitchFamily="18" charset="0"/>
              </a:rPr>
              <a:t>о</a:t>
            </a:r>
            <a:r>
              <a:rPr lang="ru-RU" sz="1800" b="1" dirty="0" smtClean="0">
                <a:latin typeface="Times New Roman" panose="02020603050405020304" pitchFamily="18" charset="0"/>
                <a:cs typeface="Times New Roman" panose="02020603050405020304" pitchFamily="18" charset="0"/>
              </a:rPr>
              <a:t>существление 100% расходов </a:t>
            </a:r>
            <a:r>
              <a:rPr lang="ru-RU" sz="1800" b="1" dirty="0">
                <a:latin typeface="Times New Roman" panose="02020603050405020304" pitchFamily="18" charset="0"/>
                <a:cs typeface="Times New Roman" panose="02020603050405020304" pitchFamily="18" charset="0"/>
              </a:rPr>
              <a:t>республиканского бюджета Чувашской Республики </a:t>
            </a:r>
            <a:r>
              <a:rPr lang="ru-RU" sz="1800" b="1" dirty="0" smtClean="0">
                <a:latin typeface="Times New Roman" panose="02020603050405020304" pitchFamily="18" charset="0"/>
                <a:cs typeface="Times New Roman" panose="02020603050405020304" pitchFamily="18" charset="0"/>
              </a:rPr>
              <a:t>в </a:t>
            </a:r>
            <a:r>
              <a:rPr lang="ru-RU" sz="1800" b="1" dirty="0">
                <a:latin typeface="Times New Roman" panose="02020603050405020304" pitchFamily="18" charset="0"/>
                <a:cs typeface="Times New Roman" panose="02020603050405020304" pitchFamily="18" charset="0"/>
              </a:rPr>
              <a:t>программном </a:t>
            </a:r>
            <a:r>
              <a:rPr lang="ru-RU" sz="1800" b="1" dirty="0" smtClean="0">
                <a:latin typeface="Times New Roman" panose="02020603050405020304" pitchFamily="18" charset="0"/>
                <a:cs typeface="Times New Roman" panose="02020603050405020304" pitchFamily="18" charset="0"/>
              </a:rPr>
              <a:t>формате</a:t>
            </a:r>
            <a:endParaRPr lang="ru-RU" sz="1800" b="1" dirty="0">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070178" y="3296933"/>
            <a:ext cx="7200000" cy="137740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smtClean="0">
                <a:solidFill>
                  <a:schemeClr val="tx1"/>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объему доходов республиканского бюджета Чувашской Республики без учета </a:t>
            </a:r>
            <a:r>
              <a:rPr lang="ru-RU" sz="1800" b="1" dirty="0">
                <a:solidFill>
                  <a:schemeClr val="tx1"/>
                </a:solidFill>
                <a:latin typeface="Times New Roman" panose="02020603050405020304" pitchFamily="18" charset="0"/>
                <a:cs typeface="Times New Roman" panose="02020603050405020304" pitchFamily="18" charset="0"/>
              </a:rPr>
              <a:t>безвозмездных поступлений на </a:t>
            </a:r>
            <a:r>
              <a:rPr lang="ru-RU" sz="1800" b="1" dirty="0" smtClean="0">
                <a:solidFill>
                  <a:schemeClr val="tx1"/>
                </a:solidFill>
                <a:latin typeface="Times New Roman" panose="02020603050405020304" pitchFamily="18" charset="0"/>
                <a:cs typeface="Times New Roman" panose="02020603050405020304" pitchFamily="18" charset="0"/>
              </a:rPr>
              <a:t>1 </a:t>
            </a:r>
            <a:r>
              <a:rPr lang="ru-RU" sz="1800" b="1" dirty="0">
                <a:solidFill>
                  <a:schemeClr val="tx1"/>
                </a:solidFill>
                <a:latin typeface="Times New Roman" panose="02020603050405020304" pitchFamily="18" charset="0"/>
                <a:cs typeface="Times New Roman" panose="02020603050405020304" pitchFamily="18" charset="0"/>
              </a:rPr>
              <a:t>января 2018 года </a:t>
            </a:r>
            <a:r>
              <a:rPr lang="ru-RU" sz="1800" b="1" dirty="0" smtClean="0">
                <a:solidFill>
                  <a:schemeClr val="tx1"/>
                </a:solidFill>
                <a:latin typeface="Times New Roman" panose="02020603050405020304" pitchFamily="18" charset="0"/>
                <a:cs typeface="Times New Roman" panose="02020603050405020304" pitchFamily="18" charset="0"/>
              </a:rPr>
              <a:t>- 52,9% (на 1 января 2017 года – 55,6%)</a:t>
            </a:r>
            <a:endParaRPr lang="ru-RU" sz="1800" b="1" dirty="0">
              <a:solidFill>
                <a:schemeClr val="tx1"/>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0602" y="2028374"/>
            <a:ext cx="7200000"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smtClean="0">
                <a:latin typeface="Times New Roman" panose="02020603050405020304" pitchFamily="18" charset="0"/>
                <a:cs typeface="Times New Roman" panose="02020603050405020304" pitchFamily="18" charset="0"/>
              </a:rPr>
              <a:t>рост собственных доходов </a:t>
            </a:r>
            <a:r>
              <a:rPr lang="ru-RU" sz="1800" b="1" dirty="0">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latin typeface="Times New Roman" panose="02020603050405020304" pitchFamily="18" charset="0"/>
                <a:cs typeface="Times New Roman" panose="02020603050405020304" pitchFamily="18" charset="0"/>
              </a:rPr>
              <a:t>4,1% к </a:t>
            </a:r>
            <a:r>
              <a:rPr lang="ru-RU" sz="1800" b="1" dirty="0">
                <a:latin typeface="Times New Roman" panose="02020603050405020304" pitchFamily="18" charset="0"/>
                <a:cs typeface="Times New Roman" panose="02020603050405020304" pitchFamily="18" charset="0"/>
              </a:rPr>
              <a:t>уровню </a:t>
            </a:r>
            <a:r>
              <a:rPr lang="ru-RU" sz="1800" b="1" dirty="0" smtClean="0">
                <a:latin typeface="Times New Roman" panose="02020603050405020304" pitchFamily="18" charset="0"/>
                <a:cs typeface="Times New Roman" panose="02020603050405020304" pitchFamily="18" charset="0"/>
              </a:rPr>
              <a:t>2016 года</a:t>
            </a:r>
            <a:endParaRPr lang="ru-RU" sz="1800" b="1" dirty="0">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763688" y="5052465"/>
            <a:ext cx="7200000"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smtClean="0">
                <a:latin typeface="Times New Roman" panose="02020603050405020304" pitchFamily="18" charset="0"/>
                <a:cs typeface="Times New Roman" panose="02020603050405020304" pitchFamily="18" charset="0"/>
              </a:rPr>
              <a:t>все </a:t>
            </a:r>
            <a:r>
              <a:rPr lang="ru-RU" sz="1800" b="1" dirty="0">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Tree>
    <p:extLst>
      <p:ext uri="{BB962C8B-B14F-4D97-AF65-F5344CB8AC3E}">
        <p14:creationId xmlns:p14="http://schemas.microsoft.com/office/powerpoint/2010/main" val="24519794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4804" y="986061"/>
            <a:ext cx="2419350" cy="18859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12</a:t>
            </a:fld>
            <a:endParaRPr lang="ru-RU" dirty="0"/>
          </a:p>
        </p:txBody>
      </p:sp>
      <p:sp>
        <p:nvSpPr>
          <p:cNvPr id="5" name="Овал 4"/>
          <p:cNvSpPr/>
          <p:nvPr/>
        </p:nvSpPr>
        <p:spPr>
          <a:xfrm>
            <a:off x="179512" y="1124744"/>
            <a:ext cx="6768752" cy="1224136"/>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2000" b="1" dirty="0" smtClean="0">
                <a:latin typeface="Times New Roman" panose="02020603050405020304" pitchFamily="18" charset="0"/>
                <a:cs typeface="Times New Roman" panose="02020603050405020304" pitchFamily="18" charset="0"/>
              </a:rPr>
              <a:t>обеспечение </a:t>
            </a:r>
            <a:r>
              <a:rPr lang="ru-RU" sz="2000" b="1" dirty="0">
                <a:latin typeface="Times New Roman" panose="02020603050405020304" pitchFamily="18" charset="0"/>
                <a:cs typeface="Times New Roman" panose="02020603050405020304" pitchFamily="18" charset="0"/>
              </a:rPr>
              <a:t>сбалансированности и финансовой устойчивости бюджетной </a:t>
            </a:r>
            <a:r>
              <a:rPr lang="ru-RU" sz="2000" b="1" dirty="0" smtClean="0">
                <a:latin typeface="Times New Roman" panose="02020603050405020304" pitchFamily="18" charset="0"/>
                <a:cs typeface="Times New Roman" panose="02020603050405020304" pitchFamily="18" charset="0"/>
              </a:rPr>
              <a:t>системы</a:t>
            </a:r>
            <a:endParaRPr lang="ru-RU" sz="2000" b="1" dirty="0">
              <a:latin typeface="Times New Roman" panose="02020603050405020304" pitchFamily="18" charset="0"/>
              <a:cs typeface="Times New Roman" panose="02020603050405020304" pitchFamily="18" charset="0"/>
            </a:endParaRPr>
          </a:p>
        </p:txBody>
      </p:sp>
      <p:sp>
        <p:nvSpPr>
          <p:cNvPr id="9" name="Овал 8"/>
          <p:cNvSpPr/>
          <p:nvPr/>
        </p:nvSpPr>
        <p:spPr>
          <a:xfrm>
            <a:off x="3065959" y="2492896"/>
            <a:ext cx="5898529" cy="1296144"/>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2000" b="1" dirty="0" smtClean="0">
                <a:latin typeface="Times New Roman" panose="02020603050405020304" pitchFamily="18" charset="0"/>
                <a:cs typeface="Times New Roman" panose="02020603050405020304" pitchFamily="18" charset="0"/>
              </a:rPr>
              <a:t>безусловное выполнение </a:t>
            </a:r>
            <a:r>
              <a:rPr lang="ru-RU" sz="2000" b="1" dirty="0">
                <a:latin typeface="Times New Roman" panose="02020603050405020304" pitchFamily="18" charset="0"/>
                <a:cs typeface="Times New Roman" panose="02020603050405020304" pitchFamily="18" charset="0"/>
              </a:rPr>
              <a:t>всех принятых обязательств республики</a:t>
            </a:r>
          </a:p>
        </p:txBody>
      </p:sp>
      <p:pic>
        <p:nvPicPr>
          <p:cNvPr id="2050" name="Picture 2" descr="T:\ОБП\IvNik\картинки\2015\i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444" y="4625280"/>
            <a:ext cx="2362200" cy="18097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T:\ОБП\IvNik\картинки\2015\базовый.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334" y="2588890"/>
            <a:ext cx="2684665" cy="12001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Овал 11"/>
          <p:cNvSpPr/>
          <p:nvPr/>
        </p:nvSpPr>
        <p:spPr>
          <a:xfrm>
            <a:off x="3095625" y="5085184"/>
            <a:ext cx="5898529" cy="1141298"/>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p>
            <a:pPr algn="ctr"/>
            <a:r>
              <a:rPr lang="ru-RU" sz="2000" b="1" dirty="0" smtClean="0">
                <a:solidFill>
                  <a:schemeClr val="tx1"/>
                </a:solidFill>
                <a:latin typeface="Times New Roman" panose="02020603050405020304" pitchFamily="18" charset="0"/>
                <a:cs typeface="Times New Roman" panose="02020603050405020304" pitchFamily="18" charset="0"/>
              </a:rPr>
              <a:t>поддержание оптимальной долговой нагрузки</a:t>
            </a:r>
            <a:endParaRPr lang="ru-RU" sz="2000" b="1" dirty="0">
              <a:solidFill>
                <a:schemeClr val="tx1"/>
              </a:solidFill>
              <a:latin typeface="Times New Roman" panose="02020603050405020304" pitchFamily="18" charset="0"/>
              <a:cs typeface="Times New Roman" panose="02020603050405020304" pitchFamily="18" charset="0"/>
            </a:endParaRPr>
          </a:p>
        </p:txBody>
      </p:sp>
      <p:sp>
        <p:nvSpPr>
          <p:cNvPr id="13" name="Овал 12"/>
          <p:cNvSpPr/>
          <p:nvPr/>
        </p:nvSpPr>
        <p:spPr>
          <a:xfrm>
            <a:off x="1653319" y="3861048"/>
            <a:ext cx="5898529" cy="1056879"/>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p>
            <a:pPr algn="ctr"/>
            <a:r>
              <a:rPr lang="ru-RU" sz="2000" b="1" dirty="0">
                <a:solidFill>
                  <a:schemeClr val="tx1"/>
                </a:solidFill>
                <a:latin typeface="Times New Roman" panose="02020603050405020304" pitchFamily="18" charset="0"/>
                <a:cs typeface="Times New Roman" panose="02020603050405020304" pitchFamily="18" charset="0"/>
              </a:rPr>
              <a:t>повышение эффективности расходов</a:t>
            </a:r>
          </a:p>
        </p:txBody>
      </p:sp>
      <p:sp>
        <p:nvSpPr>
          <p:cNvPr id="14"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a:t>
            </a:r>
            <a:r>
              <a:rPr lang="ru-RU" sz="2000" dirty="0" smtClean="0">
                <a:solidFill>
                  <a:schemeClr val="tx1"/>
                </a:solidFill>
                <a:effectLst/>
                <a:latin typeface="Times New Roman" panose="02020603050405020304" pitchFamily="18" charset="0"/>
                <a:cs typeface="Times New Roman" panose="02020603050405020304" pitchFamily="18" charset="0"/>
              </a:rPr>
              <a:t>2018-2020 </a:t>
            </a:r>
            <a:r>
              <a:rPr lang="ru-RU" sz="2000" dirty="0">
                <a:solidFill>
                  <a:schemeClr val="tx1"/>
                </a:solidFill>
                <a:effectLst/>
                <a:latin typeface="Times New Roman" panose="02020603050405020304" pitchFamily="18" charset="0"/>
                <a:cs typeface="Times New Roman" panose="02020603050405020304" pitchFamily="18" charset="0"/>
              </a:rPr>
              <a:t>годы</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6622024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971600"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Республиканский бюджет</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5292080"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pPr>
                <a:defRPr/>
              </a:pPr>
              <a:t>13</a:t>
            </a:fld>
            <a:endParaRPr lang="ru-RU" dirty="0"/>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2017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4" name="Диаграмма 13"/>
          <p:cNvGraphicFramePr>
            <a:graphicFrameLocks/>
          </p:cNvGraphicFramePr>
          <p:nvPr>
            <p:extLst>
              <p:ext uri="{D42A27DB-BD31-4B8C-83A1-F6EECF244321}">
                <p14:modId xmlns:p14="http://schemas.microsoft.com/office/powerpoint/2010/main" val="1709235262"/>
              </p:ext>
            </p:extLst>
          </p:nvPr>
        </p:nvGraphicFramePr>
        <p:xfrm>
          <a:off x="251517" y="1356536"/>
          <a:ext cx="4184149" cy="4016680"/>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5667" y="5332000"/>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222142373"/>
              </p:ext>
            </p:extLst>
          </p:nvPr>
        </p:nvGraphicFramePr>
        <p:xfrm>
          <a:off x="4884542" y="1356536"/>
          <a:ext cx="4029075"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1764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892951"/>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Доходы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3491880" y="892951"/>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Расходы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pPr>
                <a:defRPr/>
              </a:pPr>
              <a:t>14</a:t>
            </a:fld>
            <a:endParaRPr lang="ru-RU" dirty="0"/>
          </a:p>
        </p:txBody>
      </p:sp>
      <p:graphicFrame>
        <p:nvGraphicFramePr>
          <p:cNvPr id="14" name="Диаграмма 13"/>
          <p:cNvGraphicFramePr>
            <a:graphicFrameLocks/>
          </p:cNvGraphicFramePr>
          <p:nvPr>
            <p:extLst>
              <p:ext uri="{D42A27DB-BD31-4B8C-83A1-F6EECF244321}">
                <p14:modId xmlns:p14="http://schemas.microsoft.com/office/powerpoint/2010/main" val="2691101027"/>
              </p:ext>
            </p:extLst>
          </p:nvPr>
        </p:nvGraphicFramePr>
        <p:xfrm>
          <a:off x="283234" y="1466290"/>
          <a:ext cx="2632582" cy="36188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a:graphicFrameLocks/>
          </p:cNvGraphicFramePr>
          <p:nvPr>
            <p:extLst>
              <p:ext uri="{D42A27DB-BD31-4B8C-83A1-F6EECF244321}">
                <p14:modId xmlns:p14="http://schemas.microsoft.com/office/powerpoint/2010/main" val="1274347636"/>
              </p:ext>
            </p:extLst>
          </p:nvPr>
        </p:nvGraphicFramePr>
        <p:xfrm>
          <a:off x="3260777" y="1466290"/>
          <a:ext cx="2639081" cy="3618894"/>
        </p:xfrm>
        <a:graphic>
          <a:graphicData uri="http://schemas.openxmlformats.org/drawingml/2006/chart">
            <c:chart xmlns:c="http://schemas.openxmlformats.org/drawingml/2006/chart" xmlns:r="http://schemas.openxmlformats.org/officeDocument/2006/relationships" r:id="rId4"/>
          </a:graphicData>
        </a:graphic>
      </p:graphicFrame>
      <p:sp>
        <p:nvSpPr>
          <p:cNvPr id="17" name="Скругленный прямоугольник 16"/>
          <p:cNvSpPr/>
          <p:nvPr/>
        </p:nvSpPr>
        <p:spPr>
          <a:xfrm>
            <a:off x="6544200" y="892951"/>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700" dirty="0" smtClean="0">
                <a:solidFill>
                  <a:schemeClr val="tx1"/>
                </a:solidFill>
                <a:latin typeface="Times New Roman" panose="02020603050405020304" pitchFamily="18" charset="0"/>
                <a:cs typeface="Times New Roman" panose="02020603050405020304" pitchFamily="18" charset="0"/>
              </a:rPr>
              <a:t>Дефицит</a:t>
            </a:r>
          </a:p>
        </p:txBody>
      </p:sp>
      <p:sp>
        <p:nvSpPr>
          <p:cNvPr id="18" name="Скругленная прямоугольная выноска 17"/>
          <p:cNvSpPr/>
          <p:nvPr/>
        </p:nvSpPr>
        <p:spPr>
          <a:xfrm>
            <a:off x="251518" y="5517232"/>
            <a:ext cx="5256586" cy="953453"/>
          </a:xfrm>
          <a:prstGeom prst="wedgeRoundRectCallout">
            <a:avLst>
              <a:gd name="adj1" fmla="val -55"/>
              <a:gd name="adj2" fmla="val -81356"/>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latin typeface="Times New Roman" panose="02020603050405020304" pitchFamily="18" charset="0"/>
                <a:cs typeface="Times New Roman" panose="02020603050405020304" pitchFamily="18" charset="0"/>
              </a:rPr>
              <a:t>Доходы и расходы в 2018-2020 гг.  будут корректироваться в сторону увеличения по итогам распределения межбюджетных </a:t>
            </a:r>
            <a:r>
              <a:rPr lang="ru-RU" sz="1400" dirty="0">
                <a:latin typeface="Times New Roman" panose="02020603050405020304" pitchFamily="18" charset="0"/>
                <a:cs typeface="Times New Roman" panose="02020603050405020304" pitchFamily="18" charset="0"/>
              </a:rPr>
              <a:t>трансфертов </a:t>
            </a:r>
            <a:r>
              <a:rPr lang="ru-RU" sz="1400" dirty="0" smtClean="0">
                <a:latin typeface="Times New Roman" panose="02020603050405020304" pitchFamily="18" charset="0"/>
                <a:cs typeface="Times New Roman" panose="02020603050405020304" pitchFamily="18" charset="0"/>
              </a:rPr>
              <a:t>в процессе </a:t>
            </a:r>
            <a:r>
              <a:rPr lang="ru-RU" sz="1400" dirty="0">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latin typeface="Times New Roman" panose="02020603050405020304" pitchFamily="18" charset="0"/>
                <a:cs typeface="Times New Roman" panose="02020603050405020304" pitchFamily="18" charset="0"/>
              </a:rPr>
              <a:t>отдельным </a:t>
            </a:r>
            <a:r>
              <a:rPr lang="ru-RU" sz="1400" dirty="0">
                <a:latin typeface="Times New Roman" panose="02020603050405020304" pitchFamily="18" charset="0"/>
                <a:cs typeface="Times New Roman" panose="02020603050405020304" pitchFamily="18" charset="0"/>
              </a:rPr>
              <a:t>решениям Правительства Российской Федерации</a:t>
            </a:r>
          </a:p>
        </p:txBody>
      </p:sp>
      <p:graphicFrame>
        <p:nvGraphicFramePr>
          <p:cNvPr id="19" name="Диаграмма 18"/>
          <p:cNvGraphicFramePr>
            <a:graphicFrameLocks/>
          </p:cNvGraphicFramePr>
          <p:nvPr>
            <p:extLst>
              <p:ext uri="{D42A27DB-BD31-4B8C-83A1-F6EECF244321}">
                <p14:modId xmlns:p14="http://schemas.microsoft.com/office/powerpoint/2010/main" val="2818722046"/>
              </p:ext>
            </p:extLst>
          </p:nvPr>
        </p:nvGraphicFramePr>
        <p:xfrm>
          <a:off x="5888082" y="1484784"/>
          <a:ext cx="3148580" cy="3618894"/>
        </p:xfrm>
        <a:graphic>
          <a:graphicData uri="http://schemas.openxmlformats.org/drawingml/2006/chart">
            <c:chart xmlns:c="http://schemas.openxmlformats.org/drawingml/2006/chart" xmlns:r="http://schemas.openxmlformats.org/officeDocument/2006/relationships" r:id="rId5"/>
          </a:graphicData>
        </a:graphic>
      </p:graphicFrame>
      <p:sp>
        <p:nvSpPr>
          <p:cNvPr id="20" name="Скругленный прямоугольник 19"/>
          <p:cNvSpPr/>
          <p:nvPr/>
        </p:nvSpPr>
        <p:spPr>
          <a:xfrm>
            <a:off x="7872640" y="892951"/>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sz="1700" dirty="0" smtClean="0">
                <a:solidFill>
                  <a:schemeClr val="tx1"/>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0126" y="4774704"/>
            <a:ext cx="2083296" cy="2083296"/>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schemeClr val="tx1"/>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schemeClr val="tx1"/>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261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3381833779"/>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6968990" y="743620"/>
            <a:ext cx="2118787" cy="2408873"/>
          </a:xfrm>
          <a:prstGeom prst="wedgeRoundRectCallout">
            <a:avLst>
              <a:gd name="adj1" fmla="val -63990"/>
              <a:gd name="adj2" fmla="val 55874"/>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200" dirty="0" smtClean="0">
                <a:latin typeface="Times New Roman" panose="02020603050405020304" pitchFamily="18" charset="0"/>
                <a:cs typeface="Times New Roman" panose="02020603050405020304" pitchFamily="18" charset="0"/>
              </a:rPr>
              <a:t>В 2017 году удалось добиться снижения как уровня государственного долга Чувашской Республики, так и показателей отношения </a:t>
            </a:r>
            <a:r>
              <a:rPr lang="ru-RU" sz="1200" dirty="0">
                <a:latin typeface="Times New Roman" panose="02020603050405020304" pitchFamily="18" charset="0"/>
                <a:cs typeface="Times New Roman" panose="02020603050405020304" pitchFamily="18" charset="0"/>
              </a:rPr>
              <a:t>государственного долга к собственным </a:t>
            </a:r>
            <a:r>
              <a:rPr lang="ru-RU" sz="1200" dirty="0" smtClean="0">
                <a:latin typeface="Times New Roman" panose="02020603050405020304" pitchFamily="18" charset="0"/>
                <a:cs typeface="Times New Roman" panose="02020603050405020304" pitchFamily="18" charset="0"/>
              </a:rPr>
              <a:t>доходам </a:t>
            </a:r>
            <a:r>
              <a:rPr lang="ru-RU" sz="1200" dirty="0">
                <a:latin typeface="Times New Roman" panose="02020603050405020304" pitchFamily="18" charset="0"/>
                <a:cs typeface="Times New Roman" panose="02020603050405020304" pitchFamily="18" charset="0"/>
              </a:rPr>
              <a:t>и </a:t>
            </a:r>
            <a:r>
              <a:rPr lang="ru-RU" sz="1200" dirty="0" smtClean="0">
                <a:latin typeface="Times New Roman" panose="02020603050405020304" pitchFamily="18" charset="0"/>
                <a:cs typeface="Times New Roman" panose="02020603050405020304" pitchFamily="18" charset="0"/>
              </a:rPr>
              <a:t>доли </a:t>
            </a:r>
            <a:r>
              <a:rPr lang="ru-RU" sz="1200" dirty="0">
                <a:latin typeface="Times New Roman" panose="02020603050405020304" pitchFamily="18" charset="0"/>
                <a:cs typeface="Times New Roman" panose="02020603050405020304" pitchFamily="18" charset="0"/>
              </a:rPr>
              <a:t>расходов на обслуживание госдолга к расходам бюджета (</a:t>
            </a:r>
            <a:r>
              <a:rPr lang="ru-RU" sz="1200" dirty="0" smtClean="0">
                <a:latin typeface="Times New Roman" panose="02020603050405020304" pitchFamily="18" charset="0"/>
                <a:cs typeface="Times New Roman" panose="02020603050405020304" pitchFamily="18" charset="0"/>
              </a:rPr>
              <a:t>без </a:t>
            </a:r>
            <a:r>
              <a:rPr lang="ru-RU" sz="1200" dirty="0">
                <a:latin typeface="Times New Roman" panose="02020603050405020304" pitchFamily="18" charset="0"/>
                <a:cs typeface="Times New Roman" panose="02020603050405020304" pitchFamily="18" charset="0"/>
              </a:rPr>
              <a:t>учета расходов за счет </a:t>
            </a:r>
            <a:r>
              <a:rPr lang="ru-RU" sz="1200" dirty="0" smtClean="0">
                <a:latin typeface="Times New Roman" panose="02020603050405020304" pitchFamily="18" charset="0"/>
                <a:cs typeface="Times New Roman" panose="02020603050405020304" pitchFamily="18" charset="0"/>
              </a:rPr>
              <a:t>субвенций)</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6957522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458323087"/>
              </p:ext>
            </p:extLst>
          </p:nvPr>
        </p:nvGraphicFramePr>
        <p:xfrm>
          <a:off x="174858" y="901768"/>
          <a:ext cx="4752528" cy="5531189"/>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411687">
                <a:tc>
                  <a:txBody>
                    <a:bodyPr/>
                    <a:lstStyle/>
                    <a:p>
                      <a:r>
                        <a:rPr lang="ru-RU" sz="1400" dirty="0" smtClean="0">
                          <a:latin typeface="Times New Roman" panose="02020603050405020304" pitchFamily="18" charset="0"/>
                          <a:cs typeface="Times New Roman" panose="02020603050405020304" pitchFamily="18" charset="0"/>
                        </a:rPr>
                        <a:t>Ценные бумаги</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- 450 000,0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1 915 000,0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- 1 315 776,0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632198">
                <a:tc>
                  <a:txBody>
                    <a:bodyPr/>
                    <a:lstStyle/>
                    <a:p>
                      <a:r>
                        <a:rPr lang="ru-RU" sz="1400" kern="1200" dirty="0" smtClean="0">
                          <a:latin typeface="Times New Roman" panose="02020603050405020304" pitchFamily="18" charset="0"/>
                          <a:cs typeface="Times New Roman" panose="02020603050405020304" pitchFamily="18" charset="0"/>
                        </a:rPr>
                        <a:t>Кредиты,</a:t>
                      </a:r>
                      <a:r>
                        <a:rPr lang="ru-RU" sz="1400" kern="1200" baseline="0" dirty="0" smtClean="0">
                          <a:latin typeface="Times New Roman" panose="02020603050405020304" pitchFamily="18" charset="0"/>
                          <a:cs typeface="Times New Roman" panose="02020603050405020304" pitchFamily="18" charset="0"/>
                        </a:rPr>
                        <a:t> привлеченные в международных финансовых организациях</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-375 000,0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smtClean="0">
                          <a:latin typeface="Times New Roman" panose="02020603050405020304" pitchFamily="18" charset="0"/>
                          <a:cs typeface="Times New Roman" panose="02020603050405020304" pitchFamily="18" charset="0"/>
                        </a:rPr>
                        <a:t>49 867,4</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Акции и иные формы участия в капитале</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72 575,4</a:t>
                      </a:r>
                      <a:endParaRPr lang="ru-RU" sz="1400" b="0" dirty="0" smtClean="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a:t>
                      </a:r>
                      <a:r>
                        <a:rPr lang="ru-RU" sz="1400" smtClean="0">
                          <a:latin typeface="Times New Roman" panose="02020603050405020304" pitchFamily="18" charset="0"/>
                          <a:cs typeface="Times New Roman" panose="02020603050405020304" pitchFamily="18" charset="0"/>
                        </a:rPr>
                        <a:t>4 284,7</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1" dirty="0" smtClean="0">
                          <a:latin typeface="Times New Roman" panose="02020603050405020304" pitchFamily="18" charset="0"/>
                          <a:cs typeface="Times New Roman" panose="02020603050405020304" pitchFamily="18" charset="0"/>
                        </a:rPr>
                        <a:t>- 107 617,9</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3" name="TextBox 2"/>
          <p:cNvSpPr txBox="1"/>
          <p:nvPr/>
        </p:nvSpPr>
        <p:spPr>
          <a:xfrm>
            <a:off x="4999394" y="1404414"/>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от привлечения и погашения государственных ценных бумаг Чувашской Республики</a:t>
            </a:r>
            <a:endParaRPr lang="ru-RU" sz="11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999394" y="1935800"/>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4999394" y="2462899"/>
            <a:ext cx="3744416" cy="664012"/>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4999394" y="3206023"/>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кредитов от международных финансовых корпораций</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5" y="4934215"/>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5" y="5366263"/>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16</a:t>
            </a:fld>
            <a:endParaRPr lang="ru-RU" dirty="0"/>
          </a:p>
        </p:txBody>
      </p:sp>
      <p:sp>
        <p:nvSpPr>
          <p:cNvPr id="18" name="TextBox 17"/>
          <p:cNvSpPr txBox="1"/>
          <p:nvPr/>
        </p:nvSpPr>
        <p:spPr>
          <a:xfrm>
            <a:off x="4999394" y="3782087"/>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999394" y="4356742"/>
            <a:ext cx="3744414"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поступивших от продажи акций и иных форм участия в капитале</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2017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380105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3909205950"/>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204864"/>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b="1" dirty="0" smtClean="0">
                <a:solidFill>
                  <a:prstClr val="black"/>
                </a:solidFill>
                <a:latin typeface="Times New Roman" panose="02020603050405020304" pitchFamily="18" charset="0"/>
                <a:cs typeface="Times New Roman" panose="02020603050405020304" pitchFamily="18" charset="0"/>
              </a:rPr>
              <a:t>41</a:t>
            </a:r>
            <a:r>
              <a:rPr lang="en-US" b="1" dirty="0" smtClean="0">
                <a:solidFill>
                  <a:prstClr val="black"/>
                </a:solidFill>
                <a:latin typeface="Times New Roman" panose="02020603050405020304" pitchFamily="18" charset="0"/>
                <a:cs typeface="Times New Roman" panose="02020603050405020304" pitchFamily="18" charset="0"/>
              </a:rPr>
              <a:t> </a:t>
            </a:r>
            <a:r>
              <a:rPr lang="ru-RU" b="1" dirty="0" smtClean="0">
                <a:solidFill>
                  <a:prstClr val="black"/>
                </a:solidFill>
                <a:latin typeface="Times New Roman" panose="02020603050405020304" pitchFamily="18" charset="0"/>
                <a:cs typeface="Times New Roman" panose="02020603050405020304" pitchFamily="18" charset="0"/>
              </a:rPr>
              <a:t>357</a:t>
            </a:r>
            <a:r>
              <a:rPr lang="en-US" b="1" dirty="0" smtClean="0">
                <a:solidFill>
                  <a:prstClr val="black"/>
                </a:solidFill>
                <a:latin typeface="Times New Roman" panose="02020603050405020304" pitchFamily="18" charset="0"/>
                <a:cs typeface="Times New Roman" panose="02020603050405020304" pitchFamily="18" charset="0"/>
              </a:rPr>
              <a:t>,</a:t>
            </a:r>
            <a:r>
              <a:rPr lang="ru-RU" b="1" dirty="0" smtClean="0">
                <a:solidFill>
                  <a:prstClr val="black"/>
                </a:solidFill>
                <a:latin typeface="Times New Roman" panose="02020603050405020304" pitchFamily="18" charset="0"/>
                <a:cs typeface="Times New Roman" panose="02020603050405020304" pitchFamily="18" charset="0"/>
              </a:rPr>
              <a:t>9</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2038836"/>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en-US" dirty="0" smtClean="0">
                <a:latin typeface="Times New Roman" panose="02020603050405020304" pitchFamily="18" charset="0"/>
                <a:cs typeface="Times New Roman" panose="02020603050405020304" pitchFamily="18" charset="0"/>
              </a:rPr>
              <a:t>4</a:t>
            </a:r>
            <a:r>
              <a:rPr lang="ru-RU" dirty="0" smtClean="0">
                <a:latin typeface="Times New Roman" panose="02020603050405020304" pitchFamily="18" charset="0"/>
                <a:cs typeface="Times New Roman" panose="02020603050405020304" pitchFamily="18" charset="0"/>
              </a:rPr>
              <a:t>3</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9</a:t>
            </a:r>
            <a:r>
              <a:rPr lang="en-US" dirty="0" smtClean="0">
                <a:latin typeface="Times New Roman" panose="02020603050405020304" pitchFamily="18" charset="0"/>
                <a:cs typeface="Times New Roman" panose="02020603050405020304" pitchFamily="18" charset="0"/>
              </a:rPr>
              <a:t>7</a:t>
            </a:r>
            <a:r>
              <a:rPr lang="ru-RU" dirty="0" smtClean="0">
                <a:latin typeface="Times New Roman" panose="02020603050405020304" pitchFamily="18" charset="0"/>
                <a:cs typeface="Times New Roman" panose="02020603050405020304" pitchFamily="18" charset="0"/>
              </a:rPr>
              <a:t>4</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8</a:t>
            </a:r>
            <a:endParaRPr lang="ru-RU"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p:nvPr>
            <p:extLst>
              <p:ext uri="{D42A27DB-BD31-4B8C-83A1-F6EECF244321}">
                <p14:modId xmlns:p14="http://schemas.microsoft.com/office/powerpoint/2010/main" val="1419355606"/>
              </p:ext>
            </p:extLst>
          </p:nvPr>
        </p:nvGraphicFramePr>
        <p:xfrm>
          <a:off x="4824735" y="1229735"/>
          <a:ext cx="4245041"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915502" y="2181230"/>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+ 2 616</a:t>
            </a:r>
            <a:r>
              <a:rPr lang="en-US" sz="1300" b="1" dirty="0" smtClean="0">
                <a:solidFill>
                  <a:srgbClr val="46740E"/>
                </a:solidFill>
                <a:latin typeface="Times New Roman" panose="02020603050405020304" pitchFamily="18" charset="0"/>
                <a:cs typeface="Times New Roman" panose="02020603050405020304" pitchFamily="18" charset="0"/>
              </a:rPr>
              <a:t>,</a:t>
            </a:r>
            <a:r>
              <a:rPr lang="ru-RU" sz="1300" b="1" dirty="0" smtClean="0">
                <a:solidFill>
                  <a:srgbClr val="46740E"/>
                </a:solidFill>
                <a:latin typeface="Times New Roman" panose="02020603050405020304" pitchFamily="18" charset="0"/>
                <a:cs typeface="Times New Roman" panose="02020603050405020304" pitchFamily="18" charset="0"/>
              </a:rPr>
              <a:t>9</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810252" y="308757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+ 1 050</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0</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+ 4</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1%</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6" name="TextBox 1"/>
          <p:cNvSpPr txBox="1"/>
          <p:nvPr/>
        </p:nvSpPr>
        <p:spPr>
          <a:xfrm rot="20057209">
            <a:off x="1802415" y="4450712"/>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+ 1 </a:t>
            </a:r>
            <a:r>
              <a:rPr lang="en-US" sz="1200" b="1" dirty="0" smtClean="0">
                <a:solidFill>
                  <a:srgbClr val="46740E"/>
                </a:solidFill>
                <a:latin typeface="Times New Roman" panose="02020603050405020304" pitchFamily="18" charset="0"/>
                <a:cs typeface="Times New Roman" panose="02020603050405020304" pitchFamily="18" charset="0"/>
              </a:rPr>
              <a:t>5</a:t>
            </a:r>
            <a:r>
              <a:rPr lang="ru-RU" sz="1200" b="1" dirty="0" smtClean="0">
                <a:solidFill>
                  <a:srgbClr val="46740E"/>
                </a:solidFill>
                <a:latin typeface="Times New Roman" panose="02020603050405020304" pitchFamily="18" charset="0"/>
                <a:cs typeface="Times New Roman" panose="02020603050405020304" pitchFamily="18" charset="0"/>
              </a:rPr>
              <a:t>66</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9</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7" name="TextBox 1"/>
          <p:cNvSpPr txBox="1"/>
          <p:nvPr/>
        </p:nvSpPr>
        <p:spPr>
          <a:xfrm rot="20124837">
            <a:off x="2006619" y="4715203"/>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+ 10</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0%</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05264"/>
            <a:ext cx="2232248" cy="720080"/>
          </a:xfrm>
          <a:prstGeom prst="wedgeRoundRectCallout">
            <a:avLst>
              <a:gd name="adj1" fmla="val -85653"/>
              <a:gd name="adj2" fmla="val -6466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рост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25218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1880328768"/>
              </p:ext>
            </p:extLst>
          </p:nvPr>
        </p:nvGraphicFramePr>
        <p:xfrm>
          <a:off x="0" y="891284"/>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44624"/>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1800" dirty="0" smtClean="0">
                <a:solidFill>
                  <a:schemeClr val="tx1"/>
                </a:solidFill>
                <a:effectLst/>
                <a:latin typeface="Times New Roman" panose="02020603050405020304" pitchFamily="18" charset="0"/>
                <a:cs typeface="Times New Roman" panose="02020603050405020304" pitchFamily="18" charset="0"/>
              </a:rPr>
              <a:t>по собственным доходам в 2017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6646924" y="78829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24662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2120215824"/>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19</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в 2017 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258816" y="836101"/>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98,7%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219178"/>
          </a:xfrm>
          <a:prstGeom prst="wedgeRoundRectCallout">
            <a:avLst>
              <a:gd name="adj1" fmla="val -69724"/>
              <a:gd name="adj2" fmla="val 135180"/>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53,3% в структуре безвозмездных поступлений занимают дотации из федерального бюджета РФ, что составляет 34,4% от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1952464781"/>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231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091101" y="4221088"/>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30" name="Диаграмма 29"/>
          <p:cNvGraphicFramePr>
            <a:graphicFrameLocks/>
          </p:cNvGraphicFramePr>
          <p:nvPr>
            <p:extLst>
              <p:ext uri="{D42A27DB-BD31-4B8C-83A1-F6EECF244321}">
                <p14:modId xmlns:p14="http://schemas.microsoft.com/office/powerpoint/2010/main" val="3370142693"/>
              </p:ext>
            </p:extLst>
          </p:nvPr>
        </p:nvGraphicFramePr>
        <p:xfrm>
          <a:off x="4333622" y="1412776"/>
          <a:ext cx="4392048" cy="48698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9"/>
          <p:cNvGraphicFramePr>
            <a:graphicFrameLocks/>
          </p:cNvGraphicFramePr>
          <p:nvPr>
            <p:extLst>
              <p:ext uri="{D42A27DB-BD31-4B8C-83A1-F6EECF244321}">
                <p14:modId xmlns:p14="http://schemas.microsoft.com/office/powerpoint/2010/main" val="1944398736"/>
              </p:ext>
            </p:extLst>
          </p:nvPr>
        </p:nvGraphicFramePr>
        <p:xfrm>
          <a:off x="33469" y="858056"/>
          <a:ext cx="4851329" cy="4587168"/>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(2017 г. к 2016 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20</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157686" y="5445224"/>
            <a:ext cx="4896544" cy="766167"/>
          </a:xfrm>
          <a:prstGeom prst="wedgeRoundRectCallout">
            <a:avLst>
              <a:gd name="adj1" fmla="val 49966"/>
              <a:gd name="adj2" fmla="val -14039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solidFill>
                  <a:schemeClr val="tx1"/>
                </a:solidFill>
                <a:latin typeface="Times New Roman" panose="02020603050405020304" pitchFamily="18" charset="0"/>
                <a:cs typeface="Times New Roman" panose="02020603050405020304" pitchFamily="18" charset="0"/>
              </a:rPr>
              <a:t>По итогам 2017 года темп роста собственных доходов в Чувашской Республике составил 104,1% после значительного темпа роста по итогам 2016 года (113,4%).</a:t>
            </a:r>
            <a:endParaRPr lang="ru-RU" sz="13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74048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3"/>
          <p:cNvGraphicFramePr>
            <a:graphicFrameLocks/>
          </p:cNvGraphicFramePr>
          <p:nvPr>
            <p:extLst>
              <p:ext uri="{D42A27DB-BD31-4B8C-83A1-F6EECF244321}">
                <p14:modId xmlns:p14="http://schemas.microsoft.com/office/powerpoint/2010/main" val="421565329"/>
              </p:ext>
            </p:extLst>
          </p:nvPr>
        </p:nvGraphicFramePr>
        <p:xfrm>
          <a:off x="152400" y="1973263"/>
          <a:ext cx="4702175" cy="4508500"/>
        </p:xfrm>
        <a:graphic>
          <a:graphicData uri="http://schemas.openxmlformats.org/drawingml/2006/chart">
            <c:chart xmlns:c="http://schemas.openxmlformats.org/drawingml/2006/chart" xmlns:r="http://schemas.openxmlformats.org/officeDocument/2006/relationships" r:id="rId3"/>
          </a:graphicData>
        </a:graphic>
      </p:graphicFrame>
      <p:sp>
        <p:nvSpPr>
          <p:cNvPr id="55" name="Стрелка вниз 54"/>
          <p:cNvSpPr/>
          <p:nvPr/>
        </p:nvSpPr>
        <p:spPr>
          <a:xfrm rot="10800000">
            <a:off x="8729154" y="1140678"/>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anchor="ctr">
            <a:scene3d>
              <a:camera prst="isometricLeftDown"/>
              <a:lightRig rig="threePt" dir="t"/>
            </a:scene3d>
          </a:bodyPr>
          <a:lstStyle/>
          <a:p>
            <a:pPr algn="ctr">
              <a:defRPr/>
            </a:pPr>
            <a:endParaRPr lang="ru-RU">
              <a:solidFill>
                <a:prstClr val="white"/>
              </a:solidFill>
              <a:effectLst>
                <a:outerShdw blurRad="50800" dist="38100" dir="2700000" algn="tl" rotWithShape="0">
                  <a:prstClr val="black">
                    <a:alpha val="40000"/>
                  </a:prstClr>
                </a:outerShdw>
              </a:effectLst>
            </a:endParaRPr>
          </a:p>
        </p:txBody>
      </p:sp>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300" y="1068388"/>
            <a:ext cx="9525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772" y="2643981"/>
            <a:ext cx="13366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6687" y="2669794"/>
            <a:ext cx="815975" cy="31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2362" y="1997075"/>
            <a:ext cx="158432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Номер слайда 2"/>
          <p:cNvSpPr>
            <a:spLocks noGrp="1"/>
          </p:cNvSpPr>
          <p:nvPr>
            <p:ph type="sldNum" sz="quarter" idx="12"/>
          </p:nvPr>
        </p:nvSpPr>
        <p:spPr bwMode="auto">
          <a:xfrm>
            <a:off x="8147050" y="6472238"/>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7EF1E9-EFF1-4598-AB54-4E5BF53C1B32}" type="slidenum">
              <a:rPr lang="ru-RU" altLang="ru-RU" smtClean="0">
                <a:latin typeface="Arial" panose="020B0604020202020204" pitchFamily="34" charset="0"/>
                <a:cs typeface="Arial" panose="020B0604020202020204" pitchFamily="34" charset="0"/>
              </a:rPr>
              <a:pPr/>
              <a:t>21</a:t>
            </a:fld>
            <a:endParaRPr lang="ru-RU" altLang="ru-RU" dirty="0" smtClean="0">
              <a:latin typeface="Arial" panose="020B0604020202020204" pitchFamily="34" charset="0"/>
              <a:cs typeface="Arial" panose="020B0604020202020204" pitchFamily="34" charset="0"/>
            </a:endParaRPr>
          </a:p>
        </p:txBody>
      </p:sp>
      <p:sp>
        <p:nvSpPr>
          <p:cNvPr id="39" name="TextBox 38"/>
          <p:cNvSpPr txBox="1"/>
          <p:nvPr/>
        </p:nvSpPr>
        <p:spPr>
          <a:xfrm>
            <a:off x="125413" y="5554663"/>
            <a:ext cx="4897437" cy="765175"/>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a:spAutoFit/>
          </a:bodyPr>
          <a:lstStyle/>
          <a:p>
            <a:pPr algn="just">
              <a:defRPr/>
            </a:pPr>
            <a:r>
              <a:rPr lang="ru-RU" sz="1300" dirty="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бюджеты всех уровней за </a:t>
            </a:r>
            <a:r>
              <a:rPr lang="ru-RU" sz="1300" dirty="0" smtClean="0">
                <a:latin typeface="Times New Roman" panose="02020603050405020304" pitchFamily="18" charset="0"/>
                <a:cs typeface="Times New Roman" panose="02020603050405020304" pitchFamily="18" charset="0"/>
              </a:rPr>
              <a:t>201</a:t>
            </a:r>
            <a:r>
              <a:rPr lang="en-US" sz="1300" dirty="0" smtClean="0">
                <a:latin typeface="Times New Roman" panose="02020603050405020304" pitchFamily="18" charset="0"/>
                <a:cs typeface="Times New Roman" panose="02020603050405020304" pitchFamily="18" charset="0"/>
              </a:rPr>
              <a:t>7</a:t>
            </a:r>
            <a:r>
              <a:rPr lang="ru-RU" sz="1300" dirty="0" smtClean="0">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год</a:t>
            </a:r>
            <a:endParaRPr lang="ru-RU" sz="1300" i="1" dirty="0">
              <a:latin typeface="Times New Roman" panose="02020603050405020304" pitchFamily="18" charset="0"/>
              <a:cs typeface="Times New Roman" panose="02020603050405020304" pitchFamily="18" charset="0"/>
            </a:endParaRPr>
          </a:p>
        </p:txBody>
      </p:sp>
      <p:pic>
        <p:nvPicPr>
          <p:cNvPr id="9227"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7675" y="1177925"/>
            <a:ext cx="989012"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3733800" y="1219200"/>
            <a:ext cx="5046663" cy="27622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ОАО «Чебоксарская пивоваренная фирма «Букет Чувашии»</a:t>
            </a:r>
          </a:p>
        </p:txBody>
      </p:sp>
      <p:sp>
        <p:nvSpPr>
          <p:cNvPr id="44" name="TextBox 1"/>
          <p:cNvSpPr txBox="1"/>
          <p:nvPr/>
        </p:nvSpPr>
        <p:spPr>
          <a:xfrm>
            <a:off x="4500563" y="2924175"/>
            <a:ext cx="42799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Отделение № 8613 ПАО «Сбербанк России»</a:t>
            </a:r>
            <a:endParaRPr lang="ru-RU" dirty="0">
              <a:latin typeface="Times New Roman" panose="02020603050405020304" pitchFamily="18" charset="0"/>
              <a:cs typeface="Times New Roman" panose="02020603050405020304" pitchFamily="18" charset="0"/>
            </a:endParaRPr>
          </a:p>
        </p:txBody>
      </p:sp>
      <p:sp>
        <p:nvSpPr>
          <p:cNvPr id="45" name="TextBox 1"/>
          <p:cNvSpPr txBox="1"/>
          <p:nvPr/>
        </p:nvSpPr>
        <p:spPr>
          <a:xfrm>
            <a:off x="5159375" y="4437063"/>
            <a:ext cx="3621089" cy="27622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Филиал ЗАО Фирма «Август</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0" name="TextBox 1"/>
          <p:cNvSpPr txBox="1"/>
          <p:nvPr/>
        </p:nvSpPr>
        <p:spPr>
          <a:xfrm>
            <a:off x="5351464" y="4869160"/>
            <a:ext cx="342900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 «Чебоксарский электроаппаратный завод»</a:t>
            </a:r>
            <a:endParaRPr lang="ru-RU" dirty="0">
              <a:latin typeface="Times New Roman" panose="02020603050405020304" pitchFamily="18" charset="0"/>
              <a:cs typeface="Times New Roman" panose="02020603050405020304" pitchFamily="18" charset="0"/>
            </a:endParaRPr>
          </a:p>
        </p:txBody>
      </p:sp>
      <p:sp>
        <p:nvSpPr>
          <p:cNvPr id="51" name="TextBox 1"/>
          <p:cNvSpPr txBox="1"/>
          <p:nvPr/>
        </p:nvSpPr>
        <p:spPr>
          <a:xfrm>
            <a:off x="4676775" y="3322638"/>
            <a:ext cx="4103689" cy="526733"/>
          </a:xfrm>
          <a:prstGeom prst="roundRect">
            <a:avLst>
              <a:gd name="adj" fmla="val 31350"/>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 «Чебоксарское производственное объединение имени В.И. Чапаева» </a:t>
            </a:r>
            <a:endParaRPr lang="ru-RU" dirty="0">
              <a:latin typeface="Times New Roman" panose="02020603050405020304" pitchFamily="18" charset="0"/>
              <a:cs typeface="Times New Roman" panose="02020603050405020304" pitchFamily="18" charset="0"/>
            </a:endParaRPr>
          </a:p>
        </p:txBody>
      </p:sp>
      <p:sp>
        <p:nvSpPr>
          <p:cNvPr id="52" name="TextBox 1"/>
          <p:cNvSpPr txBox="1"/>
          <p:nvPr/>
        </p:nvSpPr>
        <p:spPr>
          <a:xfrm>
            <a:off x="4284663" y="2492375"/>
            <a:ext cx="4495800" cy="279400"/>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ООО НПП «ЭКРА»</a:t>
            </a:r>
            <a:endParaRPr lang="ru-RU" dirty="0">
              <a:latin typeface="Times New Roman" panose="02020603050405020304" pitchFamily="18" charset="0"/>
              <a:cs typeface="Times New Roman" panose="02020603050405020304" pitchFamily="18" charset="0"/>
            </a:endParaRPr>
          </a:p>
        </p:txBody>
      </p:sp>
      <p:sp>
        <p:nvSpPr>
          <p:cNvPr id="54" name="TextBox 1"/>
          <p:cNvSpPr txBox="1"/>
          <p:nvPr/>
        </p:nvSpPr>
        <p:spPr>
          <a:xfrm>
            <a:off x="4919663" y="3946525"/>
            <a:ext cx="3860800" cy="27622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sz="1400" dirty="0" smtClean="0">
                <a:solidFill>
                  <a:srgbClr val="341DE1"/>
                </a:solidFill>
                <a:latin typeface="Times New Roman" panose="02020603050405020304" pitchFamily="18" charset="0"/>
                <a:cs typeface="Times New Roman" panose="02020603050405020304" pitchFamily="18" charset="0"/>
              </a:rPr>
              <a:t>АО «Комбинат автомобильных фургонов»</a:t>
            </a:r>
            <a:endParaRPr lang="ru-RU" sz="1400" dirty="0">
              <a:solidFill>
                <a:srgbClr val="341DE1"/>
              </a:solidFill>
              <a:latin typeface="Times New Roman" panose="02020603050405020304" pitchFamily="18" charset="0"/>
              <a:cs typeface="Times New Roman" panose="02020603050405020304" pitchFamily="18" charset="0"/>
            </a:endParaRPr>
          </a:p>
        </p:txBody>
      </p:sp>
      <p:sp>
        <p:nvSpPr>
          <p:cNvPr id="58" name="TextBox 1"/>
          <p:cNvSpPr txBox="1"/>
          <p:nvPr/>
        </p:nvSpPr>
        <p:spPr>
          <a:xfrm>
            <a:off x="4067175" y="2924175"/>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473450" y="162401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244975" y="3417888"/>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478338" y="3938588"/>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4919663" y="4999038"/>
            <a:ext cx="431800" cy="301625"/>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9</a:t>
            </a:r>
          </a:p>
        </p:txBody>
      </p:sp>
      <p:sp>
        <p:nvSpPr>
          <p:cNvPr id="64" name="TextBox 1"/>
          <p:cNvSpPr txBox="1"/>
          <p:nvPr/>
        </p:nvSpPr>
        <p:spPr>
          <a:xfrm>
            <a:off x="4727575" y="443706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302000" y="1208088"/>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219700" y="5589588"/>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4105275" y="2108200"/>
            <a:ext cx="4675188" cy="27622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a:t>
            </a: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«НПК </a:t>
            </a:r>
            <a:r>
              <a:rPr lang="ru-RU" dirty="0">
                <a:latin typeface="Times New Roman" panose="02020603050405020304" pitchFamily="18" charset="0"/>
                <a:cs typeface="Times New Roman" panose="02020603050405020304" pitchFamily="18" charset="0"/>
              </a:rPr>
              <a:t>«ЭЛАРА» имени Г.А. Ильенко</a:t>
            </a:r>
          </a:p>
        </p:txBody>
      </p:sp>
      <p:sp>
        <p:nvSpPr>
          <p:cNvPr id="53" name="TextBox 1"/>
          <p:cNvSpPr txBox="1"/>
          <p:nvPr/>
        </p:nvSpPr>
        <p:spPr>
          <a:xfrm>
            <a:off x="3905250" y="1641475"/>
            <a:ext cx="4875213" cy="27463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err="1">
                <a:latin typeface="Times New Roman" panose="02020603050405020304" pitchFamily="18" charset="0"/>
                <a:cs typeface="Times New Roman" panose="02020603050405020304" pitchFamily="18" charset="0"/>
              </a:rPr>
              <a:t>Акконд</a:t>
            </a:r>
            <a:r>
              <a:rPr lang="ru-RU" dirty="0">
                <a:latin typeface="Times New Roman" panose="02020603050405020304" pitchFamily="18" charset="0"/>
                <a:cs typeface="Times New Roman" panose="02020603050405020304" pitchFamily="18" charset="0"/>
              </a:rPr>
              <a:t>»</a:t>
            </a:r>
          </a:p>
        </p:txBody>
      </p:sp>
      <p:sp>
        <p:nvSpPr>
          <p:cNvPr id="41" name="TextBox 1"/>
          <p:cNvSpPr txBox="1"/>
          <p:nvPr/>
        </p:nvSpPr>
        <p:spPr>
          <a:xfrm>
            <a:off x="5651500" y="5600700"/>
            <a:ext cx="3070225" cy="27622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Филиал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6318 ВТБ 24 (ПАО)</a:t>
            </a:r>
          </a:p>
        </p:txBody>
      </p:sp>
      <p:sp>
        <p:nvSpPr>
          <p:cNvPr id="59" name="TextBox 1"/>
          <p:cNvSpPr txBox="1"/>
          <p:nvPr/>
        </p:nvSpPr>
        <p:spPr>
          <a:xfrm>
            <a:off x="3673475" y="2095500"/>
            <a:ext cx="431800"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3851275" y="2492375"/>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3"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a:t>
            </a:r>
            <a:r>
              <a:rPr lang="ru-RU" sz="1800" dirty="0" smtClean="0">
                <a:solidFill>
                  <a:schemeClr val="tx1"/>
                </a:solidFill>
                <a:effectLst/>
                <a:latin typeface="Times New Roman" panose="02020603050405020304" pitchFamily="18" charset="0"/>
                <a:cs typeface="Times New Roman" panose="02020603050405020304" pitchFamily="18" charset="0"/>
              </a:rPr>
              <a:t>2017 </a:t>
            </a:r>
            <a:r>
              <a:rPr lang="ru-RU" sz="1800" dirty="0">
                <a:solidFill>
                  <a:schemeClr val="tx1"/>
                </a:solidFill>
                <a:effectLst/>
                <a:latin typeface="Times New Roman" panose="02020603050405020304" pitchFamily="18" charset="0"/>
                <a:cs typeface="Times New Roman" panose="02020603050405020304" pitchFamily="18" charset="0"/>
              </a:rPr>
              <a:t>год</a:t>
            </a:r>
          </a:p>
        </p:txBody>
      </p: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77587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3569686" y="836712"/>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2014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30" name="Овал 29"/>
          <p:cNvSpPr/>
          <p:nvPr/>
        </p:nvSpPr>
        <p:spPr>
          <a:xfrm>
            <a:off x="3481487" y="4378452"/>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667,5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Овал 30"/>
          <p:cNvSpPr/>
          <p:nvPr/>
        </p:nvSpPr>
        <p:spPr>
          <a:xfrm>
            <a:off x="3434103" y="3322547"/>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503,1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Овал 34"/>
          <p:cNvSpPr/>
          <p:nvPr/>
        </p:nvSpPr>
        <p:spPr>
          <a:xfrm>
            <a:off x="3455876" y="1332444"/>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1</a:t>
            </a:r>
            <a:r>
              <a:rPr lang="en-US" sz="1600" b="1" dirty="0" smtClean="0">
                <a:solidFill>
                  <a:prstClr val="black"/>
                </a:solidFill>
                <a:latin typeface="Times New Roman" panose="02020603050405020304" pitchFamily="18" charset="0"/>
                <a:cs typeface="Times New Roman" panose="02020603050405020304" pitchFamily="18" charset="0"/>
              </a:rPr>
              <a:t> </a:t>
            </a:r>
            <a:r>
              <a:rPr lang="ru-RU" sz="1600" b="1" dirty="0" smtClean="0">
                <a:solidFill>
                  <a:prstClr val="black"/>
                </a:solidFill>
                <a:latin typeface="Times New Roman" panose="02020603050405020304" pitchFamily="18" charset="0"/>
                <a:cs typeface="Times New Roman" panose="02020603050405020304" pitchFamily="18" charset="0"/>
              </a:rPr>
              <a:t>170,6</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51" name="Овал 50"/>
          <p:cNvSpPr/>
          <p:nvPr/>
        </p:nvSpPr>
        <p:spPr>
          <a:xfrm>
            <a:off x="3419872" y="1943736"/>
            <a:ext cx="1234692" cy="57997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5,8%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5652120" y="836712"/>
            <a:ext cx="943976"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2015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3" name="Овал 42"/>
          <p:cNvSpPr/>
          <p:nvPr/>
        </p:nvSpPr>
        <p:spPr>
          <a:xfrm>
            <a:off x="5641726" y="4434257"/>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673,4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Овал 45"/>
          <p:cNvSpPr/>
          <p:nvPr/>
        </p:nvSpPr>
        <p:spPr>
          <a:xfrm>
            <a:off x="5621119" y="3283491"/>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955,2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2" name="Овал 51"/>
          <p:cNvSpPr/>
          <p:nvPr/>
        </p:nvSpPr>
        <p:spPr>
          <a:xfrm>
            <a:off x="5562215" y="1332118"/>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1</a:t>
            </a:r>
            <a:r>
              <a:rPr lang="en-US" sz="1600" b="1" dirty="0" smtClean="0">
                <a:solidFill>
                  <a:prstClr val="black"/>
                </a:solidFill>
                <a:latin typeface="Times New Roman" panose="02020603050405020304" pitchFamily="18" charset="0"/>
                <a:cs typeface="Times New Roman" panose="02020603050405020304" pitchFamily="18" charset="0"/>
              </a:rPr>
              <a:t> </a:t>
            </a:r>
            <a:r>
              <a:rPr lang="ru-RU" sz="1600" b="1" dirty="0" smtClean="0">
                <a:solidFill>
                  <a:prstClr val="black"/>
                </a:solidFill>
                <a:latin typeface="Times New Roman" panose="02020603050405020304" pitchFamily="18" charset="0"/>
                <a:cs typeface="Times New Roman" panose="02020603050405020304" pitchFamily="18" charset="0"/>
              </a:rPr>
              <a:t>628,6</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53" name="Овал 52"/>
          <p:cNvSpPr/>
          <p:nvPr/>
        </p:nvSpPr>
        <p:spPr>
          <a:xfrm>
            <a:off x="5508104" y="1992401"/>
            <a:ext cx="1234692" cy="57997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7,8%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54" name="Прямая со стрелкой 53"/>
          <p:cNvCxnSpPr/>
          <p:nvPr/>
        </p:nvCxnSpPr>
        <p:spPr>
          <a:xfrm>
            <a:off x="4787156" y="3575154"/>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Прямая со стрелкой 54"/>
          <p:cNvCxnSpPr/>
          <p:nvPr/>
        </p:nvCxnSpPr>
        <p:spPr>
          <a:xfrm>
            <a:off x="4691718" y="4570841"/>
            <a:ext cx="525910"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Овал 55"/>
          <p:cNvSpPr/>
          <p:nvPr/>
        </p:nvSpPr>
        <p:spPr>
          <a:xfrm>
            <a:off x="4203338" y="3081647"/>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+452,1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57" name="Овал 56"/>
          <p:cNvSpPr/>
          <p:nvPr/>
        </p:nvSpPr>
        <p:spPr>
          <a:xfrm>
            <a:off x="4164739" y="4110504"/>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+5,9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58" name="TextBox 57"/>
          <p:cNvSpPr txBox="1"/>
          <p:nvPr/>
        </p:nvSpPr>
        <p:spPr>
          <a:xfrm>
            <a:off x="4621782" y="3633174"/>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+ 89,9%</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59" name="TextBox 58"/>
          <p:cNvSpPr txBox="1"/>
          <p:nvPr/>
        </p:nvSpPr>
        <p:spPr>
          <a:xfrm>
            <a:off x="4681163" y="4690011"/>
            <a:ext cx="753246"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+0,9%</a:t>
            </a:r>
            <a:endParaRPr lang="ru-RU" sz="1300" b="1" dirty="0">
              <a:solidFill>
                <a:srgbClr val="7030A0"/>
              </a:solidFill>
              <a:latin typeface="Times New Roman" panose="02020603050405020304" pitchFamily="18" charset="0"/>
              <a:cs typeface="Times New Roman" panose="02020603050405020304" pitchFamily="18" charset="0"/>
            </a:endParaRPr>
          </a:p>
        </p:txBody>
      </p:sp>
      <p:cxnSp>
        <p:nvCxnSpPr>
          <p:cNvPr id="60" name="Прямая со стрелкой 59"/>
          <p:cNvCxnSpPr/>
          <p:nvPr/>
        </p:nvCxnSpPr>
        <p:spPr>
          <a:xfrm>
            <a:off x="4951012" y="1641602"/>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Овал 60"/>
          <p:cNvSpPr/>
          <p:nvPr/>
        </p:nvSpPr>
        <p:spPr>
          <a:xfrm>
            <a:off x="4295451" y="1094908"/>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+458,0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62" name="TextBox 61"/>
          <p:cNvSpPr txBox="1"/>
          <p:nvPr/>
        </p:nvSpPr>
        <p:spPr>
          <a:xfrm>
            <a:off x="4699283" y="1669236"/>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+ 39,1%</a:t>
            </a:r>
            <a:endParaRPr lang="ru-RU" sz="1300" b="1" dirty="0">
              <a:solidFill>
                <a:srgbClr val="7030A0"/>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18694" y="5291883"/>
            <a:ext cx="5926684" cy="1208842"/>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Наибольшая сумма налоговых льгот приходится на налог на имущество организаций (в 201</a:t>
            </a:r>
            <a:r>
              <a:rPr lang="en-US" sz="1300" dirty="0" smtClean="0">
                <a:latin typeface="Times New Roman" panose="02020603050405020304" pitchFamily="18" charset="0"/>
                <a:cs typeface="Times New Roman" panose="02020603050405020304" pitchFamily="18" charset="0"/>
              </a:rPr>
              <a:t>6</a:t>
            </a:r>
            <a:r>
              <a:rPr lang="ru-RU" sz="1300" dirty="0" smtClean="0">
                <a:latin typeface="Times New Roman" panose="02020603050405020304" pitchFamily="18" charset="0"/>
                <a:cs typeface="Times New Roman" panose="02020603050405020304" pitchFamily="18" charset="0"/>
              </a:rPr>
              <a:t> году </a:t>
            </a:r>
            <a:r>
              <a:rPr lang="en-US" sz="1300" dirty="0" smtClean="0">
                <a:latin typeface="Times New Roman" panose="02020603050405020304" pitchFamily="18" charset="0"/>
                <a:cs typeface="Times New Roman" panose="02020603050405020304" pitchFamily="18" charset="0"/>
              </a:rPr>
              <a:t>69,7 </a:t>
            </a:r>
            <a:r>
              <a:rPr lang="ru-RU" sz="1300" dirty="0" smtClean="0">
                <a:latin typeface="Times New Roman" panose="02020603050405020304" pitchFamily="18" charset="0"/>
                <a:cs typeface="Times New Roman" panose="02020603050405020304" pitchFamily="18" charset="0"/>
              </a:rPr>
              <a:t>% от общего объема льгот).</a:t>
            </a:r>
          </a:p>
          <a:p>
            <a:pPr algn="just"/>
            <a:r>
              <a:rPr lang="ru-RU" sz="1300" i="1" dirty="0" smtClean="0">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2016 году в соответствии с региональным законодательством налоговых льгот, льготы признаны эффективными.</a:t>
            </a:r>
            <a:endParaRPr lang="ru-RU" sz="1300" i="1" dirty="0">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22</a:t>
            </a:fld>
            <a:endParaRPr lang="ru-RU" dirty="0"/>
          </a:p>
        </p:txBody>
      </p:sp>
      <p:sp>
        <p:nvSpPr>
          <p:cNvPr id="63" name="TextBox 62"/>
          <p:cNvSpPr txBox="1"/>
          <p:nvPr/>
        </p:nvSpPr>
        <p:spPr>
          <a:xfrm>
            <a:off x="7956376" y="836712"/>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a:t>
            </a:r>
            <a:r>
              <a:rPr lang="en-US" sz="1600" b="1" dirty="0" smtClean="0">
                <a:solidFill>
                  <a:prstClr val="black"/>
                </a:solidFill>
                <a:latin typeface="Times New Roman" panose="02020603050405020304" pitchFamily="18" charset="0"/>
                <a:cs typeface="Times New Roman" panose="02020603050405020304" pitchFamily="18" charset="0"/>
              </a:rPr>
              <a:t>6</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9" name="Овал 68"/>
          <p:cNvSpPr/>
          <p:nvPr/>
        </p:nvSpPr>
        <p:spPr>
          <a:xfrm>
            <a:off x="7916354" y="4434257"/>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latin typeface="Times New Roman" panose="02020603050405020304" pitchFamily="18" charset="0"/>
                <a:cs typeface="Times New Roman" panose="02020603050405020304" pitchFamily="18" charset="0"/>
              </a:rPr>
              <a:t>613,6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Овал 69"/>
          <p:cNvSpPr/>
          <p:nvPr/>
        </p:nvSpPr>
        <p:spPr>
          <a:xfrm>
            <a:off x="7895747" y="3283491"/>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1</a:t>
            </a:r>
            <a:r>
              <a:rPr lang="en-US" sz="1400" b="1" dirty="0" smtClean="0">
                <a:solidFill>
                  <a:prstClr val="black"/>
                </a:solidFill>
                <a:latin typeface="Times New Roman" panose="02020603050405020304" pitchFamily="18" charset="0"/>
                <a:cs typeface="Times New Roman" panose="02020603050405020304" pitchFamily="18" charset="0"/>
              </a:rPr>
              <a:t> </a:t>
            </a:r>
            <a:r>
              <a:rPr lang="ru-RU" sz="1400" b="1" dirty="0" smtClean="0">
                <a:solidFill>
                  <a:prstClr val="black"/>
                </a:solidFill>
                <a:latin typeface="Times New Roman" panose="02020603050405020304" pitchFamily="18" charset="0"/>
                <a:cs typeface="Times New Roman" panose="02020603050405020304" pitchFamily="18" charset="0"/>
              </a:rPr>
              <a:t>174,1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1" name="Овал 70"/>
          <p:cNvSpPr/>
          <p:nvPr/>
        </p:nvSpPr>
        <p:spPr>
          <a:xfrm>
            <a:off x="7836843" y="1332118"/>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prstClr val="black"/>
                </a:solidFill>
                <a:latin typeface="Times New Roman" panose="02020603050405020304" pitchFamily="18" charset="0"/>
                <a:cs typeface="Times New Roman" panose="02020603050405020304" pitchFamily="18" charset="0"/>
              </a:rPr>
              <a:t>1 787,7</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72" name="Овал 71"/>
          <p:cNvSpPr/>
          <p:nvPr/>
        </p:nvSpPr>
        <p:spPr>
          <a:xfrm>
            <a:off x="7782732" y="1992401"/>
            <a:ext cx="1234692" cy="57997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7,2%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74" name="Прямая со стрелкой 73"/>
          <p:cNvCxnSpPr/>
          <p:nvPr/>
        </p:nvCxnSpPr>
        <p:spPr>
          <a:xfrm>
            <a:off x="7042712" y="3575154"/>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Прямая со стрелкой 74"/>
          <p:cNvCxnSpPr/>
          <p:nvPr/>
        </p:nvCxnSpPr>
        <p:spPr>
          <a:xfrm>
            <a:off x="6966346" y="4570841"/>
            <a:ext cx="525910"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6" name="Овал 75"/>
          <p:cNvSpPr/>
          <p:nvPr/>
        </p:nvSpPr>
        <p:spPr>
          <a:xfrm>
            <a:off x="6458894" y="3081647"/>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a:t>
            </a:r>
            <a:r>
              <a:rPr lang="en-US" sz="1300" b="1" dirty="0" smtClean="0">
                <a:solidFill>
                  <a:srgbClr val="7030A0"/>
                </a:solidFill>
                <a:latin typeface="Times New Roman" panose="02020603050405020304" pitchFamily="18" charset="0"/>
                <a:cs typeface="Times New Roman" panose="02020603050405020304" pitchFamily="18" charset="0"/>
              </a:rPr>
              <a:t>218,9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77" name="Овал 76"/>
          <p:cNvSpPr/>
          <p:nvPr/>
        </p:nvSpPr>
        <p:spPr>
          <a:xfrm>
            <a:off x="6439367" y="4110504"/>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en-US" sz="1300" b="1" dirty="0" smtClean="0">
                <a:solidFill>
                  <a:srgbClr val="7030A0"/>
                </a:solidFill>
                <a:latin typeface="Times New Roman" panose="02020603050405020304" pitchFamily="18" charset="0"/>
                <a:cs typeface="Times New Roman" panose="02020603050405020304" pitchFamily="18" charset="0"/>
              </a:rPr>
              <a:t>-59,8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78" name="TextBox 77"/>
          <p:cNvSpPr txBox="1"/>
          <p:nvPr/>
        </p:nvSpPr>
        <p:spPr>
          <a:xfrm>
            <a:off x="6896410" y="3633174"/>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a:t>
            </a:r>
            <a:r>
              <a:rPr lang="en-US" sz="1300" b="1" dirty="0" smtClean="0">
                <a:solidFill>
                  <a:srgbClr val="7030A0"/>
                </a:solidFill>
                <a:latin typeface="Times New Roman" panose="02020603050405020304" pitchFamily="18" charset="0"/>
                <a:cs typeface="Times New Roman" panose="02020603050405020304" pitchFamily="18" charset="0"/>
              </a:rPr>
              <a:t>22,9</a:t>
            </a:r>
            <a:r>
              <a:rPr lang="ru-RU" sz="1300" b="1" dirty="0" smtClean="0">
                <a:solidFill>
                  <a:srgbClr val="7030A0"/>
                </a:solidFill>
                <a:latin typeface="Times New Roman" panose="02020603050405020304" pitchFamily="18" charset="0"/>
                <a:cs typeface="Times New Roman" panose="02020603050405020304" pitchFamily="18" charset="0"/>
              </a:rPr>
              <a:t>%</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79" name="TextBox 78"/>
          <p:cNvSpPr txBox="1"/>
          <p:nvPr/>
        </p:nvSpPr>
        <p:spPr>
          <a:xfrm>
            <a:off x="6955791" y="4690011"/>
            <a:ext cx="753246" cy="292388"/>
          </a:xfrm>
          <a:prstGeom prst="rect">
            <a:avLst/>
          </a:prstGeom>
          <a:noFill/>
        </p:spPr>
        <p:txBody>
          <a:bodyPr wrap="square" rtlCol="0">
            <a:spAutoFit/>
          </a:bodyPr>
          <a:lstStyle/>
          <a:p>
            <a:pPr algn="ctr"/>
            <a:r>
              <a:rPr lang="en-US" sz="1300" b="1" dirty="0">
                <a:solidFill>
                  <a:srgbClr val="7030A0"/>
                </a:solidFill>
                <a:latin typeface="Times New Roman" panose="02020603050405020304" pitchFamily="18" charset="0"/>
                <a:cs typeface="Times New Roman" panose="02020603050405020304" pitchFamily="18" charset="0"/>
              </a:rPr>
              <a:t>-</a:t>
            </a:r>
            <a:r>
              <a:rPr lang="en-US" sz="1300" b="1" dirty="0" smtClean="0">
                <a:solidFill>
                  <a:srgbClr val="7030A0"/>
                </a:solidFill>
                <a:latin typeface="Times New Roman" panose="02020603050405020304" pitchFamily="18" charset="0"/>
                <a:cs typeface="Times New Roman" panose="02020603050405020304" pitchFamily="18" charset="0"/>
              </a:rPr>
              <a:t>8,</a:t>
            </a:r>
            <a:r>
              <a:rPr lang="ru-RU" sz="1300" b="1" dirty="0" smtClean="0">
                <a:solidFill>
                  <a:srgbClr val="7030A0"/>
                </a:solidFill>
                <a:latin typeface="Times New Roman" panose="02020603050405020304" pitchFamily="18" charset="0"/>
                <a:cs typeface="Times New Roman" panose="02020603050405020304" pitchFamily="18" charset="0"/>
              </a:rPr>
              <a:t>9%</a:t>
            </a:r>
            <a:endParaRPr lang="ru-RU" sz="1300" b="1" dirty="0">
              <a:solidFill>
                <a:srgbClr val="7030A0"/>
              </a:solidFill>
              <a:latin typeface="Times New Roman" panose="02020603050405020304" pitchFamily="18" charset="0"/>
              <a:cs typeface="Times New Roman" panose="02020603050405020304" pitchFamily="18" charset="0"/>
            </a:endParaRPr>
          </a:p>
        </p:txBody>
      </p:sp>
      <p:cxnSp>
        <p:nvCxnSpPr>
          <p:cNvPr id="80" name="Прямая со стрелкой 79"/>
          <p:cNvCxnSpPr/>
          <p:nvPr/>
        </p:nvCxnSpPr>
        <p:spPr>
          <a:xfrm>
            <a:off x="7134560" y="1641602"/>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1" name="Овал 80"/>
          <p:cNvSpPr/>
          <p:nvPr/>
        </p:nvSpPr>
        <p:spPr>
          <a:xfrm>
            <a:off x="6478999" y="1094908"/>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a:t>
            </a:r>
            <a:r>
              <a:rPr lang="en-US" sz="1300" b="1" dirty="0" smtClean="0">
                <a:solidFill>
                  <a:srgbClr val="7030A0"/>
                </a:solidFill>
                <a:latin typeface="Times New Roman" panose="02020603050405020304" pitchFamily="18" charset="0"/>
                <a:cs typeface="Times New Roman" panose="02020603050405020304" pitchFamily="18" charset="0"/>
              </a:rPr>
              <a:t>159,1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82" name="TextBox 81"/>
          <p:cNvSpPr txBox="1"/>
          <p:nvPr/>
        </p:nvSpPr>
        <p:spPr>
          <a:xfrm>
            <a:off x="6882831" y="1669236"/>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a:t>
            </a:r>
            <a:r>
              <a:rPr lang="en-US" sz="1300" b="1" dirty="0" smtClean="0">
                <a:solidFill>
                  <a:srgbClr val="7030A0"/>
                </a:solidFill>
                <a:latin typeface="Times New Roman" panose="02020603050405020304" pitchFamily="18" charset="0"/>
                <a:cs typeface="Times New Roman" panose="02020603050405020304" pitchFamily="18" charset="0"/>
              </a:rPr>
              <a:t>9,8</a:t>
            </a:r>
            <a:r>
              <a:rPr lang="ru-RU" sz="1300" b="1" dirty="0" smtClean="0">
                <a:solidFill>
                  <a:srgbClr val="7030A0"/>
                </a:solidFill>
                <a:latin typeface="Times New Roman" panose="02020603050405020304" pitchFamily="18" charset="0"/>
                <a:cs typeface="Times New Roman" panose="02020603050405020304" pitchFamily="18" charset="0"/>
              </a:rPr>
              <a:t>%</a:t>
            </a:r>
            <a:endParaRPr lang="ru-RU" sz="13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8664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23</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 в 2017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2752455913"/>
              </p:ext>
            </p:extLst>
          </p:nvPr>
        </p:nvGraphicFramePr>
        <p:xfrm>
          <a:off x="6048439" y="759295"/>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6300302" y="5196287"/>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Рост поступлений за счет взыскания </a:t>
            </a:r>
            <a:r>
              <a:rPr lang="ru-RU" sz="1100" dirty="0">
                <a:solidFill>
                  <a:schemeClr val="tx1"/>
                </a:solidFill>
                <a:latin typeface="Times New Roman" panose="02020603050405020304" pitchFamily="18" charset="0"/>
                <a:cs typeface="Times New Roman" panose="02020603050405020304" pitchFamily="18" charset="0"/>
              </a:rPr>
              <a:t>задолженности, образовавшейся по результатам контрольных мероприятий налоговых органов</a:t>
            </a:r>
          </a:p>
        </p:txBody>
      </p:sp>
      <p:graphicFrame>
        <p:nvGraphicFramePr>
          <p:cNvPr id="12" name="Диаграмма 22"/>
          <p:cNvGraphicFramePr>
            <a:graphicFrameLocks/>
          </p:cNvGraphicFramePr>
          <p:nvPr>
            <p:extLst>
              <p:ext uri="{D42A27DB-BD31-4B8C-83A1-F6EECF244321}">
                <p14:modId xmlns:p14="http://schemas.microsoft.com/office/powerpoint/2010/main" val="2291126622"/>
              </p:ext>
            </p:extLst>
          </p:nvPr>
        </p:nvGraphicFramePr>
        <p:xfrm>
          <a:off x="3149087" y="786821"/>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3347864" y="5229078"/>
            <a:ext cx="2737155" cy="1080001"/>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поступлений за счет взыскания задолженности, образовавшейся по результатам контрольных мероприятий налоговых </a:t>
            </a:r>
            <a:r>
              <a:rPr lang="ru-RU" sz="1100" dirty="0" smtClean="0">
                <a:solidFill>
                  <a:schemeClr val="tx1"/>
                </a:solidFill>
                <a:latin typeface="Times New Roman" panose="02020603050405020304" pitchFamily="18" charset="0"/>
                <a:cs typeface="Times New Roman" panose="02020603050405020304" pitchFamily="18" charset="0"/>
              </a:rPr>
              <a:t>органов</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395536" y="5229079"/>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Увеличение количества налогоплательщиков в связи с изменением </a:t>
            </a:r>
            <a:r>
              <a:rPr lang="ru-RU" sz="1100" smtClean="0">
                <a:solidFill>
                  <a:schemeClr val="tx1"/>
                </a:solidFill>
                <a:latin typeface="Times New Roman" panose="02020603050405020304" pitchFamily="18" charset="0"/>
                <a:cs typeface="Times New Roman" panose="02020603050405020304" pitchFamily="18" charset="0"/>
              </a:rPr>
              <a:t>федерального законодательства </a:t>
            </a:r>
            <a:r>
              <a:rPr lang="ru-RU" sz="1100" dirty="0">
                <a:solidFill>
                  <a:schemeClr val="tx1"/>
                </a:solidFill>
                <a:latin typeface="Times New Roman" panose="02020603050405020304" pitchFamily="18" charset="0"/>
                <a:cs typeface="Times New Roman" panose="02020603050405020304" pitchFamily="18" charset="0"/>
              </a:rPr>
              <a:t>(принятие Федеральных законов № 401-ФЗ </a:t>
            </a:r>
            <a:r>
              <a:rPr lang="ru-RU" sz="1100">
                <a:solidFill>
                  <a:schemeClr val="tx1"/>
                </a:solidFill>
                <a:latin typeface="Times New Roman" panose="02020603050405020304" pitchFamily="18" charset="0"/>
                <a:cs typeface="Times New Roman" panose="02020603050405020304" pitchFamily="18" charset="0"/>
              </a:rPr>
              <a:t>и </a:t>
            </a:r>
            <a:r>
              <a:rPr lang="ru-RU" sz="1100" smtClean="0">
                <a:solidFill>
                  <a:schemeClr val="tx1"/>
                </a:solidFill>
                <a:latin typeface="Times New Roman" panose="02020603050405020304" pitchFamily="18" charset="0"/>
                <a:cs typeface="Times New Roman" panose="02020603050405020304" pitchFamily="18" charset="0"/>
              </a:rPr>
              <a:t/>
            </a:r>
            <a:br>
              <a:rPr lang="ru-RU" sz="1100" smtClean="0">
                <a:solidFill>
                  <a:schemeClr val="tx1"/>
                </a:solidFill>
                <a:latin typeface="Times New Roman" panose="02020603050405020304" pitchFamily="18" charset="0"/>
                <a:cs typeface="Times New Roman" panose="02020603050405020304" pitchFamily="18" charset="0"/>
              </a:rPr>
            </a:br>
            <a:r>
              <a:rPr lang="ru-RU" sz="1100" smtClean="0">
                <a:solidFill>
                  <a:schemeClr val="tx1"/>
                </a:solidFill>
                <a:latin typeface="Times New Roman" panose="02020603050405020304" pitchFamily="18" charset="0"/>
                <a:cs typeface="Times New Roman" panose="02020603050405020304" pitchFamily="18" charset="0"/>
              </a:rPr>
              <a:t>№ </a:t>
            </a:r>
            <a:r>
              <a:rPr lang="ru-RU" sz="1100" dirty="0" smtClean="0">
                <a:solidFill>
                  <a:schemeClr val="tx1"/>
                </a:solidFill>
                <a:latin typeface="Times New Roman" panose="02020603050405020304" pitchFamily="18" charset="0"/>
                <a:cs typeface="Times New Roman" panose="02020603050405020304" pitchFamily="18" charset="0"/>
              </a:rPr>
              <a:t>243-ФЗ)</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15" name="Диаграмма 22"/>
          <p:cNvGraphicFramePr>
            <a:graphicFrameLocks/>
          </p:cNvGraphicFramePr>
          <p:nvPr>
            <p:extLst>
              <p:ext uri="{D42A27DB-BD31-4B8C-83A1-F6EECF244321}">
                <p14:modId xmlns:p14="http://schemas.microsoft.com/office/powerpoint/2010/main" val="3011849843"/>
              </p:ext>
            </p:extLst>
          </p:nvPr>
        </p:nvGraphicFramePr>
        <p:xfrm>
          <a:off x="165486" y="768194"/>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3274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24</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Расходные обязательства Чувашской Республики </a:t>
            </a:r>
            <a:r>
              <a:rPr lang="ru-RU" sz="1800" dirty="0" smtClean="0">
                <a:solidFill>
                  <a:schemeClr val="tx1"/>
                </a:solidFill>
                <a:effectLst/>
                <a:latin typeface="Times New Roman" panose="02020603050405020304" pitchFamily="18" charset="0"/>
                <a:cs typeface="Times New Roman" panose="02020603050405020304" pitchFamily="18" charset="0"/>
              </a:rPr>
              <a:t>в 2017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6" name="Объект 1"/>
          <p:cNvGraphicFramePr>
            <a:graphicFrameLocks/>
          </p:cNvGraphicFramePr>
          <p:nvPr>
            <p:extLst>
              <p:ext uri="{D42A27DB-BD31-4B8C-83A1-F6EECF244321}">
                <p14:modId xmlns:p14="http://schemas.microsoft.com/office/powerpoint/2010/main" val="4031504690"/>
              </p:ext>
            </p:extLst>
          </p:nvPr>
        </p:nvGraphicFramePr>
        <p:xfrm>
          <a:off x="28131" y="1591404"/>
          <a:ext cx="8640960"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7" name="Скругленный прямоугольник 6"/>
          <p:cNvSpPr/>
          <p:nvPr/>
        </p:nvSpPr>
        <p:spPr>
          <a:xfrm>
            <a:off x="4955500" y="836712"/>
            <a:ext cx="4066871" cy="1562416"/>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a:r>
              <a:rPr lang="ru-RU" sz="1400" dirty="0" smtClean="0">
                <a:latin typeface="Times New Roman" panose="02020603050405020304" pitchFamily="18" charset="0"/>
                <a:cs typeface="Times New Roman" panose="02020603050405020304" pitchFamily="18" charset="0"/>
              </a:rPr>
              <a:t>Реестр </a:t>
            </a:r>
            <a:r>
              <a:rPr lang="ru-RU" sz="1400" dirty="0">
                <a:latin typeface="Times New Roman" panose="02020603050405020304" pitchFamily="18" charset="0"/>
                <a:cs typeface="Times New Roman" panose="02020603050405020304" pitchFamily="18" charset="0"/>
              </a:rPr>
              <a:t>расходных </a:t>
            </a:r>
            <a:r>
              <a:rPr lang="ru-RU" sz="1400" dirty="0" smtClean="0">
                <a:latin typeface="Times New Roman" panose="02020603050405020304" pitchFamily="18" charset="0"/>
                <a:cs typeface="Times New Roman" panose="02020603050405020304" pitchFamily="18" charset="0"/>
              </a:rPr>
              <a:t>обязательств - используемый </a:t>
            </a:r>
            <a:r>
              <a:rPr lang="ru-RU" sz="1400" dirty="0">
                <a:latin typeface="Times New Roman" panose="02020603050405020304" pitchFamily="18" charset="0"/>
                <a:cs typeface="Times New Roman" panose="02020603050405020304" pitchFamily="18" charset="0"/>
              </a:rPr>
              <a:t>при составлении проекта бюджета </a:t>
            </a:r>
            <a:r>
              <a:rPr lang="ru-RU" sz="1400" dirty="0" smtClean="0">
                <a:latin typeface="Times New Roman" panose="02020603050405020304" pitchFamily="18" charset="0"/>
                <a:cs typeface="Times New Roman" panose="02020603050405020304" pitchFamily="18" charset="0"/>
              </a:rPr>
              <a:t>перечень нормативных правовых актов</a:t>
            </a:r>
            <a:r>
              <a:rPr lang="ru-RU" sz="1400" dirty="0">
                <a:latin typeface="Times New Roman" panose="02020603050405020304" pitchFamily="18" charset="0"/>
                <a:cs typeface="Times New Roman" panose="02020603050405020304" pitchFamily="18" charset="0"/>
              </a:rPr>
              <a:t>, обусловливающих </a:t>
            </a:r>
            <a:r>
              <a:rPr lang="ru-RU" sz="1400" dirty="0" smtClean="0">
                <a:latin typeface="Times New Roman" panose="02020603050405020304" pitchFamily="18" charset="0"/>
                <a:cs typeface="Times New Roman" panose="02020603050405020304" pitchFamily="18" charset="0"/>
              </a:rPr>
              <a:t>правовые </a:t>
            </a:r>
            <a:r>
              <a:rPr lang="ru-RU" sz="1400" dirty="0">
                <a:latin typeface="Times New Roman" panose="02020603050405020304" pitchFamily="18" charset="0"/>
                <a:cs typeface="Times New Roman" panose="02020603050405020304" pitchFamily="18" charset="0"/>
              </a:rPr>
              <a:t>основания для </a:t>
            </a:r>
            <a:r>
              <a:rPr lang="ru-RU" sz="1400" dirty="0" smtClean="0">
                <a:latin typeface="Times New Roman" panose="02020603050405020304" pitchFamily="18" charset="0"/>
                <a:cs typeface="Times New Roman" panose="02020603050405020304" pitchFamily="18" charset="0"/>
              </a:rPr>
              <a:t>расходования бюджетных средств</a:t>
            </a:r>
            <a:endParaRPr lang="ru-RU" sz="1400" dirty="0">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08145" y="848752"/>
            <a:ext cx="4669786" cy="79208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b="1" dirty="0" smtClean="0">
                <a:solidFill>
                  <a:prstClr val="black"/>
                </a:solidFill>
                <a:latin typeface="Times New Roman" panose="02020603050405020304" pitchFamily="18" charset="0"/>
                <a:cs typeface="Times New Roman" panose="02020603050405020304" pitchFamily="18" charset="0"/>
              </a:rPr>
              <a:t>Постановлением Кабинета Министров Чувашской Республики от 27.04.2016 № 138 утвержден Порядок ведения реестра расходных обязательств</a:t>
            </a:r>
            <a:endParaRPr lang="ru-RU" sz="15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85620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25</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5472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2015г.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6264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2016г.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7056000" y="684717"/>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2017г.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789454"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2017/ 2016, %</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388000"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2016/ 2015, %</a:t>
            </a:r>
            <a:endParaRPr lang="ru-RU" sz="8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1824832045"/>
              </p:ext>
            </p:extLst>
          </p:nvPr>
        </p:nvGraphicFramePr>
        <p:xfrm>
          <a:off x="327632" y="1035565"/>
          <a:ext cx="8636856" cy="5492760"/>
        </p:xfrm>
        <a:graphic>
          <a:graphicData uri="http://schemas.openxmlformats.org/drawingml/2006/table">
            <a:tbl>
              <a:tblPr/>
              <a:tblGrid>
                <a:gridCol w="459859"/>
                <a:gridCol w="4432581"/>
                <a:gridCol w="936104"/>
                <a:gridCol w="792088"/>
                <a:gridCol w="792088"/>
                <a:gridCol w="648072"/>
                <a:gridCol w="576064"/>
              </a:tblGrid>
              <a:tr h="87050">
                <a:tc>
                  <a:txBody>
                    <a:bodyPr/>
                    <a:lstStyle/>
                    <a:p>
                      <a:pPr algn="l" rtl="0" fontAlgn="b"/>
                      <a:r>
                        <a:rPr lang="ru-RU" sz="900" b="1" i="0" u="none" strike="noStrike" dirty="0">
                          <a:solidFill>
                            <a:srgbClr val="000000"/>
                          </a:solidFill>
                          <a:effectLst/>
                          <a:latin typeface="Trebuchet MS" panose="020B0603020202020204" pitchFamily="34" charset="0"/>
                        </a:rPr>
                        <a:t>0100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panose="020B0603020202020204" pitchFamily="34" charset="0"/>
                        </a:rPr>
                        <a:t>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2 442 324,91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2 444 842,77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2 512 529,69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102,8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100,1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33294">
                <a:tc>
                  <a:txBody>
                    <a:bodyPr/>
                    <a:lstStyle/>
                    <a:p>
                      <a:pPr algn="l" rtl="0" fontAlgn="b"/>
                      <a:r>
                        <a:rPr lang="ru-RU" sz="900" b="0" i="0" u="none" strike="noStrike" dirty="0">
                          <a:solidFill>
                            <a:srgbClr val="000000"/>
                          </a:solidFill>
                          <a:effectLst/>
                          <a:latin typeface="Trebuchet MS" panose="020B0603020202020204" pitchFamily="34" charset="0"/>
                        </a:rPr>
                        <a:t>0103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98 773,32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100 011,95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104 </a:t>
                      </a:r>
                      <a:r>
                        <a:rPr lang="ru-RU" sz="900" b="0" i="0" u="none" strike="noStrike" dirty="0" smtClean="0">
                          <a:solidFill>
                            <a:srgbClr val="000000"/>
                          </a:solidFill>
                          <a:effectLst/>
                          <a:latin typeface="Trebuchet MS" panose="020B0603020202020204" pitchFamily="34" charset="0"/>
                        </a:rPr>
                        <a:t>927,74</a:t>
                      </a:r>
                      <a:endParaRPr lang="ru-RU" sz="900" b="0" i="0" u="none" strike="noStrike" dirty="0">
                        <a:solidFill>
                          <a:srgbClr val="000000"/>
                        </a:solidFill>
                        <a:effectLst/>
                        <a:latin typeface="Trebuchet MS" panose="020B0603020202020204" pitchFamily="34" charset="0"/>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104,9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33294">
                <a:tc>
                  <a:txBody>
                    <a:bodyPr/>
                    <a:lstStyle/>
                    <a:p>
                      <a:pPr algn="l" rtl="0" fontAlgn="b"/>
                      <a:r>
                        <a:rPr lang="ru-RU" sz="900" b="0" i="0" u="none" strike="noStrike">
                          <a:solidFill>
                            <a:srgbClr val="000000"/>
                          </a:solidFill>
                          <a:effectLst/>
                          <a:latin typeface="Trebuchet MS" panose="020B0603020202020204" pitchFamily="34" charset="0"/>
                        </a:rPr>
                        <a:t>0104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panose="020B0603020202020204" pitchFamily="34"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1 097 253,32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1 098 421,18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1 063 781,95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96,8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Судебная система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106 865,46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109 832,22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108 888,77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99,1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102,8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6690">
                <a:tc>
                  <a:txBody>
                    <a:bodyPr/>
                    <a:lstStyle/>
                    <a:p>
                      <a:pPr algn="l" rtl="0" fontAlgn="b"/>
                      <a:r>
                        <a:rPr lang="ru-RU" sz="900" b="0" i="0" u="none" strike="noStrike">
                          <a:solidFill>
                            <a:srgbClr val="000000"/>
                          </a:solidFill>
                          <a:effectLst/>
                          <a:latin typeface="Trebuchet MS" panose="020B0603020202020204" pitchFamily="34" charset="0"/>
                        </a:rPr>
                        <a:t>0106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Обеспечение деятельности финансовых, налоговых и таможенных органов и органов финансового (финансово-бюджетного) надзора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262 878,22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265 760,79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264 758,65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99,6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101,1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0107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Обеспечение проведения выборов и референдумов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116 861,77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61 502,25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22 391,95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36,4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52,6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35798">
                <a:tc>
                  <a:txBody>
                    <a:bodyPr/>
                    <a:lstStyle/>
                    <a:p>
                      <a:pPr algn="l" rtl="0" fontAlgn="b"/>
                      <a:r>
                        <a:rPr lang="ru-RU" sz="900" b="0" i="0" u="none" strike="noStrike">
                          <a:solidFill>
                            <a:srgbClr val="000000"/>
                          </a:solidFill>
                          <a:effectLst/>
                          <a:latin typeface="Trebuchet MS" panose="020B0603020202020204" pitchFamily="34" charset="0"/>
                        </a:rPr>
                        <a:t>0111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panose="020B0603020202020204" pitchFamily="34" charset="0"/>
                        </a:rPr>
                        <a:t>Резервные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fontAlgn="b"/>
                      <a:r>
                        <a:rPr lang="ru-RU" sz="900" b="0" i="0" u="none" strike="noStrike">
                          <a:solidFill>
                            <a:srgbClr val="000000"/>
                          </a:solidFill>
                          <a:effectLst/>
                          <a:latin typeface="Arial" panose="020B0604020202020204" pitchFamily="34" charset="0"/>
                        </a:rPr>
                        <a:t> </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 </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6690">
                <a:tc>
                  <a:txBody>
                    <a:bodyPr/>
                    <a:lstStyle/>
                    <a:p>
                      <a:pPr algn="l" rtl="0" fontAlgn="b"/>
                      <a:r>
                        <a:rPr lang="ru-RU" sz="900" b="0" i="0" u="none" strike="noStrike">
                          <a:solidFill>
                            <a:srgbClr val="000000"/>
                          </a:solidFill>
                          <a:effectLst/>
                          <a:latin typeface="Trebuchet MS" panose="020B0603020202020204" pitchFamily="34" charset="0"/>
                        </a:rPr>
                        <a:t>0112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panose="020B0603020202020204" pitchFamily="34" charset="0"/>
                        </a:rPr>
                        <a:t>Прикладные научные исследования в области общегосударственных вопросов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225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225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0113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759 542,82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809 079,38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947 </a:t>
                      </a:r>
                      <a:r>
                        <a:rPr lang="ru-RU" sz="900" b="0" i="0" u="none" strike="noStrike" dirty="0" smtClean="0">
                          <a:solidFill>
                            <a:srgbClr val="000000"/>
                          </a:solidFill>
                          <a:effectLst/>
                          <a:latin typeface="Trebuchet MS" panose="020B0603020202020204" pitchFamily="34" charset="0"/>
                        </a:rPr>
                        <a:t>555,63</a:t>
                      </a:r>
                      <a:endParaRPr lang="ru-RU" sz="900" b="0" i="0" u="none" strike="noStrike" dirty="0">
                        <a:solidFill>
                          <a:srgbClr val="000000"/>
                        </a:solidFill>
                        <a:effectLst/>
                        <a:latin typeface="Trebuchet MS" panose="020B0603020202020204" pitchFamily="34" charset="0"/>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117,1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106,5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1" i="0" u="none" strike="noStrike">
                          <a:solidFill>
                            <a:srgbClr val="000000"/>
                          </a:solidFill>
                          <a:effectLst/>
                          <a:latin typeface="Trebuchet MS" panose="020B0603020202020204" pitchFamily="34" charset="0"/>
                        </a:rPr>
                        <a:t>0200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panose="020B0603020202020204" pitchFamily="34" charset="0"/>
                        </a:rPr>
                        <a:t>НАЦИОНАЛЬНАЯ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27 378,00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27 462,00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26 427,40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96,2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100,3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0203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Мобилизационная и вневойсковая подготовка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27 378,00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27 462,00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26 427,40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96,2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6690">
                <a:tc>
                  <a:txBody>
                    <a:bodyPr/>
                    <a:lstStyle/>
                    <a:p>
                      <a:pPr algn="l" rtl="0" fontAlgn="b"/>
                      <a:r>
                        <a:rPr lang="ru-RU" sz="900" b="1" i="0" u="none" strike="noStrike">
                          <a:solidFill>
                            <a:srgbClr val="000000"/>
                          </a:solidFill>
                          <a:effectLst/>
                          <a:latin typeface="Trebuchet MS" panose="020B0603020202020204" pitchFamily="34" charset="0"/>
                        </a:rPr>
                        <a:t>0300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Trebuchet MS" panose="020B0603020202020204" pitchFamily="34" charset="0"/>
                        </a:rPr>
                        <a:t>НАЦИОНАЛЬНАЯ БЕЗОПАСНОСТЬ И ПРАВООХРАНИТЕЛЬНАЯ ДЕЯТЕЛЬНОСТЬ</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325 401,21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366 243,35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485 416,77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132,5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112,6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Органы юстиции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66 257,08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100 835,86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114 471,85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113,5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152,2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6690">
                <a:tc>
                  <a:txBody>
                    <a:bodyPr/>
                    <a:lstStyle/>
                    <a:p>
                      <a:pPr algn="l" rtl="0" fontAlgn="b"/>
                      <a:r>
                        <a:rPr lang="ru-RU" sz="900" b="0" i="0" u="none" strike="noStrike">
                          <a:solidFill>
                            <a:srgbClr val="000000"/>
                          </a:solidFill>
                          <a:effectLst/>
                          <a:latin typeface="Trebuchet MS" panose="020B0603020202020204" pitchFamily="34" charset="0"/>
                        </a:rPr>
                        <a:t>0309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Защита населения и территории от чрезвычайных ситуаций природного и техногенного характера, гражданская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107 281,53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113 373,43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185 836,02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163,9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105,7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Обеспечение пожарной безопасности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102 595,80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108 275,65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126 620,60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116,9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105,5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6690">
                <a:tc>
                  <a:txBody>
                    <a:bodyPr/>
                    <a:lstStyle/>
                    <a:p>
                      <a:pPr algn="l" rtl="0" fontAlgn="b"/>
                      <a:r>
                        <a:rPr lang="ru-RU" sz="900" b="0" i="0" u="none" strike="noStrike">
                          <a:solidFill>
                            <a:srgbClr val="000000"/>
                          </a:solidFill>
                          <a:effectLst/>
                          <a:latin typeface="Trebuchet MS" panose="020B0603020202020204" pitchFamily="34" charset="0"/>
                        </a:rPr>
                        <a:t>0314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национальной безопасности и правоохранительной деятельности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49 266,80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43 758,41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58 488,30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133,7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88,8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1" i="0" u="none" strike="noStrike">
                          <a:solidFill>
                            <a:srgbClr val="000000"/>
                          </a:solidFill>
                          <a:effectLst/>
                          <a:latin typeface="Trebuchet MS" panose="020B0603020202020204" pitchFamily="34" charset="0"/>
                        </a:rPr>
                        <a:t>0400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НАЦИОНАЛЬНАЯ ЭКОНОМИКА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8 748 518,59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8 413 579,30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11 394 065,77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135,4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96,2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Общеэкономические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286 344,23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401 070,46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236 848,77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59,1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0405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Сельское хозяйство и рыболовство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2 889 870,77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2 217 321,42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2 441 </a:t>
                      </a:r>
                      <a:r>
                        <a:rPr lang="ru-RU" sz="900" b="0" i="0" u="none" strike="noStrike" dirty="0" smtClean="0">
                          <a:solidFill>
                            <a:srgbClr val="000000"/>
                          </a:solidFill>
                          <a:effectLst/>
                          <a:latin typeface="Trebuchet MS" panose="020B0603020202020204" pitchFamily="34" charset="0"/>
                        </a:rPr>
                        <a:t>637,28</a:t>
                      </a:r>
                      <a:endParaRPr lang="ru-RU" sz="900" b="0" i="0" u="none" strike="noStrike" dirty="0">
                        <a:solidFill>
                          <a:srgbClr val="000000"/>
                        </a:solidFill>
                        <a:effectLst/>
                        <a:latin typeface="Trebuchet MS" panose="020B0603020202020204" pitchFamily="34" charset="0"/>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76,7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0406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Водное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44 370,14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46 147,73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49 264,46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106,8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0407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Лесное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155 219,93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143 388,19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151 738,67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105,8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92,4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0408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Транспорт</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345 387,43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296 783,66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344 583,11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116,1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85,9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0409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Дорожное хозяйство (дорожные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4 125 416,62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4 624 726,63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6 060 537,52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112,1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0412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национальной экономики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901 909,47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684 141,21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2 109 455,96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308,3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75,9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1" i="0" u="none" strike="noStrike">
                          <a:solidFill>
                            <a:srgbClr val="000000"/>
                          </a:solidFill>
                          <a:effectLst/>
                          <a:latin typeface="Trebuchet MS" panose="020B0603020202020204" pitchFamily="34" charset="0"/>
                        </a:rPr>
                        <a:t>0500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ЖИЛИЩНО-КОММУНАЛЬНОЕ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2 974 426,74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2 505 624,20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panose="020B0603020202020204" pitchFamily="34" charset="0"/>
                        </a:rPr>
                        <a:t>3 033 008,13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121,0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84,2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0501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Жилищное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1 513 079,28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1 385 379,82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1 636 465,57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118,1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91,6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0502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677 640,07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342 311,45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354 223,43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103,5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0503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Благоустройство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622 126,34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617 209,38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861 </a:t>
                      </a:r>
                      <a:r>
                        <a:rPr lang="ru-RU" sz="900" b="0" i="0" u="none" strike="noStrike" dirty="0" smtClean="0">
                          <a:solidFill>
                            <a:srgbClr val="000000"/>
                          </a:solidFill>
                          <a:effectLst/>
                          <a:latin typeface="Trebuchet MS" panose="020B0603020202020204" pitchFamily="34" charset="0"/>
                        </a:rPr>
                        <a:t>270,98</a:t>
                      </a:r>
                      <a:endParaRPr lang="ru-RU" sz="900" b="0" i="0" u="none" strike="noStrike" dirty="0">
                        <a:solidFill>
                          <a:srgbClr val="000000"/>
                        </a:solidFill>
                        <a:effectLst/>
                        <a:latin typeface="Trebuchet MS" panose="020B0603020202020204" pitchFamily="34" charset="0"/>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139,5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99,2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жилищно-коммунального хозяйства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161 581,05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160 723,55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181 048,15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112,6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99,5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1" i="0" u="none" strike="noStrike">
                          <a:solidFill>
                            <a:srgbClr val="000000"/>
                          </a:solidFill>
                          <a:effectLst/>
                          <a:latin typeface="Trebuchet MS" panose="020B0603020202020204" pitchFamily="34" charset="0"/>
                        </a:rPr>
                        <a:t>0600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ОХРАНА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41 106,99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50 764,23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177 343,53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imes New Roman" panose="02020603050405020304" pitchFamily="18" charset="0"/>
                        </a:rPr>
                        <a:t>349,3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123,5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0603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Охрана объектов растительного и животного мира и среды их обитания</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32 715,75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35 096,55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31 563,61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89,9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107,3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7050">
                <a:tc>
                  <a:txBody>
                    <a:bodyPr/>
                    <a:lstStyle/>
                    <a:p>
                      <a:pPr algn="l" rtl="0" fontAlgn="b"/>
                      <a:r>
                        <a:rPr lang="ru-RU" sz="900" b="0" i="0" u="none" strike="noStrike">
                          <a:solidFill>
                            <a:srgbClr val="000000"/>
                          </a:solidFill>
                          <a:effectLst/>
                          <a:latin typeface="Trebuchet MS" panose="020B0603020202020204" pitchFamily="34" charset="0"/>
                        </a:rPr>
                        <a:t>0605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охраны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8 391,24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15 667,68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145 779,92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186,7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49946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26</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5472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2015г.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6264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2016г.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7056000" y="684717"/>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2017г.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825317"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2017/ 2016, %</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423863"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2016/ 2015, %</a:t>
            </a:r>
            <a:endParaRPr lang="ru-RU" sz="800" dirty="0">
              <a:solidFill>
                <a:schemeClr val="tx1"/>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189149316"/>
              </p:ext>
            </p:extLst>
          </p:nvPr>
        </p:nvGraphicFramePr>
        <p:xfrm>
          <a:off x="179511" y="984085"/>
          <a:ext cx="8820351" cy="5509740"/>
        </p:xfrm>
        <a:graphic>
          <a:graphicData uri="http://schemas.openxmlformats.org/drawingml/2006/table">
            <a:tbl>
              <a:tblPr/>
              <a:tblGrid>
                <a:gridCol w="469655"/>
                <a:gridCol w="4727774"/>
                <a:gridCol w="878439"/>
                <a:gridCol w="805236"/>
                <a:gridCol w="805236"/>
                <a:gridCol w="687267"/>
                <a:gridCol w="446744"/>
              </a:tblGrid>
              <a:tr h="52726">
                <a:tc>
                  <a:txBody>
                    <a:bodyPr/>
                    <a:lstStyle/>
                    <a:p>
                      <a:pPr algn="l" rtl="0" fontAlgn="b"/>
                      <a:r>
                        <a:rPr lang="ru-RU" sz="900" b="1" i="0" u="none" strike="noStrike" dirty="0">
                          <a:solidFill>
                            <a:srgbClr val="000000"/>
                          </a:solidFill>
                          <a:effectLst/>
                          <a:latin typeface="Trebuchet MS" panose="020B0603020202020204" pitchFamily="34" charset="0"/>
                        </a:rPr>
                        <a:t>0700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14 373 648,05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15 262 005,98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15 344 536,56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imes New Roman" panose="02020603050405020304" pitchFamily="18" charset="0"/>
                        </a:rPr>
                        <a:t>100,5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106,2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Дошкольное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4 219 893,40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3 921 223,27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4 187 010,81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106,8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92,9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Общее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7 884 899,84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8 792 412,97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7 686 388,21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87,4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111,5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Начальное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926 380,55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Среднее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1 380 130,87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1 510 954,19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1 594 364,71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105,5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109,5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4066">
                <a:tc>
                  <a:txBody>
                    <a:bodyPr/>
                    <a:lstStyle/>
                    <a:p>
                      <a:pPr algn="l" rtl="0" fontAlgn="b"/>
                      <a:r>
                        <a:rPr lang="ru-RU" sz="900" b="0" i="0" u="none" strike="noStrike">
                          <a:solidFill>
                            <a:srgbClr val="000000"/>
                          </a:solidFill>
                          <a:effectLst/>
                          <a:latin typeface="Trebuchet MS" panose="020B0603020202020204" pitchFamily="34" charset="0"/>
                        </a:rPr>
                        <a:t>0705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Профессиональная подготовка, переподготовка и повышение квалификации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75 288,55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68 410,30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74 </a:t>
                      </a:r>
                      <a:r>
                        <a:rPr lang="ru-RU" sz="900" b="0" i="0" u="none" strike="noStrike" dirty="0" smtClean="0">
                          <a:solidFill>
                            <a:srgbClr val="000000"/>
                          </a:solidFill>
                          <a:effectLst/>
                          <a:latin typeface="Trebuchet MS" panose="020B0603020202020204" pitchFamily="34" charset="0"/>
                        </a:rPr>
                        <a:t>063,20</a:t>
                      </a:r>
                      <a:endParaRPr lang="ru-RU" sz="900" b="0" i="0" u="none" strike="noStrike" dirty="0">
                        <a:solidFill>
                          <a:srgbClr val="000000"/>
                        </a:solidFill>
                        <a:effectLst/>
                        <a:latin typeface="Trebuchet MS" panose="020B0603020202020204" pitchFamily="34" charset="0"/>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108,3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Высшее и послевузовское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49 866,17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60 300,84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56 214,65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93,2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Молодежная политика и оздоровление детей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179 119,45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216 832,39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196 570,10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121,1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Прикладные научные исследования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29 189,70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29 224,70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35 391,00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121,1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0709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panose="020B0603020202020204" pitchFamily="34" charset="0"/>
                        </a:rPr>
                        <a:t>Другие вопросы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555 260,07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662 647,32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588 153,33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88,8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119,3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1" i="0" u="none" strike="noStrike">
                          <a:solidFill>
                            <a:srgbClr val="000000"/>
                          </a:solidFill>
                          <a:effectLst/>
                          <a:latin typeface="Trebuchet MS" panose="020B0603020202020204" pitchFamily="34" charset="0"/>
                        </a:rPr>
                        <a:t>0800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КУЛЬТУРА, КИНЕМАТОГРАФИЯ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1 401 503,42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1 517 066,82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1 948 351,89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128,4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108,2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0801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1 299 537,19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1 416 120,39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1 840 </a:t>
                      </a:r>
                      <a:r>
                        <a:rPr lang="ru-RU" sz="900" b="0" i="0" u="none" strike="noStrike" dirty="0" smtClean="0">
                          <a:solidFill>
                            <a:srgbClr val="000000"/>
                          </a:solidFill>
                          <a:effectLst/>
                          <a:latin typeface="Trebuchet MS" panose="020B0603020202020204" pitchFamily="34" charset="0"/>
                        </a:rPr>
                        <a:t>167,19</a:t>
                      </a:r>
                      <a:endParaRPr lang="ru-RU" sz="900" b="0" i="0" u="none" strike="noStrike" dirty="0">
                        <a:solidFill>
                          <a:srgbClr val="000000"/>
                        </a:solidFill>
                        <a:effectLst/>
                        <a:latin typeface="Trebuchet MS" panose="020B0603020202020204" pitchFamily="34" charset="0"/>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129,9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0804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культуры, кинематографии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101 966,23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100 946,43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108 184,70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107,2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1" i="0" u="none" strike="noStrike">
                          <a:solidFill>
                            <a:srgbClr val="000000"/>
                          </a:solidFill>
                          <a:effectLst/>
                          <a:latin typeface="Trebuchet MS" panose="020B0603020202020204" pitchFamily="34" charset="0"/>
                        </a:rPr>
                        <a:t>0900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ЗДРАВООХРАНЕНИЕ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6 889 000,33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2 931 851,12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3 628 611,95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123,8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42,6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0901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Стационарная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981 283,68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1 717 594,10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1 881 130,89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109,5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175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Амбулаторная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476 645,05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644 449,60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1 054 126,39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163,6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135,2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0903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Медицинская помощь в дневных стационарах всех типов</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26 392,90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26 145,91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24 500,07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93,7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99,1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0904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Скорая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46 959,90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28 550,40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44 763,55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156,8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panose="020B0603020202020204" pitchFamily="34" charset="0"/>
                        </a:rPr>
                        <a:t>Санаторно-оздоровительная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86 163,44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89 137,23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114 583,50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128,5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103,5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4066">
                <a:tc>
                  <a:txBody>
                    <a:bodyPr/>
                    <a:lstStyle/>
                    <a:p>
                      <a:pPr algn="l" rtl="0" fontAlgn="b"/>
                      <a:r>
                        <a:rPr lang="ru-RU" sz="900" b="0" i="0" u="none" strike="noStrike">
                          <a:solidFill>
                            <a:srgbClr val="000000"/>
                          </a:solidFill>
                          <a:effectLst/>
                          <a:latin typeface="Trebuchet MS" panose="020B0603020202020204" pitchFamily="34" charset="0"/>
                        </a:rPr>
                        <a:t>0906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Trebuchet MS" panose="020B0603020202020204" pitchFamily="34" charset="0"/>
                        </a:rPr>
                        <a:t>Заготовка, переработка, хранение и обеспечение безопасности донорской крови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44 813,00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43 941,90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59 011,54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134,3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98,1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0909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здравоохранения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5 226 742,36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382 031,98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450 496,01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117,9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1" i="0" u="none" strike="noStrike">
                          <a:solidFill>
                            <a:srgbClr val="000000"/>
                          </a:solidFill>
                          <a:effectLst/>
                          <a:latin typeface="Trebuchet MS" panose="020B0603020202020204" pitchFamily="34" charset="0"/>
                        </a:rPr>
                        <a:t>1000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СОЦИАЛЬНАЯ ПОЛИТИКА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8 270 950,13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12 111 640,81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11 755 721,23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97,1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146,4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Пенсионное обеспечение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30 969,26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28 844,43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45 648,62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158,3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93,1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1002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Социальное обслуживание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759 589,38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771 088,66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832 430,53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108,0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101,5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1003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Социальное обеспечение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6 376 450,32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10 179 367,76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9 780 734,23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96,1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159,6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1004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Охрана семьи и детства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1 044 879,02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1 084 958,05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1 050 670,59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96,8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103,8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1006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социальной политики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59 062,15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47 381,91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46 237,26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97,6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1" i="0" u="none" strike="noStrike">
                          <a:solidFill>
                            <a:srgbClr val="000000"/>
                          </a:solidFill>
                          <a:effectLst/>
                          <a:latin typeface="Trebuchet MS" panose="020B0603020202020204" pitchFamily="34" charset="0"/>
                        </a:rPr>
                        <a:t>1100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ФИЗИЧЕСКАЯ КУЛЬТУРА И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1 150 338,09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986 876,54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1 272 787,72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129,0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85,8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1101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Физическая 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48 350,59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54 137,41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65 518,64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121,0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112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1102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Массовый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934 797,50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569 563,15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545 540,70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95,8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Спорт высших достижений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148 504,45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340 381,05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616 407,99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181,1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229,2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физической культуры и спорта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18 685,55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22 794,93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45 </a:t>
                      </a:r>
                      <a:r>
                        <a:rPr lang="ru-RU" sz="900" b="0" i="0" u="none" strike="noStrike" dirty="0" smtClean="0">
                          <a:solidFill>
                            <a:srgbClr val="000000"/>
                          </a:solidFill>
                          <a:effectLst/>
                          <a:latin typeface="Trebuchet MS" panose="020B0603020202020204" pitchFamily="34" charset="0"/>
                        </a:rPr>
                        <a:t>320,39</a:t>
                      </a:r>
                      <a:endParaRPr lang="ru-RU" sz="900" b="0" i="0" u="none" strike="noStrike" dirty="0">
                        <a:solidFill>
                          <a:srgbClr val="000000"/>
                        </a:solidFill>
                        <a:effectLst/>
                        <a:latin typeface="Trebuchet MS" panose="020B0603020202020204" pitchFamily="34" charset="0"/>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198,8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122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1" i="0" u="none" strike="noStrike">
                          <a:solidFill>
                            <a:srgbClr val="000000"/>
                          </a:solidFill>
                          <a:effectLst/>
                          <a:latin typeface="Trebuchet MS" panose="020B0603020202020204" pitchFamily="34" charset="0"/>
                        </a:rPr>
                        <a:t>1200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СРЕДСТВА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115 637,28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144 099,63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130 456,05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124,6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1201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Телевидение и радиовещание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41 598,20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panose="020B0603020202020204" pitchFamily="34" charset="0"/>
                        </a:rPr>
                        <a:t>68 374,67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47 792,45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69,9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164,4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1202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Периодическая печать и издательства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74 039,08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75 724,96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80 663,60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106,5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102,3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1204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Другие вопросы в области средств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2 000,00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1" i="0" u="none" strike="noStrike">
                          <a:solidFill>
                            <a:srgbClr val="000000"/>
                          </a:solidFill>
                          <a:effectLst/>
                          <a:latin typeface="Trebuchet MS" panose="020B0603020202020204" pitchFamily="34" charset="0"/>
                        </a:rPr>
                        <a:t>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ОБСЛУЖИВАНИЕ ГОСУДАРСТВЕННОГО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511 543,88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369 200,00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288 574,43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78,2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72,2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1301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Trebuchet MS" panose="020B0603020202020204" pitchFamily="34" charset="0"/>
                        </a:rPr>
                        <a:t>Обслуживание государственного внутреннего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511 543,88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369 200,00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288 574,43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78,2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panose="020B0603020202020204" pitchFamily="34" charset="0"/>
                        </a:rPr>
                        <a:t>72,2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85592">
                <a:tc>
                  <a:txBody>
                    <a:bodyPr/>
                    <a:lstStyle/>
                    <a:p>
                      <a:pPr algn="l" rtl="0" fontAlgn="b"/>
                      <a:r>
                        <a:rPr lang="ru-RU" sz="900" b="0" i="0" u="none" strike="noStrike">
                          <a:solidFill>
                            <a:srgbClr val="000000"/>
                          </a:solidFill>
                          <a:effectLst/>
                          <a:latin typeface="Trebuchet MS" panose="020B0603020202020204" pitchFamily="34" charset="0"/>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Trebuchet MS" panose="020B0603020202020204" pitchFamily="34" charset="0"/>
                        </a:rPr>
                        <a:t>Расходы бюджета - ИТОГО</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47 271 777,62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47 131 256,75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51 997 831,12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panose="020B0603020202020204" pitchFamily="34" charset="0"/>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panose="020B0603020202020204" pitchFamily="34" charset="0"/>
                        </a:rPr>
                        <a:t>99,70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1272974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27</a:t>
            </a:fld>
            <a:endParaRPr lang="ru-RU" dirty="0"/>
          </a:p>
        </p:txBody>
      </p:sp>
      <p:sp>
        <p:nvSpPr>
          <p:cNvPr id="26" name="TextBox 1"/>
          <p:cNvSpPr txBox="1"/>
          <p:nvPr/>
        </p:nvSpPr>
        <p:spPr>
          <a:xfrm>
            <a:off x="3419872" y="6095505"/>
            <a:ext cx="504056" cy="3031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sp>
        <p:nvSpPr>
          <p:cNvPr id="36" name="TextBox 1"/>
          <p:cNvSpPr txBox="1"/>
          <p:nvPr/>
        </p:nvSpPr>
        <p:spPr>
          <a:xfrm>
            <a:off x="8009904" y="2074889"/>
            <a:ext cx="1286496" cy="50405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sp>
        <p:nvSpPr>
          <p:cNvPr id="6"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на реализацию Указов Президента </a:t>
            </a:r>
            <a:r>
              <a:rPr lang="ru-RU" sz="1700" dirty="0" smtClean="0">
                <a:solidFill>
                  <a:schemeClr val="tx1"/>
                </a:solidFill>
                <a:effectLst/>
                <a:latin typeface="Times New Roman" panose="02020603050405020304" pitchFamily="18" charset="0"/>
                <a:cs typeface="Times New Roman" panose="02020603050405020304" pitchFamily="18" charset="0"/>
              </a:rPr>
              <a:t>Российской </a:t>
            </a:r>
            <a:r>
              <a:rPr lang="ru-RU" sz="1700" dirty="0">
                <a:solidFill>
                  <a:schemeClr val="tx1"/>
                </a:solidFill>
                <a:effectLst/>
                <a:latin typeface="Times New Roman" panose="02020603050405020304" pitchFamily="18" charset="0"/>
                <a:cs typeface="Times New Roman" panose="02020603050405020304" pitchFamily="18" charset="0"/>
              </a:rPr>
              <a:t>Федерации от 7 мая 2012 года №</a:t>
            </a:r>
            <a:r>
              <a:rPr lang="ru-RU" sz="1700" dirty="0" smtClean="0">
                <a:solidFill>
                  <a:schemeClr val="tx1"/>
                </a:solidFill>
                <a:effectLst/>
                <a:latin typeface="Times New Roman" panose="02020603050405020304" pitchFamily="18" charset="0"/>
                <a:cs typeface="Times New Roman" panose="02020603050405020304" pitchFamily="18" charset="0"/>
              </a:rPr>
              <a:t>596-606</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7" name="Прямая соединительная линия 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104669929"/>
              </p:ext>
            </p:extLst>
          </p:nvPr>
        </p:nvGraphicFramePr>
        <p:xfrm>
          <a:off x="107504" y="731839"/>
          <a:ext cx="8917127" cy="5821994"/>
        </p:xfrm>
        <a:graphic>
          <a:graphicData uri="http://schemas.openxmlformats.org/drawingml/2006/table">
            <a:tbl>
              <a:tblPr/>
              <a:tblGrid>
                <a:gridCol w="5043292"/>
                <a:gridCol w="730912"/>
                <a:gridCol w="730912"/>
                <a:gridCol w="730912"/>
                <a:gridCol w="730912"/>
                <a:gridCol w="950187"/>
              </a:tblGrid>
              <a:tr h="143322">
                <a:tc rowSpan="2">
                  <a:txBody>
                    <a:bodyPr/>
                    <a:lstStyle/>
                    <a:p>
                      <a:pPr algn="ctr" rtl="0" fontAlgn="ctr"/>
                      <a:r>
                        <a:rPr lang="ru-RU" sz="900" b="0" i="0" u="none" strike="noStrike" dirty="0">
                          <a:solidFill>
                            <a:srgbClr val="000000"/>
                          </a:solidFill>
                          <a:effectLst/>
                          <a:latin typeface="Times New Roman" panose="02020603050405020304" pitchFamily="18" charset="0"/>
                        </a:rPr>
                        <a:t>Указ Президента Российской Федерации от 7 мая 2012 года/показатель (мероприятие)</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gridSpan="5">
                  <a:txBody>
                    <a:bodyPr/>
                    <a:lstStyle/>
                    <a:p>
                      <a:pPr algn="ctr"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900" b="0" i="0" u="none" strike="noStrike" dirty="0" smtClean="0">
                          <a:solidFill>
                            <a:srgbClr val="000000"/>
                          </a:solidFill>
                          <a:effectLst/>
                          <a:latin typeface="Times New Roman" panose="02020603050405020304" pitchFamily="18" charset="0"/>
                          <a:cs typeface="Times New Roman" panose="02020603050405020304" pitchFamily="18" charset="0"/>
                        </a:rPr>
                        <a:t>Расходы на реализацию Указов в 2017 году, тыс. рублей</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85645">
                <a:tc vMerge="1">
                  <a:txBody>
                    <a:bodyPr/>
                    <a:lstStyle/>
                    <a:p>
                      <a:endParaRPr lang="ru-RU"/>
                    </a:p>
                  </a:txBody>
                  <a:tcPr/>
                </a:tc>
                <a:tc>
                  <a:txBody>
                    <a:bodyPr/>
                    <a:lstStyle/>
                    <a:p>
                      <a:pPr algn="ctr" rtl="0"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Предусмотрено законом о бюджете</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Фактические расходы</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Собственные средства консолидированного бюджета региона </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Средства межбюджетных трансфертов из федерального бюджета</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dirty="0">
                          <a:solidFill>
                            <a:srgbClr val="000000"/>
                          </a:solidFill>
                          <a:effectLst/>
                          <a:latin typeface="Times New Roman" panose="02020603050405020304" pitchFamily="18" charset="0"/>
                          <a:cs typeface="Times New Roman" panose="02020603050405020304" pitchFamily="18" charset="0"/>
                        </a:rPr>
                        <a:t>Иные источники финансирования, </a:t>
                      </a:r>
                      <a:r>
                        <a:rPr lang="ru-RU" sz="900" b="0" i="0" u="none" strike="noStrike" dirty="0" smtClean="0">
                          <a:solidFill>
                            <a:srgbClr val="000000"/>
                          </a:solidFill>
                          <a:effectLst/>
                          <a:latin typeface="Times New Roman" panose="02020603050405020304" pitchFamily="18" charset="0"/>
                          <a:cs typeface="Times New Roman" panose="02020603050405020304" pitchFamily="18" charset="0"/>
                        </a:rPr>
                        <a:t> в </a:t>
                      </a:r>
                      <a:r>
                        <a:rPr lang="ru-RU" sz="900" b="0" i="0" u="none" strike="noStrike" dirty="0" err="1" smtClean="0">
                          <a:solidFill>
                            <a:srgbClr val="000000"/>
                          </a:solidFill>
                          <a:effectLst/>
                          <a:latin typeface="Times New Roman" panose="02020603050405020304" pitchFamily="18" charset="0"/>
                          <a:cs typeface="Times New Roman" panose="02020603050405020304" pitchFamily="18" charset="0"/>
                        </a:rPr>
                        <a:t>т.ч</a:t>
                      </a:r>
                      <a:r>
                        <a:rPr lang="ru-RU" sz="9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900" b="0" i="0" u="none" strike="noStrike" dirty="0">
                          <a:solidFill>
                            <a:srgbClr val="000000"/>
                          </a:solidFill>
                          <a:effectLst/>
                          <a:latin typeface="Times New Roman" panose="02020603050405020304" pitchFamily="18" charset="0"/>
                          <a:cs typeface="Times New Roman" panose="02020603050405020304" pitchFamily="18" charset="0"/>
                        </a:rPr>
                        <a:t>средства Фонда содействия реформированию ЖКХ</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r>
              <a:tr h="272476">
                <a:tc>
                  <a:txBody>
                    <a:bodyPr/>
                    <a:lstStyle/>
                    <a:p>
                      <a:pPr algn="l" rtl="0" fontAlgn="ctr"/>
                      <a:r>
                        <a:rPr lang="ru-RU" sz="900" b="1" i="0" u="none" strike="noStrike" dirty="0">
                          <a:solidFill>
                            <a:srgbClr val="000000"/>
                          </a:solidFill>
                          <a:effectLst/>
                          <a:latin typeface="Times New Roman" panose="02020603050405020304" pitchFamily="18" charset="0"/>
                        </a:rPr>
                        <a:t>Всего</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a:solidFill>
                            <a:srgbClr val="000000"/>
                          </a:solidFill>
                          <a:effectLst/>
                          <a:latin typeface="Times New Roman" panose="02020603050405020304" pitchFamily="18" charset="0"/>
                        </a:rPr>
                        <a:t>6 125 </a:t>
                      </a:r>
                      <a:r>
                        <a:rPr lang="ru-RU" sz="900" b="1" i="0" u="none" strike="noStrike" dirty="0" smtClean="0">
                          <a:solidFill>
                            <a:srgbClr val="000000"/>
                          </a:solidFill>
                          <a:effectLst/>
                          <a:latin typeface="Times New Roman" panose="02020603050405020304" pitchFamily="18" charset="0"/>
                        </a:rPr>
                        <a:t>832,6</a:t>
                      </a:r>
                      <a:endParaRPr lang="ru-RU" sz="900" b="1"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a:solidFill>
                            <a:srgbClr val="000000"/>
                          </a:solidFill>
                          <a:effectLst/>
                          <a:latin typeface="Times New Roman" panose="02020603050405020304" pitchFamily="18" charset="0"/>
                        </a:rPr>
                        <a:t>6 </a:t>
                      </a:r>
                      <a:r>
                        <a:rPr lang="ru-RU" sz="900" b="1" i="0" u="none" strike="noStrike" dirty="0" smtClean="0">
                          <a:solidFill>
                            <a:srgbClr val="000000"/>
                          </a:solidFill>
                          <a:effectLst/>
                          <a:latin typeface="Times New Roman" panose="02020603050405020304" pitchFamily="18" charset="0"/>
                        </a:rPr>
                        <a:t>055</a:t>
                      </a:r>
                      <a:r>
                        <a:rPr lang="ru-RU" sz="900" b="1" i="0" u="none" strike="noStrike" baseline="0" dirty="0" smtClean="0">
                          <a:solidFill>
                            <a:srgbClr val="000000"/>
                          </a:solidFill>
                          <a:effectLst/>
                          <a:latin typeface="Times New Roman" panose="02020603050405020304" pitchFamily="18" charset="0"/>
                        </a:rPr>
                        <a:t> 884,9</a:t>
                      </a:r>
                      <a:endParaRPr lang="ru-RU" sz="900" b="1"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4</a:t>
                      </a:r>
                      <a:r>
                        <a:rPr lang="ru-RU" sz="900" b="1" i="0" u="none" strike="noStrike" baseline="0" dirty="0" smtClean="0">
                          <a:solidFill>
                            <a:srgbClr val="000000"/>
                          </a:solidFill>
                          <a:effectLst/>
                          <a:latin typeface="Times New Roman" panose="02020603050405020304" pitchFamily="18" charset="0"/>
                        </a:rPr>
                        <a:t> 301 342,2</a:t>
                      </a:r>
                      <a:endParaRPr lang="ru-RU" sz="900" b="1"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a:solidFill>
                            <a:srgbClr val="000000"/>
                          </a:solidFill>
                          <a:effectLst/>
                          <a:latin typeface="Times New Roman" panose="02020603050405020304" pitchFamily="18" charset="0"/>
                        </a:rPr>
                        <a:t>661 883,70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a:solidFill>
                            <a:srgbClr val="000000"/>
                          </a:solidFill>
                          <a:effectLst/>
                          <a:latin typeface="Times New Roman" panose="02020603050405020304" pitchFamily="18" charset="0"/>
                        </a:rPr>
                        <a:t>1 092 659,00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215207">
                <a:tc>
                  <a:txBody>
                    <a:bodyPr/>
                    <a:lstStyle/>
                    <a:p>
                      <a:pPr algn="just" rtl="0" fontAlgn="ctr"/>
                      <a:r>
                        <a:rPr lang="ru-RU" sz="900" b="1" i="0" u="none" strike="noStrike">
                          <a:solidFill>
                            <a:srgbClr val="000000"/>
                          </a:solidFill>
                          <a:effectLst/>
                          <a:latin typeface="Times New Roman" panose="02020603050405020304" pitchFamily="18" charset="0"/>
                        </a:rPr>
                        <a:t>№ 596 «О долгосрочной государственной экономической политике»</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a:solidFill>
                            <a:srgbClr val="000000"/>
                          </a:solidFill>
                          <a:effectLst/>
                          <a:latin typeface="Times New Roman" panose="02020603050405020304" pitchFamily="18" charset="0"/>
                        </a:rPr>
                        <a:t>4 150,20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a:solidFill>
                            <a:srgbClr val="000000"/>
                          </a:solidFill>
                          <a:effectLst/>
                          <a:latin typeface="Times New Roman" panose="02020603050405020304" pitchFamily="18" charset="0"/>
                        </a:rPr>
                        <a:t>4 150,20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a:solidFill>
                            <a:srgbClr val="000000"/>
                          </a:solidFill>
                          <a:effectLst/>
                          <a:latin typeface="Times New Roman" panose="02020603050405020304" pitchFamily="18" charset="0"/>
                        </a:rPr>
                        <a:t>4 150,20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0</a:t>
                      </a:r>
                      <a:r>
                        <a:rPr lang="en-US" sz="900" b="1" i="0" u="none" strike="noStrike" dirty="0" smtClean="0">
                          <a:solidFill>
                            <a:srgbClr val="000000"/>
                          </a:solidFill>
                          <a:effectLst/>
                          <a:latin typeface="Times New Roman" panose="02020603050405020304" pitchFamily="18" charset="0"/>
                        </a:rPr>
                        <a:t>,0</a:t>
                      </a:r>
                      <a:endParaRPr lang="ru-RU" sz="900" b="1"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0</a:t>
                      </a:r>
                      <a:r>
                        <a:rPr lang="en-US" sz="900" b="1" i="0" u="none" strike="noStrike" dirty="0" smtClean="0">
                          <a:solidFill>
                            <a:srgbClr val="000000"/>
                          </a:solidFill>
                          <a:effectLst/>
                          <a:latin typeface="Times New Roman" panose="02020603050405020304" pitchFamily="18" charset="0"/>
                        </a:rPr>
                        <a:t>,0</a:t>
                      </a:r>
                      <a:endParaRPr lang="ru-RU" sz="900" b="1"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864487">
                <a:tc>
                  <a:txBody>
                    <a:bodyPr/>
                    <a:lstStyle/>
                    <a:p>
                      <a:pPr algn="just" rtl="0" fontAlgn="t"/>
                      <a:r>
                        <a:rPr lang="ru-RU" sz="900" b="0" i="0" u="none" strike="noStrike" dirty="0">
                          <a:solidFill>
                            <a:srgbClr val="000000"/>
                          </a:solidFill>
                          <a:effectLst/>
                          <a:latin typeface="Times New Roman" panose="02020603050405020304" pitchFamily="18" charset="0"/>
                        </a:rPr>
                        <a:t>субсидирование части затрат по проектам, победившим в отборе инновационных проектов с целью получения </a:t>
                      </a:r>
                      <a:r>
                        <a:rPr lang="ru-RU" sz="900" b="0" i="0" u="none" strike="noStrike" dirty="0" smtClean="0">
                          <a:solidFill>
                            <a:srgbClr val="000000"/>
                          </a:solidFill>
                          <a:effectLst/>
                          <a:latin typeface="Times New Roman" panose="02020603050405020304" pitchFamily="18" charset="0"/>
                        </a:rPr>
                        <a:t>гос. поддержки </a:t>
                      </a:r>
                      <a:r>
                        <a:rPr lang="ru-RU" sz="900" b="0" i="0" u="none" strike="noStrike" dirty="0">
                          <a:solidFill>
                            <a:srgbClr val="000000"/>
                          </a:solidFill>
                          <a:effectLst/>
                          <a:latin typeface="Times New Roman" panose="02020603050405020304" pitchFamily="18" charset="0"/>
                        </a:rPr>
                        <a:t>за счет средств республиканского бюджета Чувашской Республики, осуществляемой Комиссией по отбору наиболее перспективных и приоритетных инновационных проектов на уплату процентов по кредитам, привлеченным на реализацию перспективных и приоритетных инновационных проектов, лизинговых платежей по договорам лизинга, заключенным с российскими лизинговыми компаниями на приобретение технологического оборудования</a:t>
                      </a:r>
                    </a:p>
                  </a:txBody>
                  <a:tcPr marL="2867" marR="2867" marT="2867"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4 150,20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4 150,20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4 150,20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272476">
                <a:tc>
                  <a:txBody>
                    <a:bodyPr/>
                    <a:lstStyle/>
                    <a:p>
                      <a:pPr algn="just" rtl="0" fontAlgn="ctr"/>
                      <a:r>
                        <a:rPr lang="ru-RU" sz="900" b="1" i="0" u="none" strike="noStrike">
                          <a:solidFill>
                            <a:srgbClr val="000000"/>
                          </a:solidFill>
                          <a:effectLst/>
                          <a:latin typeface="Times New Roman" panose="02020603050405020304" pitchFamily="18" charset="0"/>
                        </a:rPr>
                        <a:t>№ 597 «О мероприятиях по реализации государственной социальной политики»</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1" i="0" u="none" strike="noStrike">
                          <a:solidFill>
                            <a:srgbClr val="000000"/>
                          </a:solidFill>
                          <a:effectLst/>
                          <a:latin typeface="Times New Roman" panose="02020603050405020304" pitchFamily="18" charset="0"/>
                        </a:rPr>
                        <a:t>3 343 430,20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1" i="0" u="none" strike="noStrike">
                          <a:solidFill>
                            <a:srgbClr val="000000"/>
                          </a:solidFill>
                          <a:effectLst/>
                          <a:latin typeface="Times New Roman" panose="02020603050405020304" pitchFamily="18" charset="0"/>
                        </a:rPr>
                        <a:t>3 343 430,20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1" i="0" u="none" strike="noStrike">
                          <a:solidFill>
                            <a:srgbClr val="000000"/>
                          </a:solidFill>
                          <a:effectLst/>
                          <a:latin typeface="Times New Roman" panose="02020603050405020304" pitchFamily="18" charset="0"/>
                        </a:rPr>
                        <a:t>2 959 806,30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1" i="0" u="none" strike="noStrike">
                          <a:solidFill>
                            <a:srgbClr val="000000"/>
                          </a:solidFill>
                          <a:effectLst/>
                          <a:latin typeface="Times New Roman" panose="02020603050405020304" pitchFamily="18" charset="0"/>
                        </a:rPr>
                        <a:t>379 592,60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1" i="0" u="none" strike="noStrike">
                          <a:solidFill>
                            <a:srgbClr val="000000"/>
                          </a:solidFill>
                          <a:effectLst/>
                          <a:latin typeface="Times New Roman" panose="02020603050405020304" pitchFamily="18" charset="0"/>
                        </a:rPr>
                        <a:t>4 031,30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r>
              <a:tr h="272476">
                <a:tc>
                  <a:txBody>
                    <a:bodyPr/>
                    <a:lstStyle/>
                    <a:p>
                      <a:pPr algn="just" rtl="0" fontAlgn="ctr"/>
                      <a:r>
                        <a:rPr lang="ru-RU" sz="900" b="0" i="0" u="none" strike="noStrike" dirty="0">
                          <a:solidFill>
                            <a:srgbClr val="000000"/>
                          </a:solidFill>
                          <a:effectLst/>
                          <a:latin typeface="Times New Roman" panose="02020603050405020304" pitchFamily="18" charset="0"/>
                        </a:rPr>
                        <a:t>повышение заработной платы работников бюджетной сферы</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3 315 165,20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3 315 165,20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2 935 572,60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379 592,60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r>
              <a:tr h="283709">
                <a:tc>
                  <a:txBody>
                    <a:bodyPr/>
                    <a:lstStyle/>
                    <a:p>
                      <a:pPr algn="just" rtl="0" fontAlgn="ctr"/>
                      <a:r>
                        <a:rPr lang="ru-RU" sz="900" b="0" i="0" u="none" strike="noStrike" dirty="0">
                          <a:solidFill>
                            <a:srgbClr val="000000"/>
                          </a:solidFill>
                          <a:effectLst/>
                          <a:latin typeface="Times New Roman" panose="02020603050405020304" pitchFamily="18" charset="0"/>
                        </a:rPr>
                        <a:t>увеличение к 2018 году в два раза количества выставочных проектов, осуществляемых в субъектах РФ</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24 800,00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24 800,00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21 010,60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3 789,40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r>
              <a:tr h="321697">
                <a:tc>
                  <a:txBody>
                    <a:bodyPr/>
                    <a:lstStyle/>
                    <a:p>
                      <a:pPr algn="just" rtl="0" fontAlgn="ctr"/>
                      <a:r>
                        <a:rPr lang="ru-RU" sz="900" b="0" i="0" u="none" strike="noStrike" dirty="0">
                          <a:solidFill>
                            <a:srgbClr val="000000"/>
                          </a:solidFill>
                          <a:effectLst/>
                          <a:latin typeface="Times New Roman" panose="02020603050405020304" pitchFamily="18" charset="0"/>
                        </a:rPr>
                        <a:t>увеличение к 2015 году до 4 тыс. количества государственных стипендий для выдающихся деятелей культуры и искусства и молодых талантливых авторов</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540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540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540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r>
              <a:tr h="361810">
                <a:tc>
                  <a:txBody>
                    <a:bodyPr/>
                    <a:lstStyle/>
                    <a:p>
                      <a:pPr algn="just" rtl="0" fontAlgn="ctr"/>
                      <a:r>
                        <a:rPr lang="ru-RU" sz="900" b="0" i="0" u="none" strike="noStrike" dirty="0">
                          <a:solidFill>
                            <a:srgbClr val="000000"/>
                          </a:solidFill>
                          <a:effectLst/>
                          <a:latin typeface="Times New Roman" panose="02020603050405020304" pitchFamily="18" charset="0"/>
                        </a:rPr>
                        <a:t>увеличение к 2018 году в целях выявления и поддержки юных талантов числа детей, привлекаемых к участию в творческих мероприятиях, до 8 процентов от общего числа детей</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2 925,00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2 925,00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a:solidFill>
                            <a:srgbClr val="000000"/>
                          </a:solidFill>
                          <a:effectLst/>
                          <a:latin typeface="Times New Roman" panose="02020603050405020304" pitchFamily="18" charset="0"/>
                        </a:rPr>
                        <a:t>2 683,10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241,9</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4F2FF"/>
                    </a:solidFill>
                  </a:tcPr>
                </a:tc>
              </a:tr>
              <a:tr h="215207">
                <a:tc>
                  <a:txBody>
                    <a:bodyPr/>
                    <a:lstStyle/>
                    <a:p>
                      <a:pPr algn="just" rtl="0" fontAlgn="ctr"/>
                      <a:r>
                        <a:rPr lang="ru-RU" sz="900" b="1" i="0" u="none" strike="noStrike" dirty="0">
                          <a:solidFill>
                            <a:srgbClr val="000000"/>
                          </a:solidFill>
                          <a:effectLst/>
                          <a:latin typeface="Times New Roman" panose="02020603050405020304" pitchFamily="18" charset="0"/>
                        </a:rPr>
                        <a:t>№ 598 «О совершенствовании государственной политики в сфере здравоохранения»</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dirty="0">
                          <a:solidFill>
                            <a:srgbClr val="000000"/>
                          </a:solidFill>
                          <a:effectLst/>
                          <a:latin typeface="Times New Roman" panose="02020603050405020304" pitchFamily="18" charset="0"/>
                        </a:rPr>
                        <a:t>258 258,20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a:solidFill>
                            <a:srgbClr val="000000"/>
                          </a:solidFill>
                          <a:effectLst/>
                          <a:latin typeface="Times New Roman" panose="02020603050405020304" pitchFamily="18" charset="0"/>
                        </a:rPr>
                        <a:t>258 258,20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a:solidFill>
                            <a:srgbClr val="000000"/>
                          </a:solidFill>
                          <a:effectLst/>
                          <a:latin typeface="Times New Roman" panose="02020603050405020304" pitchFamily="18" charset="0"/>
                        </a:rPr>
                        <a:t>253 083,50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0</a:t>
                      </a:r>
                      <a:r>
                        <a:rPr lang="en-US" sz="900" b="1" i="0" u="none" strike="noStrike" dirty="0" smtClean="0">
                          <a:solidFill>
                            <a:srgbClr val="000000"/>
                          </a:solidFill>
                          <a:effectLst/>
                          <a:latin typeface="Times New Roman" panose="02020603050405020304" pitchFamily="18" charset="0"/>
                        </a:rPr>
                        <a:t>,0</a:t>
                      </a:r>
                      <a:endParaRPr lang="ru-RU" sz="900" b="1"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dirty="0">
                          <a:solidFill>
                            <a:srgbClr val="000000"/>
                          </a:solidFill>
                          <a:effectLst/>
                          <a:latin typeface="Times New Roman" panose="02020603050405020304" pitchFamily="18" charset="0"/>
                        </a:rPr>
                        <a:t>5 174,70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457845">
                <a:tc>
                  <a:txBody>
                    <a:bodyPr/>
                    <a:lstStyle/>
                    <a:p>
                      <a:pPr algn="just" rtl="0" fontAlgn="ctr"/>
                      <a:r>
                        <a:rPr lang="ru-RU" sz="900" b="0" i="0" u="none" strike="noStrike" dirty="0">
                          <a:solidFill>
                            <a:srgbClr val="000000"/>
                          </a:solidFill>
                          <a:effectLst/>
                          <a:latin typeface="Times New Roman" panose="02020603050405020304" pitchFamily="18" charset="0"/>
                        </a:rPr>
                        <a:t>повышение квалификации медицинских кадров, проведение оценки уровня их квалификации, поэтапное устранение дефицита медицинских кадров, а также дифференцированные меры социальной поддержки медицинских работников</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7 200,00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7 200,00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2 025,30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5 174,70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294809">
                <a:tc>
                  <a:txBody>
                    <a:bodyPr/>
                    <a:lstStyle/>
                    <a:p>
                      <a:pPr algn="just" rtl="0" fontAlgn="ctr"/>
                      <a:r>
                        <a:rPr lang="ru-RU" sz="900" b="0" i="0" u="none" strike="noStrike">
                          <a:solidFill>
                            <a:srgbClr val="000000"/>
                          </a:solidFill>
                          <a:effectLst/>
                          <a:latin typeface="Times New Roman" panose="02020603050405020304" pitchFamily="18" charset="0"/>
                        </a:rPr>
                        <a:t>модернизация наркологической службы, меры по противодействию злоупотреблению наркотиками и их незаконному обороту</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1 142,70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1 142,70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1 142,70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215207">
                <a:tc>
                  <a:txBody>
                    <a:bodyPr/>
                    <a:lstStyle/>
                    <a:p>
                      <a:pPr algn="just" rtl="0" fontAlgn="ctr"/>
                      <a:r>
                        <a:rPr lang="ru-RU" sz="900" b="0" i="0" u="none" strike="noStrike">
                          <a:solidFill>
                            <a:srgbClr val="000000"/>
                          </a:solidFill>
                          <a:effectLst/>
                          <a:latin typeface="Times New Roman" panose="02020603050405020304" pitchFamily="18" charset="0"/>
                        </a:rPr>
                        <a:t>снижение смертности от болезней системы кровообращения, новообразований и туберкулеза </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45 855,50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45 855,50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45 855,50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215207">
                <a:tc>
                  <a:txBody>
                    <a:bodyPr/>
                    <a:lstStyle/>
                    <a:p>
                      <a:pPr algn="just" rtl="0" fontAlgn="ctr"/>
                      <a:r>
                        <a:rPr lang="ru-RU" sz="900" b="0" i="0" u="none" strike="noStrike" dirty="0">
                          <a:solidFill>
                            <a:srgbClr val="000000"/>
                          </a:solidFill>
                          <a:effectLst/>
                          <a:latin typeface="Times New Roman" panose="02020603050405020304" pitchFamily="18" charset="0"/>
                        </a:rPr>
                        <a:t>снижение младенческой смертности, охрана здоровья ребенка и материнства</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204 060,00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204 060,00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204 060,00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215207">
                <a:tc>
                  <a:txBody>
                    <a:bodyPr/>
                    <a:lstStyle/>
                    <a:p>
                      <a:pPr algn="just" rtl="0" fontAlgn="ctr"/>
                      <a:r>
                        <a:rPr lang="ru-RU" sz="900" b="1" i="0" u="none" strike="noStrike">
                          <a:solidFill>
                            <a:srgbClr val="000000"/>
                          </a:solidFill>
                          <a:effectLst/>
                          <a:latin typeface="Times New Roman" panose="02020603050405020304" pitchFamily="18" charset="0"/>
                        </a:rPr>
                        <a:t>№ 599 «О мерах по реализации государственной политики в области образования и науки»</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a:solidFill>
                            <a:srgbClr val="000000"/>
                          </a:solidFill>
                          <a:effectLst/>
                          <a:latin typeface="Times New Roman" panose="02020603050405020304" pitchFamily="18" charset="0"/>
                        </a:rPr>
                        <a:t>103 496,80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a:solidFill>
                            <a:srgbClr val="000000"/>
                          </a:solidFill>
                          <a:effectLst/>
                          <a:latin typeface="Times New Roman" panose="02020603050405020304" pitchFamily="18" charset="0"/>
                        </a:rPr>
                        <a:t>103 015,80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a:solidFill>
                            <a:srgbClr val="000000"/>
                          </a:solidFill>
                          <a:effectLst/>
                          <a:latin typeface="Times New Roman" panose="02020603050405020304" pitchFamily="18" charset="0"/>
                        </a:rPr>
                        <a:t>95 215,70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a:solidFill>
                            <a:srgbClr val="000000"/>
                          </a:solidFill>
                          <a:effectLst/>
                          <a:latin typeface="Times New Roman" panose="02020603050405020304" pitchFamily="18" charset="0"/>
                        </a:rPr>
                        <a:t>7 800,10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0</a:t>
                      </a:r>
                      <a:r>
                        <a:rPr lang="en-US" sz="900" b="1" i="0" u="none" strike="noStrike" dirty="0" smtClean="0">
                          <a:solidFill>
                            <a:srgbClr val="000000"/>
                          </a:solidFill>
                          <a:effectLst/>
                          <a:latin typeface="Times New Roman" panose="02020603050405020304" pitchFamily="18" charset="0"/>
                        </a:rPr>
                        <a:t>,0</a:t>
                      </a:r>
                      <a:endParaRPr lang="ru-RU" sz="900" b="1"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215207">
                <a:tc>
                  <a:txBody>
                    <a:bodyPr/>
                    <a:lstStyle/>
                    <a:p>
                      <a:pPr algn="just" rtl="0" fontAlgn="ctr"/>
                      <a:r>
                        <a:rPr lang="ru-RU" sz="900" b="0" i="0" u="none" strike="noStrike">
                          <a:solidFill>
                            <a:srgbClr val="000000"/>
                          </a:solidFill>
                          <a:effectLst/>
                          <a:latin typeface="Times New Roman" panose="02020603050405020304" pitchFamily="18" charset="0"/>
                        </a:rPr>
                        <a:t>создание условий для развития негосударственного сектора дошкольного образования</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17 283,40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16 839,50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16 839,50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bl>
          </a:graphicData>
        </a:graphic>
      </p:graphicFrame>
    </p:spTree>
    <p:extLst>
      <p:ext uri="{BB962C8B-B14F-4D97-AF65-F5344CB8AC3E}">
        <p14:creationId xmlns:p14="http://schemas.microsoft.com/office/powerpoint/2010/main" val="2095669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1"/>
          <p:cNvSpPr txBox="1"/>
          <p:nvPr/>
        </p:nvSpPr>
        <p:spPr>
          <a:xfrm>
            <a:off x="3419872" y="6095505"/>
            <a:ext cx="504056" cy="3031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sp>
        <p:nvSpPr>
          <p:cNvPr id="36" name="TextBox 1"/>
          <p:cNvSpPr txBox="1"/>
          <p:nvPr/>
        </p:nvSpPr>
        <p:spPr>
          <a:xfrm>
            <a:off x="8009904" y="2074889"/>
            <a:ext cx="1286496" cy="50405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28</a:t>
            </a:fld>
            <a:endParaRPr lang="ru-RU" dirty="0"/>
          </a:p>
        </p:txBody>
      </p:sp>
      <p:sp>
        <p:nvSpPr>
          <p:cNvPr id="9"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на реализацию Указов Президента </a:t>
            </a:r>
            <a:r>
              <a:rPr lang="ru-RU" sz="1700" dirty="0" smtClean="0">
                <a:solidFill>
                  <a:schemeClr val="tx1"/>
                </a:solidFill>
                <a:effectLst/>
                <a:latin typeface="Times New Roman" panose="02020603050405020304" pitchFamily="18" charset="0"/>
                <a:cs typeface="Times New Roman" panose="02020603050405020304" pitchFamily="18" charset="0"/>
              </a:rPr>
              <a:t>Российской </a:t>
            </a:r>
            <a:r>
              <a:rPr lang="ru-RU" sz="1700" dirty="0">
                <a:solidFill>
                  <a:schemeClr val="tx1"/>
                </a:solidFill>
                <a:effectLst/>
                <a:latin typeface="Times New Roman" panose="02020603050405020304" pitchFamily="18" charset="0"/>
                <a:cs typeface="Times New Roman" panose="02020603050405020304" pitchFamily="18" charset="0"/>
              </a:rPr>
              <a:t>Федерации от 7 мая 2012 года №</a:t>
            </a:r>
            <a:r>
              <a:rPr lang="ru-RU" sz="1700" dirty="0" smtClean="0">
                <a:solidFill>
                  <a:schemeClr val="tx1"/>
                </a:solidFill>
                <a:effectLst/>
                <a:latin typeface="Times New Roman" panose="02020603050405020304" pitchFamily="18" charset="0"/>
                <a:cs typeface="Times New Roman" panose="02020603050405020304" pitchFamily="18" charset="0"/>
              </a:rPr>
              <a:t>596-606</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119449314"/>
              </p:ext>
            </p:extLst>
          </p:nvPr>
        </p:nvGraphicFramePr>
        <p:xfrm>
          <a:off x="179512" y="708548"/>
          <a:ext cx="8836909" cy="5840134"/>
        </p:xfrm>
        <a:graphic>
          <a:graphicData uri="http://schemas.openxmlformats.org/drawingml/2006/table">
            <a:tbl>
              <a:tblPr/>
              <a:tblGrid>
                <a:gridCol w="4680520"/>
                <a:gridCol w="864096"/>
                <a:gridCol w="720080"/>
                <a:gridCol w="792088"/>
                <a:gridCol w="864096"/>
                <a:gridCol w="916029"/>
              </a:tblGrid>
              <a:tr h="122375">
                <a:tc rowSpan="2">
                  <a:txBody>
                    <a:bodyPr/>
                    <a:lstStyle/>
                    <a:p>
                      <a:pPr algn="ctr" rtl="0" fontAlgn="ctr"/>
                      <a:r>
                        <a:rPr lang="ru-RU" sz="900" b="0" i="0" u="none" strike="noStrike" dirty="0">
                          <a:solidFill>
                            <a:srgbClr val="000000"/>
                          </a:solidFill>
                          <a:effectLst/>
                          <a:latin typeface="Times New Roman" panose="02020603050405020304" pitchFamily="18" charset="0"/>
                        </a:rPr>
                        <a:t>Указ Президента Российской Федерации от 7 мая 2012 года/показатель (мероприятие)</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gridSpan="5">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b="0" i="0" u="none" strike="noStrike" dirty="0">
                          <a:solidFill>
                            <a:srgbClr val="000000"/>
                          </a:solidFill>
                          <a:effectLst/>
                          <a:latin typeface="Arial" panose="020B0604020202020204" pitchFamily="34" charset="0"/>
                        </a:rPr>
                        <a:t> </a:t>
                      </a:r>
                      <a:r>
                        <a:rPr kumimoji="0" lang="ru-RU" sz="900" b="0" i="0" u="none" strike="noStrike" kern="1200" cap="none" spc="0" normalizeH="0" baseline="0" noProof="0" dirty="0" smtClean="0">
                          <a:ln>
                            <a:noFill/>
                          </a:ln>
                          <a:solidFill>
                            <a:srgbClr val="000000"/>
                          </a:solidFill>
                          <a:effectLst/>
                          <a:uLnTx/>
                          <a:uFillTx/>
                          <a:latin typeface="Times New Roman" panose="02020603050405020304" pitchFamily="18" charset="0"/>
                          <a:ea typeface="+mn-ea"/>
                          <a:cs typeface="Times New Roman" panose="02020603050405020304" pitchFamily="18" charset="0"/>
                        </a:rPr>
                        <a:t> Расходы на реализацию Указов в 2017 году, тыс. рублей</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39438">
                <a:tc vMerge="1">
                  <a:txBody>
                    <a:bodyPr/>
                    <a:lstStyle/>
                    <a:p>
                      <a:endParaRPr lang="ru-RU"/>
                    </a:p>
                  </a:txBody>
                  <a:tcPr/>
                </a:tc>
                <a:tc>
                  <a:txBody>
                    <a:bodyPr/>
                    <a:lstStyle/>
                    <a:p>
                      <a:pPr algn="ctr" rtl="0" fontAlgn="ctr"/>
                      <a:r>
                        <a:rPr lang="ru-RU" sz="900" b="0" i="0" u="none" strike="noStrike" dirty="0">
                          <a:solidFill>
                            <a:srgbClr val="000000"/>
                          </a:solidFill>
                          <a:effectLst/>
                          <a:latin typeface="Times New Roman" panose="02020603050405020304" pitchFamily="18" charset="0"/>
                        </a:rPr>
                        <a:t>Предусмотрено законом о бюджете</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Фактические расходы</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Собственные средства консолидированного бюджета региона </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a:solidFill>
                            <a:srgbClr val="000000"/>
                          </a:solidFill>
                          <a:effectLst/>
                          <a:latin typeface="Times New Roman" panose="02020603050405020304" pitchFamily="18" charset="0"/>
                        </a:rPr>
                        <a:t>Средства межбюджетных трансфертов из федерального бюджета</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Иные источники финансирования, в </a:t>
                      </a:r>
                      <a:r>
                        <a:rPr lang="ru-RU" sz="900" b="0" i="0" u="none" strike="noStrike" dirty="0" err="1" smtClean="0">
                          <a:solidFill>
                            <a:srgbClr val="000000"/>
                          </a:solidFill>
                          <a:effectLst/>
                          <a:latin typeface="Times New Roman" panose="02020603050405020304" pitchFamily="18" charset="0"/>
                        </a:rPr>
                        <a:t>т.ч</a:t>
                      </a:r>
                      <a:r>
                        <a:rPr lang="ru-RU" sz="900" b="0" i="0" u="none" strike="noStrike" dirty="0" smtClean="0">
                          <a:solidFill>
                            <a:srgbClr val="000000"/>
                          </a:solidFill>
                          <a:effectLst/>
                          <a:latin typeface="Times New Roman" panose="02020603050405020304" pitchFamily="18" charset="0"/>
                        </a:rPr>
                        <a:t>. </a:t>
                      </a:r>
                      <a:r>
                        <a:rPr lang="ru-RU" sz="900" b="0" i="0" u="none" strike="noStrike" dirty="0">
                          <a:solidFill>
                            <a:srgbClr val="000000"/>
                          </a:solidFill>
                          <a:effectLst/>
                          <a:latin typeface="Times New Roman" panose="02020603050405020304" pitchFamily="18" charset="0"/>
                        </a:rPr>
                        <a:t>средства Фонда содействия реформированию ЖКХ</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6BCFF"/>
                    </a:solidFill>
                  </a:tcPr>
                </a:tc>
              </a:tr>
              <a:tr h="361396">
                <a:tc>
                  <a:txBody>
                    <a:bodyPr/>
                    <a:lstStyle/>
                    <a:p>
                      <a:pPr algn="just" rtl="0" fontAlgn="ctr"/>
                      <a:r>
                        <a:rPr lang="ru-RU" sz="900" b="0" i="0" u="none" strike="noStrike" dirty="0">
                          <a:solidFill>
                            <a:srgbClr val="000000"/>
                          </a:solidFill>
                          <a:effectLst/>
                          <a:latin typeface="Times New Roman" panose="02020603050405020304" pitchFamily="18" charset="0"/>
                        </a:rPr>
                        <a:t>увеличение доли образовательных учреждений среднего профессионального образования, здания которых приспособлены для обучения лиц с ограниченными возможностями здоровья, с 3 до 25 процентов</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8 387,20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8 387,20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587,10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7 800,10</a:t>
                      </a: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2867" marR="2867" marT="2867"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241886">
                <a:tc>
                  <a:txBody>
                    <a:bodyPr/>
                    <a:lstStyle/>
                    <a:p>
                      <a:pPr algn="just" rtl="0" fontAlgn="ctr"/>
                      <a:r>
                        <a:rPr lang="ru-RU" sz="900" b="0" i="0" u="none" strike="noStrike" dirty="0">
                          <a:solidFill>
                            <a:srgbClr val="000000"/>
                          </a:solidFill>
                          <a:effectLst/>
                          <a:latin typeface="Times New Roman" panose="02020603050405020304" pitchFamily="18" charset="0"/>
                        </a:rPr>
                        <a:t>реализация мероприятий по поддержке педагогических работников, работающих с детьми из социально неблагополучных семей</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100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100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100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241886">
                <a:tc>
                  <a:txBody>
                    <a:bodyPr/>
                    <a:lstStyle/>
                    <a:p>
                      <a:pPr algn="just" rtl="0" fontAlgn="ctr"/>
                      <a:r>
                        <a:rPr lang="ru-RU" sz="900" b="0" i="0" u="none" strike="noStrike" dirty="0">
                          <a:solidFill>
                            <a:srgbClr val="000000"/>
                          </a:solidFill>
                          <a:effectLst/>
                          <a:latin typeface="Times New Roman" panose="02020603050405020304" pitchFamily="18" charset="0"/>
                        </a:rPr>
                        <a:t>формирование многофункциональных центров прикладных квалификаций, осуществляющих обучение на базе среднего (полного) общего образования</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8 171,00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8 171,00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8 171,00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480907">
                <a:tc>
                  <a:txBody>
                    <a:bodyPr/>
                    <a:lstStyle/>
                    <a:p>
                      <a:pPr algn="just" rtl="0" fontAlgn="ctr"/>
                      <a:r>
                        <a:rPr lang="ru-RU" sz="900" b="0" i="0" u="none" strike="noStrike" dirty="0">
                          <a:solidFill>
                            <a:srgbClr val="000000"/>
                          </a:solidFill>
                          <a:effectLst/>
                          <a:latin typeface="Times New Roman" panose="02020603050405020304" pitchFamily="18" charset="0"/>
                        </a:rPr>
                        <a:t>разработка и реализация мер, направленных на повышение эффективности единого государственного экзамена (оплата труда привлеченных специалистов, </a:t>
                      </a:r>
                      <a:r>
                        <a:rPr lang="ru-RU" sz="900" b="0" i="0" u="none" strike="noStrike" dirty="0" err="1">
                          <a:solidFill>
                            <a:srgbClr val="000000"/>
                          </a:solidFill>
                          <a:effectLst/>
                          <a:latin typeface="Times New Roman" panose="02020603050405020304" pitchFamily="18" charset="0"/>
                        </a:rPr>
                        <a:t>оглушители</a:t>
                      </a:r>
                      <a:r>
                        <a:rPr lang="ru-RU" sz="900" b="0" i="0" u="none" strike="noStrike" dirty="0">
                          <a:solidFill>
                            <a:srgbClr val="000000"/>
                          </a:solidFill>
                          <a:effectLst/>
                          <a:latin typeface="Times New Roman" panose="02020603050405020304" pitchFamily="18" charset="0"/>
                        </a:rPr>
                        <a:t> сотовой связи, видеонаблюдение, транспортные расходы, канцтовары)</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40 426,70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40 389,60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40 389,60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241886">
                <a:tc>
                  <a:txBody>
                    <a:bodyPr/>
                    <a:lstStyle/>
                    <a:p>
                      <a:pPr algn="just" rtl="0" fontAlgn="ctr"/>
                      <a:r>
                        <a:rPr lang="ru-RU" sz="900" b="0" i="0" u="none" strike="noStrike" dirty="0">
                          <a:solidFill>
                            <a:srgbClr val="000000"/>
                          </a:solidFill>
                          <a:effectLst/>
                          <a:latin typeface="Times New Roman" panose="02020603050405020304" pitchFamily="18" charset="0"/>
                        </a:rPr>
                        <a:t>разработка комплекса мер, направленных на выявление и поддержку одаренных детей и молодежи (стипендии, проведение олимпиад)</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29 128,50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29 128,50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a:solidFill>
                            <a:srgbClr val="000000"/>
                          </a:solidFill>
                          <a:effectLst/>
                          <a:latin typeface="Times New Roman" panose="02020603050405020304" pitchFamily="18" charset="0"/>
                        </a:rPr>
                        <a:t>29 128,50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6C1F6"/>
                    </a:solidFill>
                  </a:tcPr>
                </a:tc>
              </a:tr>
              <a:tr h="361396">
                <a:tc>
                  <a:txBody>
                    <a:bodyPr/>
                    <a:lstStyle/>
                    <a:p>
                      <a:pPr algn="just" rtl="0" fontAlgn="ctr"/>
                      <a:r>
                        <a:rPr lang="ru-RU" sz="900" b="1" i="0" u="none" strike="noStrike" dirty="0">
                          <a:solidFill>
                            <a:srgbClr val="000000"/>
                          </a:solidFill>
                          <a:effectLst/>
                          <a:latin typeface="Times New Roman" panose="02020603050405020304" pitchFamily="18" charset="0"/>
                        </a:rPr>
                        <a:t>№ 600 «О мерах по обеспечению граждан Российской Федерации доступным и комфортным жильем и повышению качества жилищно-коммунальных услуг»</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1" i="0" u="none" strike="noStrike">
                          <a:solidFill>
                            <a:srgbClr val="000000"/>
                          </a:solidFill>
                          <a:effectLst/>
                          <a:latin typeface="Times New Roman" panose="02020603050405020304" pitchFamily="18" charset="0"/>
                        </a:rPr>
                        <a:t>1 673 872,20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1" i="0" u="none" strike="noStrike">
                          <a:solidFill>
                            <a:srgbClr val="000000"/>
                          </a:solidFill>
                          <a:effectLst/>
                          <a:latin typeface="Times New Roman" panose="02020603050405020304" pitchFamily="18" charset="0"/>
                        </a:rPr>
                        <a:t>1 605 499,60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1" i="0" u="none" strike="noStrike">
                          <a:solidFill>
                            <a:srgbClr val="000000"/>
                          </a:solidFill>
                          <a:effectLst/>
                          <a:latin typeface="Times New Roman" panose="02020603050405020304" pitchFamily="18" charset="0"/>
                        </a:rPr>
                        <a:t>522 046,60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0</a:t>
                      </a:r>
                      <a:r>
                        <a:rPr lang="en-US" sz="900" b="1" i="0" u="none" strike="noStrike" dirty="0" smtClean="0">
                          <a:solidFill>
                            <a:srgbClr val="000000"/>
                          </a:solidFill>
                          <a:effectLst/>
                          <a:latin typeface="Times New Roman" panose="02020603050405020304" pitchFamily="18" charset="0"/>
                        </a:rPr>
                        <a:t>,0</a:t>
                      </a:r>
                      <a:endParaRPr lang="ru-RU" sz="900" b="1"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1" i="0" u="none" strike="noStrike">
                          <a:solidFill>
                            <a:srgbClr val="000000"/>
                          </a:solidFill>
                          <a:effectLst/>
                          <a:latin typeface="Times New Roman" panose="02020603050405020304" pitchFamily="18" charset="0"/>
                        </a:rPr>
                        <a:t>1 083 453,00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r>
              <a:tr h="361396">
                <a:tc>
                  <a:txBody>
                    <a:bodyPr/>
                    <a:lstStyle/>
                    <a:p>
                      <a:pPr algn="just" rtl="0" fontAlgn="ctr"/>
                      <a:r>
                        <a:rPr lang="ru-RU" sz="900" b="0" i="0" u="none" strike="noStrike">
                          <a:solidFill>
                            <a:srgbClr val="000000"/>
                          </a:solidFill>
                          <a:effectLst/>
                          <a:latin typeface="Times New Roman" panose="02020603050405020304" pitchFamily="18" charset="0"/>
                        </a:rPr>
                        <a:t>улучшение жилищных условий семей, имеющих 3 и более детей, включая создание необходимой инфраструктуры на бесплатно предоставляемых земельных участках</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53 856,80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49 157,90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49 157,90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r>
              <a:tr h="122375">
                <a:tc>
                  <a:txBody>
                    <a:bodyPr/>
                    <a:lstStyle/>
                    <a:p>
                      <a:pPr algn="just" rtl="0" fontAlgn="ctr"/>
                      <a:r>
                        <a:rPr lang="ru-RU" sz="900" b="0" i="0" u="none" strike="noStrike" dirty="0">
                          <a:solidFill>
                            <a:srgbClr val="000000"/>
                          </a:solidFill>
                          <a:effectLst/>
                          <a:latin typeface="Times New Roman" panose="02020603050405020304" pitchFamily="18" charset="0"/>
                        </a:rPr>
                        <a:t>переселение граждан из аварийного жилищного фонда</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1 479 242,00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1 424 533,80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341 209,00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1 083 324,80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r>
              <a:tr h="122375">
                <a:tc>
                  <a:txBody>
                    <a:bodyPr/>
                    <a:lstStyle/>
                    <a:p>
                      <a:pPr algn="just" rtl="0" fontAlgn="ctr"/>
                      <a:r>
                        <a:rPr lang="ru-RU" sz="900" b="0" i="0" u="none" strike="noStrike">
                          <a:solidFill>
                            <a:srgbClr val="000000"/>
                          </a:solidFill>
                          <a:effectLst/>
                          <a:latin typeface="Times New Roman" panose="02020603050405020304" pitchFamily="18" charset="0"/>
                        </a:rPr>
                        <a:t>проведение капитального ремонта многоквартирных домов</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128 289,90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119 336,50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119 208,30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128,2</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r>
              <a:tr h="122375">
                <a:tc>
                  <a:txBody>
                    <a:bodyPr/>
                    <a:lstStyle/>
                    <a:p>
                      <a:pPr algn="just" rtl="0" fontAlgn="ctr"/>
                      <a:r>
                        <a:rPr lang="ru-RU" sz="900" b="0" i="0" u="none" strike="noStrike">
                          <a:solidFill>
                            <a:srgbClr val="000000"/>
                          </a:solidFill>
                          <a:effectLst/>
                          <a:latin typeface="Times New Roman" panose="02020603050405020304" pitchFamily="18" charset="0"/>
                        </a:rPr>
                        <a:t>модернизация систем коммунальной инфраструктуры</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12 483,50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12 471,40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a:solidFill>
                            <a:srgbClr val="000000"/>
                          </a:solidFill>
                          <a:effectLst/>
                          <a:latin typeface="Times New Roman" panose="02020603050405020304" pitchFamily="18" charset="0"/>
                        </a:rPr>
                        <a:t>12 471,40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3D3FF"/>
                    </a:solidFill>
                  </a:tcPr>
                </a:tc>
              </a:tr>
              <a:tr h="241886">
                <a:tc>
                  <a:txBody>
                    <a:bodyPr/>
                    <a:lstStyle/>
                    <a:p>
                      <a:pPr algn="just" rtl="0" fontAlgn="ctr"/>
                      <a:r>
                        <a:rPr lang="ru-RU" sz="900" b="1" i="0" u="none" strike="noStrike">
                          <a:solidFill>
                            <a:srgbClr val="000000"/>
                          </a:solidFill>
                          <a:effectLst/>
                          <a:latin typeface="Times New Roman" panose="02020603050405020304" pitchFamily="18" charset="0"/>
                        </a:rPr>
                        <a:t>№ 601 «Об основных направлениях совершенствования системы государственного управления»</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163 464,0</a:t>
                      </a:r>
                      <a:endParaRPr lang="ru-RU" sz="900" b="1"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162 693,0</a:t>
                      </a:r>
                      <a:endParaRPr lang="ru-RU" sz="900" b="1"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162 693,0</a:t>
                      </a:r>
                      <a:endParaRPr lang="ru-RU" sz="900" b="1"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a:solidFill>
                            <a:srgbClr val="000000"/>
                          </a:solidFill>
                          <a:effectLst/>
                          <a:latin typeface="Times New Roman" panose="02020603050405020304" pitchFamily="18" charset="0"/>
                        </a:rPr>
                        <a:t>0,00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1" i="0" u="none" strike="noStrike">
                          <a:solidFill>
                            <a:srgbClr val="000000"/>
                          </a:solidFill>
                          <a:effectLst/>
                          <a:latin typeface="Times New Roman" panose="02020603050405020304" pitchFamily="18" charset="0"/>
                        </a:rPr>
                        <a:t>0,00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361396">
                <a:tc>
                  <a:txBody>
                    <a:bodyPr/>
                    <a:lstStyle/>
                    <a:p>
                      <a:pPr algn="just" rtl="0" fontAlgn="ctr"/>
                      <a:r>
                        <a:rPr lang="ru-RU" sz="900" b="0" i="0" u="none" strike="noStrike">
                          <a:solidFill>
                            <a:srgbClr val="000000"/>
                          </a:solidFill>
                          <a:effectLst/>
                          <a:latin typeface="Times New Roman" panose="02020603050405020304" pitchFamily="18" charset="0"/>
                        </a:rPr>
                        <a:t>Обеспечение получения гражданами государственных и муниципальных услуг по принципу "одного окна" по месту пребывания, в том числе в многофункциональных центрах</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150 824,1</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150 053,1</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150 053,1</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241886">
                <a:tc>
                  <a:txBody>
                    <a:bodyPr/>
                    <a:lstStyle/>
                    <a:p>
                      <a:pPr algn="just" rtl="0" fontAlgn="ctr"/>
                      <a:r>
                        <a:rPr lang="ru-RU" sz="900" b="0" i="0" u="none" strike="noStrike" dirty="0">
                          <a:solidFill>
                            <a:srgbClr val="000000"/>
                          </a:solidFill>
                          <a:effectLst/>
                          <a:latin typeface="Times New Roman" panose="02020603050405020304" pitchFamily="18" charset="0"/>
                        </a:rPr>
                        <a:t>обеспечение получения гражданами государственных и муниципальных услуг в электронной форме</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12 639,90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12 639,90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a:solidFill>
                            <a:srgbClr val="000000"/>
                          </a:solidFill>
                          <a:effectLst/>
                          <a:latin typeface="Times New Roman" panose="02020603050405020304" pitchFamily="18" charset="0"/>
                        </a:rPr>
                        <a:t>12 639,90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BF8E6"/>
                    </a:solidFill>
                  </a:tcPr>
                </a:tc>
              </a:tr>
              <a:tr h="241886">
                <a:tc>
                  <a:txBody>
                    <a:bodyPr/>
                    <a:lstStyle/>
                    <a:p>
                      <a:pPr algn="just" rtl="0" fontAlgn="ctr"/>
                      <a:r>
                        <a:rPr lang="ru-RU" sz="900" b="1" i="0" u="none" strike="noStrike" dirty="0">
                          <a:solidFill>
                            <a:srgbClr val="000000"/>
                          </a:solidFill>
                          <a:effectLst/>
                          <a:latin typeface="Times New Roman" panose="02020603050405020304" pitchFamily="18" charset="0"/>
                        </a:rPr>
                        <a:t>№ 606 «О мерах по реализации демографической политики Российской Федерации»</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1" i="0" u="none" strike="noStrike">
                          <a:solidFill>
                            <a:srgbClr val="000000"/>
                          </a:solidFill>
                          <a:effectLst/>
                          <a:latin typeface="Times New Roman" panose="02020603050405020304" pitchFamily="18" charset="0"/>
                        </a:rPr>
                        <a:t>579 161,00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1" i="0" u="none" strike="noStrike">
                          <a:solidFill>
                            <a:srgbClr val="000000"/>
                          </a:solidFill>
                          <a:effectLst/>
                          <a:latin typeface="Times New Roman" panose="02020603050405020304" pitchFamily="18" charset="0"/>
                        </a:rPr>
                        <a:t>578 837,90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1" i="0" u="none" strike="noStrike">
                          <a:solidFill>
                            <a:srgbClr val="000000"/>
                          </a:solidFill>
                          <a:effectLst/>
                          <a:latin typeface="Times New Roman" panose="02020603050405020304" pitchFamily="18" charset="0"/>
                        </a:rPr>
                        <a:t>304 346,90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1" i="0" u="none" strike="noStrike">
                          <a:solidFill>
                            <a:srgbClr val="000000"/>
                          </a:solidFill>
                          <a:effectLst/>
                          <a:latin typeface="Times New Roman" panose="02020603050405020304" pitchFamily="18" charset="0"/>
                        </a:rPr>
                        <a:t>274 491,00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1" i="0" u="none" strike="noStrike" dirty="0" smtClean="0">
                          <a:solidFill>
                            <a:srgbClr val="000000"/>
                          </a:solidFill>
                          <a:effectLst/>
                          <a:latin typeface="Times New Roman" panose="02020603050405020304" pitchFamily="18" charset="0"/>
                        </a:rPr>
                        <a:t>0</a:t>
                      </a:r>
                      <a:r>
                        <a:rPr lang="en-US" sz="900" b="1" i="0" u="none" strike="noStrike" dirty="0" smtClean="0">
                          <a:solidFill>
                            <a:srgbClr val="000000"/>
                          </a:solidFill>
                          <a:effectLst/>
                          <a:latin typeface="Times New Roman" panose="02020603050405020304" pitchFamily="18" charset="0"/>
                        </a:rPr>
                        <a:t>,0</a:t>
                      </a:r>
                      <a:endParaRPr lang="ru-RU" sz="900" b="1"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r>
              <a:tr h="268816">
                <a:tc>
                  <a:txBody>
                    <a:bodyPr/>
                    <a:lstStyle/>
                    <a:p>
                      <a:pPr algn="just" rtl="0" fontAlgn="t"/>
                      <a:r>
                        <a:rPr lang="ru-RU" sz="900" b="0" i="0" u="none" strike="noStrike">
                          <a:solidFill>
                            <a:srgbClr val="000000"/>
                          </a:solidFill>
                          <a:effectLst/>
                          <a:latin typeface="Times New Roman" panose="02020603050405020304" pitchFamily="18" charset="0"/>
                        </a:rPr>
                        <a:t>денежные выплаты нуждающимся семьям, назначаемые в случае рождения третьего ребенка или последующих детей, до достижения ребенком возраста трех лет</a:t>
                      </a:r>
                    </a:p>
                  </a:txBody>
                  <a:tcPr marL="3288" marR="3288" marT="3288"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a:solidFill>
                            <a:srgbClr val="000000"/>
                          </a:solidFill>
                          <a:effectLst/>
                          <a:latin typeface="Times New Roman" panose="02020603050405020304" pitchFamily="18" charset="0"/>
                        </a:rPr>
                        <a:t>575 231,60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a:solidFill>
                            <a:srgbClr val="000000"/>
                          </a:solidFill>
                          <a:effectLst/>
                          <a:latin typeface="Times New Roman" panose="02020603050405020304" pitchFamily="18" charset="0"/>
                        </a:rPr>
                        <a:t>574 908,50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a:solidFill>
                            <a:srgbClr val="000000"/>
                          </a:solidFill>
                          <a:effectLst/>
                          <a:latin typeface="Times New Roman" panose="02020603050405020304" pitchFamily="18" charset="0"/>
                        </a:rPr>
                        <a:t>300 417,50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a:solidFill>
                            <a:srgbClr val="000000"/>
                          </a:solidFill>
                          <a:effectLst/>
                          <a:latin typeface="Times New Roman" panose="02020603050405020304" pitchFamily="18" charset="0"/>
                        </a:rPr>
                        <a:t>274 491,00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r>
              <a:tr h="480907">
                <a:tc>
                  <a:txBody>
                    <a:bodyPr/>
                    <a:lstStyle/>
                    <a:p>
                      <a:pPr algn="just" rtl="0" fontAlgn="t"/>
                      <a:r>
                        <a:rPr lang="ru-RU" sz="900" b="0" i="0" u="none" strike="noStrike" dirty="0">
                          <a:solidFill>
                            <a:srgbClr val="000000"/>
                          </a:solidFill>
                          <a:effectLst/>
                          <a:latin typeface="Times New Roman" panose="02020603050405020304" pitchFamily="18" charset="0"/>
                        </a:rPr>
                        <a:t>меры, направленные на создание условий для совмещения женщинами обязанностей по воспитанию детей с трудовой занятостью, а также на организацию проф. обучения (переобучения) женщин, находящихся в отпуске по уходу за ребенком до достижения им возраста трех лет</a:t>
                      </a:r>
                    </a:p>
                  </a:txBody>
                  <a:tcPr marL="3288" marR="3288" marT="3288"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3 929,40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dirty="0">
                          <a:solidFill>
                            <a:srgbClr val="000000"/>
                          </a:solidFill>
                          <a:effectLst/>
                          <a:latin typeface="Times New Roman" panose="02020603050405020304" pitchFamily="18" charset="0"/>
                        </a:rPr>
                        <a:t>3 929,40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a:solidFill>
                            <a:srgbClr val="000000"/>
                          </a:solidFill>
                          <a:effectLst/>
                          <a:latin typeface="Times New Roman" panose="02020603050405020304" pitchFamily="18" charset="0"/>
                        </a:rPr>
                        <a:t>3 929,40</a:t>
                      </a: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c>
                  <a:txBody>
                    <a:bodyPr/>
                    <a:lstStyle/>
                    <a:p>
                      <a:pPr algn="ctr" rtl="0" fontAlgn="ctr"/>
                      <a:r>
                        <a:rPr lang="ru-RU" sz="900" b="0" i="0" u="none" strike="noStrike" dirty="0" smtClean="0">
                          <a:solidFill>
                            <a:srgbClr val="000000"/>
                          </a:solidFill>
                          <a:effectLst/>
                          <a:latin typeface="Times New Roman" panose="02020603050405020304" pitchFamily="18" charset="0"/>
                        </a:rPr>
                        <a:t>0</a:t>
                      </a:r>
                      <a:r>
                        <a:rPr lang="en-US" sz="900" b="0" i="0" u="none" strike="noStrike" dirty="0" smtClean="0">
                          <a:solidFill>
                            <a:srgbClr val="000000"/>
                          </a:solidFill>
                          <a:effectLst/>
                          <a:latin typeface="Times New Roman" panose="02020603050405020304" pitchFamily="18" charset="0"/>
                        </a:rPr>
                        <a:t>,0</a:t>
                      </a:r>
                      <a:endParaRPr lang="ru-RU" sz="900" b="0" i="0" u="none" strike="noStrike" dirty="0">
                        <a:solidFill>
                          <a:srgbClr val="000000"/>
                        </a:solidFill>
                        <a:effectLst/>
                        <a:latin typeface="Times New Roman" panose="02020603050405020304" pitchFamily="18" charset="0"/>
                      </a:endParaRPr>
                    </a:p>
                  </a:txBody>
                  <a:tcPr marL="3288" marR="3288" marT="328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EF397"/>
                    </a:solidFill>
                  </a:tcPr>
                </a:tc>
              </a:tr>
            </a:tbl>
          </a:graphicData>
        </a:graphic>
      </p:graphicFrame>
    </p:spTree>
    <p:extLst>
      <p:ext uri="{BB962C8B-B14F-4D97-AF65-F5344CB8AC3E}">
        <p14:creationId xmlns:p14="http://schemas.microsoft.com/office/powerpoint/2010/main" val="21994862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 name="Таблица 74"/>
          <p:cNvGraphicFramePr>
            <a:graphicFrameLocks noGrp="1"/>
          </p:cNvGraphicFramePr>
          <p:nvPr>
            <p:extLst>
              <p:ext uri="{D42A27DB-BD31-4B8C-83A1-F6EECF244321}">
                <p14:modId xmlns:p14="http://schemas.microsoft.com/office/powerpoint/2010/main" val="563303412"/>
              </p:ext>
            </p:extLst>
          </p:nvPr>
        </p:nvGraphicFramePr>
        <p:xfrm>
          <a:off x="34767" y="749703"/>
          <a:ext cx="9061875" cy="5133217"/>
        </p:xfrm>
        <a:graphic>
          <a:graphicData uri="http://schemas.openxmlformats.org/drawingml/2006/table">
            <a:tbl>
              <a:tblPr firstRow="1" bandRow="1">
                <a:tableStyleId>{5C22544A-7EE6-4342-B048-85BDC9FD1C3A}</a:tableStyleId>
              </a:tblPr>
              <a:tblGrid>
                <a:gridCol w="3155109"/>
                <a:gridCol w="692875"/>
                <a:gridCol w="786312"/>
                <a:gridCol w="692875"/>
                <a:gridCol w="786312"/>
                <a:gridCol w="692875"/>
                <a:gridCol w="786312"/>
                <a:gridCol w="682893"/>
                <a:gridCol w="786312"/>
              </a:tblGrid>
              <a:tr h="205414">
                <a:tc row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Категории работников</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2015  (факт)</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2016 (факт)</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2017 (план)</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2018 (план)</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r>
              <a:tr h="669937">
                <a:tc vMerge="1">
                  <a:txBody>
                    <a:bodyPr/>
                    <a:lstStyle/>
                    <a:p>
                      <a:pPr algn="ctr"/>
                      <a:endParaRPr lang="ru-RU" sz="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54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ОБРАЗОВАНИЕ</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дошкольных образовательных учреждений*</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17 836,8</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96,0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18 129,9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95,2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20 219,9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99,7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Times New Roman" panose="02020603050405020304" pitchFamily="18" charset="0"/>
                        </a:rPr>
                        <a:t>22 381,2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образовательных учреждений общего образования</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20 750,6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106,7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20 882,4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101,2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22 303,9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24</a:t>
                      </a:r>
                      <a:r>
                        <a:rPr lang="ru-RU" sz="1000" baseline="0" dirty="0" smtClean="0">
                          <a:latin typeface="+mn-lt"/>
                        </a:rPr>
                        <a:t> 040,0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учреждений дополнительного образования детей**</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18 278,1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86,8</a:t>
                      </a:r>
                    </a:p>
                  </a:txBody>
                  <a:tcPr marT="36000" marB="36000" anchor="ctr"/>
                </a:tc>
                <a:tc>
                  <a:txBody>
                    <a:bodyPr/>
                    <a:lstStyle/>
                    <a:p>
                      <a:pPr algn="ctr"/>
                      <a:r>
                        <a:rPr lang="ru-RU" sz="1000" dirty="0" smtClean="0">
                          <a:latin typeface="+mn-lt"/>
                          <a:cs typeface="+mn-cs"/>
                        </a:rPr>
                        <a:t>18 278,8</a:t>
                      </a:r>
                    </a:p>
                  </a:txBody>
                  <a:tcPr marT="36000" marB="36000" anchor="ctr"/>
                </a:tc>
                <a:tc>
                  <a:txBody>
                    <a:bodyPr/>
                    <a:lstStyle/>
                    <a:p>
                      <a:pPr algn="ctr"/>
                      <a:r>
                        <a:rPr lang="ru-RU" sz="1000" dirty="0" smtClean="0">
                          <a:latin typeface="+mn-lt"/>
                        </a:rPr>
                        <a:t>86,5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21 447,6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95,1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24 424,6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474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Преподаватели и мастера производственного обучения образовательных учреждений начального и среднего профессионального образования</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21 081,5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108,4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21 673,0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105,0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22</a:t>
                      </a:r>
                      <a:r>
                        <a:rPr lang="ru-RU" sz="1000" baseline="0" dirty="0" smtClean="0">
                          <a:latin typeface="+mn-lt"/>
                        </a:rPr>
                        <a:t> 163,5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99,5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24</a:t>
                      </a:r>
                      <a:r>
                        <a:rPr lang="ru-RU" sz="1000" baseline="0" dirty="0" smtClean="0">
                          <a:latin typeface="+mn-lt"/>
                        </a:rPr>
                        <a:t> 040,0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Преподаватели образовательных учреждений высшего профессионального образования</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26 607,3</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136,9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26 607,3</a:t>
                      </a:r>
                    </a:p>
                  </a:txBody>
                  <a:tcPr marT="36000" marB="36000" anchor="ctr"/>
                </a:tc>
                <a:tc>
                  <a:txBody>
                    <a:bodyPr/>
                    <a:lstStyle/>
                    <a:p>
                      <a:pPr algn="ctr"/>
                      <a:r>
                        <a:rPr lang="ru-RU" sz="1000" dirty="0" smtClean="0">
                          <a:latin typeface="+mn-lt"/>
                        </a:rPr>
                        <a:t>128,9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30</a:t>
                      </a:r>
                      <a:r>
                        <a:rPr lang="ru-RU" sz="1000" baseline="0" dirty="0" smtClean="0">
                          <a:latin typeface="+mn-lt"/>
                          <a:cs typeface="+mn-cs"/>
                        </a:rPr>
                        <a:t> 873,9</a:t>
                      </a:r>
                      <a:endParaRPr lang="ru-RU" sz="1000" dirty="0" smtClean="0">
                        <a:latin typeface="+mn-lt"/>
                        <a:cs typeface="+mn-cs"/>
                      </a:endParaRPr>
                    </a:p>
                  </a:txBody>
                  <a:tcPr marT="36000" marB="36000" anchor="ctr"/>
                </a:tc>
                <a:tc>
                  <a:txBody>
                    <a:bodyPr/>
                    <a:lstStyle/>
                    <a:p>
                      <a:pPr algn="ctr"/>
                      <a:r>
                        <a:rPr lang="ru-RU" sz="1000" dirty="0" smtClean="0">
                          <a:latin typeface="+mn-lt"/>
                        </a:rPr>
                        <a:t>138,7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48</a:t>
                      </a:r>
                      <a:r>
                        <a:rPr lang="ru-RU" sz="1000" baseline="0" dirty="0" smtClean="0">
                          <a:latin typeface="+mn-lt"/>
                          <a:cs typeface="+mn-cs"/>
                        </a:rPr>
                        <a:t> 080,0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Научные сотрудники</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27 930,2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143,7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27 601,8</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133,7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30</a:t>
                      </a:r>
                      <a:r>
                        <a:rPr lang="ru-RU" sz="1000" baseline="0" dirty="0" smtClean="0">
                          <a:latin typeface="+mn-lt"/>
                          <a:cs typeface="+mn-cs"/>
                        </a:rPr>
                        <a:t> 906,2</a:t>
                      </a:r>
                      <a:endParaRPr lang="ru-RU" sz="1000" dirty="0" smtClean="0">
                        <a:latin typeface="+mn-lt"/>
                        <a:cs typeface="+mn-cs"/>
                      </a:endParaRPr>
                    </a:p>
                  </a:txBody>
                  <a:tcPr marT="36000" marB="36000" anchor="ctr"/>
                </a:tc>
                <a:tc>
                  <a:txBody>
                    <a:bodyPr/>
                    <a:lstStyle/>
                    <a:p>
                      <a:pPr algn="ctr"/>
                      <a:r>
                        <a:rPr lang="ru-RU" sz="1000" dirty="0" smtClean="0">
                          <a:latin typeface="+mn-lt"/>
                          <a:cs typeface="+mn-cs"/>
                        </a:rPr>
                        <a:t>138,8</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48</a:t>
                      </a:r>
                      <a:r>
                        <a:rPr lang="ru-RU" sz="1000" baseline="0" dirty="0" smtClean="0">
                          <a:latin typeface="+mn-lt"/>
                          <a:cs typeface="+mn-cs"/>
                        </a:rPr>
                        <a:t> 080,0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200,0</a:t>
                      </a:r>
                      <a:endParaRPr lang="ru-RU" sz="1000" dirty="0">
                        <a:latin typeface="+mn-lt"/>
                        <a:cs typeface="Times New Roman" panose="02020603050405020304" pitchFamily="18" charset="0"/>
                      </a:endParaRPr>
                    </a:p>
                  </a:txBody>
                  <a:tcPr marT="36000" marB="36000" anchor="ctr"/>
                </a:tc>
              </a:tr>
              <a:tr h="474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образовательных организаций, оказывающих соц. услуги детям-сиротам и детям, оставшимся без попечения</a:t>
                      </a:r>
                      <a:r>
                        <a:rPr lang="ru-RU" sz="900" baseline="0" dirty="0" smtClean="0"/>
                        <a:t> родителей</a:t>
                      </a:r>
                      <a:endParaRPr lang="ru-RU" sz="900" b="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17 613,0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90,6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17 721,6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85,8</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22 266,6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24</a:t>
                      </a:r>
                      <a:r>
                        <a:rPr lang="ru-RU" sz="1000" baseline="0" dirty="0" smtClean="0">
                          <a:latin typeface="+mn-lt"/>
                        </a:rPr>
                        <a:t> 040,0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ЗДРАВООХРАНЕНИЕ</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Врачи и работники медицинских организаций, имеющие высшее образование</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Times New Roman" panose="02020603050405020304" pitchFamily="18" charset="0"/>
                        </a:rPr>
                        <a:t>30 847,2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Times New Roman" panose="02020603050405020304" pitchFamily="18" charset="0"/>
                        </a:rPr>
                        <a:t>158,7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32 105,4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155,5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36</a:t>
                      </a:r>
                      <a:r>
                        <a:rPr lang="ru-RU" sz="1000" baseline="0" dirty="0" smtClean="0">
                          <a:latin typeface="+mn-lt"/>
                          <a:cs typeface="+mn-cs"/>
                        </a:rPr>
                        <a:t> 397,6</a:t>
                      </a:r>
                      <a:endParaRPr lang="ru-RU" sz="1000" dirty="0" smtClean="0">
                        <a:latin typeface="+mn-lt"/>
                        <a:cs typeface="+mn-cs"/>
                      </a:endParaRPr>
                    </a:p>
                  </a:txBody>
                  <a:tcPr marT="36000" marB="36000" anchor="ctr"/>
                </a:tc>
                <a:tc>
                  <a:txBody>
                    <a:bodyPr/>
                    <a:lstStyle/>
                    <a:p>
                      <a:pPr algn="ctr"/>
                      <a:r>
                        <a:rPr lang="ru-RU" sz="1000" dirty="0" smtClean="0">
                          <a:latin typeface="+mn-lt"/>
                        </a:rPr>
                        <a:t>163,5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48 080,0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Средний медицинский (фармацевтический) персонал</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17 599,9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90,5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18 411,5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89,2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19</a:t>
                      </a:r>
                      <a:r>
                        <a:rPr lang="ru-RU" sz="1000" baseline="0" dirty="0" smtClean="0">
                          <a:latin typeface="+mn-lt"/>
                          <a:cs typeface="+mn-cs"/>
                        </a:rPr>
                        <a:t> 971,2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89,7</a:t>
                      </a:r>
                      <a:endParaRPr lang="ru-RU" sz="1000" dirty="0">
                        <a:latin typeface="+mn-lt"/>
                        <a:cs typeface="Times New Roman" panose="02020603050405020304" pitchFamily="18" charset="0"/>
                      </a:endParaRPr>
                    </a:p>
                  </a:txBody>
                  <a:tcPr marT="36000" marB="36000" anchor="ctr"/>
                </a:tc>
                <a:tc>
                  <a:txBody>
                    <a:bodyPr/>
                    <a:lstStyle/>
                    <a:p>
                      <a:pPr algn="ctr"/>
                      <a:r>
                        <a:rPr lang="ru-RU" sz="1000" smtClean="0">
                          <a:latin typeface="+mn-lt"/>
                        </a:rPr>
                        <a:t>24</a:t>
                      </a:r>
                      <a:r>
                        <a:rPr lang="ru-RU" sz="1000" baseline="0" smtClean="0">
                          <a:latin typeface="+mn-lt"/>
                        </a:rPr>
                        <a:t> 040,0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Младший медицинский (фармацевтический) персонал</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11 311,5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58,2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13 250,6</a:t>
                      </a:r>
                    </a:p>
                  </a:txBody>
                  <a:tcPr marT="36000" marB="36000" anchor="ctr"/>
                </a:tc>
                <a:tc>
                  <a:txBody>
                    <a:bodyPr/>
                    <a:lstStyle/>
                    <a:p>
                      <a:pPr algn="ctr"/>
                      <a:r>
                        <a:rPr lang="ru-RU" sz="1000" dirty="0" smtClean="0">
                          <a:latin typeface="+mn-lt"/>
                        </a:rPr>
                        <a:t>64,2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15</a:t>
                      </a:r>
                      <a:r>
                        <a:rPr lang="ru-RU" sz="1000" baseline="0" dirty="0" smtClean="0">
                          <a:latin typeface="+mn-lt"/>
                        </a:rPr>
                        <a:t> 031,7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67,5</a:t>
                      </a:r>
                      <a:endParaRPr lang="ru-RU" sz="1000" dirty="0">
                        <a:latin typeface="+mn-lt"/>
                        <a:cs typeface="Times New Roman" panose="02020603050405020304" pitchFamily="18" charset="0"/>
                      </a:endParaRPr>
                    </a:p>
                  </a:txBody>
                  <a:tcPr marT="36000" marB="36000" anchor="ctr"/>
                </a:tc>
                <a:tc>
                  <a:txBody>
                    <a:bodyPr/>
                    <a:lstStyle/>
                    <a:p>
                      <a:pPr algn="ctr"/>
                      <a:r>
                        <a:rPr lang="ru-RU" sz="1000" smtClean="0">
                          <a:latin typeface="+mn-lt"/>
                        </a:rPr>
                        <a:t>24</a:t>
                      </a:r>
                      <a:r>
                        <a:rPr lang="ru-RU" sz="1000" baseline="0" smtClean="0">
                          <a:latin typeface="+mn-lt"/>
                        </a:rPr>
                        <a:t> 040,0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СОЦИАЛЬНЫЕ РАБОТНИКИ</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12 235,6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62,9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12 714,5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61,6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17 847,5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80,2</a:t>
                      </a:r>
                      <a:endParaRPr lang="ru-RU" sz="1000" dirty="0">
                        <a:latin typeface="+mn-lt"/>
                        <a:cs typeface="Times New Roman" panose="02020603050405020304" pitchFamily="18" charset="0"/>
                      </a:endParaRPr>
                    </a:p>
                  </a:txBody>
                  <a:tcPr marT="36000" marB="36000" anchor="ctr"/>
                </a:tc>
                <a:tc>
                  <a:txBody>
                    <a:bodyPr/>
                    <a:lstStyle/>
                    <a:p>
                      <a:pPr algn="ctr"/>
                      <a:r>
                        <a:rPr lang="ru-RU" sz="1000" smtClean="0">
                          <a:latin typeface="+mn-lt"/>
                        </a:rPr>
                        <a:t>24</a:t>
                      </a:r>
                      <a:r>
                        <a:rPr lang="ru-RU" sz="1000" baseline="0" smtClean="0">
                          <a:latin typeface="+mn-lt"/>
                        </a:rPr>
                        <a:t> 040,0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РАБОТНИКИ УЧРЕЖДЕНИЙ КУЛЬТУРЫ</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14 942,1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76,9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15 511,0</a:t>
                      </a:r>
                    </a:p>
                  </a:txBody>
                  <a:tcPr marT="36000" marB="36000" anchor="ctr"/>
                </a:tc>
                <a:tc>
                  <a:txBody>
                    <a:bodyPr/>
                    <a:lstStyle/>
                    <a:p>
                      <a:pPr algn="ctr"/>
                      <a:r>
                        <a:rPr lang="ru-RU" sz="1000" dirty="0" smtClean="0">
                          <a:latin typeface="+mn-lt"/>
                        </a:rPr>
                        <a:t>75,1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20 263,4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91,0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24</a:t>
                      </a:r>
                      <a:r>
                        <a:rPr lang="ru-RU" sz="1000" baseline="0" dirty="0" smtClean="0">
                          <a:latin typeface="+mn-lt"/>
                        </a:rPr>
                        <a:t> 040,0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bl>
          </a:graphicData>
        </a:graphic>
      </p:graphicFrame>
      <p:sp>
        <p:nvSpPr>
          <p:cNvPr id="4" name="TextBox 3"/>
          <p:cNvSpPr txBox="1"/>
          <p:nvPr/>
        </p:nvSpPr>
        <p:spPr>
          <a:xfrm>
            <a:off x="59547" y="5870406"/>
            <a:ext cx="3151825"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в сфере общего образования в субъекте РФ</a:t>
            </a:r>
          </a:p>
        </p:txBody>
      </p:sp>
      <p:sp>
        <p:nvSpPr>
          <p:cNvPr id="6" name="TextBox 5"/>
          <p:cNvSpPr txBox="1"/>
          <p:nvPr/>
        </p:nvSpPr>
        <p:spPr>
          <a:xfrm>
            <a:off x="3191291" y="5870406"/>
            <a:ext cx="2257349"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учителей в субъекте РФ</a:t>
            </a:r>
          </a:p>
        </p:txBody>
      </p:sp>
      <p:sp>
        <p:nvSpPr>
          <p:cNvPr id="8" name="Скругленная прямоугольная выноска 7"/>
          <p:cNvSpPr/>
          <p:nvPr/>
        </p:nvSpPr>
        <p:spPr>
          <a:xfrm>
            <a:off x="41092" y="6102849"/>
            <a:ext cx="6547132" cy="576000"/>
          </a:xfrm>
          <a:prstGeom prst="wedgeRoundRectCallout">
            <a:avLst>
              <a:gd name="adj1" fmla="val 76038"/>
              <a:gd name="adj2" fmla="val -8866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100" dirty="0">
                <a:latin typeface="Times New Roman" panose="02020603050405020304" pitchFamily="18" charset="0"/>
                <a:cs typeface="Times New Roman" panose="02020603050405020304" pitchFamily="18" charset="0"/>
              </a:rPr>
              <a:t>Согласно «дорожным картам» изменений в отраслях социальной сферы достижение целевых показателей повышения оплаты труда работников бюджетной сферы, определенных указами Президента Российской Федерации от 7 мая 2012 г., планируется в полном объеме </a:t>
            </a:r>
            <a:r>
              <a:rPr lang="ru-RU" sz="1100" dirty="0" smtClean="0">
                <a:latin typeface="Times New Roman" panose="02020603050405020304" pitchFamily="18" charset="0"/>
                <a:cs typeface="Times New Roman" panose="02020603050405020304" pitchFamily="18" charset="0"/>
              </a:rPr>
              <a:t>в </a:t>
            </a:r>
            <a:r>
              <a:rPr lang="ru-RU" sz="1100" dirty="0">
                <a:latin typeface="Times New Roman" panose="02020603050405020304" pitchFamily="18" charset="0"/>
                <a:cs typeface="Times New Roman" panose="02020603050405020304" pitchFamily="18" charset="0"/>
              </a:rPr>
              <a:t>2018 году. </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29</a:t>
            </a:fld>
            <a:endParaRPr lang="ru-RU" dirty="0"/>
          </a:p>
        </p:txBody>
      </p:sp>
      <p:sp>
        <p:nvSpPr>
          <p:cNvPr id="9"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Динамика средней заработной платы работников учреждений в социальной сфере, для которых предусматривается выход на эффективный контракт</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540261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p:cNvGraphicFramePr>
          <p:nvPr>
            <p:extLst>
              <p:ext uri="{D42A27DB-BD31-4B8C-83A1-F6EECF244321}">
                <p14:modId xmlns:p14="http://schemas.microsoft.com/office/powerpoint/2010/main" val="2337543972"/>
              </p:ext>
            </p:extLst>
          </p:nvPr>
        </p:nvGraphicFramePr>
        <p:xfrm>
          <a:off x="274537" y="764704"/>
          <a:ext cx="5284800" cy="29592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val="3637657906"/>
              </p:ext>
            </p:extLst>
          </p:nvPr>
        </p:nvGraphicFramePr>
        <p:xfrm>
          <a:off x="3844959" y="3501008"/>
          <a:ext cx="5286375" cy="2988174"/>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descr="E:\photo_2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52" y="4005064"/>
            <a:ext cx="3348372"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30</a:t>
            </a:fld>
            <a:endParaRPr lang="ru-RU" dirty="0">
              <a:solidFill>
                <a:prstClr val="black"/>
              </a:solidFill>
            </a:endParaRPr>
          </a:p>
        </p:txBody>
      </p:sp>
      <p:sp>
        <p:nvSpPr>
          <p:cNvPr id="7" name="Скругленный прямоугольник 6"/>
          <p:cNvSpPr/>
          <p:nvPr/>
        </p:nvSpPr>
        <p:spPr>
          <a:xfrm>
            <a:off x="5868144" y="987872"/>
            <a:ext cx="2808312" cy="1872208"/>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dirty="0">
                <a:solidFill>
                  <a:prstClr val="black"/>
                </a:solidFill>
                <a:latin typeface="Times New Roman" panose="02020603050405020304" pitchFamily="18" charset="0"/>
                <a:cs typeface="Times New Roman" panose="02020603050405020304" pitchFamily="18" charset="0"/>
              </a:rPr>
              <a:t>В  </a:t>
            </a:r>
            <a:r>
              <a:rPr lang="ru-RU" sz="1500" dirty="0" smtClean="0">
                <a:solidFill>
                  <a:prstClr val="black"/>
                </a:solidFill>
                <a:latin typeface="Times New Roman" panose="02020603050405020304" pitchFamily="18" charset="0"/>
                <a:cs typeface="Times New Roman" panose="02020603050405020304" pitchFamily="18" charset="0"/>
              </a:rPr>
              <a:t>2014-2017 </a:t>
            </a:r>
            <a:r>
              <a:rPr lang="ru-RU" sz="1500" dirty="0">
                <a:solidFill>
                  <a:prstClr val="black"/>
                </a:solidFill>
                <a:latin typeface="Times New Roman" panose="02020603050405020304" pitchFamily="18" charset="0"/>
                <a:cs typeface="Times New Roman" panose="02020603050405020304" pitchFamily="18" charset="0"/>
              </a:rPr>
              <a:t>годы решения об увеличении денежного содержания государственных гражданских служащих  Чувашской Республики </a:t>
            </a:r>
          </a:p>
          <a:p>
            <a:pPr algn="ctr"/>
            <a:r>
              <a:rPr lang="ru-RU" sz="1500" dirty="0">
                <a:solidFill>
                  <a:prstClr val="black"/>
                </a:solidFill>
                <a:latin typeface="Times New Roman" panose="02020603050405020304" pitchFamily="18" charset="0"/>
                <a:cs typeface="Times New Roman" panose="02020603050405020304" pitchFamily="18" charset="0"/>
              </a:rPr>
              <a:t>не принимались</a:t>
            </a:r>
          </a:p>
        </p:txBody>
      </p:sp>
      <p:sp>
        <p:nvSpPr>
          <p:cNvPr id="8" name="Заголовок 1"/>
          <p:cNvSpPr txBox="1">
            <a:spLocks/>
          </p:cNvSpPr>
          <p:nvPr/>
        </p:nvSpPr>
        <p:spPr>
          <a:xfrm>
            <a:off x="259729" y="20136"/>
            <a:ext cx="7264599" cy="60055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Среднемесячная начисленная заработная плата государственных гражданских служащих в Приволжском федеральном </a:t>
            </a:r>
            <a:r>
              <a:rPr lang="ru-RU" sz="1600" dirty="0" smtClean="0">
                <a:solidFill>
                  <a:prstClr val="black"/>
                </a:solidFill>
                <a:effectLst/>
                <a:latin typeface="Times New Roman" panose="02020603050405020304" pitchFamily="18" charset="0"/>
                <a:cs typeface="Times New Roman" panose="02020603050405020304" pitchFamily="18" charset="0"/>
              </a:rPr>
              <a:t>округе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39435425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3807616041"/>
              </p:ext>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ext uri="{D42A27DB-BD31-4B8C-83A1-F6EECF244321}">
                <p14:modId xmlns:p14="http://schemas.microsoft.com/office/powerpoint/2010/main" val="3662640959"/>
              </p:ext>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4139952" y="2492896"/>
            <a:ext cx="2304256" cy="7200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347864" y="4625970"/>
            <a:ext cx="2880320" cy="31519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31</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14931" y="721856"/>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2017 год исполнены в сумме 15 442,7 млн. рублей, или на 99,9% от плановых назначений (15 458,3 млн. рублей), из них основная часть за счет средств  обязательного медицинского страхования – 11 814,1 млн. рублей (100,0% от плановых назначений), за счет средств республиканского бюджета Чувашской Республики – 3 628,6 млн. рублей (99,5%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3335215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32</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инвестиционной </a:t>
            </a:r>
            <a:r>
              <a:rPr lang="ru-RU" sz="1800" dirty="0" smtClean="0">
                <a:solidFill>
                  <a:schemeClr val="tx1"/>
                </a:solidFill>
                <a:effectLst/>
                <a:latin typeface="Times New Roman" panose="02020603050405020304" pitchFamily="18" charset="0"/>
                <a:cs typeface="Times New Roman" panose="02020603050405020304" pitchFamily="18" charset="0"/>
              </a:rPr>
              <a:t>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на </a:t>
            </a:r>
            <a:r>
              <a:rPr lang="ru-RU" sz="1800" dirty="0" smtClean="0">
                <a:solidFill>
                  <a:schemeClr val="tx1"/>
                </a:solidFill>
                <a:effectLst/>
                <a:latin typeface="Times New Roman" panose="02020603050405020304" pitchFamily="18" charset="0"/>
                <a:cs typeface="Times New Roman" panose="02020603050405020304" pitchFamily="18" charset="0"/>
              </a:rPr>
              <a:t>2017 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999908748"/>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extLst>
              <p:ext uri="{D42A27DB-BD31-4B8C-83A1-F6EECF244321}">
                <p14:modId xmlns:p14="http://schemas.microsoft.com/office/powerpoint/2010/main" val="893628083"/>
              </p:ext>
            </p:extLst>
          </p:nvPr>
        </p:nvGraphicFramePr>
        <p:xfrm>
          <a:off x="2539322" y="590667"/>
          <a:ext cx="6604678" cy="4896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1059027918"/>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4" descr="T:\ОБП\IvNik\картинки\жилищное.jpe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668344" y="3881774"/>
            <a:ext cx="1093886" cy="7292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09752" y="2852936"/>
            <a:ext cx="1048464" cy="7920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68859" y="2564904"/>
            <a:ext cx="1094734" cy="7200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01917" y="1268760"/>
            <a:ext cx="1081008" cy="768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969504" y="4611031"/>
            <a:ext cx="1121114" cy="8408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7" descr="C:\Users\i.maksimova\Desktop\123\ледовый\image-24-10-15-15-24-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13501" y="4365104"/>
            <a:ext cx="1152976" cy="7904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575783" y="5661248"/>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a:t>
            </a:r>
            <a:r>
              <a:rPr lang="ru-RU" sz="1200" dirty="0">
                <a:latin typeface="Times New Roman" panose="02020603050405020304" pitchFamily="18" charset="0"/>
                <a:cs typeface="Times New Roman" panose="02020603050405020304" pitchFamily="18" charset="0"/>
              </a:rPr>
              <a:t>уменьшились  </a:t>
            </a:r>
            <a:r>
              <a:rPr lang="ru-RU" sz="1200" dirty="0" smtClean="0">
                <a:latin typeface="Times New Roman" panose="02020603050405020304" pitchFamily="18" charset="0"/>
                <a:cs typeface="Times New Roman" panose="02020603050405020304" pitchFamily="18" charset="0"/>
              </a:rPr>
              <a:t>с 14,1% в 2016 году до 11,8% в 2017 году.</a:t>
            </a:r>
          </a:p>
          <a:p>
            <a:pPr algn="just"/>
            <a:r>
              <a:rPr lang="ru-RU" sz="1200" dirty="0">
                <a:latin typeface="Times New Roman" panose="02020603050405020304" pitchFamily="18" charset="0"/>
                <a:cs typeface="Times New Roman" panose="02020603050405020304" pitchFamily="18" charset="0"/>
              </a:rPr>
              <a:t>Доля 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a:t>
            </a:r>
            <a:r>
              <a:rPr lang="ru-RU" sz="1200" dirty="0" smtClean="0">
                <a:latin typeface="Times New Roman" panose="02020603050405020304" pitchFamily="18" charset="0"/>
                <a:cs typeface="Times New Roman" panose="02020603050405020304" pitchFamily="18" charset="0"/>
              </a:rPr>
              <a:t>уменьшилась </a:t>
            </a:r>
            <a:r>
              <a:rPr lang="ru-RU" sz="1200" dirty="0">
                <a:latin typeface="Times New Roman" panose="02020603050405020304" pitchFamily="18" charset="0"/>
                <a:cs typeface="Times New Roman" panose="02020603050405020304" pitchFamily="18" charset="0"/>
              </a:rPr>
              <a:t>с </a:t>
            </a:r>
            <a:r>
              <a:rPr lang="ru-RU" sz="1200" dirty="0" smtClean="0">
                <a:latin typeface="Times New Roman" panose="02020603050405020304" pitchFamily="18" charset="0"/>
                <a:cs typeface="Times New Roman" panose="02020603050405020304" pitchFamily="18" charset="0"/>
              </a:rPr>
              <a:t>13,6 % </a:t>
            </a:r>
            <a:r>
              <a:rPr lang="ru-RU" sz="1200" dirty="0">
                <a:latin typeface="Times New Roman" panose="02020603050405020304" pitchFamily="18" charset="0"/>
                <a:cs typeface="Times New Roman" panose="02020603050405020304" pitchFamily="18" charset="0"/>
              </a:rPr>
              <a:t>в </a:t>
            </a:r>
            <a:r>
              <a:rPr lang="ru-RU" sz="1200" dirty="0" smtClean="0">
                <a:latin typeface="Times New Roman" panose="02020603050405020304" pitchFamily="18" charset="0"/>
                <a:cs typeface="Times New Roman" panose="02020603050405020304" pitchFamily="18" charset="0"/>
              </a:rPr>
              <a:t>2016 </a:t>
            </a:r>
            <a:r>
              <a:rPr lang="ru-RU" sz="1200" dirty="0">
                <a:latin typeface="Times New Roman" panose="02020603050405020304" pitchFamily="18" charset="0"/>
                <a:cs typeface="Times New Roman" panose="02020603050405020304" pitchFamily="18" charset="0"/>
              </a:rPr>
              <a:t>году </a:t>
            </a:r>
            <a:r>
              <a:rPr lang="ru-RU" sz="1200" dirty="0" smtClean="0">
                <a:latin typeface="Times New Roman" panose="02020603050405020304" pitchFamily="18" charset="0"/>
                <a:cs typeface="Times New Roman" panose="02020603050405020304" pitchFamily="18" charset="0"/>
              </a:rPr>
              <a:t>до 11,4% в 2017 году.</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823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1"/>
          <p:cNvGraphicFramePr>
            <a:graphicFrameLocks/>
          </p:cNvGraphicFramePr>
          <p:nvPr>
            <p:extLst>
              <p:ext uri="{D42A27DB-BD31-4B8C-83A1-F6EECF244321}">
                <p14:modId xmlns:p14="http://schemas.microsoft.com/office/powerpoint/2010/main" val="3561278735"/>
              </p:ext>
            </p:extLst>
          </p:nvPr>
        </p:nvGraphicFramePr>
        <p:xfrm>
          <a:off x="0" y="620688"/>
          <a:ext cx="4066479" cy="51125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p:nvPr>
            <p:extLst>
              <p:ext uri="{D42A27DB-BD31-4B8C-83A1-F6EECF244321}">
                <p14:modId xmlns:p14="http://schemas.microsoft.com/office/powerpoint/2010/main" val="3140798893"/>
              </p:ext>
            </p:extLst>
          </p:nvPr>
        </p:nvGraphicFramePr>
        <p:xfrm>
          <a:off x="3563887" y="991268"/>
          <a:ext cx="5580113" cy="5390060"/>
        </p:xfrm>
        <a:graphic>
          <a:graphicData uri="http://schemas.openxmlformats.org/drawingml/2006/chart">
            <c:chart xmlns:c="http://schemas.openxmlformats.org/drawingml/2006/chart" xmlns:r="http://schemas.openxmlformats.org/officeDocument/2006/relationships" r:id="rId4"/>
          </a:graphicData>
        </a:graphic>
      </p:graphicFrame>
      <p:pic>
        <p:nvPicPr>
          <p:cNvPr id="2050" name="Picture 2" descr="T:\ОБП\IvNik\картинки\дороги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5440" y="612306"/>
            <a:ext cx="1806010" cy="14643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635896" y="1988840"/>
            <a:ext cx="1368152" cy="1077218"/>
          </a:xfrm>
          <a:prstGeom prst="rect">
            <a:avLst/>
          </a:prstGeom>
          <a:noFill/>
        </p:spPr>
        <p:txBody>
          <a:bodyPr wrap="square" lIns="0" tIns="0" rIns="0" bIns="0" rtlCol="0">
            <a:spAutoFit/>
          </a:bodyPr>
          <a:lstStyle/>
          <a:p>
            <a:pPr algn="ctr"/>
            <a:r>
              <a:rPr lang="ru-RU" sz="1400" dirty="0">
                <a:latin typeface="Times New Roman" panose="02020603050405020304" pitchFamily="18" charset="0"/>
                <a:cs typeface="Times New Roman" panose="02020603050405020304" pitchFamily="18" charset="0"/>
              </a:rPr>
              <a:t>С</a:t>
            </a:r>
            <a:r>
              <a:rPr lang="ru-RU" sz="1400" dirty="0" smtClean="0">
                <a:latin typeface="Times New Roman" panose="02020603050405020304" pitchFamily="18" charset="0"/>
                <a:cs typeface="Times New Roman" panose="02020603050405020304" pitchFamily="18" charset="0"/>
              </a:rPr>
              <a:t>троительство</a:t>
            </a:r>
            <a:r>
              <a:rPr lang="ru-RU" sz="1400" dirty="0">
                <a:latin typeface="Times New Roman" panose="02020603050405020304" pitchFamily="18" charset="0"/>
                <a:cs typeface="Times New Roman" panose="02020603050405020304" pitchFamily="18" charset="0"/>
              </a:rPr>
              <a:t>, капитальный ремонт республиканских дорог</a:t>
            </a:r>
          </a:p>
        </p:txBody>
      </p:sp>
      <p:pic>
        <p:nvPicPr>
          <p:cNvPr id="4098" name="Picture 2" descr="T:\ОБП\Лукин\Картинки\дороги.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64" y="5795545"/>
            <a:ext cx="3126223" cy="8932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33</a:t>
            </a:fld>
            <a:endParaRPr lang="ru-RU" dirty="0"/>
          </a:p>
        </p:txBody>
      </p:sp>
      <p:sp>
        <p:nvSpPr>
          <p:cNvPr id="3" name="Прямоугольник 2"/>
          <p:cNvSpPr/>
          <p:nvPr/>
        </p:nvSpPr>
        <p:spPr>
          <a:xfrm>
            <a:off x="702916" y="1987297"/>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3 541,7</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412226" y="1203304"/>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4 860,5</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Дорожный фонд Чувашской Республики</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TextBox 1"/>
          <p:cNvSpPr txBox="1">
            <a:spLocks noChangeArrowheads="1"/>
          </p:cNvSpPr>
          <p:nvPr/>
        </p:nvSpPr>
        <p:spPr bwMode="auto">
          <a:xfrm>
            <a:off x="7740352"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91626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34</a:t>
            </a:r>
            <a:endParaRPr lang="ru-RU" dirty="0">
              <a:solidFill>
                <a:prstClr val="black"/>
              </a:solidFill>
            </a:endParaRPr>
          </a:p>
        </p:txBody>
      </p:sp>
      <p:pic>
        <p:nvPicPr>
          <p:cNvPr id="10" name="Picture 3" descr="E:\2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788122"/>
            <a:ext cx="2512072" cy="17529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2" descr="E:\20.08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4823253"/>
            <a:ext cx="1800200" cy="16568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7" descr="E:\1437379820-65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4883532"/>
            <a:ext cx="2390808" cy="1447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1" name="Диаграмма 10"/>
          <p:cNvGraphicFramePr>
            <a:graphicFrameLocks/>
          </p:cNvGraphicFramePr>
          <p:nvPr>
            <p:extLst>
              <p:ext uri="{D42A27DB-BD31-4B8C-83A1-F6EECF244321}">
                <p14:modId xmlns:p14="http://schemas.microsoft.com/office/powerpoint/2010/main" val="1385300074"/>
              </p:ext>
            </p:extLst>
          </p:nvPr>
        </p:nvGraphicFramePr>
        <p:xfrm>
          <a:off x="-108520" y="761876"/>
          <a:ext cx="3232609" cy="403244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1822175797"/>
              </p:ext>
            </p:extLst>
          </p:nvPr>
        </p:nvGraphicFramePr>
        <p:xfrm>
          <a:off x="2555776" y="775221"/>
          <a:ext cx="3666182" cy="403244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Диаграмма 15"/>
          <p:cNvGraphicFramePr>
            <a:graphicFrameLocks/>
          </p:cNvGraphicFramePr>
          <p:nvPr>
            <p:extLst>
              <p:ext uri="{D42A27DB-BD31-4B8C-83A1-F6EECF244321}">
                <p14:modId xmlns:p14="http://schemas.microsoft.com/office/powerpoint/2010/main" val="3418501159"/>
              </p:ext>
            </p:extLst>
          </p:nvPr>
        </p:nvGraphicFramePr>
        <p:xfrm>
          <a:off x="5796136" y="761876"/>
          <a:ext cx="3666182" cy="4032448"/>
        </p:xfrm>
        <a:graphic>
          <a:graphicData uri="http://schemas.openxmlformats.org/drawingml/2006/chart">
            <c:chart xmlns:c="http://schemas.openxmlformats.org/drawingml/2006/chart" xmlns:r="http://schemas.openxmlformats.org/officeDocument/2006/relationships" r:id="rId8"/>
          </a:graphicData>
        </a:graphic>
      </p:graphicFrame>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Удельный вес </a:t>
            </a:r>
            <a:r>
              <a:rPr lang="ru-RU" sz="1800" dirty="0" smtClean="0">
                <a:solidFill>
                  <a:prstClr val="black"/>
                </a:solidFill>
                <a:effectLst/>
                <a:latin typeface="Times New Roman" panose="02020603050405020304" pitchFamily="18" charset="0"/>
                <a:cs typeface="Times New Roman" panose="02020603050405020304" pitchFamily="18" charset="0"/>
              </a:rPr>
              <a:t>фактических расходов </a:t>
            </a:r>
            <a:r>
              <a:rPr lang="ru-RU" sz="1800" dirty="0">
                <a:solidFill>
                  <a:prstClr val="black"/>
                </a:solidFill>
                <a:effectLst/>
                <a:latin typeface="Times New Roman" panose="02020603050405020304" pitchFamily="18" charset="0"/>
                <a:cs typeface="Times New Roman" panose="02020603050405020304" pitchFamily="18" charset="0"/>
              </a:rPr>
              <a:t>в отдельных секторах экономики в сравнении с другими регионами ПФО в </a:t>
            </a:r>
            <a:r>
              <a:rPr lang="ru-RU" sz="1800" dirty="0" smtClean="0">
                <a:solidFill>
                  <a:prstClr val="black"/>
                </a:solidFill>
                <a:effectLst/>
                <a:latin typeface="Times New Roman" panose="02020603050405020304" pitchFamily="18" charset="0"/>
                <a:cs typeface="Times New Roman" panose="02020603050405020304" pitchFamily="18" charset="0"/>
              </a:rPr>
              <a:t>2017 </a:t>
            </a:r>
            <a:r>
              <a:rPr lang="ru-RU" sz="1800" dirty="0">
                <a:solidFill>
                  <a:prstClr val="black"/>
                </a:solidFill>
                <a:effectLst/>
                <a:latin typeface="Times New Roman" panose="02020603050405020304" pitchFamily="18" charset="0"/>
                <a:cs typeface="Times New Roman" panose="02020603050405020304" pitchFamily="18" charset="0"/>
              </a:rPr>
              <a:t>году</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6126524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96355" y="1470253"/>
            <a:ext cx="3515212" cy="374571"/>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600" i="1" dirty="0" smtClean="0">
                <a:latin typeface="Times New Roman" panose="02020603050405020304" pitchFamily="18" charset="0"/>
                <a:cs typeface="Times New Roman" panose="02020603050405020304" pitchFamily="18" charset="0"/>
              </a:rPr>
              <a:t>Объект введен 1 ноября 2017 года</a:t>
            </a:r>
          </a:p>
        </p:txBody>
      </p:sp>
      <p:graphicFrame>
        <p:nvGraphicFramePr>
          <p:cNvPr id="4" name="Таблица 3"/>
          <p:cNvGraphicFramePr>
            <a:graphicFrameLocks noGrp="1"/>
          </p:cNvGraphicFramePr>
          <p:nvPr>
            <p:extLst>
              <p:ext uri="{D42A27DB-BD31-4B8C-83A1-F6EECF244321}">
                <p14:modId xmlns:p14="http://schemas.microsoft.com/office/powerpoint/2010/main" val="3520027119"/>
              </p:ext>
            </p:extLst>
          </p:nvPr>
        </p:nvGraphicFramePr>
        <p:xfrm>
          <a:off x="3995937" y="2191627"/>
          <a:ext cx="5050829" cy="3901669"/>
        </p:xfrm>
        <a:graphic>
          <a:graphicData uri="http://schemas.openxmlformats.org/drawingml/2006/table">
            <a:tbl>
              <a:tblPr firstRow="1" bandRow="1">
                <a:tableStyleId>{21E4AEA4-8DFA-4A89-87EB-49C32662AFE0}</a:tableStyleId>
              </a:tblPr>
              <a:tblGrid>
                <a:gridCol w="1294340"/>
                <a:gridCol w="906530"/>
                <a:gridCol w="1277925"/>
                <a:gridCol w="1572034"/>
              </a:tblGrid>
              <a:tr h="207589">
                <a:tc gridSpan="4">
                  <a:txBody>
                    <a:bodyPr/>
                    <a:lstStyle/>
                    <a:p>
                      <a:pPr algn="ctr"/>
                      <a:r>
                        <a:rPr lang="ru-RU" sz="16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6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hMerge="1">
                  <a:txBody>
                    <a:bodyPr/>
                    <a:lstStyle/>
                    <a:p>
                      <a:endParaRPr lang="ru-RU"/>
                    </a:p>
                  </a:txBody>
                  <a:tcPr/>
                </a:tc>
                <a:tc hMerge="1">
                  <a:txBody>
                    <a:bodyPr/>
                    <a:lstStyle/>
                    <a:p>
                      <a:endParaRPr lang="ru-RU" dirty="0"/>
                    </a:p>
                  </a:txBody>
                  <a:tcPr/>
                </a:tc>
              </a:tr>
              <a:tr h="388896">
                <a:tc rowSpan="2">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Источники</a:t>
                      </a:r>
                      <a:r>
                        <a:rPr lang="ru-RU" sz="1400" baseline="0" dirty="0" smtClean="0">
                          <a:solidFill>
                            <a:schemeClr val="tx1"/>
                          </a:solidFill>
                          <a:latin typeface="Times New Roman" panose="02020603050405020304" pitchFamily="18" charset="0"/>
                          <a:cs typeface="Times New Roman" panose="02020603050405020304" pitchFamily="18" charset="0"/>
                        </a:rPr>
                        <a:t> / годы</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Всего</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r>
              <a:tr h="767138">
                <a:tc vMerge="1">
                  <a:txBody>
                    <a:bodyPr/>
                    <a:lstStyle/>
                    <a:p>
                      <a:pPr algn="ctr"/>
                      <a:endParaRPr lang="ru-RU" dirty="0"/>
                    </a:p>
                  </a:txBody>
                  <a:tcPr anchor="ctr"/>
                </a:tc>
                <a:tc vMerge="1">
                  <a:txBody>
                    <a:bodyPr/>
                    <a:lstStyle/>
                    <a:p>
                      <a:endParaRPr lang="ru-RU" dirty="0"/>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4365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chemeClr val="tx1"/>
                          </a:solidFill>
                          <a:latin typeface="Times New Roman" panose="02020603050405020304" pitchFamily="18" charset="0"/>
                          <a:cs typeface="Times New Roman" panose="02020603050405020304" pitchFamily="18" charset="0"/>
                        </a:rPr>
                        <a:t>В предыдущие годы</a:t>
                      </a: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64,1</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64,1</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3888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chemeClr val="tx1"/>
                          </a:solidFill>
                          <a:latin typeface="Times New Roman" panose="02020603050405020304" pitchFamily="18" charset="0"/>
                          <a:cs typeface="Times New Roman" panose="02020603050405020304" pitchFamily="18" charset="0"/>
                        </a:rPr>
                        <a:t>2016 год</a:t>
                      </a: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12,5</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12,5</a:t>
                      </a:r>
                    </a:p>
                  </a:txBody>
                  <a:tcPr anchor="ctr"/>
                </a:tc>
              </a:tr>
              <a:tr h="3888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chemeClr val="tx1"/>
                          </a:solidFill>
                          <a:latin typeface="Times New Roman" panose="02020603050405020304" pitchFamily="18" charset="0"/>
                          <a:cs typeface="Times New Roman" panose="02020603050405020304" pitchFamily="18" charset="0"/>
                        </a:rPr>
                        <a:t>2017 год </a:t>
                      </a: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25,0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25,0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4794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a:r>
                        <a:rPr lang="ru-RU" sz="1600" b="1" dirty="0" smtClean="0">
                          <a:solidFill>
                            <a:schemeClr val="tx1"/>
                          </a:solidFill>
                          <a:latin typeface="Times New Roman" panose="02020603050405020304" pitchFamily="18" charset="0"/>
                          <a:cs typeface="Times New Roman" panose="02020603050405020304" pitchFamily="18" charset="0"/>
                        </a:rPr>
                        <a:t>101,6</a:t>
                      </a:r>
                      <a:endParaRPr lang="ru-RU" sz="16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600" b="1" dirty="0" smtClean="0">
                          <a:solidFill>
                            <a:schemeClr val="tx1"/>
                          </a:solidFill>
                          <a:latin typeface="Times New Roman" panose="02020603050405020304" pitchFamily="18" charset="0"/>
                          <a:cs typeface="Times New Roman" panose="02020603050405020304" pitchFamily="18" charset="0"/>
                        </a:rPr>
                        <a:t>0,0</a:t>
                      </a:r>
                      <a:endParaRPr lang="ru-RU" sz="16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600" b="1" dirty="0" smtClean="0">
                          <a:solidFill>
                            <a:schemeClr val="tx1"/>
                          </a:solidFill>
                          <a:latin typeface="Times New Roman" panose="02020603050405020304" pitchFamily="18" charset="0"/>
                          <a:cs typeface="Times New Roman" panose="02020603050405020304" pitchFamily="18" charset="0"/>
                        </a:rPr>
                        <a:t>101,6</a:t>
                      </a:r>
                      <a:endParaRPr lang="ru-RU" sz="16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5" name="TextBox 4"/>
          <p:cNvSpPr txBox="1"/>
          <p:nvPr/>
        </p:nvSpPr>
        <p:spPr>
          <a:xfrm>
            <a:off x="135537" y="3083652"/>
            <a:ext cx="3716382" cy="3416320"/>
          </a:xfrm>
          <a:prstGeom prst="rect">
            <a:avLst/>
          </a:prstGeom>
          <a:noFill/>
        </p:spPr>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    В </a:t>
            </a:r>
            <a:r>
              <a:rPr lang="ru-RU" sz="1200" dirty="0">
                <a:latin typeface="Times New Roman" panose="02020603050405020304" pitchFamily="18" charset="0"/>
                <a:cs typeface="Times New Roman" panose="02020603050405020304" pitchFamily="18" charset="0"/>
              </a:rPr>
              <a:t>преддверии 100-летия государственной архивной службы России и 95-летия архивной службы Чувашской Республики, которые будут праздноваться в 2018 году, 1 ноября </a:t>
            </a:r>
            <a:r>
              <a:rPr lang="ru-RU" sz="1200" dirty="0" smtClean="0">
                <a:latin typeface="Times New Roman" panose="02020603050405020304" pitchFamily="18" charset="0"/>
                <a:cs typeface="Times New Roman" panose="02020603050405020304" pitchFamily="18" charset="0"/>
              </a:rPr>
              <a:t>2017 года в </a:t>
            </a:r>
            <a:r>
              <a:rPr lang="ru-RU" sz="1200" dirty="0">
                <a:latin typeface="Times New Roman" panose="02020603050405020304" pitchFamily="18" charset="0"/>
                <a:cs typeface="Times New Roman" panose="02020603050405020304" pitchFamily="18" charset="0"/>
              </a:rPr>
              <a:t>Чебоксарах состоялось открытие реконструированного здания Государственного исторического архива Чувашской Республики.</a:t>
            </a:r>
          </a:p>
          <a:p>
            <a:pPr algn="just"/>
            <a:r>
              <a:rPr lang="ru-RU" sz="1200" dirty="0" smtClean="0">
                <a:latin typeface="Times New Roman" panose="02020603050405020304" pitchFamily="18" charset="0"/>
                <a:cs typeface="Times New Roman" panose="02020603050405020304" pitchFamily="18" charset="0"/>
              </a:rPr>
              <a:t>     Здесь </a:t>
            </a:r>
            <a:r>
              <a:rPr lang="ru-RU" sz="1200" dirty="0">
                <a:latin typeface="Times New Roman" panose="02020603050405020304" pitchFamily="18" charset="0"/>
                <a:cs typeface="Times New Roman" panose="02020603050405020304" pitchFamily="18" charset="0"/>
              </a:rPr>
              <a:t>хранятся документальные источники, разносторонне характеризующие историю Чувашии, начиная с XVII века до наших дней. Среди них – уникальные экземпляры рукописных книг, списки с царских грамот, ревизские сказки, дела жертв политических репрессий, личные документы Героев Советского Союза, выдающихся деятелей культуры, здравоохранения, науки и др</a:t>
            </a:r>
            <a:r>
              <a:rPr lang="ru-RU" sz="1200" dirty="0" smtClean="0">
                <a:latin typeface="Times New Roman" panose="02020603050405020304" pitchFamily="18" charset="0"/>
                <a:cs typeface="Times New Roman" panose="02020603050405020304" pitchFamily="18" charset="0"/>
              </a:rPr>
              <a:t>.</a:t>
            </a:r>
          </a:p>
          <a:p>
            <a:pPr algn="just"/>
            <a:r>
              <a:rPr lang="ru-RU" sz="1200" dirty="0" smtClean="0">
                <a:latin typeface="Times New Roman" panose="02020603050405020304" pitchFamily="18" charset="0"/>
                <a:cs typeface="Times New Roman" panose="02020603050405020304" pitchFamily="18" charset="0"/>
              </a:rPr>
              <a:t>     Ранее </a:t>
            </a:r>
            <a:r>
              <a:rPr lang="ru-RU" sz="1200" dirty="0">
                <a:latin typeface="Times New Roman" panose="02020603050405020304" pitchFamily="18" charset="0"/>
                <a:cs typeface="Times New Roman" panose="02020603050405020304" pitchFamily="18" charset="0"/>
              </a:rPr>
              <a:t>проблемой архивной отрасли региона было отсутствие дополнительных стеллажных площадей для хранения документов. </a:t>
            </a:r>
          </a:p>
        </p:txBody>
      </p:sp>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35</a:t>
            </a:fld>
            <a:endParaRPr lang="ru-RU" dirty="0"/>
          </a:p>
        </p:txBody>
      </p:sp>
      <p:sp>
        <p:nvSpPr>
          <p:cNvPr id="2" name="Заголовок 1"/>
          <p:cNvSpPr>
            <a:spLocks noGrp="1"/>
          </p:cNvSpPr>
          <p:nvPr>
            <p:ph type="title"/>
          </p:nvPr>
        </p:nvSpPr>
        <p:spPr>
          <a:xfrm>
            <a:off x="383672" y="620688"/>
            <a:ext cx="8712968" cy="936104"/>
          </a:xfrm>
        </p:spPr>
        <p:txBody>
          <a:bodyPr>
            <a:noAutofit/>
          </a:bodyPr>
          <a:lstStyle/>
          <a:p>
            <a:pPr marL="0" indent="0">
              <a:buNone/>
            </a:pPr>
            <a:r>
              <a:rPr lang="ru-RU" sz="1450" u="sng" dirty="0" smtClean="0">
                <a:solidFill>
                  <a:schemeClr val="accent1">
                    <a:lumMod val="50000"/>
                  </a:schemeClr>
                </a:solidFill>
                <a:effectLst/>
                <a:latin typeface="Times New Roman" panose="02020603050405020304" pitchFamily="18" charset="0"/>
                <a:cs typeface="Times New Roman" panose="02020603050405020304" pitchFamily="18" charset="0"/>
              </a:rPr>
              <a:t>Реконструкция здания под Центральный государственный архив Чувашской Республики </a:t>
            </a:r>
            <a:br>
              <a:rPr lang="ru-RU" sz="1450" u="sng" dirty="0" smtClean="0">
                <a:solidFill>
                  <a:schemeClr val="accent1">
                    <a:lumMod val="50000"/>
                  </a:schemeClr>
                </a:solidFill>
                <a:effectLst/>
                <a:latin typeface="Times New Roman" panose="02020603050405020304" pitchFamily="18" charset="0"/>
                <a:cs typeface="Times New Roman" panose="02020603050405020304" pitchFamily="18" charset="0"/>
              </a:rPr>
            </a:br>
            <a:r>
              <a:rPr lang="ru-RU" sz="1450" u="sng" dirty="0" smtClean="0">
                <a:solidFill>
                  <a:schemeClr val="accent1">
                    <a:lumMod val="50000"/>
                  </a:schemeClr>
                </a:solidFill>
                <a:effectLst/>
                <a:latin typeface="Times New Roman" panose="02020603050405020304" pitchFamily="18" charset="0"/>
                <a:cs typeface="Times New Roman" panose="02020603050405020304" pitchFamily="18" charset="0"/>
              </a:rPr>
              <a:t>по ул. </a:t>
            </a:r>
            <a:r>
              <a:rPr lang="ru-RU" sz="1450" u="sng" dirty="0" err="1" smtClean="0">
                <a:solidFill>
                  <a:schemeClr val="accent1">
                    <a:lumMod val="50000"/>
                  </a:schemeClr>
                </a:solidFill>
                <a:effectLst/>
                <a:latin typeface="Times New Roman" panose="02020603050405020304" pitchFamily="18" charset="0"/>
                <a:cs typeface="Times New Roman" panose="02020603050405020304" pitchFamily="18" charset="0"/>
              </a:rPr>
              <a:t>Урукова</a:t>
            </a:r>
            <a:r>
              <a:rPr lang="ru-RU" sz="1450" u="sng" dirty="0" smtClean="0">
                <a:solidFill>
                  <a:schemeClr val="accent1">
                    <a:lumMod val="50000"/>
                  </a:schemeClr>
                </a:solidFill>
                <a:effectLst/>
                <a:latin typeface="Times New Roman" panose="02020603050405020304" pitchFamily="18" charset="0"/>
                <a:cs typeface="Times New Roman" panose="02020603050405020304" pitchFamily="18" charset="0"/>
              </a:rPr>
              <a:t>, д. 2а, г. Чебоксары</a:t>
            </a:r>
            <a:endParaRPr lang="ru-RU" sz="1450" u="sng" dirty="0">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9"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6" name="Рисунок 5"/>
          <p:cNvPicPr>
            <a:picLocks noChangeAspect="1"/>
          </p:cNvPicPr>
          <p:nvPr/>
        </p:nvPicPr>
        <p:blipFill rotWithShape="1">
          <a:blip r:embed="rId2">
            <a:extLst>
              <a:ext uri="{28A0092B-C50C-407E-A947-70E740481C1C}">
                <a14:useLocalDpi xmlns:a14="http://schemas.microsoft.com/office/drawing/2010/main" val="0"/>
              </a:ext>
            </a:extLst>
          </a:blip>
          <a:srcRect b="6718"/>
          <a:stretch/>
        </p:blipFill>
        <p:spPr>
          <a:xfrm>
            <a:off x="218449" y="877019"/>
            <a:ext cx="3550558" cy="2206634"/>
          </a:xfrm>
          <a:prstGeom prst="rect">
            <a:avLst/>
          </a:prstGeom>
          <a:ln>
            <a:noFill/>
          </a:ln>
          <a:effectLst>
            <a:softEdge rad="112500"/>
          </a:effectLst>
        </p:spPr>
      </p:pic>
    </p:spTree>
    <p:extLst>
      <p:ext uri="{BB962C8B-B14F-4D97-AF65-F5344CB8AC3E}">
        <p14:creationId xmlns:p14="http://schemas.microsoft.com/office/powerpoint/2010/main" val="27974970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2744048"/>
            <a:ext cx="3960440" cy="3493264"/>
          </a:xfrm>
          <a:prstGeom prst="rect">
            <a:avLst/>
          </a:prstGeom>
          <a:noFill/>
        </p:spPr>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Строительство объекта предусмотрено в рамках реализации подпрограммы «Стимулирование программ развития жилищного строительства субъектов Российской Федерации» федеральной целевой программы «Жилище на 2015-2020 годы</a:t>
            </a:r>
            <a:r>
              <a:rPr lang="ru-RU" sz="1300" dirty="0" smtClean="0">
                <a:latin typeface="Times New Roman" panose="02020603050405020304" pitchFamily="18" charset="0"/>
                <a:cs typeface="Times New Roman" panose="02020603050405020304" pitchFamily="18" charset="0"/>
              </a:rPr>
              <a:t>».</a:t>
            </a:r>
          </a:p>
          <a:p>
            <a:pPr algn="just"/>
            <a:r>
              <a:rPr lang="ru-RU" sz="1300" dirty="0" smtClean="0">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Выполнено строительство 2-х этажного панельного здания. В планировочном решении соблюден принцип групповой изоляции. При групповых ячейках предусмотрены групповые, спальные, раздевальные, буфетные, </a:t>
            </a:r>
            <a:r>
              <a:rPr lang="ru-RU" sz="1300" dirty="0" smtClean="0">
                <a:latin typeface="Times New Roman" panose="02020603050405020304" pitchFamily="18" charset="0"/>
                <a:cs typeface="Times New Roman" panose="02020603050405020304" pitchFamily="18" charset="0"/>
              </a:rPr>
              <a:t>туалетные.</a:t>
            </a:r>
          </a:p>
          <a:p>
            <a:pPr algn="just"/>
            <a:r>
              <a:rPr lang="ru-RU" sz="1300" dirty="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        В </a:t>
            </a:r>
            <a:r>
              <a:rPr lang="ru-RU" sz="1300" dirty="0">
                <a:latin typeface="Times New Roman" panose="02020603050405020304" pitchFamily="18" charset="0"/>
                <a:cs typeface="Times New Roman" panose="02020603050405020304" pitchFamily="18" charset="0"/>
              </a:rPr>
              <a:t>детском саду имеются: музыкальный зал, физкультурный зал, методический кабинет, кабинет логопеда, интерактивный класс, пищеблок с необходимым набором помещений, медицинский кабинет, </a:t>
            </a:r>
            <a:r>
              <a:rPr lang="ru-RU" sz="1300" dirty="0" smtClean="0">
                <a:latin typeface="Times New Roman" panose="02020603050405020304" pitchFamily="18" charset="0"/>
                <a:cs typeface="Times New Roman" panose="02020603050405020304" pitchFamily="18" charset="0"/>
              </a:rPr>
              <a:t>прачечная. При </a:t>
            </a:r>
            <a:r>
              <a:rPr lang="ru-RU" sz="1300" dirty="0">
                <a:latin typeface="Times New Roman" panose="02020603050405020304" pitchFamily="18" charset="0"/>
                <a:cs typeface="Times New Roman" panose="02020603050405020304" pitchFamily="18" charset="0"/>
              </a:rPr>
              <a:t>входах предусмотрены пандусы для доступности маломобильных групп населения.</a:t>
            </a:r>
          </a:p>
        </p:txBody>
      </p:sp>
      <p:sp>
        <p:nvSpPr>
          <p:cNvPr id="3" name="TextBox 2"/>
          <p:cNvSpPr txBox="1"/>
          <p:nvPr/>
        </p:nvSpPr>
        <p:spPr>
          <a:xfrm>
            <a:off x="287524" y="1807954"/>
            <a:ext cx="4176464" cy="612934"/>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smtClean="0">
                <a:latin typeface="Times New Roman" panose="02020603050405020304" pitchFamily="18" charset="0"/>
                <a:cs typeface="Times New Roman" panose="02020603050405020304" pitchFamily="18" charset="0"/>
              </a:rPr>
              <a:t>Срок ввода объекта – август 2017года (введен)</a:t>
            </a:r>
          </a:p>
          <a:p>
            <a:r>
              <a:rPr lang="ru-RU" sz="1500" i="1" dirty="0" smtClean="0">
                <a:latin typeface="Times New Roman" panose="02020603050405020304" pitchFamily="18" charset="0"/>
                <a:cs typeface="Times New Roman" panose="02020603050405020304" pitchFamily="18" charset="0"/>
              </a:rPr>
              <a:t>Мощность – 240 </a:t>
            </a:r>
            <a:r>
              <a:rPr lang="ru-RU" sz="1500" i="1" dirty="0">
                <a:latin typeface="Times New Roman" panose="02020603050405020304" pitchFamily="18" charset="0"/>
                <a:cs typeface="Times New Roman" panose="02020603050405020304" pitchFamily="18" charset="0"/>
              </a:rPr>
              <a:t>ученических </a:t>
            </a:r>
            <a:r>
              <a:rPr lang="ru-RU" sz="1500" i="1" dirty="0" smtClean="0">
                <a:latin typeface="Times New Roman" panose="02020603050405020304" pitchFamily="18" charset="0"/>
                <a:cs typeface="Times New Roman" panose="02020603050405020304" pitchFamily="18" charset="0"/>
              </a:rPr>
              <a:t>мест</a:t>
            </a:r>
          </a:p>
        </p:txBody>
      </p:sp>
      <p:graphicFrame>
        <p:nvGraphicFramePr>
          <p:cNvPr id="4" name="Таблица 3"/>
          <p:cNvGraphicFramePr>
            <a:graphicFrameLocks noGrp="1"/>
          </p:cNvGraphicFramePr>
          <p:nvPr>
            <p:extLst>
              <p:ext uri="{D42A27DB-BD31-4B8C-83A1-F6EECF244321}">
                <p14:modId xmlns:p14="http://schemas.microsoft.com/office/powerpoint/2010/main" val="1188743703"/>
              </p:ext>
            </p:extLst>
          </p:nvPr>
        </p:nvGraphicFramePr>
        <p:xfrm>
          <a:off x="4590091" y="3501008"/>
          <a:ext cx="4392487" cy="2861957"/>
        </p:xfrm>
        <a:graphic>
          <a:graphicData uri="http://schemas.openxmlformats.org/drawingml/2006/table">
            <a:tbl>
              <a:tblPr firstRow="1" bandRow="1">
                <a:tableStyleId>{21E4AEA4-8DFA-4A89-87EB-49C32662AFE0}</a:tableStyleId>
              </a:tblPr>
              <a:tblGrid>
                <a:gridCol w="1008111"/>
                <a:gridCol w="629766"/>
                <a:gridCol w="893387"/>
                <a:gridCol w="1042285"/>
                <a:gridCol w="818938"/>
              </a:tblGrid>
              <a:tr h="536399">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600" dirty="0"/>
                    </a:p>
                  </a:txBody>
                  <a:tcPr/>
                </a:tc>
              </a:tr>
              <a:tr h="283976">
                <a:tc rowSpan="2">
                  <a:txBody>
                    <a:bodyPr/>
                    <a:lstStyle/>
                    <a:p>
                      <a:pPr algn="ctr"/>
                      <a:r>
                        <a:rPr lang="ru-RU" sz="1200" dirty="0" smtClean="0">
                          <a:latin typeface="Times New Roman" panose="02020603050405020304" pitchFamily="18" charset="0"/>
                          <a:cs typeface="Times New Roman" panose="02020603050405020304" pitchFamily="18" charset="0"/>
                        </a:rPr>
                        <a:t>Источники</a:t>
                      </a:r>
                      <a:r>
                        <a:rPr lang="ru-RU" sz="1200" baseline="0" dirty="0" smtClean="0">
                          <a:latin typeface="Times New Roman" panose="02020603050405020304" pitchFamily="18" charset="0"/>
                          <a:cs typeface="Times New Roman" panose="02020603050405020304" pitchFamily="18" charset="0"/>
                        </a:rPr>
                        <a:t> / годы</a:t>
                      </a:r>
                      <a:endParaRPr lang="ru-RU" sz="1200" dirty="0">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latin typeface="Times New Roman" panose="02020603050405020304" pitchFamily="18" charset="0"/>
                          <a:cs typeface="Times New Roman" panose="02020603050405020304" pitchFamily="18" charset="0"/>
                        </a:rPr>
                        <a:t>Всего</a:t>
                      </a:r>
                      <a:endParaRPr lang="ru-RU" sz="1200" dirty="0">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latin typeface="Times New Roman" panose="02020603050405020304" pitchFamily="18" charset="0"/>
                          <a:cs typeface="Times New Roman" panose="02020603050405020304" pitchFamily="18" charset="0"/>
                        </a:rPr>
                        <a:t>в том числе за счет средств:</a:t>
                      </a:r>
                      <a:endParaRPr lang="ru-RU" sz="1200" dirty="0">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400" dirty="0"/>
                    </a:p>
                  </a:txBody>
                  <a:tcPr anchor="ctr"/>
                </a:tc>
              </a:tr>
              <a:tr h="584107">
                <a:tc vMerge="1">
                  <a:txBody>
                    <a:bodyPr/>
                    <a:lstStyle/>
                    <a:p>
                      <a:pPr algn="ctr"/>
                      <a:endParaRPr lang="ru-RU" dirty="0"/>
                    </a:p>
                  </a:txBody>
                  <a:tcPr anchor="ctr"/>
                </a:tc>
                <a:tc vMerge="1">
                  <a:txBody>
                    <a:bodyPr/>
                    <a:lstStyle/>
                    <a:p>
                      <a:endParaRPr lang="ru-RU" dirty="0"/>
                    </a:p>
                  </a:txBody>
                  <a:tcPr/>
                </a:tc>
                <a:tc>
                  <a:txBody>
                    <a:bodyPr/>
                    <a:lstStyle/>
                    <a:p>
                      <a:pPr algn="ctr"/>
                      <a:r>
                        <a:rPr lang="ru-RU" sz="1100" dirty="0" err="1" smtClean="0">
                          <a:latin typeface="Times New Roman" panose="02020603050405020304" pitchFamily="18" charset="0"/>
                          <a:cs typeface="Times New Roman" panose="02020603050405020304" pitchFamily="18" charset="0"/>
                        </a:rPr>
                        <a:t>федераль-ного</a:t>
                      </a:r>
                      <a:r>
                        <a:rPr lang="ru-RU" sz="1100" dirty="0" smtClean="0">
                          <a:latin typeface="Times New Roman" panose="02020603050405020304" pitchFamily="18" charset="0"/>
                          <a:cs typeface="Times New Roman" panose="02020603050405020304" pitchFamily="18" charset="0"/>
                        </a:rPr>
                        <a:t> бюджета</a:t>
                      </a:r>
                      <a:endParaRPr lang="ru-RU" sz="1100" dirty="0">
                        <a:latin typeface="Times New Roman" panose="02020603050405020304" pitchFamily="18" charset="0"/>
                        <a:cs typeface="Times New Roman" panose="02020603050405020304" pitchFamily="18" charset="0"/>
                      </a:endParaRPr>
                    </a:p>
                  </a:txBody>
                  <a:tcPr anchor="ctr"/>
                </a:tc>
                <a:tc>
                  <a:txBody>
                    <a:bodyPr/>
                    <a:lstStyle/>
                    <a:p>
                      <a:pPr algn="ctr"/>
                      <a:r>
                        <a:rPr lang="ru-RU" sz="1100" dirty="0" err="1" smtClean="0">
                          <a:latin typeface="Times New Roman" panose="02020603050405020304" pitchFamily="18" charset="0"/>
                          <a:cs typeface="Times New Roman" panose="02020603050405020304" pitchFamily="18" charset="0"/>
                        </a:rPr>
                        <a:t>республикан-ского</a:t>
                      </a:r>
                      <a:r>
                        <a:rPr lang="ru-RU" sz="1100" dirty="0" smtClean="0">
                          <a:latin typeface="Times New Roman" panose="02020603050405020304" pitchFamily="18" charset="0"/>
                          <a:cs typeface="Times New Roman" panose="02020603050405020304" pitchFamily="18" charset="0"/>
                        </a:rPr>
                        <a:t> бюджета ЧР</a:t>
                      </a:r>
                      <a:endParaRPr lang="ru-RU" sz="1100" dirty="0">
                        <a:latin typeface="Times New Roman" panose="02020603050405020304" pitchFamily="18" charset="0"/>
                        <a:cs typeface="Times New Roman" panose="02020603050405020304" pitchFamily="18" charset="0"/>
                      </a:endParaRPr>
                    </a:p>
                  </a:txBody>
                  <a:tcPr anchor="ctr"/>
                </a:tc>
                <a:tc>
                  <a:txBody>
                    <a:bodyPr/>
                    <a:lstStyle/>
                    <a:p>
                      <a:pPr algn="ctr"/>
                      <a:r>
                        <a:rPr lang="ru-RU" sz="1100" dirty="0" smtClean="0">
                          <a:latin typeface="Times New Roman" panose="02020603050405020304" pitchFamily="18" charset="0"/>
                          <a:cs typeface="Times New Roman" panose="02020603050405020304" pitchFamily="18" charset="0"/>
                        </a:rPr>
                        <a:t>местного бюджета</a:t>
                      </a:r>
                      <a:endParaRPr lang="ru-RU" sz="1100" dirty="0">
                        <a:latin typeface="Times New Roman" panose="02020603050405020304" pitchFamily="18" charset="0"/>
                        <a:cs typeface="Times New Roman" panose="02020603050405020304" pitchFamily="18" charset="0"/>
                      </a:endParaRPr>
                    </a:p>
                  </a:txBody>
                  <a:tcPr anchor="ctr"/>
                </a:tc>
              </a:tr>
              <a:tr h="3400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2016 год</a:t>
                      </a: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23,1</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23,1</a:t>
                      </a:r>
                      <a:endParaRPr lang="ru-RU" sz="1200" dirty="0">
                        <a:latin typeface="Times New Roman" panose="02020603050405020304" pitchFamily="18" charset="0"/>
                        <a:cs typeface="Times New Roman" panose="02020603050405020304" pitchFamily="18" charset="0"/>
                      </a:endParaRPr>
                    </a:p>
                  </a:txBody>
                  <a:tcPr anchor="ctr"/>
                </a:tc>
              </a:tr>
              <a:tr h="42134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2017 год</a:t>
                      </a: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118,3</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96,0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22,0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0,3</a:t>
                      </a:r>
                      <a:endParaRPr lang="ru-RU" sz="1200" dirty="0">
                        <a:latin typeface="Times New Roman" panose="02020603050405020304" pitchFamily="18" charset="0"/>
                        <a:cs typeface="Times New Roman" panose="02020603050405020304" pitchFamily="18" charset="0"/>
                      </a:endParaRPr>
                    </a:p>
                  </a:txBody>
                  <a:tcPr anchor="ctr"/>
                </a:tc>
              </a:tr>
              <a:tr h="6688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latin typeface="Times New Roman" panose="02020603050405020304" pitchFamily="18" charset="0"/>
                          <a:cs typeface="Times New Roman" panose="02020603050405020304" pitchFamily="18" charset="0"/>
                        </a:rPr>
                        <a:t>ВСЕГО за 2016-2017 годы</a:t>
                      </a: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141,4</a:t>
                      </a:r>
                      <a:endParaRPr lang="ru-RU" sz="1300" b="1" dirty="0">
                        <a:latin typeface="Times New Roman" panose="02020603050405020304" pitchFamily="18" charset="0"/>
                        <a:cs typeface="Times New Roman" panose="02020603050405020304" pitchFamily="18" charset="0"/>
                      </a:endParaRP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96,0</a:t>
                      </a:r>
                      <a:endParaRPr lang="ru-RU" sz="1300" b="1" dirty="0">
                        <a:latin typeface="Times New Roman" panose="02020603050405020304" pitchFamily="18" charset="0"/>
                        <a:cs typeface="Times New Roman" panose="02020603050405020304" pitchFamily="18" charset="0"/>
                      </a:endParaRP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22,0</a:t>
                      </a:r>
                      <a:endParaRPr lang="ru-RU" sz="1300" b="1" dirty="0">
                        <a:latin typeface="Times New Roman" panose="02020603050405020304" pitchFamily="18" charset="0"/>
                        <a:cs typeface="Times New Roman" panose="02020603050405020304" pitchFamily="18" charset="0"/>
                      </a:endParaRP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23,4</a:t>
                      </a:r>
                      <a:endParaRPr lang="ru-RU" sz="1300" b="1" dirty="0">
                        <a:latin typeface="Times New Roman" panose="02020603050405020304" pitchFamily="18" charset="0"/>
                        <a:cs typeface="Times New Roman" panose="02020603050405020304" pitchFamily="18" charset="0"/>
                      </a:endParaRPr>
                    </a:p>
                  </a:txBody>
                  <a:tcPr anchor="ctr"/>
                </a:tc>
              </a:tr>
            </a:tbl>
          </a:graphicData>
        </a:graphic>
      </p:graphicFrame>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36</a:t>
            </a:fld>
            <a:endParaRPr lang="ru-RU" dirty="0"/>
          </a:p>
        </p:txBody>
      </p:sp>
      <p:sp>
        <p:nvSpPr>
          <p:cNvPr id="9"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2" name="Заголовок 1"/>
          <p:cNvSpPr txBox="1">
            <a:spLocks/>
          </p:cNvSpPr>
          <p:nvPr/>
        </p:nvSpPr>
        <p:spPr>
          <a:xfrm>
            <a:off x="467544" y="663528"/>
            <a:ext cx="8558322" cy="93610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fontAlgn="auto">
              <a:spcAft>
                <a:spcPts val="0"/>
              </a:spcAft>
              <a:buNone/>
            </a:pPr>
            <a:r>
              <a:rPr lang="ru-RU" sz="1450" u="sng" dirty="0">
                <a:solidFill>
                  <a:schemeClr val="accent1">
                    <a:lumMod val="50000"/>
                  </a:schemeClr>
                </a:solidFill>
                <a:effectLst/>
                <a:latin typeface="Times New Roman" panose="02020603050405020304" pitchFamily="18" charset="0"/>
                <a:cs typeface="Times New Roman" panose="02020603050405020304" pitchFamily="18" charset="0"/>
              </a:rPr>
              <a:t>Строительство </a:t>
            </a:r>
            <a:r>
              <a:rPr lang="ru-RU" sz="1450" u="sng" dirty="0" smtClean="0">
                <a:solidFill>
                  <a:schemeClr val="accent1">
                    <a:lumMod val="50000"/>
                  </a:schemeClr>
                </a:solidFill>
                <a:effectLst/>
                <a:latin typeface="Times New Roman" panose="02020603050405020304" pitchFamily="18" charset="0"/>
                <a:cs typeface="Times New Roman" panose="02020603050405020304" pitchFamily="18" charset="0"/>
              </a:rPr>
              <a:t>здания дошкольного образовательного учреждения по ул. Р. Люксембург                 </a:t>
            </a:r>
          </a:p>
          <a:p>
            <a:pPr marL="0" indent="0" fontAlgn="auto">
              <a:spcAft>
                <a:spcPts val="0"/>
              </a:spcAft>
              <a:buNone/>
            </a:pPr>
            <a:r>
              <a:rPr lang="ru-RU" sz="1450" u="sng" dirty="0" smtClean="0">
                <a:solidFill>
                  <a:schemeClr val="accent1">
                    <a:lumMod val="50000"/>
                  </a:schemeClr>
                </a:solidFill>
                <a:effectLst/>
                <a:latin typeface="Times New Roman" panose="02020603050405020304" pitchFamily="18" charset="0"/>
                <a:cs typeface="Times New Roman" panose="02020603050405020304" pitchFamily="18" charset="0"/>
              </a:rPr>
              <a:t>г. Чебоксары Чувашской Республики</a:t>
            </a:r>
            <a:endParaRPr lang="ru-RU" sz="1450" u="sng" dirty="0">
              <a:solidFill>
                <a:schemeClr val="accent1">
                  <a:lumMod val="50000"/>
                </a:schemeClr>
              </a:solidFill>
              <a:effectLst/>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t="8932"/>
          <a:stretch/>
        </p:blipFill>
        <p:spPr>
          <a:xfrm>
            <a:off x="4746705" y="1131580"/>
            <a:ext cx="4030648" cy="2369428"/>
          </a:xfrm>
          <a:prstGeom prst="rect">
            <a:avLst/>
          </a:prstGeom>
          <a:ln>
            <a:noFill/>
          </a:ln>
          <a:effectLst>
            <a:softEdge rad="112500"/>
          </a:effectLst>
        </p:spPr>
      </p:pic>
    </p:spTree>
    <p:extLst>
      <p:ext uri="{BB962C8B-B14F-4D97-AF65-F5344CB8AC3E}">
        <p14:creationId xmlns:p14="http://schemas.microsoft.com/office/powerpoint/2010/main" val="19517432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37</a:t>
            </a:fld>
            <a:endParaRPr lang="ru-RU" dirty="0"/>
          </a:p>
        </p:txBody>
      </p:sp>
      <p:sp>
        <p:nvSpPr>
          <p:cNvPr id="4" name="Скругленный прямоугольник 3"/>
          <p:cNvSpPr/>
          <p:nvPr/>
        </p:nvSpPr>
        <p:spPr>
          <a:xfrm>
            <a:off x="259730" y="872744"/>
            <a:ext cx="2191595"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2523333" y="872744"/>
            <a:ext cx="3456384" cy="504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8" name="Скругленный прямоугольник 7"/>
          <p:cNvSpPr/>
          <p:nvPr/>
        </p:nvSpPr>
        <p:spPr>
          <a:xfrm>
            <a:off x="223848" y="2106860"/>
            <a:ext cx="218791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гражданам, имеющим звание «Ветеран труда Чувашской Республики»</a:t>
            </a:r>
            <a:endParaRPr lang="ru-RU" sz="800" dirty="0">
              <a:solidFill>
                <a:schemeClr val="tx1"/>
              </a:solidFill>
            </a:endParaRPr>
          </a:p>
        </p:txBody>
      </p:sp>
      <p:sp>
        <p:nvSpPr>
          <p:cNvPr id="9" name="Скругленный прямоугольник 8"/>
          <p:cNvSpPr/>
          <p:nvPr/>
        </p:nvSpPr>
        <p:spPr>
          <a:xfrm>
            <a:off x="231931" y="2776054"/>
            <a:ext cx="2179829" cy="2784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труженикам тыла</a:t>
            </a:r>
            <a:endParaRPr lang="ru-RU" sz="800" dirty="0">
              <a:solidFill>
                <a:schemeClr val="tx1"/>
              </a:solidFill>
            </a:endParaRPr>
          </a:p>
        </p:txBody>
      </p:sp>
      <p:sp>
        <p:nvSpPr>
          <p:cNvPr id="10" name="Скругленный прямоугольник 9"/>
          <p:cNvSpPr/>
          <p:nvPr/>
        </p:nvSpPr>
        <p:spPr>
          <a:xfrm>
            <a:off x="231931" y="3104661"/>
            <a:ext cx="2179829"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реабилитированным лицам и признанным пострадавшими от политических репрессий </a:t>
            </a:r>
            <a:endParaRPr lang="ru-RU" sz="800" dirty="0">
              <a:solidFill>
                <a:schemeClr val="tx1"/>
              </a:solidFill>
            </a:endParaRPr>
          </a:p>
        </p:txBody>
      </p:sp>
      <p:sp>
        <p:nvSpPr>
          <p:cNvPr id="15" name="Скругленный прямоугольник 14"/>
          <p:cNvSpPr/>
          <p:nvPr/>
        </p:nvSpPr>
        <p:spPr>
          <a:xfrm>
            <a:off x="7160408" y="775159"/>
            <a:ext cx="1819473"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ysClr val="windowText" lastClr="000000"/>
                </a:solidFill>
              </a:rPr>
              <a:t>Объем расходов                на 2017 год (тыс. руб.)</a:t>
            </a:r>
            <a:endParaRPr lang="ru-RU" sz="1050" b="1" dirty="0">
              <a:solidFill>
                <a:sysClr val="windowText" lastClr="000000"/>
              </a:solidFill>
            </a:endParaRPr>
          </a:p>
        </p:txBody>
      </p:sp>
      <p:sp>
        <p:nvSpPr>
          <p:cNvPr id="16" name="Скругленный прямоугольник 15"/>
          <p:cNvSpPr/>
          <p:nvPr/>
        </p:nvSpPr>
        <p:spPr>
          <a:xfrm>
            <a:off x="231931" y="1516990"/>
            <a:ext cx="8712000"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пожилых людей</a:t>
            </a:r>
            <a:endParaRPr lang="ru-RU" sz="1000" b="1" dirty="0">
              <a:solidFill>
                <a:schemeClr val="tx1"/>
              </a:solidFill>
            </a:endParaRPr>
          </a:p>
        </p:txBody>
      </p:sp>
      <p:sp>
        <p:nvSpPr>
          <p:cNvPr id="17" name="Скругленный прямоугольник 16"/>
          <p:cNvSpPr/>
          <p:nvPr/>
        </p:nvSpPr>
        <p:spPr>
          <a:xfrm>
            <a:off x="2483769" y="1820983"/>
            <a:ext cx="3456384"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 </a:t>
            </a:r>
            <a:r>
              <a:rPr lang="ru-RU" sz="700" dirty="0">
                <a:solidFill>
                  <a:schemeClr val="tx1"/>
                </a:solidFill>
              </a:rPr>
              <a:t>43 </a:t>
            </a:r>
            <a:r>
              <a:rPr lang="ru-RU" sz="700" dirty="0" smtClean="0">
                <a:solidFill>
                  <a:schemeClr val="tx1"/>
                </a:solidFill>
              </a:rPr>
              <a:t>«О </a:t>
            </a:r>
            <a:r>
              <a:rPr lang="ru-RU" sz="700" dirty="0">
                <a:solidFill>
                  <a:schemeClr val="tx1"/>
                </a:solidFill>
              </a:rPr>
              <a:t>социальной поддержке тружеников тыла военных лет и ветеранов </a:t>
            </a:r>
            <a:r>
              <a:rPr lang="ru-RU" sz="700" dirty="0" smtClean="0">
                <a:solidFill>
                  <a:schemeClr val="tx1"/>
                </a:solidFill>
              </a:rPr>
              <a:t>труда»</a:t>
            </a:r>
            <a:endParaRPr lang="ru-RU" sz="700" dirty="0">
              <a:solidFill>
                <a:schemeClr val="tx1"/>
              </a:solidFill>
            </a:endParaRPr>
          </a:p>
        </p:txBody>
      </p:sp>
      <p:sp>
        <p:nvSpPr>
          <p:cNvPr id="18" name="Скругленный прямоугольник 17"/>
          <p:cNvSpPr/>
          <p:nvPr/>
        </p:nvSpPr>
        <p:spPr>
          <a:xfrm flipH="1">
            <a:off x="2483768" y="2761431"/>
            <a:ext cx="345638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43 </a:t>
            </a:r>
            <a:r>
              <a:rPr lang="ru-RU" sz="700" dirty="0" smtClean="0">
                <a:solidFill>
                  <a:schemeClr val="tx1"/>
                </a:solidFill>
              </a:rPr>
              <a:t>«О </a:t>
            </a:r>
            <a:r>
              <a:rPr lang="ru-RU" sz="700" dirty="0">
                <a:solidFill>
                  <a:schemeClr val="tx1"/>
                </a:solidFill>
              </a:rPr>
              <a:t>социальной поддержке тружеников тыла военных лет и ветеранов </a:t>
            </a:r>
            <a:r>
              <a:rPr lang="ru-RU" sz="700" dirty="0" smtClean="0">
                <a:solidFill>
                  <a:schemeClr val="tx1"/>
                </a:solidFill>
              </a:rPr>
              <a:t>труда»</a:t>
            </a:r>
            <a:endParaRPr lang="ru-RU" sz="700" dirty="0">
              <a:solidFill>
                <a:schemeClr val="tx1"/>
              </a:solidFill>
            </a:endParaRPr>
          </a:p>
        </p:txBody>
      </p:sp>
      <p:sp>
        <p:nvSpPr>
          <p:cNvPr id="19" name="Скругленный прямоугольник 18"/>
          <p:cNvSpPr/>
          <p:nvPr/>
        </p:nvSpPr>
        <p:spPr>
          <a:xfrm>
            <a:off x="2483768" y="2092525"/>
            <a:ext cx="345638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31.12.2015 </a:t>
            </a:r>
            <a:r>
              <a:rPr lang="ru-RU" sz="700" dirty="0">
                <a:solidFill>
                  <a:schemeClr val="tx1"/>
                </a:solidFill>
              </a:rPr>
              <a:t>№ 90 </a:t>
            </a:r>
            <a:r>
              <a:rPr lang="ru-RU" sz="700" dirty="0" smtClean="0">
                <a:solidFill>
                  <a:schemeClr val="tx1"/>
                </a:solidFill>
              </a:rPr>
              <a:t>«О </a:t>
            </a:r>
            <a:r>
              <a:rPr lang="ru-RU" sz="700" dirty="0">
                <a:solidFill>
                  <a:schemeClr val="tx1"/>
                </a:solidFill>
              </a:rPr>
              <a:t>ветеранах труда Чувашской </a:t>
            </a:r>
            <a:r>
              <a:rPr lang="ru-RU" sz="700" dirty="0" smtClean="0">
                <a:solidFill>
                  <a:schemeClr val="tx1"/>
                </a:solidFill>
              </a:rPr>
              <a:t>Республики»</a:t>
            </a:r>
            <a:endParaRPr lang="ru-RU" sz="700" dirty="0">
              <a:solidFill>
                <a:schemeClr val="tx1"/>
              </a:solidFill>
            </a:endParaRPr>
          </a:p>
        </p:txBody>
      </p:sp>
      <p:sp>
        <p:nvSpPr>
          <p:cNvPr id="21" name="Скругленный прямоугольник 20"/>
          <p:cNvSpPr/>
          <p:nvPr/>
        </p:nvSpPr>
        <p:spPr>
          <a:xfrm>
            <a:off x="198055" y="5953505"/>
            <a:ext cx="8712000"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Обеспечение жильем детей-сирот и детей, оставшихся без попечения родителей</a:t>
            </a:r>
            <a:endParaRPr lang="ru-RU" sz="1000" b="1" dirty="0">
              <a:solidFill>
                <a:schemeClr val="tx1"/>
              </a:solidFill>
            </a:endParaRPr>
          </a:p>
        </p:txBody>
      </p:sp>
      <p:sp>
        <p:nvSpPr>
          <p:cNvPr id="22" name="Скругленный прямоугольник 21"/>
          <p:cNvSpPr/>
          <p:nvPr/>
        </p:nvSpPr>
        <p:spPr>
          <a:xfrm>
            <a:off x="207172" y="6206077"/>
            <a:ext cx="220458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23" name="Скругленный прямоугольник 22"/>
          <p:cNvSpPr/>
          <p:nvPr/>
        </p:nvSpPr>
        <p:spPr>
          <a:xfrm>
            <a:off x="2483769" y="6206077"/>
            <a:ext cx="3456385"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25" name="Скругленный прямоугольник 24"/>
          <p:cNvSpPr/>
          <p:nvPr/>
        </p:nvSpPr>
        <p:spPr>
          <a:xfrm>
            <a:off x="2483768" y="3104661"/>
            <a:ext cx="3456385"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47 </a:t>
            </a:r>
            <a:r>
              <a:rPr lang="ru-RU" sz="700" dirty="0" smtClean="0">
                <a:solidFill>
                  <a:schemeClr val="tx1"/>
                </a:solidFill>
              </a:rPr>
              <a:t>«О </a:t>
            </a:r>
            <a:r>
              <a:rPr lang="ru-RU" sz="700" dirty="0">
                <a:solidFill>
                  <a:schemeClr val="tx1"/>
                </a:solidFill>
              </a:rPr>
              <a:t>социальной поддержке реабилитированных лиц и лиц, признанных пострадавшими от политических </a:t>
            </a:r>
            <a:r>
              <a:rPr lang="ru-RU" sz="700" dirty="0" smtClean="0">
                <a:solidFill>
                  <a:schemeClr val="tx1"/>
                </a:solidFill>
              </a:rPr>
              <a:t>репрессий» </a:t>
            </a:r>
            <a:endParaRPr lang="ru-RU" sz="700" dirty="0">
              <a:solidFill>
                <a:schemeClr val="tx1"/>
              </a:solidFill>
            </a:endParaRPr>
          </a:p>
        </p:txBody>
      </p:sp>
      <p:sp>
        <p:nvSpPr>
          <p:cNvPr id="27" name="Скругленный прямоугольник 26"/>
          <p:cNvSpPr/>
          <p:nvPr/>
        </p:nvSpPr>
        <p:spPr>
          <a:xfrm>
            <a:off x="7120843" y="1820984"/>
            <a:ext cx="874591"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1 173 776,3</a:t>
            </a:r>
            <a:endParaRPr lang="ru-RU" sz="900" dirty="0">
              <a:solidFill>
                <a:schemeClr val="tx1"/>
              </a:solidFill>
            </a:endParaRPr>
          </a:p>
        </p:txBody>
      </p:sp>
      <p:sp>
        <p:nvSpPr>
          <p:cNvPr id="28" name="Скругленный прямоугольник 27"/>
          <p:cNvSpPr/>
          <p:nvPr/>
        </p:nvSpPr>
        <p:spPr>
          <a:xfrm>
            <a:off x="6065204" y="2092525"/>
            <a:ext cx="99063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39 580 чел.</a:t>
            </a:r>
            <a:endParaRPr lang="ru-RU" sz="900" dirty="0">
              <a:solidFill>
                <a:schemeClr val="tx1"/>
              </a:solidFill>
            </a:endParaRPr>
          </a:p>
        </p:txBody>
      </p:sp>
      <p:sp>
        <p:nvSpPr>
          <p:cNvPr id="29" name="Скругленный прямоугольник 28"/>
          <p:cNvSpPr/>
          <p:nvPr/>
        </p:nvSpPr>
        <p:spPr>
          <a:xfrm>
            <a:off x="6065205" y="2761431"/>
            <a:ext cx="990634"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2 256 чел.</a:t>
            </a:r>
            <a:endParaRPr lang="ru-RU" sz="900" dirty="0">
              <a:solidFill>
                <a:schemeClr val="tx1"/>
              </a:solidFill>
            </a:endParaRPr>
          </a:p>
        </p:txBody>
      </p:sp>
      <p:sp>
        <p:nvSpPr>
          <p:cNvPr id="35" name="Скругленный прямоугольник 34"/>
          <p:cNvSpPr/>
          <p:nvPr/>
        </p:nvSpPr>
        <p:spPr>
          <a:xfrm>
            <a:off x="231930" y="1798843"/>
            <a:ext cx="2179830" cy="262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гражданам, имеющим звание «Ветеран труда</a:t>
            </a:r>
            <a:r>
              <a:rPr lang="ru-RU" sz="800" b="1" dirty="0" smtClean="0">
                <a:solidFill>
                  <a:schemeClr val="tx1"/>
                </a:solidFill>
              </a:rPr>
              <a:t>» </a:t>
            </a:r>
            <a:endParaRPr lang="ru-RU" sz="800" b="1" dirty="0">
              <a:solidFill>
                <a:schemeClr val="tx1"/>
              </a:solidFill>
            </a:endParaRPr>
          </a:p>
        </p:txBody>
      </p:sp>
      <p:sp>
        <p:nvSpPr>
          <p:cNvPr id="36" name="Скругленный прямоугольник 35"/>
          <p:cNvSpPr/>
          <p:nvPr/>
        </p:nvSpPr>
        <p:spPr>
          <a:xfrm>
            <a:off x="6065205" y="3104661"/>
            <a:ext cx="990634"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1 006 чел.</a:t>
            </a:r>
            <a:endParaRPr lang="ru-RU" sz="900" dirty="0">
              <a:solidFill>
                <a:schemeClr val="tx1"/>
              </a:solidFill>
            </a:endParaRPr>
          </a:p>
        </p:txBody>
      </p:sp>
      <p:sp>
        <p:nvSpPr>
          <p:cNvPr id="48" name="Скругленный прямоугольник 47"/>
          <p:cNvSpPr/>
          <p:nvPr/>
        </p:nvSpPr>
        <p:spPr>
          <a:xfrm>
            <a:off x="6054542" y="6199417"/>
            <a:ext cx="100129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175 чел.</a:t>
            </a:r>
            <a:endParaRPr lang="ru-RU" sz="900" dirty="0">
              <a:solidFill>
                <a:schemeClr val="tx1"/>
              </a:solidFill>
            </a:endParaRPr>
          </a:p>
        </p:txBody>
      </p:sp>
      <p:sp>
        <p:nvSpPr>
          <p:cNvPr id="42" name="Скругленный прямоугольник 41"/>
          <p:cNvSpPr/>
          <p:nvPr/>
        </p:nvSpPr>
        <p:spPr>
          <a:xfrm>
            <a:off x="190139" y="3501008"/>
            <a:ext cx="8712000"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инвалидов</a:t>
            </a:r>
            <a:endParaRPr lang="ru-RU" sz="1000" b="1" dirty="0">
              <a:solidFill>
                <a:schemeClr val="tx1"/>
              </a:solidFill>
            </a:endParaRPr>
          </a:p>
        </p:txBody>
      </p:sp>
      <p:sp>
        <p:nvSpPr>
          <p:cNvPr id="47" name="Скругленный прямоугольник 46"/>
          <p:cNvSpPr/>
          <p:nvPr/>
        </p:nvSpPr>
        <p:spPr>
          <a:xfrm>
            <a:off x="190137" y="4155945"/>
            <a:ext cx="2221623"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Осуществление переданных полномочий Российской Федерации по предоставлению отдельных мер социальной поддержки граждан, подвергшихся воздействию радиации</a:t>
            </a:r>
          </a:p>
        </p:txBody>
      </p:sp>
      <p:sp>
        <p:nvSpPr>
          <p:cNvPr id="50" name="Скругленный прямоугольник 49"/>
          <p:cNvSpPr/>
          <p:nvPr/>
        </p:nvSpPr>
        <p:spPr>
          <a:xfrm>
            <a:off x="2483769" y="4155947"/>
            <a:ext cx="3456384"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РФ от 15.05.1991 № </a:t>
            </a:r>
            <a:r>
              <a:rPr lang="ru-RU" sz="700" dirty="0">
                <a:solidFill>
                  <a:schemeClr val="tx1"/>
                </a:solidFill>
              </a:rPr>
              <a:t>1244-1 </a:t>
            </a:r>
            <a:r>
              <a:rPr lang="ru-RU" sz="700" dirty="0" smtClean="0">
                <a:solidFill>
                  <a:schemeClr val="tx1"/>
                </a:solidFill>
              </a:rPr>
              <a:t>«О </a:t>
            </a:r>
            <a:r>
              <a:rPr lang="ru-RU" sz="700" dirty="0">
                <a:solidFill>
                  <a:schemeClr val="tx1"/>
                </a:solidFill>
              </a:rPr>
              <a:t>социальной защите граждан, подвергшихся воздействию радиации вследствие катастрофы на Чернобыльской </a:t>
            </a:r>
            <a:r>
              <a:rPr lang="ru-RU" sz="700" dirty="0" smtClean="0">
                <a:solidFill>
                  <a:schemeClr val="tx1"/>
                </a:solidFill>
              </a:rPr>
              <a:t>АЭС», </a:t>
            </a:r>
            <a:r>
              <a:rPr lang="ru-RU" sz="700" dirty="0">
                <a:solidFill>
                  <a:schemeClr val="tx1"/>
                </a:solidFill>
              </a:rPr>
              <a:t>от </a:t>
            </a:r>
            <a:r>
              <a:rPr lang="ru-RU" sz="700" dirty="0" smtClean="0">
                <a:solidFill>
                  <a:schemeClr val="tx1"/>
                </a:solidFill>
              </a:rPr>
              <a:t>26.11.1998 № </a:t>
            </a:r>
            <a:r>
              <a:rPr lang="ru-RU" sz="700" dirty="0">
                <a:solidFill>
                  <a:schemeClr val="tx1"/>
                </a:solidFill>
              </a:rPr>
              <a:t>175-ФЗ </a:t>
            </a:r>
            <a:r>
              <a:rPr lang="ru-RU" sz="700" dirty="0" smtClean="0">
                <a:solidFill>
                  <a:schemeClr val="tx1"/>
                </a:solidFill>
              </a:rPr>
              <a:t>«О соц. </a:t>
            </a:r>
            <a:r>
              <a:rPr lang="ru-RU" sz="700" dirty="0">
                <a:solidFill>
                  <a:schemeClr val="tx1"/>
                </a:solidFill>
              </a:rPr>
              <a:t>защите граждан </a:t>
            </a:r>
            <a:r>
              <a:rPr lang="ru-RU" sz="700" dirty="0" smtClean="0">
                <a:solidFill>
                  <a:schemeClr val="tx1"/>
                </a:solidFill>
              </a:rPr>
              <a:t>РФ, </a:t>
            </a:r>
            <a:r>
              <a:rPr lang="ru-RU" sz="700" dirty="0">
                <a:solidFill>
                  <a:schemeClr val="tx1"/>
                </a:solidFill>
              </a:rPr>
              <a:t>подвергшихся воздействию радиации вследствие аварии </a:t>
            </a:r>
            <a:r>
              <a:rPr lang="ru-RU" sz="700" dirty="0" smtClean="0">
                <a:solidFill>
                  <a:schemeClr val="tx1"/>
                </a:solidFill>
              </a:rPr>
              <a:t>на ПО «Маяк» </a:t>
            </a:r>
            <a:r>
              <a:rPr lang="ru-RU" sz="700" dirty="0">
                <a:solidFill>
                  <a:schemeClr val="tx1"/>
                </a:solidFill>
              </a:rPr>
              <a:t>и сбросов радиоактивных отходов в </a:t>
            </a:r>
            <a:r>
              <a:rPr lang="ru-RU" sz="700" dirty="0" smtClean="0">
                <a:solidFill>
                  <a:schemeClr val="tx1"/>
                </a:solidFill>
              </a:rPr>
              <a:t>реку «</a:t>
            </a:r>
            <a:r>
              <a:rPr lang="ru-RU" sz="700" dirty="0" err="1" smtClean="0">
                <a:solidFill>
                  <a:schemeClr val="tx1"/>
                </a:solidFill>
              </a:rPr>
              <a:t>Теча</a:t>
            </a:r>
            <a:r>
              <a:rPr lang="ru-RU" sz="700" dirty="0" smtClean="0">
                <a:solidFill>
                  <a:schemeClr val="tx1"/>
                </a:solidFill>
              </a:rPr>
              <a:t>», </a:t>
            </a:r>
            <a:r>
              <a:rPr lang="ru-RU" sz="700" dirty="0">
                <a:solidFill>
                  <a:schemeClr val="tx1"/>
                </a:solidFill>
              </a:rPr>
              <a:t>от </a:t>
            </a:r>
            <a:r>
              <a:rPr lang="ru-RU" sz="700" dirty="0" smtClean="0">
                <a:solidFill>
                  <a:schemeClr val="tx1"/>
                </a:solidFill>
              </a:rPr>
              <a:t>10.01.2002 № 2-ФЗ «О соц. гарантиях </a:t>
            </a:r>
            <a:r>
              <a:rPr lang="ru-RU" sz="700" dirty="0">
                <a:solidFill>
                  <a:schemeClr val="tx1"/>
                </a:solidFill>
              </a:rPr>
              <a:t>гражданам, подвергшимся радиационному воздействию вследствие ядерных испытаний на Семипалатинском </a:t>
            </a:r>
            <a:r>
              <a:rPr lang="ru-RU" sz="700" dirty="0" smtClean="0">
                <a:solidFill>
                  <a:schemeClr val="tx1"/>
                </a:solidFill>
              </a:rPr>
              <a:t>полигоне»</a:t>
            </a:r>
          </a:p>
        </p:txBody>
      </p:sp>
      <p:sp>
        <p:nvSpPr>
          <p:cNvPr id="52" name="Скругленный прямоугольник 51"/>
          <p:cNvSpPr/>
          <p:nvPr/>
        </p:nvSpPr>
        <p:spPr>
          <a:xfrm>
            <a:off x="198054" y="4980455"/>
            <a:ext cx="2213706"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Дополнительные выплаты инвалидам боевых действий</a:t>
            </a:r>
          </a:p>
        </p:txBody>
      </p:sp>
      <p:sp>
        <p:nvSpPr>
          <p:cNvPr id="53" name="Скругленный прямоугольник 52"/>
          <p:cNvSpPr/>
          <p:nvPr/>
        </p:nvSpPr>
        <p:spPr>
          <a:xfrm>
            <a:off x="198054" y="5401029"/>
            <a:ext cx="2213706" cy="494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198054" y="3768955"/>
            <a:ext cx="2213706" cy="33170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инвалидам на оплату жилого помещения и коммунальных услуг</a:t>
            </a:r>
            <a:endParaRPr lang="ru-RU" sz="800" dirty="0">
              <a:solidFill>
                <a:schemeClr val="tx1"/>
              </a:solidFill>
            </a:endParaRPr>
          </a:p>
        </p:txBody>
      </p:sp>
      <p:sp>
        <p:nvSpPr>
          <p:cNvPr id="55" name="Скругленный прямоугольник 54"/>
          <p:cNvSpPr/>
          <p:nvPr/>
        </p:nvSpPr>
        <p:spPr>
          <a:xfrm>
            <a:off x="2483769" y="3768955"/>
            <a:ext cx="3456384"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24.11.1995  </a:t>
            </a:r>
            <a:r>
              <a:rPr lang="ru-RU" sz="700" dirty="0">
                <a:solidFill>
                  <a:schemeClr val="tx1"/>
                </a:solidFill>
              </a:rPr>
              <a:t>№ </a:t>
            </a:r>
            <a:r>
              <a:rPr lang="ru-RU" sz="700" dirty="0" smtClean="0">
                <a:solidFill>
                  <a:schemeClr val="tx1"/>
                </a:solidFill>
              </a:rPr>
              <a:t>181-ФЗ «О социальной защите инвалидов в Российской Федерации» </a:t>
            </a:r>
            <a:endParaRPr lang="ru-RU" sz="700" dirty="0">
              <a:solidFill>
                <a:schemeClr val="tx1"/>
              </a:solidFill>
            </a:endParaRPr>
          </a:p>
        </p:txBody>
      </p:sp>
      <p:sp>
        <p:nvSpPr>
          <p:cNvPr id="56" name="Скругленный прямоугольник 55"/>
          <p:cNvSpPr/>
          <p:nvPr/>
        </p:nvSpPr>
        <p:spPr>
          <a:xfrm>
            <a:off x="2483769" y="4980452"/>
            <a:ext cx="3456383" cy="34754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Главы Чувашской Республики от </a:t>
            </a:r>
            <a:r>
              <a:rPr lang="ru-RU" sz="700" dirty="0" smtClean="0">
                <a:solidFill>
                  <a:schemeClr val="tx1"/>
                </a:solidFill>
              </a:rPr>
              <a:t>12.01.2012</a:t>
            </a:r>
            <a:r>
              <a:rPr lang="ru-RU" sz="700" dirty="0">
                <a:solidFill>
                  <a:schemeClr val="tx1"/>
                </a:solidFill>
              </a:rPr>
              <a:t> </a:t>
            </a:r>
            <a:r>
              <a:rPr lang="ru-RU" sz="700" dirty="0" smtClean="0">
                <a:solidFill>
                  <a:schemeClr val="tx1"/>
                </a:solidFill>
              </a:rPr>
              <a:t>№</a:t>
            </a:r>
            <a:r>
              <a:rPr lang="ru-RU" sz="700" dirty="0">
                <a:solidFill>
                  <a:schemeClr val="tx1"/>
                </a:solidFill>
              </a:rPr>
              <a:t> 4 </a:t>
            </a:r>
            <a:r>
              <a:rPr lang="ru-RU" sz="700" dirty="0" smtClean="0">
                <a:solidFill>
                  <a:schemeClr val="tx1"/>
                </a:solidFill>
              </a:rPr>
              <a:t>«О </a:t>
            </a:r>
            <a:r>
              <a:rPr lang="ru-RU" sz="700" dirty="0">
                <a:solidFill>
                  <a:schemeClr val="tx1"/>
                </a:solidFill>
              </a:rPr>
              <a:t>дополнительной социальной поддержке инвалидов боевых действий", </a:t>
            </a:r>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10.05.2012</a:t>
            </a:r>
            <a:r>
              <a:rPr lang="ru-RU" sz="700" dirty="0">
                <a:solidFill>
                  <a:schemeClr val="tx1"/>
                </a:solidFill>
              </a:rPr>
              <a:t> </a:t>
            </a:r>
            <a:r>
              <a:rPr lang="ru-RU" sz="700" dirty="0" smtClean="0">
                <a:solidFill>
                  <a:schemeClr val="tx1"/>
                </a:solidFill>
              </a:rPr>
              <a:t>№ </a:t>
            </a:r>
            <a:r>
              <a:rPr lang="ru-RU" sz="700" dirty="0">
                <a:solidFill>
                  <a:schemeClr val="tx1"/>
                </a:solidFill>
              </a:rPr>
              <a:t>23 </a:t>
            </a:r>
            <a:r>
              <a:rPr lang="ru-RU" sz="700" dirty="0" smtClean="0">
                <a:solidFill>
                  <a:schemeClr val="tx1"/>
                </a:solidFill>
              </a:rPr>
              <a:t>«О </a:t>
            </a:r>
            <a:r>
              <a:rPr lang="ru-RU" sz="700" dirty="0">
                <a:solidFill>
                  <a:schemeClr val="tx1"/>
                </a:solidFill>
              </a:rPr>
              <a:t>порядке предоставления дополнительной выплаты инвалидам боевых </a:t>
            </a:r>
            <a:r>
              <a:rPr lang="ru-RU" sz="700" dirty="0" smtClean="0">
                <a:solidFill>
                  <a:schemeClr val="tx1"/>
                </a:solidFill>
              </a:rPr>
              <a:t>действий»</a:t>
            </a:r>
            <a:endParaRPr lang="ru-RU" sz="700" dirty="0">
              <a:solidFill>
                <a:schemeClr val="tx1"/>
              </a:solidFill>
            </a:endParaRPr>
          </a:p>
        </p:txBody>
      </p:sp>
      <p:sp>
        <p:nvSpPr>
          <p:cNvPr id="57" name="Скругленный прямоугольник 56"/>
          <p:cNvSpPr/>
          <p:nvPr/>
        </p:nvSpPr>
        <p:spPr>
          <a:xfrm>
            <a:off x="2483770" y="5401029"/>
            <a:ext cx="3456384" cy="49487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Постановление </a:t>
            </a:r>
            <a:r>
              <a:rPr lang="ru-RU" sz="700" dirty="0">
                <a:solidFill>
                  <a:schemeClr val="tx1"/>
                </a:solidFill>
              </a:rPr>
              <a:t>Кабинета Министров Чувашской Республики от </a:t>
            </a:r>
            <a:r>
              <a:rPr lang="ru-RU" sz="700" dirty="0" smtClean="0">
                <a:solidFill>
                  <a:schemeClr val="tx1"/>
                </a:solidFill>
              </a:rPr>
              <a:t>11.08.2016 № </a:t>
            </a:r>
            <a:r>
              <a:rPr lang="ru-RU" sz="700" dirty="0">
                <a:solidFill>
                  <a:schemeClr val="tx1"/>
                </a:solidFill>
              </a:rPr>
              <a:t>323  </a:t>
            </a:r>
            <a:r>
              <a:rPr lang="ru-RU" sz="700" dirty="0" smtClean="0">
                <a:solidFill>
                  <a:schemeClr val="tx1"/>
                </a:solidFill>
              </a:rPr>
              <a:t>«Об </a:t>
            </a:r>
            <a:r>
              <a:rPr lang="ru-RU" sz="700" dirty="0">
                <a:solidFill>
                  <a:schemeClr val="tx1"/>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schemeClr val="tx1"/>
                </a:solidFill>
              </a:rPr>
              <a:t>обратно»</a:t>
            </a:r>
            <a:endParaRPr lang="ru-RU" sz="700" dirty="0">
              <a:solidFill>
                <a:schemeClr val="tx1"/>
              </a:solidFill>
            </a:endParaRPr>
          </a:p>
        </p:txBody>
      </p:sp>
      <p:sp>
        <p:nvSpPr>
          <p:cNvPr id="58" name="Скругленный прямоугольник 57"/>
          <p:cNvSpPr/>
          <p:nvPr/>
        </p:nvSpPr>
        <p:spPr>
          <a:xfrm>
            <a:off x="6054543" y="4155947"/>
            <a:ext cx="1001296"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900" dirty="0" smtClean="0">
                <a:solidFill>
                  <a:schemeClr val="tx1"/>
                </a:solidFill>
              </a:rPr>
              <a:t> 1  096 чел.</a:t>
            </a:r>
          </a:p>
          <a:p>
            <a:pPr algn="ctr"/>
            <a:endParaRPr lang="ru-RU" sz="1000" dirty="0">
              <a:solidFill>
                <a:schemeClr val="tx1"/>
              </a:solidFill>
            </a:endParaRPr>
          </a:p>
        </p:txBody>
      </p:sp>
      <p:sp>
        <p:nvSpPr>
          <p:cNvPr id="59" name="Скругленный прямоугольник 58"/>
          <p:cNvSpPr/>
          <p:nvPr/>
        </p:nvSpPr>
        <p:spPr>
          <a:xfrm>
            <a:off x="6054543" y="5401029"/>
            <a:ext cx="1001298" cy="49487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 82 чел</a:t>
            </a:r>
            <a:r>
              <a:rPr lang="ru-RU" sz="1000" dirty="0" smtClean="0">
                <a:solidFill>
                  <a:schemeClr val="tx1"/>
                </a:solidFill>
              </a:rPr>
              <a:t>.</a:t>
            </a:r>
          </a:p>
        </p:txBody>
      </p:sp>
      <p:sp>
        <p:nvSpPr>
          <p:cNvPr id="60" name="Скругленный прямоугольник 59"/>
          <p:cNvSpPr/>
          <p:nvPr/>
        </p:nvSpPr>
        <p:spPr>
          <a:xfrm>
            <a:off x="6054542" y="4980455"/>
            <a:ext cx="1001297"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121 чел</a:t>
            </a:r>
            <a:r>
              <a:rPr lang="ru-RU" sz="1000" dirty="0" smtClean="0">
                <a:solidFill>
                  <a:schemeClr val="tx1"/>
                </a:solidFill>
              </a:rPr>
              <a:t>.</a:t>
            </a:r>
            <a:endParaRPr lang="ru-RU" sz="1000" dirty="0">
              <a:solidFill>
                <a:schemeClr val="tx1"/>
              </a:solidFill>
            </a:endParaRPr>
          </a:p>
        </p:txBody>
      </p:sp>
      <p:sp>
        <p:nvSpPr>
          <p:cNvPr id="61" name="Скругленный прямоугольник 60"/>
          <p:cNvSpPr/>
          <p:nvPr/>
        </p:nvSpPr>
        <p:spPr>
          <a:xfrm>
            <a:off x="6065206" y="3768955"/>
            <a:ext cx="990634"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114 325 чел.</a:t>
            </a:r>
          </a:p>
        </p:txBody>
      </p:sp>
      <p:sp>
        <p:nvSpPr>
          <p:cNvPr id="37" name="Скругленный прямоугольник 36"/>
          <p:cNvSpPr/>
          <p:nvPr/>
        </p:nvSpPr>
        <p:spPr>
          <a:xfrm>
            <a:off x="223848" y="2430965"/>
            <a:ext cx="218791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на уплату взноса на капитальный ремонт</a:t>
            </a:r>
            <a:endParaRPr lang="ru-RU" sz="800" dirty="0">
              <a:solidFill>
                <a:schemeClr val="tx1"/>
              </a:solidFill>
            </a:endParaRPr>
          </a:p>
        </p:txBody>
      </p:sp>
      <p:sp>
        <p:nvSpPr>
          <p:cNvPr id="38" name="Скругленный прямоугольник 37"/>
          <p:cNvSpPr/>
          <p:nvPr/>
        </p:nvSpPr>
        <p:spPr>
          <a:xfrm>
            <a:off x="2483768" y="2416630"/>
            <a:ext cx="345638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08.04.2016 </a:t>
            </a:r>
            <a:r>
              <a:rPr lang="ru-RU" sz="700" dirty="0">
                <a:solidFill>
                  <a:schemeClr val="tx1"/>
                </a:solidFill>
              </a:rPr>
              <a:t>№ </a:t>
            </a:r>
            <a:r>
              <a:rPr lang="ru-RU" sz="700" dirty="0" smtClean="0">
                <a:solidFill>
                  <a:schemeClr val="tx1"/>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schemeClr val="tx1"/>
              </a:solidFill>
            </a:endParaRPr>
          </a:p>
        </p:txBody>
      </p:sp>
      <p:sp>
        <p:nvSpPr>
          <p:cNvPr id="39" name="Скругленный прямоугольник 38"/>
          <p:cNvSpPr/>
          <p:nvPr/>
        </p:nvSpPr>
        <p:spPr>
          <a:xfrm>
            <a:off x="6065205" y="2408348"/>
            <a:ext cx="990634"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6 051 чел.</a:t>
            </a:r>
            <a:endParaRPr lang="ru-RU" sz="900" dirty="0">
              <a:solidFill>
                <a:schemeClr val="tx1"/>
              </a:solidFill>
            </a:endParaRPr>
          </a:p>
        </p:txBody>
      </p:sp>
      <p:sp>
        <p:nvSpPr>
          <p:cNvPr id="40" name="Скругленный прямоугольник 39"/>
          <p:cNvSpPr/>
          <p:nvPr/>
        </p:nvSpPr>
        <p:spPr>
          <a:xfrm>
            <a:off x="6094107" y="854845"/>
            <a:ext cx="1001297" cy="52189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1" name="Скругленный прямоугольник 40"/>
          <p:cNvSpPr/>
          <p:nvPr/>
        </p:nvSpPr>
        <p:spPr>
          <a:xfrm>
            <a:off x="7135950" y="1198084"/>
            <a:ext cx="914400" cy="22468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chemeClr val="tx1"/>
                </a:solidFill>
              </a:rPr>
              <a:t>план</a:t>
            </a:r>
            <a:endParaRPr lang="ru-RU" b="1" dirty="0"/>
          </a:p>
        </p:txBody>
      </p:sp>
      <p:sp>
        <p:nvSpPr>
          <p:cNvPr id="43" name="Скругленный прямоугольник 42"/>
          <p:cNvSpPr/>
          <p:nvPr/>
        </p:nvSpPr>
        <p:spPr>
          <a:xfrm>
            <a:off x="8065481" y="1198140"/>
            <a:ext cx="914400" cy="2246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a:solidFill>
                  <a:schemeClr val="tx1"/>
                </a:solidFill>
              </a:rPr>
              <a:t>ф</a:t>
            </a:r>
            <a:r>
              <a:rPr lang="ru-RU" sz="1050" b="1" dirty="0" smtClean="0">
                <a:solidFill>
                  <a:schemeClr val="tx1"/>
                </a:solidFill>
              </a:rPr>
              <a:t>акт </a:t>
            </a:r>
            <a:endParaRPr lang="ru-RU" b="1" dirty="0"/>
          </a:p>
        </p:txBody>
      </p:sp>
      <p:sp>
        <p:nvSpPr>
          <p:cNvPr id="44" name="Скругленный прямоугольник 43"/>
          <p:cNvSpPr/>
          <p:nvPr/>
        </p:nvSpPr>
        <p:spPr>
          <a:xfrm>
            <a:off x="6065204" y="1820984"/>
            <a:ext cx="990635"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83 454 чел.</a:t>
            </a:r>
            <a:endParaRPr lang="ru-RU" sz="900" dirty="0">
              <a:solidFill>
                <a:schemeClr val="tx1"/>
              </a:solidFill>
            </a:endParaRPr>
          </a:p>
        </p:txBody>
      </p:sp>
      <p:sp>
        <p:nvSpPr>
          <p:cNvPr id="45" name="Скругленный прямоугольник 44"/>
          <p:cNvSpPr/>
          <p:nvPr/>
        </p:nvSpPr>
        <p:spPr>
          <a:xfrm>
            <a:off x="8065728" y="1820984"/>
            <a:ext cx="874591"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1 173 742,6</a:t>
            </a:r>
            <a:endParaRPr lang="ru-RU" sz="900" dirty="0">
              <a:solidFill>
                <a:schemeClr val="tx1"/>
              </a:solidFill>
            </a:endParaRPr>
          </a:p>
        </p:txBody>
      </p:sp>
      <p:sp>
        <p:nvSpPr>
          <p:cNvPr id="46" name="Скругленный прямоугольник 45"/>
          <p:cNvSpPr/>
          <p:nvPr/>
        </p:nvSpPr>
        <p:spPr>
          <a:xfrm>
            <a:off x="7120843" y="2092526"/>
            <a:ext cx="874591"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516 724,0 </a:t>
            </a:r>
            <a:endParaRPr lang="ru-RU" sz="900" dirty="0">
              <a:solidFill>
                <a:schemeClr val="tx1"/>
              </a:solidFill>
            </a:endParaRPr>
          </a:p>
        </p:txBody>
      </p:sp>
      <p:sp>
        <p:nvSpPr>
          <p:cNvPr id="49" name="Скругленный прямоугольник 48"/>
          <p:cNvSpPr/>
          <p:nvPr/>
        </p:nvSpPr>
        <p:spPr>
          <a:xfrm>
            <a:off x="8065728" y="2092525"/>
            <a:ext cx="874591" cy="2880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516 708,5</a:t>
            </a:r>
            <a:endParaRPr lang="ru-RU" sz="900" dirty="0">
              <a:solidFill>
                <a:schemeClr val="tx1"/>
              </a:solidFill>
            </a:endParaRPr>
          </a:p>
        </p:txBody>
      </p:sp>
      <p:sp>
        <p:nvSpPr>
          <p:cNvPr id="51" name="Скругленный прямоугольник 50"/>
          <p:cNvSpPr/>
          <p:nvPr/>
        </p:nvSpPr>
        <p:spPr>
          <a:xfrm>
            <a:off x="7120843" y="2416630"/>
            <a:ext cx="874591"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7 401,6</a:t>
            </a:r>
          </a:p>
        </p:txBody>
      </p:sp>
      <p:sp>
        <p:nvSpPr>
          <p:cNvPr id="62" name="Скругленный прямоугольник 61"/>
          <p:cNvSpPr/>
          <p:nvPr/>
        </p:nvSpPr>
        <p:spPr>
          <a:xfrm>
            <a:off x="8065729" y="2433694"/>
            <a:ext cx="87459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7 372,1</a:t>
            </a:r>
          </a:p>
        </p:txBody>
      </p:sp>
      <p:sp>
        <p:nvSpPr>
          <p:cNvPr id="63" name="Скругленный прямоугольник 62"/>
          <p:cNvSpPr/>
          <p:nvPr/>
        </p:nvSpPr>
        <p:spPr>
          <a:xfrm>
            <a:off x="7120843" y="2776054"/>
            <a:ext cx="874591"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25 812,3</a:t>
            </a:r>
          </a:p>
          <a:p>
            <a:pPr algn="ctr"/>
            <a:r>
              <a:rPr lang="ru-RU" sz="900" dirty="0" smtClean="0">
                <a:solidFill>
                  <a:schemeClr val="tx1"/>
                </a:solidFill>
              </a:rPr>
              <a:t> </a:t>
            </a:r>
            <a:endParaRPr lang="ru-RU" sz="900" dirty="0">
              <a:solidFill>
                <a:schemeClr val="tx1"/>
              </a:solidFill>
            </a:endParaRPr>
          </a:p>
        </p:txBody>
      </p:sp>
      <p:sp>
        <p:nvSpPr>
          <p:cNvPr id="64" name="Скругленный прямоугольник 63"/>
          <p:cNvSpPr/>
          <p:nvPr/>
        </p:nvSpPr>
        <p:spPr>
          <a:xfrm>
            <a:off x="8066105" y="2776055"/>
            <a:ext cx="874214" cy="28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25 812,3 </a:t>
            </a:r>
          </a:p>
          <a:p>
            <a:pPr algn="ctr"/>
            <a:endParaRPr lang="ru-RU" sz="900" dirty="0">
              <a:solidFill>
                <a:schemeClr val="tx1"/>
              </a:solidFill>
            </a:endParaRPr>
          </a:p>
        </p:txBody>
      </p:sp>
      <p:sp>
        <p:nvSpPr>
          <p:cNvPr id="65" name="Скругленный прямоугольник 64"/>
          <p:cNvSpPr/>
          <p:nvPr/>
        </p:nvSpPr>
        <p:spPr>
          <a:xfrm>
            <a:off x="7120843" y="3120362"/>
            <a:ext cx="874591"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30 934,8 </a:t>
            </a:r>
          </a:p>
        </p:txBody>
      </p:sp>
      <p:sp>
        <p:nvSpPr>
          <p:cNvPr id="66" name="Скругленный прямоугольник 65"/>
          <p:cNvSpPr/>
          <p:nvPr/>
        </p:nvSpPr>
        <p:spPr>
          <a:xfrm>
            <a:off x="8066105" y="3120362"/>
            <a:ext cx="874214"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30 934,6 </a:t>
            </a:r>
          </a:p>
        </p:txBody>
      </p:sp>
      <p:sp>
        <p:nvSpPr>
          <p:cNvPr id="67" name="Скругленный прямоугольник 66"/>
          <p:cNvSpPr/>
          <p:nvPr/>
        </p:nvSpPr>
        <p:spPr>
          <a:xfrm>
            <a:off x="7120843" y="3773724"/>
            <a:ext cx="874591"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302 277,5</a:t>
            </a:r>
          </a:p>
        </p:txBody>
      </p:sp>
      <p:sp>
        <p:nvSpPr>
          <p:cNvPr id="68" name="Скругленный прямоугольник 67"/>
          <p:cNvSpPr/>
          <p:nvPr/>
        </p:nvSpPr>
        <p:spPr>
          <a:xfrm>
            <a:off x="8066106" y="3773724"/>
            <a:ext cx="874213"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266 870,6</a:t>
            </a:r>
          </a:p>
        </p:txBody>
      </p:sp>
      <p:sp>
        <p:nvSpPr>
          <p:cNvPr id="69" name="Скругленный прямоугольник 68"/>
          <p:cNvSpPr/>
          <p:nvPr/>
        </p:nvSpPr>
        <p:spPr>
          <a:xfrm>
            <a:off x="7120843" y="4167208"/>
            <a:ext cx="874591"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28 316,2</a:t>
            </a:r>
            <a:endParaRPr lang="ru-RU" sz="1000" dirty="0">
              <a:solidFill>
                <a:schemeClr val="tx1"/>
              </a:solidFill>
            </a:endParaRPr>
          </a:p>
        </p:txBody>
      </p:sp>
      <p:sp>
        <p:nvSpPr>
          <p:cNvPr id="70" name="Скругленный прямоугольник 69"/>
          <p:cNvSpPr/>
          <p:nvPr/>
        </p:nvSpPr>
        <p:spPr>
          <a:xfrm>
            <a:off x="8065726" y="4180443"/>
            <a:ext cx="874593"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27 112,8</a:t>
            </a:r>
            <a:endParaRPr lang="ru-RU" sz="1000" dirty="0">
              <a:solidFill>
                <a:schemeClr val="tx1"/>
              </a:solidFill>
            </a:endParaRPr>
          </a:p>
        </p:txBody>
      </p:sp>
      <p:sp>
        <p:nvSpPr>
          <p:cNvPr id="71" name="Скругленный прямоугольник 70"/>
          <p:cNvSpPr/>
          <p:nvPr/>
        </p:nvSpPr>
        <p:spPr>
          <a:xfrm>
            <a:off x="7120843" y="4980455"/>
            <a:ext cx="874591"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817,1  </a:t>
            </a:r>
          </a:p>
        </p:txBody>
      </p:sp>
      <p:sp>
        <p:nvSpPr>
          <p:cNvPr id="72" name="Скругленный прямоугольник 71"/>
          <p:cNvSpPr/>
          <p:nvPr/>
        </p:nvSpPr>
        <p:spPr>
          <a:xfrm>
            <a:off x="8066106" y="4980456"/>
            <a:ext cx="874213"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817,1 </a:t>
            </a:r>
          </a:p>
        </p:txBody>
      </p:sp>
      <p:sp>
        <p:nvSpPr>
          <p:cNvPr id="73" name="Скругленный прямоугольник 72"/>
          <p:cNvSpPr/>
          <p:nvPr/>
        </p:nvSpPr>
        <p:spPr>
          <a:xfrm>
            <a:off x="7120843" y="5401028"/>
            <a:ext cx="874591" cy="49487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 10 463,8</a:t>
            </a:r>
            <a:endParaRPr lang="ru-RU" sz="1000" dirty="0" smtClean="0">
              <a:solidFill>
                <a:schemeClr val="tx1"/>
              </a:solidFill>
            </a:endParaRPr>
          </a:p>
          <a:p>
            <a:pPr algn="ctr"/>
            <a:r>
              <a:rPr lang="ru-RU" sz="1000" dirty="0" smtClean="0">
                <a:solidFill>
                  <a:schemeClr val="tx1"/>
                </a:solidFill>
              </a:rPr>
              <a:t> </a:t>
            </a:r>
            <a:endParaRPr lang="ru-RU" sz="1000" dirty="0">
              <a:solidFill>
                <a:schemeClr val="tx1"/>
              </a:solidFill>
            </a:endParaRPr>
          </a:p>
        </p:txBody>
      </p:sp>
      <p:sp>
        <p:nvSpPr>
          <p:cNvPr id="74" name="Скругленный прямоугольник 73"/>
          <p:cNvSpPr/>
          <p:nvPr/>
        </p:nvSpPr>
        <p:spPr>
          <a:xfrm>
            <a:off x="8052636" y="5401028"/>
            <a:ext cx="887683" cy="49487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1000" dirty="0" smtClean="0">
                <a:solidFill>
                  <a:schemeClr val="tx1"/>
                </a:solidFill>
              </a:rPr>
              <a:t>10 463,8</a:t>
            </a:r>
          </a:p>
          <a:p>
            <a:pPr algn="ctr"/>
            <a:r>
              <a:rPr lang="ru-RU" sz="1000" dirty="0" smtClean="0">
                <a:solidFill>
                  <a:schemeClr val="tx1"/>
                </a:solidFill>
              </a:rPr>
              <a:t> </a:t>
            </a:r>
            <a:endParaRPr lang="ru-RU" sz="1000" dirty="0">
              <a:solidFill>
                <a:schemeClr val="tx1"/>
              </a:solidFill>
            </a:endParaRPr>
          </a:p>
        </p:txBody>
      </p:sp>
      <p:sp>
        <p:nvSpPr>
          <p:cNvPr id="75" name="Скругленный прямоугольник 74"/>
          <p:cNvSpPr/>
          <p:nvPr/>
        </p:nvSpPr>
        <p:spPr>
          <a:xfrm>
            <a:off x="7120843" y="6206077"/>
            <a:ext cx="874591" cy="3173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162 725,1</a:t>
            </a:r>
            <a:endParaRPr lang="ru-RU" sz="900" dirty="0">
              <a:solidFill>
                <a:schemeClr val="tx1"/>
              </a:solidFill>
            </a:endParaRPr>
          </a:p>
        </p:txBody>
      </p:sp>
      <p:sp>
        <p:nvSpPr>
          <p:cNvPr id="76" name="Скругленный прямоугольник 75"/>
          <p:cNvSpPr/>
          <p:nvPr/>
        </p:nvSpPr>
        <p:spPr>
          <a:xfrm>
            <a:off x="8074950" y="6206077"/>
            <a:ext cx="86536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160 787,8</a:t>
            </a:r>
            <a:endParaRPr lang="ru-RU" sz="900" dirty="0">
              <a:solidFill>
                <a:schemeClr val="tx1"/>
              </a:solidFill>
            </a:endParaRP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8581475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Скругленный прямоугольник 85"/>
          <p:cNvSpPr/>
          <p:nvPr/>
        </p:nvSpPr>
        <p:spPr>
          <a:xfrm>
            <a:off x="8102199" y="5876057"/>
            <a:ext cx="864000" cy="88384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solidFill>
                  <a:schemeClr val="tx1"/>
                </a:solidFill>
              </a:rPr>
              <a:t>117 664,3</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38</a:t>
            </a:fld>
            <a:endParaRPr lang="ru-RU" dirty="0"/>
          </a:p>
        </p:txBody>
      </p:sp>
      <p:sp>
        <p:nvSpPr>
          <p:cNvPr id="62" name="Скругленный прямоугольник 61"/>
          <p:cNvSpPr/>
          <p:nvPr/>
        </p:nvSpPr>
        <p:spPr>
          <a:xfrm>
            <a:off x="251392" y="3887900"/>
            <a:ext cx="8728487"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231979" y="4514122"/>
            <a:ext cx="2176937" cy="179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483614" y="4514122"/>
            <a:ext cx="3600000" cy="2079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231979" y="4765641"/>
            <a:ext cx="2179781"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Социальные пособия учащимся, нуждающимся в приобретении проездных билетов</a:t>
            </a:r>
            <a:endParaRPr lang="ru-RU" sz="800" dirty="0">
              <a:solidFill>
                <a:schemeClr val="tx1"/>
              </a:solidFill>
            </a:endParaRPr>
          </a:p>
        </p:txBody>
      </p:sp>
      <p:sp>
        <p:nvSpPr>
          <p:cNvPr id="67" name="Скругленный прямоугольник 66"/>
          <p:cNvSpPr/>
          <p:nvPr/>
        </p:nvSpPr>
        <p:spPr>
          <a:xfrm>
            <a:off x="2483615" y="4779665"/>
            <a:ext cx="36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30.07.2013 № 50 «Об образовании в Чувашской Республике»</a:t>
            </a:r>
            <a:endParaRPr lang="ru-RU" sz="700" dirty="0">
              <a:solidFill>
                <a:schemeClr val="tx1"/>
              </a:solidFill>
            </a:endParaRPr>
          </a:p>
        </p:txBody>
      </p:sp>
      <p:sp>
        <p:nvSpPr>
          <p:cNvPr id="69" name="Скругленный прямоугольник 68"/>
          <p:cNvSpPr/>
          <p:nvPr/>
        </p:nvSpPr>
        <p:spPr>
          <a:xfrm>
            <a:off x="6137786" y="4519345"/>
            <a:ext cx="936000" cy="2079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a:solidFill>
                  <a:schemeClr val="tx1"/>
                </a:solidFill>
              </a:rPr>
              <a:t>6</a:t>
            </a:r>
            <a:r>
              <a:rPr lang="ru-RU" sz="900" dirty="0" smtClean="0">
                <a:solidFill>
                  <a:schemeClr val="tx1"/>
                </a:solidFill>
              </a:rPr>
              <a:t> 309 чел.</a:t>
            </a:r>
            <a:endParaRPr lang="ru-RU" sz="900" dirty="0">
              <a:solidFill>
                <a:schemeClr val="tx1"/>
              </a:solidFill>
            </a:endParaRPr>
          </a:p>
        </p:txBody>
      </p:sp>
      <p:sp>
        <p:nvSpPr>
          <p:cNvPr id="71" name="Скругленный прямоугольник 70"/>
          <p:cNvSpPr/>
          <p:nvPr/>
        </p:nvSpPr>
        <p:spPr>
          <a:xfrm>
            <a:off x="6137786" y="4784887"/>
            <a:ext cx="936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2 496 чел.</a:t>
            </a:r>
            <a:endParaRPr lang="ru-RU" sz="900" dirty="0">
              <a:solidFill>
                <a:schemeClr val="tx1"/>
              </a:solidFill>
            </a:endParaRPr>
          </a:p>
        </p:txBody>
      </p:sp>
      <p:sp>
        <p:nvSpPr>
          <p:cNvPr id="72" name="Скругленный прямоугольник 71"/>
          <p:cNvSpPr/>
          <p:nvPr/>
        </p:nvSpPr>
        <p:spPr>
          <a:xfrm>
            <a:off x="231979" y="4144608"/>
            <a:ext cx="2176937"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483615" y="4161332"/>
            <a:ext cx="36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126755" y="4163629"/>
            <a:ext cx="936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20 751 семей</a:t>
            </a:r>
            <a:endParaRPr lang="ru-RU" sz="900" dirty="0">
              <a:solidFill>
                <a:schemeClr val="tx1"/>
              </a:solidFill>
            </a:endParaRPr>
          </a:p>
        </p:txBody>
      </p:sp>
      <p:sp>
        <p:nvSpPr>
          <p:cNvPr id="32" name="Скругленный прямоугольник 31"/>
          <p:cNvSpPr/>
          <p:nvPr/>
        </p:nvSpPr>
        <p:spPr>
          <a:xfrm>
            <a:off x="251393" y="5184000"/>
            <a:ext cx="8728486"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231979" y="5837776"/>
            <a:ext cx="2176937" cy="90359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483615" y="5837777"/>
            <a:ext cx="3600000" cy="90359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Постановления </a:t>
            </a:r>
            <a:r>
              <a:rPr lang="ru-RU" sz="700" dirty="0"/>
              <a:t>Кабинета Министров Чувашской Республики от 24.07.2002 № 202 </a:t>
            </a:r>
            <a:r>
              <a:rPr lang="ru-RU" sz="700" dirty="0" smtClean="0"/>
              <a:t>«Об </a:t>
            </a:r>
            <a:r>
              <a:rPr lang="ru-RU" sz="700" dirty="0"/>
              <a:t>утверждении Порядка возмещения части затрат на уплату процентов по ипотечным кредитам, привлекаемым молодыми семьями на приобретение или строительство жилья, за счет средств республиканского бюджета Чувашской </a:t>
            </a:r>
            <a:r>
              <a:rPr lang="ru-RU" sz="700" dirty="0" smtClean="0"/>
              <a:t>Республики», </a:t>
            </a:r>
            <a:r>
              <a:rPr lang="ru-RU" sz="700" dirty="0"/>
              <a:t>от 24.10.2011 </a:t>
            </a:r>
            <a:r>
              <a:rPr lang="ru-RU" sz="700" dirty="0" smtClean="0"/>
              <a:t>№ </a:t>
            </a:r>
            <a:r>
              <a:rPr lang="ru-RU" sz="700" dirty="0"/>
              <a:t>446 </a:t>
            </a:r>
            <a:r>
              <a:rPr lang="ru-RU" sz="700" dirty="0" smtClean="0"/>
              <a:t>«Об </a:t>
            </a:r>
            <a:r>
              <a:rPr lang="ru-RU" sz="700" dirty="0"/>
              <a:t>утверждении Порядка возмещения части затрат на уплату процентов по ипотечным кредитам (займам), привлеченным молодыми семьями </a:t>
            </a:r>
            <a:r>
              <a:rPr lang="ru-RU" sz="700" dirty="0" smtClean="0"/>
              <a:t>…»</a:t>
            </a:r>
            <a:endParaRPr lang="ru-RU" sz="700" dirty="0"/>
          </a:p>
        </p:txBody>
      </p:sp>
      <p:sp>
        <p:nvSpPr>
          <p:cNvPr id="35" name="Скругленный прямоугольник 34"/>
          <p:cNvSpPr/>
          <p:nvPr/>
        </p:nvSpPr>
        <p:spPr>
          <a:xfrm>
            <a:off x="6137786" y="5842998"/>
            <a:ext cx="972000" cy="90359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4 063  семей</a:t>
            </a:r>
          </a:p>
        </p:txBody>
      </p:sp>
      <p:sp>
        <p:nvSpPr>
          <p:cNvPr id="36" name="Скругленный прямоугольник 35"/>
          <p:cNvSpPr/>
          <p:nvPr/>
        </p:nvSpPr>
        <p:spPr>
          <a:xfrm>
            <a:off x="231979" y="5423383"/>
            <a:ext cx="2176937"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483615" y="5447233"/>
            <a:ext cx="36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137786" y="5452455"/>
            <a:ext cx="936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436 семей</a:t>
            </a:r>
            <a:endParaRPr lang="ru-RU" sz="900" dirty="0">
              <a:solidFill>
                <a:schemeClr val="tx1"/>
              </a:solidFill>
            </a:endParaRPr>
          </a:p>
        </p:txBody>
      </p:sp>
      <p:sp>
        <p:nvSpPr>
          <p:cNvPr id="41" name="Скругленный прямоугольник 40"/>
          <p:cNvSpPr/>
          <p:nvPr/>
        </p:nvSpPr>
        <p:spPr>
          <a:xfrm>
            <a:off x="7150476" y="2243961"/>
            <a:ext cx="864000" cy="2451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102 556,1</a:t>
            </a:r>
            <a:endParaRPr lang="ru-RU" sz="900" dirty="0">
              <a:solidFill>
                <a:schemeClr val="tx1"/>
              </a:solidFill>
            </a:endParaRPr>
          </a:p>
        </p:txBody>
      </p:sp>
      <p:sp>
        <p:nvSpPr>
          <p:cNvPr id="42" name="Скругленный прямоугольник 41"/>
          <p:cNvSpPr/>
          <p:nvPr/>
        </p:nvSpPr>
        <p:spPr>
          <a:xfrm>
            <a:off x="231979" y="2526929"/>
            <a:ext cx="2179780" cy="2806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опекунам (попечителям), патронатным воспитателям  на содержание подопечных детей</a:t>
            </a:r>
            <a:endParaRPr lang="ru-RU" sz="800" dirty="0">
              <a:solidFill>
                <a:schemeClr val="tx1"/>
              </a:solidFill>
            </a:endParaRPr>
          </a:p>
        </p:txBody>
      </p:sp>
      <p:sp>
        <p:nvSpPr>
          <p:cNvPr id="43" name="Скругленный прямоугольник 42"/>
          <p:cNvSpPr/>
          <p:nvPr/>
        </p:nvSpPr>
        <p:spPr>
          <a:xfrm>
            <a:off x="225652" y="2189255"/>
            <a:ext cx="2179780" cy="2726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приемной семье на содержание подопечных детей</a:t>
            </a:r>
            <a:endParaRPr lang="ru-RU" sz="800" dirty="0">
              <a:solidFill>
                <a:schemeClr val="tx1"/>
              </a:solidFill>
            </a:endParaRPr>
          </a:p>
        </p:txBody>
      </p:sp>
      <p:sp>
        <p:nvSpPr>
          <p:cNvPr id="44" name="Скругленный прямоугольник 43"/>
          <p:cNvSpPr/>
          <p:nvPr/>
        </p:nvSpPr>
        <p:spPr>
          <a:xfrm>
            <a:off x="251393" y="1530131"/>
            <a:ext cx="8728487" cy="20655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5" name="Скругленный прямоугольник 44"/>
          <p:cNvSpPr/>
          <p:nvPr/>
        </p:nvSpPr>
        <p:spPr>
          <a:xfrm>
            <a:off x="231979" y="1828684"/>
            <a:ext cx="2179781" cy="3132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Выплата ежемесячного пособия на ребенка</a:t>
            </a:r>
          </a:p>
        </p:txBody>
      </p:sp>
      <p:sp>
        <p:nvSpPr>
          <p:cNvPr id="46" name="Скругленный прямоугольник 45"/>
          <p:cNvSpPr/>
          <p:nvPr/>
        </p:nvSpPr>
        <p:spPr>
          <a:xfrm>
            <a:off x="2471700" y="1846721"/>
            <a:ext cx="3600000" cy="3272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a:t>
            </a:r>
            <a:r>
              <a:rPr lang="ru-RU" sz="700" dirty="0">
                <a:solidFill>
                  <a:schemeClr val="tx1"/>
                </a:solidFill>
              </a:rPr>
              <a:t>от </a:t>
            </a:r>
            <a:r>
              <a:rPr lang="ru-RU" sz="700" dirty="0" smtClean="0">
                <a:solidFill>
                  <a:schemeClr val="tx1"/>
                </a:solidFill>
              </a:rPr>
              <a:t>19.05.1995 № </a:t>
            </a:r>
            <a:r>
              <a:rPr lang="ru-RU" sz="700" dirty="0">
                <a:solidFill>
                  <a:schemeClr val="tx1"/>
                </a:solidFill>
              </a:rPr>
              <a:t>81-ФЗ </a:t>
            </a:r>
            <a:r>
              <a:rPr lang="ru-RU" sz="700" dirty="0" smtClean="0">
                <a:solidFill>
                  <a:schemeClr val="tx1"/>
                </a:solidFill>
              </a:rPr>
              <a:t>«О </a:t>
            </a:r>
            <a:r>
              <a:rPr lang="ru-RU" sz="700" dirty="0">
                <a:solidFill>
                  <a:schemeClr val="tx1"/>
                </a:solidFill>
              </a:rPr>
              <a:t>государственных пособиях гражданам, имеющим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24.11.2004 № </a:t>
            </a:r>
            <a:r>
              <a:rPr lang="ru-RU" sz="700" dirty="0">
                <a:solidFill>
                  <a:schemeClr val="tx1"/>
                </a:solidFill>
              </a:rPr>
              <a:t>46 </a:t>
            </a:r>
            <a:r>
              <a:rPr lang="ru-RU" sz="700" dirty="0" smtClean="0">
                <a:solidFill>
                  <a:schemeClr val="tx1"/>
                </a:solidFill>
              </a:rPr>
              <a:t>«О </a:t>
            </a:r>
            <a:r>
              <a:rPr lang="ru-RU" sz="700" dirty="0">
                <a:solidFill>
                  <a:schemeClr val="tx1"/>
                </a:solidFill>
              </a:rPr>
              <a:t>государственных пособиях гражданам, имеющим </a:t>
            </a:r>
            <a:r>
              <a:rPr lang="ru-RU" sz="700" dirty="0" smtClean="0">
                <a:solidFill>
                  <a:schemeClr val="tx1"/>
                </a:solidFill>
              </a:rPr>
              <a:t>детей»</a:t>
            </a:r>
            <a:endParaRPr lang="ru-RU" sz="700" dirty="0">
              <a:solidFill>
                <a:schemeClr val="tx1"/>
              </a:solidFill>
            </a:endParaRPr>
          </a:p>
        </p:txBody>
      </p:sp>
      <p:sp>
        <p:nvSpPr>
          <p:cNvPr id="47" name="Скругленный прямоугольник 46"/>
          <p:cNvSpPr/>
          <p:nvPr/>
        </p:nvSpPr>
        <p:spPr>
          <a:xfrm>
            <a:off x="8115388" y="1865255"/>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437 152,9</a:t>
            </a:r>
            <a:endParaRPr lang="ru-RU" sz="900" i="1" dirty="0"/>
          </a:p>
        </p:txBody>
      </p:sp>
      <p:sp>
        <p:nvSpPr>
          <p:cNvPr id="49" name="Скругленный прямоугольник 48"/>
          <p:cNvSpPr/>
          <p:nvPr/>
        </p:nvSpPr>
        <p:spPr>
          <a:xfrm>
            <a:off x="231979" y="2870000"/>
            <a:ext cx="2179781"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выплата, назначаемая в случае рождения (усыновления) третьего ребенка или последующих детей до достижения ребенком возраста трех лет</a:t>
            </a:r>
          </a:p>
        </p:txBody>
      </p:sp>
      <p:sp>
        <p:nvSpPr>
          <p:cNvPr id="50" name="Скругленный прямоугольник 49"/>
          <p:cNvSpPr/>
          <p:nvPr/>
        </p:nvSpPr>
        <p:spPr>
          <a:xfrm>
            <a:off x="2483615" y="2870000"/>
            <a:ext cx="3600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Президента Российской Федерации от </a:t>
            </a:r>
            <a:r>
              <a:rPr lang="ru-RU" sz="700" dirty="0" smtClean="0">
                <a:solidFill>
                  <a:schemeClr val="tx1"/>
                </a:solidFill>
              </a:rPr>
              <a:t>07.05.2012</a:t>
            </a:r>
            <a:r>
              <a:rPr lang="ru-RU" sz="700" dirty="0">
                <a:solidFill>
                  <a:schemeClr val="tx1"/>
                </a:solidFill>
              </a:rPr>
              <a:t> </a:t>
            </a:r>
            <a:r>
              <a:rPr lang="ru-RU" sz="700" dirty="0" smtClean="0">
                <a:solidFill>
                  <a:schemeClr val="tx1"/>
                </a:solidFill>
              </a:rPr>
              <a:t>№</a:t>
            </a:r>
            <a:r>
              <a:rPr lang="ru-RU" sz="700" dirty="0">
                <a:solidFill>
                  <a:schemeClr val="tx1"/>
                </a:solidFill>
              </a:rPr>
              <a:t> 606 </a:t>
            </a:r>
            <a:r>
              <a:rPr lang="ru-RU" sz="700" dirty="0" smtClean="0">
                <a:solidFill>
                  <a:schemeClr val="tx1"/>
                </a:solidFill>
              </a:rPr>
              <a:t>«О</a:t>
            </a:r>
            <a:r>
              <a:rPr lang="ru-RU" sz="700" dirty="0">
                <a:solidFill>
                  <a:schemeClr val="tx1"/>
                </a:solidFill>
              </a:rPr>
              <a:t> мерах по реализации демографической политики </a:t>
            </a:r>
            <a:r>
              <a:rPr lang="ru-RU" sz="700" dirty="0" smtClean="0">
                <a:solidFill>
                  <a:schemeClr val="tx1"/>
                </a:solidFill>
              </a:rPr>
              <a:t>РФ», Указ </a:t>
            </a:r>
            <a:r>
              <a:rPr lang="ru-RU" sz="700" dirty="0">
                <a:solidFill>
                  <a:schemeClr val="tx1"/>
                </a:solidFill>
              </a:rPr>
              <a:t>Главы Чувашской Республики от </a:t>
            </a:r>
            <a:r>
              <a:rPr lang="ru-RU" sz="700" dirty="0" smtClean="0">
                <a:solidFill>
                  <a:schemeClr val="tx1"/>
                </a:solidFill>
              </a:rPr>
              <a:t>27.06.2012 № </a:t>
            </a:r>
            <a:r>
              <a:rPr lang="ru-RU" sz="700" dirty="0">
                <a:solidFill>
                  <a:schemeClr val="tx1"/>
                </a:solidFill>
              </a:rPr>
              <a:t>77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третьего ребенка или последующих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04.12.2012 № </a:t>
            </a:r>
            <a:r>
              <a:rPr lang="ru-RU" sz="700" dirty="0">
                <a:solidFill>
                  <a:schemeClr val="tx1"/>
                </a:solidFill>
              </a:rPr>
              <a:t> 82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(усыновления) третьего ребенка или последующих </a:t>
            </a:r>
            <a:r>
              <a:rPr lang="ru-RU" sz="700" dirty="0" smtClean="0">
                <a:solidFill>
                  <a:schemeClr val="tx1"/>
                </a:solidFill>
              </a:rPr>
              <a:t>детей»</a:t>
            </a:r>
            <a:endParaRPr lang="ru-RU" sz="700" dirty="0">
              <a:solidFill>
                <a:schemeClr val="tx1"/>
              </a:solidFill>
            </a:endParaRPr>
          </a:p>
        </p:txBody>
      </p:sp>
      <p:sp>
        <p:nvSpPr>
          <p:cNvPr id="51" name="Скругленный прямоугольник 50"/>
          <p:cNvSpPr/>
          <p:nvPr/>
        </p:nvSpPr>
        <p:spPr>
          <a:xfrm>
            <a:off x="2483615" y="2225425"/>
            <a:ext cx="3600000" cy="6030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24.11.2004 № 46 «О государственных пособиях гражданам, имеющим детей», от 24.11.2004 № 48 </a:t>
            </a:r>
            <a:r>
              <a:rPr lang="ru-RU" sz="700" dirty="0" smtClean="0">
                <a:solidFill>
                  <a:schemeClr val="tx1"/>
                </a:solidFill>
              </a:rPr>
              <a:t>«О </a:t>
            </a:r>
            <a:r>
              <a:rPr lang="ru-RU" sz="700" dirty="0">
                <a:solidFill>
                  <a:schemeClr val="tx1"/>
                </a:solidFill>
              </a:rPr>
              <a:t>социальной поддержке детей в Чувашской </a:t>
            </a:r>
            <a:r>
              <a:rPr lang="ru-RU" sz="700" dirty="0" smtClean="0">
                <a:solidFill>
                  <a:schemeClr val="tx1"/>
                </a:solidFill>
              </a:rPr>
              <a:t>Республики»</a:t>
            </a:r>
            <a:endParaRPr lang="ru-RU" sz="700" dirty="0"/>
          </a:p>
        </p:txBody>
      </p:sp>
      <p:sp>
        <p:nvSpPr>
          <p:cNvPr id="55" name="Скругленный прямоугольник 54"/>
          <p:cNvSpPr/>
          <p:nvPr/>
        </p:nvSpPr>
        <p:spPr>
          <a:xfrm>
            <a:off x="7150476" y="2888534"/>
            <a:ext cx="864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575 231,6 </a:t>
            </a:r>
            <a:endParaRPr lang="ru-RU" sz="900" dirty="0">
              <a:solidFill>
                <a:schemeClr val="tx1"/>
              </a:solidFill>
            </a:endParaRPr>
          </a:p>
        </p:txBody>
      </p:sp>
      <p:sp>
        <p:nvSpPr>
          <p:cNvPr id="56" name="Скругленный прямоугольник 55"/>
          <p:cNvSpPr/>
          <p:nvPr/>
        </p:nvSpPr>
        <p:spPr>
          <a:xfrm>
            <a:off x="7150475" y="2553051"/>
            <a:ext cx="864000" cy="2730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112 427,0</a:t>
            </a:r>
            <a:endParaRPr lang="ru-RU" sz="900" dirty="0">
              <a:solidFill>
                <a:schemeClr val="tx1"/>
              </a:solidFill>
            </a:endParaRPr>
          </a:p>
        </p:txBody>
      </p:sp>
      <p:sp>
        <p:nvSpPr>
          <p:cNvPr id="57" name="Скругленный прямоугольник 56"/>
          <p:cNvSpPr/>
          <p:nvPr/>
        </p:nvSpPr>
        <p:spPr>
          <a:xfrm>
            <a:off x="231979" y="3508863"/>
            <a:ext cx="2179780" cy="2784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483612" y="3508863"/>
            <a:ext cx="36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150476" y="3527398"/>
            <a:ext cx="864000"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105 949,7</a:t>
            </a:r>
            <a:endParaRPr lang="ru-RU" sz="900" dirty="0">
              <a:solidFill>
                <a:schemeClr val="tx1"/>
              </a:solidFill>
            </a:endParaRPr>
          </a:p>
        </p:txBody>
      </p:sp>
      <p:sp>
        <p:nvSpPr>
          <p:cNvPr id="52" name="Скругленный прямоугольник 51"/>
          <p:cNvSpPr/>
          <p:nvPr/>
        </p:nvSpPr>
        <p:spPr>
          <a:xfrm>
            <a:off x="7150476" y="1865256"/>
            <a:ext cx="864000" cy="3272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437 152,9</a:t>
            </a:r>
            <a:endParaRPr lang="ru-RU" sz="900" i="1" dirty="0"/>
          </a:p>
        </p:txBody>
      </p:sp>
      <p:sp>
        <p:nvSpPr>
          <p:cNvPr id="53" name="Скругленный прямоугольник 52"/>
          <p:cNvSpPr/>
          <p:nvPr/>
        </p:nvSpPr>
        <p:spPr>
          <a:xfrm>
            <a:off x="6126755" y="1851942"/>
            <a:ext cx="936000" cy="3272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73 055 чел.</a:t>
            </a:r>
          </a:p>
          <a:p>
            <a:endParaRPr lang="ru-RU" sz="900" i="1" dirty="0"/>
          </a:p>
        </p:txBody>
      </p:sp>
      <p:sp>
        <p:nvSpPr>
          <p:cNvPr id="54" name="Скругленный прямоугольник 53"/>
          <p:cNvSpPr/>
          <p:nvPr/>
        </p:nvSpPr>
        <p:spPr>
          <a:xfrm>
            <a:off x="6125871" y="2230647"/>
            <a:ext cx="936000" cy="2451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1 229 семей</a:t>
            </a:r>
          </a:p>
          <a:p>
            <a:endParaRPr lang="ru-RU" sz="900" i="1" dirty="0"/>
          </a:p>
        </p:txBody>
      </p:sp>
      <p:sp>
        <p:nvSpPr>
          <p:cNvPr id="60" name="Скругленный прямоугольник 59"/>
          <p:cNvSpPr/>
          <p:nvPr/>
        </p:nvSpPr>
        <p:spPr>
          <a:xfrm>
            <a:off x="6137786" y="2561984"/>
            <a:ext cx="936000" cy="2507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1 355  чел.</a:t>
            </a:r>
          </a:p>
          <a:p>
            <a:endParaRPr lang="ru-RU" sz="900" i="1" dirty="0"/>
          </a:p>
        </p:txBody>
      </p:sp>
      <p:sp>
        <p:nvSpPr>
          <p:cNvPr id="61" name="Скругленный прямоугольник 60"/>
          <p:cNvSpPr/>
          <p:nvPr/>
        </p:nvSpPr>
        <p:spPr>
          <a:xfrm>
            <a:off x="6137786" y="2887020"/>
            <a:ext cx="936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6 839 семьи </a:t>
            </a:r>
            <a:endParaRPr lang="ru-RU" sz="900" dirty="0">
              <a:solidFill>
                <a:schemeClr val="tx1"/>
              </a:solidFill>
            </a:endParaRPr>
          </a:p>
        </p:txBody>
      </p:sp>
      <p:sp>
        <p:nvSpPr>
          <p:cNvPr id="65" name="Скругленный прямоугольник 64"/>
          <p:cNvSpPr/>
          <p:nvPr/>
        </p:nvSpPr>
        <p:spPr>
          <a:xfrm>
            <a:off x="6137786" y="3525164"/>
            <a:ext cx="936000"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1 457 чел.</a:t>
            </a:r>
            <a:endParaRPr lang="ru-RU" sz="900" dirty="0">
              <a:solidFill>
                <a:schemeClr val="tx1"/>
              </a:solidFill>
            </a:endParaRPr>
          </a:p>
        </p:txBody>
      </p:sp>
      <p:sp>
        <p:nvSpPr>
          <p:cNvPr id="68" name="Скругленный прямоугольник 67"/>
          <p:cNvSpPr/>
          <p:nvPr/>
        </p:nvSpPr>
        <p:spPr>
          <a:xfrm>
            <a:off x="8115388" y="2243961"/>
            <a:ext cx="864000" cy="24516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102 556,1   </a:t>
            </a:r>
            <a:endParaRPr lang="ru-RU" sz="900" dirty="0">
              <a:solidFill>
                <a:schemeClr val="tx1"/>
              </a:solidFill>
            </a:endParaRPr>
          </a:p>
        </p:txBody>
      </p:sp>
      <p:sp>
        <p:nvSpPr>
          <p:cNvPr id="70" name="Скругленный прямоугольник 69"/>
          <p:cNvSpPr/>
          <p:nvPr/>
        </p:nvSpPr>
        <p:spPr>
          <a:xfrm>
            <a:off x="8083983" y="2568929"/>
            <a:ext cx="864000" cy="2730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112 427,0</a:t>
            </a:r>
            <a:endParaRPr lang="ru-RU" sz="900" dirty="0">
              <a:solidFill>
                <a:schemeClr val="tx1"/>
              </a:solidFill>
            </a:endParaRPr>
          </a:p>
        </p:txBody>
      </p:sp>
      <p:sp>
        <p:nvSpPr>
          <p:cNvPr id="75" name="Скругленный прямоугольник 74"/>
          <p:cNvSpPr/>
          <p:nvPr/>
        </p:nvSpPr>
        <p:spPr>
          <a:xfrm>
            <a:off x="8089829" y="2900333"/>
            <a:ext cx="864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574 908,5 </a:t>
            </a:r>
            <a:endParaRPr lang="ru-RU" sz="900" dirty="0">
              <a:solidFill>
                <a:schemeClr val="tx1"/>
              </a:solidFill>
            </a:endParaRPr>
          </a:p>
        </p:txBody>
      </p:sp>
      <p:sp>
        <p:nvSpPr>
          <p:cNvPr id="76" name="Скругленный прямоугольник 75"/>
          <p:cNvSpPr/>
          <p:nvPr/>
        </p:nvSpPr>
        <p:spPr>
          <a:xfrm>
            <a:off x="8089829" y="3535798"/>
            <a:ext cx="864000"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105 949,7</a:t>
            </a:r>
            <a:endParaRPr lang="ru-RU" sz="900" dirty="0">
              <a:solidFill>
                <a:schemeClr val="tx1"/>
              </a:solidFill>
            </a:endParaRPr>
          </a:p>
        </p:txBody>
      </p:sp>
      <p:sp>
        <p:nvSpPr>
          <p:cNvPr id="77" name="Скругленный прямоугольник 76"/>
          <p:cNvSpPr/>
          <p:nvPr/>
        </p:nvSpPr>
        <p:spPr>
          <a:xfrm>
            <a:off x="7150476" y="4179867"/>
            <a:ext cx="864000"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253 637,9</a:t>
            </a:r>
            <a:endParaRPr lang="ru-RU" sz="900" dirty="0">
              <a:solidFill>
                <a:schemeClr val="tx1"/>
              </a:solidFill>
            </a:endParaRPr>
          </a:p>
        </p:txBody>
      </p:sp>
      <p:sp>
        <p:nvSpPr>
          <p:cNvPr id="78" name="Скругленный прямоугольник 77"/>
          <p:cNvSpPr/>
          <p:nvPr/>
        </p:nvSpPr>
        <p:spPr>
          <a:xfrm>
            <a:off x="8099685" y="4163143"/>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252 079,4</a:t>
            </a:r>
            <a:endParaRPr lang="ru-RU" sz="900" dirty="0">
              <a:solidFill>
                <a:schemeClr val="tx1"/>
              </a:solidFill>
            </a:endParaRPr>
          </a:p>
        </p:txBody>
      </p:sp>
      <p:sp>
        <p:nvSpPr>
          <p:cNvPr id="79" name="Скругленный прямоугольник 78"/>
          <p:cNvSpPr/>
          <p:nvPr/>
        </p:nvSpPr>
        <p:spPr>
          <a:xfrm>
            <a:off x="7150476" y="4532657"/>
            <a:ext cx="864000" cy="2079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206 943,1</a:t>
            </a:r>
            <a:endParaRPr lang="ru-RU" sz="900" dirty="0">
              <a:solidFill>
                <a:schemeClr val="tx1"/>
              </a:solidFill>
            </a:endParaRPr>
          </a:p>
        </p:txBody>
      </p:sp>
      <p:sp>
        <p:nvSpPr>
          <p:cNvPr id="80" name="Скругленный прямоугольник 79"/>
          <p:cNvSpPr/>
          <p:nvPr/>
        </p:nvSpPr>
        <p:spPr>
          <a:xfrm>
            <a:off x="8105532" y="4532657"/>
            <a:ext cx="864000" cy="20791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205 388,1</a:t>
            </a:r>
            <a:endParaRPr lang="ru-RU" sz="900" dirty="0">
              <a:solidFill>
                <a:schemeClr val="tx1"/>
              </a:solidFill>
            </a:endParaRPr>
          </a:p>
        </p:txBody>
      </p:sp>
      <p:sp>
        <p:nvSpPr>
          <p:cNvPr id="81" name="Скругленный прямоугольник 80"/>
          <p:cNvSpPr/>
          <p:nvPr/>
        </p:nvSpPr>
        <p:spPr>
          <a:xfrm>
            <a:off x="7150475" y="4798200"/>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6 206,8</a:t>
            </a:r>
            <a:endParaRPr lang="ru-RU" sz="900" dirty="0">
              <a:solidFill>
                <a:schemeClr val="tx1"/>
              </a:solidFill>
            </a:endParaRPr>
          </a:p>
        </p:txBody>
      </p:sp>
      <p:sp>
        <p:nvSpPr>
          <p:cNvPr id="82" name="Скругленный прямоугольник 81"/>
          <p:cNvSpPr/>
          <p:nvPr/>
        </p:nvSpPr>
        <p:spPr>
          <a:xfrm>
            <a:off x="8111450" y="4797872"/>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4 840,9</a:t>
            </a:r>
            <a:endParaRPr lang="ru-RU" sz="900" dirty="0">
              <a:solidFill>
                <a:schemeClr val="tx1"/>
              </a:solidFill>
            </a:endParaRPr>
          </a:p>
        </p:txBody>
      </p:sp>
      <p:sp>
        <p:nvSpPr>
          <p:cNvPr id="83" name="Скругленный прямоугольник 82"/>
          <p:cNvSpPr/>
          <p:nvPr/>
        </p:nvSpPr>
        <p:spPr>
          <a:xfrm>
            <a:off x="7150476" y="5466418"/>
            <a:ext cx="864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302 527,13</a:t>
            </a:r>
            <a:endParaRPr lang="ru-RU" sz="900" dirty="0">
              <a:solidFill>
                <a:schemeClr val="tx1"/>
              </a:solidFill>
            </a:endParaRPr>
          </a:p>
        </p:txBody>
      </p:sp>
      <p:sp>
        <p:nvSpPr>
          <p:cNvPr id="84" name="Скругленный прямоугольник 83"/>
          <p:cNvSpPr/>
          <p:nvPr/>
        </p:nvSpPr>
        <p:spPr>
          <a:xfrm>
            <a:off x="8111450" y="5466418"/>
            <a:ext cx="864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30 2521,55</a:t>
            </a:r>
            <a:endParaRPr lang="ru-RU" sz="900" dirty="0">
              <a:solidFill>
                <a:schemeClr val="tx1"/>
              </a:solidFill>
            </a:endParaRPr>
          </a:p>
        </p:txBody>
      </p:sp>
      <p:sp>
        <p:nvSpPr>
          <p:cNvPr id="85" name="Скругленный прямоугольник 84"/>
          <p:cNvSpPr/>
          <p:nvPr/>
        </p:nvSpPr>
        <p:spPr>
          <a:xfrm>
            <a:off x="7150476" y="5876057"/>
            <a:ext cx="864000" cy="88384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120 147,4</a:t>
            </a: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259730" y="872744"/>
            <a:ext cx="2191595"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523333" y="872744"/>
            <a:ext cx="3456384" cy="504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2" name="Скругленный прямоугольник 91"/>
          <p:cNvSpPr/>
          <p:nvPr/>
        </p:nvSpPr>
        <p:spPr>
          <a:xfrm>
            <a:off x="7160408" y="775159"/>
            <a:ext cx="1819473"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ysClr val="windowText" lastClr="000000"/>
                </a:solidFill>
              </a:rPr>
              <a:t>Объем расходов                на 2017 год (тыс. руб.)</a:t>
            </a:r>
            <a:endParaRPr lang="ru-RU" sz="1050" b="1" dirty="0">
              <a:solidFill>
                <a:sysClr val="windowText" lastClr="000000"/>
              </a:solidFill>
            </a:endParaRPr>
          </a:p>
        </p:txBody>
      </p:sp>
      <p:sp>
        <p:nvSpPr>
          <p:cNvPr id="93" name="Скругленный прямоугольник 92"/>
          <p:cNvSpPr/>
          <p:nvPr/>
        </p:nvSpPr>
        <p:spPr>
          <a:xfrm>
            <a:off x="6094107" y="854845"/>
            <a:ext cx="1001297" cy="52189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94" name="Скругленный прямоугольник 93"/>
          <p:cNvSpPr/>
          <p:nvPr/>
        </p:nvSpPr>
        <p:spPr>
          <a:xfrm>
            <a:off x="7135950" y="1198084"/>
            <a:ext cx="914400" cy="22468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chemeClr val="tx1"/>
                </a:solidFill>
              </a:rPr>
              <a:t>план</a:t>
            </a:r>
            <a:endParaRPr lang="ru-RU" b="1" dirty="0"/>
          </a:p>
        </p:txBody>
      </p:sp>
      <p:sp>
        <p:nvSpPr>
          <p:cNvPr id="95" name="Скругленный прямоугольник 94"/>
          <p:cNvSpPr/>
          <p:nvPr/>
        </p:nvSpPr>
        <p:spPr>
          <a:xfrm>
            <a:off x="8065481" y="1198140"/>
            <a:ext cx="914400" cy="2246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a:solidFill>
                  <a:schemeClr val="tx1"/>
                </a:solidFill>
              </a:rPr>
              <a:t>ф</a:t>
            </a:r>
            <a:r>
              <a:rPr lang="ru-RU" sz="1050" b="1" dirty="0" smtClean="0">
                <a:solidFill>
                  <a:schemeClr val="tx1"/>
                </a:solidFill>
              </a:rPr>
              <a:t>акт </a:t>
            </a:r>
            <a:endParaRPr lang="ru-RU" b="1" dirty="0"/>
          </a:p>
        </p:txBody>
      </p:sp>
    </p:spTree>
    <p:extLst>
      <p:ext uri="{BB962C8B-B14F-4D97-AF65-F5344CB8AC3E}">
        <p14:creationId xmlns:p14="http://schemas.microsoft.com/office/powerpoint/2010/main" val="25485997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39</a:t>
            </a:fld>
            <a:endParaRPr lang="ru-RU" dirty="0"/>
          </a:p>
        </p:txBody>
      </p:sp>
      <p:graphicFrame>
        <p:nvGraphicFramePr>
          <p:cNvPr id="4" name="Диаграмма 3"/>
          <p:cNvGraphicFramePr/>
          <p:nvPr>
            <p:extLst>
              <p:ext uri="{D42A27DB-BD31-4B8C-83A1-F6EECF244321}">
                <p14:modId xmlns:p14="http://schemas.microsoft.com/office/powerpoint/2010/main" val="2796217599"/>
              </p:ext>
            </p:extLst>
          </p:nvPr>
        </p:nvGraphicFramePr>
        <p:xfrm>
          <a:off x="107504" y="836712"/>
          <a:ext cx="8856984" cy="568863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80282" y="652441"/>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2021074751"/>
              </p:ext>
            </p:extLst>
          </p:nvPr>
        </p:nvGraphicFramePr>
        <p:xfrm>
          <a:off x="3707904" y="764704"/>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6422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2017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2017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600,8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600,8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6 906,8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6 320,8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91,5</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9 184,4</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9 168,6</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99,8</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84,0</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83,3</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99,2</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16 776,0</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16 173,5</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96,4</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
        <p:nvSpPr>
          <p:cNvPr id="13" name="TextBox 12"/>
          <p:cNvSpPr txBox="1"/>
          <p:nvPr/>
        </p:nvSpPr>
        <p:spPr>
          <a:xfrm>
            <a:off x="2936844" y="3140968"/>
            <a:ext cx="4936384" cy="1123712"/>
          </a:xfrm>
          <a:prstGeom prst="wedgeRoundRectCallout">
            <a:avLst>
              <a:gd name="adj1" fmla="val 53584"/>
              <a:gd name="adj2" fmla="val -72162"/>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a:solidFill>
                  <a:prstClr val="black"/>
                </a:solidFill>
                <a:latin typeface="Times New Roman" panose="02020603050405020304" pitchFamily="18" charset="0"/>
                <a:cs typeface="Times New Roman" panose="02020603050405020304" pitchFamily="18" charset="0"/>
              </a:rPr>
              <a:t>недостижение</a:t>
            </a:r>
            <a:r>
              <a:rPr lang="ru-RU" sz="1200" dirty="0">
                <a:solidFill>
                  <a:prstClr val="black"/>
                </a:solidFill>
                <a:latin typeface="Times New Roman" panose="02020603050405020304" pitchFamily="18" charset="0"/>
                <a:cs typeface="Times New Roman" panose="02020603050405020304" pitchFamily="18" charset="0"/>
              </a:rPr>
              <a:t> плановых значений в связи с экономией по конкурсным процедурам, а также </a:t>
            </a:r>
            <a:r>
              <a:rPr lang="ru-RU" sz="1200" dirty="0" err="1" smtClean="0">
                <a:solidFill>
                  <a:prstClr val="black"/>
                </a:solidFill>
                <a:latin typeface="Times New Roman" panose="02020603050405020304" pitchFamily="18" charset="0"/>
                <a:cs typeface="Times New Roman" panose="02020603050405020304" pitchFamily="18" charset="0"/>
              </a:rPr>
              <a:t>непоступлением</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средств Фонда развития моногородов на строительство канализационных </a:t>
            </a:r>
            <a:r>
              <a:rPr lang="ru-RU" sz="1200" dirty="0" smtClean="0">
                <a:solidFill>
                  <a:prstClr val="black"/>
                </a:solidFill>
                <a:latin typeface="Times New Roman" panose="02020603050405020304" pitchFamily="18" charset="0"/>
                <a:cs typeface="Times New Roman" panose="02020603050405020304" pitchFamily="18" charset="0"/>
              </a:rPr>
              <a:t>сооружений, инфраструктуры индустриального парка и </a:t>
            </a:r>
            <a:r>
              <a:rPr lang="ru-RU" sz="1200" dirty="0">
                <a:solidFill>
                  <a:prstClr val="black"/>
                </a:solidFill>
                <a:latin typeface="Times New Roman" panose="02020603050405020304" pitchFamily="18" charset="0"/>
                <a:cs typeface="Times New Roman" panose="02020603050405020304" pitchFamily="18" charset="0"/>
              </a:rPr>
              <a:t>автодороги «Аниш» (г.Канаш)</a:t>
            </a:r>
            <a:endParaRPr lang="ru-RU" sz="1200" dirty="0" smtClean="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50707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775360" y="1340768"/>
            <a:ext cx="2195736" cy="4533364"/>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муниципальным районам (городским округам) рассчитывается  в соответствии </a:t>
            </a:r>
            <a:r>
              <a:rPr lang="ru-RU" sz="1100" dirty="0" smtClean="0">
                <a:solidFill>
                  <a:prstClr val="black"/>
                </a:solidFill>
                <a:latin typeface="Times New Roman" panose="02020603050405020304" pitchFamily="18" charset="0"/>
                <a:cs typeface="Times New Roman" panose="02020603050405020304" pitchFamily="18" charset="0"/>
              </a:rPr>
              <a:t>с методиками</a:t>
            </a:r>
            <a:r>
              <a:rPr lang="ru-RU" sz="1100" dirty="0">
                <a:solidFill>
                  <a:prstClr val="black"/>
                </a:solidFill>
                <a:latin typeface="Times New Roman" panose="02020603050405020304" pitchFamily="18" charset="0"/>
                <a:cs typeface="Times New Roman" panose="02020603050405020304" pitchFamily="18" charset="0"/>
              </a:rPr>
              <a:t>, установленными отдельными статьями Закона Чувашской Республики от 23 июля 2001 г. № 36 «О регулировании бюджетных правоотношений в Чувашской Республике»:  дотации на выравнивание бюджетной обеспеченности муниципальных районов (городских округов) – 13 статья, дотации на поддержку мер по обеспечению сбалансированности бюджетов муниципальных районов (городских округов) – 16 статья, дотации на выравнивание бюджетной обеспеченности поселений – статья 17.3 указанного закона.</a:t>
            </a:r>
          </a:p>
        </p:txBody>
      </p:sp>
      <p:graphicFrame>
        <p:nvGraphicFramePr>
          <p:cNvPr id="5" name="Таблица 4"/>
          <p:cNvGraphicFramePr>
            <a:graphicFrameLocks noGrp="1"/>
          </p:cNvGraphicFramePr>
          <p:nvPr>
            <p:extLst>
              <p:ext uri="{D42A27DB-BD31-4B8C-83A1-F6EECF244321}">
                <p14:modId xmlns:p14="http://schemas.microsoft.com/office/powerpoint/2010/main" val="2478536206"/>
              </p:ext>
            </p:extLst>
          </p:nvPr>
        </p:nvGraphicFramePr>
        <p:xfrm>
          <a:off x="107504" y="764704"/>
          <a:ext cx="6480719" cy="5932917"/>
        </p:xfrm>
        <a:graphic>
          <a:graphicData uri="http://schemas.openxmlformats.org/drawingml/2006/table">
            <a:tbl>
              <a:tblPr>
                <a:tableStyleId>{5C22544A-7EE6-4342-B048-85BDC9FD1C3A}</a:tableStyleId>
              </a:tblPr>
              <a:tblGrid>
                <a:gridCol w="313990"/>
                <a:gridCol w="1368597"/>
                <a:gridCol w="1206408"/>
                <a:gridCol w="1465942"/>
                <a:gridCol w="1032649"/>
                <a:gridCol w="1093133"/>
              </a:tblGrid>
              <a:tr h="138370">
                <a:tc rowSpan="3">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 п/п</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rowSpan="3">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Наименование муниципальных образований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gridSpan="4">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Исполнено за </a:t>
                      </a:r>
                      <a:r>
                        <a:rPr lang="ru-RU" sz="800" u="none" strike="noStrike" dirty="0" smtClean="0">
                          <a:effectLst/>
                          <a:latin typeface="Times New Roman" panose="02020603050405020304" pitchFamily="18" charset="0"/>
                          <a:cs typeface="Times New Roman" panose="02020603050405020304" pitchFamily="18" charset="0"/>
                        </a:rPr>
                        <a:t>2017 год, </a:t>
                      </a:r>
                      <a:r>
                        <a:rPr lang="ru-RU" sz="800" u="none" strike="noStrike" dirty="0">
                          <a:effectLst/>
                          <a:latin typeface="Times New Roman" panose="02020603050405020304" pitchFamily="18" charset="0"/>
                          <a:cs typeface="Times New Roman" panose="02020603050405020304" pitchFamily="18" charset="0"/>
                        </a:rPr>
                        <a:t>тыс. рублей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138370">
                <a:tc vMerge="1">
                  <a:txBody>
                    <a:bodyPr/>
                    <a:lstStyle/>
                    <a:p>
                      <a:endParaRPr lang="ru-RU"/>
                    </a:p>
                  </a:txBody>
                  <a:tcPr/>
                </a:tc>
                <a:tc vMerge="1">
                  <a:txBody>
                    <a:bodyPr/>
                    <a:lstStyle/>
                    <a:p>
                      <a:endParaRPr lang="ru-RU"/>
                    </a:p>
                  </a:txBody>
                  <a:tcPr/>
                </a:tc>
                <a:tc rowSpan="2">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Финансовая помощь -  всего</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gridSpan="3">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в том числе:</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hMerge="1">
                  <a:txBody>
                    <a:bodyPr/>
                    <a:lstStyle/>
                    <a:p>
                      <a:endParaRPr lang="ru-RU"/>
                    </a:p>
                  </a:txBody>
                  <a:tcPr/>
                </a:tc>
                <a:tc hMerge="1">
                  <a:txBody>
                    <a:bodyPr/>
                    <a:lstStyle/>
                    <a:p>
                      <a:endParaRPr lang="ru-RU"/>
                    </a:p>
                  </a:txBody>
                  <a:tcPr/>
                </a:tc>
              </a:tr>
              <a:tr h="69365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Дотации на выравнивание бюджетной обеспеченности </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ctr" fontAlgn="ctr"/>
                      <a:r>
                        <a:rPr lang="ru-RU" sz="700" u="none" strike="noStrike" dirty="0">
                          <a:effectLst/>
                          <a:latin typeface="Times New Roman" panose="02020603050405020304" pitchFamily="18" charset="0"/>
                          <a:cs typeface="Times New Roman" panose="02020603050405020304" pitchFamily="18" charset="0"/>
                        </a:rPr>
                        <a:t>Субвенции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a:t>
                      </a:r>
                      <a:endParaRPr lang="ru-RU"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dirty="0">
                          <a:effectLst/>
                          <a:latin typeface="Times New Roman" panose="02020603050405020304" pitchFamily="18" charset="0"/>
                          <a:cs typeface="Times New Roman" panose="02020603050405020304" pitchFamily="18" charset="0"/>
                        </a:rPr>
                        <a:t>Алатырский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47 917,5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12 339,3</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23 239,7</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12 338,5</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Аликовский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57 279,3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5 202,9</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38 906,1</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13 170,3</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3</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Батыревский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72 300,6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11 034,7</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33 104,4</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28 161,5</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4</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Вурнарский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33 727,9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8 334,2</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25 393,7</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5</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Ибресинский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57 418,9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6 486,6</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31 778,2</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19 154,1</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6</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Канашский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100 132,2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33 922,2</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36 894,0</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29 316,0</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7</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dirty="0">
                          <a:effectLst/>
                          <a:latin typeface="Times New Roman" panose="02020603050405020304" pitchFamily="18" charset="0"/>
                          <a:cs typeface="Times New Roman" panose="02020603050405020304" pitchFamily="18" charset="0"/>
                        </a:rPr>
                        <a:t>Козловский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23 514,4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8 031,6</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15 482,8</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8</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Комсомольский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47 124,2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1 766,4</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24 908,1</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20 449,7</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9</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Красноармейский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13 075,4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1 894,7</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11 180,7</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10</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Красночетайский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43 898,6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3 649,3</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28 214,1</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12 035,2</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11</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Марпосадский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48 170,4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29 968,0</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18 202,4</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12</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Моргаушский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47 115,5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20 628,6</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26 486,9</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13</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Порецкий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16 800,0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6 600,1</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10 199,9</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14</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Урмарский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55 627,5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975,4</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35 784,6</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18 867,5</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15</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Цивильский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27 745,6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27 745,6</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16</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Чебоксарский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47 834,5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47 834,5</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17</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Шемуршинский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42 438,2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4 167,6</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27 880,9</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10 389,7</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18</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Шумерлинский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44 738,7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8 315,8</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28 675,3</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7 747,6</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19</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Ядринский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28 686,8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7 775,2</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20 911,6</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20</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Яльчикский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37 558,2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23 202,6</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14 355,6</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21</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Янтиковский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43 333,1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5 255,2</a:t>
                      </a:r>
                    </a:p>
                  </a:txBody>
                  <a:tcPr marL="9525" marR="9525" marT="9525"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25 813,6</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12 264,3</a:t>
                      </a:r>
                    </a:p>
                  </a:txBody>
                  <a:tcPr marL="9525" marR="9525" marT="9525" marB="0" anchor="b">
                    <a:solidFill>
                      <a:schemeClr val="bg2"/>
                    </a:solidFill>
                  </a:tcPr>
                </a:tc>
              </a:tr>
              <a:tr h="178869">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 </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b="1" u="none" strike="noStrike" dirty="0">
                          <a:effectLst/>
                          <a:latin typeface="Times New Roman" panose="02020603050405020304" pitchFamily="18" charset="0"/>
                          <a:cs typeface="Times New Roman" panose="02020603050405020304" pitchFamily="18" charset="0"/>
                        </a:rPr>
                        <a:t>Итого по районам</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r" fontAlgn="b"/>
                      <a:r>
                        <a:rPr lang="ru-RU" sz="800" b="1" i="1" u="none" strike="noStrike" dirty="0">
                          <a:solidFill>
                            <a:srgbClr val="000000"/>
                          </a:solidFill>
                          <a:effectLst/>
                          <a:latin typeface="Times New Roman"/>
                        </a:rPr>
                        <a:t>936 437,5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93 115,4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441 634,0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401 688,1 </a:t>
                      </a: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22</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Алатырь</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6 741,9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6 741,9</a:t>
                      </a:r>
                    </a:p>
                  </a:txBody>
                  <a:tcPr marL="9525" marR="9525" marT="9525" marB="0" anchor="ctr">
                    <a:solidFill>
                      <a:schemeClr val="bg2"/>
                    </a:solidFill>
                  </a:tcPr>
                </a:tc>
                <a:tc>
                  <a:txBody>
                    <a:bodyPr/>
                    <a:lstStyle/>
                    <a:p>
                      <a:pPr algn="r" fontAlgn="b"/>
                      <a:r>
                        <a:rPr lang="ru-RU" sz="800" b="0" i="0" u="none" strike="noStrike" dirty="0" smtClean="0">
                          <a:solidFill>
                            <a:srgbClr val="000000"/>
                          </a:solidFill>
                          <a:effectLst/>
                          <a:latin typeface="Times New Roman"/>
                        </a:rPr>
                        <a:t>0,0</a:t>
                      </a:r>
                      <a:r>
                        <a:rPr lang="ru-RU" sz="800" b="0" i="0" u="none" strike="noStrike" dirty="0">
                          <a:solidFill>
                            <a:srgbClr val="000000"/>
                          </a:solidFill>
                          <a:effectLst/>
                          <a:latin typeface="Times New Roman"/>
                        </a:rPr>
                        <a:t>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r>
                        <a:rPr lang="ru-RU" sz="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endPar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23</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Канаш</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3 826,3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3 826,3</a:t>
                      </a:r>
                    </a:p>
                  </a:txBody>
                  <a:tcPr marL="9525" marR="9525" marT="9525" marB="0" anchor="ctr">
                    <a:solidFill>
                      <a:schemeClr val="bg2"/>
                    </a:solidFill>
                  </a:tcPr>
                </a:tc>
                <a:tc>
                  <a:txBody>
                    <a:bodyPr/>
                    <a:lstStyle/>
                    <a:p>
                      <a:pPr algn="r" fontAlgn="b"/>
                      <a:r>
                        <a:rPr lang="ru-RU" sz="800" b="0" i="0" u="none" strike="noStrike" dirty="0" smtClean="0">
                          <a:solidFill>
                            <a:srgbClr val="000000"/>
                          </a:solidFill>
                          <a:effectLst/>
                          <a:latin typeface="Times New Roman"/>
                        </a:rPr>
                        <a:t>0,0</a:t>
                      </a:r>
                      <a:r>
                        <a:rPr lang="ru-RU" sz="800" b="0" i="0" u="none" strike="noStrike" dirty="0">
                          <a:solidFill>
                            <a:srgbClr val="000000"/>
                          </a:solidFill>
                          <a:effectLst/>
                          <a:latin typeface="Times New Roman"/>
                        </a:rPr>
                        <a:t>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r>
                        <a:rPr lang="ru-RU" sz="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endPar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24</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Новочебоксарск</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49 277,3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49 277,3</a:t>
                      </a:r>
                    </a:p>
                  </a:txBody>
                  <a:tcPr marL="9525" marR="9525" marT="9525" marB="0" anchor="ctr">
                    <a:solidFill>
                      <a:schemeClr val="bg2"/>
                    </a:solidFill>
                  </a:tcPr>
                </a:tc>
                <a:tc>
                  <a:txBody>
                    <a:bodyPr/>
                    <a:lstStyle/>
                    <a:p>
                      <a:pPr algn="r" fontAlgn="b"/>
                      <a:r>
                        <a:rPr lang="ru-RU" sz="800" b="0" i="0" u="none" strike="noStrike" dirty="0" smtClean="0">
                          <a:solidFill>
                            <a:srgbClr val="000000"/>
                          </a:solidFill>
                          <a:effectLst/>
                          <a:latin typeface="Times New Roman"/>
                        </a:rPr>
                        <a:t>0,0</a:t>
                      </a:r>
                      <a:r>
                        <a:rPr lang="ru-RU" sz="800" b="0" i="0" u="none" strike="noStrike" dirty="0">
                          <a:solidFill>
                            <a:srgbClr val="000000"/>
                          </a:solidFill>
                          <a:effectLst/>
                          <a:latin typeface="Times New Roman"/>
                        </a:rPr>
                        <a:t>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r>
                        <a:rPr lang="ru-RU" sz="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endPar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25</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Шумерля</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6 168,5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6 168,5</a:t>
                      </a:r>
                    </a:p>
                  </a:txBody>
                  <a:tcPr marL="9525" marR="9525" marT="9525" marB="0" anchor="ctr">
                    <a:solidFill>
                      <a:schemeClr val="bg2"/>
                    </a:solidFill>
                  </a:tcPr>
                </a:tc>
                <a:tc>
                  <a:txBody>
                    <a:bodyPr/>
                    <a:lstStyle/>
                    <a:p>
                      <a:pPr algn="r" fontAlgn="b"/>
                      <a:r>
                        <a:rPr lang="ru-RU" sz="800" b="0" i="0" u="none" strike="noStrike" dirty="0" smtClean="0">
                          <a:solidFill>
                            <a:srgbClr val="000000"/>
                          </a:solidFill>
                          <a:effectLst/>
                          <a:latin typeface="Times New Roman"/>
                        </a:rPr>
                        <a:t>0,0</a:t>
                      </a:r>
                      <a:r>
                        <a:rPr lang="ru-RU" sz="800" b="0" i="0" u="none" strike="noStrike" dirty="0">
                          <a:solidFill>
                            <a:srgbClr val="000000"/>
                          </a:solidFill>
                          <a:effectLst/>
                          <a:latin typeface="Times New Roman"/>
                        </a:rPr>
                        <a:t>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r>
                        <a:rPr lang="ru-RU" sz="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endPar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26</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Чебоксары</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solidFill>
                      <a:schemeClr val="bg2"/>
                    </a:solidFill>
                  </a:tcPr>
                </a:tc>
                <a:tc>
                  <a:txBody>
                    <a:bodyPr/>
                    <a:lstStyle/>
                    <a:p>
                      <a:pPr algn="r" fontAlgn="b"/>
                      <a:r>
                        <a:rPr lang="ru-RU" sz="800" b="0" i="0" u="none" strike="noStrike" dirty="0" smtClean="0">
                          <a:solidFill>
                            <a:srgbClr val="000000"/>
                          </a:solidFill>
                          <a:effectLst/>
                          <a:latin typeface="Times New Roman"/>
                        </a:rPr>
                        <a:t>0,0</a:t>
                      </a:r>
                      <a:r>
                        <a:rPr lang="ru-RU" sz="800" b="0" i="0" u="none" strike="noStrike" dirty="0">
                          <a:solidFill>
                            <a:srgbClr val="000000"/>
                          </a:solidFill>
                          <a:effectLst/>
                          <a:latin typeface="Times New Roman"/>
                        </a:rPr>
                        <a:t> </a:t>
                      </a:r>
                    </a:p>
                  </a:txBody>
                  <a:tcPr marL="9525" marR="9525" marT="9525" marB="0" anchor="b">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 </a:t>
                      </a:r>
                      <a:r>
                        <a:rPr lang="ru-RU" sz="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endPar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b">
                    <a:solidFill>
                      <a:schemeClr val="bg2"/>
                    </a:solidFill>
                  </a:tcPr>
                </a:tc>
              </a:tr>
              <a:tr h="171314">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 </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b="1" u="none" strike="noStrike" dirty="0">
                          <a:effectLst/>
                          <a:latin typeface="Times New Roman" panose="02020603050405020304" pitchFamily="18" charset="0"/>
                          <a:cs typeface="Times New Roman" panose="02020603050405020304" pitchFamily="18" charset="0"/>
                        </a:rPr>
                        <a:t>Итого по городам</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r" fontAlgn="b"/>
                      <a:r>
                        <a:rPr lang="ru-RU" sz="800" b="1" i="1" u="none" strike="noStrike" dirty="0">
                          <a:solidFill>
                            <a:srgbClr val="000000"/>
                          </a:solidFill>
                          <a:effectLst/>
                          <a:latin typeface="Times New Roman"/>
                        </a:rPr>
                        <a:t>66 014,0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66 014,0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0,0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0,0 </a:t>
                      </a:r>
                    </a:p>
                  </a:txBody>
                  <a:tcPr marL="9525" marR="9525" marT="9525" marB="0" anchor="b">
                    <a:solidFill>
                      <a:schemeClr val="bg2"/>
                    </a:solidFill>
                  </a:tcPr>
                </a:tc>
              </a:tr>
              <a:tr h="164726">
                <a:tc>
                  <a:txBody>
                    <a:bodyPr/>
                    <a:lstStyle/>
                    <a:p>
                      <a:pPr algn="l" fontAlgn="b"/>
                      <a:r>
                        <a:rPr lang="ru-RU" sz="800" u="none" strike="noStrike">
                          <a:effectLst/>
                          <a:latin typeface="Times New Roman" panose="02020603050405020304" pitchFamily="18" charset="0"/>
                          <a:cs typeface="Times New Roman" panose="02020603050405020304" pitchFamily="18" charset="0"/>
                        </a:rPr>
                        <a:t> </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b">
                    <a:solidFill>
                      <a:schemeClr val="bg2"/>
                    </a:solidFill>
                  </a:tcPr>
                </a:tc>
                <a:tc>
                  <a:txBody>
                    <a:bodyPr/>
                    <a:lstStyle/>
                    <a:p>
                      <a:pPr algn="l" fontAlgn="ctr"/>
                      <a:r>
                        <a:rPr lang="ru-RU" sz="800" b="1" u="none" strike="noStrike" dirty="0">
                          <a:effectLst/>
                          <a:latin typeface="Times New Roman" panose="02020603050405020304" pitchFamily="18" charset="0"/>
                          <a:cs typeface="Times New Roman" panose="02020603050405020304" pitchFamily="18" charset="0"/>
                        </a:rPr>
                        <a:t>Всего:</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r" fontAlgn="b"/>
                      <a:r>
                        <a:rPr lang="ru-RU" sz="800" b="1" i="1" u="none" strike="noStrike">
                          <a:solidFill>
                            <a:srgbClr val="000000"/>
                          </a:solidFill>
                          <a:effectLst/>
                          <a:latin typeface="Times New Roman"/>
                        </a:rPr>
                        <a:t>1 002 451,5 </a:t>
                      </a:r>
                    </a:p>
                  </a:txBody>
                  <a:tcPr marL="9525" marR="9525" marT="9525" marB="0" anchor="b">
                    <a:solidFill>
                      <a:schemeClr val="bg2"/>
                    </a:solidFill>
                  </a:tcPr>
                </a:tc>
                <a:tc>
                  <a:txBody>
                    <a:bodyPr/>
                    <a:lstStyle/>
                    <a:p>
                      <a:pPr algn="r" fontAlgn="b"/>
                      <a:r>
                        <a:rPr lang="ru-RU" sz="800" b="1" i="1" u="none" strike="noStrike">
                          <a:solidFill>
                            <a:srgbClr val="000000"/>
                          </a:solidFill>
                          <a:effectLst/>
                          <a:latin typeface="Times New Roman"/>
                        </a:rPr>
                        <a:t>159 129,4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441 634,0 </a:t>
                      </a:r>
                    </a:p>
                  </a:txBody>
                  <a:tcPr marL="9525" marR="9525" marT="9525" marB="0" anchor="b">
                    <a:solidFill>
                      <a:schemeClr val="bg2"/>
                    </a:solidFill>
                  </a:tcPr>
                </a:tc>
                <a:tc>
                  <a:txBody>
                    <a:bodyPr/>
                    <a:lstStyle/>
                    <a:p>
                      <a:pPr algn="r" fontAlgn="b"/>
                      <a:r>
                        <a:rPr lang="ru-RU" sz="800" b="1" i="1" u="none" strike="noStrike" dirty="0">
                          <a:solidFill>
                            <a:srgbClr val="000000"/>
                          </a:solidFill>
                          <a:effectLst/>
                          <a:latin typeface="Times New Roman"/>
                        </a:rPr>
                        <a:t>401 688,1 </a:t>
                      </a:r>
                    </a:p>
                  </a:txBody>
                  <a:tcPr marL="9525" marR="9525" marT="9525" marB="0" anchor="b">
                    <a:solidFill>
                      <a:schemeClr val="bg2"/>
                    </a:solidFill>
                  </a:tcPr>
                </a:tc>
              </a:tr>
            </a:tbl>
          </a:graphicData>
        </a:graphic>
      </p:graphicFrame>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pPr>
                <a:defRPr/>
              </a:pPr>
              <a:t>40</a:t>
            </a:fld>
            <a:endParaRPr lang="ru-RU" dirty="0"/>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Финансовая помощь муниципальным районам и городским округам Чувашской Республики в </a:t>
            </a:r>
            <a:r>
              <a:rPr lang="ru-RU" sz="1600" dirty="0" smtClean="0">
                <a:solidFill>
                  <a:schemeClr val="tx1"/>
                </a:solidFill>
                <a:effectLst/>
                <a:latin typeface="Times New Roman" panose="02020603050405020304" pitchFamily="18" charset="0"/>
                <a:cs typeface="Times New Roman" panose="02020603050405020304" pitchFamily="18" charset="0"/>
              </a:rPr>
              <a:t>2017 </a:t>
            </a:r>
            <a:r>
              <a:rPr lang="ru-RU" sz="1600" dirty="0">
                <a:solidFill>
                  <a:schemeClr val="tx1"/>
                </a:solidFill>
                <a:effectLst/>
                <a:latin typeface="Times New Roman" panose="02020603050405020304" pitchFamily="18" charset="0"/>
                <a:cs typeface="Times New Roman" panose="02020603050405020304" pitchFamily="18" charset="0"/>
              </a:rPr>
              <a:t>году</a:t>
            </a: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4345787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endParaRPr lang="ru-RU" altLang="ru-RU" sz="1600" b="1">
              <a:solidFill>
                <a:srgbClr val="000000"/>
              </a:solidFill>
            </a:endParaRPr>
          </a:p>
        </p:txBody>
      </p:sp>
      <p:sp>
        <p:nvSpPr>
          <p:cNvPr id="8" name="Скругленный прямоугольник 7"/>
          <p:cNvSpPr/>
          <p:nvPr/>
        </p:nvSpPr>
        <p:spPr>
          <a:xfrm>
            <a:off x="233338" y="764704"/>
            <a:ext cx="4545632" cy="792088"/>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10.06.2011 № 207-р</a:t>
            </a:r>
          </a:p>
          <a:p>
            <a:pPr algn="ctr"/>
            <a:r>
              <a:rPr lang="ru-RU" sz="1400" b="1" dirty="0" smtClean="0">
                <a:solidFill>
                  <a:schemeClr val="tx1"/>
                </a:solidFill>
                <a:latin typeface="Times New Roman" panose="02020603050405020304" pitchFamily="18" charset="0"/>
                <a:cs typeface="Times New Roman" panose="02020603050405020304" pitchFamily="18" charset="0"/>
              </a:rPr>
              <a:t>утверждены 1</a:t>
            </a:r>
            <a:r>
              <a:rPr lang="ru-RU" sz="1400" b="1" dirty="0">
                <a:solidFill>
                  <a:schemeClr val="tx1"/>
                </a:solidFill>
                <a:latin typeface="Times New Roman" panose="02020603050405020304" pitchFamily="18" charset="0"/>
                <a:cs typeface="Times New Roman" panose="02020603050405020304" pitchFamily="18" charset="0"/>
              </a:rPr>
              <a:t>7</a:t>
            </a:r>
            <a:r>
              <a:rPr lang="ru-RU" sz="1400" b="1" dirty="0" smtClean="0">
                <a:solidFill>
                  <a:schemeClr val="tx1"/>
                </a:solidFill>
                <a:latin typeface="Times New Roman" panose="02020603050405020304" pitchFamily="18" charset="0"/>
                <a:cs typeface="Times New Roman" panose="02020603050405020304" pitchFamily="18" charset="0"/>
              </a:rPr>
              <a:t> госпрограмм Чувашской Республики </a:t>
            </a:r>
          </a:p>
          <a:p>
            <a:pPr algn="ctr"/>
            <a:r>
              <a:rPr lang="ru-RU" sz="1400" b="1" dirty="0" smtClean="0">
                <a:solidFill>
                  <a:schemeClr val="tx1"/>
                </a:solidFill>
                <a:latin typeface="Times New Roman" panose="02020603050405020304" pitchFamily="18" charset="0"/>
                <a:cs typeface="Times New Roman" panose="02020603050405020304" pitchFamily="18" charset="0"/>
              </a:rPr>
              <a:t>(1 госпрограмма действует с 1 января 2018 года)</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2" name="Диаграмма 11"/>
          <p:cNvGraphicFramePr/>
          <p:nvPr>
            <p:extLst>
              <p:ext uri="{D42A27DB-BD31-4B8C-83A1-F6EECF244321}">
                <p14:modId xmlns:p14="http://schemas.microsoft.com/office/powerpoint/2010/main" val="1381622403"/>
              </p:ext>
            </p:extLst>
          </p:nvPr>
        </p:nvGraphicFramePr>
        <p:xfrm>
          <a:off x="0" y="1700808"/>
          <a:ext cx="9036496" cy="5038680"/>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4945856" y="764704"/>
            <a:ext cx="4014192" cy="1886966"/>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ru-RU" sz="1300" dirty="0" smtClean="0">
                <a:solidFill>
                  <a:schemeClr val="tx1"/>
                </a:solidFill>
                <a:latin typeface="Times New Roman" panose="02020603050405020304" pitchFamily="18" charset="0"/>
                <a:cs typeface="Times New Roman" panose="02020603050405020304" pitchFamily="18" charset="0"/>
              </a:rPr>
              <a:t>Преимуществом программного бюджета является распределение расходов не по ведомствам, а по программам.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a:t>
            </a:r>
          </a:p>
          <a:p>
            <a:pPr algn="just"/>
            <a:r>
              <a:rPr lang="ru-RU" sz="1300" b="1" dirty="0" smtClean="0">
                <a:solidFill>
                  <a:schemeClr val="tx1"/>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201</a:t>
            </a:r>
            <a:r>
              <a:rPr lang="en-US" sz="1300" b="1" dirty="0" smtClean="0">
                <a:solidFill>
                  <a:schemeClr val="tx1"/>
                </a:solidFill>
                <a:latin typeface="Times New Roman" panose="02020603050405020304" pitchFamily="18" charset="0"/>
                <a:cs typeface="Times New Roman" panose="02020603050405020304" pitchFamily="18" charset="0"/>
              </a:rPr>
              <a:t>7</a:t>
            </a:r>
            <a:r>
              <a:rPr lang="ru-RU" sz="1300" b="1" dirty="0" smtClean="0">
                <a:solidFill>
                  <a:schemeClr val="tx1"/>
                </a:solidFill>
                <a:latin typeface="Times New Roman" panose="02020603050405020304" pitchFamily="18" charset="0"/>
                <a:cs typeface="Times New Roman" panose="02020603050405020304" pitchFamily="18" charset="0"/>
              </a:rPr>
              <a:t>г. – 100%.</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41</a:t>
            </a:fld>
            <a:endParaRPr lang="ru-RU" dirty="0"/>
          </a:p>
        </p:txBody>
      </p:sp>
    </p:spTree>
    <p:extLst>
      <p:ext uri="{BB962C8B-B14F-4D97-AF65-F5344CB8AC3E}">
        <p14:creationId xmlns:p14="http://schemas.microsoft.com/office/powerpoint/2010/main" val="27055091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73038" y="764704"/>
            <a:ext cx="6623050" cy="14843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600" b="1" i="1" dirty="0">
                <a:solidFill>
                  <a:schemeClr val="tx1"/>
                </a:solidFill>
                <a:latin typeface="Times New Roman" panose="02020603050405020304" pitchFamily="18" charset="0"/>
                <a:cs typeface="Times New Roman" panose="02020603050405020304" pitchFamily="18" charset="0"/>
              </a:rPr>
              <a:t>Цели программы:</a:t>
            </a:r>
            <a:r>
              <a:rPr lang="ru-RU" sz="1600"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повышение бюджетного потенциала, устойчивости и сбалансированности системы общественных финансов в Чувашской Республике;</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оптимизация долговой нагрузки на республиканский бюджет Чувашской Республики;</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обеспечение эффективного функционирования государственного сектора экономики Чувашской Республики.</a:t>
            </a:r>
          </a:p>
        </p:txBody>
      </p:sp>
      <p:sp>
        <p:nvSpPr>
          <p:cNvPr id="239622" name="TextBox 5"/>
          <p:cNvSpPr txBox="1">
            <a:spLocks noChangeArrowheads="1"/>
          </p:cNvSpPr>
          <p:nvPr/>
        </p:nvSpPr>
        <p:spPr bwMode="auto">
          <a:xfrm>
            <a:off x="15479" y="2447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b="1" dirty="0">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7"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8C49BD82-308D-4C86-A685-998A61E8EB56}" type="slidenum">
              <a:rPr lang="ru-RU" altLang="ru-RU" sz="1400" smtClean="0"/>
              <a:pPr>
                <a:spcBef>
                  <a:spcPct val="0"/>
                </a:spcBef>
                <a:buFontTx/>
                <a:buNone/>
              </a:pPr>
              <a:t>42</a:t>
            </a:fld>
            <a:endParaRPr lang="ru-RU" altLang="ru-RU" sz="1400" dirty="0" smtClean="0"/>
          </a:p>
        </p:txBody>
      </p:sp>
      <p:grpSp>
        <p:nvGrpSpPr>
          <p:cNvPr id="239626" name="Группа 24"/>
          <p:cNvGrpSpPr>
            <a:grpSpLocks/>
          </p:cNvGrpSpPr>
          <p:nvPr/>
        </p:nvGrpSpPr>
        <p:grpSpPr bwMode="auto">
          <a:xfrm>
            <a:off x="4115922" y="2506663"/>
            <a:ext cx="4909014" cy="704850"/>
            <a:chOff x="1633081" y="-487239"/>
            <a:chExt cx="4800033" cy="705158"/>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26" name="Скругленный прямоугольник 25"/>
            <p:cNvSpPr/>
            <p:nvPr/>
          </p:nvSpPr>
          <p:spPr>
            <a:xfrm>
              <a:off x="1633081" y="-487239"/>
              <a:ext cx="4800033" cy="676571"/>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Скругленный прямоугольник 4"/>
            <p:cNvSpPr/>
            <p:nvPr/>
          </p:nvSpPr>
          <p:spPr>
            <a:xfrm>
              <a:off x="1694313" y="-418947"/>
              <a:ext cx="4738800" cy="636866"/>
            </a:xfrm>
            <a:prstGeom prst="rect">
              <a:avLst/>
            </a:prstGeom>
            <a:grp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a:lnSpc>
                  <a:spcPct val="90000"/>
                </a:lnSpc>
                <a:spcAft>
                  <a:spcPct val="35000"/>
                </a:spcAft>
                <a:defRPr/>
              </a:pPr>
              <a:r>
                <a:rPr lang="ru-RU" b="1" i="1" dirty="0">
                  <a:solidFill>
                    <a:schemeClr val="tx1"/>
                  </a:solidFill>
                  <a:latin typeface="Times New Roman" panose="02020603050405020304" pitchFamily="18" charset="0"/>
                  <a:cs typeface="Times New Roman" panose="02020603050405020304" pitchFamily="18" charset="0"/>
                </a:rPr>
                <a:t>Расходы в разрезе </a:t>
              </a:r>
            </a:p>
            <a:p>
              <a:pPr algn="ctr" defTabSz="800100">
                <a:lnSpc>
                  <a:spcPct val="90000"/>
                </a:lnSpc>
                <a:spcAft>
                  <a:spcPct val="35000"/>
                </a:spcAft>
                <a:defRPr/>
              </a:pPr>
              <a:r>
                <a:rPr lang="ru-RU" b="1" i="1" dirty="0">
                  <a:solidFill>
                    <a:schemeClr val="tx1"/>
                  </a:solidFill>
                  <a:latin typeface="Times New Roman" panose="02020603050405020304" pitchFamily="18" charset="0"/>
                  <a:cs typeface="Times New Roman" panose="02020603050405020304" pitchFamily="18" charset="0"/>
                </a:rPr>
                <a:t>подпрограмм в </a:t>
              </a:r>
              <a:r>
                <a:rPr lang="ru-RU" b="1" i="1" dirty="0" smtClean="0">
                  <a:solidFill>
                    <a:schemeClr val="tx1"/>
                  </a:solidFill>
                  <a:latin typeface="Times New Roman" panose="02020603050405020304" pitchFamily="18" charset="0"/>
                  <a:cs typeface="Times New Roman" panose="02020603050405020304" pitchFamily="18" charset="0"/>
                </a:rPr>
                <a:t>2017 </a:t>
              </a:r>
              <a:r>
                <a:rPr lang="ru-RU" b="1" i="1" dirty="0">
                  <a:solidFill>
                    <a:schemeClr val="tx1"/>
                  </a:solidFill>
                  <a:latin typeface="Times New Roman" panose="02020603050405020304" pitchFamily="18" charset="0"/>
                  <a:cs typeface="Times New Roman" panose="02020603050405020304" pitchFamily="18" charset="0"/>
                </a:rPr>
                <a:t>г., млн. руб.</a:t>
              </a:r>
            </a:p>
          </p:txBody>
        </p:sp>
      </p:grpSp>
      <p:grpSp>
        <p:nvGrpSpPr>
          <p:cNvPr id="239627" name="Группа 27"/>
          <p:cNvGrpSpPr>
            <a:grpSpLocks/>
          </p:cNvGrpSpPr>
          <p:nvPr/>
        </p:nvGrpSpPr>
        <p:grpSpPr bwMode="auto">
          <a:xfrm>
            <a:off x="4127378" y="3777040"/>
            <a:ext cx="3116297" cy="540000"/>
            <a:chOff x="94541" y="369685"/>
            <a:chExt cx="2902009" cy="735773"/>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29" name="Скругленный прямоугольник 28"/>
            <p:cNvSpPr/>
            <p:nvPr/>
          </p:nvSpPr>
          <p:spPr>
            <a:xfrm>
              <a:off x="94541" y="369685"/>
              <a:ext cx="2882130" cy="735773"/>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Скругленный прямоугольник 4"/>
            <p:cNvSpPr/>
            <p:nvPr/>
          </p:nvSpPr>
          <p:spPr>
            <a:xfrm>
              <a:off x="146967" y="412591"/>
              <a:ext cx="2849583" cy="692867"/>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Совершенствование бюджетной политики и эффективное использование бюджетного потенциала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28" name="Группа 30"/>
          <p:cNvGrpSpPr>
            <a:grpSpLocks/>
          </p:cNvGrpSpPr>
          <p:nvPr/>
        </p:nvGrpSpPr>
        <p:grpSpPr bwMode="auto">
          <a:xfrm>
            <a:off x="4138620" y="4505808"/>
            <a:ext cx="3105055" cy="540000"/>
            <a:chOff x="5389" y="1495750"/>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2" name="Скругленный прямоугольник 31"/>
            <p:cNvSpPr/>
            <p:nvPr/>
          </p:nvSpPr>
          <p:spPr>
            <a:xfrm>
              <a:off x="5389" y="1495750"/>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Скругленный прямоугольник 4"/>
            <p:cNvSpPr/>
            <p:nvPr/>
          </p:nvSpPr>
          <p:spPr>
            <a:xfrm>
              <a:off x="25643" y="1516142"/>
              <a:ext cx="2842228" cy="63651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Повышение эффективности бюджетных расходов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29" name="Группа 33"/>
          <p:cNvGrpSpPr>
            <a:grpSpLocks/>
          </p:cNvGrpSpPr>
          <p:nvPr/>
        </p:nvGrpSpPr>
        <p:grpSpPr bwMode="auto">
          <a:xfrm>
            <a:off x="4138620" y="5234576"/>
            <a:ext cx="3105055" cy="540000"/>
            <a:chOff x="22270" y="1917158"/>
            <a:chExt cx="2882736" cy="70685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5" name="Скругленный прямоугольник 34"/>
            <p:cNvSpPr/>
            <p:nvPr/>
          </p:nvSpPr>
          <p:spPr>
            <a:xfrm>
              <a:off x="22270" y="1947339"/>
              <a:ext cx="2882736" cy="67667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 name="Скругленный прямоугольник 4"/>
            <p:cNvSpPr/>
            <p:nvPr/>
          </p:nvSpPr>
          <p:spPr>
            <a:xfrm>
              <a:off x="45397" y="1917158"/>
              <a:ext cx="2840907" cy="636966"/>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Управление государственным имуществом Чувашской Республики</a:t>
              </a:r>
            </a:p>
          </p:txBody>
        </p:sp>
      </p:grpSp>
      <p:grpSp>
        <p:nvGrpSpPr>
          <p:cNvPr id="239630" name="Группа 36"/>
          <p:cNvGrpSpPr>
            <a:grpSpLocks/>
          </p:cNvGrpSpPr>
          <p:nvPr/>
        </p:nvGrpSpPr>
        <p:grpSpPr bwMode="auto">
          <a:xfrm>
            <a:off x="4138620" y="5963345"/>
            <a:ext cx="3105055" cy="540000"/>
            <a:chOff x="0" y="2894454"/>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8" name="Скругленный прямоугольник 37"/>
            <p:cNvSpPr/>
            <p:nvPr/>
          </p:nvSpPr>
          <p:spPr>
            <a:xfrm>
              <a:off x="0" y="2894454"/>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Скругленный прямоугольник 4"/>
            <p:cNvSpPr/>
            <p:nvPr/>
          </p:nvSpPr>
          <p:spPr>
            <a:xfrm>
              <a:off x="20407" y="2913533"/>
              <a:ext cx="2841922" cy="639138"/>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200" dirty="0" smtClean="0">
                  <a:solidFill>
                    <a:schemeClr val="tx1"/>
                  </a:solidFill>
                  <a:latin typeface="Times New Roman" panose="02020603050405020304" pitchFamily="18" charset="0"/>
                  <a:cs typeface="Times New Roman" panose="02020603050405020304" pitchFamily="18" charset="0"/>
                </a:rPr>
                <a:t>программы</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1" name="Группа 39"/>
          <p:cNvGrpSpPr>
            <a:grpSpLocks/>
          </p:cNvGrpSpPr>
          <p:nvPr/>
        </p:nvGrpSpPr>
        <p:grpSpPr bwMode="auto">
          <a:xfrm>
            <a:off x="7347164" y="3777040"/>
            <a:ext cx="727075"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1 444,5</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2" name="Группа 42"/>
          <p:cNvGrpSpPr>
            <a:grpSpLocks/>
          </p:cNvGrpSpPr>
          <p:nvPr/>
        </p:nvGrpSpPr>
        <p:grpSpPr bwMode="auto">
          <a:xfrm>
            <a:off x="7390821" y="4508752"/>
            <a:ext cx="709613" cy="540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7" y="1518295"/>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103,6</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3" name="Группа 45"/>
          <p:cNvGrpSpPr>
            <a:grpSpLocks/>
          </p:cNvGrpSpPr>
          <p:nvPr/>
        </p:nvGrpSpPr>
        <p:grpSpPr bwMode="auto">
          <a:xfrm>
            <a:off x="7390821" y="5240464"/>
            <a:ext cx="709613" cy="540000"/>
            <a:chOff x="3158145" y="2235349"/>
            <a:chExt cx="710344"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7" name="Скругленный прямоугольник 46"/>
            <p:cNvSpPr/>
            <p:nvPr/>
          </p:nvSpPr>
          <p:spPr>
            <a:xfrm>
              <a:off x="3159735" y="2235349"/>
              <a:ext cx="708754"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8" name="Скругленный прямоугольник 4"/>
            <p:cNvSpPr/>
            <p:nvPr/>
          </p:nvSpPr>
          <p:spPr>
            <a:xfrm>
              <a:off x="3158145" y="2235349"/>
              <a:ext cx="669026" cy="637640"/>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27,5</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4" name="Группа 48"/>
          <p:cNvGrpSpPr>
            <a:grpSpLocks/>
          </p:cNvGrpSpPr>
          <p:nvPr/>
        </p:nvGrpSpPr>
        <p:grpSpPr bwMode="auto">
          <a:xfrm>
            <a:off x="7385265" y="5972177"/>
            <a:ext cx="720725" cy="531168"/>
            <a:chOff x="3132709" y="2933351"/>
            <a:chExt cx="7206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0" name="Скругленный прямоугольник 49"/>
            <p:cNvSpPr/>
            <p:nvPr/>
          </p:nvSpPr>
          <p:spPr>
            <a:xfrm>
              <a:off x="3132709" y="2933351"/>
              <a:ext cx="7206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1" name="Скругленный прямоугольник 4"/>
            <p:cNvSpPr/>
            <p:nvPr/>
          </p:nvSpPr>
          <p:spPr>
            <a:xfrm>
              <a:off x="3151758" y="2952430"/>
              <a:ext cx="682590" cy="639138"/>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135,0</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5" name="Группа 51"/>
          <p:cNvGrpSpPr>
            <a:grpSpLocks/>
          </p:cNvGrpSpPr>
          <p:nvPr/>
        </p:nvGrpSpPr>
        <p:grpSpPr bwMode="auto">
          <a:xfrm>
            <a:off x="8286749" y="3777040"/>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1 391,4</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321675" y="4497640"/>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62,2</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7" name="Группа 57"/>
          <p:cNvGrpSpPr>
            <a:grpSpLocks/>
          </p:cNvGrpSpPr>
          <p:nvPr/>
        </p:nvGrpSpPr>
        <p:grpSpPr bwMode="auto">
          <a:xfrm>
            <a:off x="8321675" y="5218240"/>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9" name="Скругленный прямоугольник 58"/>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0" name="Скругленный прямоугольник 4"/>
            <p:cNvSpPr/>
            <p:nvPr/>
          </p:nvSpPr>
          <p:spPr>
            <a:xfrm>
              <a:off x="4093281" y="709572"/>
              <a:ext cx="682688" cy="694770"/>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26,7</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8" name="Группа 60"/>
          <p:cNvGrpSpPr>
            <a:grpSpLocks/>
          </p:cNvGrpSpPr>
          <p:nvPr/>
        </p:nvGrpSpPr>
        <p:grpSpPr bwMode="auto">
          <a:xfrm>
            <a:off x="8321675" y="5938839"/>
            <a:ext cx="720000" cy="564506"/>
            <a:chOff x="4071666" y="709572"/>
            <a:chExt cx="725555" cy="695194"/>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2" name="Скругленный прямоугольник 61"/>
            <p:cNvSpPr/>
            <p:nvPr/>
          </p:nvSpPr>
          <p:spPr>
            <a:xfrm>
              <a:off x="4071666" y="768433"/>
              <a:ext cx="725555" cy="618833"/>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3" name="Скругленный прямоугольник 4"/>
            <p:cNvSpPr/>
            <p:nvPr/>
          </p:nvSpPr>
          <p:spPr>
            <a:xfrm>
              <a:off x="4092305" y="709572"/>
              <a:ext cx="684277" cy="69519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134,0</a:t>
              </a:r>
              <a:endParaRPr lang="ru-RU" sz="1200" dirty="0">
                <a:solidFill>
                  <a:schemeClr val="tx1"/>
                </a:solidFill>
                <a:latin typeface="Times New Roman" panose="02020603050405020304" pitchFamily="18" charset="0"/>
                <a:cs typeface="Times New Roman" panose="02020603050405020304" pitchFamily="18" charset="0"/>
              </a:endParaRPr>
            </a:p>
          </p:txBody>
        </p:sp>
      </p:gr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61" name="Группа 60"/>
          <p:cNvGrpSpPr/>
          <p:nvPr/>
        </p:nvGrpSpPr>
        <p:grpSpPr>
          <a:xfrm>
            <a:off x="4140000" y="3233388"/>
            <a:ext cx="3060000" cy="367429"/>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4" y="605093"/>
              <a:ext cx="2155678"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47164" y="3230794"/>
            <a:ext cx="727075" cy="367429"/>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7" name="Группа 66"/>
          <p:cNvGrpSpPr/>
          <p:nvPr/>
        </p:nvGrpSpPr>
        <p:grpSpPr>
          <a:xfrm>
            <a:off x="8234489" y="3222275"/>
            <a:ext cx="790447" cy="378542"/>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aphicFrame>
        <p:nvGraphicFramePr>
          <p:cNvPr id="74" name="Диаграмма 73"/>
          <p:cNvGraphicFramePr>
            <a:graphicFrameLocks/>
          </p:cNvGraphicFramePr>
          <p:nvPr>
            <p:extLst>
              <p:ext uri="{D42A27DB-BD31-4B8C-83A1-F6EECF244321}">
                <p14:modId xmlns:p14="http://schemas.microsoft.com/office/powerpoint/2010/main" val="1425506650"/>
              </p:ext>
            </p:extLst>
          </p:nvPr>
        </p:nvGraphicFramePr>
        <p:xfrm>
          <a:off x="33363" y="2804870"/>
          <a:ext cx="4082559" cy="2916313"/>
        </p:xfrm>
        <a:graphic>
          <a:graphicData uri="http://schemas.openxmlformats.org/drawingml/2006/chart">
            <c:chart xmlns:c="http://schemas.openxmlformats.org/drawingml/2006/chart" xmlns:r="http://schemas.openxmlformats.org/officeDocument/2006/relationships" r:id="rId4"/>
          </a:graphicData>
        </a:graphic>
      </p:graphicFrame>
      <p:sp>
        <p:nvSpPr>
          <p:cNvPr id="72" name="TextBox 71"/>
          <p:cNvSpPr txBox="1"/>
          <p:nvPr/>
        </p:nvSpPr>
        <p:spPr>
          <a:xfrm>
            <a:off x="178942" y="5788256"/>
            <a:ext cx="3810276" cy="868323"/>
          </a:xfrm>
          <a:prstGeom prst="wedgeRoundRectCallout">
            <a:avLst>
              <a:gd name="adj1" fmla="val 59926"/>
              <a:gd name="adj2" fmla="val -133037"/>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900" dirty="0" smtClean="0">
                <a:solidFill>
                  <a:schemeClr val="tx1"/>
                </a:solidFill>
                <a:latin typeface="Times New Roman" panose="02020603050405020304" pitchFamily="18" charset="0"/>
                <a:cs typeface="Times New Roman" panose="02020603050405020304" pitchFamily="18" charset="0"/>
              </a:rPr>
              <a:t>* Низкое </a:t>
            </a:r>
            <a:r>
              <a:rPr lang="ru-RU" sz="900" dirty="0">
                <a:solidFill>
                  <a:schemeClr val="tx1"/>
                </a:solidFill>
                <a:latin typeface="Times New Roman" panose="02020603050405020304" pitchFamily="18" charset="0"/>
                <a:cs typeface="Times New Roman" panose="02020603050405020304" pitchFamily="18" charset="0"/>
              </a:rPr>
              <a:t>освоение в разрезе городских округов связано с незначительным количеством проектов развития общественной инфраструктуры, основанных на местных инициативах, в разрезе сельских поселений обусловлено экономией по результатам проведения конкурсных процедур</a:t>
            </a:r>
            <a:endParaRPr lang="ru-RU" sz="9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09546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6675" y="2684251"/>
            <a:ext cx="4483100" cy="6207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 %</a:t>
            </a:r>
          </a:p>
        </p:txBody>
      </p:sp>
      <p:sp>
        <p:nvSpPr>
          <p:cNvPr id="24" name="Скругленный прямоугольник 23"/>
          <p:cNvSpPr/>
          <p:nvPr/>
        </p:nvSpPr>
        <p:spPr>
          <a:xfrm>
            <a:off x="66675" y="3443843"/>
            <a:ext cx="4479157" cy="728663"/>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утвержденного объема безвозмездных поступлений), %</a:t>
            </a:r>
          </a:p>
        </p:txBody>
      </p:sp>
      <p:sp>
        <p:nvSpPr>
          <p:cNvPr id="33" name="Скругленный прямоугольник 32"/>
          <p:cNvSpPr/>
          <p:nvPr/>
        </p:nvSpPr>
        <p:spPr>
          <a:xfrm>
            <a:off x="66675" y="4344776"/>
            <a:ext cx="4487043"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Объем налоговых и неналоговых доходов консолидированного бюджета Чувашской Республики, млн. руб.</a:t>
            </a:r>
          </a:p>
        </p:txBody>
      </p:sp>
      <p:sp>
        <p:nvSpPr>
          <p:cNvPr id="35" name="Скругленный прямоугольник 34"/>
          <p:cNvSpPr/>
          <p:nvPr/>
        </p:nvSpPr>
        <p:spPr>
          <a:xfrm>
            <a:off x="66675" y="5157788"/>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Темп роста налоговых и неналоговых доходов республиканского бюджета Чувашской Республики (% к предыдущему году)</a:t>
            </a:r>
          </a:p>
        </p:txBody>
      </p:sp>
      <p:sp>
        <p:nvSpPr>
          <p:cNvPr id="36" name="Скругленный прямоугольник 35"/>
          <p:cNvSpPr/>
          <p:nvPr/>
        </p:nvSpPr>
        <p:spPr>
          <a:xfrm>
            <a:off x="66675" y="5843588"/>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Доля просроченной задолженности по бюджетным кредитам, предоставленным из федерального бюджета, в общем объеме задолженности по бюджетным кредитам, предоставленным из федерального бюджета, %</a:t>
            </a:r>
          </a:p>
        </p:txBody>
      </p:sp>
      <p:sp>
        <p:nvSpPr>
          <p:cNvPr id="11" name="Скругленный прямоугольник 10"/>
          <p:cNvSpPr/>
          <p:nvPr/>
        </p:nvSpPr>
        <p:spPr>
          <a:xfrm>
            <a:off x="125821" y="1580766"/>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2613" y="1112464"/>
            <a:ext cx="1830928" cy="1161870"/>
          </a:xfrm>
          <a:prstGeom prst="rect">
            <a:avLst/>
          </a:prstGeom>
          <a:ln>
            <a:noFill/>
          </a:ln>
          <a:effectLst>
            <a:softEdge rad="112500"/>
          </a:effectLst>
        </p:spPr>
      </p:pic>
      <p:grpSp>
        <p:nvGrpSpPr>
          <p:cNvPr id="240651" name="Группа 11"/>
          <p:cNvGrpSpPr>
            <a:grpSpLocks/>
          </p:cNvGrpSpPr>
          <p:nvPr/>
        </p:nvGrpSpPr>
        <p:grpSpPr bwMode="auto">
          <a:xfrm>
            <a:off x="4684713" y="964737"/>
            <a:ext cx="4419600" cy="728662"/>
            <a:chOff x="2242" y="3328"/>
            <a:chExt cx="4546105" cy="750880"/>
          </a:xfrm>
          <a:effectLst/>
        </p:grpSpPr>
        <p:sp>
          <p:nvSpPr>
            <p:cNvPr id="13" name="Скругленный прямоугольник 12"/>
            <p:cNvSpPr/>
            <p:nvPr/>
          </p:nvSpPr>
          <p:spPr>
            <a:xfrm>
              <a:off x="2242" y="3328"/>
              <a:ext cx="4546105" cy="750880"/>
            </a:xfrm>
            <a:prstGeom prst="roundRect">
              <a:avLst/>
            </a:prstGeom>
          </p:spPr>
          <p:style>
            <a:lnRef idx="3">
              <a:schemeClr val="lt1"/>
            </a:lnRef>
            <a:fillRef idx="1">
              <a:schemeClr val="accent2"/>
            </a:fillRef>
            <a:effectRef idx="1">
              <a:schemeClr val="accent2"/>
            </a:effectRef>
            <a:fontRef idx="minor">
              <a:schemeClr val="lt1"/>
            </a:fontRef>
          </p:style>
        </p:sp>
        <p:sp>
          <p:nvSpPr>
            <p:cNvPr id="14" name="Скругленный прямоугольник 4"/>
            <p:cNvSpPr/>
            <p:nvPr/>
          </p:nvSpPr>
          <p:spPr>
            <a:xfrm>
              <a:off x="24465" y="24594"/>
              <a:ext cx="4501660" cy="708347"/>
            </a:xfrm>
            <a:prstGeom prst="roundRect">
              <a:avLst/>
            </a:prstGeom>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grpSp>
      <p:grpSp>
        <p:nvGrpSpPr>
          <p:cNvPr id="240653" name="Группа 18"/>
          <p:cNvGrpSpPr>
            <a:grpSpLocks/>
          </p:cNvGrpSpPr>
          <p:nvPr/>
        </p:nvGrpSpPr>
        <p:grpSpPr bwMode="auto">
          <a:xfrm>
            <a:off x="4635501" y="1855788"/>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2017 </a:t>
              </a:r>
              <a:endParaRPr lang="ru-RU" sz="1400" b="1" dirty="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план</a:t>
              </a:r>
            </a:p>
          </p:txBody>
        </p:sp>
      </p:grpSp>
      <p:grpSp>
        <p:nvGrpSpPr>
          <p:cNvPr id="240654" name="Группа 21"/>
          <p:cNvGrpSpPr>
            <a:grpSpLocks/>
          </p:cNvGrpSpPr>
          <p:nvPr/>
        </p:nvGrpSpPr>
        <p:grpSpPr bwMode="auto">
          <a:xfrm>
            <a:off x="5599113" y="1855788"/>
            <a:ext cx="850900" cy="720000"/>
            <a:chOff x="929823" y="789173"/>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23" name="Скругленный прямоугольник 22"/>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2017 </a:t>
              </a:r>
              <a:endParaRPr lang="ru-RU" sz="1400" b="1" dirty="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факт</a:t>
              </a:r>
            </a:p>
          </p:txBody>
        </p:sp>
      </p:grpSp>
      <p:grpSp>
        <p:nvGrpSpPr>
          <p:cNvPr id="240655" name="Группа 25"/>
          <p:cNvGrpSpPr>
            <a:grpSpLocks/>
          </p:cNvGrpSpPr>
          <p:nvPr/>
        </p:nvGrpSpPr>
        <p:grpSpPr bwMode="auto">
          <a:xfrm>
            <a:off x="6515894" y="1855788"/>
            <a:ext cx="849313" cy="720000"/>
            <a:chOff x="1707709" y="944699"/>
            <a:chExt cx="850461" cy="75016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56" name="Группа 28"/>
          <p:cNvGrpSpPr>
            <a:grpSpLocks/>
          </p:cNvGrpSpPr>
          <p:nvPr/>
        </p:nvGrpSpPr>
        <p:grpSpPr bwMode="auto">
          <a:xfrm>
            <a:off x="8292306" y="185578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57" name="Группа 31"/>
          <p:cNvGrpSpPr>
            <a:grpSpLocks/>
          </p:cNvGrpSpPr>
          <p:nvPr/>
        </p:nvGrpSpPr>
        <p:grpSpPr bwMode="auto">
          <a:xfrm>
            <a:off x="7395369" y="1855788"/>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63" name="Группа 52"/>
          <p:cNvGrpSpPr>
            <a:grpSpLocks/>
          </p:cNvGrpSpPr>
          <p:nvPr/>
        </p:nvGrpSpPr>
        <p:grpSpPr bwMode="auto">
          <a:xfrm>
            <a:off x="4635501" y="2668588"/>
            <a:ext cx="850900" cy="684000"/>
            <a:chOff x="929823" y="1575018"/>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4" name="Скругленный прямоугольник 53"/>
            <p:cNvSpPr/>
            <p:nvPr/>
          </p:nvSpPr>
          <p:spPr>
            <a:xfrm>
              <a:off x="929823" y="157501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5" name="Скругленный прямоугольник 4"/>
            <p:cNvSpPr/>
            <p:nvPr/>
          </p:nvSpPr>
          <p:spPr>
            <a:xfrm>
              <a:off x="952037" y="159724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4" name="Группа 55"/>
          <p:cNvGrpSpPr>
            <a:grpSpLocks/>
          </p:cNvGrpSpPr>
          <p:nvPr/>
        </p:nvGrpSpPr>
        <p:grpSpPr bwMode="auto">
          <a:xfrm>
            <a:off x="4635501" y="3471863"/>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55,0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5" name="Группа 58"/>
          <p:cNvGrpSpPr>
            <a:grpSpLocks/>
          </p:cNvGrpSpPr>
          <p:nvPr/>
        </p:nvGrpSpPr>
        <p:grpSpPr bwMode="auto">
          <a:xfrm>
            <a:off x="4635501" y="4270375"/>
            <a:ext cx="849313" cy="684000"/>
            <a:chOff x="929823" y="314670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0" name="Скругленный прямоугольник 59"/>
            <p:cNvSpPr/>
            <p:nvPr/>
          </p:nvSpPr>
          <p:spPr>
            <a:xfrm>
              <a:off x="929823" y="314670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1" name="Скругленный прямоугольник 4"/>
            <p:cNvSpPr/>
            <p:nvPr/>
          </p:nvSpPr>
          <p:spPr>
            <a:xfrm>
              <a:off x="952078" y="3168934"/>
              <a:ext cx="805951"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31 321,4</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6" name="Группа 61"/>
          <p:cNvGrpSpPr>
            <a:grpSpLocks/>
          </p:cNvGrpSpPr>
          <p:nvPr/>
        </p:nvGrpSpPr>
        <p:grpSpPr bwMode="auto">
          <a:xfrm>
            <a:off x="4635501" y="5092700"/>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104,1</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7" name="Группа 64"/>
          <p:cNvGrpSpPr>
            <a:grpSpLocks/>
          </p:cNvGrpSpPr>
          <p:nvPr/>
        </p:nvGrpSpPr>
        <p:grpSpPr bwMode="auto">
          <a:xfrm>
            <a:off x="4635501" y="5913438"/>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68" name="Группа 67"/>
          <p:cNvGrpSpPr>
            <a:grpSpLocks/>
          </p:cNvGrpSpPr>
          <p:nvPr/>
        </p:nvGrpSpPr>
        <p:grpSpPr bwMode="auto">
          <a:xfrm>
            <a:off x="5599113" y="2668588"/>
            <a:ext cx="850900" cy="684000"/>
            <a:chOff x="929823" y="1575018"/>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69" name="Скругленный прямоугольник 68"/>
            <p:cNvSpPr/>
            <p:nvPr/>
          </p:nvSpPr>
          <p:spPr>
            <a:xfrm>
              <a:off x="929823" y="157501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0" name="Скругленный прямоугольник 4"/>
            <p:cNvSpPr/>
            <p:nvPr/>
          </p:nvSpPr>
          <p:spPr>
            <a:xfrm>
              <a:off x="952037" y="159724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100</a:t>
              </a:r>
              <a:r>
                <a:rPr lang="en-US" sz="1300" b="1" dirty="0">
                  <a:solidFill>
                    <a:schemeClr val="tx1"/>
                  </a:solidFill>
                  <a:latin typeface="Times New Roman" panose="02020603050405020304" pitchFamily="18" charset="0"/>
                  <a:cs typeface="Times New Roman" panose="02020603050405020304" pitchFamily="18" charset="0"/>
                </a:rPr>
                <a:t>,0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9" name="Группа 70"/>
          <p:cNvGrpSpPr>
            <a:grpSpLocks/>
          </p:cNvGrpSpPr>
          <p:nvPr/>
        </p:nvGrpSpPr>
        <p:grpSpPr bwMode="auto">
          <a:xfrm>
            <a:off x="5599113" y="3471863"/>
            <a:ext cx="850900" cy="684000"/>
            <a:chOff x="929823" y="2360863"/>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72" name="Скругленный прямоугольник 71"/>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3"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52,9</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0" name="Группа 73"/>
          <p:cNvGrpSpPr>
            <a:grpSpLocks/>
          </p:cNvGrpSpPr>
          <p:nvPr/>
        </p:nvGrpSpPr>
        <p:grpSpPr bwMode="auto">
          <a:xfrm>
            <a:off x="5599113" y="4270375"/>
            <a:ext cx="849313" cy="684000"/>
            <a:chOff x="929823" y="3146709"/>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75" name="Скругленный прямоугольник 74"/>
            <p:cNvSpPr/>
            <p:nvPr/>
          </p:nvSpPr>
          <p:spPr>
            <a:xfrm>
              <a:off x="929823" y="314670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Скругленный прямоугольник 4"/>
            <p:cNvSpPr/>
            <p:nvPr/>
          </p:nvSpPr>
          <p:spPr>
            <a:xfrm>
              <a:off x="952078" y="3168934"/>
              <a:ext cx="805951"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34 500,2</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1" name="Группа 76"/>
          <p:cNvGrpSpPr>
            <a:grpSpLocks/>
          </p:cNvGrpSpPr>
          <p:nvPr/>
        </p:nvGrpSpPr>
        <p:grpSpPr bwMode="auto">
          <a:xfrm>
            <a:off x="5599113" y="5092700"/>
            <a:ext cx="850900" cy="684000"/>
            <a:chOff x="929823" y="3932554"/>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78" name="Скругленный прямоугольник 77"/>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9"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104,1</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2" name="Группа 79"/>
          <p:cNvGrpSpPr>
            <a:grpSpLocks/>
          </p:cNvGrpSpPr>
          <p:nvPr/>
        </p:nvGrpSpPr>
        <p:grpSpPr bwMode="auto">
          <a:xfrm>
            <a:off x="5599113" y="5913438"/>
            <a:ext cx="850900" cy="648000"/>
            <a:chOff x="929823" y="4718399"/>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81" name="Скругленный прямоугольник 80"/>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2" name="Скругленный прямоугольник 4"/>
            <p:cNvSpPr/>
            <p:nvPr/>
          </p:nvSpPr>
          <p:spPr>
            <a:xfrm>
              <a:off x="952037" y="4740939"/>
              <a:ext cx="806034" cy="706113"/>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3" name="Группа 82"/>
          <p:cNvGrpSpPr>
            <a:grpSpLocks/>
          </p:cNvGrpSpPr>
          <p:nvPr/>
        </p:nvGrpSpPr>
        <p:grpSpPr bwMode="auto">
          <a:xfrm>
            <a:off x="6515100" y="2668588"/>
            <a:ext cx="850900" cy="684000"/>
            <a:chOff x="1851723" y="157501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84" name="Скругленный прямоугольник 83"/>
            <p:cNvSpPr/>
            <p:nvPr/>
          </p:nvSpPr>
          <p:spPr>
            <a:xfrm>
              <a:off x="1851723" y="157501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5" name="Скругленный прямоугольник 4"/>
            <p:cNvSpPr/>
            <p:nvPr/>
          </p:nvSpPr>
          <p:spPr>
            <a:xfrm>
              <a:off x="1873937" y="159724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4" name="Группа 85"/>
          <p:cNvGrpSpPr>
            <a:grpSpLocks/>
          </p:cNvGrpSpPr>
          <p:nvPr/>
        </p:nvGrpSpPr>
        <p:grpSpPr bwMode="auto">
          <a:xfrm>
            <a:off x="6515893" y="3471864"/>
            <a:ext cx="850900" cy="672624"/>
            <a:chOff x="1875303" y="2326235"/>
            <a:chExt cx="850613" cy="750816"/>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10216" y="2383380"/>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52,4</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5" name="Группа 88"/>
          <p:cNvGrpSpPr>
            <a:grpSpLocks/>
          </p:cNvGrpSpPr>
          <p:nvPr/>
        </p:nvGrpSpPr>
        <p:grpSpPr bwMode="auto">
          <a:xfrm>
            <a:off x="6515100" y="4270375"/>
            <a:ext cx="850900" cy="684000"/>
            <a:chOff x="1851723" y="3146709"/>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0" name="Скругленный прямоугольник 89"/>
            <p:cNvSpPr/>
            <p:nvPr/>
          </p:nvSpPr>
          <p:spPr>
            <a:xfrm>
              <a:off x="1851723" y="314670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1" name="Скругленный прямоугольник 4"/>
            <p:cNvSpPr/>
            <p:nvPr/>
          </p:nvSpPr>
          <p:spPr>
            <a:xfrm>
              <a:off x="1873937" y="316893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34 948,5</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6" name="Группа 91"/>
          <p:cNvGrpSpPr>
            <a:grpSpLocks/>
          </p:cNvGrpSpPr>
          <p:nvPr/>
        </p:nvGrpSpPr>
        <p:grpSpPr bwMode="auto">
          <a:xfrm>
            <a:off x="6515100" y="5092700"/>
            <a:ext cx="850900" cy="684000"/>
            <a:chOff x="1851723" y="3932554"/>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103,2</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7" name="Группа 94"/>
          <p:cNvGrpSpPr>
            <a:grpSpLocks/>
          </p:cNvGrpSpPr>
          <p:nvPr/>
        </p:nvGrpSpPr>
        <p:grpSpPr bwMode="auto">
          <a:xfrm>
            <a:off x="6530181" y="5913438"/>
            <a:ext cx="820738" cy="648000"/>
            <a:chOff x="1851723" y="4718399"/>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8" name="Группа 97"/>
          <p:cNvGrpSpPr>
            <a:grpSpLocks/>
          </p:cNvGrpSpPr>
          <p:nvPr/>
        </p:nvGrpSpPr>
        <p:grpSpPr bwMode="auto">
          <a:xfrm>
            <a:off x="7395369" y="2668588"/>
            <a:ext cx="850900" cy="684000"/>
            <a:chOff x="2750388" y="1514141"/>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9" name="Скругленный прямоугольник 98"/>
            <p:cNvSpPr/>
            <p:nvPr/>
          </p:nvSpPr>
          <p:spPr>
            <a:xfrm>
              <a:off x="2750388" y="1514141"/>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0" name="Скругленный прямоугольник 4"/>
            <p:cNvSpPr/>
            <p:nvPr/>
          </p:nvSpPr>
          <p:spPr>
            <a:xfrm>
              <a:off x="2772602" y="1536366"/>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9" name="Группа 100"/>
          <p:cNvGrpSpPr>
            <a:grpSpLocks/>
          </p:cNvGrpSpPr>
          <p:nvPr/>
        </p:nvGrpSpPr>
        <p:grpSpPr bwMode="auto">
          <a:xfrm>
            <a:off x="7395369" y="3471863"/>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0" name="Группа 103"/>
          <p:cNvGrpSpPr>
            <a:grpSpLocks/>
          </p:cNvGrpSpPr>
          <p:nvPr/>
        </p:nvGrpSpPr>
        <p:grpSpPr bwMode="auto">
          <a:xfrm>
            <a:off x="7396163" y="4270375"/>
            <a:ext cx="849312" cy="684000"/>
            <a:chOff x="2750388" y="316835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5" name="Скругленный прямоугольник 104"/>
            <p:cNvSpPr/>
            <p:nvPr/>
          </p:nvSpPr>
          <p:spPr>
            <a:xfrm>
              <a:off x="2750388" y="316835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6" name="Скругленный прямоугольник 4"/>
            <p:cNvSpPr/>
            <p:nvPr/>
          </p:nvSpPr>
          <p:spPr>
            <a:xfrm>
              <a:off x="2772643" y="3190578"/>
              <a:ext cx="805951"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36 244,6</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1" name="Группа 106"/>
          <p:cNvGrpSpPr>
            <a:grpSpLocks/>
          </p:cNvGrpSpPr>
          <p:nvPr/>
        </p:nvGrpSpPr>
        <p:grpSpPr bwMode="auto">
          <a:xfrm>
            <a:off x="7395369" y="5092700"/>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2"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102,9</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2" name="Группа 109"/>
          <p:cNvGrpSpPr>
            <a:grpSpLocks/>
          </p:cNvGrpSpPr>
          <p:nvPr/>
        </p:nvGrpSpPr>
        <p:grpSpPr bwMode="auto">
          <a:xfrm>
            <a:off x="7400132" y="5913438"/>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83" name="Группа 112"/>
          <p:cNvGrpSpPr>
            <a:grpSpLocks/>
          </p:cNvGrpSpPr>
          <p:nvPr/>
        </p:nvGrpSpPr>
        <p:grpSpPr bwMode="auto">
          <a:xfrm>
            <a:off x="8293894" y="2668588"/>
            <a:ext cx="792000" cy="684000"/>
            <a:chOff x="3686493" y="1449512"/>
            <a:chExt cx="847144"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4" name="Скругленный прямоугольник 113"/>
            <p:cNvSpPr/>
            <p:nvPr/>
          </p:nvSpPr>
          <p:spPr>
            <a:xfrm>
              <a:off x="3686493" y="1449512"/>
              <a:ext cx="847144"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5" name="Скругленный прямоугольник 4"/>
            <p:cNvSpPr/>
            <p:nvPr/>
          </p:nvSpPr>
          <p:spPr>
            <a:xfrm>
              <a:off x="3708703" y="1471737"/>
              <a:ext cx="80272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4" name="Группа 115"/>
          <p:cNvGrpSpPr>
            <a:grpSpLocks/>
          </p:cNvGrpSpPr>
          <p:nvPr/>
        </p:nvGrpSpPr>
        <p:grpSpPr bwMode="auto">
          <a:xfrm>
            <a:off x="8297862" y="3471863"/>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5" name="Группа 118"/>
          <p:cNvGrpSpPr>
            <a:grpSpLocks/>
          </p:cNvGrpSpPr>
          <p:nvPr/>
        </p:nvGrpSpPr>
        <p:grpSpPr bwMode="auto">
          <a:xfrm>
            <a:off x="8304212" y="4270375"/>
            <a:ext cx="792000" cy="684000"/>
            <a:chOff x="3686497" y="3087273"/>
            <a:chExt cx="827510"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0" name="Скругленный прямоугольник 119"/>
            <p:cNvSpPr/>
            <p:nvPr/>
          </p:nvSpPr>
          <p:spPr>
            <a:xfrm>
              <a:off x="3686497" y="3087273"/>
              <a:ext cx="827510"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1" name="Скругленный прямоугольник 4"/>
            <p:cNvSpPr/>
            <p:nvPr/>
          </p:nvSpPr>
          <p:spPr>
            <a:xfrm>
              <a:off x="3708733" y="3109498"/>
              <a:ext cx="783037"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37 873,0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6" name="Группа 121"/>
          <p:cNvGrpSpPr>
            <a:grpSpLocks/>
          </p:cNvGrpSpPr>
          <p:nvPr/>
        </p:nvGrpSpPr>
        <p:grpSpPr bwMode="auto">
          <a:xfrm>
            <a:off x="8316913" y="5092700"/>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70787" y="3997658"/>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104,7</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7" name="Группа 124"/>
          <p:cNvGrpSpPr>
            <a:grpSpLocks/>
          </p:cNvGrpSpPr>
          <p:nvPr/>
        </p:nvGrpSpPr>
        <p:grpSpPr bwMode="auto">
          <a:xfrm>
            <a:off x="8297862" y="5913437"/>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7E222503-0E88-4674-B39F-378D70ABE7FE}" type="slidenum">
              <a:rPr lang="ru-RU" altLang="ru-RU" sz="1400" smtClean="0"/>
              <a:pPr>
                <a:spcBef>
                  <a:spcPct val="0"/>
                </a:spcBef>
                <a:buFontTx/>
                <a:buNone/>
              </a:pPr>
              <a:t>43</a:t>
            </a:fld>
            <a:endParaRPr lang="ru-RU" altLang="ru-RU" sz="1400" smtClean="0"/>
          </a:p>
        </p:txBody>
      </p:sp>
    </p:spTree>
    <p:extLst>
      <p:ext uri="{BB962C8B-B14F-4D97-AF65-F5344CB8AC3E}">
        <p14:creationId xmlns:p14="http://schemas.microsoft.com/office/powerpoint/2010/main" val="32429293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160" y="836712"/>
            <a:ext cx="6368436"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600" dirty="0" smtClean="0">
                <a:solidFill>
                  <a:prstClr val="black"/>
                </a:solidFill>
                <a:latin typeface="Times New Roman" panose="02020603050405020304" pitchFamily="18" charset="0"/>
                <a:cs typeface="Times New Roman" panose="02020603050405020304" pitchFamily="18" charset="0"/>
              </a:rPr>
              <a:t>управления </a:t>
            </a:r>
            <a:r>
              <a:rPr lang="ru-RU" sz="1600" dirty="0">
                <a:solidFill>
                  <a:prstClr val="black"/>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8" name="Схема 17"/>
          <p:cNvGraphicFramePr/>
          <p:nvPr>
            <p:extLst>
              <p:ext uri="{D42A27DB-BD31-4B8C-83A1-F6EECF244321}">
                <p14:modId xmlns:p14="http://schemas.microsoft.com/office/powerpoint/2010/main" val="4143397615"/>
              </p:ext>
            </p:extLst>
          </p:nvPr>
        </p:nvGraphicFramePr>
        <p:xfrm>
          <a:off x="4355976" y="2492896"/>
          <a:ext cx="456823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Диаграмма 10"/>
          <p:cNvGraphicFramePr>
            <a:graphicFrameLocks/>
          </p:cNvGraphicFramePr>
          <p:nvPr>
            <p:extLst>
              <p:ext uri="{D42A27DB-BD31-4B8C-83A1-F6EECF244321}">
                <p14:modId xmlns:p14="http://schemas.microsoft.com/office/powerpoint/2010/main" val="268401764"/>
              </p:ext>
            </p:extLst>
          </p:nvPr>
        </p:nvGraphicFramePr>
        <p:xfrm>
          <a:off x="0" y="3212976"/>
          <a:ext cx="4180228" cy="3384376"/>
        </p:xfrm>
        <a:graphic>
          <a:graphicData uri="http://schemas.openxmlformats.org/drawingml/2006/chart">
            <c:chart xmlns:c="http://schemas.openxmlformats.org/drawingml/2006/chart" xmlns:r="http://schemas.openxmlformats.org/officeDocument/2006/relationships" r:id="rId7"/>
          </a:graphicData>
        </a:graphic>
      </p:graphicFrame>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41036" y="864209"/>
            <a:ext cx="2592000" cy="1496503"/>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44</a:t>
            </a:fld>
            <a:endParaRPr lang="ru-RU" dirty="0">
              <a:solidFill>
                <a:prstClr val="black"/>
              </a:solidFill>
            </a:endParaRPr>
          </a:p>
        </p:txBody>
      </p:sp>
    </p:spTree>
    <p:extLst>
      <p:ext uri="{BB962C8B-B14F-4D97-AF65-F5344CB8AC3E}">
        <p14:creationId xmlns:p14="http://schemas.microsoft.com/office/powerpoint/2010/main" val="2846535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35102" y="2720198"/>
            <a:ext cx="4999313" cy="56478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Доля муниципальных нормативных правовых актов, внесенных в регистр муниципальных нормативных правовых актов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14463" y="3356992"/>
            <a:ext cx="5004363" cy="68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Доля подготовленных нормативных правовых актов Чувашской Республики, регулирующих вопросы противодействия коррупции, отнесенные к компетенции субъекта Российской Федерации,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6811" y="4149152"/>
            <a:ext cx="5007604"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Соблюдение сроков государственной регистрации нормативных правовых актов органов исполнительной власти Чувашской Республики, установленных законодательством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6810" y="4903804"/>
            <a:ext cx="4992016"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Количество зарегистрированных актов гражданского состояния и совершенных юридически значимых действий, единиц в год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26809" y="5661312"/>
            <a:ext cx="4969009"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Срок предоставления информации органами записи актов гражданского состояния гражданам и юридическим лицам, дней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1917" y="1643516"/>
            <a:ext cx="248983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45</a:t>
            </a:fld>
            <a:endParaRPr lang="ru-RU" dirty="0">
              <a:solidFill>
                <a:prstClr val="black"/>
              </a:solidFill>
            </a:endParaRPr>
          </a:p>
        </p:txBody>
      </p:sp>
      <p:graphicFrame>
        <p:nvGraphicFramePr>
          <p:cNvPr id="54" name="Схема 53"/>
          <p:cNvGraphicFramePr/>
          <p:nvPr>
            <p:extLst>
              <p:ext uri="{D42A27DB-BD31-4B8C-83A1-F6EECF244321}">
                <p14:modId xmlns:p14="http://schemas.microsoft.com/office/powerpoint/2010/main" val="2363257542"/>
              </p:ext>
            </p:extLst>
          </p:nvPr>
        </p:nvGraphicFramePr>
        <p:xfrm>
          <a:off x="5130328" y="1124744"/>
          <a:ext cx="3906168"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2" descr="T:\Сектор финансирования\sistema upravleniya kadrami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9715757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Схема 16"/>
          <p:cNvGraphicFramePr/>
          <p:nvPr>
            <p:extLst>
              <p:ext uri="{D42A27DB-BD31-4B8C-83A1-F6EECF244321}">
                <p14:modId xmlns:p14="http://schemas.microsoft.com/office/powerpoint/2010/main" val="1289723196"/>
              </p:ext>
            </p:extLst>
          </p:nvPr>
        </p:nvGraphicFramePr>
        <p:xfrm>
          <a:off x="4716016" y="2708920"/>
          <a:ext cx="4295800" cy="3721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18208"/>
            <a:ext cx="6152412" cy="1746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a:t>
            </a:r>
          </a:p>
          <a:p>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719146438"/>
              </p:ext>
            </p:extLst>
          </p:nvPr>
        </p:nvGraphicFramePr>
        <p:xfrm>
          <a:off x="147780" y="3356992"/>
          <a:ext cx="4568236" cy="3073700"/>
        </p:xfrm>
        <a:graphic>
          <a:graphicData uri="http://schemas.openxmlformats.org/drawingml/2006/chart">
            <c:chart xmlns:c="http://schemas.openxmlformats.org/drawingml/2006/chart" xmlns:r="http://schemas.openxmlformats.org/officeDocument/2006/relationships" r:id="rId8"/>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46</a:t>
            </a:fld>
            <a:endParaRPr lang="ru-RU" dirty="0"/>
          </a:p>
        </p:txBody>
      </p:sp>
      <p:pic>
        <p:nvPicPr>
          <p:cNvPr id="14"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16216" y="849087"/>
            <a:ext cx="2520280" cy="1591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71483560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965847242"/>
              </p:ext>
            </p:extLst>
          </p:nvPr>
        </p:nvGraphicFramePr>
        <p:xfrm>
          <a:off x="5130328" y="980727"/>
          <a:ext cx="3906168" cy="5400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36000" y="2213331"/>
            <a:ext cx="5076000"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образования, профессионального </a:t>
            </a:r>
            <a:r>
              <a:rPr lang="ru-RU" sz="1100" dirty="0" smtClean="0">
                <a:solidFill>
                  <a:schemeClr val="tx1"/>
                </a:solidFill>
                <a:latin typeface="Times New Roman" panose="02020603050405020304" pitchFamily="18" charset="0"/>
                <a:cs typeface="Times New Roman" panose="02020603050405020304" pitchFamily="18" charset="0"/>
              </a:rPr>
              <a:t>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6000" y="2816984"/>
            <a:ext cx="5076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Обеспеченность детей дошкольного возраста местами в дошкольных образовательных организациях, количество мест на 1000 детей</a:t>
            </a:r>
          </a:p>
        </p:txBody>
      </p:sp>
      <p:sp>
        <p:nvSpPr>
          <p:cNvPr id="33" name="Скругленный прямоугольник 32"/>
          <p:cNvSpPr/>
          <p:nvPr/>
        </p:nvSpPr>
        <p:spPr>
          <a:xfrm>
            <a:off x="36000" y="3352936"/>
            <a:ext cx="5076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36000" y="3976006"/>
            <a:ext cx="5076000" cy="64027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выпускников государственных профессиональных образовательных организаций Чувашской Республики очной формы обучения, трудоустроившихся в течение одного года после окончания обучения по полученной специальности (профессии), в общей их </a:t>
            </a:r>
            <a:r>
              <a:rPr lang="ru-RU" sz="1100" dirty="0" smtClean="0">
                <a:solidFill>
                  <a:schemeClr val="tx1"/>
                </a:solidFill>
                <a:latin typeface="Times New Roman" panose="02020603050405020304" pitchFamily="18" charset="0"/>
                <a:cs typeface="Times New Roman" panose="02020603050405020304" pitchFamily="18" charset="0"/>
              </a:rPr>
              <a:t>численности,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36000" y="4646720"/>
            <a:ext cx="5076000"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детей и молодежи, охваченных дополнительными общеобразовательными программами, в общей численности детей и молодежи 5-18 </a:t>
            </a:r>
            <a:r>
              <a:rPr lang="ru-RU" sz="1100" dirty="0" smtClean="0">
                <a:solidFill>
                  <a:schemeClr val="tx1"/>
                </a:solidFill>
                <a:latin typeface="Times New Roman" panose="02020603050405020304" pitchFamily="18" charset="0"/>
                <a:cs typeface="Times New Roman" panose="02020603050405020304" pitchFamily="18" charset="0"/>
              </a:rPr>
              <a:t>лет,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36000" y="5220756"/>
            <a:ext cx="5076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молодежи в возрасте от 14 до 30 лет, охваченной деятельностью молодежных общественных объединений, в общей ее </a:t>
            </a:r>
            <a:r>
              <a:rPr lang="ru-RU" sz="1100" dirty="0" smtClean="0">
                <a:solidFill>
                  <a:schemeClr val="tx1"/>
                </a:solidFill>
                <a:latin typeface="Times New Roman" panose="02020603050405020304" pitchFamily="18" charset="0"/>
                <a:cs typeface="Times New Roman" panose="02020603050405020304" pitchFamily="18" charset="0"/>
              </a:rPr>
              <a:t>численности,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47</a:t>
            </a:fld>
            <a:endParaRPr lang="ru-RU" dirty="0"/>
          </a:p>
        </p:txBody>
      </p:sp>
      <p:sp>
        <p:nvSpPr>
          <p:cNvPr id="13" name="Скругленный прямоугольник 12"/>
          <p:cNvSpPr/>
          <p:nvPr/>
        </p:nvSpPr>
        <p:spPr>
          <a:xfrm>
            <a:off x="36000" y="5794795"/>
            <a:ext cx="5076000" cy="658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Удельный вес образовательных организаций, имеющих органы общественного управления, эффективно влияющие на формирование заказа на образовательные услуги, решение кадровых, экономических и других </a:t>
            </a:r>
            <a:r>
              <a:rPr lang="ru-RU" sz="1100" dirty="0" smtClean="0">
                <a:solidFill>
                  <a:schemeClr val="tx1"/>
                </a:solidFill>
                <a:latin typeface="Times New Roman" panose="02020603050405020304" pitchFamily="18" charset="0"/>
                <a:cs typeface="Times New Roman" panose="02020603050405020304" pitchFamily="18" charset="0"/>
              </a:rPr>
              <a:t>вопросов,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749868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4568236"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400" dirty="0" smtClean="0">
                <a:solidFill>
                  <a:schemeClr val="tx1"/>
                </a:solidFill>
                <a:latin typeface="Times New Roman" panose="02020603050405020304" pitchFamily="18" charset="0"/>
                <a:cs typeface="Times New Roman" panose="02020603050405020304" pitchFamily="18" charset="0"/>
              </a:rPr>
              <a:t>науки</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20742108"/>
              </p:ext>
            </p:extLst>
          </p:nvPr>
        </p:nvGraphicFramePr>
        <p:xfrm>
          <a:off x="147780" y="3356992"/>
          <a:ext cx="4712251"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48</a:t>
            </a:fld>
            <a:endParaRPr lang="ru-RU" dirty="0"/>
          </a:p>
        </p:txBody>
      </p:sp>
      <p:grpSp>
        <p:nvGrpSpPr>
          <p:cNvPr id="3" name="Группа 2"/>
          <p:cNvGrpSpPr/>
          <p:nvPr/>
        </p:nvGrpSpPr>
        <p:grpSpPr>
          <a:xfrm>
            <a:off x="4860032" y="1781781"/>
            <a:ext cx="3519114" cy="2776787"/>
            <a:chOff x="4842345" y="2796640"/>
            <a:chExt cx="3519114" cy="218901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 name="Полилиния 3"/>
            <p:cNvSpPr/>
            <p:nvPr/>
          </p:nvSpPr>
          <p:spPr>
            <a:xfrm>
              <a:off x="4842345" y="2796640"/>
              <a:ext cx="2943695" cy="328887"/>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52119" y="3160837"/>
              <a:ext cx="2943695" cy="31217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Профилактика заболеваний и формирование здорового образа жизни. Развитие первичной медико-санитарной помощи </a:t>
              </a:r>
            </a:p>
          </p:txBody>
        </p:sp>
        <p:sp>
          <p:nvSpPr>
            <p:cNvPr id="11" name="Полилиния 10"/>
            <p:cNvSpPr/>
            <p:nvPr/>
          </p:nvSpPr>
          <p:spPr>
            <a:xfrm>
              <a:off x="4842346" y="3515584"/>
              <a:ext cx="2943694" cy="37629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Совершенствование оказания специализированной, включая высокотехнологичную, медицинской помощи, </a:t>
              </a:r>
              <a:r>
                <a:rPr lang="ru-RU" sz="900" dirty="0" smtClean="0">
                  <a:solidFill>
                    <a:schemeClr val="tx1"/>
                  </a:solidFill>
                  <a:latin typeface="Times New Roman" panose="02020603050405020304" pitchFamily="18" charset="0"/>
                  <a:cs typeface="Times New Roman" panose="02020603050405020304" pitchFamily="18" charset="0"/>
                </a:rPr>
                <a:t>скорой </a:t>
              </a:r>
              <a:r>
                <a:rPr lang="ru-RU" sz="900" dirty="0">
                  <a:solidFill>
                    <a:schemeClr val="tx1"/>
                  </a:solidFill>
                  <a:latin typeface="Times New Roman" panose="02020603050405020304" pitchFamily="18" charset="0"/>
                  <a:cs typeface="Times New Roman" panose="02020603050405020304" pitchFamily="18" charset="0"/>
                </a:rPr>
                <a:t>медицинской помощи, медицинской эвакуации </a:t>
              </a:r>
            </a:p>
          </p:txBody>
        </p:sp>
        <p:sp>
          <p:nvSpPr>
            <p:cNvPr id="18" name="Полилиния 17"/>
            <p:cNvSpPr/>
            <p:nvPr/>
          </p:nvSpPr>
          <p:spPr>
            <a:xfrm>
              <a:off x="4842347" y="3930460"/>
              <a:ext cx="2943693"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Охрана здоровья матери и ребенка</a:t>
              </a:r>
            </a:p>
          </p:txBody>
        </p:sp>
        <p:sp>
          <p:nvSpPr>
            <p:cNvPr id="19" name="Полилиния 18"/>
            <p:cNvSpPr/>
            <p:nvPr/>
          </p:nvSpPr>
          <p:spPr>
            <a:xfrm>
              <a:off x="4842348" y="4209066"/>
              <a:ext cx="2943692"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Развитие медицинской реабилитации и санаторно-курортного лечения, в том числе детей</a:t>
              </a:r>
            </a:p>
          </p:txBody>
        </p:sp>
        <p:sp>
          <p:nvSpPr>
            <p:cNvPr id="20" name="Полилиния 19"/>
            <p:cNvSpPr/>
            <p:nvPr/>
          </p:nvSpPr>
          <p:spPr>
            <a:xfrm>
              <a:off x="4842349" y="4473085"/>
              <a:ext cx="2943691"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Оказание паллиативной помощи, в том числе детям</a:t>
              </a:r>
            </a:p>
          </p:txBody>
        </p:sp>
        <p:sp>
          <p:nvSpPr>
            <p:cNvPr id="21" name="Полилиния 20"/>
            <p:cNvSpPr/>
            <p:nvPr/>
          </p:nvSpPr>
          <p:spPr>
            <a:xfrm>
              <a:off x="4842349" y="4729451"/>
              <a:ext cx="2943691"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Обеспечение здравоохранения кадрами высокой квалификации</a:t>
              </a:r>
            </a:p>
          </p:txBody>
        </p:sp>
        <p:sp>
          <p:nvSpPr>
            <p:cNvPr id="22" name="Полилиния 21"/>
            <p:cNvSpPr/>
            <p:nvPr/>
          </p:nvSpPr>
          <p:spPr>
            <a:xfrm>
              <a:off x="7826471" y="3160837"/>
              <a:ext cx="534987" cy="31217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dirty="0" smtClean="0">
                  <a:solidFill>
                    <a:schemeClr val="tx1"/>
                  </a:solidFill>
                  <a:latin typeface="Times New Roman" panose="02020603050405020304" pitchFamily="18" charset="0"/>
                  <a:cs typeface="Times New Roman" panose="02020603050405020304" pitchFamily="18" charset="0"/>
                </a:rPr>
                <a:t>1 014,9</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826472" y="3515584"/>
              <a:ext cx="534987" cy="37745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1 992,5</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810498" y="3930460"/>
              <a:ext cx="534987" cy="255418"/>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111,6</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826472" y="4209066"/>
              <a:ext cx="534987" cy="208497"/>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126,7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826470" y="4446441"/>
              <a:ext cx="534987" cy="255418"/>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55,8</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826472" y="4730239"/>
              <a:ext cx="534987" cy="255418"/>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114,3</a:t>
              </a:r>
              <a:endParaRPr lang="ru-RU" sz="1050" kern="1200" dirty="0">
                <a:solidFill>
                  <a:schemeClr val="tx1"/>
                </a:solidFill>
                <a:latin typeface="Times New Roman" panose="02020603050405020304" pitchFamily="18" charset="0"/>
                <a:cs typeface="Times New Roman" panose="02020603050405020304" pitchFamily="18" charset="0"/>
              </a:endParaRPr>
            </a:p>
          </p:txBody>
        </p:sp>
      </p:grpSp>
      <p:sp>
        <p:nvSpPr>
          <p:cNvPr id="16" name="Скругленный прямоугольник 4"/>
          <p:cNvSpPr/>
          <p:nvPr/>
        </p:nvSpPr>
        <p:spPr>
          <a:xfrm>
            <a:off x="4860031" y="4590212"/>
            <a:ext cx="2940991" cy="338912"/>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Совершенствование системы лекарственного </a:t>
            </a:r>
            <a:r>
              <a:rPr lang="ru-RU" sz="1000" dirty="0" smtClean="0">
                <a:solidFill>
                  <a:schemeClr val="tx1"/>
                </a:solidFill>
                <a:latin typeface="Times New Roman" panose="02020603050405020304" pitchFamily="18" charset="0"/>
                <a:cs typeface="Times New Roman" panose="02020603050405020304" pitchFamily="18" charset="0"/>
              </a:rPr>
              <a:t>обеспечения</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863914" y="5724000"/>
            <a:ext cx="2939814"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Организация обязательного медицинского страхования граждан Российской Федерации</a:t>
            </a:r>
          </a:p>
        </p:txBody>
      </p:sp>
      <p:sp>
        <p:nvSpPr>
          <p:cNvPr id="30" name="Полилиния 29"/>
          <p:cNvSpPr/>
          <p:nvPr/>
        </p:nvSpPr>
        <p:spPr>
          <a:xfrm>
            <a:off x="4863915" y="5328000"/>
            <a:ext cx="2939812"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Совершенствование системы планирования</a:t>
            </a:r>
          </a:p>
        </p:txBody>
      </p:sp>
      <p:sp>
        <p:nvSpPr>
          <p:cNvPr id="31" name="Полилиния 30"/>
          <p:cNvSpPr/>
          <p:nvPr/>
        </p:nvSpPr>
        <p:spPr>
          <a:xfrm>
            <a:off x="4863914" y="4968000"/>
            <a:ext cx="2939813"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Развитие информатизации в здравоохранении</a:t>
            </a:r>
          </a:p>
        </p:txBody>
      </p:sp>
      <p:sp>
        <p:nvSpPr>
          <p:cNvPr id="32" name="Полилиния 31"/>
          <p:cNvSpPr/>
          <p:nvPr/>
        </p:nvSpPr>
        <p:spPr>
          <a:xfrm>
            <a:off x="4863916" y="6122803"/>
            <a:ext cx="2939811"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000" dirty="0" smtClean="0">
                <a:solidFill>
                  <a:schemeClr val="tx1"/>
                </a:solidFill>
                <a:latin typeface="Times New Roman" panose="02020603050405020304" pitchFamily="18" charset="0"/>
                <a:cs typeface="Times New Roman" panose="02020603050405020304" pitchFamily="18" charset="0"/>
              </a:rPr>
              <a:t>программы</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844157" y="4597670"/>
            <a:ext cx="534987"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smtClean="0">
                <a:solidFill>
                  <a:schemeClr val="tx1"/>
                </a:solidFill>
                <a:latin typeface="Times New Roman" panose="02020603050405020304" pitchFamily="18" charset="0"/>
                <a:cs typeface="Times New Roman" panose="02020603050405020304" pitchFamily="18" charset="0"/>
              </a:rPr>
              <a:t>492,5</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844160" y="496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30,3</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844160" y="532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1,3</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844160" y="5724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4 672,4</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844160" y="6140803"/>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184,2</a:t>
            </a:r>
            <a:endParaRPr lang="ru-RU" sz="1050" kern="1200" dirty="0">
              <a:solidFill>
                <a:schemeClr val="tx1"/>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855" y="582013"/>
            <a:ext cx="1512168" cy="784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8407772" y="2268000"/>
            <a:ext cx="564288" cy="396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1 014,9</a:t>
            </a:r>
          </a:p>
        </p:txBody>
      </p:sp>
      <p:sp>
        <p:nvSpPr>
          <p:cNvPr id="41" name="Полилиния 40"/>
          <p:cNvSpPr/>
          <p:nvPr/>
        </p:nvSpPr>
        <p:spPr>
          <a:xfrm>
            <a:off x="7844159" y="1794859"/>
            <a:ext cx="534987" cy="4176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22758" y="1794859"/>
            <a:ext cx="534987" cy="4176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860032" y="1268760"/>
            <a:ext cx="4082731" cy="47459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 млн. руб.</a:t>
            </a:r>
          </a:p>
        </p:txBody>
      </p:sp>
      <p:sp>
        <p:nvSpPr>
          <p:cNvPr id="44" name="Полилиния 43"/>
          <p:cNvSpPr/>
          <p:nvPr/>
        </p:nvSpPr>
        <p:spPr>
          <a:xfrm>
            <a:off x="8410863" y="2718000"/>
            <a:ext cx="561197" cy="4788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1 977,9</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09070" y="3252859"/>
            <a:ext cx="534987"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108,6</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407775" y="3597688"/>
            <a:ext cx="564285" cy="277026"/>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125,6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07774" y="3886172"/>
            <a:ext cx="564286"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55,8</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407773" y="4258800"/>
            <a:ext cx="564287"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132,9</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07772" y="4597670"/>
            <a:ext cx="564288"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496,9</a:t>
            </a:r>
          </a:p>
        </p:txBody>
      </p:sp>
      <p:sp>
        <p:nvSpPr>
          <p:cNvPr id="50" name="Полилиния 49"/>
          <p:cNvSpPr/>
          <p:nvPr/>
        </p:nvSpPr>
        <p:spPr>
          <a:xfrm>
            <a:off x="8422758" y="496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30,3</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439881" y="532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1,3</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422758" y="5724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4 672,4</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422758" y="6140803"/>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183,3</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0078999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711532844"/>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74926" y="2394473"/>
            <a:ext cx="502865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33" name="Скругленный прямоугольник 32"/>
          <p:cNvSpPr/>
          <p:nvPr/>
        </p:nvSpPr>
        <p:spPr>
          <a:xfrm>
            <a:off x="82166" y="3057149"/>
            <a:ext cx="5021411" cy="5421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67573" y="3718355"/>
            <a:ext cx="5021412"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36" name="Скругленный прямоугольник 35"/>
          <p:cNvSpPr/>
          <p:nvPr/>
        </p:nvSpPr>
        <p:spPr>
          <a:xfrm>
            <a:off x="67574" y="4385002"/>
            <a:ext cx="502141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Смертность от болезней системы кровообращения (случаев на 100 тыс. населения) </a:t>
            </a:r>
          </a:p>
        </p:txBody>
      </p:sp>
      <p:sp>
        <p:nvSpPr>
          <p:cNvPr id="37" name="Скругленный прямоугольник 36"/>
          <p:cNvSpPr/>
          <p:nvPr/>
        </p:nvSpPr>
        <p:spPr>
          <a:xfrm>
            <a:off x="67573" y="5042237"/>
            <a:ext cx="502141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Смертность от ДТП (случаев на 100 тыс. населения) </a:t>
            </a:r>
          </a:p>
        </p:txBody>
      </p:sp>
      <p:sp>
        <p:nvSpPr>
          <p:cNvPr id="11" name="Скругленный прямоугольник 10"/>
          <p:cNvSpPr/>
          <p:nvPr/>
        </p:nvSpPr>
        <p:spPr>
          <a:xfrm>
            <a:off x="74926" y="1485742"/>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49</a:t>
            </a:fld>
            <a:endParaRPr lang="ru-RU" dirty="0"/>
          </a:p>
        </p:txBody>
      </p:sp>
      <p:sp>
        <p:nvSpPr>
          <p:cNvPr id="13" name="Скругленный прямоугольник 12"/>
          <p:cNvSpPr/>
          <p:nvPr/>
        </p:nvSpPr>
        <p:spPr>
          <a:xfrm>
            <a:off x="74926" y="5708884"/>
            <a:ext cx="5021411" cy="51026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Обеспеченность врачами (без учета федеральных медицинских организаций, находящихся на территории Чувашской Республики) (на 10 тыс. населения)</a:t>
            </a:r>
          </a:p>
        </p:txBody>
      </p:sp>
      <p:pic>
        <p:nvPicPr>
          <p:cNvPr id="34" name="Picture 2" descr="C:\Users\o.kudryavceva\Desktop\для слайдов_медицина фото\IMG_3698.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88909" y="76470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9238311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497954"/>
            <a:ext cx="4209357" cy="323165"/>
          </a:xfrm>
          <a:prstGeom prst="rect">
            <a:avLst/>
          </a:prstGeom>
          <a:noFill/>
        </p:spPr>
        <p:txBody>
          <a:bodyPr wrap="none" rtlCol="0">
            <a:spAutoFit/>
          </a:bodyPr>
          <a:lstStyle/>
          <a:p>
            <a:pP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604088391"/>
              </p:ext>
            </p:extLst>
          </p:nvPr>
        </p:nvGraphicFramePr>
        <p:xfrm>
          <a:off x="183206" y="2979172"/>
          <a:ext cx="4552407" cy="3251466"/>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50</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859028537"/>
              </p:ext>
            </p:extLst>
          </p:nvPr>
        </p:nvGraphicFramePr>
        <p:xfrm>
          <a:off x="5076056" y="2708921"/>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7383" y="717656"/>
            <a:ext cx="2736304" cy="14927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Группа 12"/>
          <p:cNvGrpSpPr/>
          <p:nvPr/>
        </p:nvGrpSpPr>
        <p:grpSpPr>
          <a:xfrm>
            <a:off x="4845298" y="2547887"/>
            <a:ext cx="4155066" cy="3674680"/>
            <a:chOff x="4891267" y="2903549"/>
            <a:chExt cx="4155066" cy="3208808"/>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14" name="Полилиния 13"/>
            <p:cNvSpPr/>
            <p:nvPr/>
          </p:nvSpPr>
          <p:spPr>
            <a:xfrm>
              <a:off x="4906001" y="2903549"/>
              <a:ext cx="4116390" cy="47718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2017 г., млн. руб.</a:t>
              </a:r>
            </a:p>
          </p:txBody>
        </p:sp>
        <p:sp>
          <p:nvSpPr>
            <p:cNvPr id="15" name="Полилиния 14"/>
            <p:cNvSpPr/>
            <p:nvPr/>
          </p:nvSpPr>
          <p:spPr>
            <a:xfrm>
              <a:off x="4906001" y="3474932"/>
              <a:ext cx="2520281" cy="27695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891738" y="3853712"/>
              <a:ext cx="2534544" cy="50303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защиты населения от безработицы и содействие в </a:t>
              </a:r>
              <a:r>
                <a:rPr lang="ru-RU" sz="1100" dirty="0" smtClean="0">
                  <a:solidFill>
                    <a:prstClr val="black"/>
                  </a:solidFill>
                  <a:latin typeface="Times New Roman" panose="02020603050405020304" pitchFamily="18" charset="0"/>
                  <a:cs typeface="Times New Roman" panose="02020603050405020304" pitchFamily="18" charset="0"/>
                </a:rPr>
                <a:t>трудоустройстве</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891267" y="4427502"/>
              <a:ext cx="2535015" cy="47348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Улучшение условий труда, охраны труда и здоровья работающих в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Республике</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906001" y="5672205"/>
              <a:ext cx="2520281" cy="4401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prstClr val="black"/>
                  </a:solidFill>
                  <a:latin typeface="Times New Roman" panose="02020603050405020304" pitchFamily="18" charset="0"/>
                  <a:cs typeface="Times New Roman" panose="02020603050405020304" pitchFamily="18" charset="0"/>
                </a:rPr>
                <a:t>программы</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559467" y="3474932"/>
              <a:ext cx="736665" cy="27695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325969" y="3853712"/>
              <a:ext cx="720000" cy="503032"/>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248,8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325969" y="4450995"/>
              <a:ext cx="720364" cy="47349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325969" y="5676998"/>
              <a:ext cx="704231" cy="42976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159,8</a:t>
              </a:r>
              <a:endParaRPr lang="ru-RU" sz="1100" dirty="0">
                <a:solidFill>
                  <a:prstClr val="black"/>
                </a:solidFill>
                <a:latin typeface="Times New Roman" panose="02020603050405020304" pitchFamily="18" charset="0"/>
                <a:cs typeface="Times New Roman" panose="02020603050405020304" pitchFamily="18" charset="0"/>
              </a:endParaRPr>
            </a:p>
          </p:txBody>
        </p:sp>
      </p:grpSp>
      <p:sp>
        <p:nvSpPr>
          <p:cNvPr id="24" name="Полилиния 23"/>
          <p:cNvSpPr/>
          <p:nvPr/>
        </p:nvSpPr>
        <p:spPr>
          <a:xfrm>
            <a:off x="8297153" y="3202226"/>
            <a:ext cx="709224" cy="317169"/>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23267" y="3636000"/>
            <a:ext cx="70511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250,3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24000" y="4320000"/>
            <a:ext cx="720364" cy="52423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24000" y="5724000"/>
            <a:ext cx="706990" cy="49215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160,2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860032" y="4914214"/>
            <a:ext cx="2520281" cy="75390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Сопровождение инвалидов молодого возраста при получении ими профессионального образования и содействие в последующем трудоустройстве</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280000" y="4896000"/>
            <a:ext cx="723258" cy="75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0,8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24000" y="4896000"/>
            <a:ext cx="720364" cy="75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0,9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4141518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4252499400"/>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107502" y="314096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schemeClr val="tx1"/>
                </a:solidFill>
                <a:latin typeface="Times New Roman" panose="02020603050405020304" pitchFamily="18" charset="0"/>
                <a:cs typeface="Times New Roman" panose="02020603050405020304" pitchFamily="18" charset="0"/>
              </a:rPr>
              <a:t>Уровень безработицы в среднем за год, %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4243242"/>
            <a:ext cx="4953999" cy="91064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schemeClr val="tx1"/>
                </a:solidFill>
                <a:latin typeface="Times New Roman" panose="02020603050405020304" pitchFamily="18" charset="0"/>
                <a:cs typeface="Times New Roman" panose="02020603050405020304" pitchFamily="18" charset="0"/>
              </a:rPr>
              <a:t>Уровень регистрируемой безработицы в  среднем за год,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530120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schemeClr val="tx1"/>
                </a:solidFill>
                <a:latin typeface="Times New Roman" panose="02020603050405020304" pitchFamily="18" charset="0"/>
                <a:cs typeface="Times New Roman" panose="02020603050405020304" pitchFamily="18" charset="0"/>
              </a:rPr>
              <a:t>Удельный вес работников, занятых во вредных и (или) опасных  условиях труда, в общей численности работников,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51</a:t>
            </a:fld>
            <a:endParaRPr lang="ru-RU" dirty="0"/>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6435749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52</a:t>
            </a:fld>
            <a:endParaRPr lang="ru-RU" dirty="0"/>
          </a:p>
        </p:txBody>
      </p:sp>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4269515788"/>
              </p:ext>
            </p:extLst>
          </p:nvPr>
        </p:nvGraphicFramePr>
        <p:xfrm>
          <a:off x="124114" y="3140968"/>
          <a:ext cx="3920164" cy="324036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19404" y="2708920"/>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350509" y="674694"/>
            <a:ext cx="2232248" cy="1404156"/>
          </a:xfrm>
          <a:prstGeom prst="rect">
            <a:avLst/>
          </a:prstGeom>
          <a:ln>
            <a:noFill/>
          </a:ln>
          <a:effectLst>
            <a:softEdge rad="112500"/>
          </a:effectLst>
        </p:spPr>
      </p:pic>
      <p:graphicFrame>
        <p:nvGraphicFramePr>
          <p:cNvPr id="9" name="Схема 8"/>
          <p:cNvGraphicFramePr/>
          <p:nvPr>
            <p:extLst>
              <p:ext uri="{D42A27DB-BD31-4B8C-83A1-F6EECF244321}">
                <p14:modId xmlns:p14="http://schemas.microsoft.com/office/powerpoint/2010/main" val="880141056"/>
              </p:ext>
            </p:extLst>
          </p:nvPr>
        </p:nvGraphicFramePr>
        <p:xfrm>
          <a:off x="4202924" y="2276872"/>
          <a:ext cx="4681686" cy="360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Скругленный прямоугольник 10"/>
          <p:cNvSpPr/>
          <p:nvPr/>
        </p:nvSpPr>
        <p:spPr>
          <a:xfrm>
            <a:off x="4231028" y="5501018"/>
            <a:ext cx="2520000" cy="365935"/>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Старшее поколение</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1223139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2959" y="2432166"/>
            <a:ext cx="4932000"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schemeClr val="tx1"/>
                </a:solidFill>
                <a:latin typeface="Times New Roman" panose="02020603050405020304" pitchFamily="18" charset="0"/>
                <a:cs typeface="Times New Roman" panose="02020603050405020304" pitchFamily="18" charset="0"/>
              </a:rPr>
              <a:t>прожиточного минимума,%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62959" y="2996952"/>
            <a:ext cx="4932000" cy="68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приоритетных объектов социальной, транспортной, инженерной инфраструктуры в общем количестве приоритетных объектов в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Республике,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62959" y="3744000"/>
            <a:ext cx="4932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в возрасте от 5 до 18 лет, получающих дополнительное образование, в </a:t>
            </a:r>
            <a:r>
              <a:rPr lang="ru-RU" sz="1100" dirty="0">
                <a:solidFill>
                  <a:schemeClr val="tx1"/>
                </a:solidFill>
                <a:latin typeface="Times New Roman" panose="02020603050405020304" pitchFamily="18" charset="0"/>
                <a:cs typeface="Times New Roman" panose="02020603050405020304" pitchFamily="18" charset="0"/>
              </a:rPr>
              <a:t>общей численности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данного возраста,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62959" y="4388644"/>
            <a:ext cx="4932000"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общеобразовательных организаций, в которых создана универсальная </a:t>
            </a:r>
            <a:r>
              <a:rPr lang="ru-RU" sz="1100" dirty="0" err="1">
                <a:solidFill>
                  <a:schemeClr val="tx1"/>
                </a:solidFill>
                <a:latin typeface="Times New Roman" panose="02020603050405020304" pitchFamily="18" charset="0"/>
                <a:cs typeface="Times New Roman" panose="02020603050405020304" pitchFamily="18" charset="0"/>
              </a:rPr>
              <a:t>безбарьерная</a:t>
            </a:r>
            <a:r>
              <a:rPr lang="ru-RU" sz="1100" dirty="0">
                <a:solidFill>
                  <a:schemeClr val="tx1"/>
                </a:solidFill>
                <a:latin typeface="Times New Roman" panose="02020603050405020304" pitchFamily="18" charset="0"/>
                <a:cs typeface="Times New Roman" panose="02020603050405020304" pitchFamily="18" charset="0"/>
              </a:rPr>
              <a:t> среда для инклюзивного образования детей-инвалидов, в общем количестве общеобразовательных организаций в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Республике,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62959" y="5076000"/>
            <a:ext cx="4932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Удельный вес детей-инвалидов, получивших социальные услуги в организациях социального обслуживания для детей-инвалидов, в общей численности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2959" y="5709549"/>
            <a:ext cx="4932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Количество пунктов проката средств и предметов ухода за пожилыми людьми нарастающим итогом за </a:t>
            </a:r>
            <a:r>
              <a:rPr lang="ru-RU" sz="1100" dirty="0" smtClean="0">
                <a:solidFill>
                  <a:schemeClr val="tx1"/>
                </a:solidFill>
                <a:latin typeface="Times New Roman" panose="02020603050405020304" pitchFamily="18" charset="0"/>
                <a:cs typeface="Times New Roman" panose="02020603050405020304" pitchFamily="18" charset="0"/>
              </a:rPr>
              <a:t>период, ед.</a:t>
            </a:r>
          </a:p>
        </p:txBody>
      </p:sp>
      <p:sp>
        <p:nvSpPr>
          <p:cNvPr id="11" name="Скругленный прямоугольник 10"/>
          <p:cNvSpPr/>
          <p:nvPr/>
        </p:nvSpPr>
        <p:spPr>
          <a:xfrm>
            <a:off x="244113" y="1688057"/>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53</a:t>
            </a:fld>
            <a:endParaRPr lang="ru-RU" dirty="0"/>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graphicFrame>
        <p:nvGraphicFramePr>
          <p:cNvPr id="54" name="Схема 53"/>
          <p:cNvGraphicFramePr/>
          <p:nvPr>
            <p:extLst>
              <p:ext uri="{D42A27DB-BD31-4B8C-83A1-F6EECF244321}">
                <p14:modId xmlns:p14="http://schemas.microsoft.com/office/powerpoint/2010/main" val="1931731229"/>
              </p:ext>
            </p:extLst>
          </p:nvPr>
        </p:nvGraphicFramePr>
        <p:xfrm>
          <a:off x="5130328" y="1124744"/>
          <a:ext cx="3906168" cy="518457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5616094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C:\Users\e.babaeva\Desktop\img_00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343" y="908710"/>
            <a:ext cx="2664297" cy="16774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772096"/>
            <a:ext cx="6152413" cy="1950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350" dirty="0" smtClean="0">
                <a:solidFill>
                  <a:schemeClr val="tx1"/>
                </a:solidFill>
                <a:latin typeface="Times New Roman" panose="02020603050405020304" pitchFamily="18" charset="0"/>
                <a:cs typeface="Times New Roman" panose="02020603050405020304" pitchFamily="18" charset="0"/>
              </a:rPr>
              <a:t>Республики</a:t>
            </a:r>
            <a:r>
              <a:rPr lang="ru-RU" sz="1350" dirty="0">
                <a:solidFill>
                  <a:schemeClr val="tx1"/>
                </a:solidFill>
                <a:latin typeface="Times New Roman" panose="02020603050405020304" pitchFamily="18" charset="0"/>
                <a:cs typeface="Times New Roman" panose="02020603050405020304" pitchFamily="18" charset="0"/>
              </a:rPr>
              <a:t>;</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350" dirty="0" smtClean="0">
                <a:solidFill>
                  <a:schemeClr val="tx1"/>
                </a:solidFill>
                <a:latin typeface="Times New Roman" panose="02020603050405020304" pitchFamily="18" charset="0"/>
                <a:cs typeface="Times New Roman" panose="02020603050405020304" pitchFamily="18" charset="0"/>
              </a:rPr>
              <a:t>личности</a:t>
            </a:r>
            <a:r>
              <a:rPr lang="ru-RU" sz="135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35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350321975"/>
              </p:ext>
            </p:extLst>
          </p:nvPr>
        </p:nvGraphicFramePr>
        <p:xfrm>
          <a:off x="147780" y="3356992"/>
          <a:ext cx="4856268" cy="3073700"/>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54</a:t>
            </a:fld>
            <a:endParaRPr lang="ru-RU" dirty="0"/>
          </a:p>
        </p:txBody>
      </p:sp>
      <p:graphicFrame>
        <p:nvGraphicFramePr>
          <p:cNvPr id="13" name="Схема 12"/>
          <p:cNvGraphicFramePr/>
          <p:nvPr>
            <p:extLst>
              <p:ext uri="{D42A27DB-BD31-4B8C-83A1-F6EECF244321}">
                <p14:modId xmlns:p14="http://schemas.microsoft.com/office/powerpoint/2010/main" val="4123429152"/>
              </p:ext>
            </p:extLst>
          </p:nvPr>
        </p:nvGraphicFramePr>
        <p:xfrm>
          <a:off x="4860032" y="2787408"/>
          <a:ext cx="4151784" cy="36659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25140585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73109" y="3079630"/>
            <a:ext cx="49266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предоставления государственных и муниципальных услуг в сфере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68621" y="3868549"/>
            <a:ext cx="4918627" cy="7195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Удельный вес населения, участвующего в платных культурно-досуговых мероприятиях, проводимых государственными (муниципальными) учреждениями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61232" y="4623758"/>
            <a:ext cx="4918627" cy="78500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Количество экземпляров новых поступлений в библиотечные фонды общедоступных библиотек на 1 тыс. человек населения</a:t>
            </a:r>
          </a:p>
        </p:txBody>
      </p:sp>
      <p:sp>
        <p:nvSpPr>
          <p:cNvPr id="11" name="Скругленный прямоугольник 10"/>
          <p:cNvSpPr/>
          <p:nvPr/>
        </p:nvSpPr>
        <p:spPr>
          <a:xfrm>
            <a:off x="183607" y="1676163"/>
            <a:ext cx="2084840"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5670" y="836713"/>
            <a:ext cx="2681738" cy="18885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pPr>
              <a:defRPr/>
            </a:pPr>
            <a:fld id="{5134FBE4-DC40-4A96-AB83-42E61AAB2036}" type="slidenum">
              <a:rPr lang="ru-RU" smtClean="0"/>
              <a:pPr>
                <a:defRPr/>
              </a:pPr>
              <a:t>55</a:t>
            </a:fld>
            <a:endParaRPr lang="ru-RU" dirty="0"/>
          </a:p>
        </p:txBody>
      </p:sp>
      <p:graphicFrame>
        <p:nvGraphicFramePr>
          <p:cNvPr id="14" name="Схема 13"/>
          <p:cNvGraphicFramePr/>
          <p:nvPr>
            <p:extLst>
              <p:ext uri="{D42A27DB-BD31-4B8C-83A1-F6EECF244321}">
                <p14:modId xmlns:p14="http://schemas.microsoft.com/office/powerpoint/2010/main" val="928143423"/>
              </p:ext>
            </p:extLst>
          </p:nvPr>
        </p:nvGraphicFramePr>
        <p:xfrm>
          <a:off x="5195788" y="1127383"/>
          <a:ext cx="3906168" cy="50379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Скругленный прямоугольник 14"/>
          <p:cNvSpPr/>
          <p:nvPr/>
        </p:nvSpPr>
        <p:spPr>
          <a:xfrm>
            <a:off x="161232" y="5462676"/>
            <a:ext cx="4918627" cy="7026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средств республиканского бюджета </a:t>
            </a:r>
            <a:r>
              <a:rPr lang="ru-RU" sz="1200" dirty="0" smtClean="0">
                <a:solidFill>
                  <a:schemeClr val="tx1"/>
                </a:solidFill>
                <a:latin typeface="Times New Roman" panose="02020603050405020304" pitchFamily="18" charset="0"/>
                <a:cs typeface="Times New Roman" panose="02020603050405020304" pitchFamily="18" charset="0"/>
              </a:rPr>
              <a:t>ЧР, </a:t>
            </a:r>
            <a:r>
              <a:rPr lang="ru-RU" sz="1200" dirty="0">
                <a:solidFill>
                  <a:schemeClr val="tx1"/>
                </a:solidFill>
                <a:latin typeface="Times New Roman" panose="02020603050405020304" pitchFamily="18" charset="0"/>
                <a:cs typeface="Times New Roman" panose="02020603050405020304" pitchFamily="18" charset="0"/>
              </a:rPr>
              <a:t>распределяемых на конкурсной </a:t>
            </a:r>
            <a:r>
              <a:rPr lang="ru-RU" sz="1200" dirty="0" smtClean="0">
                <a:solidFill>
                  <a:schemeClr val="tx1"/>
                </a:solidFill>
                <a:latin typeface="Times New Roman" panose="02020603050405020304" pitchFamily="18" charset="0"/>
                <a:cs typeface="Times New Roman" panose="02020603050405020304" pitchFamily="18" charset="0"/>
              </a:rPr>
              <a:t>основе</a:t>
            </a:r>
            <a:r>
              <a:rPr lang="ru-RU" sz="1200" dirty="0">
                <a:solidFill>
                  <a:schemeClr val="tx1"/>
                </a:solidFill>
                <a:latin typeface="Times New Roman" panose="02020603050405020304" pitchFamily="18" charset="0"/>
                <a:cs typeface="Times New Roman" panose="02020603050405020304" pitchFamily="18" charset="0"/>
              </a:rPr>
              <a:t>, выделяемых на </a:t>
            </a:r>
            <a:r>
              <a:rPr lang="ru-RU" sz="1200" dirty="0" smtClean="0">
                <a:solidFill>
                  <a:schemeClr val="tx1"/>
                </a:solidFill>
                <a:latin typeface="Times New Roman" panose="02020603050405020304" pitchFamily="18" charset="0"/>
                <a:cs typeface="Times New Roman" panose="02020603050405020304" pitchFamily="18" charset="0"/>
              </a:rPr>
              <a:t>финансирование </a:t>
            </a:r>
            <a:r>
              <a:rPr lang="ru-RU" sz="1200" dirty="0">
                <a:solidFill>
                  <a:schemeClr val="tx1"/>
                </a:solidFill>
                <a:latin typeface="Times New Roman" panose="02020603050405020304" pitchFamily="18" charset="0"/>
                <a:cs typeface="Times New Roman" panose="02020603050405020304" pitchFamily="18" charset="0"/>
              </a:rPr>
              <a:t>деятельности организаций всех форм собственности в сфере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6877088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64704"/>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возможность гражданам систематически заниматься физической культурой и спортом, путем развития инфраструктуры спорта, популяризации массового и профессионального спорта (включая спорт высших достижений) и приобщения различных слоев общества к регулярным занятиям физической культурой и </a:t>
            </a:r>
            <a:r>
              <a:rPr lang="ru-RU" sz="1400" dirty="0" smtClean="0">
                <a:solidFill>
                  <a:prstClr val="black"/>
                </a:solidFill>
                <a:latin typeface="Times New Roman" panose="02020603050405020304" pitchFamily="18" charset="0"/>
                <a:cs typeface="Times New Roman" panose="02020603050405020304" pitchFamily="18" charset="0"/>
              </a:rPr>
              <a:t>спортом;</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эффективности подготовки спортсменов в спорте высших </a:t>
            </a:r>
            <a:r>
              <a:rPr lang="ru-RU" sz="1400" dirty="0" smtClean="0">
                <a:solidFill>
                  <a:prstClr val="black"/>
                </a:solidFill>
                <a:latin typeface="Times New Roman" panose="02020603050405020304" pitchFamily="18" charset="0"/>
                <a:cs typeface="Times New Roman" panose="02020603050405020304" pitchFamily="18" charset="0"/>
              </a:rPr>
              <a:t>достижений</a:t>
            </a:r>
            <a:r>
              <a:rPr lang="ru-RU" sz="1400" dirty="0">
                <a:solidFill>
                  <a:prstClr val="black"/>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183357" y="2817708"/>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78202977"/>
              </p:ext>
            </p:extLst>
          </p:nvPr>
        </p:nvGraphicFramePr>
        <p:xfrm>
          <a:off x="148923" y="3126085"/>
          <a:ext cx="4188937" cy="2695025"/>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a:xfrm>
            <a:off x="8089900" y="6492875"/>
            <a:ext cx="1054100" cy="365125"/>
          </a:xfrm>
        </p:spPr>
        <p:txBody>
          <a:bodyPr/>
          <a:lstStyle/>
          <a:p>
            <a:pPr>
              <a:defRPr/>
            </a:pPr>
            <a:fld id="{667CCBFA-BFB9-4E9F-B6F6-694D72409F22}" type="slidenum">
              <a:rPr lang="ru-RU" smtClean="0">
                <a:solidFill>
                  <a:prstClr val="black"/>
                </a:solidFill>
              </a:rPr>
              <a:pPr>
                <a:defRPr/>
              </a:pPr>
              <a:t>56</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3811470900"/>
              </p:ext>
            </p:extLst>
          </p:nvPr>
        </p:nvGraphicFramePr>
        <p:xfrm>
          <a:off x="4788024" y="2925772"/>
          <a:ext cx="4268773" cy="30955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Picture 3" descr="C:\Users\e.babaeva\Desktop\картинки\IMG_312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0626" y="750888"/>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TextBox 17"/>
          <p:cNvSpPr txBox="1"/>
          <p:nvPr/>
        </p:nvSpPr>
        <p:spPr>
          <a:xfrm>
            <a:off x="523040" y="5975249"/>
            <a:ext cx="3810276" cy="510778"/>
          </a:xfrm>
          <a:prstGeom prst="wedgeRoundRectCallout">
            <a:avLst>
              <a:gd name="adj1" fmla="val 56289"/>
              <a:gd name="adj2" fmla="val -109874"/>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 низкое </a:t>
            </a:r>
            <a:r>
              <a:rPr lang="ru-RU" sz="1200" dirty="0">
                <a:latin typeface="Times New Roman" panose="02020603050405020304" pitchFamily="18" charset="0"/>
                <a:cs typeface="Times New Roman" panose="02020603050405020304" pitchFamily="18" charset="0"/>
              </a:rPr>
              <a:t>освоение в </a:t>
            </a:r>
            <a:r>
              <a:rPr lang="ru-RU" sz="1200" dirty="0" smtClean="0">
                <a:latin typeface="Times New Roman" panose="02020603050405020304" pitchFamily="18" charset="0"/>
                <a:cs typeface="Times New Roman" panose="02020603050405020304" pitchFamily="18" charset="0"/>
              </a:rPr>
              <a:t>связи с </a:t>
            </a:r>
            <a:r>
              <a:rPr lang="ru-RU" sz="1200" dirty="0">
                <a:latin typeface="Times New Roman" panose="02020603050405020304" pitchFamily="18" charset="0"/>
                <a:cs typeface="Times New Roman" panose="02020603050405020304" pitchFamily="18" charset="0"/>
              </a:rPr>
              <a:t>тем, что </a:t>
            </a:r>
            <a:r>
              <a:rPr lang="ru-RU" sz="1200" dirty="0" smtClean="0">
                <a:latin typeface="Times New Roman" panose="02020603050405020304" pitchFamily="18" charset="0"/>
                <a:cs typeface="Times New Roman" panose="02020603050405020304" pitchFamily="18" charset="0"/>
              </a:rPr>
              <a:t>сроки </a:t>
            </a:r>
            <a:r>
              <a:rPr lang="ru-RU" sz="1200" dirty="0">
                <a:latin typeface="Times New Roman" panose="02020603050405020304" pitchFamily="18" charset="0"/>
                <a:cs typeface="Times New Roman" panose="02020603050405020304" pitchFamily="18" charset="0"/>
              </a:rPr>
              <a:t>строительства объектов спорта были </a:t>
            </a:r>
            <a:r>
              <a:rPr lang="ru-RU" sz="1200" dirty="0" smtClean="0">
                <a:latin typeface="Times New Roman" panose="02020603050405020304" pitchFamily="18" charset="0"/>
                <a:cs typeface="Times New Roman" panose="02020603050405020304" pitchFamily="18" charset="0"/>
              </a:rPr>
              <a:t>продлены</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23709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016801618"/>
              </p:ext>
            </p:extLst>
          </p:nvPr>
        </p:nvGraphicFramePr>
        <p:xfrm>
          <a:off x="5136282" y="1124744"/>
          <a:ext cx="3888432"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163654" y="2772000"/>
            <a:ext cx="4902975" cy="6480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Отношение средней заработной платы работников, занятых в сфере физической культуры и спорта, к средней заработной плате в Чувашской Республике </a:t>
            </a:r>
          </a:p>
        </p:txBody>
      </p:sp>
      <p:sp>
        <p:nvSpPr>
          <p:cNvPr id="24" name="Скругленный прямоугольник 23"/>
          <p:cNvSpPr/>
          <p:nvPr/>
        </p:nvSpPr>
        <p:spPr>
          <a:xfrm>
            <a:off x="151781" y="3667580"/>
            <a:ext cx="4914848" cy="60174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населения Чувашской Республики, систематически занимающегося физической культурой и спортом</a:t>
            </a:r>
          </a:p>
        </p:txBody>
      </p:sp>
      <p:sp>
        <p:nvSpPr>
          <p:cNvPr id="33" name="Скругленный прямоугольник 32"/>
          <p:cNvSpPr/>
          <p:nvPr/>
        </p:nvSpPr>
        <p:spPr>
          <a:xfrm>
            <a:off x="159797" y="4464000"/>
            <a:ext cx="4906832" cy="64393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спорта</a:t>
            </a:r>
          </a:p>
        </p:txBody>
      </p:sp>
      <p:sp>
        <p:nvSpPr>
          <p:cNvPr id="35" name="Скругленный прямоугольник 34"/>
          <p:cNvSpPr/>
          <p:nvPr/>
        </p:nvSpPr>
        <p:spPr>
          <a:xfrm>
            <a:off x="159797" y="5301208"/>
            <a:ext cx="490683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спортсменов Чувашской Республики, принявших участие во всероссийских и международных соревнованиях, в общей </a:t>
            </a:r>
            <a:r>
              <a:rPr lang="ru-RU" sz="1200" dirty="0" smtClean="0">
                <a:solidFill>
                  <a:schemeClr val="tx1"/>
                </a:solidFill>
                <a:latin typeface="Times New Roman" panose="02020603050405020304" pitchFamily="18" charset="0"/>
                <a:cs typeface="Times New Roman" panose="02020603050405020304" pitchFamily="18" charset="0"/>
              </a:rPr>
              <a:t>численности </a:t>
            </a:r>
            <a:r>
              <a:rPr lang="ru-RU" sz="1200" dirty="0">
                <a:solidFill>
                  <a:schemeClr val="tx1"/>
                </a:solidFill>
                <a:latin typeface="Times New Roman" panose="02020603050405020304" pitchFamily="18" charset="0"/>
                <a:cs typeface="Times New Roman" panose="02020603050405020304" pitchFamily="18" charset="0"/>
              </a:rPr>
              <a:t>занимающихся в спортивных учреждениях</a:t>
            </a:r>
          </a:p>
        </p:txBody>
      </p:sp>
      <p:sp>
        <p:nvSpPr>
          <p:cNvPr id="11" name="Скругленный прямоугольник 10"/>
          <p:cNvSpPr/>
          <p:nvPr/>
        </p:nvSpPr>
        <p:spPr>
          <a:xfrm>
            <a:off x="126254" y="178461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8991" y="692696"/>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57</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2140180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58</a:t>
            </a:fld>
            <a:endParaRPr lang="ru-RU" dirty="0"/>
          </a:p>
        </p:txBody>
      </p:sp>
      <p:sp>
        <p:nvSpPr>
          <p:cNvPr id="5" name="Скругленный прямоугольник 4"/>
          <p:cNvSpPr/>
          <p:nvPr/>
        </p:nvSpPr>
        <p:spPr>
          <a:xfrm>
            <a:off x="79602" y="764704"/>
            <a:ext cx="4238776" cy="25837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 </a:t>
            </a:r>
            <a:r>
              <a:rPr lang="ru-RU" sz="1100" dirty="0" smtClean="0">
                <a:solidFill>
                  <a:schemeClr val="tx1"/>
                </a:solidFill>
                <a:latin typeface="Times New Roman" panose="02020603050405020304" pitchFamily="18" charset="0"/>
                <a:cs typeface="Times New Roman" panose="02020603050405020304" pitchFamily="18" charset="0"/>
              </a:rPr>
              <a:t>(ЧС</a:t>
            </a:r>
            <a:r>
              <a:rPr lang="ru-RU" sz="1100" dirty="0">
                <a:solidFill>
                  <a:schemeClr val="tx1"/>
                </a:solidFill>
                <a:latin typeface="Times New Roman" panose="02020603050405020304" pitchFamily="18" charset="0"/>
                <a:cs typeface="Times New Roman" panose="02020603050405020304" pitchFamily="18" charset="0"/>
              </a:rPr>
              <a:t>), организация экстренного реагирования при ЧС, организация аварийно-спасательных работ по ликвидации возникших ЧС;</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организации профилактики ЧС, пропаганды и подготовки населения по вопросам гражданской обороны, защиты от ЧС и террористических акций;</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системы мер по сокращению предложения и спроса на наркотические средства и психотропные вещества;</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общего уровня безопасности, правопорядка и безопасности среды </a:t>
            </a:r>
            <a:r>
              <a:rPr lang="ru-RU" sz="1100" dirty="0" smtClean="0">
                <a:solidFill>
                  <a:schemeClr val="tx1"/>
                </a:solidFill>
                <a:latin typeface="Times New Roman" panose="02020603050405020304" pitchFamily="18" charset="0"/>
                <a:cs typeface="Times New Roman" panose="02020603050405020304" pitchFamily="18" charset="0"/>
              </a:rPr>
              <a:t>обитания</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700725283"/>
              </p:ext>
            </p:extLst>
          </p:nvPr>
        </p:nvGraphicFramePr>
        <p:xfrm>
          <a:off x="157476" y="3687664"/>
          <a:ext cx="3920164" cy="293790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379887"/>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687" y="764704"/>
            <a:ext cx="4151313"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Полилиния 23"/>
          <p:cNvSpPr/>
          <p:nvPr/>
        </p:nvSpPr>
        <p:spPr>
          <a:xfrm>
            <a:off x="4386794" y="2421017"/>
            <a:ext cx="4709846" cy="43191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подпрограмм за </a:t>
            </a:r>
            <a:r>
              <a:rPr lang="ru-RU" sz="1400" b="1" i="1" dirty="0" smtClean="0">
                <a:solidFill>
                  <a:schemeClr val="tx1"/>
                </a:solidFill>
                <a:latin typeface="Times New Roman" panose="02020603050405020304" pitchFamily="18" charset="0"/>
                <a:cs typeface="Times New Roman" panose="02020603050405020304" pitchFamily="18" charset="0"/>
              </a:rPr>
              <a:t>2017 </a:t>
            </a:r>
            <a:r>
              <a:rPr lang="ru-RU" sz="1400" b="1" i="1" dirty="0">
                <a:solidFill>
                  <a:schemeClr val="tx1"/>
                </a:solidFill>
                <a:latin typeface="Times New Roman" panose="02020603050405020304" pitchFamily="18" charset="0"/>
                <a:cs typeface="Times New Roman" panose="02020603050405020304" pitchFamily="18" charset="0"/>
              </a:rPr>
              <a:t>г., млн. руб.</a:t>
            </a:r>
          </a:p>
        </p:txBody>
      </p:sp>
      <p:sp>
        <p:nvSpPr>
          <p:cNvPr id="25" name="Полилиния 24"/>
          <p:cNvSpPr/>
          <p:nvPr/>
        </p:nvSpPr>
        <p:spPr>
          <a:xfrm>
            <a:off x="4361177" y="3356992"/>
            <a:ext cx="3240000" cy="116229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ситуаций природного и техногенного характера, обеспечение пожарной безопасности и безопасности населения на водных объектах, построение (развитие) аппаратно-программного комплекса "Безопасный город"</a:t>
            </a:r>
          </a:p>
        </p:txBody>
      </p:sp>
      <p:sp>
        <p:nvSpPr>
          <p:cNvPr id="26" name="Полилиния 25"/>
          <p:cNvSpPr/>
          <p:nvPr/>
        </p:nvSpPr>
        <p:spPr>
          <a:xfrm>
            <a:off x="4361175" y="4558517"/>
            <a:ext cx="3240000" cy="4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Профилактика правонарушений и противодействие преступности</a:t>
            </a:r>
          </a:p>
        </p:txBody>
      </p:sp>
      <p:sp>
        <p:nvSpPr>
          <p:cNvPr id="27" name="Полилиния 26"/>
          <p:cNvSpPr/>
          <p:nvPr/>
        </p:nvSpPr>
        <p:spPr>
          <a:xfrm>
            <a:off x="4346953" y="5029752"/>
            <a:ext cx="3240000" cy="4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Профилактика терроризма и экстремистской деятельности</a:t>
            </a:r>
          </a:p>
        </p:txBody>
      </p:sp>
      <p:sp>
        <p:nvSpPr>
          <p:cNvPr id="28" name="Полилиния 27"/>
          <p:cNvSpPr/>
          <p:nvPr/>
        </p:nvSpPr>
        <p:spPr>
          <a:xfrm>
            <a:off x="4346953" y="5500987"/>
            <a:ext cx="3240000" cy="55508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Профилактика незаконного потребления наркотических средств и психотропных веществ, наркомании</a:t>
            </a:r>
          </a:p>
        </p:txBody>
      </p:sp>
      <p:sp>
        <p:nvSpPr>
          <p:cNvPr id="29" name="Полилиния 28"/>
          <p:cNvSpPr/>
          <p:nvPr/>
        </p:nvSpPr>
        <p:spPr>
          <a:xfrm>
            <a:off x="8398595" y="3361184"/>
            <a:ext cx="611999" cy="116229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202,3</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87818" y="4555404"/>
            <a:ext cx="576000" cy="4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2,7</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687820" y="5032034"/>
            <a:ext cx="576000" cy="432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10,9</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687820" y="5508664"/>
            <a:ext cx="576000" cy="540001"/>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1,6</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687820" y="3348484"/>
            <a:ext cx="576000" cy="116229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202,3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406959" y="5537318"/>
            <a:ext cx="612000" cy="51238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90229" y="5055370"/>
            <a:ext cx="612000" cy="432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98594" y="4573422"/>
            <a:ext cx="612000" cy="4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40" name="Группа 39"/>
          <p:cNvGrpSpPr/>
          <p:nvPr/>
        </p:nvGrpSpPr>
        <p:grpSpPr>
          <a:xfrm>
            <a:off x="4361177" y="2883781"/>
            <a:ext cx="3239998" cy="385942"/>
            <a:chOff x="30724" y="609229"/>
            <a:chExt cx="2367597" cy="39758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7" name="Скругленный прямоугольник 46"/>
            <p:cNvSpPr/>
            <p:nvPr/>
          </p:nvSpPr>
          <p:spPr>
            <a:xfrm>
              <a:off x="30724" y="609229"/>
              <a:ext cx="2367597" cy="397587"/>
            </a:xfrm>
            <a:prstGeom prst="roundRect">
              <a:avLst>
                <a:gd name="adj" fmla="val 10000"/>
              </a:avLst>
            </a:prstGeom>
            <a:gr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8" name="Скругленный прямоугольник 4"/>
            <p:cNvSpPr/>
            <p:nvPr/>
          </p:nvSpPr>
          <p:spPr>
            <a:xfrm>
              <a:off x="42369" y="620874"/>
              <a:ext cx="2344307" cy="3742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1" name="Группа 40"/>
          <p:cNvGrpSpPr/>
          <p:nvPr/>
        </p:nvGrpSpPr>
        <p:grpSpPr>
          <a:xfrm>
            <a:off x="7687817" y="2914311"/>
            <a:ext cx="598521" cy="319765"/>
            <a:chOff x="2849362" y="609444"/>
            <a:chExt cx="745866" cy="329413"/>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5" name="Скругленный прямоугольник 44"/>
            <p:cNvSpPr/>
            <p:nvPr/>
          </p:nvSpPr>
          <p:spPr>
            <a:xfrm>
              <a:off x="2849362" y="609444"/>
              <a:ext cx="745866" cy="329413"/>
            </a:xfrm>
            <a:prstGeom prst="roundRect">
              <a:avLst>
                <a:gd name="adj" fmla="val 10000"/>
              </a:avLst>
            </a:prstGeom>
            <a:gr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6" name="Скругленный прямоугольник 6"/>
            <p:cNvSpPr/>
            <p:nvPr/>
          </p:nvSpPr>
          <p:spPr>
            <a:xfrm>
              <a:off x="2859010" y="619092"/>
              <a:ext cx="726570" cy="31011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2" name="Группа 41"/>
          <p:cNvGrpSpPr/>
          <p:nvPr/>
        </p:nvGrpSpPr>
        <p:grpSpPr>
          <a:xfrm>
            <a:off x="8398594" y="2906080"/>
            <a:ext cx="612000" cy="337893"/>
            <a:chOff x="3776562" y="600358"/>
            <a:chExt cx="745866" cy="348088"/>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3" name="Скругленный прямоугольник 42"/>
            <p:cNvSpPr/>
            <p:nvPr/>
          </p:nvSpPr>
          <p:spPr>
            <a:xfrm>
              <a:off x="3776562" y="600358"/>
              <a:ext cx="745866" cy="348088"/>
            </a:xfrm>
            <a:prstGeom prst="roundRect">
              <a:avLst>
                <a:gd name="adj" fmla="val 10000"/>
              </a:avLst>
            </a:prstGeom>
            <a:gr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4" name="Скругленный прямоугольник 8"/>
            <p:cNvSpPr/>
            <p:nvPr/>
          </p:nvSpPr>
          <p:spPr>
            <a:xfrm>
              <a:off x="3786757" y="610553"/>
              <a:ext cx="725476" cy="32769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sp>
        <p:nvSpPr>
          <p:cNvPr id="49" name="Полилиния 48"/>
          <p:cNvSpPr/>
          <p:nvPr/>
        </p:nvSpPr>
        <p:spPr>
          <a:xfrm>
            <a:off x="4355976" y="6095304"/>
            <a:ext cx="3240000" cy="4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696843" y="6093296"/>
            <a:ext cx="576000" cy="432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30,9</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99252" y="6099651"/>
            <a:ext cx="612000" cy="432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dirty="0">
                <a:solidFill>
                  <a:schemeClr val="tx1"/>
                </a:solidFill>
                <a:latin typeface="Times New Roman" panose="02020603050405020304" pitchFamily="18" charset="0"/>
                <a:cs typeface="Times New Roman" panose="02020603050405020304" pitchFamily="18" charset="0"/>
              </a:rPr>
              <a:t>3</a:t>
            </a:r>
            <a:r>
              <a:rPr lang="ru-RU" sz="1300" kern="1200" dirty="0" smtClean="0">
                <a:solidFill>
                  <a:schemeClr val="tx1"/>
                </a:solidFill>
                <a:latin typeface="Times New Roman" panose="02020603050405020304" pitchFamily="18" charset="0"/>
                <a:cs typeface="Times New Roman" panose="02020603050405020304" pitchFamily="18" charset="0"/>
              </a:rPr>
              <a:t>0,9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90514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29097" y="2844000"/>
            <a:ext cx="4950000" cy="54182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сил и средств гражданской обороны запасами материально-технических, продовольственных, медицинских и иных средств, %</a:t>
            </a:r>
          </a:p>
        </p:txBody>
      </p:sp>
      <p:sp>
        <p:nvSpPr>
          <p:cNvPr id="33" name="Скругленный прямоугольник 32"/>
          <p:cNvSpPr/>
          <p:nvPr/>
        </p:nvSpPr>
        <p:spPr>
          <a:xfrm>
            <a:off x="129097" y="3456000"/>
            <a:ext cx="4950000" cy="61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Количество лиц руководящего состава гражданской обороны и специалистов аварийно-спасательных формирований, подготовленных способам гражданской защиты, в расчете на 10 тыс. населения</a:t>
            </a:r>
          </a:p>
        </p:txBody>
      </p:sp>
      <p:sp>
        <p:nvSpPr>
          <p:cNvPr id="35" name="Скругленный прямоугольник 34"/>
          <p:cNvSpPr/>
          <p:nvPr/>
        </p:nvSpPr>
        <p:spPr>
          <a:xfrm>
            <a:off x="129097" y="4140000"/>
            <a:ext cx="4950000" cy="51313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наркотиков, %</a:t>
            </a:r>
          </a:p>
        </p:txBody>
      </p:sp>
      <p:sp>
        <p:nvSpPr>
          <p:cNvPr id="36" name="Скругленный прямоугольник 35"/>
          <p:cNvSpPr/>
          <p:nvPr/>
        </p:nvSpPr>
        <p:spPr>
          <a:xfrm>
            <a:off x="129097" y="4716000"/>
            <a:ext cx="4950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Общее количество ЧС, пожаров, происшествий на водных объектах, ед.</a:t>
            </a:r>
          </a:p>
        </p:txBody>
      </p:sp>
      <p:sp>
        <p:nvSpPr>
          <p:cNvPr id="37" name="Скругленный прямоугольник 36"/>
          <p:cNvSpPr/>
          <p:nvPr/>
        </p:nvSpPr>
        <p:spPr>
          <a:xfrm>
            <a:off x="129097" y="5328000"/>
            <a:ext cx="495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Общее количество населения, погибшего, травмированного и пострадавшего при ЧС, пожарах, происшествиях на водных объектах, ед.</a:t>
            </a:r>
          </a:p>
        </p:txBody>
      </p:sp>
      <p:sp>
        <p:nvSpPr>
          <p:cNvPr id="11" name="Скругленный прямоугольник 10"/>
          <p:cNvSpPr/>
          <p:nvPr/>
        </p:nvSpPr>
        <p:spPr>
          <a:xfrm>
            <a:off x="158426" y="1268760"/>
            <a:ext cx="250481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59</a:t>
            </a:fld>
            <a:endParaRPr lang="ru-RU" dirty="0"/>
          </a:p>
        </p:txBody>
      </p:sp>
      <p:sp>
        <p:nvSpPr>
          <p:cNvPr id="17" name="Скругленный прямоугольник 16"/>
          <p:cNvSpPr/>
          <p:nvPr/>
        </p:nvSpPr>
        <p:spPr>
          <a:xfrm>
            <a:off x="129097" y="2196000"/>
            <a:ext cx="4950000" cy="59276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автоматизированных систем оповещения органов местного </a:t>
            </a:r>
            <a:r>
              <a:rPr lang="ru-RU" sz="12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200" dirty="0">
                <a:solidFill>
                  <a:schemeClr val="tx1"/>
                </a:solidFill>
                <a:latin typeface="Times New Roman" panose="02020603050405020304" pitchFamily="18" charset="0"/>
                <a:cs typeface="Times New Roman" panose="02020603050405020304" pitchFamily="18" charset="0"/>
              </a:rPr>
              <a:t>входящих в состав региональной автоматизированной системы централизованного </a:t>
            </a:r>
            <a:r>
              <a:rPr lang="ru-RU" sz="1200" dirty="0" smtClean="0">
                <a:solidFill>
                  <a:schemeClr val="tx1"/>
                </a:solidFill>
                <a:latin typeface="Times New Roman" panose="02020603050405020304" pitchFamily="18" charset="0"/>
                <a:cs typeface="Times New Roman" panose="02020603050405020304" pitchFamily="18" charset="0"/>
              </a:rPr>
              <a:t>оповещения,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29097" y="5940000"/>
            <a:ext cx="4950000"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Уровень преступлений, совершенных на улицах, на 100 тыс. населения</a:t>
            </a:r>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3999" y="728700"/>
            <a:ext cx="2355098"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6" name="Схема 25"/>
          <p:cNvGraphicFramePr/>
          <p:nvPr>
            <p:extLst>
              <p:ext uri="{D42A27DB-BD31-4B8C-83A1-F6EECF244321}">
                <p14:modId xmlns:p14="http://schemas.microsoft.com/office/powerpoint/2010/main" val="9424918"/>
              </p:ext>
            </p:extLst>
          </p:nvPr>
        </p:nvGraphicFramePr>
        <p:xfrm>
          <a:off x="5133789" y="982736"/>
          <a:ext cx="3906168" cy="4930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7" name="Группа 26"/>
          <p:cNvGrpSpPr/>
          <p:nvPr/>
        </p:nvGrpSpPr>
        <p:grpSpPr>
          <a:xfrm>
            <a:off x="5142064" y="5940000"/>
            <a:ext cx="731452" cy="543132"/>
            <a:chOff x="1567" y="3986624"/>
            <a:chExt cx="731452" cy="543132"/>
          </a:xfrm>
        </p:grpSpPr>
        <p:sp>
          <p:nvSpPr>
            <p:cNvPr id="28" name="Скругленный прямоугольник 27"/>
            <p:cNvSpPr/>
            <p:nvPr/>
          </p:nvSpPr>
          <p:spPr>
            <a:xfrm>
              <a:off x="1567" y="3986624"/>
              <a:ext cx="731452" cy="543132"/>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 name="Скругленный прямоугольник 4"/>
            <p:cNvSpPr/>
            <p:nvPr/>
          </p:nvSpPr>
          <p:spPr>
            <a:xfrm>
              <a:off x="17475" y="4002532"/>
              <a:ext cx="699636" cy="511316"/>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259,6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 name="Группа 29"/>
          <p:cNvGrpSpPr/>
          <p:nvPr/>
        </p:nvGrpSpPr>
        <p:grpSpPr>
          <a:xfrm>
            <a:off x="5901698" y="5940000"/>
            <a:ext cx="731452" cy="543132"/>
            <a:chOff x="794462" y="3986624"/>
            <a:chExt cx="731452" cy="543132"/>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1" name="Скругленный прямоугольник 30"/>
            <p:cNvSpPr/>
            <p:nvPr/>
          </p:nvSpPr>
          <p:spPr>
            <a:xfrm>
              <a:off x="794462"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 name="Скругленный прямоугольник 6"/>
            <p:cNvSpPr/>
            <p:nvPr/>
          </p:nvSpPr>
          <p:spPr>
            <a:xfrm>
              <a:off x="810370"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208,1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 name="Группа 33"/>
          <p:cNvGrpSpPr/>
          <p:nvPr/>
        </p:nvGrpSpPr>
        <p:grpSpPr>
          <a:xfrm>
            <a:off x="6722472" y="5940000"/>
            <a:ext cx="756000" cy="543132"/>
            <a:chOff x="1587357" y="3986624"/>
            <a:chExt cx="731452" cy="543132"/>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 name="Скругленный прямоугольник 37"/>
            <p:cNvSpPr/>
            <p:nvPr/>
          </p:nvSpPr>
          <p:spPr>
            <a:xfrm>
              <a:off x="1587357"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Скругленный прямоугольник 8"/>
            <p:cNvSpPr/>
            <p:nvPr/>
          </p:nvSpPr>
          <p:spPr>
            <a:xfrm>
              <a:off x="1603265"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254,4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 name="Группа 39"/>
          <p:cNvGrpSpPr/>
          <p:nvPr/>
        </p:nvGrpSpPr>
        <p:grpSpPr>
          <a:xfrm>
            <a:off x="7514607" y="5940000"/>
            <a:ext cx="731452" cy="543132"/>
            <a:chOff x="2380252" y="3986624"/>
            <a:chExt cx="731452" cy="543132"/>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 name="Скругленный прямоугольник 40"/>
            <p:cNvSpPr/>
            <p:nvPr/>
          </p:nvSpPr>
          <p:spPr>
            <a:xfrm>
              <a:off x="2380252"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10"/>
            <p:cNvSpPr/>
            <p:nvPr/>
          </p:nvSpPr>
          <p:spPr>
            <a:xfrm>
              <a:off x="2396160"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249,2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3" name="Группа 42"/>
          <p:cNvGrpSpPr/>
          <p:nvPr/>
        </p:nvGrpSpPr>
        <p:grpSpPr>
          <a:xfrm>
            <a:off x="8291594" y="5940000"/>
            <a:ext cx="731452" cy="543132"/>
            <a:chOff x="3173147" y="3986624"/>
            <a:chExt cx="731452" cy="543132"/>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4" name="Скругленный прямоугольник 43"/>
            <p:cNvSpPr/>
            <p:nvPr/>
          </p:nvSpPr>
          <p:spPr>
            <a:xfrm>
              <a:off x="3173147"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12"/>
            <p:cNvSpPr/>
            <p:nvPr/>
          </p:nvSpPr>
          <p:spPr>
            <a:xfrm>
              <a:off x="3189055"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244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96448525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739888"/>
            <a:ext cx="2520280" cy="1886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7"/>
            <a:ext cx="5576348" cy="13041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Цель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развитие на территории Чувашской Республики информационных и телекоммуникационных технологий в экономической, социально-политической, культурной и других сферах жизни </a:t>
            </a:r>
            <a:r>
              <a:rPr lang="ru-RU" sz="1400" dirty="0" smtClean="0">
                <a:solidFill>
                  <a:schemeClr val="tx1"/>
                </a:solidFill>
                <a:latin typeface="Times New Roman" panose="02020603050405020304" pitchFamily="18" charset="0"/>
                <a:cs typeface="Times New Roman" panose="02020603050405020304" pitchFamily="18" charset="0"/>
              </a:rPr>
              <a:t>общества</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80" y="2528913"/>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642470124"/>
              </p:ext>
            </p:extLst>
          </p:nvPr>
        </p:nvGraphicFramePr>
        <p:xfrm>
          <a:off x="147780" y="3156938"/>
          <a:ext cx="4640244" cy="3073700"/>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60</a:t>
            </a:fld>
            <a:endParaRPr lang="ru-RU" dirty="0"/>
          </a:p>
        </p:txBody>
      </p:sp>
      <p:graphicFrame>
        <p:nvGraphicFramePr>
          <p:cNvPr id="13" name="Схема 12"/>
          <p:cNvGraphicFramePr/>
          <p:nvPr>
            <p:extLst>
              <p:ext uri="{D42A27DB-BD31-4B8C-83A1-F6EECF244321}">
                <p14:modId xmlns:p14="http://schemas.microsoft.com/office/powerpoint/2010/main" val="3024031483"/>
              </p:ext>
            </p:extLst>
          </p:nvPr>
        </p:nvGraphicFramePr>
        <p:xfrm>
          <a:off x="5148064" y="2786941"/>
          <a:ext cx="4364614" cy="37384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«Информационное общество Чувашии»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6725875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971364793"/>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65645" y="2492896"/>
            <a:ext cx="5000777"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schemeClr val="tx1"/>
                </a:solidFill>
                <a:latin typeface="Times New Roman" panose="02020603050405020304" pitchFamily="18" charset="0"/>
                <a:cs typeface="Times New Roman" panose="02020603050405020304" pitchFamily="18" charset="0"/>
              </a:rPr>
              <a:t>Место Чувашской Республики в десятке лидеров среди регионов России по индексу готовности к информационному обществу</a:t>
            </a:r>
          </a:p>
        </p:txBody>
      </p:sp>
      <p:sp>
        <p:nvSpPr>
          <p:cNvPr id="24" name="Скругленный прямоугольник 23"/>
          <p:cNvSpPr/>
          <p:nvPr/>
        </p:nvSpPr>
        <p:spPr>
          <a:xfrm>
            <a:off x="72949" y="3284984"/>
            <a:ext cx="5001736" cy="22322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schemeClr val="tx1"/>
                </a:solidFill>
                <a:latin typeface="Times New Roman" panose="02020603050405020304" pitchFamily="18" charset="0"/>
                <a:cs typeface="Times New Roman" panose="02020603050405020304" pitchFamily="18" charset="0"/>
              </a:rPr>
              <a:t>Число домашних хозяйств, имеющих широкополосный доступ к информационно-телекоммуникационной сети "Интернет", в расчете на 100 домашних хозяйств</a:t>
            </a:r>
          </a:p>
          <a:p>
            <a:r>
              <a:rPr lang="ru-RU" sz="1400" dirty="0">
                <a:solidFill>
                  <a:schemeClr val="tx1"/>
                </a:solidFill>
                <a:latin typeface="Times New Roman" panose="02020603050405020304" pitchFamily="18" charset="0"/>
                <a:cs typeface="Times New Roman" panose="02020603050405020304" pitchFamily="18" charset="0"/>
              </a:rPr>
              <a:t>в том числе</a:t>
            </a:r>
            <a:r>
              <a:rPr lang="ru-RU" sz="1400" dirty="0" smtClean="0">
                <a:solidFill>
                  <a:schemeClr val="tx1"/>
                </a:solidFill>
                <a:latin typeface="Times New Roman" panose="02020603050405020304" pitchFamily="18" charset="0"/>
                <a:cs typeface="Times New Roman" panose="02020603050405020304" pitchFamily="18" charset="0"/>
              </a:rPr>
              <a:t>:</a:t>
            </a:r>
          </a:p>
          <a:p>
            <a:endParaRPr lang="ru-RU" sz="1400" dirty="0">
              <a:solidFill>
                <a:schemeClr val="tx1"/>
              </a:solidFill>
              <a:latin typeface="Times New Roman" panose="02020603050405020304" pitchFamily="18" charset="0"/>
              <a:cs typeface="Times New Roman" panose="02020603050405020304" pitchFamily="18" charset="0"/>
            </a:endParaRPr>
          </a:p>
          <a:p>
            <a:r>
              <a:rPr lang="ru-RU" sz="1400" dirty="0" smtClean="0">
                <a:solidFill>
                  <a:schemeClr val="tx1"/>
                </a:solidFill>
                <a:latin typeface="Times New Roman" panose="02020603050405020304" pitchFamily="18" charset="0"/>
                <a:cs typeface="Times New Roman" panose="02020603050405020304" pitchFamily="18" charset="0"/>
              </a:rPr>
              <a:t>в </a:t>
            </a:r>
            <a:r>
              <a:rPr lang="ru-RU" sz="1400" dirty="0">
                <a:solidFill>
                  <a:schemeClr val="tx1"/>
                </a:solidFill>
                <a:latin typeface="Times New Roman" panose="02020603050405020304" pitchFamily="18" charset="0"/>
                <a:cs typeface="Times New Roman" panose="02020603050405020304" pitchFamily="18" charset="0"/>
              </a:rPr>
              <a:t>городской </a:t>
            </a:r>
            <a:r>
              <a:rPr lang="ru-RU" sz="1400" dirty="0" smtClean="0">
                <a:solidFill>
                  <a:schemeClr val="tx1"/>
                </a:solidFill>
                <a:latin typeface="Times New Roman" panose="02020603050405020304" pitchFamily="18" charset="0"/>
                <a:cs typeface="Times New Roman" panose="02020603050405020304" pitchFamily="18" charset="0"/>
              </a:rPr>
              <a:t>местности</a:t>
            </a:r>
          </a:p>
          <a:p>
            <a:endParaRPr lang="ru-RU" sz="1400" dirty="0" smtClean="0">
              <a:solidFill>
                <a:schemeClr val="tx1"/>
              </a:solidFill>
              <a:latin typeface="Times New Roman" panose="02020603050405020304" pitchFamily="18" charset="0"/>
              <a:cs typeface="Times New Roman" panose="02020603050405020304" pitchFamily="18" charset="0"/>
            </a:endParaRPr>
          </a:p>
          <a:p>
            <a:r>
              <a:rPr lang="ru-RU" sz="1400" dirty="0">
                <a:solidFill>
                  <a:schemeClr val="tx1"/>
                </a:solidFill>
                <a:latin typeface="Times New Roman" panose="02020603050405020304" pitchFamily="18" charset="0"/>
                <a:cs typeface="Times New Roman" panose="02020603050405020304" pitchFamily="18" charset="0"/>
              </a:rPr>
              <a:t>	</a:t>
            </a:r>
          </a:p>
          <a:p>
            <a:r>
              <a:rPr lang="ru-RU" sz="1400" dirty="0">
                <a:solidFill>
                  <a:schemeClr val="tx1"/>
                </a:solidFill>
                <a:latin typeface="Times New Roman" panose="02020603050405020304" pitchFamily="18" charset="0"/>
                <a:cs typeface="Times New Roman" panose="02020603050405020304" pitchFamily="18" charset="0"/>
              </a:rPr>
              <a:t>в сельской местности	</a:t>
            </a:r>
            <a:endParaRPr lang="ru-RU" sz="1400" dirty="0" smtClean="0">
              <a:solidFill>
                <a:schemeClr val="tx1"/>
              </a:solidFill>
              <a:latin typeface="Times New Roman" panose="02020603050405020304" pitchFamily="18" charset="0"/>
              <a:cs typeface="Times New Roman" panose="02020603050405020304" pitchFamily="18" charset="0"/>
            </a:endParaRPr>
          </a:p>
          <a:p>
            <a:endParaRPr lang="ru-RU" sz="15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1173" y="5611977"/>
            <a:ext cx="4993577" cy="6973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schemeClr val="tx1"/>
                </a:solidFill>
                <a:latin typeface="Times New Roman" panose="02020603050405020304" pitchFamily="18" charset="0"/>
                <a:cs typeface="Times New Roman" panose="02020603050405020304" pitchFamily="18" charset="0"/>
              </a:rPr>
              <a:t>Доля граждан, использующих механизм получения государственных и муниципальных услуг в электронной </a:t>
            </a:r>
            <a:r>
              <a:rPr lang="ru-RU" sz="1400" dirty="0" smtClean="0">
                <a:solidFill>
                  <a:schemeClr val="tx1"/>
                </a:solidFill>
                <a:latin typeface="Times New Roman" panose="02020603050405020304" pitchFamily="18" charset="0"/>
                <a:cs typeface="Times New Roman" panose="02020603050405020304" pitchFamily="18" charset="0"/>
              </a:rPr>
              <a:t>форме,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72949" y="143338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61</a:t>
            </a:fld>
            <a:endParaRPr lang="ru-RU" dirty="0"/>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62905" y="656692"/>
            <a:ext cx="2211780" cy="16567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66244" y="3995339"/>
            <a:ext cx="1410072" cy="1390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«Информационное общество Чувашии»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9919093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6796" y="836712"/>
            <a:ext cx="6372200" cy="2034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сбалансированное </a:t>
            </a:r>
            <a:r>
              <a:rPr lang="ru-RU" sz="1100" dirty="0">
                <a:solidFill>
                  <a:schemeClr val="tx1"/>
                </a:solidFill>
                <a:latin typeface="Times New Roman" panose="02020603050405020304" pitchFamily="18" charset="0"/>
                <a:cs typeface="Times New Roman" panose="02020603050405020304" pitchFamily="18" charset="0"/>
              </a:rPr>
              <a:t>развитие минерально-сырьевой </a:t>
            </a:r>
            <a:r>
              <a:rPr lang="ru-RU" sz="1100" dirty="0" smtClean="0">
                <a:solidFill>
                  <a:schemeClr val="tx1"/>
                </a:solidFill>
                <a:latin typeface="Times New Roman" panose="02020603050405020304" pitchFamily="18" charset="0"/>
                <a:cs typeface="Times New Roman" panose="02020603050405020304" pitchFamily="18" charset="0"/>
              </a:rPr>
              <a:t>базы;</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a:t>
            </a:r>
            <a:r>
              <a:rPr lang="ru-RU" sz="1100" dirty="0" smtClean="0">
                <a:solidFill>
                  <a:schemeClr val="tx1"/>
                </a:solidFill>
                <a:latin typeface="Times New Roman" panose="02020603050405020304" pitchFamily="18" charset="0"/>
                <a:cs typeface="Times New Roman" panose="02020603050405020304" pitchFamily="18" charset="0"/>
              </a:rPr>
              <a:t>недр;</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Республики;</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устойчивое управление </a:t>
            </a:r>
            <a:r>
              <a:rPr lang="ru-RU" sz="1100" dirty="0" smtClean="0">
                <a:solidFill>
                  <a:schemeClr val="tx1"/>
                </a:solidFill>
                <a:latin typeface="Times New Roman" panose="02020603050405020304" pitchFamily="18" charset="0"/>
                <a:cs typeface="Times New Roman" panose="02020603050405020304" pitchFamily="18" charset="0"/>
              </a:rPr>
              <a:t>лесами, </a:t>
            </a:r>
            <a:r>
              <a:rPr lang="ru-RU" sz="1100" dirty="0">
                <a:solidFill>
                  <a:schemeClr val="tx1"/>
                </a:solidFill>
                <a:latin typeface="Times New Roman" panose="02020603050405020304" pitchFamily="18" charset="0"/>
                <a:cs typeface="Times New Roman" panose="02020603050405020304" pitchFamily="18" charset="0"/>
              </a:rPr>
              <a:t>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a:t>
            </a:r>
            <a:r>
              <a:rPr lang="ru-RU" sz="1100" dirty="0" smtClean="0">
                <a:solidFill>
                  <a:schemeClr val="tx1"/>
                </a:solidFill>
                <a:latin typeface="Times New Roman" panose="02020603050405020304" pitchFamily="18" charset="0"/>
                <a:cs typeface="Times New Roman" panose="02020603050405020304" pitchFamily="18" charset="0"/>
              </a:rPr>
              <a:t>леса;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a:t>
            </a:r>
            <a:r>
              <a:rPr lang="ru-RU" sz="1100" dirty="0" smtClean="0">
                <a:solidFill>
                  <a:schemeClr val="tx1"/>
                </a:solidFill>
                <a:latin typeface="Times New Roman" panose="02020603050405020304" pitchFamily="18" charset="0"/>
                <a:cs typeface="Times New Roman" panose="02020603050405020304" pitchFamily="18" charset="0"/>
              </a:rPr>
              <a:t>мира;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a:t>
            </a:r>
            <a:r>
              <a:rPr lang="ru-RU" sz="1100" dirty="0" smtClean="0">
                <a:solidFill>
                  <a:schemeClr val="tx1"/>
                </a:solidFill>
                <a:latin typeface="Times New Roman" panose="02020603050405020304" pitchFamily="18" charset="0"/>
                <a:cs typeface="Times New Roman" panose="02020603050405020304" pitchFamily="18" charset="0"/>
              </a:rPr>
              <a:t>вод;</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безопасности гидротехнических </a:t>
            </a:r>
            <a:r>
              <a:rPr lang="ru-RU" sz="1100" dirty="0" smtClean="0">
                <a:solidFill>
                  <a:schemeClr val="tx1"/>
                </a:solidFill>
                <a:latin typeface="Times New Roman" panose="02020603050405020304" pitchFamily="18" charset="0"/>
                <a:cs typeface="Times New Roman" panose="02020603050405020304" pitchFamily="18" charset="0"/>
              </a:rPr>
              <a:t>сооружений;</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a:t>
            </a:r>
            <a:r>
              <a:rPr lang="ru-RU" sz="1100" dirty="0" smtClean="0">
                <a:solidFill>
                  <a:schemeClr val="tx1"/>
                </a:solidFill>
                <a:latin typeface="Times New Roman" panose="02020603050405020304" pitchFamily="18" charset="0"/>
                <a:cs typeface="Times New Roman" panose="02020603050405020304" pitchFamily="18" charset="0"/>
              </a:rPr>
              <a:t>среды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35070" y="3167435"/>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835992706"/>
              </p:ext>
            </p:extLst>
          </p:nvPr>
        </p:nvGraphicFramePr>
        <p:xfrm>
          <a:off x="75964" y="3645024"/>
          <a:ext cx="4268464" cy="2985724"/>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03330" y="980727"/>
            <a:ext cx="2412711" cy="1746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7" name="Схема 16"/>
          <p:cNvGraphicFramePr/>
          <p:nvPr>
            <p:extLst>
              <p:ext uri="{D42A27DB-BD31-4B8C-83A1-F6EECF244321}">
                <p14:modId xmlns:p14="http://schemas.microsoft.com/office/powerpoint/2010/main" val="809069471"/>
              </p:ext>
            </p:extLst>
          </p:nvPr>
        </p:nvGraphicFramePr>
        <p:xfrm>
          <a:off x="4344427" y="3284984"/>
          <a:ext cx="4768395" cy="32403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62</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3679649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544712951"/>
              </p:ext>
            </p:extLst>
          </p:nvPr>
        </p:nvGraphicFramePr>
        <p:xfrm>
          <a:off x="5122560" y="1213488"/>
          <a:ext cx="3906168" cy="5201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31835" y="2038300"/>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smtClean="0">
                <a:solidFill>
                  <a:schemeClr val="tx1"/>
                </a:solidFill>
                <a:latin typeface="Times New Roman" panose="02020603050405020304" pitchFamily="18" charset="0"/>
                <a:cs typeface="Times New Roman" panose="02020603050405020304" pitchFamily="18" charset="0"/>
              </a:rPr>
              <a:t>Объем добычи общераспространенных полезных ископаемых, тыс. куб. м.</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1835" y="3240000"/>
            <a:ext cx="5049624" cy="72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smtClean="0">
                <a:solidFill>
                  <a:schemeClr val="tx1"/>
                </a:solidFill>
                <a:latin typeface="Times New Roman" panose="02020603050405020304" pitchFamily="18" charset="0"/>
                <a:cs typeface="Times New Roman" panose="02020603050405020304" pitchFamily="18" charset="0"/>
              </a:rPr>
              <a:t>Увеличение численности основных </a:t>
            </a:r>
            <a:r>
              <a:rPr lang="ru-RU" sz="1000" dirty="0">
                <a:solidFill>
                  <a:schemeClr val="tx1"/>
                </a:solidFill>
                <a:latin typeface="Times New Roman" panose="02020603050405020304" pitchFamily="18" charset="0"/>
                <a:cs typeface="Times New Roman" panose="02020603050405020304" pitchFamily="18" charset="0"/>
              </a:rPr>
              <a:t>видов </a:t>
            </a:r>
            <a:r>
              <a:rPr lang="ru-RU" sz="1000" dirty="0" smtClean="0">
                <a:solidFill>
                  <a:schemeClr val="tx1"/>
                </a:solidFill>
                <a:latin typeface="Times New Roman" panose="02020603050405020304" pitchFamily="18" charset="0"/>
                <a:cs typeface="Times New Roman" panose="02020603050405020304" pitchFamily="18" charset="0"/>
              </a:rPr>
              <a:t>охотничьих ресурсов </a:t>
            </a:r>
            <a:r>
              <a:rPr lang="ru-RU" sz="1000" dirty="0">
                <a:solidFill>
                  <a:schemeClr val="tx1"/>
                </a:solidFill>
                <a:latin typeface="Times New Roman" panose="02020603050405020304" pitchFamily="18" charset="0"/>
                <a:cs typeface="Times New Roman" panose="02020603050405020304" pitchFamily="18" charset="0"/>
              </a:rPr>
              <a:t>по отношению к уровню 2012 </a:t>
            </a:r>
            <a:r>
              <a:rPr lang="ru-RU" sz="1000" dirty="0" smtClean="0">
                <a:solidFill>
                  <a:schemeClr val="tx1"/>
                </a:solidFill>
                <a:latin typeface="Times New Roman" panose="02020603050405020304" pitchFamily="18" charset="0"/>
                <a:cs typeface="Times New Roman" panose="02020603050405020304" pitchFamily="18" charset="0"/>
              </a:rPr>
              <a:t>года, %:</a:t>
            </a:r>
            <a:endParaRPr lang="ru-RU" sz="1000" dirty="0">
              <a:solidFill>
                <a:schemeClr val="tx1"/>
              </a:solidFill>
              <a:latin typeface="Times New Roman" panose="02020603050405020304" pitchFamily="18" charset="0"/>
              <a:cs typeface="Times New Roman" panose="02020603050405020304" pitchFamily="18" charset="0"/>
            </a:endParaRPr>
          </a:p>
          <a:p>
            <a:r>
              <a:rPr lang="ru-RU" sz="1000" dirty="0" smtClean="0">
                <a:solidFill>
                  <a:schemeClr val="tx1"/>
                </a:solidFill>
                <a:latin typeface="Times New Roman" panose="02020603050405020304" pitchFamily="18" charset="0"/>
                <a:cs typeface="Times New Roman" panose="02020603050405020304" pitchFamily="18" charset="0"/>
              </a:rPr>
              <a:t>лося</a:t>
            </a:r>
          </a:p>
        </p:txBody>
      </p:sp>
      <p:sp>
        <p:nvSpPr>
          <p:cNvPr id="36" name="Скругленный прямоугольник 35"/>
          <p:cNvSpPr/>
          <p:nvPr/>
        </p:nvSpPr>
        <p:spPr>
          <a:xfrm>
            <a:off x="31835" y="6030380"/>
            <a:ext cx="5028748"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schemeClr val="tx1"/>
                </a:solidFill>
                <a:latin typeface="Times New Roman" panose="02020603050405020304" pitchFamily="18" charset="0"/>
                <a:cs typeface="Times New Roman" panose="02020603050405020304" pitchFamily="18" charset="0"/>
              </a:rPr>
              <a:t>Внесение в государственный кадастр недвижимости сведений об ограничениях, связанных с особыми условиями использования особо охраняемых природных территорий регионального </a:t>
            </a:r>
            <a:r>
              <a:rPr lang="ru-RU" sz="1000" dirty="0" smtClean="0">
                <a:solidFill>
                  <a:schemeClr val="tx1"/>
                </a:solidFill>
                <a:latin typeface="Times New Roman" panose="02020603050405020304" pitchFamily="18" charset="0"/>
                <a:cs typeface="Times New Roman" panose="02020603050405020304" pitchFamily="18" charset="0"/>
              </a:rPr>
              <a:t>значения,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31835" y="4409944"/>
            <a:ext cx="504364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smtClean="0">
                <a:solidFill>
                  <a:schemeClr val="tx1"/>
                </a:solidFill>
                <a:latin typeface="Times New Roman" panose="02020603050405020304" pitchFamily="18" charset="0"/>
                <a:cs typeface="Times New Roman" panose="02020603050405020304" pitchFamily="18" charset="0"/>
              </a:rPr>
              <a:t>Доля уловленных и обезвреженных загрязняющих веществ в общем количестве отходящих от стационарных источников загрязняющих веществ,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92650" y="1051371"/>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0" name="Picture 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793018" y="768333"/>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31835" y="2415918"/>
            <a:ext cx="505092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smtClean="0">
                <a:solidFill>
                  <a:schemeClr val="tx1"/>
                </a:solidFill>
                <a:latin typeface="Times New Roman" panose="02020603050405020304" pitchFamily="18" charset="0"/>
                <a:cs typeface="Times New Roman" panose="02020603050405020304" pitchFamily="18" charset="0"/>
              </a:rPr>
              <a:t>Увеличение доли </a:t>
            </a:r>
            <a:r>
              <a:rPr lang="ru-RU" sz="1000" dirty="0">
                <a:solidFill>
                  <a:schemeClr val="tx1"/>
                </a:solidFill>
                <a:latin typeface="Times New Roman" panose="02020603050405020304" pitchFamily="18" charset="0"/>
                <a:cs typeface="Times New Roman" panose="02020603050405020304" pitchFamily="18" charset="0"/>
              </a:rPr>
              <a:t>территории, охваченной мониторингом геологической среды, в общей площади территории Чувашской </a:t>
            </a:r>
            <a:r>
              <a:rPr lang="ru-RU" sz="1000" dirty="0" smtClean="0">
                <a:solidFill>
                  <a:schemeClr val="tx1"/>
                </a:solidFill>
                <a:latin typeface="Times New Roman" panose="02020603050405020304" pitchFamily="18" charset="0"/>
                <a:cs typeface="Times New Roman" panose="02020603050405020304" pitchFamily="18" charset="0"/>
              </a:rPr>
              <a:t>Республики,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31835" y="2844000"/>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Освоение расчетной </a:t>
            </a:r>
            <a:r>
              <a:rPr lang="ru-RU" sz="1000" dirty="0" smtClean="0">
                <a:solidFill>
                  <a:schemeClr val="tx1"/>
                </a:solidFill>
                <a:latin typeface="Times New Roman" panose="02020603050405020304" pitchFamily="18" charset="0"/>
                <a:cs typeface="Times New Roman" panose="02020603050405020304" pitchFamily="18" charset="0"/>
              </a:rPr>
              <a:t>лесосеки,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31835" y="4013944"/>
            <a:ext cx="5033104"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smtClean="0">
                <a:solidFill>
                  <a:schemeClr val="tx1"/>
                </a:solidFill>
                <a:latin typeface="Times New Roman" panose="02020603050405020304" pitchFamily="18" charset="0"/>
                <a:cs typeface="Times New Roman" panose="02020603050405020304" pitchFamily="18" charset="0"/>
              </a:rPr>
              <a:t>Доля водохозяйственных участков, класс качества которых повысился, в общем количестве водохозяйственных участков,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31835" y="4824000"/>
            <a:ext cx="5026421"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schemeClr val="tx1"/>
                </a:solidFill>
                <a:latin typeface="Times New Roman" panose="02020603050405020304" pitchFamily="18" charset="0"/>
                <a:cs typeface="Times New Roman" panose="02020603050405020304" pitchFamily="18" charset="0"/>
              </a:rPr>
              <a:t>Доля утилизированных и обезвреженных отходов производства и потребления в общем количестве </a:t>
            </a:r>
            <a:r>
              <a:rPr lang="ru-RU" sz="1000" dirty="0" smtClean="0">
                <a:solidFill>
                  <a:schemeClr val="tx1"/>
                </a:solidFill>
                <a:latin typeface="Times New Roman" panose="02020603050405020304" pitchFamily="18" charset="0"/>
                <a:cs typeface="Times New Roman" panose="02020603050405020304" pitchFamily="18" charset="0"/>
              </a:rPr>
              <a:t>отходов </a:t>
            </a:r>
            <a:r>
              <a:rPr lang="ru-RU" sz="1000" dirty="0">
                <a:solidFill>
                  <a:schemeClr val="tx1"/>
                </a:solidFill>
                <a:latin typeface="Times New Roman" panose="02020603050405020304" pitchFamily="18" charset="0"/>
                <a:cs typeface="Times New Roman" panose="02020603050405020304" pitchFamily="18" charset="0"/>
              </a:rPr>
              <a:t>I - IV </a:t>
            </a:r>
            <a:r>
              <a:rPr lang="ru-RU" sz="1000" dirty="0" err="1" smtClean="0">
                <a:solidFill>
                  <a:schemeClr val="tx1"/>
                </a:solidFill>
                <a:latin typeface="Times New Roman" panose="02020603050405020304" pitchFamily="18" charset="0"/>
                <a:cs typeface="Times New Roman" panose="02020603050405020304" pitchFamily="18" charset="0"/>
              </a:rPr>
              <a:t>кл</a:t>
            </a:r>
            <a:r>
              <a:rPr lang="ru-RU" sz="1000" dirty="0" smtClean="0">
                <a:solidFill>
                  <a:schemeClr val="tx1"/>
                </a:solidFill>
                <a:latin typeface="Times New Roman" panose="02020603050405020304" pitchFamily="18" charset="0"/>
                <a:cs typeface="Times New Roman" panose="02020603050405020304" pitchFamily="18" charset="0"/>
              </a:rPr>
              <a:t>. опасности,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31835" y="5220000"/>
            <a:ext cx="505092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schemeClr val="tx1"/>
                </a:solidFill>
                <a:latin typeface="Times New Roman" panose="02020603050405020304" pitchFamily="18" charset="0"/>
                <a:cs typeface="Times New Roman" panose="02020603050405020304" pitchFamily="18" charset="0"/>
              </a:rPr>
              <a:t>Выбросы в атмосферный воздух вредных (загрязняющих) веществ, отходящих от стационарных </a:t>
            </a:r>
            <a:r>
              <a:rPr lang="ru-RU" sz="1000" dirty="0" smtClean="0">
                <a:solidFill>
                  <a:schemeClr val="tx1"/>
                </a:solidFill>
                <a:latin typeface="Times New Roman" panose="02020603050405020304" pitchFamily="18" charset="0"/>
                <a:cs typeface="Times New Roman" panose="02020603050405020304" pitchFamily="18" charset="0"/>
              </a:rPr>
              <a:t>источников,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0" name="Скругленный прямоугольник 19"/>
          <p:cNvSpPr/>
          <p:nvPr/>
        </p:nvSpPr>
        <p:spPr>
          <a:xfrm>
            <a:off x="31835" y="5626800"/>
            <a:ext cx="502874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Объем образованных отходов I - IV классов </a:t>
            </a:r>
            <a:r>
              <a:rPr lang="ru-RU" sz="1000" dirty="0" smtClean="0">
                <a:solidFill>
                  <a:schemeClr val="tx1"/>
                </a:solidFill>
                <a:latin typeface="Times New Roman" panose="02020603050405020304" pitchFamily="18" charset="0"/>
                <a:cs typeface="Times New Roman" panose="02020603050405020304" pitchFamily="18" charset="0"/>
              </a:rPr>
              <a:t>опасности,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63</a:t>
            </a:fld>
            <a:endParaRPr lang="ru-RU" dirty="0"/>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99352243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42728"/>
            <a:ext cx="4428384" cy="2380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a:t>
            </a:r>
            <a:r>
              <a:rPr lang="ru-RU" sz="11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1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устойчивое </a:t>
            </a:r>
            <a:r>
              <a:rPr lang="ru-RU" sz="1100" dirty="0">
                <a:solidFill>
                  <a:schemeClr val="tx1"/>
                </a:solidFill>
                <a:latin typeface="Times New Roman" panose="02020603050405020304" pitchFamily="18" charset="0"/>
                <a:cs typeface="Times New Roman" panose="02020603050405020304" pitchFamily="18" charset="0"/>
              </a:rPr>
              <a:t>развитие сельских </a:t>
            </a:r>
            <a:r>
              <a:rPr lang="ru-RU" sz="1100" dirty="0" smtClean="0">
                <a:solidFill>
                  <a:schemeClr val="tx1"/>
                </a:solidFill>
                <a:latin typeface="Times New Roman" panose="02020603050405020304" pitchFamily="18" charset="0"/>
                <a:cs typeface="Times New Roman" panose="02020603050405020304" pitchFamily="18" charset="0"/>
              </a:rPr>
              <a:t>территорий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86524" y="3194807"/>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785872682"/>
              </p:ext>
            </p:extLst>
          </p:nvPr>
        </p:nvGraphicFramePr>
        <p:xfrm>
          <a:off x="86524" y="3551671"/>
          <a:ext cx="4428383" cy="2879022"/>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0526" y="742728"/>
            <a:ext cx="3574708" cy="12763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607767" y="2099727"/>
            <a:ext cx="4431654" cy="28803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году, млн. руб.</a:t>
            </a:r>
          </a:p>
        </p:txBody>
      </p:sp>
      <p:sp>
        <p:nvSpPr>
          <p:cNvPr id="17" name="Полилиния 16"/>
          <p:cNvSpPr/>
          <p:nvPr/>
        </p:nvSpPr>
        <p:spPr>
          <a:xfrm>
            <a:off x="4600629" y="3898921"/>
            <a:ext cx="2789433"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Устойчивое развитие сельских </a:t>
            </a:r>
            <a:r>
              <a:rPr lang="ru-RU" sz="1100" dirty="0" smtClean="0">
                <a:solidFill>
                  <a:schemeClr val="tx1"/>
                </a:solidFill>
                <a:latin typeface="Times New Roman" panose="02020603050405020304" pitchFamily="18" charset="0"/>
                <a:cs typeface="Times New Roman" panose="02020603050405020304" pitchFamily="18" charset="0"/>
              </a:rPr>
              <a:t>территорий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590879" y="4421230"/>
            <a:ext cx="2789433" cy="44109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Развитие отраслей агропромышленного комплекса</a:t>
            </a:r>
          </a:p>
        </p:txBody>
      </p:sp>
      <p:sp>
        <p:nvSpPr>
          <p:cNvPr id="24" name="Полилиния 23"/>
          <p:cNvSpPr/>
          <p:nvPr/>
        </p:nvSpPr>
        <p:spPr>
          <a:xfrm>
            <a:off x="8303234" y="3901620"/>
            <a:ext cx="684000" cy="432048"/>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894,3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289721" y="4425278"/>
            <a:ext cx="684000" cy="43301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1 352,2</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607766" y="2891816"/>
            <a:ext cx="2789433"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Техническая и технологическая модернизация, инновационное развитие</a:t>
            </a:r>
          </a:p>
        </p:txBody>
      </p:sp>
      <p:sp>
        <p:nvSpPr>
          <p:cNvPr id="29" name="Полилиния 28"/>
          <p:cNvSpPr/>
          <p:nvPr/>
        </p:nvSpPr>
        <p:spPr>
          <a:xfrm>
            <a:off x="4610513" y="3414125"/>
            <a:ext cx="2769666" cy="39453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1100" dirty="0">
                <a:solidFill>
                  <a:schemeClr val="tx1"/>
                </a:solidFill>
                <a:latin typeface="Times New Roman" panose="02020603050405020304" pitchFamily="18" charset="0"/>
                <a:cs typeface="Times New Roman" panose="02020603050405020304" pitchFamily="18" charset="0"/>
              </a:rPr>
              <a:t>Развитие ветеринарии в Чувашской Республике</a:t>
            </a:r>
          </a:p>
        </p:txBody>
      </p:sp>
      <p:sp>
        <p:nvSpPr>
          <p:cNvPr id="32" name="Полилиния 31"/>
          <p:cNvSpPr/>
          <p:nvPr/>
        </p:nvSpPr>
        <p:spPr>
          <a:xfrm>
            <a:off x="4590879" y="4952589"/>
            <a:ext cx="2789433" cy="50405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Стимулирование инвестиционной деятельности в агропромышленном комплексе</a:t>
            </a:r>
          </a:p>
        </p:txBody>
      </p:sp>
      <p:sp>
        <p:nvSpPr>
          <p:cNvPr id="34" name="Полилиния 33"/>
          <p:cNvSpPr/>
          <p:nvPr/>
        </p:nvSpPr>
        <p:spPr>
          <a:xfrm>
            <a:off x="8298023" y="2891817"/>
            <a:ext cx="684000" cy="43204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7,2</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3234" y="3415475"/>
            <a:ext cx="684000" cy="394535"/>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218,6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289721" y="4949900"/>
            <a:ext cx="684000" cy="504056"/>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774,9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600800" y="6132175"/>
            <a:ext cx="2789433" cy="39316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1" name="Полилиния 40"/>
          <p:cNvSpPr/>
          <p:nvPr/>
        </p:nvSpPr>
        <p:spPr>
          <a:xfrm>
            <a:off x="8294901" y="6132177"/>
            <a:ext cx="684000" cy="393167"/>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73,7</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090151" y="6449424"/>
            <a:ext cx="1006489" cy="365125"/>
          </a:xfrm>
        </p:spPr>
        <p:txBody>
          <a:bodyPr/>
          <a:lstStyle/>
          <a:p>
            <a:pPr>
              <a:defRPr/>
            </a:pPr>
            <a:fld id="{667CCBFA-BFB9-4E9F-B6F6-694D72409F22}" type="slidenum">
              <a:rPr lang="ru-RU" smtClean="0"/>
              <a:pPr>
                <a:defRPr/>
              </a:pPr>
              <a:t>64</a:t>
            </a:fld>
            <a:endParaRPr lang="ru-RU" dirty="0"/>
          </a:p>
        </p:txBody>
      </p:sp>
      <p:sp>
        <p:nvSpPr>
          <p:cNvPr id="44" name="Полилиния 43"/>
          <p:cNvSpPr/>
          <p:nvPr/>
        </p:nvSpPr>
        <p:spPr>
          <a:xfrm>
            <a:off x="7506087" y="2472392"/>
            <a:ext cx="687238" cy="275405"/>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b="1" dirty="0" smtClean="0">
                <a:solidFill>
                  <a:schemeClr val="tx1"/>
                </a:solidFill>
                <a:latin typeface="Times New Roman" panose="02020603050405020304" pitchFamily="18" charset="0"/>
                <a:cs typeface="Times New Roman" panose="02020603050405020304" pitchFamily="18" charset="0"/>
              </a:rPr>
              <a:t>План</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244897" y="2472392"/>
            <a:ext cx="739570" cy="275404"/>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b="1" dirty="0" smtClean="0">
                <a:solidFill>
                  <a:schemeClr val="tx1"/>
                </a:solidFill>
                <a:latin typeface="Times New Roman" panose="02020603050405020304" pitchFamily="18" charset="0"/>
                <a:cs typeface="Times New Roman" panose="02020603050405020304" pitchFamily="18" charset="0"/>
              </a:rPr>
              <a:t>Факт</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31228" y="2891817"/>
            <a:ext cx="684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31228" y="3414127"/>
            <a:ext cx="684000" cy="394535"/>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218,6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15425" y="3898924"/>
            <a:ext cx="684000" cy="43204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968,9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07119" y="4421234"/>
            <a:ext cx="684000" cy="44109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1 376,3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07121" y="4952594"/>
            <a:ext cx="684000" cy="50405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713,1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497783" y="6132176"/>
            <a:ext cx="684000" cy="36714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73,7</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611193" y="2472393"/>
            <a:ext cx="2789432" cy="275405"/>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4592691" y="5546907"/>
            <a:ext cx="2789433" cy="49500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общих условий функционирования отраслей агропромышленного комплекса</a:t>
            </a:r>
          </a:p>
        </p:txBody>
      </p:sp>
      <p:sp>
        <p:nvSpPr>
          <p:cNvPr id="67" name="Полилиния 66"/>
          <p:cNvSpPr/>
          <p:nvPr/>
        </p:nvSpPr>
        <p:spPr>
          <a:xfrm>
            <a:off x="7497783" y="5546910"/>
            <a:ext cx="684000" cy="49500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23,8</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291142" y="5545566"/>
            <a:ext cx="684000" cy="49500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23,8</a:t>
            </a:r>
            <a:endParaRPr lang="ru-RU" sz="1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62403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902987388"/>
              </p:ext>
            </p:extLst>
          </p:nvPr>
        </p:nvGraphicFramePr>
        <p:xfrm>
          <a:off x="5140951" y="1154232"/>
          <a:ext cx="3906168" cy="53387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54000" y="202021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4000" y="247072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продукции растениеводства в хозяйствах всех категорий (в 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54000" y="292123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продукции животноводства в хозяйствах всех категорий (в 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54000" y="337174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a:t>
            </a:r>
            <a:r>
              <a:rPr lang="ru-RU" sz="1100">
                <a:solidFill>
                  <a:schemeClr val="tx1"/>
                </a:solidFill>
                <a:latin typeface="Times New Roman" panose="02020603050405020304" pitchFamily="18" charset="0"/>
                <a:cs typeface="Times New Roman" panose="02020603050405020304" pitchFamily="18" charset="0"/>
              </a:rPr>
              <a:t>пищевых </a:t>
            </a:r>
            <a:r>
              <a:rPr lang="ru-RU" sz="1100" smtClean="0">
                <a:solidFill>
                  <a:schemeClr val="tx1"/>
                </a:solidFill>
                <a:latin typeface="Times New Roman" panose="02020603050405020304" pitchFamily="18" charset="0"/>
                <a:cs typeface="Times New Roman" panose="02020603050405020304" pitchFamily="18" charset="0"/>
              </a:rPr>
              <a:t>продуктов</a:t>
            </a:r>
            <a:r>
              <a:rPr lang="ru-RU" sz="1100">
                <a:solidFill>
                  <a:schemeClr val="tx1"/>
                </a:solidFill>
                <a:latin typeface="Times New Roman" panose="02020603050405020304" pitchFamily="18" charset="0"/>
                <a:cs typeface="Times New Roman" panose="02020603050405020304" pitchFamily="18" charset="0"/>
              </a:rPr>
              <a:t> </a:t>
            </a:r>
            <a:r>
              <a:rPr lang="ru-RU" sz="1100" smtClean="0">
                <a:solidFill>
                  <a:schemeClr val="tx1"/>
                </a:solidFill>
                <a:latin typeface="Times New Roman" panose="02020603050405020304" pitchFamily="18" charset="0"/>
                <a:cs typeface="Times New Roman" panose="02020603050405020304" pitchFamily="18" charset="0"/>
              </a:rPr>
              <a:t>(в </a:t>
            </a:r>
            <a:r>
              <a:rPr lang="ru-RU" sz="1100" dirty="0">
                <a:solidFill>
                  <a:schemeClr val="tx1"/>
                </a:solidFill>
                <a:latin typeface="Times New Roman" panose="02020603050405020304" pitchFamily="18" charset="0"/>
                <a:cs typeface="Times New Roman" panose="02020603050405020304" pitchFamily="18" charset="0"/>
              </a:rPr>
              <a:t>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54000" y="382225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физического объема инвестиций в основной капитал сельского </a:t>
            </a:r>
            <a:r>
              <a:rPr lang="ru-RU" sz="1100" dirty="0" smtClean="0">
                <a:solidFill>
                  <a:schemeClr val="tx1"/>
                </a:solidFill>
                <a:latin typeface="Times New Roman" panose="02020603050405020304" pitchFamily="18" charset="0"/>
                <a:cs typeface="Times New Roman" panose="02020603050405020304" pitchFamily="18" charset="0"/>
              </a:rPr>
              <a:t>хозяйства,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54000" y="427276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Рентабельность сельскохозяйственных организаций (с учетом субсидий</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7410" y="1124743"/>
            <a:ext cx="2473107" cy="495957"/>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54000" y="4723274"/>
            <a:ext cx="5040000" cy="4051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Среднемесячная номинальная </a:t>
            </a:r>
            <a:r>
              <a:rPr lang="ru-RU" sz="1100" dirty="0" smtClean="0">
                <a:solidFill>
                  <a:schemeClr val="tx1"/>
                </a:solidFill>
                <a:latin typeface="Times New Roman" panose="02020603050405020304" pitchFamily="18" charset="0"/>
                <a:cs typeface="Times New Roman" panose="02020603050405020304" pitchFamily="18" charset="0"/>
              </a:rPr>
              <a:t>заработная </a:t>
            </a:r>
            <a:r>
              <a:rPr lang="ru-RU" sz="1100" dirty="0">
                <a:solidFill>
                  <a:schemeClr val="tx1"/>
                </a:solidFill>
                <a:latin typeface="Times New Roman" panose="02020603050405020304" pitchFamily="18" charset="0"/>
                <a:cs typeface="Times New Roman" panose="02020603050405020304" pitchFamily="18" charset="0"/>
              </a:rPr>
              <a:t>плата в сельском хозяйстве (по </a:t>
            </a:r>
            <a:r>
              <a:rPr lang="ru-RU" sz="1100" dirty="0" smtClean="0">
                <a:solidFill>
                  <a:schemeClr val="tx1"/>
                </a:solidFill>
                <a:latin typeface="Times New Roman" panose="02020603050405020304" pitchFamily="18" charset="0"/>
                <a:cs typeface="Times New Roman" panose="02020603050405020304" pitchFamily="18" charset="0"/>
              </a:rPr>
              <a:t>с/х </a:t>
            </a:r>
            <a:r>
              <a:rPr lang="ru-RU" sz="1100" dirty="0">
                <a:solidFill>
                  <a:schemeClr val="tx1"/>
                </a:solidFill>
                <a:latin typeface="Times New Roman" panose="02020603050405020304" pitchFamily="18" charset="0"/>
                <a:cs typeface="Times New Roman" panose="02020603050405020304" pitchFamily="18" charset="0"/>
              </a:rPr>
              <a:t>организациям, не относящимся к субъектам малого предпринимательства</a:t>
            </a:r>
            <a:r>
              <a:rPr lang="ru-RU" sz="1100" dirty="0" smtClean="0">
                <a:solidFill>
                  <a:schemeClr val="tx1"/>
                </a:solidFill>
                <a:latin typeface="Times New Roman" panose="02020603050405020304" pitchFamily="18" charset="0"/>
                <a:cs typeface="Times New Roman" panose="02020603050405020304" pitchFamily="18" charset="0"/>
              </a:rPr>
              <a:t>), руб.</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54000" y="5182976"/>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производительности </a:t>
            </a:r>
            <a:r>
              <a:rPr lang="ru-RU" sz="1100" dirty="0" smtClean="0">
                <a:solidFill>
                  <a:schemeClr val="tx1"/>
                </a:solidFill>
                <a:latin typeface="Times New Roman" panose="02020603050405020304" pitchFamily="18" charset="0"/>
                <a:cs typeface="Times New Roman" panose="02020603050405020304" pitchFamily="18" charset="0"/>
              </a:rPr>
              <a:t>труда,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54000" y="5633486"/>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Количество высокопроизводительных рабочих </a:t>
            </a:r>
            <a:r>
              <a:rPr lang="ru-RU" sz="1100" dirty="0" smtClean="0">
                <a:solidFill>
                  <a:schemeClr val="tx1"/>
                </a:solidFill>
                <a:latin typeface="Times New Roman" panose="02020603050405020304" pitchFamily="18" charset="0"/>
                <a:cs typeface="Times New Roman" panose="02020603050405020304" pitchFamily="18" charset="0"/>
              </a:rPr>
              <a:t>мест, ед.</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54000" y="6084000"/>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Удельный вес затрат на приобретение энергоресурсов в структуре затрат на основное производство продукции сельского </a:t>
            </a:r>
            <a:r>
              <a:rPr lang="ru-RU" sz="1100" dirty="0" smtClean="0">
                <a:solidFill>
                  <a:schemeClr val="tx1"/>
                </a:solidFill>
                <a:latin typeface="Times New Roman" panose="02020603050405020304" pitchFamily="18" charset="0"/>
                <a:cs typeface="Times New Roman" panose="02020603050405020304" pitchFamily="18" charset="0"/>
              </a:rPr>
              <a:t>хозяйства,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30" name="Picture 3" descr="T:\ОБП\Лукин\Картинки\корова.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87865" y="750698"/>
            <a:ext cx="2172167" cy="11270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65</a:t>
            </a:fld>
            <a:endParaRPr lang="ru-RU" dirty="0"/>
          </a:p>
        </p:txBody>
      </p:sp>
      <p:sp>
        <p:nvSpPr>
          <p:cNvPr id="1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6816567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66</a:t>
            </a:fld>
            <a:endParaRPr lang="ru-RU" dirty="0">
              <a:solidFill>
                <a:prstClr val="black"/>
              </a:solidFill>
            </a:endParaRPr>
          </a:p>
        </p:txBody>
      </p:sp>
      <p:sp>
        <p:nvSpPr>
          <p:cNvPr id="5" name="Скругленный прямоугольник 4"/>
          <p:cNvSpPr/>
          <p:nvPr/>
        </p:nvSpPr>
        <p:spPr>
          <a:xfrm>
            <a:off x="125579" y="764704"/>
            <a:ext cx="5958589" cy="18722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1400" b="1" i="1" dirty="0">
              <a:solidFill>
                <a:prstClr val="black"/>
              </a:solidFill>
              <a:latin typeface="Times New Roman" panose="02020603050405020304" pitchFamily="18" charset="0"/>
              <a:cs typeface="Times New Roman" panose="02020603050405020304" pitchFamily="18" charset="0"/>
            </a:endParaRPr>
          </a:p>
          <a:p>
            <a:pPr algn="just"/>
            <a:r>
              <a:rPr lang="ru-RU" sz="1400" b="1" i="1" dirty="0">
                <a:solidFill>
                  <a:prstClr val="black"/>
                </a:solidFill>
                <a:latin typeface="Times New Roman" panose="02020603050405020304" pitchFamily="18" charset="0"/>
                <a:cs typeface="Times New Roman" panose="02020603050405020304" pitchFamily="18" charset="0"/>
              </a:rPr>
              <a:t>Цели программы:</a:t>
            </a:r>
            <a:r>
              <a:rPr lang="ru-RU" sz="14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развитие современной и эффективной транспортной инфраструктуры;</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доступности и качества услуг транспортного комплекса;</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эффективности использования топливно-энергетических ресурсов на автомобильном транспорте</a:t>
            </a:r>
          </a:p>
          <a:p>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3760806079"/>
              </p:ext>
            </p:extLst>
          </p:nvPr>
        </p:nvGraphicFramePr>
        <p:xfrm>
          <a:off x="125580" y="2913205"/>
          <a:ext cx="3920164" cy="3304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pic>
        <p:nvPicPr>
          <p:cNvPr id="8" name="Рисунок 7" descr="http://www.pfrf.ru/files/branches/rostov/invaliddd.jpg"/>
          <p:cNvPicPr/>
          <p:nvPr/>
        </p:nvPicPr>
        <p:blipFill>
          <a:blip r:embed="rId4" cstate="print"/>
          <a:srcRect/>
          <a:stretch>
            <a:fillRect/>
          </a:stretch>
        </p:blipFill>
        <p:spPr bwMode="auto">
          <a:xfrm>
            <a:off x="6228183" y="1052736"/>
            <a:ext cx="2376265" cy="1584175"/>
          </a:xfrm>
          <a:prstGeom prst="rect">
            <a:avLst/>
          </a:prstGeom>
          <a:ln>
            <a:noFill/>
          </a:ln>
          <a:effectLst>
            <a:softEdge rad="112500"/>
          </a:effectLst>
        </p:spPr>
      </p:pic>
      <p:pic>
        <p:nvPicPr>
          <p:cNvPr id="10" name="Picture 2" descr="T:\Сектор финансирования\09a7768ed1d70c506897087c270a7b7a_640_480_c_thumb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8881" y="726602"/>
            <a:ext cx="2587470" cy="1724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a:solidFill>
                  <a:srgbClr val="4E67C8"/>
                </a:solidFill>
                <a:latin typeface="Trebuchet MS"/>
              </a:rPr>
              <a:t>Бюджет</a:t>
            </a:r>
          </a:p>
          <a:p>
            <a:pPr algn="ctr"/>
            <a:r>
              <a:rPr lang="ru-RU" sz="1300" b="1" i="1" dirty="0">
                <a:solidFill>
                  <a:srgbClr val="4E67C8"/>
                </a:solidFill>
                <a:latin typeface="Trebuchet MS"/>
              </a:rPr>
              <a:t>для граждан</a:t>
            </a:r>
          </a:p>
        </p:txBody>
      </p:sp>
      <p:grpSp>
        <p:nvGrpSpPr>
          <p:cNvPr id="15" name="Группа 14"/>
          <p:cNvGrpSpPr/>
          <p:nvPr/>
        </p:nvGrpSpPr>
        <p:grpSpPr>
          <a:xfrm>
            <a:off x="4166167" y="2851970"/>
            <a:ext cx="4940952" cy="405137"/>
            <a:chOff x="1459" y="2482"/>
            <a:chExt cx="4940952" cy="546690"/>
          </a:xfrm>
        </p:grpSpPr>
        <p:sp>
          <p:nvSpPr>
            <p:cNvPr id="16" name="Скругленный прямоугольник 15"/>
            <p:cNvSpPr/>
            <p:nvPr/>
          </p:nvSpPr>
          <p:spPr>
            <a:xfrm>
              <a:off x="1459" y="2482"/>
              <a:ext cx="4940952"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a:xfrm>
              <a:off x="17471" y="18494"/>
              <a:ext cx="4908928"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ctr" defTabSz="755650">
                <a:lnSpc>
                  <a:spcPct val="90000"/>
                </a:lnSpc>
                <a:spcAft>
                  <a:spcPct val="35000"/>
                </a:spcAft>
              </a:pPr>
              <a:r>
                <a:rPr lang="ru-RU" sz="1700" b="1" i="1" dirty="0">
                  <a:solidFill>
                    <a:prstClr val="black"/>
                  </a:solidFill>
                  <a:latin typeface="Times New Roman" panose="02020603050405020304" pitchFamily="18" charset="0"/>
                  <a:cs typeface="Times New Roman" panose="02020603050405020304" pitchFamily="18" charset="0"/>
                </a:rPr>
                <a:t>Расходы в разрезе подпрограмм в </a:t>
              </a:r>
              <a:r>
                <a:rPr lang="ru-RU" sz="1700" b="1" i="1" dirty="0" smtClean="0">
                  <a:solidFill>
                    <a:prstClr val="black"/>
                  </a:solidFill>
                  <a:latin typeface="Times New Roman" panose="02020603050405020304" pitchFamily="18" charset="0"/>
                  <a:cs typeface="Times New Roman" panose="02020603050405020304" pitchFamily="18" charset="0"/>
                </a:rPr>
                <a:t>2017г., млн</a:t>
              </a:r>
              <a:r>
                <a:rPr lang="ru-RU" sz="1700" b="1" i="1" dirty="0">
                  <a:solidFill>
                    <a:prstClr val="black"/>
                  </a:solidFill>
                  <a:latin typeface="Times New Roman" panose="02020603050405020304" pitchFamily="18" charset="0"/>
                  <a:cs typeface="Times New Roman" panose="02020603050405020304" pitchFamily="18" charset="0"/>
                </a:rPr>
                <a:t>. руб.</a:t>
              </a:r>
            </a:p>
          </p:txBody>
        </p:sp>
      </p:grpSp>
      <p:grpSp>
        <p:nvGrpSpPr>
          <p:cNvPr id="18" name="Группа 17"/>
          <p:cNvGrpSpPr/>
          <p:nvPr/>
        </p:nvGrpSpPr>
        <p:grpSpPr>
          <a:xfrm>
            <a:off x="4164923" y="3291895"/>
            <a:ext cx="2940701" cy="380059"/>
            <a:chOff x="40834" y="594527"/>
            <a:chExt cx="2847988" cy="380059"/>
          </a:xfrm>
        </p:grpSpPr>
        <p:sp>
          <p:nvSpPr>
            <p:cNvPr id="19" name="Скругленный прямоугольник 18"/>
            <p:cNvSpPr/>
            <p:nvPr/>
          </p:nvSpPr>
          <p:spPr>
            <a:xfrm>
              <a:off x="40834" y="594527"/>
              <a:ext cx="2847988"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Скругленный прямоугольник 4"/>
            <p:cNvSpPr/>
            <p:nvPr/>
          </p:nvSpPr>
          <p:spPr>
            <a:xfrm>
              <a:off x="51966" y="605659"/>
              <a:ext cx="2825724"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Подпрограмма</a:t>
              </a:r>
            </a:p>
          </p:txBody>
        </p:sp>
      </p:grpSp>
      <p:grpSp>
        <p:nvGrpSpPr>
          <p:cNvPr id="21" name="Группа 20"/>
          <p:cNvGrpSpPr/>
          <p:nvPr/>
        </p:nvGrpSpPr>
        <p:grpSpPr>
          <a:xfrm>
            <a:off x="4160880" y="3679631"/>
            <a:ext cx="2929371" cy="327418"/>
            <a:chOff x="46388" y="1019941"/>
            <a:chExt cx="2836880" cy="327418"/>
          </a:xfrm>
        </p:grpSpPr>
        <p:sp>
          <p:nvSpPr>
            <p:cNvPr id="22" name="Скругленный прямоугольник 21"/>
            <p:cNvSpPr/>
            <p:nvPr/>
          </p:nvSpPr>
          <p:spPr>
            <a:xfrm>
              <a:off x="46388" y="1019941"/>
              <a:ext cx="2836880"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Скругленный прямоугольник 4"/>
            <p:cNvSpPr/>
            <p:nvPr/>
          </p:nvSpPr>
          <p:spPr>
            <a:xfrm>
              <a:off x="55978" y="1029531"/>
              <a:ext cx="2817700"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Автомобильные дороги</a:t>
              </a:r>
            </a:p>
          </p:txBody>
        </p:sp>
      </p:grpSp>
      <p:grpSp>
        <p:nvGrpSpPr>
          <p:cNvPr id="24" name="Группа 23"/>
          <p:cNvGrpSpPr/>
          <p:nvPr/>
        </p:nvGrpSpPr>
        <p:grpSpPr>
          <a:xfrm>
            <a:off x="4166167" y="4036684"/>
            <a:ext cx="2939458" cy="362665"/>
            <a:chOff x="57432" y="1392713"/>
            <a:chExt cx="2814792" cy="373608"/>
          </a:xfrm>
        </p:grpSpPr>
        <p:sp>
          <p:nvSpPr>
            <p:cNvPr id="25" name="Скругленный прямоугольник 24"/>
            <p:cNvSpPr/>
            <p:nvPr/>
          </p:nvSpPr>
          <p:spPr>
            <a:xfrm>
              <a:off x="57432" y="1392713"/>
              <a:ext cx="2814792" cy="37360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Скругленный прямоугольник 4"/>
            <p:cNvSpPr/>
            <p:nvPr/>
          </p:nvSpPr>
          <p:spPr>
            <a:xfrm>
              <a:off x="68375" y="1403656"/>
              <a:ext cx="2792906" cy="3517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Пассажирский транспорт</a:t>
              </a:r>
            </a:p>
          </p:txBody>
        </p:sp>
      </p:grpSp>
      <p:grpSp>
        <p:nvGrpSpPr>
          <p:cNvPr id="27" name="Группа 26"/>
          <p:cNvGrpSpPr/>
          <p:nvPr/>
        </p:nvGrpSpPr>
        <p:grpSpPr>
          <a:xfrm>
            <a:off x="4166167" y="4412765"/>
            <a:ext cx="2928190" cy="407304"/>
            <a:chOff x="79262" y="1811676"/>
            <a:chExt cx="2771132" cy="315014"/>
          </a:xfrm>
        </p:grpSpPr>
        <p:sp>
          <p:nvSpPr>
            <p:cNvPr id="28" name="Скругленный прямоугольник 27"/>
            <p:cNvSpPr/>
            <p:nvPr/>
          </p:nvSpPr>
          <p:spPr>
            <a:xfrm>
              <a:off x="79262" y="1811676"/>
              <a:ext cx="2771132" cy="31501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9" name="Скругленный прямоугольник 4"/>
            <p:cNvSpPr/>
            <p:nvPr/>
          </p:nvSpPr>
          <p:spPr>
            <a:xfrm>
              <a:off x="88488" y="1820902"/>
              <a:ext cx="2752680" cy="2965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Повышение безопасности дорожного движения</a:t>
              </a:r>
            </a:p>
          </p:txBody>
        </p:sp>
      </p:grpSp>
      <p:grpSp>
        <p:nvGrpSpPr>
          <p:cNvPr id="30" name="Группа 29"/>
          <p:cNvGrpSpPr/>
          <p:nvPr/>
        </p:nvGrpSpPr>
        <p:grpSpPr>
          <a:xfrm>
            <a:off x="7228749" y="3288123"/>
            <a:ext cx="834850" cy="380059"/>
            <a:chOff x="3166754" y="594527"/>
            <a:chExt cx="759827" cy="380059"/>
          </a:xfrm>
        </p:grpSpPr>
        <p:sp>
          <p:nvSpPr>
            <p:cNvPr id="31" name="Скругленный прямоугольник 30"/>
            <p:cNvSpPr/>
            <p:nvPr/>
          </p:nvSpPr>
          <p:spPr>
            <a:xfrm>
              <a:off x="3166754" y="594527"/>
              <a:ext cx="759827"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2" name="Скругленный прямоугольник 4"/>
            <p:cNvSpPr/>
            <p:nvPr/>
          </p:nvSpPr>
          <p:spPr>
            <a:xfrm>
              <a:off x="3177886" y="605659"/>
              <a:ext cx="737563"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33" name="Группа 32"/>
          <p:cNvGrpSpPr/>
          <p:nvPr/>
        </p:nvGrpSpPr>
        <p:grpSpPr>
          <a:xfrm>
            <a:off x="8109523" y="3278956"/>
            <a:ext cx="812745" cy="372897"/>
            <a:chOff x="4210545" y="594527"/>
            <a:chExt cx="686461" cy="380059"/>
          </a:xfrm>
        </p:grpSpPr>
        <p:sp>
          <p:nvSpPr>
            <p:cNvPr id="34" name="Скругленный прямоугольник 33"/>
            <p:cNvSpPr/>
            <p:nvPr/>
          </p:nvSpPr>
          <p:spPr>
            <a:xfrm>
              <a:off x="4210545" y="594527"/>
              <a:ext cx="686461"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a:xfrm>
              <a:off x="4221677" y="605659"/>
              <a:ext cx="664197"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Факт</a:t>
              </a:r>
            </a:p>
          </p:txBody>
        </p:sp>
      </p:grpSp>
      <p:grpSp>
        <p:nvGrpSpPr>
          <p:cNvPr id="36" name="Группа 35"/>
          <p:cNvGrpSpPr/>
          <p:nvPr/>
        </p:nvGrpSpPr>
        <p:grpSpPr>
          <a:xfrm>
            <a:off x="7232685" y="3689227"/>
            <a:ext cx="830914" cy="327418"/>
            <a:chOff x="3164038" y="1019941"/>
            <a:chExt cx="765259" cy="327418"/>
          </a:xfrm>
        </p:grpSpPr>
        <p:sp>
          <p:nvSpPr>
            <p:cNvPr id="37" name="Скругленный прямоугольник 36"/>
            <p:cNvSpPr/>
            <p:nvPr/>
          </p:nvSpPr>
          <p:spPr>
            <a:xfrm>
              <a:off x="3164038" y="1019941"/>
              <a:ext cx="765259"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8" name="Скругленный прямоугольник 4"/>
            <p:cNvSpPr/>
            <p:nvPr/>
          </p:nvSpPr>
          <p:spPr>
            <a:xfrm>
              <a:off x="3173628" y="1029531"/>
              <a:ext cx="746079"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3 032,8</a:t>
              </a:r>
            </a:p>
          </p:txBody>
        </p:sp>
      </p:grpSp>
      <p:grpSp>
        <p:nvGrpSpPr>
          <p:cNvPr id="42" name="Группа 41"/>
          <p:cNvGrpSpPr/>
          <p:nvPr/>
        </p:nvGrpSpPr>
        <p:grpSpPr>
          <a:xfrm>
            <a:off x="7241528" y="4052741"/>
            <a:ext cx="822070" cy="335985"/>
            <a:chOff x="6235858" y="253565"/>
            <a:chExt cx="766734" cy="546690"/>
          </a:xfrm>
        </p:grpSpPr>
        <p:sp>
          <p:nvSpPr>
            <p:cNvPr id="43" name="Скругленный прямоугольник 42"/>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4"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180,2</a:t>
              </a:r>
            </a:p>
          </p:txBody>
        </p:sp>
      </p:grpSp>
      <p:grpSp>
        <p:nvGrpSpPr>
          <p:cNvPr id="48" name="Группа 47"/>
          <p:cNvGrpSpPr/>
          <p:nvPr/>
        </p:nvGrpSpPr>
        <p:grpSpPr>
          <a:xfrm>
            <a:off x="8099343" y="4400675"/>
            <a:ext cx="842088" cy="412780"/>
            <a:chOff x="4209935" y="1803724"/>
            <a:chExt cx="687681" cy="283830"/>
          </a:xfrm>
        </p:grpSpPr>
        <p:sp>
          <p:nvSpPr>
            <p:cNvPr id="49" name="Скругленный прямоугольник 48"/>
            <p:cNvSpPr/>
            <p:nvPr/>
          </p:nvSpPr>
          <p:spPr>
            <a:xfrm>
              <a:off x="4209935" y="1803724"/>
              <a:ext cx="687681"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0" name="Скругленный прямоугольник 4"/>
            <p:cNvSpPr/>
            <p:nvPr/>
          </p:nvSpPr>
          <p:spPr>
            <a:xfrm>
              <a:off x="4218248" y="1812037"/>
              <a:ext cx="671055"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115,5</a:t>
              </a:r>
            </a:p>
          </p:txBody>
        </p:sp>
      </p:grpSp>
      <p:grpSp>
        <p:nvGrpSpPr>
          <p:cNvPr id="51" name="Группа 50"/>
          <p:cNvGrpSpPr/>
          <p:nvPr/>
        </p:nvGrpSpPr>
        <p:grpSpPr>
          <a:xfrm>
            <a:off x="7232684" y="4400674"/>
            <a:ext cx="830914" cy="425235"/>
            <a:chOff x="3161790" y="1803724"/>
            <a:chExt cx="769754" cy="283830"/>
          </a:xfrm>
        </p:grpSpPr>
        <p:sp>
          <p:nvSpPr>
            <p:cNvPr id="52" name="Скругленный прямоугольник 51"/>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3"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119,2</a:t>
              </a:r>
            </a:p>
          </p:txBody>
        </p:sp>
      </p:grpSp>
      <p:grpSp>
        <p:nvGrpSpPr>
          <p:cNvPr id="54" name="Группа 53"/>
          <p:cNvGrpSpPr/>
          <p:nvPr/>
        </p:nvGrpSpPr>
        <p:grpSpPr>
          <a:xfrm>
            <a:off x="4165844" y="4840387"/>
            <a:ext cx="2928189" cy="509205"/>
            <a:chOff x="121912" y="1468708"/>
            <a:chExt cx="2685832" cy="351513"/>
          </a:xfrm>
        </p:grpSpPr>
        <p:sp>
          <p:nvSpPr>
            <p:cNvPr id="55" name="Скругленный прямоугольник 54"/>
            <p:cNvSpPr/>
            <p:nvPr/>
          </p:nvSpPr>
          <p:spPr>
            <a:xfrm>
              <a:off x="121912" y="1468708"/>
              <a:ext cx="2685832" cy="3515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6" name="Скругленный прямоугольник 4"/>
            <p:cNvSpPr/>
            <p:nvPr/>
          </p:nvSpPr>
          <p:spPr>
            <a:xfrm>
              <a:off x="132207" y="1479003"/>
              <a:ext cx="2665242" cy="3309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Расширение использования природного газа в качестве моторного топлива</a:t>
              </a:r>
            </a:p>
          </p:txBody>
        </p:sp>
      </p:grpSp>
      <p:grpSp>
        <p:nvGrpSpPr>
          <p:cNvPr id="63" name="Группа 62"/>
          <p:cNvGrpSpPr/>
          <p:nvPr/>
        </p:nvGrpSpPr>
        <p:grpSpPr>
          <a:xfrm>
            <a:off x="4164924" y="6101823"/>
            <a:ext cx="2920812" cy="351513"/>
            <a:chOff x="126556" y="1863819"/>
            <a:chExt cx="2676544" cy="351513"/>
          </a:xfrm>
        </p:grpSpPr>
        <p:sp>
          <p:nvSpPr>
            <p:cNvPr id="64" name="Скругленный прямоугольник 63"/>
            <p:cNvSpPr/>
            <p:nvPr/>
          </p:nvSpPr>
          <p:spPr>
            <a:xfrm>
              <a:off x="126556" y="1863819"/>
              <a:ext cx="2676544" cy="3515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5" name="Скругленный прямоугольник 4"/>
            <p:cNvSpPr/>
            <p:nvPr/>
          </p:nvSpPr>
          <p:spPr>
            <a:xfrm>
              <a:off x="136851" y="1874114"/>
              <a:ext cx="2655954" cy="3309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grpSp>
      <p:grpSp>
        <p:nvGrpSpPr>
          <p:cNvPr id="66" name="Группа 65"/>
          <p:cNvGrpSpPr/>
          <p:nvPr/>
        </p:nvGrpSpPr>
        <p:grpSpPr>
          <a:xfrm>
            <a:off x="7208600" y="6101823"/>
            <a:ext cx="836923" cy="341218"/>
            <a:chOff x="3127226" y="1975108"/>
            <a:chExt cx="838882" cy="255599"/>
          </a:xfrm>
        </p:grpSpPr>
        <p:sp>
          <p:nvSpPr>
            <p:cNvPr id="67" name="Скругленный прямоугольник 66"/>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8"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18,7</a:t>
              </a:r>
            </a:p>
          </p:txBody>
        </p:sp>
      </p:grpSp>
      <p:sp>
        <p:nvSpPr>
          <p:cNvPr id="74" name="Скругленный прямоугольник 4"/>
          <p:cNvSpPr/>
          <p:nvPr/>
        </p:nvSpPr>
        <p:spPr>
          <a:xfrm>
            <a:off x="4160645" y="5381859"/>
            <a:ext cx="2929371" cy="479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endParaRPr lang="ru-RU" sz="800" dirty="0">
              <a:solidFill>
                <a:prstClr val="black"/>
              </a:solidFill>
              <a:latin typeface="Times New Roman" panose="02020603050405020304" pitchFamily="18" charset="0"/>
              <a:cs typeface="Times New Roman" panose="02020603050405020304" pitchFamily="18" charset="0"/>
            </a:endParaRPr>
          </a:p>
        </p:txBody>
      </p:sp>
      <p:grpSp>
        <p:nvGrpSpPr>
          <p:cNvPr id="75" name="Группа 74"/>
          <p:cNvGrpSpPr/>
          <p:nvPr/>
        </p:nvGrpSpPr>
        <p:grpSpPr>
          <a:xfrm>
            <a:off x="4165740" y="5363486"/>
            <a:ext cx="2939456" cy="719526"/>
            <a:chOff x="121912" y="1468708"/>
            <a:chExt cx="2685832" cy="351513"/>
          </a:xfrm>
        </p:grpSpPr>
        <p:sp>
          <p:nvSpPr>
            <p:cNvPr id="76" name="Скругленный прямоугольник 75"/>
            <p:cNvSpPr/>
            <p:nvPr/>
          </p:nvSpPr>
          <p:spPr>
            <a:xfrm>
              <a:off x="121912" y="1468708"/>
              <a:ext cx="2685832" cy="3515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7" name="Скругленный прямоугольник 4"/>
            <p:cNvSpPr/>
            <p:nvPr/>
          </p:nvSpPr>
          <p:spPr>
            <a:xfrm>
              <a:off x="132207" y="1479003"/>
              <a:ext cx="2665242" cy="3309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Программа комплексного развития транспортной инфраструктуры Чебоксарской агломерации в рамках приоритетного направления стратегического развития </a:t>
              </a:r>
              <a:r>
                <a:rPr lang="ru-RU" sz="1000" dirty="0" smtClean="0">
                  <a:solidFill>
                    <a:prstClr val="black"/>
                  </a:solidFill>
                  <a:latin typeface="Times New Roman" panose="02020603050405020304" pitchFamily="18" charset="0"/>
                  <a:cs typeface="Times New Roman" panose="02020603050405020304" pitchFamily="18" charset="0"/>
                </a:rPr>
                <a:t>РФ "Безопасные </a:t>
              </a:r>
              <a:r>
                <a:rPr lang="ru-RU" sz="1000" dirty="0">
                  <a:solidFill>
                    <a:prstClr val="black"/>
                  </a:solidFill>
                  <a:latin typeface="Times New Roman" panose="02020603050405020304" pitchFamily="18" charset="0"/>
                  <a:cs typeface="Times New Roman" panose="02020603050405020304" pitchFamily="18" charset="0"/>
                </a:rPr>
                <a:t>и качественные дороги</a:t>
              </a:r>
              <a:r>
                <a:rPr lang="ru-RU" sz="1000" dirty="0" smtClean="0">
                  <a:solidFill>
                    <a:prstClr val="black"/>
                  </a:solidFill>
                  <a:latin typeface="Times New Roman" panose="02020603050405020304" pitchFamily="18" charset="0"/>
                  <a:cs typeface="Times New Roman" panose="02020603050405020304" pitchFamily="18" charset="0"/>
                </a:rPr>
                <a:t>"</a:t>
              </a:r>
              <a:endParaRPr lang="ru-RU" sz="1000" dirty="0">
                <a:solidFill>
                  <a:prstClr val="black"/>
                </a:solidFill>
                <a:latin typeface="Times New Roman" panose="02020603050405020304" pitchFamily="18" charset="0"/>
                <a:cs typeface="Times New Roman" panose="02020603050405020304" pitchFamily="18" charset="0"/>
              </a:endParaRPr>
            </a:p>
          </p:txBody>
        </p:sp>
      </p:grpSp>
      <p:grpSp>
        <p:nvGrpSpPr>
          <p:cNvPr id="78" name="Группа 77"/>
          <p:cNvGrpSpPr/>
          <p:nvPr/>
        </p:nvGrpSpPr>
        <p:grpSpPr>
          <a:xfrm>
            <a:off x="7217574" y="5387336"/>
            <a:ext cx="842088" cy="633952"/>
            <a:chOff x="3158769" y="1579997"/>
            <a:chExt cx="775796" cy="351513"/>
          </a:xfrm>
        </p:grpSpPr>
        <p:sp>
          <p:nvSpPr>
            <p:cNvPr id="79" name="Скругленный прямоугольник 78"/>
            <p:cNvSpPr/>
            <p:nvPr/>
          </p:nvSpPr>
          <p:spPr>
            <a:xfrm>
              <a:off x="3158769" y="1579997"/>
              <a:ext cx="775796" cy="3515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0" name="Скругленный прямоугольник 4"/>
            <p:cNvSpPr/>
            <p:nvPr/>
          </p:nvSpPr>
          <p:spPr>
            <a:xfrm>
              <a:off x="3169064" y="1590292"/>
              <a:ext cx="755206" cy="3309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1 153,1</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81" name="Группа 80"/>
          <p:cNvGrpSpPr/>
          <p:nvPr/>
        </p:nvGrpSpPr>
        <p:grpSpPr>
          <a:xfrm>
            <a:off x="8091354" y="5387336"/>
            <a:ext cx="842088" cy="633952"/>
            <a:chOff x="3158769" y="1579997"/>
            <a:chExt cx="775796" cy="351513"/>
          </a:xfrm>
        </p:grpSpPr>
        <p:sp>
          <p:nvSpPr>
            <p:cNvPr id="82" name="Скругленный прямоугольник 81"/>
            <p:cNvSpPr/>
            <p:nvPr/>
          </p:nvSpPr>
          <p:spPr>
            <a:xfrm>
              <a:off x="3158769" y="1579997"/>
              <a:ext cx="775796" cy="3515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1 166,2</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83" name="Скругленный прямоугольник 4"/>
            <p:cNvSpPr/>
            <p:nvPr/>
          </p:nvSpPr>
          <p:spPr>
            <a:xfrm>
              <a:off x="3169064" y="1590292"/>
              <a:ext cx="755206" cy="3309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84" name="Группа 83"/>
          <p:cNvGrpSpPr/>
          <p:nvPr/>
        </p:nvGrpSpPr>
        <p:grpSpPr>
          <a:xfrm>
            <a:off x="8103107" y="6101823"/>
            <a:ext cx="830336" cy="341218"/>
            <a:chOff x="3127226" y="1975108"/>
            <a:chExt cx="838882" cy="255599"/>
          </a:xfrm>
        </p:grpSpPr>
        <p:sp>
          <p:nvSpPr>
            <p:cNvPr id="85" name="Скругленный прямоугольник 84"/>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6"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18,7</a:t>
              </a:r>
            </a:p>
          </p:txBody>
        </p:sp>
      </p:grpSp>
      <p:grpSp>
        <p:nvGrpSpPr>
          <p:cNvPr id="87" name="Группа 86"/>
          <p:cNvGrpSpPr/>
          <p:nvPr/>
        </p:nvGrpSpPr>
        <p:grpSpPr>
          <a:xfrm>
            <a:off x="7232554" y="4840387"/>
            <a:ext cx="830914" cy="494291"/>
            <a:chOff x="3161790" y="1803724"/>
            <a:chExt cx="769754" cy="283830"/>
          </a:xfrm>
        </p:grpSpPr>
        <p:sp>
          <p:nvSpPr>
            <p:cNvPr id="88" name="Скругленный прямоугольник 87"/>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9"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26,5</a:t>
              </a:r>
            </a:p>
          </p:txBody>
        </p:sp>
      </p:grpSp>
      <p:grpSp>
        <p:nvGrpSpPr>
          <p:cNvPr id="90" name="Группа 89"/>
          <p:cNvGrpSpPr/>
          <p:nvPr/>
        </p:nvGrpSpPr>
        <p:grpSpPr>
          <a:xfrm>
            <a:off x="8110517" y="4825910"/>
            <a:ext cx="830914" cy="494291"/>
            <a:chOff x="3161790" y="1803724"/>
            <a:chExt cx="769754" cy="283830"/>
          </a:xfrm>
        </p:grpSpPr>
        <p:sp>
          <p:nvSpPr>
            <p:cNvPr id="91" name="Скругленный прямоугольник 90"/>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2"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24,2</a:t>
              </a:r>
            </a:p>
          </p:txBody>
        </p:sp>
      </p:grpSp>
      <p:grpSp>
        <p:nvGrpSpPr>
          <p:cNvPr id="93" name="Группа 92"/>
          <p:cNvGrpSpPr/>
          <p:nvPr/>
        </p:nvGrpSpPr>
        <p:grpSpPr>
          <a:xfrm>
            <a:off x="8103964" y="4050023"/>
            <a:ext cx="822070" cy="335985"/>
            <a:chOff x="6235858" y="253565"/>
            <a:chExt cx="766734" cy="546690"/>
          </a:xfrm>
        </p:grpSpPr>
        <p:sp>
          <p:nvSpPr>
            <p:cNvPr id="94" name="Скругленный прямоугольник 93"/>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5"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163,9</a:t>
              </a:r>
            </a:p>
          </p:txBody>
        </p:sp>
      </p:grpSp>
      <p:grpSp>
        <p:nvGrpSpPr>
          <p:cNvPr id="101" name="Группа 100"/>
          <p:cNvGrpSpPr/>
          <p:nvPr/>
        </p:nvGrpSpPr>
        <p:grpSpPr>
          <a:xfrm>
            <a:off x="8114939" y="3698817"/>
            <a:ext cx="822070" cy="335985"/>
            <a:chOff x="6235858" y="253565"/>
            <a:chExt cx="766734" cy="546690"/>
          </a:xfrm>
        </p:grpSpPr>
        <p:sp>
          <p:nvSpPr>
            <p:cNvPr id="102" name="Скругленный прямоугольник 101"/>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2 753,1</a:t>
              </a:r>
              <a:endParaRPr lang="ru-RU" sz="1400"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0371352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35103" y="2432166"/>
            <a:ext cx="5004000" cy="4207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Доля автомобильных дорог общего пользования регионального и межмуниципального значения, не отвечающих нормативным требованиям, %</a:t>
            </a:r>
            <a:endParaRPr lang="ru-RU" sz="1000" i="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35103" y="2852936"/>
            <a:ext cx="5004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Доля автомобильных дорог общего пользования местного значения, не отвечающих нормативным требованиям, %</a:t>
            </a:r>
          </a:p>
        </p:txBody>
      </p:sp>
      <p:sp>
        <p:nvSpPr>
          <p:cNvPr id="33" name="Скругленный прямоугольник 32"/>
          <p:cNvSpPr/>
          <p:nvPr/>
        </p:nvSpPr>
        <p:spPr>
          <a:xfrm>
            <a:off x="135103" y="3284984"/>
            <a:ext cx="5004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Доля дорожно-транспортных происшествий, совершению которых сопутствовало наличие неудовлетворительных дорожных условий, в общем количестве дорожно-транспортных происшествий, %</a:t>
            </a:r>
          </a:p>
        </p:txBody>
      </p:sp>
      <p:sp>
        <p:nvSpPr>
          <p:cNvPr id="35" name="Скругленный прямоугольник 34"/>
          <p:cNvSpPr/>
          <p:nvPr/>
        </p:nvSpPr>
        <p:spPr>
          <a:xfrm>
            <a:off x="135103" y="3861048"/>
            <a:ext cx="5004000"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Прирост протяженности автомобильных дорог общего пользования регионального и межмуниципального значения, соответствующих нормативным требованиям к транспортно-эксплуатационным показателям, % к 2011 году</a:t>
            </a:r>
          </a:p>
        </p:txBody>
      </p:sp>
      <p:sp>
        <p:nvSpPr>
          <p:cNvPr id="36" name="Скругленный прямоугольник 35"/>
          <p:cNvSpPr/>
          <p:nvPr/>
        </p:nvSpPr>
        <p:spPr>
          <a:xfrm>
            <a:off x="135103" y="4474476"/>
            <a:ext cx="5004000" cy="4666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Капитальный ремонт и ремонт автомобильных дорог общего пользования местного значения в границах населенных пунктов поселений, км.</a:t>
            </a:r>
            <a:endParaRPr lang="ru-RU" sz="1000" i="1"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35103" y="4941168"/>
            <a:ext cx="5004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Капитальный ремонт и ремонт дворовых территорий многоквартирных домов, проездов к дворовым территориям многоквартирных домов населенных пунктов,  шт., / </a:t>
            </a:r>
            <a:r>
              <a:rPr lang="ru-RU" sz="1000" dirty="0" err="1">
                <a:solidFill>
                  <a:schemeClr val="tx1"/>
                </a:solidFill>
                <a:latin typeface="Times New Roman" panose="02020603050405020304" pitchFamily="18" charset="0"/>
                <a:cs typeface="Times New Roman" panose="02020603050405020304" pitchFamily="18" charset="0"/>
              </a:rPr>
              <a:t>кв.м</a:t>
            </a:r>
            <a:r>
              <a:rPr lang="ru-RU" sz="1000" dirty="0">
                <a:solidFill>
                  <a:schemeClr val="tx1"/>
                </a:solidFill>
                <a:latin typeface="Times New Roman" panose="02020603050405020304" pitchFamily="18" charset="0"/>
                <a:cs typeface="Times New Roman" panose="02020603050405020304" pitchFamily="18" charset="0"/>
              </a:rPr>
              <a:t>.</a:t>
            </a:r>
          </a:p>
        </p:txBody>
      </p:sp>
      <p:sp>
        <p:nvSpPr>
          <p:cNvPr id="11" name="Скругленный прямоугольник 10"/>
          <p:cNvSpPr/>
          <p:nvPr/>
        </p:nvSpPr>
        <p:spPr>
          <a:xfrm>
            <a:off x="167671" y="1270098"/>
            <a:ext cx="2336446"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67</a:t>
            </a:fld>
            <a:endParaRPr lang="ru-RU" dirty="0"/>
          </a:p>
        </p:txBody>
      </p:sp>
      <p:pic>
        <p:nvPicPr>
          <p:cNvPr id="17" name="Picture 2" descr="T:\Сектор финансирования\glon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3266" y="722635"/>
            <a:ext cx="2596089" cy="14102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Скругленный прямоугольник 18"/>
          <p:cNvSpPr/>
          <p:nvPr/>
        </p:nvSpPr>
        <p:spPr>
          <a:xfrm>
            <a:off x="135103" y="5522037"/>
            <a:ext cx="5004000" cy="4666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Количество перевезенных транспортом общего пользования пассажиров, </a:t>
            </a:r>
            <a:r>
              <a:rPr lang="ru-RU" sz="1000" dirty="0" smtClean="0">
                <a:solidFill>
                  <a:schemeClr val="tx1"/>
                </a:solidFill>
                <a:latin typeface="Times New Roman" panose="02020603050405020304" pitchFamily="18" charset="0"/>
                <a:cs typeface="Times New Roman" panose="02020603050405020304" pitchFamily="18" charset="0"/>
              </a:rPr>
              <a:t>тыс. пасс.</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0" name="Скругленный прямоугольник 19"/>
          <p:cNvSpPr/>
          <p:nvPr/>
        </p:nvSpPr>
        <p:spPr>
          <a:xfrm>
            <a:off x="135103" y="5988729"/>
            <a:ext cx="5004000" cy="4666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Численность парка транспортных средств, работающих на компримированном природном газе, ед.</a:t>
            </a:r>
          </a:p>
        </p:txBody>
      </p:sp>
      <p:sp>
        <p:nvSpPr>
          <p:cNvPr id="23" name="Скругленный прямоугольник 4"/>
          <p:cNvSpPr/>
          <p:nvPr/>
        </p:nvSpPr>
        <p:spPr>
          <a:xfrm>
            <a:off x="2625222" y="3051579"/>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ru-RU" sz="1400" b="1" kern="1200" dirty="0">
              <a:solidFill>
                <a:schemeClr val="tx1"/>
              </a:solidFill>
            </a:endParaRPr>
          </a:p>
        </p:txBody>
      </p:sp>
      <p:grpSp>
        <p:nvGrpSpPr>
          <p:cNvPr id="26" name="Группа 25"/>
          <p:cNvGrpSpPr/>
          <p:nvPr/>
        </p:nvGrpSpPr>
        <p:grpSpPr>
          <a:xfrm>
            <a:off x="5167135" y="979929"/>
            <a:ext cx="3940523" cy="801809"/>
            <a:chOff x="0" y="4765"/>
            <a:chExt cx="3940523" cy="801809"/>
          </a:xfrm>
        </p:grpSpPr>
        <p:sp>
          <p:nvSpPr>
            <p:cNvPr id="27" name="Скругленный прямоугольник 26"/>
            <p:cNvSpPr/>
            <p:nvPr/>
          </p:nvSpPr>
          <p:spPr>
            <a:xfrm>
              <a:off x="0" y="4765"/>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a:xfrm>
              <a:off x="23484" y="28249"/>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grpSp>
      <p:sp>
        <p:nvSpPr>
          <p:cNvPr id="45" name="Скругленный прямоугольник 6"/>
          <p:cNvSpPr/>
          <p:nvPr/>
        </p:nvSpPr>
        <p:spPr>
          <a:xfrm>
            <a:off x="5956795" y="1916832"/>
            <a:ext cx="772579" cy="3395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ru-RU" sz="1400" b="1" kern="1200" dirty="0">
              <a:solidFill>
                <a:schemeClr val="tx1"/>
              </a:solidFill>
            </a:endParaRPr>
          </a:p>
        </p:txBody>
      </p:sp>
      <p:sp>
        <p:nvSpPr>
          <p:cNvPr id="176" name="Скругленный прямоугольник 4"/>
          <p:cNvSpPr/>
          <p:nvPr/>
        </p:nvSpPr>
        <p:spPr>
          <a:xfrm>
            <a:off x="5152546" y="2495570"/>
            <a:ext cx="715724" cy="3889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endParaRPr lang="ru-RU" sz="1100" b="1" kern="1200" dirty="0" smtClean="0">
              <a:solidFill>
                <a:schemeClr val="tx1"/>
              </a:solidFill>
            </a:endParaRPr>
          </a:p>
        </p:txBody>
      </p:sp>
      <p:grpSp>
        <p:nvGrpSpPr>
          <p:cNvPr id="285" name="Группа 284"/>
          <p:cNvGrpSpPr/>
          <p:nvPr/>
        </p:nvGrpSpPr>
        <p:grpSpPr>
          <a:xfrm>
            <a:off x="5193023" y="2432165"/>
            <a:ext cx="731452" cy="42077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98" name="Скругленный прямоугольник 29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57,3</a:t>
              </a:r>
            </a:p>
          </p:txBody>
        </p:sp>
      </p:grpSp>
      <p:grpSp>
        <p:nvGrpSpPr>
          <p:cNvPr id="286" name="Группа 285"/>
          <p:cNvGrpSpPr/>
          <p:nvPr/>
        </p:nvGrpSpPr>
        <p:grpSpPr>
          <a:xfrm>
            <a:off x="5985918" y="2432165"/>
            <a:ext cx="731452" cy="42077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296" name="Скругленный прямоугольник 29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287" name="Группа 286"/>
          <p:cNvGrpSpPr/>
          <p:nvPr/>
        </p:nvGrpSpPr>
        <p:grpSpPr>
          <a:xfrm>
            <a:off x="6778813" y="2432165"/>
            <a:ext cx="731452" cy="42077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94" name="Скругленный прямоугольник 29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288" name="Группа 287"/>
          <p:cNvGrpSpPr/>
          <p:nvPr/>
        </p:nvGrpSpPr>
        <p:grpSpPr>
          <a:xfrm>
            <a:off x="7571708" y="2432165"/>
            <a:ext cx="731452" cy="42077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92" name="Скругленный прямоугольник 29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51,8</a:t>
              </a:r>
            </a:p>
          </p:txBody>
        </p:sp>
      </p:grpSp>
      <p:grpSp>
        <p:nvGrpSpPr>
          <p:cNvPr id="289" name="Группа 288"/>
          <p:cNvGrpSpPr/>
          <p:nvPr/>
        </p:nvGrpSpPr>
        <p:grpSpPr>
          <a:xfrm>
            <a:off x="8364603" y="2432165"/>
            <a:ext cx="731452" cy="42077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90" name="Скругленный прямоугольник 28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0" name="Группа 299"/>
          <p:cNvGrpSpPr/>
          <p:nvPr/>
        </p:nvGrpSpPr>
        <p:grpSpPr>
          <a:xfrm>
            <a:off x="5193023" y="2840611"/>
            <a:ext cx="731452" cy="444373"/>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13" name="Скругленный прямоугольник 31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64,8</a:t>
              </a:r>
            </a:p>
          </p:txBody>
        </p:sp>
      </p:grpSp>
      <p:grpSp>
        <p:nvGrpSpPr>
          <p:cNvPr id="301" name="Группа 300"/>
          <p:cNvGrpSpPr/>
          <p:nvPr/>
        </p:nvGrpSpPr>
        <p:grpSpPr>
          <a:xfrm>
            <a:off x="5985918" y="2840611"/>
            <a:ext cx="731452" cy="444373"/>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11" name="Скругленный прямоугольник 31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2" name="Группа 301"/>
          <p:cNvGrpSpPr/>
          <p:nvPr/>
        </p:nvGrpSpPr>
        <p:grpSpPr>
          <a:xfrm>
            <a:off x="6778813" y="2840611"/>
            <a:ext cx="731452" cy="444373"/>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9" name="Скругленный прямоугольник 30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61,3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3" name="Группа 302"/>
          <p:cNvGrpSpPr/>
          <p:nvPr/>
        </p:nvGrpSpPr>
        <p:grpSpPr>
          <a:xfrm>
            <a:off x="7571708" y="2840611"/>
            <a:ext cx="731452" cy="444373"/>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7" name="Скругленный прямоугольник 30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58,1</a:t>
              </a:r>
            </a:p>
          </p:txBody>
        </p:sp>
      </p:grpSp>
      <p:grpSp>
        <p:nvGrpSpPr>
          <p:cNvPr id="304" name="Группа 303"/>
          <p:cNvGrpSpPr/>
          <p:nvPr/>
        </p:nvGrpSpPr>
        <p:grpSpPr>
          <a:xfrm>
            <a:off x="8364603" y="2840611"/>
            <a:ext cx="731452" cy="444373"/>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5" name="Скругленный прямоугольник 30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55,0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15" name="Группа 314"/>
          <p:cNvGrpSpPr/>
          <p:nvPr/>
        </p:nvGrpSpPr>
        <p:grpSpPr>
          <a:xfrm>
            <a:off x="5188290" y="3287925"/>
            <a:ext cx="731452" cy="573123"/>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28" name="Скругленный прямоугольник 32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18,7</a:t>
              </a:r>
            </a:p>
          </p:txBody>
        </p:sp>
      </p:grpSp>
      <p:grpSp>
        <p:nvGrpSpPr>
          <p:cNvPr id="316" name="Группа 315"/>
          <p:cNvGrpSpPr/>
          <p:nvPr/>
        </p:nvGrpSpPr>
        <p:grpSpPr>
          <a:xfrm>
            <a:off x="5981185" y="3287925"/>
            <a:ext cx="731452" cy="573123"/>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26" name="Скругленный прямоугольник 32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18,7</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17" name="Группа 316"/>
          <p:cNvGrpSpPr/>
          <p:nvPr/>
        </p:nvGrpSpPr>
        <p:grpSpPr>
          <a:xfrm>
            <a:off x="6774080" y="3287925"/>
            <a:ext cx="731452" cy="573123"/>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24" name="Скругленный прямоугольник 32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18" name="Группа 317"/>
          <p:cNvGrpSpPr/>
          <p:nvPr/>
        </p:nvGrpSpPr>
        <p:grpSpPr>
          <a:xfrm>
            <a:off x="7566975" y="3287925"/>
            <a:ext cx="731452" cy="573123"/>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22" name="Скругленный прямоугольник 32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18,2</a:t>
              </a:r>
            </a:p>
          </p:txBody>
        </p:sp>
      </p:grpSp>
      <p:grpSp>
        <p:nvGrpSpPr>
          <p:cNvPr id="319" name="Группа 318"/>
          <p:cNvGrpSpPr/>
          <p:nvPr/>
        </p:nvGrpSpPr>
        <p:grpSpPr>
          <a:xfrm>
            <a:off x="8359870" y="3287925"/>
            <a:ext cx="731452" cy="573123"/>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20" name="Скругленный прямоугольник 31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30" name="Группа 329"/>
          <p:cNvGrpSpPr/>
          <p:nvPr/>
        </p:nvGrpSpPr>
        <p:grpSpPr>
          <a:xfrm>
            <a:off x="5188290" y="3861048"/>
            <a:ext cx="731452" cy="613428"/>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43" name="Скругленный прямоугольник 34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7,2</a:t>
              </a:r>
            </a:p>
          </p:txBody>
        </p:sp>
      </p:grpSp>
      <p:grpSp>
        <p:nvGrpSpPr>
          <p:cNvPr id="331" name="Группа 330"/>
          <p:cNvGrpSpPr/>
          <p:nvPr/>
        </p:nvGrpSpPr>
        <p:grpSpPr>
          <a:xfrm>
            <a:off x="5981185" y="3861048"/>
            <a:ext cx="731452" cy="613428"/>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41" name="Скругленный прямоугольник 34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32" name="Группа 331"/>
          <p:cNvGrpSpPr/>
          <p:nvPr/>
        </p:nvGrpSpPr>
        <p:grpSpPr>
          <a:xfrm>
            <a:off x="6774080" y="3861048"/>
            <a:ext cx="731452" cy="613428"/>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39" name="Скругленный прямоугольник 33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33" name="Группа 332"/>
          <p:cNvGrpSpPr/>
          <p:nvPr/>
        </p:nvGrpSpPr>
        <p:grpSpPr>
          <a:xfrm>
            <a:off x="7566975" y="3861048"/>
            <a:ext cx="731452" cy="613428"/>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37" name="Скругленный прямоугольник 33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12,7</a:t>
              </a:r>
            </a:p>
          </p:txBody>
        </p:sp>
      </p:grpSp>
      <p:grpSp>
        <p:nvGrpSpPr>
          <p:cNvPr id="334" name="Группа 333"/>
          <p:cNvGrpSpPr/>
          <p:nvPr/>
        </p:nvGrpSpPr>
        <p:grpSpPr>
          <a:xfrm>
            <a:off x="8359870" y="3861048"/>
            <a:ext cx="731452" cy="613428"/>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35" name="Скругленный прямоугольник 33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5" name="Группа 344"/>
          <p:cNvGrpSpPr/>
          <p:nvPr/>
        </p:nvGrpSpPr>
        <p:grpSpPr>
          <a:xfrm>
            <a:off x="5193023" y="4480817"/>
            <a:ext cx="731452" cy="46035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58" name="Скругленный прямоугольник 35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a:t>
              </a:r>
              <a:r>
                <a:rPr lang="ru-RU" sz="1100" b="1" dirty="0" smtClean="0">
                  <a:solidFill>
                    <a:schemeClr val="tx1"/>
                  </a:solidFill>
                  <a:latin typeface="Times New Roman" panose="02020603050405020304" pitchFamily="18" charset="0"/>
                  <a:cs typeface="Times New Roman" panose="02020603050405020304" pitchFamily="18" charset="0"/>
                </a:rPr>
                <a:t>6</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grpSp>
      <p:grpSp>
        <p:nvGrpSpPr>
          <p:cNvPr id="346" name="Группа 345"/>
          <p:cNvGrpSpPr/>
          <p:nvPr/>
        </p:nvGrpSpPr>
        <p:grpSpPr>
          <a:xfrm>
            <a:off x="5985918" y="4480817"/>
            <a:ext cx="731452" cy="46035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56" name="Скругленный прямоугольник 35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84,2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7" name="Группа 346"/>
          <p:cNvGrpSpPr/>
          <p:nvPr/>
        </p:nvGrpSpPr>
        <p:grpSpPr>
          <a:xfrm>
            <a:off x="6778813" y="4480817"/>
            <a:ext cx="731452" cy="46035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54" name="Скругленный прямоугольник 35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8" name="Группа 347"/>
          <p:cNvGrpSpPr/>
          <p:nvPr/>
        </p:nvGrpSpPr>
        <p:grpSpPr>
          <a:xfrm>
            <a:off x="7571708" y="4480817"/>
            <a:ext cx="731452" cy="46035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52" name="Скругленный прямоугольник 35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59,</a:t>
              </a:r>
              <a:r>
                <a:rPr lang="ru-RU" sz="1100" b="1" kern="1200" dirty="0" smtClean="0">
                  <a:solidFill>
                    <a:schemeClr val="tx1"/>
                  </a:solidFill>
                  <a:latin typeface="Times New Roman" panose="02020603050405020304" pitchFamily="18" charset="0"/>
                  <a:cs typeface="Times New Roman" panose="02020603050405020304" pitchFamily="18" charset="0"/>
                </a:rPr>
                <a:t>6</a:t>
              </a:r>
            </a:p>
          </p:txBody>
        </p:sp>
      </p:grpSp>
      <p:grpSp>
        <p:nvGrpSpPr>
          <p:cNvPr id="349" name="Группа 348"/>
          <p:cNvGrpSpPr/>
          <p:nvPr/>
        </p:nvGrpSpPr>
        <p:grpSpPr>
          <a:xfrm>
            <a:off x="8364603" y="4480817"/>
            <a:ext cx="731452" cy="46035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50" name="Скругленный прямоугольник 34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60" name="Группа 359"/>
          <p:cNvGrpSpPr/>
          <p:nvPr/>
        </p:nvGrpSpPr>
        <p:grpSpPr>
          <a:xfrm>
            <a:off x="5193023" y="4941168"/>
            <a:ext cx="731452" cy="57600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73" name="Скругленный прямоугольник 37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180,0/</a:t>
              </a:r>
            </a:p>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75 938,0</a:t>
              </a:r>
            </a:p>
          </p:txBody>
        </p:sp>
      </p:grpSp>
      <p:grpSp>
        <p:nvGrpSpPr>
          <p:cNvPr id="361" name="Группа 360"/>
          <p:cNvGrpSpPr/>
          <p:nvPr/>
        </p:nvGrpSpPr>
        <p:grpSpPr>
          <a:xfrm>
            <a:off x="5985918" y="4941168"/>
            <a:ext cx="731452" cy="57600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71" name="Скругленный прямоугольник 37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180/ </a:t>
              </a:r>
            </a:p>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81 594,0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62" name="Группа 361"/>
          <p:cNvGrpSpPr/>
          <p:nvPr/>
        </p:nvGrpSpPr>
        <p:grpSpPr>
          <a:xfrm>
            <a:off x="6778813" y="4941168"/>
            <a:ext cx="731452" cy="57600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69" name="Скругленный прямоугольник 36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p>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58 268,0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63" name="Группа 362"/>
          <p:cNvGrpSpPr/>
          <p:nvPr/>
        </p:nvGrpSpPr>
        <p:grpSpPr>
          <a:xfrm>
            <a:off x="7571708" y="4941168"/>
            <a:ext cx="731452" cy="57600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67" name="Скругленный прямоугольник 36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p>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58 268,0</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grpSp>
      <p:grpSp>
        <p:nvGrpSpPr>
          <p:cNvPr id="364" name="Группа 363"/>
          <p:cNvGrpSpPr/>
          <p:nvPr/>
        </p:nvGrpSpPr>
        <p:grpSpPr>
          <a:xfrm>
            <a:off x="8364603" y="4941168"/>
            <a:ext cx="731452" cy="57600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65" name="Скругленный прямоугольник 36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p>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58 268,0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75" name="Группа 374"/>
          <p:cNvGrpSpPr/>
          <p:nvPr/>
        </p:nvGrpSpPr>
        <p:grpSpPr>
          <a:xfrm>
            <a:off x="5207078" y="5522038"/>
            <a:ext cx="731452" cy="46669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88" name="Скругленный прямоугольник 38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164 310,0</a:t>
              </a:r>
            </a:p>
          </p:txBody>
        </p:sp>
      </p:grpSp>
      <p:grpSp>
        <p:nvGrpSpPr>
          <p:cNvPr id="376" name="Группа 375"/>
          <p:cNvGrpSpPr/>
          <p:nvPr/>
        </p:nvGrpSpPr>
        <p:grpSpPr>
          <a:xfrm>
            <a:off x="5999973" y="5522038"/>
            <a:ext cx="731452" cy="46669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86" name="Скругленный прямоугольник 38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166 554,0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77" name="Группа 376"/>
          <p:cNvGrpSpPr/>
          <p:nvPr/>
        </p:nvGrpSpPr>
        <p:grpSpPr>
          <a:xfrm>
            <a:off x="6792868" y="5522038"/>
            <a:ext cx="731452" cy="46669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4" name="Скругленный прямоугольник 38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166 598,3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78" name="Группа 377"/>
          <p:cNvGrpSpPr/>
          <p:nvPr/>
        </p:nvGrpSpPr>
        <p:grpSpPr>
          <a:xfrm>
            <a:off x="7585763" y="5522038"/>
            <a:ext cx="731452" cy="46669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2" name="Скругленный прямоугольник 38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169 795,5</a:t>
              </a:r>
            </a:p>
          </p:txBody>
        </p:sp>
      </p:grpSp>
      <p:grpSp>
        <p:nvGrpSpPr>
          <p:cNvPr id="379" name="Группа 378"/>
          <p:cNvGrpSpPr/>
          <p:nvPr/>
        </p:nvGrpSpPr>
        <p:grpSpPr>
          <a:xfrm>
            <a:off x="8378658" y="5522038"/>
            <a:ext cx="731452" cy="46669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0" name="Скругленный прямоугольник 37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190 830,6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90" name="Группа 389"/>
          <p:cNvGrpSpPr/>
          <p:nvPr/>
        </p:nvGrpSpPr>
        <p:grpSpPr>
          <a:xfrm>
            <a:off x="5207777" y="5988730"/>
            <a:ext cx="731452" cy="466692"/>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403" name="Скругленный прямоугольник 40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65</a:t>
              </a:r>
            </a:p>
          </p:txBody>
        </p:sp>
      </p:grpSp>
      <p:grpSp>
        <p:nvGrpSpPr>
          <p:cNvPr id="391" name="Группа 390"/>
          <p:cNvGrpSpPr/>
          <p:nvPr/>
        </p:nvGrpSpPr>
        <p:grpSpPr>
          <a:xfrm>
            <a:off x="6000672" y="5988730"/>
            <a:ext cx="731452" cy="466692"/>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401" name="Скругленный прямоугольник 40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92" name="Группа 391"/>
          <p:cNvGrpSpPr/>
          <p:nvPr/>
        </p:nvGrpSpPr>
        <p:grpSpPr>
          <a:xfrm>
            <a:off x="6793567" y="5988730"/>
            <a:ext cx="731452" cy="466692"/>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99" name="Скругленный прямоугольник 39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93" name="Группа 392"/>
          <p:cNvGrpSpPr/>
          <p:nvPr/>
        </p:nvGrpSpPr>
        <p:grpSpPr>
          <a:xfrm>
            <a:off x="7586462" y="5988730"/>
            <a:ext cx="731452" cy="466692"/>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97" name="Скругленный прямоугольник 39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55</a:t>
              </a:r>
            </a:p>
          </p:txBody>
        </p:sp>
      </p:grpSp>
      <p:grpSp>
        <p:nvGrpSpPr>
          <p:cNvPr id="394" name="Группа 393"/>
          <p:cNvGrpSpPr/>
          <p:nvPr/>
        </p:nvGrpSpPr>
        <p:grpSpPr>
          <a:xfrm>
            <a:off x="8379357" y="5988730"/>
            <a:ext cx="731452" cy="466692"/>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95" name="Скругленный прямоугольник 39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5" name="Группа 404"/>
          <p:cNvGrpSpPr/>
          <p:nvPr/>
        </p:nvGrpSpPr>
        <p:grpSpPr>
          <a:xfrm>
            <a:off x="5197627" y="1793124"/>
            <a:ext cx="731452" cy="624655"/>
            <a:chOff x="1567" y="65243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418" name="Скругленный прямоугольник 417"/>
            <p:cNvSpPr/>
            <p:nvPr/>
          </p:nvSpPr>
          <p:spPr>
            <a:xfrm>
              <a:off x="1567"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9" name="Скругленный прямоугольник 4"/>
            <p:cNvSpPr/>
            <p:nvPr/>
          </p:nvSpPr>
          <p:spPr>
            <a:xfrm>
              <a:off x="19863"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6" name="Группа 405"/>
          <p:cNvGrpSpPr/>
          <p:nvPr/>
        </p:nvGrpSpPr>
        <p:grpSpPr>
          <a:xfrm>
            <a:off x="5990522" y="1793124"/>
            <a:ext cx="731452" cy="624655"/>
            <a:chOff x="794462" y="65243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416" name="Скругленный прямоугольник 415"/>
            <p:cNvSpPr/>
            <p:nvPr/>
          </p:nvSpPr>
          <p:spPr>
            <a:xfrm>
              <a:off x="794462"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7" name="Скругленный прямоугольник 6"/>
            <p:cNvSpPr/>
            <p:nvPr/>
          </p:nvSpPr>
          <p:spPr>
            <a:xfrm>
              <a:off x="812758"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7" name="Группа 406"/>
          <p:cNvGrpSpPr/>
          <p:nvPr/>
        </p:nvGrpSpPr>
        <p:grpSpPr>
          <a:xfrm>
            <a:off x="6783417" y="1793124"/>
            <a:ext cx="731452" cy="624655"/>
            <a:chOff x="1587357" y="65243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4" name="Скругленный прямоугольник 413"/>
            <p:cNvSpPr/>
            <p:nvPr/>
          </p:nvSpPr>
          <p:spPr>
            <a:xfrm>
              <a:off x="1587357"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5" name="Скругленный прямоугольник 8"/>
            <p:cNvSpPr/>
            <p:nvPr/>
          </p:nvSpPr>
          <p:spPr>
            <a:xfrm>
              <a:off x="1605653"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8" name="Группа 407"/>
          <p:cNvGrpSpPr/>
          <p:nvPr/>
        </p:nvGrpSpPr>
        <p:grpSpPr>
          <a:xfrm>
            <a:off x="7576312" y="1793124"/>
            <a:ext cx="731452" cy="624655"/>
            <a:chOff x="2380252" y="65243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2" name="Скругленный прямоугольник 411"/>
            <p:cNvSpPr/>
            <p:nvPr/>
          </p:nvSpPr>
          <p:spPr>
            <a:xfrm>
              <a:off x="2380252"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3" name="Скругленный прямоугольник 10"/>
            <p:cNvSpPr/>
            <p:nvPr/>
          </p:nvSpPr>
          <p:spPr>
            <a:xfrm>
              <a:off x="2398548"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9" name="Группа 408"/>
          <p:cNvGrpSpPr/>
          <p:nvPr/>
        </p:nvGrpSpPr>
        <p:grpSpPr>
          <a:xfrm>
            <a:off x="8369207" y="1793124"/>
            <a:ext cx="731452" cy="624655"/>
            <a:chOff x="3173147" y="65243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0" name="Скругленный прямоугольник 409"/>
            <p:cNvSpPr/>
            <p:nvPr/>
          </p:nvSpPr>
          <p:spPr>
            <a:xfrm>
              <a:off x="3173147"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1" name="Скругленный прямоугольник 12"/>
            <p:cNvSpPr/>
            <p:nvPr/>
          </p:nvSpPr>
          <p:spPr>
            <a:xfrm>
              <a:off x="3191443"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sp>
        <p:nvSpPr>
          <p:cNvPr id="15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57" name="Прямая соединительная линия 15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92977591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764704"/>
            <a:ext cx="6152412" cy="136815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4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условий для развития жилищного сектора экономики и повышения уровня обеспеченности населения Чувашской Республики жильем;</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a:t>
            </a:r>
            <a:r>
              <a:rPr lang="ru-RU" sz="1200" dirty="0" smtClean="0">
                <a:solidFill>
                  <a:schemeClr val="tx1"/>
                </a:solidFill>
                <a:latin typeface="Times New Roman" panose="02020603050405020304" pitchFamily="18" charset="0"/>
                <a:cs typeface="Times New Roman" panose="02020603050405020304" pitchFamily="18" charset="0"/>
              </a:rPr>
              <a:t>механизмов </a:t>
            </a:r>
            <a:r>
              <a:rPr lang="ru-RU" sz="1200" dirty="0">
                <a:solidFill>
                  <a:schemeClr val="tx1"/>
                </a:solidFill>
                <a:latin typeface="Times New Roman" panose="02020603050405020304" pitchFamily="18" charset="0"/>
                <a:cs typeface="Times New Roman" panose="02020603050405020304" pitchFamily="18" charset="0"/>
              </a:rPr>
              <a:t>обеспечения земельных участков под жилищное строительство коммунальной инфраструктурой</a:t>
            </a:r>
            <a:r>
              <a:rPr lang="ru-RU" sz="12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обеспечение доступности жилья и качества </a:t>
            </a:r>
            <a:r>
              <a:rPr lang="ru-RU" sz="1200" dirty="0" smtClean="0">
                <a:solidFill>
                  <a:schemeClr val="tx1"/>
                </a:solidFill>
                <a:latin typeface="Times New Roman" panose="02020603050405020304" pitchFamily="18" charset="0"/>
                <a:cs typeface="Times New Roman" panose="02020603050405020304" pitchFamily="18" charset="0"/>
              </a:rPr>
              <a:t>жилищно-коммунальных </a:t>
            </a:r>
            <a:r>
              <a:rPr lang="ru-RU" sz="1200" dirty="0">
                <a:solidFill>
                  <a:schemeClr val="tx1"/>
                </a:solidFill>
                <a:latin typeface="Times New Roman" panose="02020603050405020304" pitchFamily="18" charset="0"/>
                <a:cs typeface="Times New Roman" panose="02020603050405020304" pitchFamily="18" charset="0"/>
              </a:rPr>
              <a:t>услуг</a:t>
            </a:r>
            <a:r>
              <a:rPr lang="ru-RU" sz="12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повышение качества и энергоэффективности жилищного </a:t>
            </a:r>
            <a:r>
              <a:rPr lang="ru-RU" sz="1200" dirty="0" smtClean="0">
                <a:solidFill>
                  <a:schemeClr val="tx1"/>
                </a:solidFill>
                <a:latin typeface="Times New Roman" panose="02020603050405020304" pitchFamily="18" charset="0"/>
                <a:cs typeface="Times New Roman" panose="02020603050405020304" pitchFamily="18" charset="0"/>
              </a:rPr>
              <a:t>фонда</a:t>
            </a:r>
            <a:endParaRPr lang="ru-RU" sz="12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214620070"/>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pic>
        <p:nvPicPr>
          <p:cNvPr id="65" name="Picture 2" descr="T:\Госдолг\АЛЕНА\картинки\7099872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5352" y="698699"/>
            <a:ext cx="2306089" cy="15001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5" name="Полилиния 24"/>
          <p:cNvSpPr/>
          <p:nvPr/>
        </p:nvSpPr>
        <p:spPr>
          <a:xfrm>
            <a:off x="4357135" y="2207750"/>
            <a:ext cx="4725750" cy="340773"/>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2017 г., млн. руб.</a:t>
            </a:r>
          </a:p>
        </p:txBody>
      </p:sp>
      <p:sp>
        <p:nvSpPr>
          <p:cNvPr id="26" name="Полилиния 25"/>
          <p:cNvSpPr/>
          <p:nvPr/>
        </p:nvSpPr>
        <p:spPr>
          <a:xfrm>
            <a:off x="4348751" y="2916000"/>
            <a:ext cx="3361261"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комфортных условий проживания граждан</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357259" y="3710571"/>
            <a:ext cx="3378029" cy="21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Энергосбережение</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328849" y="4943976"/>
            <a:ext cx="3378029" cy="34802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lvl="0" algn="ctr" defTabSz="53340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Обеспечение населения Чувашской Республики качественной питьевой водой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466513" y="2916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347,3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460431" y="3708000"/>
            <a:ext cx="612000" cy="216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17,1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460432" y="4536000"/>
            <a:ext cx="612000" cy="34174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160,7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348916" y="3306021"/>
            <a:ext cx="3361261"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Государственная поддержка молодых семей в решении жилищной проблемы</a:t>
            </a:r>
          </a:p>
        </p:txBody>
      </p:sp>
      <p:sp>
        <p:nvSpPr>
          <p:cNvPr id="39" name="Полилиния 38"/>
          <p:cNvSpPr/>
          <p:nvPr/>
        </p:nvSpPr>
        <p:spPr>
          <a:xfrm>
            <a:off x="4344641" y="3959999"/>
            <a:ext cx="3378029" cy="28800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Государственная поддержка строительства </a:t>
            </a:r>
            <a:r>
              <a:rPr lang="ru-RU" sz="1100" dirty="0" smtClean="0">
                <a:solidFill>
                  <a:schemeClr val="tx1"/>
                </a:solidFill>
                <a:latin typeface="Times New Roman" panose="02020603050405020304" pitchFamily="18" charset="0"/>
                <a:cs typeface="Times New Roman" panose="02020603050405020304" pitchFamily="18" charset="0"/>
              </a:rPr>
              <a:t>жилья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345700" y="4538869"/>
            <a:ext cx="3361178" cy="33887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жилыми помещениями детей-сирот и детей, оставшихся без попечения родителей</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4304565" y="5365687"/>
            <a:ext cx="3342801" cy="25031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Модернизация коммунальной </a:t>
            </a:r>
            <a:r>
              <a:rPr lang="ru-RU" sz="1100" dirty="0" smtClean="0">
                <a:solidFill>
                  <a:schemeClr val="tx1"/>
                </a:solidFill>
                <a:latin typeface="Times New Roman" panose="02020603050405020304" pitchFamily="18" charset="0"/>
                <a:cs typeface="Times New Roman" panose="02020603050405020304" pitchFamily="18" charset="0"/>
              </a:rPr>
              <a:t>инфраструктуры</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456828" y="3312000"/>
            <a:ext cx="612000" cy="35402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369,8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60430" y="3960000"/>
            <a:ext cx="612000" cy="288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329,0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460431" y="4932000"/>
            <a:ext cx="612000" cy="360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460432" y="5365686"/>
            <a:ext cx="612000" cy="25031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6" name="TextBox 55"/>
          <p:cNvSpPr txBox="1"/>
          <p:nvPr/>
        </p:nvSpPr>
        <p:spPr>
          <a:xfrm>
            <a:off x="152337" y="2277271"/>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3105641485"/>
              </p:ext>
            </p:extLst>
          </p:nvPr>
        </p:nvGraphicFramePr>
        <p:xfrm>
          <a:off x="156895" y="2645228"/>
          <a:ext cx="4055065" cy="3585410"/>
        </p:xfrm>
        <a:graphic>
          <a:graphicData uri="http://schemas.openxmlformats.org/drawingml/2006/chart">
            <c:chart xmlns:c="http://schemas.openxmlformats.org/drawingml/2006/chart" xmlns:r="http://schemas.openxmlformats.org/officeDocument/2006/relationships" r:id="rId5"/>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68</a:t>
            </a:fld>
            <a:endParaRPr lang="ru-RU" dirty="0"/>
          </a:p>
        </p:txBody>
      </p:sp>
      <p:sp>
        <p:nvSpPr>
          <p:cNvPr id="29" name="Полилиния 28"/>
          <p:cNvSpPr/>
          <p:nvPr/>
        </p:nvSpPr>
        <p:spPr>
          <a:xfrm>
            <a:off x="4304566" y="6135098"/>
            <a:ext cx="3378029" cy="28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460432" y="5689143"/>
            <a:ext cx="612000" cy="396001"/>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975,9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4321990" y="5689145"/>
            <a:ext cx="3386413"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Республиканская адресная программа </a:t>
            </a:r>
            <a:r>
              <a:rPr lang="ru-RU" sz="1100" dirty="0" smtClean="0">
                <a:solidFill>
                  <a:schemeClr val="tx1"/>
                </a:solidFill>
                <a:latin typeface="Times New Roman" panose="02020603050405020304" pitchFamily="18" charset="0"/>
                <a:cs typeface="Times New Roman" panose="02020603050405020304" pitchFamily="18" charset="0"/>
              </a:rPr>
              <a:t>«Переселение </a:t>
            </a:r>
            <a:r>
              <a:rPr lang="ru-RU" sz="1100" dirty="0">
                <a:solidFill>
                  <a:schemeClr val="tx1"/>
                </a:solidFill>
                <a:latin typeface="Times New Roman" panose="02020603050405020304" pitchFamily="18" charset="0"/>
                <a:cs typeface="Times New Roman" panose="02020603050405020304" pitchFamily="18" charset="0"/>
              </a:rPr>
              <a:t>граждан из аварийного </a:t>
            </a:r>
            <a:r>
              <a:rPr lang="ru-RU" sz="1100" dirty="0" smtClean="0">
                <a:solidFill>
                  <a:schemeClr val="tx1"/>
                </a:solidFill>
                <a:latin typeface="Times New Roman" panose="02020603050405020304" pitchFamily="18" charset="0"/>
                <a:cs typeface="Times New Roman" panose="02020603050405020304" pitchFamily="18" charset="0"/>
              </a:rPr>
              <a:t>жил. фонда»</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429193" y="6147000"/>
            <a:ext cx="612000" cy="276098"/>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71,5</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776000" y="2916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350,6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776000" y="3312000"/>
            <a:ext cx="612000" cy="35402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373,2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776000" y="3708000"/>
            <a:ext cx="612000" cy="216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17,5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776000" y="3960000"/>
            <a:ext cx="612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344,7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776000" y="4536000"/>
            <a:ext cx="612000" cy="34174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162,7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776000" y="4932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776000" y="5365686"/>
            <a:ext cx="612000" cy="25031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776000" y="5689144"/>
            <a:ext cx="612000" cy="39600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978,1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7769257" y="6147000"/>
            <a:ext cx="612000" cy="27609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71,7</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776000" y="4284000"/>
            <a:ext cx="612000" cy="18050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476744" y="4284000"/>
            <a:ext cx="612000" cy="180502"/>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«Развитие </a:t>
            </a:r>
            <a:r>
              <a:rPr lang="ru-RU" sz="1700" dirty="0">
                <a:solidFill>
                  <a:schemeClr val="tx1"/>
                </a:solidFill>
                <a:effectLst/>
                <a:latin typeface="Times New Roman" panose="02020603050405020304" pitchFamily="18" charset="0"/>
                <a:cs typeface="Times New Roman" panose="02020603050405020304" pitchFamily="18" charset="0"/>
              </a:rPr>
              <a:t>жилищного строительства и сферы жилищно-коммунального хозяйства»</a:t>
            </a: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62" name="Группа 61"/>
          <p:cNvGrpSpPr/>
          <p:nvPr/>
        </p:nvGrpSpPr>
        <p:grpSpPr>
          <a:xfrm>
            <a:off x="4331984" y="2592000"/>
            <a:ext cx="3386413" cy="288000"/>
            <a:chOff x="41639" y="519237"/>
            <a:chExt cx="2842959" cy="330178"/>
          </a:xfrm>
        </p:grpSpPr>
        <p:sp>
          <p:nvSpPr>
            <p:cNvPr id="70" name="Скругленный прямоугольник 69"/>
            <p:cNvSpPr/>
            <p:nvPr/>
          </p:nvSpPr>
          <p:spPr>
            <a:xfrm>
              <a:off x="41639" y="519237"/>
              <a:ext cx="2842959"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1" name="Скругленный прямоугольник 4"/>
            <p:cNvSpPr/>
            <p:nvPr/>
          </p:nvSpPr>
          <p:spPr>
            <a:xfrm>
              <a:off x="51310" y="528908"/>
              <a:ext cx="2823617" cy="3108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3" name="Группа 62"/>
          <p:cNvGrpSpPr/>
          <p:nvPr/>
        </p:nvGrpSpPr>
        <p:grpSpPr>
          <a:xfrm>
            <a:off x="7750056" y="2592000"/>
            <a:ext cx="652752" cy="288000"/>
            <a:chOff x="3163001" y="519237"/>
            <a:chExt cx="761117" cy="330178"/>
          </a:xfrm>
        </p:grpSpPr>
        <p:sp>
          <p:nvSpPr>
            <p:cNvPr id="68" name="Скругленный прямоугольник 67"/>
            <p:cNvSpPr/>
            <p:nvPr/>
          </p:nvSpPr>
          <p:spPr>
            <a:xfrm>
              <a:off x="3163001" y="519237"/>
              <a:ext cx="761117"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9" name="Скругленный прямоугольник 6"/>
            <p:cNvSpPr/>
            <p:nvPr/>
          </p:nvSpPr>
          <p:spPr>
            <a:xfrm>
              <a:off x="3172672" y="528908"/>
              <a:ext cx="741775" cy="3108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План</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4" name="Группа 63"/>
          <p:cNvGrpSpPr/>
          <p:nvPr/>
        </p:nvGrpSpPr>
        <p:grpSpPr>
          <a:xfrm>
            <a:off x="8456374" y="2592000"/>
            <a:ext cx="612454" cy="288000"/>
            <a:chOff x="4208564" y="519237"/>
            <a:chExt cx="687626" cy="330178"/>
          </a:xfrm>
        </p:grpSpPr>
        <p:sp>
          <p:nvSpPr>
            <p:cNvPr id="66" name="Скругленный прямоугольник 65"/>
            <p:cNvSpPr/>
            <p:nvPr/>
          </p:nvSpPr>
          <p:spPr>
            <a:xfrm>
              <a:off x="4208564" y="519237"/>
              <a:ext cx="687626"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8"/>
            <p:cNvSpPr/>
            <p:nvPr/>
          </p:nvSpPr>
          <p:spPr>
            <a:xfrm>
              <a:off x="4218235" y="528908"/>
              <a:ext cx="668284" cy="3108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Факт</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grpSp>
      <p:sp>
        <p:nvSpPr>
          <p:cNvPr id="73" name="Полилиния 72"/>
          <p:cNvSpPr/>
          <p:nvPr/>
        </p:nvSpPr>
        <p:spPr>
          <a:xfrm>
            <a:off x="4342099" y="4284000"/>
            <a:ext cx="3374894" cy="18050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Снятие административных барьеров в строительстве </a:t>
            </a:r>
            <a:endParaRPr lang="ru-RU" sz="11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052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5122519" y="1330260"/>
            <a:ext cx="3902420" cy="4026406"/>
            <a:chOff x="5132202" y="984360"/>
            <a:chExt cx="3902420" cy="4415237"/>
          </a:xfrm>
        </p:grpSpPr>
        <p:sp>
          <p:nvSpPr>
            <p:cNvPr id="7" name="Полилиния 6"/>
            <p:cNvSpPr/>
            <p:nvPr/>
          </p:nvSpPr>
          <p:spPr>
            <a:xfrm>
              <a:off x="5132202" y="984360"/>
              <a:ext cx="3902419" cy="91715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79289" y="2180307"/>
              <a:ext cx="765230" cy="598676"/>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83119" y="2970021"/>
              <a:ext cx="770914" cy="595449"/>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169776" y="3867870"/>
              <a:ext cx="784257" cy="591123"/>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83118" y="4793663"/>
              <a:ext cx="735233" cy="598149"/>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75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88407" y="2180307"/>
              <a:ext cx="731874" cy="623840"/>
            </a:xfrm>
            <a:custGeom>
              <a:avLst/>
              <a:gdLst>
                <a:gd name="connsiteX0" fmla="*/ 0 w 609463"/>
                <a:gd name="connsiteY0" fmla="*/ 60946 h 917152"/>
                <a:gd name="connsiteX1" fmla="*/ 60946 w 609463"/>
                <a:gd name="connsiteY1" fmla="*/ 0 h 917152"/>
                <a:gd name="connsiteX2" fmla="*/ 548517 w 609463"/>
                <a:gd name="connsiteY2" fmla="*/ 0 h 917152"/>
                <a:gd name="connsiteX3" fmla="*/ 609463 w 609463"/>
                <a:gd name="connsiteY3" fmla="*/ 60946 h 917152"/>
                <a:gd name="connsiteX4" fmla="*/ 609463 w 609463"/>
                <a:gd name="connsiteY4" fmla="*/ 856206 h 917152"/>
                <a:gd name="connsiteX5" fmla="*/ 548517 w 609463"/>
                <a:gd name="connsiteY5" fmla="*/ 917152 h 917152"/>
                <a:gd name="connsiteX6" fmla="*/ 60946 w 609463"/>
                <a:gd name="connsiteY6" fmla="*/ 917152 h 917152"/>
                <a:gd name="connsiteX7" fmla="*/ 0 w 609463"/>
                <a:gd name="connsiteY7" fmla="*/ 856206 h 917152"/>
                <a:gd name="connsiteX8" fmla="*/ 0 w 609463"/>
                <a:gd name="connsiteY8" fmla="*/ 60946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463" h="917152">
                  <a:moveTo>
                    <a:pt x="0" y="60946"/>
                  </a:moveTo>
                  <a:cubicBezTo>
                    <a:pt x="0" y="27286"/>
                    <a:pt x="27286" y="0"/>
                    <a:pt x="60946" y="0"/>
                  </a:cubicBezTo>
                  <a:lnTo>
                    <a:pt x="548517" y="0"/>
                  </a:lnTo>
                  <a:cubicBezTo>
                    <a:pt x="582177" y="0"/>
                    <a:pt x="609463" y="27286"/>
                    <a:pt x="609463" y="60946"/>
                  </a:cubicBezTo>
                  <a:lnTo>
                    <a:pt x="609463" y="856206"/>
                  </a:lnTo>
                  <a:cubicBezTo>
                    <a:pt x="609463" y="889866"/>
                    <a:pt x="582177" y="917152"/>
                    <a:pt x="548517" y="917152"/>
                  </a:cubicBezTo>
                  <a:lnTo>
                    <a:pt x="60946" y="917152"/>
                  </a:lnTo>
                  <a:cubicBezTo>
                    <a:pt x="27286" y="917152"/>
                    <a:pt x="0" y="889866"/>
                    <a:pt x="0" y="856206"/>
                  </a:cubicBezTo>
                  <a:lnTo>
                    <a:pt x="0" y="60946"/>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191" tIns="71191" rIns="71191" bIns="7119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004183" y="2970021"/>
              <a:ext cx="701902" cy="595449"/>
            </a:xfrm>
            <a:custGeom>
              <a:avLst/>
              <a:gdLst>
                <a:gd name="connsiteX0" fmla="*/ 0 w 586338"/>
                <a:gd name="connsiteY0" fmla="*/ 48890 h 488897"/>
                <a:gd name="connsiteX1" fmla="*/ 48890 w 586338"/>
                <a:gd name="connsiteY1" fmla="*/ 0 h 488897"/>
                <a:gd name="connsiteX2" fmla="*/ 537448 w 586338"/>
                <a:gd name="connsiteY2" fmla="*/ 0 h 488897"/>
                <a:gd name="connsiteX3" fmla="*/ 586338 w 586338"/>
                <a:gd name="connsiteY3" fmla="*/ 48890 h 488897"/>
                <a:gd name="connsiteX4" fmla="*/ 586338 w 586338"/>
                <a:gd name="connsiteY4" fmla="*/ 440007 h 488897"/>
                <a:gd name="connsiteX5" fmla="*/ 537448 w 586338"/>
                <a:gd name="connsiteY5" fmla="*/ 488897 h 488897"/>
                <a:gd name="connsiteX6" fmla="*/ 48890 w 586338"/>
                <a:gd name="connsiteY6" fmla="*/ 488897 h 488897"/>
                <a:gd name="connsiteX7" fmla="*/ 0 w 586338"/>
                <a:gd name="connsiteY7" fmla="*/ 440007 h 488897"/>
                <a:gd name="connsiteX8" fmla="*/ 0 w 586338"/>
                <a:gd name="connsiteY8" fmla="*/ 48890 h 488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338" h="488897">
                  <a:moveTo>
                    <a:pt x="0" y="48890"/>
                  </a:moveTo>
                  <a:cubicBezTo>
                    <a:pt x="0" y="21889"/>
                    <a:pt x="21889" y="0"/>
                    <a:pt x="48890" y="0"/>
                  </a:cubicBezTo>
                  <a:lnTo>
                    <a:pt x="537448" y="0"/>
                  </a:lnTo>
                  <a:cubicBezTo>
                    <a:pt x="564449" y="0"/>
                    <a:pt x="586338" y="21889"/>
                    <a:pt x="586338" y="48890"/>
                  </a:cubicBezTo>
                  <a:lnTo>
                    <a:pt x="586338" y="440007"/>
                  </a:lnTo>
                  <a:cubicBezTo>
                    <a:pt x="586338" y="467008"/>
                    <a:pt x="564449" y="488897"/>
                    <a:pt x="537448" y="488897"/>
                  </a:cubicBezTo>
                  <a:lnTo>
                    <a:pt x="48890" y="488897"/>
                  </a:lnTo>
                  <a:cubicBezTo>
                    <a:pt x="21889" y="488897"/>
                    <a:pt x="0" y="467008"/>
                    <a:pt x="0" y="440007"/>
                  </a:cubicBezTo>
                  <a:lnTo>
                    <a:pt x="0" y="48890"/>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29" tIns="56229" rIns="56229" bIns="56229"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012703" y="3867871"/>
              <a:ext cx="693382" cy="591124"/>
            </a:xfrm>
            <a:custGeom>
              <a:avLst/>
              <a:gdLst>
                <a:gd name="connsiteX0" fmla="*/ 0 w 575324"/>
                <a:gd name="connsiteY0" fmla="*/ 48723 h 487228"/>
                <a:gd name="connsiteX1" fmla="*/ 48723 w 575324"/>
                <a:gd name="connsiteY1" fmla="*/ 0 h 487228"/>
                <a:gd name="connsiteX2" fmla="*/ 526601 w 575324"/>
                <a:gd name="connsiteY2" fmla="*/ 0 h 487228"/>
                <a:gd name="connsiteX3" fmla="*/ 575324 w 575324"/>
                <a:gd name="connsiteY3" fmla="*/ 48723 h 487228"/>
                <a:gd name="connsiteX4" fmla="*/ 575324 w 575324"/>
                <a:gd name="connsiteY4" fmla="*/ 438505 h 487228"/>
                <a:gd name="connsiteX5" fmla="*/ 526601 w 575324"/>
                <a:gd name="connsiteY5" fmla="*/ 487228 h 487228"/>
                <a:gd name="connsiteX6" fmla="*/ 48723 w 575324"/>
                <a:gd name="connsiteY6" fmla="*/ 487228 h 487228"/>
                <a:gd name="connsiteX7" fmla="*/ 0 w 575324"/>
                <a:gd name="connsiteY7" fmla="*/ 438505 h 487228"/>
                <a:gd name="connsiteX8" fmla="*/ 0 w 575324"/>
                <a:gd name="connsiteY8" fmla="*/ 48723 h 48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324" h="487228">
                  <a:moveTo>
                    <a:pt x="0" y="48723"/>
                  </a:moveTo>
                  <a:cubicBezTo>
                    <a:pt x="0" y="21814"/>
                    <a:pt x="21814" y="0"/>
                    <a:pt x="48723" y="0"/>
                  </a:cubicBezTo>
                  <a:lnTo>
                    <a:pt x="526601" y="0"/>
                  </a:lnTo>
                  <a:cubicBezTo>
                    <a:pt x="553510" y="0"/>
                    <a:pt x="575324" y="21814"/>
                    <a:pt x="575324" y="48723"/>
                  </a:cubicBezTo>
                  <a:lnTo>
                    <a:pt x="575324" y="438505"/>
                  </a:lnTo>
                  <a:cubicBezTo>
                    <a:pt x="575324" y="465414"/>
                    <a:pt x="553510" y="487228"/>
                    <a:pt x="526601" y="487228"/>
                  </a:cubicBezTo>
                  <a:lnTo>
                    <a:pt x="48723" y="487228"/>
                  </a:lnTo>
                  <a:cubicBezTo>
                    <a:pt x="21814" y="487228"/>
                    <a:pt x="0" y="465414"/>
                    <a:pt x="0" y="438505"/>
                  </a:cubicBezTo>
                  <a:lnTo>
                    <a:pt x="0" y="48723"/>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180" tIns="56180" rIns="56180" bIns="5618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88407" y="4793664"/>
              <a:ext cx="717678" cy="598149"/>
            </a:xfrm>
            <a:custGeom>
              <a:avLst/>
              <a:gdLst>
                <a:gd name="connsiteX0" fmla="*/ 0 w 473035"/>
                <a:gd name="connsiteY0" fmla="*/ 39825 h 398246"/>
                <a:gd name="connsiteX1" fmla="*/ 39825 w 473035"/>
                <a:gd name="connsiteY1" fmla="*/ 0 h 398246"/>
                <a:gd name="connsiteX2" fmla="*/ 433210 w 473035"/>
                <a:gd name="connsiteY2" fmla="*/ 0 h 398246"/>
                <a:gd name="connsiteX3" fmla="*/ 473035 w 473035"/>
                <a:gd name="connsiteY3" fmla="*/ 39825 h 398246"/>
                <a:gd name="connsiteX4" fmla="*/ 473035 w 473035"/>
                <a:gd name="connsiteY4" fmla="*/ 358421 h 398246"/>
                <a:gd name="connsiteX5" fmla="*/ 433210 w 473035"/>
                <a:gd name="connsiteY5" fmla="*/ 398246 h 398246"/>
                <a:gd name="connsiteX6" fmla="*/ 39825 w 473035"/>
                <a:gd name="connsiteY6" fmla="*/ 398246 h 398246"/>
                <a:gd name="connsiteX7" fmla="*/ 0 w 473035"/>
                <a:gd name="connsiteY7" fmla="*/ 358421 h 398246"/>
                <a:gd name="connsiteX8" fmla="*/ 0 w 473035"/>
                <a:gd name="connsiteY8" fmla="*/ 39825 h 3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98246">
                  <a:moveTo>
                    <a:pt x="0" y="39825"/>
                  </a:moveTo>
                  <a:cubicBezTo>
                    <a:pt x="0" y="17830"/>
                    <a:pt x="17830" y="0"/>
                    <a:pt x="39825" y="0"/>
                  </a:cubicBezTo>
                  <a:lnTo>
                    <a:pt x="433210" y="0"/>
                  </a:lnTo>
                  <a:cubicBezTo>
                    <a:pt x="455205" y="0"/>
                    <a:pt x="473035" y="17830"/>
                    <a:pt x="473035" y="39825"/>
                  </a:cubicBezTo>
                  <a:lnTo>
                    <a:pt x="473035" y="358421"/>
                  </a:lnTo>
                  <a:cubicBezTo>
                    <a:pt x="473035" y="380416"/>
                    <a:pt x="455205" y="398246"/>
                    <a:pt x="433210" y="398246"/>
                  </a:cubicBezTo>
                  <a:lnTo>
                    <a:pt x="39825" y="398246"/>
                  </a:lnTo>
                  <a:cubicBezTo>
                    <a:pt x="17830" y="398246"/>
                    <a:pt x="0" y="380416"/>
                    <a:pt x="0" y="358421"/>
                  </a:cubicBezTo>
                  <a:lnTo>
                    <a:pt x="0" y="39825"/>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574" tIns="53574" rIns="53574" bIns="535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802530" y="2180307"/>
              <a:ext cx="747694" cy="62384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802530" y="2970021"/>
              <a:ext cx="747693" cy="595449"/>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607" tIns="55607" rIns="55607" bIns="55607"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802530" y="3867870"/>
              <a:ext cx="747694" cy="591123"/>
            </a:xfrm>
            <a:custGeom>
              <a:avLst/>
              <a:gdLst>
                <a:gd name="connsiteX0" fmla="*/ 0 w 473035"/>
                <a:gd name="connsiteY0" fmla="*/ 47304 h 479881"/>
                <a:gd name="connsiteX1" fmla="*/ 47304 w 473035"/>
                <a:gd name="connsiteY1" fmla="*/ 0 h 479881"/>
                <a:gd name="connsiteX2" fmla="*/ 425732 w 473035"/>
                <a:gd name="connsiteY2" fmla="*/ 0 h 479881"/>
                <a:gd name="connsiteX3" fmla="*/ 473036 w 473035"/>
                <a:gd name="connsiteY3" fmla="*/ 47304 h 479881"/>
                <a:gd name="connsiteX4" fmla="*/ 473035 w 473035"/>
                <a:gd name="connsiteY4" fmla="*/ 432578 h 479881"/>
                <a:gd name="connsiteX5" fmla="*/ 425731 w 473035"/>
                <a:gd name="connsiteY5" fmla="*/ 479882 h 479881"/>
                <a:gd name="connsiteX6" fmla="*/ 47304 w 473035"/>
                <a:gd name="connsiteY6" fmla="*/ 479881 h 479881"/>
                <a:gd name="connsiteX7" fmla="*/ 0 w 473035"/>
                <a:gd name="connsiteY7" fmla="*/ 432577 h 479881"/>
                <a:gd name="connsiteX8" fmla="*/ 0 w 473035"/>
                <a:gd name="connsiteY8" fmla="*/ 47304 h 47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479881">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44</a:t>
              </a:r>
              <a:r>
                <a:rPr lang="ru-RU" sz="1100" b="1" kern="1200"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610175" y="2180307"/>
              <a:ext cx="670828" cy="62384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614527" y="2970021"/>
              <a:ext cx="652639" cy="595449"/>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a:t>
              </a:r>
            </a:p>
          </p:txBody>
        </p:sp>
        <p:sp>
          <p:nvSpPr>
            <p:cNvPr id="42" name="Полилиния 41"/>
            <p:cNvSpPr/>
            <p:nvPr/>
          </p:nvSpPr>
          <p:spPr>
            <a:xfrm>
              <a:off x="7614526" y="3867870"/>
              <a:ext cx="652639" cy="591124"/>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614527" y="4793664"/>
              <a:ext cx="652638" cy="5981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50983" y="2180307"/>
              <a:ext cx="683639" cy="598675"/>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50983" y="2970021"/>
              <a:ext cx="683638" cy="595449"/>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50983" y="3867870"/>
              <a:ext cx="683638" cy="591124"/>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50983" y="4784313"/>
              <a:ext cx="683638" cy="615284"/>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2" name="Полилиния 91"/>
            <p:cNvSpPr/>
            <p:nvPr/>
          </p:nvSpPr>
          <p:spPr>
            <a:xfrm>
              <a:off x="6802530" y="4793664"/>
              <a:ext cx="747692" cy="598147"/>
            </a:xfrm>
            <a:custGeom>
              <a:avLst/>
              <a:gdLst>
                <a:gd name="connsiteX0" fmla="*/ 0 w 444361"/>
                <a:gd name="connsiteY0" fmla="*/ 44398 h 443984"/>
                <a:gd name="connsiteX1" fmla="*/ 44398 w 444361"/>
                <a:gd name="connsiteY1" fmla="*/ 0 h 443984"/>
                <a:gd name="connsiteX2" fmla="*/ 399963 w 444361"/>
                <a:gd name="connsiteY2" fmla="*/ 0 h 443984"/>
                <a:gd name="connsiteX3" fmla="*/ 444361 w 444361"/>
                <a:gd name="connsiteY3" fmla="*/ 44398 h 443984"/>
                <a:gd name="connsiteX4" fmla="*/ 444361 w 444361"/>
                <a:gd name="connsiteY4" fmla="*/ 399586 h 443984"/>
                <a:gd name="connsiteX5" fmla="*/ 399963 w 444361"/>
                <a:gd name="connsiteY5" fmla="*/ 443984 h 443984"/>
                <a:gd name="connsiteX6" fmla="*/ 44398 w 444361"/>
                <a:gd name="connsiteY6" fmla="*/ 443984 h 443984"/>
                <a:gd name="connsiteX7" fmla="*/ 0 w 444361"/>
                <a:gd name="connsiteY7" fmla="*/ 399586 h 443984"/>
                <a:gd name="connsiteX8" fmla="*/ 0 w 444361"/>
                <a:gd name="connsiteY8" fmla="*/ 44398 h 44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443984">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914" tIns="54914" rIns="54914" bIns="5491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sp>
        <p:nvSpPr>
          <p:cNvPr id="5" name="Скругленный прямоугольник 4"/>
          <p:cNvSpPr/>
          <p:nvPr/>
        </p:nvSpPr>
        <p:spPr>
          <a:xfrm>
            <a:off x="58741" y="3076031"/>
            <a:ext cx="5050803" cy="67305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превышение </a:t>
            </a:r>
            <a:r>
              <a:rPr lang="ru-RU" sz="1200" dirty="0">
                <a:solidFill>
                  <a:schemeClr val="tx1"/>
                </a:solidFill>
                <a:latin typeface="Times New Roman" panose="02020603050405020304" pitchFamily="18" charset="0"/>
                <a:cs typeface="Times New Roman" panose="02020603050405020304" pitchFamily="18" charset="0"/>
              </a:rPr>
              <a:t>среднего уровня процентной ставки по ипотечному жилищному кредиту (в рублях) по отношению к индексу потребительских </a:t>
            </a:r>
            <a:r>
              <a:rPr lang="ru-RU" sz="1200" dirty="0" smtClean="0">
                <a:solidFill>
                  <a:schemeClr val="tx1"/>
                </a:solidFill>
                <a:latin typeface="Times New Roman" panose="02020603050405020304" pitchFamily="18" charset="0"/>
                <a:cs typeface="Times New Roman" panose="02020603050405020304" pitchFamily="18" charset="0"/>
              </a:rPr>
              <a:t>цен, процентных пунктов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2488" y="3905329"/>
            <a:ext cx="5043533" cy="6480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предоставление доступного и комфортного жилья </a:t>
            </a:r>
            <a:r>
              <a:rPr lang="ru-RU" sz="1200" dirty="0" smtClean="0">
                <a:solidFill>
                  <a:schemeClr val="tx1"/>
                </a:solidFill>
                <a:latin typeface="Times New Roman" panose="02020603050405020304" pitchFamily="18" charset="0"/>
                <a:cs typeface="Times New Roman" panose="02020603050405020304" pitchFamily="18" charset="0"/>
              </a:rPr>
              <a:t>семьям, желающим </a:t>
            </a:r>
            <a:r>
              <a:rPr lang="ru-RU" sz="1200" dirty="0">
                <a:solidFill>
                  <a:schemeClr val="tx1"/>
                </a:solidFill>
                <a:latin typeface="Times New Roman" panose="02020603050405020304" pitchFamily="18" charset="0"/>
                <a:cs typeface="Times New Roman" panose="02020603050405020304" pitchFamily="18" charset="0"/>
              </a:rPr>
              <a:t>улучшить свои жилищные </a:t>
            </a:r>
            <a:r>
              <a:rPr lang="ru-RU" sz="1200" dirty="0" smtClean="0">
                <a:solidFill>
                  <a:schemeClr val="tx1"/>
                </a:solidFill>
                <a:latin typeface="Times New Roman" panose="02020603050405020304" pitchFamily="18" charset="0"/>
                <a:cs typeface="Times New Roman" panose="02020603050405020304" pitchFamily="18" charset="0"/>
              </a:rPr>
              <a:t>условия,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6039" y="4721468"/>
            <a:ext cx="5043531" cy="6280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совокупное время </a:t>
            </a:r>
            <a:r>
              <a:rPr lang="ru-RU" sz="1200" dirty="0">
                <a:solidFill>
                  <a:schemeClr val="tx1"/>
                </a:solidFill>
                <a:latin typeface="Times New Roman" panose="02020603050405020304" pitchFamily="18" charset="0"/>
                <a:cs typeface="Times New Roman" panose="02020603050405020304" pitchFamily="18" charset="0"/>
              </a:rPr>
              <a:t>прохождения всех процедур, необходимых для получения разрешения на </a:t>
            </a:r>
            <a:r>
              <a:rPr lang="ru-RU" sz="1200" dirty="0" smtClean="0">
                <a:solidFill>
                  <a:schemeClr val="tx1"/>
                </a:solidFill>
                <a:latin typeface="Times New Roman" panose="02020603050405020304" pitchFamily="18" charset="0"/>
                <a:cs typeface="Times New Roman" panose="02020603050405020304" pitchFamily="18" charset="0"/>
              </a:rPr>
              <a:t>строительство, дней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96598" y="1794258"/>
            <a:ext cx="2516642"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4" name="Picture 10" descr="https://im-tub-ap-ru.yandex.net/pic/6150132de79217342d1ff8cab52cbfd2/www.gksprim.ru/upload/iblock/1a8/85915.jpg"/>
          <p:cNvPicPr>
            <a:picLocks noChangeAspect="1" noChangeArrowheads="1"/>
          </p:cNvPicPr>
          <p:nvPr/>
        </p:nvPicPr>
        <p:blipFill>
          <a:blip r:embed="rId3" cstate="print"/>
          <a:srcRect/>
          <a:stretch>
            <a:fillRect/>
          </a:stretch>
        </p:blipFill>
        <p:spPr bwMode="auto">
          <a:xfrm>
            <a:off x="2678051" y="955691"/>
            <a:ext cx="2431493" cy="1585519"/>
          </a:xfrm>
          <a:prstGeom prst="rect">
            <a:avLst/>
          </a:prstGeom>
          <a:ln>
            <a:noFill/>
          </a:ln>
          <a:effectLst>
            <a:softEdge rad="112500"/>
          </a:effectLst>
        </p:spPr>
      </p:pic>
      <p:sp>
        <p:nvSpPr>
          <p:cNvPr id="15" name="Скругленный прямоугольник 14"/>
          <p:cNvSpPr/>
          <p:nvPr/>
        </p:nvSpPr>
        <p:spPr>
          <a:xfrm>
            <a:off x="48042" y="5507395"/>
            <a:ext cx="5043531" cy="65787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годовой объем </a:t>
            </a:r>
            <a:r>
              <a:rPr lang="ru-RU" sz="1200" dirty="0">
                <a:solidFill>
                  <a:schemeClr val="tx1"/>
                </a:solidFill>
                <a:latin typeface="Times New Roman" panose="02020603050405020304" pitchFamily="18" charset="0"/>
                <a:cs typeface="Times New Roman" panose="02020603050405020304" pitchFamily="18" charset="0"/>
              </a:rPr>
              <a:t>ввода жилья </a:t>
            </a: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в расчете на 1 тыс. человек населения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 кв. м на 1000 чел. населения</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173436" y="5620333"/>
            <a:ext cx="735233" cy="4320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5978724" y="5620333"/>
            <a:ext cx="717679" cy="432000"/>
          </a:xfrm>
          <a:custGeom>
            <a:avLst/>
            <a:gdLst>
              <a:gd name="connsiteX0" fmla="*/ 0 w 473035"/>
              <a:gd name="connsiteY0" fmla="*/ 39825 h 398246"/>
              <a:gd name="connsiteX1" fmla="*/ 39825 w 473035"/>
              <a:gd name="connsiteY1" fmla="*/ 0 h 398246"/>
              <a:gd name="connsiteX2" fmla="*/ 433210 w 473035"/>
              <a:gd name="connsiteY2" fmla="*/ 0 h 398246"/>
              <a:gd name="connsiteX3" fmla="*/ 473035 w 473035"/>
              <a:gd name="connsiteY3" fmla="*/ 39825 h 398246"/>
              <a:gd name="connsiteX4" fmla="*/ 473035 w 473035"/>
              <a:gd name="connsiteY4" fmla="*/ 358421 h 398246"/>
              <a:gd name="connsiteX5" fmla="*/ 433210 w 473035"/>
              <a:gd name="connsiteY5" fmla="*/ 398246 h 398246"/>
              <a:gd name="connsiteX6" fmla="*/ 39825 w 473035"/>
              <a:gd name="connsiteY6" fmla="*/ 398246 h 398246"/>
              <a:gd name="connsiteX7" fmla="*/ 0 w 473035"/>
              <a:gd name="connsiteY7" fmla="*/ 358421 h 398246"/>
              <a:gd name="connsiteX8" fmla="*/ 0 w 473035"/>
              <a:gd name="connsiteY8" fmla="*/ 39825 h 3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98246">
                <a:moveTo>
                  <a:pt x="0" y="39825"/>
                </a:moveTo>
                <a:cubicBezTo>
                  <a:pt x="0" y="17830"/>
                  <a:pt x="17830" y="0"/>
                  <a:pt x="39825" y="0"/>
                </a:cubicBezTo>
                <a:lnTo>
                  <a:pt x="433210" y="0"/>
                </a:lnTo>
                <a:cubicBezTo>
                  <a:pt x="455205" y="0"/>
                  <a:pt x="473035" y="17830"/>
                  <a:pt x="473035" y="39825"/>
                </a:cubicBezTo>
                <a:lnTo>
                  <a:pt x="473035" y="358421"/>
                </a:lnTo>
                <a:cubicBezTo>
                  <a:pt x="473035" y="380416"/>
                  <a:pt x="455205" y="398246"/>
                  <a:pt x="433210" y="398246"/>
                </a:cubicBezTo>
                <a:lnTo>
                  <a:pt x="39825" y="398246"/>
                </a:lnTo>
                <a:cubicBezTo>
                  <a:pt x="17830" y="398246"/>
                  <a:pt x="0" y="380416"/>
                  <a:pt x="0" y="358421"/>
                </a:cubicBezTo>
                <a:lnTo>
                  <a:pt x="0" y="39825"/>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574" tIns="53574" rIns="53574" bIns="535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490,6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7600493" y="5620333"/>
            <a:ext cx="65699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8341301" y="5620333"/>
            <a:ext cx="683637"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526,0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2" name="Полилиния 131"/>
          <p:cNvSpPr/>
          <p:nvPr/>
        </p:nvSpPr>
        <p:spPr>
          <a:xfrm>
            <a:off x="6792848" y="5620333"/>
            <a:ext cx="747692"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516,0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69</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«Развитие </a:t>
            </a:r>
            <a:r>
              <a:rPr lang="ru-RU" sz="1700" dirty="0">
                <a:solidFill>
                  <a:schemeClr val="tx1"/>
                </a:solidFill>
                <a:effectLst/>
                <a:latin typeface="Times New Roman" panose="02020603050405020304" pitchFamily="18" charset="0"/>
                <a:cs typeface="Times New Roman" panose="02020603050405020304" pitchFamily="18" charset="0"/>
              </a:rPr>
              <a:t>жилищного строительства и сферы жилищно-коммунального хозяйства»</a:t>
            </a: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6186179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70</a:t>
            </a:fld>
            <a:endParaRPr lang="ru-RU" dirty="0"/>
          </a:p>
        </p:txBody>
      </p:sp>
      <p:sp>
        <p:nvSpPr>
          <p:cNvPr id="5" name="Скругленный прямоугольник 4"/>
          <p:cNvSpPr/>
          <p:nvPr/>
        </p:nvSpPr>
        <p:spPr>
          <a:xfrm>
            <a:off x="121388" y="764704"/>
            <a:ext cx="5386716"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обеспечение </a:t>
            </a:r>
            <a:r>
              <a:rPr lang="ru-RU" sz="1400" dirty="0">
                <a:solidFill>
                  <a:schemeClr val="tx1"/>
                </a:solidFill>
                <a:latin typeface="Times New Roman" panose="02020603050405020304" pitchFamily="18" charset="0"/>
                <a:cs typeface="Times New Roman" panose="02020603050405020304" pitchFamily="18" charset="0"/>
              </a:rPr>
              <a:t>сбалансированного экономического развития и конкурентоспособности экономики Чувашской Республики</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82196" y="2052576"/>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2304039961"/>
              </p:ext>
            </p:extLst>
          </p:nvPr>
        </p:nvGraphicFramePr>
        <p:xfrm>
          <a:off x="132352" y="2565922"/>
          <a:ext cx="3934126" cy="3023318"/>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2" descr="T:\Сектор финансирования\5a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620688"/>
            <a:ext cx="3217532" cy="14170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38878" y="5589240"/>
            <a:ext cx="3810276" cy="1123712"/>
          </a:xfrm>
          <a:prstGeom prst="wedgeRoundRectCallout">
            <a:avLst>
              <a:gd name="adj1" fmla="val 46594"/>
              <a:gd name="adj2" fmla="val -58869"/>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171450" indent="-171450" algn="just">
              <a:buFont typeface="Arial" charset="0"/>
              <a:buChar char="•"/>
            </a:pPr>
            <a:r>
              <a:rPr lang="ru-RU" sz="1200" dirty="0" smtClean="0">
                <a:latin typeface="Times New Roman" panose="02020603050405020304" pitchFamily="18" charset="0"/>
                <a:cs typeface="Times New Roman" panose="02020603050405020304" pitchFamily="18" charset="0"/>
              </a:rPr>
              <a:t>низкое </a:t>
            </a:r>
            <a:r>
              <a:rPr lang="ru-RU" sz="1200" dirty="0">
                <a:latin typeface="Times New Roman" panose="02020603050405020304" pitchFamily="18" charset="0"/>
                <a:cs typeface="Times New Roman" panose="02020603050405020304" pitchFamily="18" charset="0"/>
              </a:rPr>
              <a:t>освоение в связи с сокращением финансирования из Фонда развития </a:t>
            </a:r>
            <a:r>
              <a:rPr lang="ru-RU" sz="1200" dirty="0" smtClean="0">
                <a:latin typeface="Times New Roman" panose="02020603050405020304" pitchFamily="18" charset="0"/>
                <a:cs typeface="Times New Roman" panose="02020603050405020304" pitchFamily="18" charset="0"/>
              </a:rPr>
              <a:t>моногородов мероприятий в рамках подпрограммы «Развитие </a:t>
            </a:r>
            <a:r>
              <a:rPr lang="ru-RU" sz="1200" dirty="0">
                <a:latin typeface="Times New Roman" panose="02020603050405020304" pitchFamily="18" charset="0"/>
                <a:cs typeface="Times New Roman" panose="02020603050405020304" pitchFamily="18" charset="0"/>
              </a:rPr>
              <a:t>монопрофильных населенных пунктов в Чувашской </a:t>
            </a:r>
            <a:r>
              <a:rPr lang="ru-RU" sz="1200" dirty="0" smtClean="0">
                <a:latin typeface="Times New Roman" panose="02020603050405020304" pitchFamily="18" charset="0"/>
                <a:cs typeface="Times New Roman" panose="02020603050405020304" pitchFamily="18" charset="0"/>
              </a:rPr>
              <a:t>Республике»</a:t>
            </a: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134397" y="1990287"/>
            <a:ext cx="4902099" cy="351214"/>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подпрограмм в 2017 году, </a:t>
            </a:r>
            <a:r>
              <a:rPr lang="ru-RU" sz="1600" b="1" i="1" dirty="0">
                <a:solidFill>
                  <a:prstClr val="black"/>
                </a:solidFill>
                <a:latin typeface="Times New Roman" panose="02020603050405020304" pitchFamily="18" charset="0"/>
                <a:cs typeface="Times New Roman" panose="02020603050405020304" pitchFamily="18" charset="0"/>
              </a:rPr>
              <a:t>млн. руб.</a:t>
            </a:r>
          </a:p>
        </p:txBody>
      </p:sp>
      <p:sp>
        <p:nvSpPr>
          <p:cNvPr id="17" name="Полилиния 16"/>
          <p:cNvSpPr/>
          <p:nvPr/>
        </p:nvSpPr>
        <p:spPr>
          <a:xfrm>
            <a:off x="4134397" y="2353198"/>
            <a:ext cx="3461939" cy="314000"/>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8" name="Полилиния 17"/>
          <p:cNvSpPr/>
          <p:nvPr/>
        </p:nvSpPr>
        <p:spPr>
          <a:xfrm>
            <a:off x="4134397" y="3107422"/>
            <a:ext cx="3461939" cy="43204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a:solidFill>
                  <a:prstClr val="black"/>
                </a:solidFill>
                <a:latin typeface="Times New Roman" panose="02020603050405020304" pitchFamily="18" charset="0"/>
                <a:cs typeface="Times New Roman" panose="02020603050405020304" pitchFamily="18" charset="0"/>
              </a:rPr>
              <a:t>Развитие субъектов малого и среднего </a:t>
            </a:r>
            <a:r>
              <a:rPr lang="ru-RU" sz="1250" dirty="0" smtClean="0">
                <a:solidFill>
                  <a:prstClr val="black"/>
                </a:solidFill>
                <a:latin typeface="Times New Roman" panose="02020603050405020304" pitchFamily="18" charset="0"/>
                <a:cs typeface="Times New Roman" panose="02020603050405020304" pitchFamily="18" charset="0"/>
              </a:rPr>
              <a:t>предпринимательства</a:t>
            </a:r>
            <a:endParaRPr lang="ru-RU" sz="125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134397" y="3584774"/>
            <a:ext cx="3461939" cy="458451"/>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smtClean="0">
                <a:solidFill>
                  <a:prstClr val="black"/>
                </a:solidFill>
                <a:latin typeface="Times New Roman" panose="02020603050405020304" pitchFamily="18" charset="0"/>
                <a:cs typeface="Times New Roman" panose="02020603050405020304" pitchFamily="18" charset="0"/>
              </a:rPr>
              <a:t>Государственное стимулирование развития внешнеэкономической деятельности</a:t>
            </a:r>
            <a:endParaRPr lang="ru-RU" sz="125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4134397" y="4105229"/>
            <a:ext cx="3461939" cy="303806"/>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a:solidFill>
                  <a:prstClr val="black"/>
                </a:solidFill>
                <a:latin typeface="Times New Roman" panose="02020603050405020304" pitchFamily="18" charset="0"/>
                <a:cs typeface="Times New Roman" panose="02020603050405020304" pitchFamily="18" charset="0"/>
              </a:rPr>
              <a:t>Развитие потребительского рынка и сферы услуг в Чувашской Республике</a:t>
            </a:r>
          </a:p>
        </p:txBody>
      </p:sp>
      <p:sp>
        <p:nvSpPr>
          <p:cNvPr id="21" name="Полилиния 20"/>
          <p:cNvSpPr/>
          <p:nvPr/>
        </p:nvSpPr>
        <p:spPr>
          <a:xfrm>
            <a:off x="4134397" y="4465268"/>
            <a:ext cx="3461939" cy="444702"/>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smtClean="0">
                <a:solidFill>
                  <a:prstClr val="black"/>
                </a:solidFill>
                <a:latin typeface="Times New Roman" panose="02020603050405020304" pitchFamily="18" charset="0"/>
                <a:cs typeface="Times New Roman" panose="02020603050405020304" pitchFamily="18" charset="0"/>
              </a:rPr>
              <a:t>Формирование благоприятной инвестиционной среды в Чувашской Республике</a:t>
            </a:r>
            <a:endParaRPr lang="ru-RU" sz="125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4134397" y="5700756"/>
            <a:ext cx="3461939" cy="398939"/>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smtClean="0">
                <a:solidFill>
                  <a:prstClr val="black"/>
                </a:solidFill>
                <a:latin typeface="Times New Roman" panose="02020603050405020304" pitchFamily="18" charset="0"/>
                <a:cs typeface="Times New Roman" panose="02020603050405020304" pitchFamily="18" charset="0"/>
              </a:rPr>
              <a:t>Развитие монопрофильных населенных пунктов в Чувашской Республике*</a:t>
            </a:r>
            <a:endParaRPr lang="ru-RU" sz="125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674041" y="2358229"/>
            <a:ext cx="612000"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674041" y="2711266"/>
            <a:ext cx="612000" cy="359141"/>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62,9</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674041" y="3124143"/>
            <a:ext cx="612000" cy="415328"/>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180,0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674041" y="3584774"/>
            <a:ext cx="612000" cy="458451"/>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4,1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674041" y="4116664"/>
            <a:ext cx="612000" cy="292371"/>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674041" y="4960166"/>
            <a:ext cx="612000" cy="667891"/>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7,1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52488" y="5712251"/>
            <a:ext cx="612000" cy="376092"/>
          </a:xfrm>
          <a:custGeom>
            <a:avLst/>
            <a:gdLst>
              <a:gd name="connsiteX0" fmla="*/ 0 w 752876"/>
              <a:gd name="connsiteY0" fmla="*/ 61344 h 613435"/>
              <a:gd name="connsiteX1" fmla="*/ 61344 w 752876"/>
              <a:gd name="connsiteY1" fmla="*/ 0 h 613435"/>
              <a:gd name="connsiteX2" fmla="*/ 691533 w 752876"/>
              <a:gd name="connsiteY2" fmla="*/ 0 h 613435"/>
              <a:gd name="connsiteX3" fmla="*/ 752877 w 752876"/>
              <a:gd name="connsiteY3" fmla="*/ 61344 h 613435"/>
              <a:gd name="connsiteX4" fmla="*/ 752876 w 752876"/>
              <a:gd name="connsiteY4" fmla="*/ 552092 h 613435"/>
              <a:gd name="connsiteX5" fmla="*/ 691532 w 752876"/>
              <a:gd name="connsiteY5" fmla="*/ 613436 h 613435"/>
              <a:gd name="connsiteX6" fmla="*/ 61344 w 752876"/>
              <a:gd name="connsiteY6" fmla="*/ 613435 h 613435"/>
              <a:gd name="connsiteX7" fmla="*/ 0 w 752876"/>
              <a:gd name="connsiteY7" fmla="*/ 552091 h 613435"/>
              <a:gd name="connsiteX8" fmla="*/ 0 w 752876"/>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876" h="613435">
                <a:moveTo>
                  <a:pt x="0" y="61344"/>
                </a:moveTo>
                <a:cubicBezTo>
                  <a:pt x="0" y="27465"/>
                  <a:pt x="27465" y="0"/>
                  <a:pt x="61344" y="0"/>
                </a:cubicBezTo>
                <a:lnTo>
                  <a:pt x="691533" y="0"/>
                </a:lnTo>
                <a:cubicBezTo>
                  <a:pt x="725412" y="0"/>
                  <a:pt x="752877" y="27465"/>
                  <a:pt x="752877" y="61344"/>
                </a:cubicBezTo>
                <a:cubicBezTo>
                  <a:pt x="752877" y="224927"/>
                  <a:pt x="752876" y="388509"/>
                  <a:pt x="752876" y="552092"/>
                </a:cubicBezTo>
                <a:cubicBezTo>
                  <a:pt x="752876" y="585971"/>
                  <a:pt x="725411" y="613436"/>
                  <a:pt x="691532"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217,0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52488" y="2358229"/>
            <a:ext cx="612000"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674041" y="4465268"/>
            <a:ext cx="612000" cy="444702"/>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674041" y="5712251"/>
            <a:ext cx="612000" cy="376092"/>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508,4</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4134397" y="2710367"/>
            <a:ext cx="3461939" cy="36004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smtClean="0">
                <a:solidFill>
                  <a:prstClr val="black"/>
                </a:solidFill>
                <a:latin typeface="Times New Roman" panose="02020603050405020304" pitchFamily="18" charset="0"/>
                <a:cs typeface="Times New Roman" panose="02020603050405020304" pitchFamily="18" charset="0"/>
              </a:rPr>
              <a:t>Совершенствование системы управления экономическим развитием</a:t>
            </a:r>
            <a:endParaRPr lang="ru-RU" sz="125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52488" y="2711267"/>
            <a:ext cx="612000" cy="36004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62,8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52488" y="3129360"/>
            <a:ext cx="612000" cy="415328"/>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163,9</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134397" y="4960166"/>
            <a:ext cx="3461939" cy="702529"/>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a:solidFill>
                  <a:prstClr val="black"/>
                </a:solidFill>
                <a:latin typeface="Times New Roman" panose="02020603050405020304" pitchFamily="18" charset="0"/>
                <a:cs typeface="Times New Roman" panose="02020603050405020304" pitchFamily="18" charset="0"/>
              </a:rPr>
              <a:t>Снижение административных барьеров, оптимизация и повышение качества предоставления государственных и муниципальных услуг</a:t>
            </a:r>
          </a:p>
        </p:txBody>
      </p:sp>
      <p:sp>
        <p:nvSpPr>
          <p:cNvPr id="40" name="Полилиния 39"/>
          <p:cNvSpPr/>
          <p:nvPr/>
        </p:nvSpPr>
        <p:spPr>
          <a:xfrm>
            <a:off x="8352488" y="3584774"/>
            <a:ext cx="612000" cy="458451"/>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4,1</a:t>
            </a:r>
          </a:p>
        </p:txBody>
      </p:sp>
      <p:sp>
        <p:nvSpPr>
          <p:cNvPr id="42" name="Полилиния 41"/>
          <p:cNvSpPr/>
          <p:nvPr/>
        </p:nvSpPr>
        <p:spPr>
          <a:xfrm>
            <a:off x="8352488" y="4116663"/>
            <a:ext cx="612000" cy="292371"/>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52488" y="4465269"/>
            <a:ext cx="612000" cy="444702"/>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52488" y="4960167"/>
            <a:ext cx="612000" cy="667891"/>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7,1</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4134397" y="6181464"/>
            <a:ext cx="3461939" cy="34388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50" dirty="0" smtClean="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50"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674041" y="6186316"/>
            <a:ext cx="612000" cy="327676"/>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45,3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52488" y="6186316"/>
            <a:ext cx="612000" cy="327676"/>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44,2</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77611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022273979"/>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100570" y="2924944"/>
            <a:ext cx="4990817"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Валовой региональный </a:t>
            </a:r>
            <a:r>
              <a:rPr lang="ru-RU" sz="1400" dirty="0" smtClean="0">
                <a:solidFill>
                  <a:schemeClr val="tx1"/>
                </a:solidFill>
                <a:latin typeface="Times New Roman" panose="02020603050405020304" pitchFamily="18" charset="0"/>
                <a:cs typeface="Times New Roman" panose="02020603050405020304" pitchFamily="18" charset="0"/>
              </a:rPr>
              <a:t>продукт (</a:t>
            </a:r>
            <a:r>
              <a:rPr lang="ru-RU" sz="1400" dirty="0">
                <a:solidFill>
                  <a:schemeClr val="tx1"/>
                </a:solidFill>
                <a:latin typeface="Times New Roman" panose="02020603050405020304" pitchFamily="18" charset="0"/>
                <a:cs typeface="Times New Roman" panose="02020603050405020304" pitchFamily="18" charset="0"/>
              </a:rPr>
              <a:t>млрд. </a:t>
            </a:r>
            <a:r>
              <a:rPr lang="ru-RU" sz="1400" dirty="0" smtClean="0">
                <a:solidFill>
                  <a:schemeClr val="tx1"/>
                </a:solidFill>
                <a:latin typeface="Times New Roman" panose="02020603050405020304" pitchFamily="18" charset="0"/>
                <a:cs typeface="Times New Roman" panose="02020603050405020304" pitchFamily="18" charset="0"/>
              </a:rPr>
              <a:t>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99613" y="4105539"/>
            <a:ext cx="499177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Доля выполнения мероприятий по внедрению целевых моделей регулирования и правоприменения, направленных на повышение инвестиционной привлекательности Чувашской Республики, %</a:t>
            </a:r>
          </a:p>
        </p:txBody>
      </p:sp>
      <p:sp>
        <p:nvSpPr>
          <p:cNvPr id="33" name="Скругленный прямоугольник 32"/>
          <p:cNvSpPr/>
          <p:nvPr/>
        </p:nvSpPr>
        <p:spPr>
          <a:xfrm>
            <a:off x="107756" y="5301208"/>
            <a:ext cx="4983631"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prstClr val="black"/>
                </a:solidFill>
                <a:latin typeface="Times New Roman" panose="02020603050405020304" pitchFamily="18" charset="0"/>
                <a:cs typeface="Times New Roman" panose="02020603050405020304" pitchFamily="18" charset="0"/>
              </a:rPr>
              <a:t>Количество заключенных соглашений о сотрудничестве с инвесторами, ед.</a:t>
            </a:r>
          </a:p>
        </p:txBody>
      </p:sp>
      <p:sp>
        <p:nvSpPr>
          <p:cNvPr id="11" name="Скругленный прямоугольник 10"/>
          <p:cNvSpPr/>
          <p:nvPr/>
        </p:nvSpPr>
        <p:spPr>
          <a:xfrm>
            <a:off x="107756" y="2150587"/>
            <a:ext cx="2694136" cy="64807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71</a:t>
            </a:fld>
            <a:endParaRPr lang="ru-RU" dirty="0"/>
          </a:p>
        </p:txBody>
      </p:sp>
      <p:pic>
        <p:nvPicPr>
          <p:cNvPr id="2050" name="Picture 2" descr="T:\Сектор финансирования\198186_origina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27389" y="796868"/>
            <a:ext cx="2279984" cy="1756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9" cstate="print"/>
          <a:srcRect/>
          <a:stretch>
            <a:fillRect/>
          </a:stretch>
        </p:blipFill>
        <p:spPr bwMode="auto">
          <a:xfrm>
            <a:off x="55837" y="702808"/>
            <a:ext cx="2832574"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9235153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72</a:t>
            </a:r>
            <a:endParaRPr lang="ru-RU" dirty="0">
              <a:solidFill>
                <a:prstClr val="black"/>
              </a:solidFill>
            </a:endParaRPr>
          </a:p>
        </p:txBody>
      </p:sp>
      <p:sp>
        <p:nvSpPr>
          <p:cNvPr id="5" name="Скругленный прямоугольник 4"/>
          <p:cNvSpPr/>
          <p:nvPr/>
        </p:nvSpPr>
        <p:spPr>
          <a:xfrm>
            <a:off x="121388" y="764704"/>
            <a:ext cx="5386716"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создание благоприятных условий для развития промышленности Чувашской Республики;</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инновационной активности бизнеса</a:t>
            </a:r>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152372" y="2886020"/>
            <a:ext cx="4928030" cy="351214"/>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подпрограмм за 2017 год, </a:t>
            </a:r>
            <a:r>
              <a:rPr lang="ru-RU" sz="1600" b="1" i="1" dirty="0">
                <a:solidFill>
                  <a:prstClr val="black"/>
                </a:solidFill>
                <a:latin typeface="Times New Roman" panose="02020603050405020304" pitchFamily="18" charset="0"/>
                <a:cs typeface="Times New Roman" panose="02020603050405020304" pitchFamily="18" charset="0"/>
              </a:rPr>
              <a:t>млн. руб.</a:t>
            </a:r>
          </a:p>
        </p:txBody>
      </p:sp>
      <p:sp>
        <p:nvSpPr>
          <p:cNvPr id="6" name="Полилиния 5"/>
          <p:cNvSpPr/>
          <p:nvPr/>
        </p:nvSpPr>
        <p:spPr>
          <a:xfrm>
            <a:off x="4139952" y="3315074"/>
            <a:ext cx="2842959"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8" name="Полилиния 7"/>
          <p:cNvSpPr/>
          <p:nvPr/>
        </p:nvSpPr>
        <p:spPr>
          <a:xfrm>
            <a:off x="4152372" y="4982924"/>
            <a:ext cx="2842959" cy="53430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Качество</a:t>
            </a:r>
          </a:p>
        </p:txBody>
      </p:sp>
      <p:sp>
        <p:nvSpPr>
          <p:cNvPr id="20" name="Полилиния 19"/>
          <p:cNvSpPr/>
          <p:nvPr/>
        </p:nvSpPr>
        <p:spPr>
          <a:xfrm>
            <a:off x="7117878" y="3309416"/>
            <a:ext cx="838498"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2017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131570" y="3933056"/>
            <a:ext cx="824805" cy="86409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1 468,6</a:t>
            </a:r>
          </a:p>
        </p:txBody>
      </p:sp>
      <p:sp>
        <p:nvSpPr>
          <p:cNvPr id="22" name="Полилиния 21"/>
          <p:cNvSpPr/>
          <p:nvPr/>
        </p:nvSpPr>
        <p:spPr>
          <a:xfrm>
            <a:off x="7131570" y="4982923"/>
            <a:ext cx="824805" cy="534307"/>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0,2</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994892083"/>
              </p:ext>
            </p:extLst>
          </p:nvPr>
        </p:nvGraphicFramePr>
        <p:xfrm>
          <a:off x="215056" y="2884822"/>
          <a:ext cx="3934126" cy="3114010"/>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87432" y="3315074"/>
            <a:ext cx="805048"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2017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49690" y="3933055"/>
            <a:ext cx="2842959" cy="864097"/>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Инновационное развитие промышленности Чувашской Республики</a:t>
            </a:r>
          </a:p>
        </p:txBody>
      </p:sp>
      <p:sp>
        <p:nvSpPr>
          <p:cNvPr id="39" name="Полилиния 38"/>
          <p:cNvSpPr/>
          <p:nvPr/>
        </p:nvSpPr>
        <p:spPr>
          <a:xfrm>
            <a:off x="8087432" y="3933954"/>
            <a:ext cx="805047" cy="863197"/>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1 468,6</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87431" y="4982924"/>
            <a:ext cx="805047" cy="4623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0,2</a:t>
            </a:r>
            <a:endParaRPr lang="ru-RU" sz="1400" dirty="0">
              <a:solidFill>
                <a:prstClr val="black"/>
              </a:solidFill>
              <a:latin typeface="Times New Roman" panose="02020603050405020304" pitchFamily="18" charset="0"/>
              <a:cs typeface="Times New Roman" panose="02020603050405020304" pitchFamily="18" charset="0"/>
            </a:endParaRPr>
          </a:p>
        </p:txBody>
      </p:sp>
      <p:pic>
        <p:nvPicPr>
          <p:cNvPr id="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7774" y="620688"/>
            <a:ext cx="3024336" cy="22653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Скругленная прямоугольная выноска 56"/>
          <p:cNvSpPr/>
          <p:nvPr/>
        </p:nvSpPr>
        <p:spPr>
          <a:xfrm>
            <a:off x="5220072" y="5710944"/>
            <a:ext cx="3053398" cy="764704"/>
          </a:xfrm>
          <a:prstGeom prst="wedgeRoundRectCallout">
            <a:avLst>
              <a:gd name="adj1" fmla="val -59975"/>
              <a:gd name="adj2" fmla="val -82232"/>
              <a:gd name="adj3" fmla="val 16667"/>
            </a:avLst>
          </a:prstGeom>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sz="1600" b="0" i="0" u="none" strike="noStrike" kern="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Государственная программа действует с 1 января 2017 года</a:t>
            </a:r>
          </a:p>
        </p:txBody>
      </p: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61436371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27577"/>
            <a:ext cx="3903032" cy="1092777"/>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16" name="Полилиния 15"/>
          <p:cNvSpPr/>
          <p:nvPr/>
        </p:nvSpPr>
        <p:spPr>
          <a:xfrm>
            <a:off x="5927052" y="2119510"/>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2017 </a:t>
            </a: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34792"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104,4</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3479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102,6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8399" y="2119510"/>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2018</a:t>
            </a:r>
          </a:p>
        </p:txBody>
      </p:sp>
      <p:sp>
        <p:nvSpPr>
          <p:cNvPr id="21" name="Полилиния 20"/>
          <p:cNvSpPr/>
          <p:nvPr/>
        </p:nvSpPr>
        <p:spPr>
          <a:xfrm>
            <a:off x="6726139"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6139"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09746" y="2119510"/>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2019</a:t>
            </a:r>
          </a:p>
        </p:txBody>
      </p:sp>
      <p:sp>
        <p:nvSpPr>
          <p:cNvPr id="26" name="Полилиния 25"/>
          <p:cNvSpPr/>
          <p:nvPr/>
        </p:nvSpPr>
        <p:spPr>
          <a:xfrm>
            <a:off x="7517486"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7486"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105,1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1093" y="2119510"/>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2020</a:t>
            </a:r>
          </a:p>
        </p:txBody>
      </p:sp>
      <p:sp>
        <p:nvSpPr>
          <p:cNvPr id="30" name="Полилиния 29"/>
          <p:cNvSpPr/>
          <p:nvPr/>
        </p:nvSpPr>
        <p:spPr>
          <a:xfrm>
            <a:off x="8301093"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105,5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884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105,7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832" y="3151160"/>
            <a:ext cx="4903478" cy="5615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Индекс производства обрабатывающих производств, </a:t>
            </a:r>
            <a:r>
              <a:rPr lang="ru-RU" sz="1300" dirty="0" smtClean="0">
                <a:solidFill>
                  <a:prstClr val="black"/>
                </a:solidFill>
                <a:latin typeface="Times New Roman" panose="02020603050405020304" pitchFamily="18" charset="0"/>
                <a:cs typeface="Times New Roman" panose="02020603050405020304" pitchFamily="18" charset="0"/>
              </a:rPr>
              <a:t>%</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362" y="3833967"/>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Индекс производительности труда, %</a:t>
            </a:r>
          </a:p>
        </p:txBody>
      </p:sp>
      <p:sp>
        <p:nvSpPr>
          <p:cNvPr id="11" name="Скругленный прямоугольник 10"/>
          <p:cNvSpPr/>
          <p:nvPr/>
        </p:nvSpPr>
        <p:spPr>
          <a:xfrm>
            <a:off x="107756" y="2150587"/>
            <a:ext cx="2694136" cy="64807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73</a:t>
            </a:r>
            <a:endParaRPr lang="ru-RU" dirty="0">
              <a:solidFill>
                <a:prstClr val="black"/>
              </a:solidFill>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6675" y="1129559"/>
            <a:ext cx="2279984" cy="1756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55837" y="702808"/>
            <a:ext cx="2832574"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Полилиния 27"/>
          <p:cNvSpPr/>
          <p:nvPr/>
        </p:nvSpPr>
        <p:spPr>
          <a:xfrm>
            <a:off x="5135705" y="2119510"/>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2017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3479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24,9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6726139"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25,2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7486"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25,6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884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26,0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362" y="4516808"/>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Удельный вес организаций, </a:t>
            </a:r>
            <a:r>
              <a:rPr lang="ru-RU" sz="1300" dirty="0" smtClean="0">
                <a:solidFill>
                  <a:prstClr val="black"/>
                </a:solidFill>
                <a:latin typeface="Times New Roman" panose="02020603050405020304" pitchFamily="18" charset="0"/>
                <a:cs typeface="Times New Roman" panose="02020603050405020304" pitchFamily="18" charset="0"/>
              </a:rPr>
              <a:t>осуществлявших инновационную </a:t>
            </a:r>
            <a:r>
              <a:rPr lang="ru-RU" sz="1300" dirty="0">
                <a:solidFill>
                  <a:prstClr val="black"/>
                </a:solidFill>
                <a:latin typeface="Times New Roman" panose="02020603050405020304" pitchFamily="18" charset="0"/>
                <a:cs typeface="Times New Roman" panose="02020603050405020304" pitchFamily="18" charset="0"/>
              </a:rPr>
              <a:t>деятельность, в общем числе обследованных </a:t>
            </a:r>
            <a:r>
              <a:rPr lang="ru-RU" sz="1300" dirty="0" smtClean="0">
                <a:solidFill>
                  <a:prstClr val="black"/>
                </a:solidFill>
                <a:latin typeface="Times New Roman" panose="02020603050405020304" pitchFamily="18" charset="0"/>
                <a:cs typeface="Times New Roman" panose="02020603050405020304" pitchFamily="18" charset="0"/>
              </a:rPr>
              <a:t>организаций,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37" name="Полилиния 36"/>
          <p:cNvSpPr/>
          <p:nvPr/>
        </p:nvSpPr>
        <p:spPr>
          <a:xfrm>
            <a:off x="593479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26139"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132,0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7486"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136,0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884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107362" y="5199649"/>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организаций, внедривших международные стандарты качества (современные технологии управления), по отношению к 2016 </a:t>
            </a:r>
            <a:r>
              <a:rPr lang="ru-RU" sz="1300" dirty="0" smtClean="0">
                <a:solidFill>
                  <a:prstClr val="black"/>
                </a:solidFill>
                <a:latin typeface="Times New Roman" panose="02020603050405020304" pitchFamily="18" charset="0"/>
                <a:cs typeface="Times New Roman" panose="02020603050405020304" pitchFamily="18" charset="0"/>
              </a:rPr>
              <a:t>году,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3" name="Полилиния 42"/>
          <p:cNvSpPr/>
          <p:nvPr/>
        </p:nvSpPr>
        <p:spPr>
          <a:xfrm>
            <a:off x="5135705" y="315116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BEF397"/>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135705" y="383945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BEF397"/>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103,6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5135705" y="452119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BEF397"/>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24,9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5135705" y="520293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BEF397"/>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133,0</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201230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74</a:t>
            </a:fld>
            <a:endParaRPr lang="ru-RU" dirty="0"/>
          </a:p>
        </p:txBody>
      </p:sp>
      <p:sp>
        <p:nvSpPr>
          <p:cNvPr id="32" name="Скругленный прямоугольник 31"/>
          <p:cNvSpPr/>
          <p:nvPr/>
        </p:nvSpPr>
        <p:spPr>
          <a:xfrm>
            <a:off x="91845" y="836712"/>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954821" y="3359314"/>
            <a:ext cx="3875167" cy="715089"/>
          </a:xfrm>
          <a:prstGeom prst="wedgeRoundRectCallout">
            <a:avLst>
              <a:gd name="adj1" fmla="val -53266"/>
              <a:gd name="adj2" fmla="val 9000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a:t>
            </a:r>
            <a:r>
              <a:rPr lang="ru-RU" sz="1200" dirty="0" smtClean="0">
                <a:solidFill>
                  <a:prstClr val="black"/>
                </a:solidFill>
                <a:latin typeface="Times New Roman" panose="02020603050405020304" pitchFamily="18" charset="0"/>
                <a:cs typeface="Times New Roman" panose="02020603050405020304" pitchFamily="18" charset="0"/>
              </a:rPr>
              <a:t>высоком уровне</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07504" y="3307976"/>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877965836"/>
              </p:ext>
            </p:extLst>
          </p:nvPr>
        </p:nvGraphicFramePr>
        <p:xfrm>
          <a:off x="108333" y="1490124"/>
          <a:ext cx="5832132" cy="1529035"/>
        </p:xfrm>
        <a:graphic>
          <a:graphicData uri="http://schemas.openxmlformats.org/drawingml/2006/table">
            <a:tbl>
              <a:tblPr firstRow="1" firstCol="1" bandRow="1">
                <a:tableStyleId>{5C22544A-7EE6-4342-B048-85BDC9FD1C3A}</a:tableStyleId>
              </a:tblPr>
              <a:tblGrid>
                <a:gridCol w="1656000"/>
                <a:gridCol w="576000"/>
                <a:gridCol w="648000"/>
                <a:gridCol w="1686932"/>
                <a:gridCol w="632600"/>
                <a:gridCol w="632600"/>
              </a:tblGrid>
              <a:tr h="202565">
                <a:tc gridSpan="3">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2016г.</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80" marR="68580" marT="0" marB="0" anchor="ctr"/>
                </a:tc>
                <a:tc gridSpan="3">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2017г.</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80" marR="68580" marT="0" marB="0" anchor="ctr"/>
                </a:tc>
              </a:tr>
              <a:tr h="202565">
                <a:tc>
                  <a:txBody>
                    <a:bodyPr/>
                    <a:lstStyle/>
                    <a:p>
                      <a:pP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Субъекты РФ</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Баллы</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Субъекты РФ</a:t>
                      </a: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Баллы</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Оренбургская область</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157</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Московская область</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118</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180000">
                <a:tc>
                  <a:txBody>
                    <a:bodyPr/>
                    <a:lstStyle/>
                    <a:p>
                      <a:pPr algn="l">
                        <a:lnSpc>
                          <a:spcPct val="107000"/>
                        </a:lnSpc>
                        <a:spcAft>
                          <a:spcPts val="0"/>
                        </a:spcAft>
                      </a:pPr>
                      <a:r>
                        <a:rPr lang="ru-RU" sz="9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90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16</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117,5</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112</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180000">
                <a:tc>
                  <a:txBody>
                    <a:bodyPr/>
                    <a:lstStyle/>
                    <a:p>
                      <a:pPr algn="l">
                        <a:lnSpc>
                          <a:spcPct val="107000"/>
                        </a:lnSpc>
                        <a:spcAft>
                          <a:spcPts val="0"/>
                        </a:spcAft>
                      </a:pPr>
                      <a:r>
                        <a:rPr lang="ru-RU" sz="9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90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Республика</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 Северная Осетия - Алания</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14,5</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Республика</a:t>
                      </a:r>
                      <a:r>
                        <a:rPr lang="ru-RU" sz="1100" baseline="0" dirty="0" smtClean="0">
                          <a:solidFill>
                            <a:schemeClr val="tx1"/>
                          </a:solidFill>
                          <a:effectLst/>
                          <a:latin typeface="Times New Roman" panose="02020603050405020304" pitchFamily="18" charset="0"/>
                          <a:ea typeface="Calibri"/>
                          <a:cs typeface="Times New Roman" panose="02020603050405020304" pitchFamily="18" charset="0"/>
                        </a:rPr>
                        <a:t> Ингушетия</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17,5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916700323"/>
              </p:ext>
            </p:extLst>
          </p:nvPr>
        </p:nvGraphicFramePr>
        <p:xfrm>
          <a:off x="107504" y="3847567"/>
          <a:ext cx="4739825" cy="2425229"/>
        </p:xfrm>
        <a:graphic>
          <a:graphicData uri="http://schemas.openxmlformats.org/drawingml/2006/table">
            <a:tbl>
              <a:tblPr firstRow="1" bandRow="1">
                <a:tableStyleId>{5C22544A-7EE6-4342-B048-85BDC9FD1C3A}</a:tableStyleId>
              </a:tblPr>
              <a:tblGrid>
                <a:gridCol w="2405591"/>
                <a:gridCol w="1209067"/>
                <a:gridCol w="1125167"/>
              </a:tblGrid>
              <a:tr h="321390">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600" b="1" dirty="0" smtClean="0">
                          <a:solidFill>
                            <a:sysClr val="windowText" lastClr="000000"/>
                          </a:solidFill>
                          <a:latin typeface="Times New Roman" panose="02020603050405020304" pitchFamily="18" charset="0"/>
                          <a:cs typeface="Times New Roman" panose="02020603050405020304" pitchFamily="18" charset="0"/>
                        </a:rPr>
                        <a:t>2015г.</a:t>
                      </a:r>
                      <a:endParaRPr lang="ru-RU" sz="16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600" b="1" dirty="0" smtClean="0">
                          <a:solidFill>
                            <a:sysClr val="windowText" lastClr="000000"/>
                          </a:solidFill>
                          <a:latin typeface="Times New Roman" panose="02020603050405020304" pitchFamily="18" charset="0"/>
                          <a:cs typeface="Times New Roman" panose="02020603050405020304" pitchFamily="18" charset="0"/>
                        </a:rPr>
                        <a:t>2016г.</a:t>
                      </a:r>
                      <a:endParaRPr lang="ru-RU" sz="16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57389">
                <a:tc>
                  <a:txBody>
                    <a:bodyPr/>
                    <a:lstStyle/>
                    <a:p>
                      <a:r>
                        <a:rPr lang="ru-RU" sz="1200" b="0" dirty="0" smtClean="0">
                          <a:solidFill>
                            <a:sysClr val="windowText" lastClr="000000"/>
                          </a:solidFill>
                          <a:latin typeface="Times New Roman" panose="02020603050405020304" pitchFamily="18" charset="0"/>
                          <a:cs typeface="Times New Roman" panose="02020603050405020304" pitchFamily="18" charset="0"/>
                        </a:rPr>
                        <a:t>Регионы с высоким качеством управления региональными финансами</a:t>
                      </a:r>
                      <a:endParaRPr lang="ru-RU" sz="12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400" b="0" dirty="0" smtClean="0">
                          <a:solidFill>
                            <a:sysClr val="windowText" lastClr="000000"/>
                          </a:solidFill>
                          <a:latin typeface="Times New Roman" panose="02020603050405020304" pitchFamily="18" charset="0"/>
                          <a:cs typeface="Times New Roman" panose="02020603050405020304" pitchFamily="18" charset="0"/>
                        </a:rPr>
                        <a:t>31</a:t>
                      </a:r>
                      <a:endParaRPr lang="ru-RU" sz="14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400" b="0" dirty="0" smtClean="0">
                          <a:solidFill>
                            <a:sysClr val="windowText" lastClr="000000"/>
                          </a:solidFill>
                          <a:latin typeface="Times New Roman" panose="02020603050405020304" pitchFamily="18" charset="0"/>
                          <a:cs typeface="Times New Roman" panose="02020603050405020304" pitchFamily="18" charset="0"/>
                        </a:rPr>
                        <a:t>26</a:t>
                      </a:r>
                    </a:p>
                    <a:p>
                      <a:pPr algn="ctr"/>
                      <a:r>
                        <a:rPr lang="ru-RU" sz="14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4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4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671998">
                <a:tc>
                  <a:txBody>
                    <a:bodyPr/>
                    <a:lstStyle/>
                    <a:p>
                      <a:r>
                        <a:rPr lang="ru-RU" sz="1200" dirty="0" smtClean="0">
                          <a:latin typeface="Times New Roman" panose="02020603050405020304" pitchFamily="18" charset="0"/>
                          <a:cs typeface="Times New Roman" panose="02020603050405020304" pitchFamily="18" charset="0"/>
                        </a:rPr>
                        <a:t>Регионы с надлежащим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37</a:t>
                      </a:r>
                    </a:p>
                    <a:p>
                      <a:pPr algn="ctr"/>
                      <a:r>
                        <a:rPr lang="ru-RU" sz="1300" dirty="0" smtClean="0">
                          <a:latin typeface="Times New Roman" panose="02020603050405020304" pitchFamily="18" charset="0"/>
                          <a:cs typeface="Times New Roman" panose="02020603050405020304" pitchFamily="18" charset="0"/>
                        </a:rPr>
                        <a:t>Чувашская Республика</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45</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57389">
                <a:tc>
                  <a:txBody>
                    <a:bodyPr/>
                    <a:lstStyle/>
                    <a:p>
                      <a:r>
                        <a:rPr lang="ru-RU" sz="1200" dirty="0" smtClean="0">
                          <a:latin typeface="Times New Roman" panose="02020603050405020304" pitchFamily="18" charset="0"/>
                          <a:cs typeface="Times New Roman" panose="02020603050405020304" pitchFamily="18" charset="0"/>
                        </a:rPr>
                        <a:t>Регионы с низким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15</a:t>
                      </a:r>
                      <a:endParaRPr lang="ru-RU" sz="14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14</a:t>
                      </a:r>
                      <a:endParaRPr lang="ru-RU" sz="14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423519" y="836712"/>
            <a:ext cx="2628009" cy="2145268"/>
          </a:xfrm>
          <a:prstGeom prst="wedgeRoundRectCallout">
            <a:avLst>
              <a:gd name="adj1" fmla="val -64887"/>
              <a:gd name="adj2" fmla="val 2455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2017 года Чувашская Республика значительно улучшила позиции в рейтинге по уровню открытости бюджетных данных, поднявшись </a:t>
            </a:r>
            <a:r>
              <a:rPr lang="ru-RU" sz="1200" dirty="0" smtClean="0">
                <a:solidFill>
                  <a:schemeClr val="tx1"/>
                </a:solidFill>
                <a:latin typeface="Times New Roman" panose="02020603050405020304" pitchFamily="18" charset="0"/>
                <a:cs typeface="Times New Roman" panose="02020603050405020304" pitchFamily="18" charset="0"/>
              </a:rPr>
              <a:t>с 16 места по итогам 2016 года на 7 место по </a:t>
            </a:r>
            <a:r>
              <a:rPr lang="ru-RU" sz="1200" dirty="0" smtClean="0">
                <a:solidFill>
                  <a:prstClr val="black"/>
                </a:solidFill>
                <a:latin typeface="Times New Roman" panose="02020603050405020304" pitchFamily="18" charset="0"/>
                <a:cs typeface="Times New Roman" panose="02020603050405020304" pitchFamily="18" charset="0"/>
              </a:rPr>
              <a:t>итогам 2017 года и войдя в группу регионов с очень высоким уровнем открытости бюджетных данных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5075063" y="4581128"/>
            <a:ext cx="3925146" cy="1865760"/>
          </a:xfrm>
          <a:prstGeom prst="roundRect">
            <a:avLst/>
          </a:prstGeom>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0" scaled="1"/>
            <a:tileRect/>
          </a:gra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22300">
              <a:lnSpc>
                <a:spcPct val="80000"/>
              </a:lnSpc>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Размещение </a:t>
            </a:r>
            <a:r>
              <a:rPr lang="ru-RU" sz="1400" b="1" dirty="0">
                <a:solidFill>
                  <a:prstClr val="black"/>
                </a:solidFill>
                <a:latin typeface="Times New Roman" panose="02020603050405020304" pitchFamily="18" charset="0"/>
                <a:cs typeface="Times New Roman" panose="02020603050405020304" pitchFamily="18" charset="0"/>
              </a:rPr>
              <a:t>информации о бюджете в </a:t>
            </a:r>
            <a:r>
              <a:rPr lang="ru-RU" sz="1400" b="1" dirty="0" smtClean="0">
                <a:solidFill>
                  <a:prstClr val="black"/>
                </a:solidFill>
                <a:latin typeface="Times New Roman" panose="02020603050405020304" pitchFamily="18" charset="0"/>
                <a:cs typeface="Times New Roman" panose="02020603050405020304" pitchFamily="18" charset="0"/>
              </a:rPr>
              <a:t>доступном </a:t>
            </a:r>
            <a:r>
              <a:rPr lang="ru-RU" sz="1400" b="1" dirty="0">
                <a:solidFill>
                  <a:prstClr val="black"/>
                </a:solidFill>
                <a:latin typeface="Times New Roman" panose="02020603050405020304" pitchFamily="18" charset="0"/>
                <a:cs typeface="Times New Roman" panose="02020603050405020304" pitchFamily="18" charset="0"/>
              </a:rPr>
              <a:t>для </a:t>
            </a:r>
            <a:r>
              <a:rPr lang="ru-RU" sz="1400" b="1" dirty="0" smtClean="0">
                <a:solidFill>
                  <a:prstClr val="black"/>
                </a:solidFill>
                <a:latin typeface="Times New Roman" panose="02020603050405020304" pitchFamily="18" charset="0"/>
                <a:cs typeface="Times New Roman" panose="02020603050405020304" pitchFamily="18" charset="0"/>
              </a:rPr>
              <a:t>граждан формате «</a:t>
            </a:r>
            <a:r>
              <a:rPr lang="ru-RU" sz="1400" b="1" dirty="0">
                <a:solidFill>
                  <a:prstClr val="black"/>
                </a:solidFill>
                <a:latin typeface="Times New Roman" panose="02020603050405020304" pitchFamily="18" charset="0"/>
                <a:cs typeface="Times New Roman" panose="02020603050405020304" pitchFamily="18" charset="0"/>
              </a:rPr>
              <a:t>Бюджет для граждан</a:t>
            </a:r>
            <a:r>
              <a:rPr lang="ru-RU" sz="1400" b="1" dirty="0" smtClean="0">
                <a:solidFill>
                  <a:prstClr val="black"/>
                </a:solidFill>
                <a:latin typeface="Times New Roman" panose="02020603050405020304" pitchFamily="18" charset="0"/>
                <a:cs typeface="Times New Roman" panose="02020603050405020304" pitchFamily="18" charset="0"/>
              </a:rPr>
              <a:t>»</a:t>
            </a:r>
          </a:p>
          <a:p>
            <a:pPr algn="ctr" defTabSz="622300">
              <a:lnSpc>
                <a:spcPct val="80000"/>
              </a:lnSpc>
              <a:spcAft>
                <a:spcPts val="0"/>
              </a:spcAft>
            </a:pP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a:lnSpc>
                <a:spcPct val="80000"/>
              </a:lnSpc>
              <a:spcAft>
                <a:spcPts val="0"/>
              </a:spcAft>
            </a:pPr>
            <a:r>
              <a:rPr lang="ru-RU" sz="1400" i="1" dirty="0" smtClean="0">
                <a:solidFill>
                  <a:prstClr val="black"/>
                </a:solidFill>
                <a:latin typeface="Times New Roman" panose="02020603050405020304" pitchFamily="18" charset="0"/>
                <a:cs typeface="Times New Roman" panose="02020603050405020304" pitchFamily="18" charset="0"/>
              </a:rPr>
              <a:t>(Согласно приказу </a:t>
            </a:r>
            <a:r>
              <a:rPr lang="ru-RU" sz="1400" i="1" dirty="0">
                <a:solidFill>
                  <a:prstClr val="black"/>
                </a:solidFill>
                <a:latin typeface="Times New Roman" panose="02020603050405020304" pitchFamily="18" charset="0"/>
                <a:cs typeface="Times New Roman" panose="02020603050405020304" pitchFamily="18" charset="0"/>
              </a:rPr>
              <a:t>Минфина России от 22.09.2015 № 145н «Об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a:t>
            </a:r>
            <a:r>
              <a:rPr lang="ru-RU" sz="1400" i="1" dirty="0" smtClean="0">
                <a:solidFill>
                  <a:prstClr val="black"/>
                </a:solidFill>
                <a:latin typeface="Times New Roman" panose="02020603050405020304" pitchFamily="18" charset="0"/>
                <a:cs typeface="Times New Roman" panose="02020603050405020304" pitchFamily="18" charset="0"/>
              </a:rPr>
              <a:t>»)</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98684208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5949" y="620688"/>
            <a:ext cx="2206783" cy="152292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Скругленный прямоугольник 13"/>
          <p:cNvSpPr/>
          <p:nvPr/>
        </p:nvSpPr>
        <p:spPr>
          <a:xfrm>
            <a:off x="167265" y="2429204"/>
            <a:ext cx="2973094" cy="78377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Проведение открытых уроков, семинаров при участии заместителей министра финансов, министра финансов в школах и ВУЗах республики</a:t>
            </a: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6516216" y="2060847"/>
            <a:ext cx="2580424" cy="116899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Совместно </a:t>
            </a:r>
            <a:r>
              <a:rPr lang="ru-RU" sz="1200" dirty="0">
                <a:solidFill>
                  <a:schemeClr val="tx1"/>
                </a:solidFill>
                <a:latin typeface="Times New Roman" panose="02020603050405020304" pitchFamily="18" charset="0"/>
                <a:cs typeface="Times New Roman" panose="02020603050405020304" pitchFamily="18" charset="0"/>
              </a:rPr>
              <a:t>с АКБ «</a:t>
            </a:r>
            <a:r>
              <a:rPr lang="ru-RU" sz="1200" dirty="0" smtClean="0">
                <a:solidFill>
                  <a:schemeClr val="tx1"/>
                </a:solidFill>
                <a:latin typeface="Times New Roman" panose="02020603050405020304" pitchFamily="18" charset="0"/>
                <a:cs typeface="Times New Roman" panose="02020603050405020304" pitchFamily="18" charset="0"/>
              </a:rPr>
              <a:t>Чувашкредитпромбанк» выпущены книжки-раскраски, </a:t>
            </a:r>
            <a:r>
              <a:rPr lang="ru-RU" sz="1200" dirty="0">
                <a:solidFill>
                  <a:schemeClr val="tx1"/>
                </a:solidFill>
                <a:latin typeface="Times New Roman" panose="02020603050405020304" pitchFamily="18" charset="0"/>
                <a:cs typeface="Times New Roman" panose="02020603050405020304" pitchFamily="18" charset="0"/>
              </a:rPr>
              <a:t>где на простых примерах в виде логических игр школьникам младших </a:t>
            </a:r>
            <a:r>
              <a:rPr lang="ru-RU" sz="1200" dirty="0" smtClean="0">
                <a:solidFill>
                  <a:schemeClr val="tx1"/>
                </a:solidFill>
                <a:latin typeface="Times New Roman" panose="02020603050405020304" pitchFamily="18" charset="0"/>
                <a:cs typeface="Times New Roman" panose="02020603050405020304" pitchFamily="18" charset="0"/>
              </a:rPr>
              <a:t>классов объясняются </a:t>
            </a:r>
            <a:r>
              <a:rPr lang="ru-RU" sz="1200" dirty="0">
                <a:solidFill>
                  <a:schemeClr val="tx1"/>
                </a:solidFill>
                <a:latin typeface="Times New Roman" panose="02020603050405020304" pitchFamily="18" charset="0"/>
                <a:cs typeface="Times New Roman" panose="02020603050405020304" pitchFamily="18" charset="0"/>
              </a:rPr>
              <a:t>основные финансовые понятия</a:t>
            </a:r>
          </a:p>
        </p:txBody>
      </p:sp>
      <p:sp>
        <p:nvSpPr>
          <p:cNvPr id="16" name="Скругленный прямоугольник 15"/>
          <p:cNvSpPr/>
          <p:nvPr/>
        </p:nvSpPr>
        <p:spPr>
          <a:xfrm>
            <a:off x="107504" y="5229200"/>
            <a:ext cx="3045607" cy="144016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С 2016 года выпускается еженедельная информационная программа </a:t>
            </a:r>
            <a:r>
              <a:rPr lang="ru-RU" sz="1200" dirty="0">
                <a:solidFill>
                  <a:schemeClr val="tx1"/>
                </a:solidFill>
                <a:latin typeface="Times New Roman" panose="02020603050405020304" pitchFamily="18" charset="0"/>
                <a:cs typeface="Times New Roman" panose="02020603050405020304" pitchFamily="18" charset="0"/>
              </a:rPr>
              <a:t>«Личные деньги» на одном из ведущих телеканалов </a:t>
            </a:r>
            <a:r>
              <a:rPr lang="ru-RU" sz="1200" dirty="0" smtClean="0">
                <a:solidFill>
                  <a:schemeClr val="tx1"/>
                </a:solidFill>
                <a:latin typeface="Times New Roman" panose="02020603050405020304" pitchFamily="18" charset="0"/>
                <a:cs typeface="Times New Roman" panose="02020603050405020304" pitchFamily="18" charset="0"/>
              </a:rPr>
              <a:t>«Россия 24», </a:t>
            </a:r>
            <a:r>
              <a:rPr lang="ru-RU" sz="1200" dirty="0">
                <a:solidFill>
                  <a:schemeClr val="tx1"/>
                </a:solidFill>
                <a:latin typeface="Times New Roman" panose="02020603050405020304" pitchFamily="18" charset="0"/>
                <a:cs typeface="Times New Roman" panose="02020603050405020304" pitchFamily="18" charset="0"/>
              </a:rPr>
              <a:t>где транслируются сюжеты на наиболее актуальные и проблемные вопросы в финансовой </a:t>
            </a:r>
            <a:r>
              <a:rPr lang="ru-RU" sz="1200" dirty="0" smtClean="0">
                <a:solidFill>
                  <a:schemeClr val="tx1"/>
                </a:solidFill>
                <a:latin typeface="Times New Roman" panose="02020603050405020304" pitchFamily="18" charset="0"/>
                <a:cs typeface="Times New Roman" panose="02020603050405020304" pitchFamily="18" charset="0"/>
              </a:rPr>
              <a:t>сфере. </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20" name="Picture 5" descr="C:\Users\s.kuznetsova.MFCHR\Desktop\img_78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404" y="662798"/>
            <a:ext cx="2639215" cy="17583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Рисунок 18" descr="C:\Users\s.kuznetsova.MFCHR\Desktop\Новый рисунок (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404" y="3284983"/>
            <a:ext cx="2592287" cy="1944217"/>
          </a:xfrm>
          <a:prstGeom prst="rect">
            <a:avLst/>
          </a:prstGeom>
          <a:ln>
            <a:noFill/>
          </a:ln>
          <a:effectLst>
            <a:softEdge rad="112500"/>
          </a:effectLst>
        </p:spPr>
      </p:pic>
      <p:sp>
        <p:nvSpPr>
          <p:cNvPr id="24" name="Скругленный прямоугольник 23"/>
          <p:cNvSpPr/>
          <p:nvPr/>
        </p:nvSpPr>
        <p:spPr>
          <a:xfrm>
            <a:off x="3203848" y="2132856"/>
            <a:ext cx="3240360" cy="109698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Ежегодное участие в «Неделях финансовой грамотности»  с проведением образовательных </a:t>
            </a:r>
            <a:r>
              <a:rPr lang="ru-RU" sz="1200" dirty="0">
                <a:solidFill>
                  <a:schemeClr val="tx1"/>
                </a:solidFill>
                <a:latin typeface="Times New Roman" panose="02020603050405020304" pitchFamily="18" charset="0"/>
                <a:cs typeface="Times New Roman" panose="02020603050405020304" pitchFamily="18" charset="0"/>
              </a:rPr>
              <a:t>мероприятий (семинаров, лекций, мастер-классов, деловых игр и круглых столов с приглашенными </a:t>
            </a:r>
            <a:r>
              <a:rPr lang="ru-RU" sz="1200" dirty="0" smtClean="0">
                <a:solidFill>
                  <a:schemeClr val="tx1"/>
                </a:solidFill>
                <a:latin typeface="Times New Roman" panose="02020603050405020304" pitchFamily="18" charset="0"/>
                <a:cs typeface="Times New Roman" panose="02020603050405020304" pitchFamily="18" charset="0"/>
              </a:rPr>
              <a:t>экспертами) в учебных заведениях</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25" name="Рисунок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864" y="3346759"/>
            <a:ext cx="2520280" cy="1738425"/>
          </a:xfrm>
          <a:prstGeom prst="rect">
            <a:avLst/>
          </a:prstGeom>
          <a:noFill/>
          <a:ln>
            <a:noFill/>
          </a:ln>
          <a:effectLst>
            <a:softEdge rad="63500"/>
          </a:effectLst>
        </p:spPr>
      </p:pic>
      <p:pic>
        <p:nvPicPr>
          <p:cNvPr id="26" name="Picture 6" descr="C:\Users\s.kuznetsova.MFCHR\Desktop\img_815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93696" y="3254003"/>
            <a:ext cx="2042093" cy="132712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7" name="Скругленный прямоугольник 26"/>
          <p:cNvSpPr/>
          <p:nvPr/>
        </p:nvSpPr>
        <p:spPr>
          <a:xfrm>
            <a:off x="3203848" y="5085184"/>
            <a:ext cx="2808312" cy="15841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Ежегодное участие во «Всероссийской неделе сбережений» с организацией учебных площадок, </a:t>
            </a:r>
            <a:r>
              <a:rPr lang="ru-RU" sz="1200" dirty="0">
                <a:solidFill>
                  <a:schemeClr val="tx1"/>
                </a:solidFill>
                <a:latin typeface="Times New Roman" panose="02020603050405020304" pitchFamily="18" charset="0"/>
                <a:cs typeface="Times New Roman" panose="02020603050405020304" pitchFamily="18" charset="0"/>
              </a:rPr>
              <a:t>как в </a:t>
            </a:r>
            <a:r>
              <a:rPr lang="ru-RU" sz="1200" dirty="0" smtClean="0">
                <a:solidFill>
                  <a:schemeClr val="tx1"/>
                </a:solidFill>
                <a:latin typeface="Times New Roman" panose="02020603050405020304" pitchFamily="18" charset="0"/>
                <a:cs typeface="Times New Roman" panose="02020603050405020304" pitchFamily="18" charset="0"/>
              </a:rPr>
              <a:t>образовательных организациях, </a:t>
            </a:r>
            <a:r>
              <a:rPr lang="ru-RU" sz="1200" dirty="0">
                <a:solidFill>
                  <a:schemeClr val="tx1"/>
                </a:solidFill>
                <a:latin typeface="Times New Roman" panose="02020603050405020304" pitchFamily="18" charset="0"/>
                <a:cs typeface="Times New Roman" panose="02020603050405020304" pitchFamily="18" charset="0"/>
              </a:rPr>
              <a:t>так и </a:t>
            </a:r>
            <a:r>
              <a:rPr lang="ru-RU" sz="1200" dirty="0" smtClean="0">
                <a:solidFill>
                  <a:schemeClr val="tx1"/>
                </a:solidFill>
                <a:latin typeface="Times New Roman" panose="02020603050405020304" pitchFamily="18" charset="0"/>
                <a:cs typeface="Times New Roman" panose="02020603050405020304" pitchFamily="18" charset="0"/>
              </a:rPr>
              <a:t>организациях культуры, здравоохранения и различных отраслей экономики</a:t>
            </a: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28" name="Скругленный прямоугольник 27"/>
          <p:cNvSpPr/>
          <p:nvPr/>
        </p:nvSpPr>
        <p:spPr>
          <a:xfrm>
            <a:off x="6084168" y="4581129"/>
            <a:ext cx="3012472" cy="20882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Подготовка волонтеров и </a:t>
            </a:r>
            <a:r>
              <a:rPr lang="ru-RU" sz="1200" dirty="0" err="1">
                <a:solidFill>
                  <a:schemeClr val="tx1"/>
                </a:solidFill>
                <a:latin typeface="Times New Roman" panose="02020603050405020304" pitchFamily="18" charset="0"/>
                <a:cs typeface="Times New Roman" panose="02020603050405020304" pitchFamily="18" charset="0"/>
              </a:rPr>
              <a:t>тьютеров</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с последующим проведением ими </a:t>
            </a:r>
            <a:r>
              <a:rPr lang="ru-RU" sz="1200" dirty="0">
                <a:solidFill>
                  <a:schemeClr val="tx1"/>
                </a:solidFill>
                <a:latin typeface="Times New Roman" panose="02020603050405020304" pitchFamily="18" charset="0"/>
                <a:cs typeface="Times New Roman" panose="02020603050405020304" pitchFamily="18" charset="0"/>
              </a:rPr>
              <a:t>уроков финансовой грамотности в </a:t>
            </a:r>
            <a:r>
              <a:rPr lang="ru-RU" sz="1200" dirty="0" smtClean="0">
                <a:solidFill>
                  <a:schemeClr val="tx1"/>
                </a:solidFill>
                <a:latin typeface="Times New Roman" panose="02020603050405020304" pitchFamily="18" charset="0"/>
                <a:cs typeface="Times New Roman" panose="02020603050405020304" pitchFamily="18" charset="0"/>
              </a:rPr>
              <a:t>образовательных организациях, </a:t>
            </a:r>
            <a:r>
              <a:rPr lang="ru-RU" sz="1200" dirty="0">
                <a:solidFill>
                  <a:schemeClr val="tx1"/>
                </a:solidFill>
                <a:latin typeface="Times New Roman" panose="02020603050405020304" pitchFamily="18" charset="0"/>
                <a:cs typeface="Times New Roman" panose="02020603050405020304" pitchFamily="18" charset="0"/>
              </a:rPr>
              <a:t>в том числе </a:t>
            </a:r>
            <a:r>
              <a:rPr lang="ru-RU" sz="1200" dirty="0" smtClean="0">
                <a:solidFill>
                  <a:schemeClr val="tx1"/>
                </a:solidFill>
                <a:latin typeface="Times New Roman" panose="02020603050405020304" pitchFamily="18" charset="0"/>
                <a:cs typeface="Times New Roman" panose="02020603050405020304" pitchFamily="18" charset="0"/>
              </a:rPr>
              <a:t>сельских </a:t>
            </a:r>
            <a:r>
              <a:rPr lang="ru-RU" sz="1200" dirty="0">
                <a:solidFill>
                  <a:schemeClr val="tx1"/>
                </a:solidFill>
                <a:latin typeface="Times New Roman" panose="02020603050405020304" pitchFamily="18" charset="0"/>
                <a:cs typeface="Times New Roman" panose="02020603050405020304" pitchFamily="18" charset="0"/>
              </a:rPr>
              <a:t>школах</a:t>
            </a:r>
            <a:r>
              <a:rPr lang="ru-RU" sz="1200" dirty="0" smtClean="0">
                <a:solidFill>
                  <a:schemeClr val="tx1"/>
                </a:solidFill>
                <a:latin typeface="Times New Roman" panose="02020603050405020304" pitchFamily="18" charset="0"/>
                <a:cs typeface="Times New Roman" panose="02020603050405020304" pitchFamily="18" charset="0"/>
              </a:rPr>
              <a:t>.</a:t>
            </a:r>
          </a:p>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В целях </a:t>
            </a:r>
            <a:r>
              <a:rPr lang="ru-RU" sz="1200" dirty="0">
                <a:solidFill>
                  <a:schemeClr val="tx1"/>
                </a:solidFill>
                <a:latin typeface="Times New Roman" panose="02020603050405020304" pitchFamily="18" charset="0"/>
                <a:cs typeface="Times New Roman" panose="02020603050405020304" pitchFamily="18" charset="0"/>
              </a:rPr>
              <a:t>повышения финансовой </a:t>
            </a:r>
            <a:r>
              <a:rPr lang="ru-RU" sz="1200" dirty="0" smtClean="0">
                <a:solidFill>
                  <a:schemeClr val="tx1"/>
                </a:solidFill>
                <a:latin typeface="Times New Roman" panose="02020603050405020304" pitchFamily="18" charset="0"/>
                <a:cs typeface="Times New Roman" panose="02020603050405020304" pitchFamily="18" charset="0"/>
              </a:rPr>
              <a:t>грамотности </a:t>
            </a:r>
            <a:r>
              <a:rPr lang="ru-RU" sz="1200" dirty="0">
                <a:solidFill>
                  <a:schemeClr val="tx1"/>
                </a:solidFill>
                <a:latin typeface="Times New Roman" panose="02020603050405020304" pitchFamily="18" charset="0"/>
                <a:cs typeface="Times New Roman" panose="02020603050405020304" pitchFamily="18" charset="0"/>
              </a:rPr>
              <a:t>в </a:t>
            </a:r>
            <a:r>
              <a:rPr lang="ru-RU" sz="1200" dirty="0" smtClean="0">
                <a:solidFill>
                  <a:schemeClr val="tx1"/>
                </a:solidFill>
                <a:latin typeface="Times New Roman" panose="02020603050405020304" pitchFamily="18" charset="0"/>
                <a:cs typeface="Times New Roman" panose="02020603050405020304" pitchFamily="18" charset="0"/>
              </a:rPr>
              <a:t>моногородах в </a:t>
            </a:r>
            <a:r>
              <a:rPr lang="ru-RU" sz="1200" dirty="0">
                <a:solidFill>
                  <a:schemeClr val="tx1"/>
                </a:solidFill>
                <a:latin typeface="Times New Roman" panose="02020603050405020304" pitchFamily="18" charset="0"/>
                <a:cs typeface="Times New Roman" panose="02020603050405020304" pitchFamily="18" charset="0"/>
              </a:rPr>
              <a:t>2017 году </a:t>
            </a:r>
            <a:r>
              <a:rPr lang="ru-RU" sz="1200" dirty="0" smtClean="0">
                <a:solidFill>
                  <a:schemeClr val="tx1"/>
                </a:solidFill>
                <a:latin typeface="Times New Roman" panose="02020603050405020304" pitchFamily="18" charset="0"/>
                <a:cs typeface="Times New Roman" panose="02020603050405020304" pitchFamily="18" charset="0"/>
              </a:rPr>
              <a:t>совместно с АНО «Фонд развития моногородов» проведена подготовка (обучение) кадров по программе «Финансовый консультант» в городских округах (городских поселениях)</a:t>
            </a:r>
            <a:endParaRPr lang="ru-RU" sz="1200" dirty="0">
              <a:solidFill>
                <a:srgbClr val="FF0000"/>
              </a:solidFill>
              <a:latin typeface="Times New Roman" panose="02020603050405020304" pitchFamily="18" charset="0"/>
              <a:cs typeface="Times New Roman" panose="02020603050405020304" pitchFamily="18" charset="0"/>
            </a:endParaRPr>
          </a:p>
        </p:txBody>
      </p:sp>
      <p:pic>
        <p:nvPicPr>
          <p:cNvPr id="2111" name="Picture 6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55268" y="691523"/>
            <a:ext cx="888897" cy="1267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12" name="Picture 6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45022" y="691522"/>
            <a:ext cx="930704" cy="126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a:xfrm>
            <a:off x="8147248" y="6525344"/>
            <a:ext cx="1006489" cy="365125"/>
          </a:xfrm>
        </p:spPr>
        <p:txBody>
          <a:bodyPr/>
          <a:lstStyle/>
          <a:p>
            <a:pPr>
              <a:defRPr/>
            </a:pPr>
            <a:fld id="{5134FBE4-DC40-4A96-AB83-42E61AAB2036}" type="slidenum">
              <a:rPr lang="ru-RU" smtClean="0"/>
              <a:pPr>
                <a:defRPr/>
              </a:pPr>
              <a:t>75</a:t>
            </a:fld>
            <a:endParaRPr lang="ru-RU" dirty="0"/>
          </a:p>
        </p:txBody>
      </p:sp>
    </p:spTree>
    <p:extLst>
      <p:ext uri="{BB962C8B-B14F-4D97-AF65-F5344CB8AC3E}">
        <p14:creationId xmlns:p14="http://schemas.microsoft.com/office/powerpoint/2010/main" val="323707837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76</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800290"/>
            <a:ext cx="5760640" cy="1815882"/>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4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4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4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4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36 от 23.07.2001 «О регулировании бюджетных правоотношений в Чувашской Республике»)</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2831615"/>
            <a:ext cx="5780522" cy="523220"/>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Разделы «Форум», «Опрос для граждан» на сайте Министерства 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minfin.cap.ru</a:t>
            </a:r>
            <a:r>
              <a:rPr lang="ru-RU" sz="1400" dirty="0" smtClean="0">
                <a:solidFill>
                  <a:prstClr val="black"/>
                </a:solidFill>
                <a:latin typeface="Times New Roman" panose="02020603050405020304" pitchFamily="18" charset="0"/>
                <a:cs typeface="Times New Roman" panose="02020603050405020304" pitchFamily="18" charset="0"/>
              </a:rPr>
              <a:t>. </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3595066"/>
            <a:ext cx="5760640"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400" dirty="0">
                <a:solidFill>
                  <a:prstClr val="black"/>
                </a:solidFill>
                <a:latin typeface="Times New Roman" panose="02020603050405020304" pitchFamily="18" charset="0"/>
                <a:cs typeface="Times New Roman" panose="02020603050405020304" pitchFamily="18" charset="0"/>
              </a:rPr>
              <a:t>электронную </a:t>
            </a:r>
            <a:r>
              <a:rPr lang="ru-RU" sz="14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4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finance@cap.ru</a:t>
            </a:r>
            <a:r>
              <a:rPr lang="ru-RU" sz="1400" dirty="0" smtClean="0">
                <a:solidFill>
                  <a:prstClr val="black"/>
                </a:solidFill>
                <a:latin typeface="Times New Roman" panose="02020603050405020304" pitchFamily="18" charset="0"/>
                <a:cs typeface="Times New Roman" panose="02020603050405020304" pitchFamily="18" charset="0"/>
              </a:rPr>
              <a:t> или обращаться по телефону 64-21-25</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854303"/>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361980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283161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1043608" y="4558536"/>
            <a:ext cx="5760640" cy="1985159"/>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500" dirty="0" smtClean="0">
                <a:solidFill>
                  <a:prstClr val="black"/>
                </a:solidFill>
                <a:latin typeface="Times New Roman" panose="02020603050405020304" pitchFamily="18" charset="0"/>
                <a:cs typeface="Times New Roman" panose="02020603050405020304" pitchFamily="18" charset="0"/>
              </a:rPr>
              <a:t>Использование принципов инициативного </a:t>
            </a:r>
            <a:r>
              <a:rPr lang="ru-RU" sz="1500" dirty="0">
                <a:solidFill>
                  <a:prstClr val="black"/>
                </a:solidFill>
                <a:latin typeface="Times New Roman" panose="02020603050405020304" pitchFamily="18" charset="0"/>
                <a:cs typeface="Times New Roman" panose="02020603050405020304" pitchFamily="18" charset="0"/>
              </a:rPr>
              <a:t>бюджетирования с целью вовлечения  населения муниципальных образований в бюджетный </a:t>
            </a:r>
            <a:r>
              <a:rPr lang="ru-RU" sz="1500" dirty="0" smtClean="0">
                <a:solidFill>
                  <a:prstClr val="black"/>
                </a:solidFill>
                <a:latin typeface="Times New Roman" panose="02020603050405020304" pitchFamily="18" charset="0"/>
                <a:cs typeface="Times New Roman" panose="02020603050405020304" pitchFamily="18" charset="0"/>
              </a:rPr>
              <a:t>процесс</a:t>
            </a:r>
          </a:p>
          <a:p>
            <a:pPr algn="just"/>
            <a:r>
              <a:rPr lang="ru-RU" sz="1300" i="1" dirty="0" smtClean="0">
                <a:solidFill>
                  <a:prstClr val="black"/>
                </a:solidFill>
                <a:latin typeface="Times New Roman" panose="02020603050405020304" pitchFamily="18" charset="0"/>
                <a:cs typeface="Times New Roman" panose="02020603050405020304" pitchFamily="18" charset="0"/>
              </a:rPr>
              <a:t>В 2017 году в бюджете было предусмотрено </a:t>
            </a:r>
            <a:r>
              <a:rPr lang="ru-RU" sz="1300" i="1" dirty="0">
                <a:solidFill>
                  <a:prstClr val="black"/>
                </a:solidFill>
                <a:latin typeface="Times New Roman" panose="02020603050405020304" pitchFamily="18" charset="0"/>
                <a:cs typeface="Times New Roman" panose="02020603050405020304" pitchFamily="18" charset="0"/>
              </a:rPr>
              <a:t>предоставление на конкурсной основе субсидий из республиканского бюджета Чувашской Республики в общей сумме 94,2 млн. руб. бюджетам муниципальных районов и </a:t>
            </a:r>
            <a:r>
              <a:rPr lang="ru-RU" sz="1300" i="1" dirty="0" smtClean="0">
                <a:solidFill>
                  <a:prstClr val="black"/>
                </a:solidFill>
                <a:latin typeface="Times New Roman" panose="02020603050405020304" pitchFamily="18" charset="0"/>
                <a:cs typeface="Times New Roman" panose="02020603050405020304" pitchFamily="18" charset="0"/>
              </a:rPr>
              <a:t>городских </a:t>
            </a:r>
            <a:r>
              <a:rPr lang="ru-RU" sz="1300" i="1" dirty="0">
                <a:solidFill>
                  <a:prstClr val="black"/>
                </a:solidFill>
                <a:latin typeface="Times New Roman" panose="02020603050405020304" pitchFamily="18" charset="0"/>
                <a:cs typeface="Times New Roman" panose="02020603050405020304" pitchFamily="18" charset="0"/>
              </a:rPr>
              <a:t>округов на реализацию проектов развития общественной инфраструктуры, основанных на местных инициативах. </a:t>
            </a:r>
            <a:r>
              <a:rPr lang="ru-RU" sz="1300" i="1" dirty="0" smtClean="0">
                <a:solidFill>
                  <a:prstClr val="black"/>
                </a:solidFill>
                <a:latin typeface="Times New Roman" panose="02020603050405020304" pitchFamily="18" charset="0"/>
                <a:cs typeface="Times New Roman" panose="02020603050405020304" pitchFamily="18" charset="0"/>
              </a:rPr>
              <a:t>При этом фактические расходы составили  52,8 </a:t>
            </a:r>
            <a:r>
              <a:rPr lang="ru-RU" sz="1300" i="1" dirty="0">
                <a:solidFill>
                  <a:prstClr val="black"/>
                </a:solidFill>
                <a:latin typeface="Times New Roman" panose="02020603050405020304" pitchFamily="18" charset="0"/>
                <a:cs typeface="Times New Roman" panose="02020603050405020304" pitchFamily="18" charset="0"/>
              </a:rPr>
              <a:t>млн. </a:t>
            </a:r>
            <a:r>
              <a:rPr lang="ru-RU" sz="1300" i="1" dirty="0" smtClean="0">
                <a:solidFill>
                  <a:prstClr val="black"/>
                </a:solidFill>
                <a:latin typeface="Times New Roman" panose="02020603050405020304" pitchFamily="18" charset="0"/>
                <a:cs typeface="Times New Roman" panose="02020603050405020304" pitchFamily="18" charset="0"/>
              </a:rPr>
              <a:t>руб.</a:t>
            </a:r>
            <a:endParaRPr lang="en-US" sz="1300" i="1" dirty="0">
              <a:solidFill>
                <a:prstClr val="black"/>
              </a:solidFill>
              <a:latin typeface="Times New Roman" panose="02020603050405020304" pitchFamily="18" charset="0"/>
              <a:cs typeface="Times New Roman" panose="02020603050405020304" pitchFamily="18" charset="0"/>
            </a:endParaRPr>
          </a:p>
        </p:txBody>
      </p:sp>
      <p:sp>
        <p:nvSpPr>
          <p:cNvPr id="16" name="Стрелка вправо с вырезом 15"/>
          <p:cNvSpPr/>
          <p:nvPr/>
        </p:nvSpPr>
        <p:spPr>
          <a:xfrm>
            <a:off x="251520" y="458327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32165518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77</a:t>
            </a:fld>
            <a:endParaRPr lang="ru-RU" dirty="0"/>
          </a:p>
        </p:txBody>
      </p:sp>
      <p:sp>
        <p:nvSpPr>
          <p:cNvPr id="3" name="TextBox 2"/>
          <p:cNvSpPr txBox="1"/>
          <p:nvPr/>
        </p:nvSpPr>
        <p:spPr>
          <a:xfrm>
            <a:off x="1067644" y="4971737"/>
            <a:ext cx="5616624" cy="1292662"/>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64-21-00, 64-21-25</a:t>
            </a:r>
          </a:p>
          <a:p>
            <a:pPr algn="just"/>
            <a:r>
              <a:rPr lang="ru-RU" sz="1300" dirty="0" smtClean="0">
                <a:solidFill>
                  <a:prstClr val="black"/>
                </a:solidFill>
                <a:cs typeface="+mn-cs"/>
              </a:rPr>
              <a:t>Факс</a:t>
            </a:r>
            <a:r>
              <a:rPr lang="ru-RU" sz="1300" dirty="0">
                <a:solidFill>
                  <a:prstClr val="black"/>
                </a:solidFill>
                <a:cs typeface="+mn-cs"/>
              </a:rPr>
              <a:t>: (8352) </a:t>
            </a:r>
            <a:r>
              <a:rPr lang="ru-RU" sz="1300" dirty="0" smtClean="0">
                <a:solidFill>
                  <a:prstClr val="black"/>
                </a:solidFill>
                <a:cs typeface="+mn-cs"/>
              </a:rPr>
              <a:t>64-21-24</a:t>
            </a:r>
          </a:p>
          <a:p>
            <a:pPr algn="just"/>
            <a:r>
              <a:rPr lang="en-US" sz="1300" dirty="0">
                <a:solidFill>
                  <a:srgbClr val="3333FF"/>
                </a:solidFill>
                <a:cs typeface="+mn-cs"/>
              </a:rPr>
              <a:t>http://minfin.cap.ru</a:t>
            </a:r>
            <a:r>
              <a:rPr lang="en-US" sz="1300" dirty="0" smtClean="0">
                <a:solidFill>
                  <a:srgbClr val="3333FF"/>
                </a:solidFill>
                <a:cs typeface="+mn-cs"/>
              </a:rPr>
              <a:t>/</a:t>
            </a:r>
            <a:endParaRPr lang="ru-RU" sz="1300" dirty="0" smtClean="0">
              <a:solidFill>
                <a:srgbClr val="3333FF"/>
              </a:solidFill>
              <a:cs typeface="+mn-cs"/>
            </a:endParaRPr>
          </a:p>
          <a:p>
            <a:pPr algn="just"/>
            <a:r>
              <a:rPr lang="en-US" sz="1300" dirty="0">
                <a:solidFill>
                  <a:prstClr val="black"/>
                </a:solidFill>
                <a:cs typeface="+mn-cs"/>
              </a:rPr>
              <a:t>E-Mail: finance@cap.ru</a:t>
            </a:r>
            <a:endParaRPr lang="ru-RU" sz="1300" dirty="0">
              <a:solidFill>
                <a:prstClr val="black"/>
              </a:solidFill>
              <a:cs typeface="+mn-cs"/>
            </a:endParaRPr>
          </a:p>
        </p:txBody>
      </p:sp>
      <p:sp>
        <p:nvSpPr>
          <p:cNvPr id="11" name="TextBox 10"/>
          <p:cNvSpPr txBox="1"/>
          <p:nvPr/>
        </p:nvSpPr>
        <p:spPr>
          <a:xfrm>
            <a:off x="1019756" y="1012487"/>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4" name="Нашивка 3"/>
          <p:cNvSpPr/>
          <p:nvPr/>
        </p:nvSpPr>
        <p:spPr>
          <a:xfrm>
            <a:off x="417171" y="1122123"/>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417171" y="4987036"/>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417171" y="2006721"/>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pic>
        <p:nvPicPr>
          <p:cNvPr id="1026" name="Picture 2" descr="C:\Users\i.smirnov\Pictures\facebook_butt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023" y="6315898"/>
            <a:ext cx="1410754" cy="35268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44449" y="6346048"/>
            <a:ext cx="4055101" cy="292388"/>
          </a:xfrm>
          <a:prstGeom prst="rect">
            <a:avLst/>
          </a:prstGeom>
        </p:spPr>
        <p:txBody>
          <a:bodyPr wrap="square">
            <a:spAutoFit/>
          </a:bodyPr>
          <a:lstStyle/>
          <a:p>
            <a:r>
              <a:rPr lang="en-US" sz="1300" dirty="0">
                <a:solidFill>
                  <a:srgbClr val="3333FF"/>
                </a:solidFill>
                <a:latin typeface="Arial" panose="020B0604020202020204" pitchFamily="34" charset="0"/>
                <a:cs typeface="Arial" panose="020B0604020202020204" pitchFamily="34" charset="0"/>
              </a:rPr>
              <a:t>https://</a:t>
            </a:r>
            <a:r>
              <a:rPr lang="en-US" sz="1300" dirty="0" smtClean="0">
                <a:solidFill>
                  <a:srgbClr val="3333FF"/>
                </a:solidFill>
                <a:latin typeface="Arial" panose="020B0604020202020204" pitchFamily="34" charset="0"/>
                <a:cs typeface="Arial" panose="020B0604020202020204" pitchFamily="34" charset="0"/>
              </a:rPr>
              <a:t>www.facebook.com/minfinchuvashii</a:t>
            </a:r>
            <a:endParaRPr lang="ru-RU" sz="1300" dirty="0" smtClean="0">
              <a:solidFill>
                <a:srgbClr val="3333FF"/>
              </a:solidFill>
              <a:latin typeface="Arial" panose="020B0604020202020204" pitchFamily="34" charset="0"/>
              <a:cs typeface="Arial" panose="020B0604020202020204" pitchFamily="34" charset="0"/>
            </a:endParaRPr>
          </a:p>
        </p:txBody>
      </p:sp>
      <p:sp>
        <p:nvSpPr>
          <p:cNvPr id="13" name="TextBox 12"/>
          <p:cNvSpPr txBox="1"/>
          <p:nvPr/>
        </p:nvSpPr>
        <p:spPr>
          <a:xfrm>
            <a:off x="1010856" y="1772816"/>
            <a:ext cx="7792084" cy="3183850"/>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400" b="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ru-RU" sz="1300" dirty="0" smtClean="0">
                <a:solidFill>
                  <a:prstClr val="black"/>
                </a:solidFill>
                <a:latin typeface="Arial" panose="020B0604020202020204" pitchFamily="34" charset="0"/>
                <a:cs typeface="Arial" panose="020B0604020202020204" pitchFamily="34" charset="0"/>
              </a:rPr>
              <a:t>1. С.А</a:t>
            </a:r>
            <a:r>
              <a:rPr lang="ru-RU" sz="1300" dirty="0">
                <a:solidFill>
                  <a:prstClr val="black"/>
                </a:solidFill>
                <a:latin typeface="Arial" panose="020B0604020202020204" pitchFamily="34" charset="0"/>
                <a:cs typeface="Arial" panose="020B0604020202020204" pitchFamily="34" charset="0"/>
              </a:rPr>
              <a:t>. Енилина </a:t>
            </a:r>
            <a:r>
              <a:rPr lang="ru-RU" sz="1300" dirty="0" smtClean="0">
                <a:solidFill>
                  <a:prstClr val="black"/>
                </a:solidFill>
                <a:latin typeface="Arial" panose="020B0604020202020204" pitchFamily="34" charset="0"/>
                <a:cs typeface="Arial" panose="020B0604020202020204" pitchFamily="34" charset="0"/>
              </a:rPr>
              <a:t>– Заместитель Председателя Кабинета Министров Чувашской Республики -</a:t>
            </a:r>
          </a:p>
          <a:p>
            <a:pPr algn="just"/>
            <a:r>
              <a:rPr lang="ru-RU" sz="1300" dirty="0" smtClean="0">
                <a:solidFill>
                  <a:prstClr val="black"/>
                </a:solidFill>
                <a:latin typeface="Arial" panose="020B0604020202020204" pitchFamily="34" charset="0"/>
                <a:cs typeface="Arial" panose="020B0604020202020204" pitchFamily="34" charset="0"/>
              </a:rPr>
              <a:t> министр финансов</a:t>
            </a:r>
            <a:endParaRPr lang="ru-RU" sz="1300" dirty="0">
              <a:solidFill>
                <a:prstClr val="black"/>
              </a:solidFill>
              <a:latin typeface="Arial" panose="020B0604020202020204" pitchFamily="34" charset="0"/>
              <a:cs typeface="Arial" panose="020B0604020202020204" pitchFamily="34" charset="0"/>
            </a:endParaRPr>
          </a:p>
          <a:p>
            <a:pPr algn="just"/>
            <a:r>
              <a:rPr lang="ru-RU" sz="1300" i="1" dirty="0" smtClean="0">
                <a:solidFill>
                  <a:prstClr val="black"/>
                </a:solidFill>
                <a:latin typeface="Arial" panose="020B0604020202020204" pitchFamily="34" charset="0"/>
                <a:cs typeface="Arial" panose="020B0604020202020204" pitchFamily="34" charset="0"/>
              </a:rPr>
              <a:t> первая пятница </a:t>
            </a:r>
            <a:r>
              <a:rPr lang="ru-RU" sz="1300" i="1" dirty="0">
                <a:solidFill>
                  <a:prstClr val="black"/>
                </a:solidFill>
                <a:latin typeface="Arial" panose="020B0604020202020204" pitchFamily="34" charset="0"/>
                <a:cs typeface="Arial" panose="020B0604020202020204" pitchFamily="34" charset="0"/>
              </a:rPr>
              <a:t>месяца с 15.00 до 17.00 часов</a:t>
            </a:r>
          </a:p>
          <a:p>
            <a:pPr algn="just"/>
            <a:endParaRPr lang="ru-RU" sz="4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2</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Ф.Х</a:t>
            </a:r>
            <a:r>
              <a:rPr lang="ru-RU" sz="1300" dirty="0">
                <a:solidFill>
                  <a:prstClr val="black"/>
                </a:solidFill>
                <a:latin typeface="Arial" panose="020B0604020202020204" pitchFamily="34" charset="0"/>
                <a:cs typeface="Arial" panose="020B0604020202020204" pitchFamily="34" charset="0"/>
              </a:rPr>
              <a:t>. Муратова - первый заместитель министра финансов Чувашской Республики</a:t>
            </a:r>
          </a:p>
          <a:p>
            <a:pPr algn="just"/>
            <a:r>
              <a:rPr lang="ru-RU" sz="1300" i="1" dirty="0" smtClean="0">
                <a:solidFill>
                  <a:prstClr val="black"/>
                </a:solidFill>
                <a:latin typeface="Arial" panose="020B0604020202020204" pitchFamily="34" charset="0"/>
                <a:cs typeface="Arial" panose="020B0604020202020204" pitchFamily="34" charset="0"/>
              </a:rPr>
              <a:t> 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r>
              <a:rPr lang="ru-RU" sz="400" dirty="0" smtClean="0">
                <a:solidFill>
                  <a:prstClr val="black"/>
                </a:solidFill>
                <a:latin typeface="Arial" panose="020B0604020202020204" pitchFamily="34" charset="0"/>
                <a:cs typeface="Arial" panose="020B0604020202020204" pitchFamily="34" charset="0"/>
              </a:rPr>
              <a:t> </a:t>
            </a:r>
            <a:endParaRPr lang="ru-RU" sz="4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3. </a:t>
            </a:r>
            <a:r>
              <a:rPr lang="ru-RU" sz="1300" dirty="0" smtClean="0">
                <a:solidFill>
                  <a:prstClr val="black"/>
                </a:solidFill>
                <a:latin typeface="Arial" panose="020B0604020202020204" pitchFamily="34" charset="0"/>
                <a:cs typeface="Arial" panose="020B0604020202020204" pitchFamily="34" charset="0"/>
              </a:rPr>
              <a:t>С.А</a:t>
            </a:r>
            <a:r>
              <a:rPr lang="ru-RU" sz="1300" dirty="0">
                <a:solidFill>
                  <a:prstClr val="black"/>
                </a:solidFill>
                <a:latin typeface="Arial" panose="020B0604020202020204" pitchFamily="34" charset="0"/>
                <a:cs typeface="Arial" panose="020B0604020202020204" pitchFamily="34" charset="0"/>
              </a:rPr>
              <a:t>. Иванова -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второй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en-US" sz="400" i="1" dirty="0" smtClean="0">
              <a:solidFill>
                <a:prstClr val="black"/>
              </a:solidFill>
              <a:latin typeface="Arial" panose="020B0604020202020204" pitchFamily="34" charset="0"/>
              <a:cs typeface="Arial" panose="020B0604020202020204" pitchFamily="34" charset="0"/>
            </a:endParaRPr>
          </a:p>
          <a:p>
            <a:pPr algn="just"/>
            <a:endParaRPr lang="en-US" sz="400" i="1" dirty="0" smtClean="0">
              <a:solidFill>
                <a:prstClr val="black"/>
              </a:solidFill>
              <a:latin typeface="Arial" panose="020B0604020202020204" pitchFamily="34" charset="0"/>
              <a:cs typeface="Arial" panose="020B0604020202020204" pitchFamily="34" charset="0"/>
            </a:endParaRP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4</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И.В. Волкова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третий</a:t>
            </a:r>
            <a:r>
              <a:rPr lang="ru-RU" sz="1300" i="1" dirty="0" smtClean="0">
                <a:solidFill>
                  <a:prstClr val="black"/>
                </a:solidFill>
                <a:latin typeface="Arial" panose="020B0604020202020204" pitchFamily="34" charset="0"/>
                <a:cs typeface="Arial" panose="020B0604020202020204" pitchFamily="34" charset="0"/>
              </a:rPr>
              <a:t>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r>
              <a:rPr lang="ru-RU" sz="400" dirty="0" smtClean="0">
                <a:solidFill>
                  <a:prstClr val="black"/>
                </a:solidFill>
                <a:latin typeface="Arial" panose="020B0604020202020204" pitchFamily="34" charset="0"/>
                <a:cs typeface="Arial" panose="020B0604020202020204" pitchFamily="34" charset="0"/>
              </a:rPr>
              <a:t>  </a:t>
            </a:r>
            <a:endParaRPr lang="ru-RU" sz="4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5. В.Н</a:t>
            </a:r>
            <a:r>
              <a:rPr lang="ru-RU" sz="1300" dirty="0">
                <a:solidFill>
                  <a:prstClr val="black"/>
                </a:solidFill>
                <a:latin typeface="Arial" panose="020B0604020202020204" pitchFamily="34" charset="0"/>
                <a:cs typeface="Arial" panose="020B0604020202020204" pitchFamily="34" charset="0"/>
              </a:rPr>
              <a:t>. Иванов  -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4636840"/>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12471</TotalTime>
  <Words>12789</Words>
  <Application>Microsoft Office PowerPoint</Application>
  <PresentationFormat>Экран (4:3)</PresentationFormat>
  <Paragraphs>3325</Paragraphs>
  <Slides>77</Slides>
  <Notes>50</Notes>
  <HiddenSlides>0</HiddenSlides>
  <MMClips>0</MMClips>
  <ScaleCrop>false</ScaleCrop>
  <HeadingPairs>
    <vt:vector size="4" baseType="variant">
      <vt:variant>
        <vt:lpstr>Тема</vt:lpstr>
      </vt:variant>
      <vt:variant>
        <vt:i4>1</vt:i4>
      </vt:variant>
      <vt:variant>
        <vt:lpstr>Заголовки слайдов</vt:lpstr>
      </vt:variant>
      <vt:variant>
        <vt:i4>77</vt:i4>
      </vt:variant>
    </vt:vector>
  </HeadingPairs>
  <TitlesOfParts>
    <vt:vector size="78"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Реконструкция здания под Центральный государственный архив Чувашской Республики  по ул. Урукова, д. 2а, г. Чебоксары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2349</cp:revision>
  <cp:lastPrinted>2017-04-14T05:50:53Z</cp:lastPrinted>
  <dcterms:created xsi:type="dcterms:W3CDTF">2011-09-23T06:24:52Z</dcterms:created>
  <dcterms:modified xsi:type="dcterms:W3CDTF">2018-04-16T14:16:46Z</dcterms:modified>
</cp:coreProperties>
</file>