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9.xml" ContentType="application/vnd.openxmlformats-officedocument.presentationml.notesSlide+xml"/>
  <Override PartName="/ppt/charts/chart6.xml" ContentType="application/vnd.openxmlformats-officedocument.drawingml.chart+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7.xml" ContentType="application/vnd.openxmlformats-officedocument.drawingml.chart+xml"/>
  <Override PartName="/ppt/drawings/drawing2.xml" ContentType="application/vnd.openxmlformats-officedocument.drawingml.chartshapes+xml"/>
  <Override PartName="/ppt/charts/chart8.xml" ContentType="application/vnd.openxmlformats-officedocument.drawingml.chart+xml"/>
  <Override PartName="/ppt/drawings/drawing3.xml" ContentType="application/vnd.openxmlformats-officedocument.drawingml.chartshapes+xml"/>
  <Override PartName="/ppt/notesSlides/notesSlide11.xml" ContentType="application/vnd.openxmlformats-officedocument.presentationml.notesSlide+xml"/>
  <Override PartName="/ppt/charts/chart9.xml" ContentType="application/vnd.openxmlformats-officedocument.drawingml.chart+xml"/>
  <Override PartName="/ppt/drawings/drawing4.xml" ContentType="application/vnd.openxmlformats-officedocument.drawingml.chartshapes+xml"/>
  <Override PartName="/ppt/notesSlides/notesSlide12.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13.xml" ContentType="application/vnd.openxmlformats-officedocument.presentationml.notesSlide+xml"/>
  <Override PartName="/ppt/charts/chart12.xml" ContentType="application/vnd.openxmlformats-officedocument.drawingml.chart+xml"/>
  <Override PartName="/ppt/drawings/drawing5.xml" ContentType="application/vnd.openxmlformats-officedocument.drawingml.chartshapes+xml"/>
  <Override PartName="/ppt/charts/chart13.xml" ContentType="application/vnd.openxmlformats-officedocument.drawingml.chart+xml"/>
  <Override PartName="/ppt/drawings/drawing6.xml" ContentType="application/vnd.openxmlformats-officedocument.drawingml.chartshapes+xml"/>
  <Override PartName="/ppt/notesSlides/notesSlide14.xml" ContentType="application/vnd.openxmlformats-officedocument.presentationml.notesSlide+xml"/>
  <Override PartName="/ppt/charts/chart14.xml" ContentType="application/vnd.openxmlformats-officedocument.drawingml.chart+xml"/>
  <Override PartName="/ppt/drawings/drawing7.xml" ContentType="application/vnd.openxmlformats-officedocument.drawingml.chartshapes+xml"/>
  <Override PartName="/ppt/notesSlides/notesSlide15.xml" ContentType="application/vnd.openxmlformats-officedocument.presentationml.notesSlide+xml"/>
  <Override PartName="/ppt/charts/chart15.xml" ContentType="application/vnd.openxmlformats-officedocument.drawingml.chart+xml"/>
  <Override PartName="/ppt/drawings/drawing8.xml" ContentType="application/vnd.openxmlformats-officedocument.drawingml.chartshapes+xml"/>
  <Override PartName="/ppt/charts/chart16.xml" ContentType="application/vnd.openxmlformats-officedocument.drawingml.chart+xml"/>
  <Override PartName="/ppt/drawings/drawing9.xml" ContentType="application/vnd.openxmlformats-officedocument.drawingml.chartshapes+xml"/>
  <Override PartName="/ppt/charts/chart17.xml" ContentType="application/vnd.openxmlformats-officedocument.drawingml.chart+xml"/>
  <Override PartName="/ppt/drawings/drawing10.xml" ContentType="application/vnd.openxmlformats-officedocument.drawingml.chartshapes+xml"/>
  <Override PartName="/ppt/charts/chart18.xml" ContentType="application/vnd.openxmlformats-officedocument.drawingml.chart+xml"/>
  <Override PartName="/ppt/drawings/drawing11.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notesSlides/notesSlide19.xml" ContentType="application/vnd.openxmlformats-officedocument.presentationml.notesSlide+xml"/>
  <Override PartName="/ppt/charts/chart21.xml" ContentType="application/vnd.openxmlformats-officedocument.drawingml.chart+xml"/>
  <Override PartName="/ppt/drawings/drawing12.xml" ContentType="application/vnd.openxmlformats-officedocument.drawingml.chartshapes+xml"/>
  <Override PartName="/ppt/charts/chart22.xml" ContentType="application/vnd.openxmlformats-officedocument.drawingml.chart+xml"/>
  <Override PartName="/ppt/charts/chart23.xml" ContentType="application/vnd.openxmlformats-officedocument.drawingml.chart+xml"/>
  <Override PartName="/ppt/drawings/drawing13.xml" ContentType="application/vnd.openxmlformats-officedocument.drawingml.chartshapes+xml"/>
  <Override PartName="/ppt/charts/chart24.xml" ContentType="application/vnd.openxmlformats-officedocument.drawingml.chart+xml"/>
  <Override PartName="/ppt/drawings/drawing14.xml" ContentType="application/vnd.openxmlformats-officedocument.drawingml.chartshapes+xml"/>
  <Override PartName="/ppt/charts/chart25.xml" ContentType="application/vnd.openxmlformats-officedocument.drawingml.chart+xml"/>
  <Override PartName="/ppt/drawings/drawing15.xml" ContentType="application/vnd.openxmlformats-officedocument.drawingml.chartshapes+xml"/>
  <Override PartName="/ppt/notesSlides/notesSlide20.xml" ContentType="application/vnd.openxmlformats-officedocument.presentationml.notesSlide+xml"/>
  <Override PartName="/ppt/charts/chart26.xml" ContentType="application/vnd.openxmlformats-officedocument.drawingml.chart+xml"/>
  <Override PartName="/ppt/drawings/drawing16.xml" ContentType="application/vnd.openxmlformats-officedocument.drawingml.chartshapes+xml"/>
  <Override PartName="/ppt/charts/chart27.xml" ContentType="application/vnd.openxmlformats-officedocument.drawingml.chart+xml"/>
  <Override PartName="/ppt/drawings/drawing17.xml" ContentType="application/vnd.openxmlformats-officedocument.drawingml.chartshapes+xml"/>
  <Override PartName="/ppt/notesSlides/notesSlide21.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22.xml" ContentType="application/vnd.openxmlformats-officedocument.presentationml.notesSlide+xml"/>
  <Override PartName="/ppt/charts/chart32.xml" ContentType="application/vnd.openxmlformats-officedocument.drawingml.chart+xml"/>
  <Override PartName="/ppt/drawings/drawing18.xml" ContentType="application/vnd.openxmlformats-officedocument.drawingml.chartshapes+xml"/>
  <Override PartName="/ppt/notesSlides/notesSlide23.xml" ContentType="application/vnd.openxmlformats-officedocument.presentationml.notesSlide+xml"/>
  <Override PartName="/ppt/charts/chart33.xml" ContentType="application/vnd.openxmlformats-officedocument.drawingml.chart+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34.xml" ContentType="application/vnd.openxmlformats-officedocument.drawingml.chart+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35.xml" ContentType="application/vnd.openxmlformats-officedocument.drawingml.chart+xml"/>
  <Override PartName="/ppt/notesSlides/notesSlide2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8.xml" ContentType="application/vnd.openxmlformats-officedocument.presentationml.notesSlide+xml"/>
  <Override PartName="/ppt/charts/chart36.xml" ContentType="application/vnd.openxmlformats-officedocument.drawingml.chart+xml"/>
  <Override PartName="/ppt/notesSlides/notesSlide2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0.xml" ContentType="application/vnd.openxmlformats-officedocument.presentationml.notesSlide+xml"/>
  <Override PartName="/ppt/charts/chart37.xml" ContentType="application/vnd.openxmlformats-officedocument.drawingml.chart+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38.xml" ContentType="application/vnd.openxmlformats-officedocument.drawingml.chart+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3.xml" ContentType="application/vnd.openxmlformats-officedocument.presentationml.notesSlide+xml"/>
  <Override PartName="/ppt/charts/chart39.xml" ContentType="application/vnd.openxmlformats-officedocument.drawingml.chart+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5.xml" ContentType="application/vnd.openxmlformats-officedocument.presentationml.notesSlide+xml"/>
  <Override PartName="/ppt/charts/chart40.xml" ContentType="application/vnd.openxmlformats-officedocument.drawingml.chart+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charts/chart41.xml" ContentType="application/vnd.openxmlformats-officedocument.drawingml.chart+xml"/>
  <Override PartName="/ppt/notesSlides/notesSlide3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8.xml" ContentType="application/vnd.openxmlformats-officedocument.presentationml.notesSlide+xml"/>
  <Override PartName="/ppt/charts/chart42.xml" ContentType="application/vnd.openxmlformats-officedocument.drawingml.chart+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9.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40.xml" ContentType="application/vnd.openxmlformats-officedocument.presentationml.notesSlide+xml"/>
  <Override PartName="/ppt/charts/chart43.xml" ContentType="application/vnd.openxmlformats-officedocument.drawingml.chart+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41.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42.xml" ContentType="application/vnd.openxmlformats-officedocument.presentationml.notesSlide+xml"/>
  <Override PartName="/ppt/charts/chart44.xml" ContentType="application/vnd.openxmlformats-officedocument.drawingml.chart+xml"/>
  <Override PartName="/ppt/notesSlides/notesSlide43.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44.xml" ContentType="application/vnd.openxmlformats-officedocument.presentationml.notesSlide+xml"/>
  <Override PartName="/ppt/charts/chart45.xml" ContentType="application/vnd.openxmlformats-officedocument.drawingml.chart+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notesSlides/notesSlide47.xml" ContentType="application/vnd.openxmlformats-officedocument.presentationml.notesSlide+xml"/>
  <Override PartName="/ppt/charts/chart48.xml" ContentType="application/vnd.openxmlformats-officedocument.drawingml.chart+xml"/>
  <Override PartName="/ppt/notesSlides/notesSlide48.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charts/chart49.xml" ContentType="application/vnd.openxmlformats-officedocument.drawingml.chart+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79"/>
  </p:notesMasterIdLst>
  <p:handoutMasterIdLst>
    <p:handoutMasterId r:id="rId80"/>
  </p:handoutMasterIdLst>
  <p:sldIdLst>
    <p:sldId id="611" r:id="rId2"/>
    <p:sldId id="436" r:id="rId3"/>
    <p:sldId id="437" r:id="rId4"/>
    <p:sldId id="438" r:id="rId5"/>
    <p:sldId id="649" r:id="rId6"/>
    <p:sldId id="442" r:id="rId7"/>
    <p:sldId id="397" r:id="rId8"/>
    <p:sldId id="396" r:id="rId9"/>
    <p:sldId id="563" r:id="rId10"/>
    <p:sldId id="502" r:id="rId11"/>
    <p:sldId id="667" r:id="rId12"/>
    <p:sldId id="668" r:id="rId13"/>
    <p:sldId id="669" r:id="rId14"/>
    <p:sldId id="670" r:id="rId15"/>
    <p:sldId id="679" r:id="rId16"/>
    <p:sldId id="680" r:id="rId17"/>
    <p:sldId id="685" r:id="rId18"/>
    <p:sldId id="686" r:id="rId19"/>
    <p:sldId id="687" r:id="rId20"/>
    <p:sldId id="691" r:id="rId21"/>
    <p:sldId id="688" r:id="rId22"/>
    <p:sldId id="689" r:id="rId23"/>
    <p:sldId id="690" r:id="rId24"/>
    <p:sldId id="671" r:id="rId25"/>
    <p:sldId id="672" r:id="rId26"/>
    <p:sldId id="673" r:id="rId27"/>
    <p:sldId id="674" r:id="rId28"/>
    <p:sldId id="675" r:id="rId29"/>
    <p:sldId id="693" r:id="rId30"/>
    <p:sldId id="692" r:id="rId31"/>
    <p:sldId id="694" r:id="rId32"/>
    <p:sldId id="681" r:id="rId33"/>
    <p:sldId id="682" r:id="rId34"/>
    <p:sldId id="714" r:id="rId35"/>
    <p:sldId id="683" r:id="rId36"/>
    <p:sldId id="684" r:id="rId37"/>
    <p:sldId id="715" r:id="rId38"/>
    <p:sldId id="716" r:id="rId39"/>
    <p:sldId id="665" r:id="rId40"/>
    <p:sldId id="666" r:id="rId41"/>
    <p:sldId id="676" r:id="rId42"/>
    <p:sldId id="677" r:id="rId43"/>
    <p:sldId id="678" r:id="rId44"/>
    <p:sldId id="697" r:id="rId45"/>
    <p:sldId id="698" r:id="rId46"/>
    <p:sldId id="699" r:id="rId47"/>
    <p:sldId id="700" r:id="rId48"/>
    <p:sldId id="732" r:id="rId49"/>
    <p:sldId id="702" r:id="rId50"/>
    <p:sldId id="703" r:id="rId51"/>
    <p:sldId id="704" r:id="rId52"/>
    <p:sldId id="705" r:id="rId53"/>
    <p:sldId id="706" r:id="rId54"/>
    <p:sldId id="707" r:id="rId55"/>
    <p:sldId id="708" r:id="rId56"/>
    <p:sldId id="733" r:id="rId57"/>
    <p:sldId id="710" r:id="rId58"/>
    <p:sldId id="631" r:id="rId59"/>
    <p:sldId id="731" r:id="rId60"/>
    <p:sldId id="717" r:id="rId61"/>
    <p:sldId id="718" r:id="rId62"/>
    <p:sldId id="721" r:id="rId63"/>
    <p:sldId id="722" r:id="rId64"/>
    <p:sldId id="719" r:id="rId65"/>
    <p:sldId id="720" r:id="rId66"/>
    <p:sldId id="723" r:id="rId67"/>
    <p:sldId id="724" r:id="rId68"/>
    <p:sldId id="725" r:id="rId69"/>
    <p:sldId id="728" r:id="rId70"/>
    <p:sldId id="729" r:id="rId71"/>
    <p:sldId id="730" r:id="rId72"/>
    <p:sldId id="726" r:id="rId73"/>
    <p:sldId id="727" r:id="rId74"/>
    <p:sldId id="712" r:id="rId75"/>
    <p:sldId id="663" r:id="rId76"/>
    <p:sldId id="713" r:id="rId77"/>
    <p:sldId id="664" r:id="rId78"/>
  </p:sldIdLst>
  <p:sldSz cx="9144000" cy="6858000" type="screen4x3"/>
  <p:notesSz cx="9926638" cy="6797675"/>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Раздел по умолчанию" id="{2970262E-9062-49A0-ABFF-45BF8EA6919B}">
          <p14:sldIdLst>
            <p14:sldId id="611"/>
            <p14:sldId id="436"/>
            <p14:sldId id="437"/>
            <p14:sldId id="438"/>
            <p14:sldId id="649"/>
            <p14:sldId id="442"/>
            <p14:sldId id="397"/>
            <p14:sldId id="396"/>
            <p14:sldId id="563"/>
            <p14:sldId id="502"/>
            <p14:sldId id="667"/>
            <p14:sldId id="668"/>
            <p14:sldId id="669"/>
            <p14:sldId id="670"/>
            <p14:sldId id="679"/>
            <p14:sldId id="680"/>
            <p14:sldId id="685"/>
            <p14:sldId id="686"/>
            <p14:sldId id="687"/>
            <p14:sldId id="691"/>
            <p14:sldId id="688"/>
            <p14:sldId id="689"/>
            <p14:sldId id="690"/>
            <p14:sldId id="671"/>
            <p14:sldId id="672"/>
            <p14:sldId id="673"/>
            <p14:sldId id="674"/>
            <p14:sldId id="675"/>
            <p14:sldId id="693"/>
            <p14:sldId id="692"/>
            <p14:sldId id="694"/>
            <p14:sldId id="681"/>
            <p14:sldId id="682"/>
            <p14:sldId id="714"/>
            <p14:sldId id="683"/>
            <p14:sldId id="684"/>
            <p14:sldId id="715"/>
            <p14:sldId id="716"/>
            <p14:sldId id="665"/>
            <p14:sldId id="666"/>
            <p14:sldId id="676"/>
            <p14:sldId id="677"/>
            <p14:sldId id="678"/>
            <p14:sldId id="697"/>
            <p14:sldId id="698"/>
            <p14:sldId id="699"/>
            <p14:sldId id="700"/>
            <p14:sldId id="732"/>
            <p14:sldId id="702"/>
            <p14:sldId id="703"/>
            <p14:sldId id="704"/>
            <p14:sldId id="705"/>
            <p14:sldId id="706"/>
            <p14:sldId id="707"/>
            <p14:sldId id="708"/>
            <p14:sldId id="733"/>
            <p14:sldId id="710"/>
            <p14:sldId id="631"/>
            <p14:sldId id="731"/>
            <p14:sldId id="717"/>
            <p14:sldId id="718"/>
            <p14:sldId id="721"/>
            <p14:sldId id="722"/>
            <p14:sldId id="719"/>
            <p14:sldId id="720"/>
            <p14:sldId id="723"/>
            <p14:sldId id="724"/>
            <p14:sldId id="725"/>
            <p14:sldId id="728"/>
            <p14:sldId id="729"/>
            <p14:sldId id="730"/>
            <p14:sldId id="726"/>
            <p14:sldId id="727"/>
            <p14:sldId id="712"/>
            <p14:sldId id="663"/>
            <p14:sldId id="713"/>
            <p14:sldId id="664"/>
          </p14:sldIdLst>
        </p14:section>
        <p14:section name="Раздел без заголовка" id="{60EB5735-7ACC-4E21-98EB-55B00BEF246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F397"/>
    <a:srgbClr val="00BD4F"/>
    <a:srgbClr val="006D2A"/>
    <a:srgbClr val="3366FF"/>
    <a:srgbClr val="9966FF"/>
    <a:srgbClr val="009E41"/>
    <a:srgbClr val="3399FF"/>
    <a:srgbClr val="81DEFF"/>
    <a:srgbClr val="E3D5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79" autoAdjust="0"/>
    <p:restoredTop sz="96390" autoAdjust="0"/>
  </p:normalViewPr>
  <p:slideViewPr>
    <p:cSldViewPr>
      <p:cViewPr>
        <p:scale>
          <a:sx n="75" d="100"/>
          <a:sy n="75" d="100"/>
        </p:scale>
        <p:origin x="-1092" y="-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6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17.xml"/><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2" Type="http://schemas.openxmlformats.org/officeDocument/2006/relationships/chartUserShapes" Target="../drawings/drawing18.xml"/><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Лист1!$B$5</c:f>
              <c:strCache>
                <c:ptCount val="1"/>
                <c:pt idx="0">
                  <c:v>план</c:v>
                </c:pt>
              </c:strCache>
            </c:strRef>
          </c:tx>
          <c:invertIfNegative val="0"/>
          <c:dLbls>
            <c:dLbl>
              <c:idx val="0"/>
              <c:layout>
                <c:manualLayout>
                  <c:x val="-3.149202097980136E-3"/>
                  <c:y val="1.264726092195556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3.1618152304888616E-3"/>
                </c:manualLayout>
              </c:layout>
              <c:showLegendKey val="0"/>
              <c:showVal val="1"/>
              <c:showCatName val="0"/>
              <c:showSerName val="0"/>
              <c:showPercent val="0"/>
              <c:showBubbleSize val="0"/>
            </c:dLbl>
            <c:spPr>
              <a:noFill/>
              <a:ln>
                <a:noFill/>
              </a:ln>
              <a:effectLst/>
            </c:spPr>
            <c:txPr>
              <a:bodyPr/>
              <a:lstStyle/>
              <a:p>
                <a:pPr>
                  <a:defRPr>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Лист1!$A$6:$A$10</c:f>
              <c:strCache>
                <c:ptCount val="5"/>
                <c:pt idx="0">
                  <c:v>Дефицит/профицит     </c:v>
                </c:pt>
                <c:pt idx="1">
                  <c:v>Расходы бюджета</c:v>
                </c:pt>
                <c:pt idx="2">
                  <c:v>Безвозмездные поступления</c:v>
                </c:pt>
                <c:pt idx="3">
                  <c:v>Налоговые и неналоговые доходы</c:v>
                </c:pt>
                <c:pt idx="4">
                  <c:v>Доходы бюджета</c:v>
                </c:pt>
              </c:strCache>
            </c:strRef>
          </c:cat>
          <c:val>
            <c:numRef>
              <c:f>Лист1!$B$6:$B$10</c:f>
              <c:numCache>
                <c:formatCode>#,##0</c:formatCode>
                <c:ptCount val="5"/>
                <c:pt idx="0">
                  <c:v>-1223.0999999999999</c:v>
                </c:pt>
                <c:pt idx="1">
                  <c:v>45056.800000000003</c:v>
                </c:pt>
                <c:pt idx="2">
                  <c:v>17482.599999999999</c:v>
                </c:pt>
                <c:pt idx="3">
                  <c:v>26207.5</c:v>
                </c:pt>
                <c:pt idx="4">
                  <c:v>43690.1</c:v>
                </c:pt>
              </c:numCache>
            </c:numRef>
          </c:val>
        </c:ser>
        <c:ser>
          <c:idx val="1"/>
          <c:order val="1"/>
          <c:tx>
            <c:strRef>
              <c:f>Лист1!$C$5</c:f>
              <c:strCache>
                <c:ptCount val="1"/>
                <c:pt idx="0">
                  <c:v>факт</c:v>
                </c:pt>
              </c:strCache>
            </c:strRef>
          </c:tx>
          <c:invertIfNegative val="0"/>
          <c:dLbls>
            <c:spPr>
              <a:noFill/>
              <a:ln>
                <a:noFill/>
              </a:ln>
              <a:effectLst/>
            </c:spPr>
            <c:txPr>
              <a:bodyPr/>
              <a:lstStyle/>
              <a:p>
                <a:pPr>
                  <a:defRPr>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Лист1!$A$6:$A$10</c:f>
              <c:strCache>
                <c:ptCount val="5"/>
                <c:pt idx="0">
                  <c:v>Дефицит/профицит     </c:v>
                </c:pt>
                <c:pt idx="1">
                  <c:v>Расходы бюджета</c:v>
                </c:pt>
                <c:pt idx="2">
                  <c:v>Безвозмездные поступления</c:v>
                </c:pt>
                <c:pt idx="3">
                  <c:v>Налоговые и неналоговые доходы</c:v>
                </c:pt>
                <c:pt idx="4">
                  <c:v>Доходы бюджета</c:v>
                </c:pt>
              </c:strCache>
            </c:strRef>
          </c:cat>
          <c:val>
            <c:numRef>
              <c:f>Лист1!$C$6:$C$10</c:f>
              <c:numCache>
                <c:formatCode>#,##0</c:formatCode>
                <c:ptCount val="5"/>
                <c:pt idx="0">
                  <c:v>107.6</c:v>
                </c:pt>
                <c:pt idx="1">
                  <c:v>43867.199999999997</c:v>
                </c:pt>
                <c:pt idx="2">
                  <c:v>17256.7</c:v>
                </c:pt>
                <c:pt idx="3">
                  <c:v>26718.1</c:v>
                </c:pt>
                <c:pt idx="4">
                  <c:v>43974.8</c:v>
                </c:pt>
              </c:numCache>
            </c:numRef>
          </c:val>
        </c:ser>
        <c:dLbls>
          <c:showLegendKey val="0"/>
          <c:showVal val="0"/>
          <c:showCatName val="0"/>
          <c:showSerName val="0"/>
          <c:showPercent val="0"/>
          <c:showBubbleSize val="0"/>
        </c:dLbls>
        <c:gapWidth val="150"/>
        <c:axId val="39969536"/>
        <c:axId val="39971072"/>
      </c:barChart>
      <c:catAx>
        <c:axId val="39969536"/>
        <c:scaling>
          <c:orientation val="minMax"/>
        </c:scaling>
        <c:delete val="0"/>
        <c:axPos val="l"/>
        <c:numFmt formatCode="General" sourceLinked="0"/>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39971072"/>
        <c:crosses val="autoZero"/>
        <c:auto val="1"/>
        <c:lblAlgn val="ctr"/>
        <c:lblOffset val="100"/>
        <c:noMultiLvlLbl val="0"/>
      </c:catAx>
      <c:valAx>
        <c:axId val="39971072"/>
        <c:scaling>
          <c:orientation val="minMax"/>
        </c:scaling>
        <c:delete val="1"/>
        <c:axPos val="b"/>
        <c:numFmt formatCode="#,##0" sourceLinked="1"/>
        <c:majorTickMark val="out"/>
        <c:minorTickMark val="none"/>
        <c:tickLblPos val="nextTo"/>
        <c:crossAx val="39969536"/>
        <c:crosses val="autoZero"/>
        <c:crossBetween val="between"/>
      </c:valAx>
    </c:plotArea>
    <c:legend>
      <c:legendPos val="b"/>
      <c:overlay val="0"/>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5"/>
      <c:rotY val="10"/>
      <c:depthPercent val="100"/>
      <c:rAngAx val="1"/>
    </c:view3D>
    <c:floor>
      <c:thickness val="0"/>
    </c:floor>
    <c:sideWall>
      <c:thickness val="0"/>
    </c:sideWall>
    <c:backWall>
      <c:thickness val="0"/>
    </c:backWall>
    <c:plotArea>
      <c:layout>
        <c:manualLayout>
          <c:layoutTarget val="inner"/>
          <c:xMode val="edge"/>
          <c:yMode val="edge"/>
          <c:x val="1.1982795562397847E-3"/>
          <c:y val="9.4985381028124233E-2"/>
          <c:w val="0.99880172044376025"/>
          <c:h val="0.72769393560643214"/>
        </c:manualLayout>
      </c:layout>
      <c:bar3DChart>
        <c:barDir val="col"/>
        <c:grouping val="stacked"/>
        <c:varyColors val="0"/>
        <c:ser>
          <c:idx val="1"/>
          <c:order val="0"/>
          <c:tx>
            <c:strRef>
              <c:f>Лист1!$A$2</c:f>
              <c:strCache>
                <c:ptCount val="1"/>
                <c:pt idx="0">
                  <c:v>Безвозмездные поступления</c:v>
                </c:pt>
              </c:strCache>
            </c:strRef>
          </c:tx>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invertIfNegative val="0"/>
          <c:dPt>
            <c:idx val="1"/>
            <c:invertIfNegative val="0"/>
            <c:bubble3D val="0"/>
            <c:spPr>
              <a:solidFill>
                <a:srgbClr val="00B050"/>
              </a:soli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dPt>
          <c:dLbls>
            <c:dLbl>
              <c:idx val="0"/>
              <c:layout>
                <c:manualLayout>
                  <c:x val="8.0799398670294287E-3"/>
                  <c:y val="-0.34797184697195804"/>
                </c:manualLayout>
              </c:layout>
              <c:showLegendKey val="0"/>
              <c:showVal val="1"/>
              <c:showCatName val="0"/>
              <c:showSerName val="0"/>
              <c:showPercent val="0"/>
              <c:showBubbleSize val="0"/>
            </c:dLbl>
            <c:dLbl>
              <c:idx val="1"/>
              <c:layout>
                <c:manualLayout>
                  <c:x val="3.423123284575174E-2"/>
                  <c:y val="-0.34935157354888496"/>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a:lstStyle/>
              <a:p>
                <a:pPr>
                  <a:defRPr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Лист1!$B$1:$C$1</c:f>
              <c:strCache>
                <c:ptCount val="2"/>
                <c:pt idx="0">
                  <c:v>План</c:v>
                </c:pt>
                <c:pt idx="1">
                  <c:v>Факт</c:v>
                </c:pt>
              </c:strCache>
            </c:strRef>
          </c:cat>
          <c:val>
            <c:numRef>
              <c:f>Лист1!$B$2:$C$2</c:f>
              <c:numCache>
                <c:formatCode>0.0</c:formatCode>
                <c:ptCount val="2"/>
                <c:pt idx="0">
                  <c:v>17482.55326579</c:v>
                </c:pt>
                <c:pt idx="1">
                  <c:v>17256.708811150002</c:v>
                </c:pt>
              </c:numCache>
            </c:numRef>
          </c:val>
        </c:ser>
        <c:dLbls>
          <c:showLegendKey val="0"/>
          <c:showVal val="0"/>
          <c:showCatName val="0"/>
          <c:showSerName val="0"/>
          <c:showPercent val="0"/>
          <c:showBubbleSize val="0"/>
        </c:dLbls>
        <c:gapWidth val="217"/>
        <c:gapDepth val="260"/>
        <c:shape val="cylinder"/>
        <c:axId val="142207232"/>
        <c:axId val="142209024"/>
        <c:axId val="0"/>
      </c:bar3DChart>
      <c:catAx>
        <c:axId val="142207232"/>
        <c:scaling>
          <c:orientation val="minMax"/>
        </c:scaling>
        <c:delete val="0"/>
        <c:axPos val="b"/>
        <c:numFmt formatCode="General" sourceLinked="1"/>
        <c:majorTickMark val="none"/>
        <c:minorTickMark val="none"/>
        <c:tickLblPos val="nextTo"/>
        <c:crossAx val="142209024"/>
        <c:crosses val="autoZero"/>
        <c:auto val="1"/>
        <c:lblAlgn val="ctr"/>
        <c:lblOffset val="100"/>
        <c:noMultiLvlLbl val="0"/>
      </c:catAx>
      <c:valAx>
        <c:axId val="142209024"/>
        <c:scaling>
          <c:orientation val="minMax"/>
          <c:min val="0"/>
        </c:scaling>
        <c:delete val="1"/>
        <c:axPos val="l"/>
        <c:majorGridlines/>
        <c:numFmt formatCode="0.0" sourceLinked="1"/>
        <c:majorTickMark val="none"/>
        <c:minorTickMark val="none"/>
        <c:tickLblPos val="nextTo"/>
        <c:crossAx val="142207232"/>
        <c:crosses val="autoZero"/>
        <c:crossBetween val="between"/>
      </c:valAx>
      <c:spPr>
        <a:noFill/>
        <a:ln w="25409">
          <a:noFill/>
        </a:ln>
      </c:spPr>
    </c:plotArea>
    <c:plotVisOnly val="1"/>
    <c:dispBlanksAs val="gap"/>
    <c:showDLblsOverMax val="0"/>
  </c:chart>
  <c:txPr>
    <a:bodyPr/>
    <a:lstStyle/>
    <a:p>
      <a:pPr>
        <a:defRPr sz="1809">
          <a:latin typeface="Times New Roman" panose="02020603050405020304" pitchFamily="18" charset="0"/>
          <a:cs typeface="Times New Roman" panose="02020603050405020304" pitchFamily="18" charset="0"/>
        </a:defRPr>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План</c:v>
                </c:pt>
              </c:strCache>
            </c:strRef>
          </c:tx>
          <c:invertIfNegative val="0"/>
          <c:dLbls>
            <c:dLbl>
              <c:idx val="0"/>
              <c:layout>
                <c:manualLayout>
                  <c:x val="8.9300907494104242E-3"/>
                  <c:y val="-8.2032228977142081E-3"/>
                </c:manualLayout>
              </c:layout>
              <c:showLegendKey val="0"/>
              <c:showVal val="1"/>
              <c:showCatName val="0"/>
              <c:showSerName val="0"/>
              <c:showPercent val="0"/>
              <c:showBubbleSize val="0"/>
            </c:dLbl>
            <c:dLbl>
              <c:idx val="3"/>
              <c:layout>
                <c:manualLayout>
                  <c:x val="-1.7578918798051976E-7"/>
                  <c:y val="-8.2032228977142081E-3"/>
                </c:manualLayout>
              </c:layout>
              <c:showLegendKey val="0"/>
              <c:showVal val="1"/>
              <c:showCatName val="0"/>
              <c:showSerName val="0"/>
              <c:showPercent val="0"/>
              <c:showBubbleSize val="0"/>
            </c:dLbl>
            <c:txPr>
              <a:bodyPr/>
              <a:lstStyle/>
              <a:p>
                <a:pPr>
                  <a:defRPr sz="11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Лист1!$A$2:$A$5</c:f>
              <c:strCache>
                <c:ptCount val="4"/>
                <c:pt idx="0">
                  <c:v>Дотации</c:v>
                </c:pt>
                <c:pt idx="1">
                  <c:v>Субсидии</c:v>
                </c:pt>
                <c:pt idx="2">
                  <c:v>Субвенции</c:v>
                </c:pt>
                <c:pt idx="3">
                  <c:v>Иные межбюджетные трансферты</c:v>
                </c:pt>
              </c:strCache>
            </c:strRef>
          </c:cat>
          <c:val>
            <c:numRef>
              <c:f>Лист1!$B$2:$B$5</c:f>
              <c:numCache>
                <c:formatCode>#,##0</c:formatCode>
                <c:ptCount val="4"/>
                <c:pt idx="0">
                  <c:v>9195.8843000000015</c:v>
                </c:pt>
                <c:pt idx="1">
                  <c:v>3621.4241396299999</c:v>
                </c:pt>
                <c:pt idx="2">
                  <c:v>1846.994152</c:v>
                </c:pt>
                <c:pt idx="3">
                  <c:v>1244.3281999999999</c:v>
                </c:pt>
              </c:numCache>
            </c:numRef>
          </c:val>
        </c:ser>
        <c:ser>
          <c:idx val="1"/>
          <c:order val="1"/>
          <c:tx>
            <c:strRef>
              <c:f>Лист1!$C$1</c:f>
              <c:strCache>
                <c:ptCount val="1"/>
                <c:pt idx="0">
                  <c:v>Факт</c:v>
                </c:pt>
              </c:strCache>
            </c:strRef>
          </c:tx>
          <c:invertIfNegative val="0"/>
          <c:dLbls>
            <c:dLbl>
              <c:idx val="0"/>
              <c:layout>
                <c:manualLayout>
                  <c:x val="3.5720362997641614E-2"/>
                  <c:y val="-4.1016114488571041E-3"/>
                </c:manualLayout>
              </c:layout>
              <c:showLegendKey val="0"/>
              <c:showVal val="1"/>
              <c:showCatName val="0"/>
              <c:showSerName val="0"/>
              <c:showPercent val="0"/>
              <c:showBubbleSize val="0"/>
            </c:dLbl>
            <c:dLbl>
              <c:idx val="1"/>
              <c:layout>
                <c:manualLayout>
                  <c:x val="2.0092704186173406E-2"/>
                  <c:y val="-4.1016114488571041E-3"/>
                </c:manualLayout>
              </c:layout>
              <c:showLegendKey val="0"/>
              <c:showVal val="1"/>
              <c:showCatName val="0"/>
              <c:showSerName val="0"/>
              <c:showPercent val="0"/>
              <c:showBubbleSize val="0"/>
            </c:dLbl>
            <c:dLbl>
              <c:idx val="2"/>
              <c:layout>
                <c:manualLayout>
                  <c:x val="2.902279493558373E-2"/>
                  <c:y val="-4.1016114488571041E-3"/>
                </c:manualLayout>
              </c:layout>
              <c:showLegendKey val="0"/>
              <c:showVal val="1"/>
              <c:showCatName val="0"/>
              <c:showSerName val="0"/>
              <c:showPercent val="0"/>
              <c:showBubbleSize val="0"/>
            </c:dLbl>
            <c:dLbl>
              <c:idx val="3"/>
              <c:layout>
                <c:manualLayout>
                  <c:x val="2.2325226873526009E-2"/>
                  <c:y val="-8.2032228977142081E-3"/>
                </c:manualLayout>
              </c:layout>
              <c:showLegendKey val="0"/>
              <c:showVal val="1"/>
              <c:showCatName val="0"/>
              <c:showSerName val="0"/>
              <c:showPercent val="0"/>
              <c:showBubbleSize val="0"/>
            </c:dLbl>
            <c:txPr>
              <a:bodyPr/>
              <a:lstStyle/>
              <a:p>
                <a:pPr>
                  <a:defRPr sz="11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Лист1!$A$2:$A$5</c:f>
              <c:strCache>
                <c:ptCount val="4"/>
                <c:pt idx="0">
                  <c:v>Дотации</c:v>
                </c:pt>
                <c:pt idx="1">
                  <c:v>Субсидии</c:v>
                </c:pt>
                <c:pt idx="2">
                  <c:v>Субвенции</c:v>
                </c:pt>
                <c:pt idx="3">
                  <c:v>Иные межбюджетные трансферты</c:v>
                </c:pt>
              </c:strCache>
            </c:strRef>
          </c:cat>
          <c:val>
            <c:numRef>
              <c:f>Лист1!$C$2:$C$5</c:f>
              <c:numCache>
                <c:formatCode>#,##0</c:formatCode>
                <c:ptCount val="4"/>
                <c:pt idx="0">
                  <c:v>9195.8843000000015</c:v>
                </c:pt>
                <c:pt idx="1">
                  <c:v>3655.2022098299999</c:v>
                </c:pt>
                <c:pt idx="2">
                  <c:v>1788.5544110200001</c:v>
                </c:pt>
                <c:pt idx="3">
                  <c:v>1296.2182711099999</c:v>
                </c:pt>
              </c:numCache>
            </c:numRef>
          </c:val>
        </c:ser>
        <c:dLbls>
          <c:showLegendKey val="0"/>
          <c:showVal val="0"/>
          <c:showCatName val="0"/>
          <c:showSerName val="0"/>
          <c:showPercent val="0"/>
          <c:showBubbleSize val="0"/>
        </c:dLbls>
        <c:gapWidth val="150"/>
        <c:shape val="box"/>
        <c:axId val="142333056"/>
        <c:axId val="142334592"/>
        <c:axId val="0"/>
      </c:bar3DChart>
      <c:catAx>
        <c:axId val="142333056"/>
        <c:scaling>
          <c:orientation val="minMax"/>
        </c:scaling>
        <c:delete val="0"/>
        <c:axPos val="b"/>
        <c:majorTickMark val="out"/>
        <c:minorTickMark val="none"/>
        <c:tickLblPos val="nextTo"/>
        <c:txPr>
          <a:bodyPr/>
          <a:lstStyle/>
          <a:p>
            <a:pPr>
              <a:defRPr b="1">
                <a:latin typeface="Times New Roman" panose="02020603050405020304" pitchFamily="18" charset="0"/>
                <a:cs typeface="Times New Roman" panose="02020603050405020304" pitchFamily="18" charset="0"/>
              </a:defRPr>
            </a:pPr>
            <a:endParaRPr lang="ru-RU"/>
          </a:p>
        </c:txPr>
        <c:crossAx val="142334592"/>
        <c:crosses val="autoZero"/>
        <c:auto val="1"/>
        <c:lblAlgn val="ctr"/>
        <c:lblOffset val="100"/>
        <c:noMultiLvlLbl val="0"/>
      </c:catAx>
      <c:valAx>
        <c:axId val="142334592"/>
        <c:scaling>
          <c:orientation val="minMax"/>
          <c:max val="10000"/>
        </c:scaling>
        <c:delete val="0"/>
        <c:axPos val="l"/>
        <c:majorGridlines/>
        <c:numFmt formatCode="#,##0"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142333056"/>
        <c:crosses val="autoZero"/>
        <c:crossBetween val="between"/>
      </c:valAx>
    </c:plotArea>
    <c:legend>
      <c:legendPos val="r"/>
      <c:overlay val="0"/>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8481349622176071"/>
          <c:y val="2.882904447488541E-2"/>
          <c:w val="0.36949216636862003"/>
          <c:h val="0.89426182497286377"/>
        </c:manualLayout>
      </c:layout>
      <c:barChart>
        <c:barDir val="bar"/>
        <c:grouping val="clustered"/>
        <c:varyColors val="0"/>
        <c:ser>
          <c:idx val="0"/>
          <c:order val="0"/>
          <c:spPr>
            <a:gradFill>
              <a:gsLst>
                <a:gs pos="0">
                  <a:srgbClr val="3BCB27">
                    <a:shade val="30000"/>
                    <a:satMod val="115000"/>
                  </a:srgbClr>
                </a:gs>
                <a:gs pos="50000">
                  <a:srgbClr val="3BCB27">
                    <a:shade val="67500"/>
                    <a:satMod val="115000"/>
                  </a:srgbClr>
                </a:gs>
                <a:gs pos="100000">
                  <a:srgbClr val="3BCB27">
                    <a:shade val="100000"/>
                    <a:satMod val="115000"/>
                  </a:srgbClr>
                </a:gs>
              </a:gsLst>
              <a:lin ang="5400000" scaled="1"/>
            </a:gradFill>
          </c:spPr>
          <c:invertIfNegative val="0"/>
          <c:dPt>
            <c:idx val="4"/>
            <c:invertIfNegative val="0"/>
            <c:bubble3D val="0"/>
          </c:dPt>
          <c:dPt>
            <c:idx val="5"/>
            <c:invertIfNegative val="0"/>
            <c:bubble3D val="0"/>
            <c:spPr>
              <a:gradFill>
                <a:gsLst>
                  <a:gs pos="0">
                    <a:srgbClr val="FFC000"/>
                  </a:gs>
                  <a:gs pos="50000">
                    <a:srgbClr val="FFFF00"/>
                  </a:gs>
                  <a:gs pos="100000">
                    <a:srgbClr val="FFFF00"/>
                  </a:gs>
                </a:gsLst>
                <a:lin ang="5400000" scaled="1"/>
              </a:gradFill>
            </c:spPr>
          </c:dPt>
          <c:dPt>
            <c:idx val="9"/>
            <c:invertIfNegative val="0"/>
            <c:bubble3D val="0"/>
          </c:dPt>
          <c:dPt>
            <c:idx val="10"/>
            <c:invertIfNegative val="0"/>
            <c:bubble3D val="0"/>
            <c:spPr>
              <a:gradFill flip="none" rotWithShape="1">
                <a:gsLst>
                  <a:gs pos="0">
                    <a:srgbClr val="92D050"/>
                  </a:gs>
                  <a:gs pos="50000">
                    <a:srgbClr val="00B050"/>
                  </a:gs>
                  <a:gs pos="100000">
                    <a:srgbClr val="00B050"/>
                  </a:gs>
                </a:gsLst>
                <a:lin ang="5400000" scaled="1"/>
                <a:tileRect/>
              </a:gradFill>
            </c:spPr>
          </c:dPt>
          <c:dLbls>
            <c:spPr>
              <a:noFill/>
              <a:ln>
                <a:noFill/>
              </a:ln>
              <a:effectLst/>
            </c:spPr>
            <c:txPr>
              <a:bodyPr/>
              <a:lstStyle/>
              <a:p>
                <a:pPr>
                  <a:defRPr sz="12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Лист1!$A$9:$A$24</c:f>
              <c:strCache>
                <c:ptCount val="16"/>
                <c:pt idx="0">
                  <c:v>Республика Мордовия</c:v>
                </c:pt>
                <c:pt idx="1">
                  <c:v>Удмуртская Республика</c:v>
                </c:pt>
                <c:pt idx="2">
                  <c:v>Оренбургская область</c:v>
                </c:pt>
                <c:pt idx="3">
                  <c:v>Республика Башкортостан</c:v>
                </c:pt>
                <c:pt idx="4">
                  <c:v>Кировская область</c:v>
                </c:pt>
                <c:pt idx="5">
                  <c:v>Чувашская Республика</c:v>
                </c:pt>
                <c:pt idx="6">
                  <c:v>Ульяновская область</c:v>
                </c:pt>
                <c:pt idx="7">
                  <c:v>Самарская область</c:v>
                </c:pt>
                <c:pt idx="8">
                  <c:v>Пензенская область</c:v>
                </c:pt>
                <c:pt idx="9">
                  <c:v>Нижегородская область</c:v>
                </c:pt>
                <c:pt idx="10">
                  <c:v>Саратовская область</c:v>
                </c:pt>
                <c:pt idx="11">
                  <c:v>Пермский край</c:v>
                </c:pt>
                <c:pt idx="12">
                  <c:v>Республика Татарстан </c:v>
                </c:pt>
                <c:pt idx="13">
                  <c:v>Республика Марий Эл</c:v>
                </c:pt>
                <c:pt idx="14">
                  <c:v>ПФО</c:v>
                </c:pt>
                <c:pt idx="15">
                  <c:v>Россия</c:v>
                </c:pt>
              </c:strCache>
            </c:strRef>
          </c:cat>
          <c:val>
            <c:numRef>
              <c:f>Лист1!$B$9:$B$24</c:f>
              <c:numCache>
                <c:formatCode>0.0</c:formatCode>
                <c:ptCount val="16"/>
                <c:pt idx="0">
                  <c:v>97.404553115129872</c:v>
                </c:pt>
                <c:pt idx="1">
                  <c:v>102.14277816323249</c:v>
                </c:pt>
                <c:pt idx="2">
                  <c:v>102.17631599315278</c:v>
                </c:pt>
                <c:pt idx="3">
                  <c:v>103.13133651334773</c:v>
                </c:pt>
                <c:pt idx="4">
                  <c:v>103.39603766488558</c:v>
                </c:pt>
                <c:pt idx="5">
                  <c:v>104.10870329878715</c:v>
                </c:pt>
                <c:pt idx="6">
                  <c:v>104.14751803052917</c:v>
                </c:pt>
                <c:pt idx="7">
                  <c:v>104.73027426618803</c:v>
                </c:pt>
                <c:pt idx="8">
                  <c:v>105.2603779746067</c:v>
                </c:pt>
                <c:pt idx="9">
                  <c:v>105.51599766384705</c:v>
                </c:pt>
                <c:pt idx="10">
                  <c:v>107.28802638263815</c:v>
                </c:pt>
                <c:pt idx="11">
                  <c:v>107.54510287506271</c:v>
                </c:pt>
                <c:pt idx="12">
                  <c:v>110.3067219338327</c:v>
                </c:pt>
                <c:pt idx="13">
                  <c:v>118.99312191731657</c:v>
                </c:pt>
                <c:pt idx="14">
                  <c:v>105.78922608100353</c:v>
                </c:pt>
                <c:pt idx="15">
                  <c:v>108.26543294601498</c:v>
                </c:pt>
              </c:numCache>
            </c:numRef>
          </c:val>
        </c:ser>
        <c:dLbls>
          <c:showLegendKey val="0"/>
          <c:showVal val="0"/>
          <c:showCatName val="0"/>
          <c:showSerName val="0"/>
          <c:showPercent val="0"/>
          <c:showBubbleSize val="0"/>
        </c:dLbls>
        <c:gapWidth val="150"/>
        <c:axId val="145444864"/>
        <c:axId val="145446400"/>
      </c:barChart>
      <c:catAx>
        <c:axId val="145444864"/>
        <c:scaling>
          <c:orientation val="minMax"/>
        </c:scaling>
        <c:delete val="0"/>
        <c:axPos val="l"/>
        <c:numFmt formatCode="General" sourceLinked="1"/>
        <c:majorTickMark val="out"/>
        <c:minorTickMark val="none"/>
        <c:tickLblPos val="nextTo"/>
        <c:txPr>
          <a:bodyPr/>
          <a:lstStyle/>
          <a:p>
            <a:pPr>
              <a:defRPr sz="1100" b="1">
                <a:latin typeface="TimesET" pitchFamily="2" charset="0"/>
                <a:cs typeface="Arial" panose="020B0604020202020204" pitchFamily="34" charset="0"/>
              </a:defRPr>
            </a:pPr>
            <a:endParaRPr lang="ru-RU"/>
          </a:p>
        </c:txPr>
        <c:crossAx val="145446400"/>
        <c:crosses val="autoZero"/>
        <c:auto val="1"/>
        <c:lblAlgn val="ctr"/>
        <c:lblOffset val="100"/>
        <c:noMultiLvlLbl val="0"/>
      </c:catAx>
      <c:valAx>
        <c:axId val="145446400"/>
        <c:scaling>
          <c:orientation val="minMax"/>
        </c:scaling>
        <c:delete val="0"/>
        <c:axPos val="b"/>
        <c:numFmt formatCode="0" sourceLinked="0"/>
        <c:majorTickMark val="out"/>
        <c:minorTickMark val="none"/>
        <c:tickLblPos val="nextTo"/>
        <c:txPr>
          <a:bodyPr/>
          <a:lstStyle/>
          <a:p>
            <a:pPr>
              <a:defRPr sz="1100">
                <a:latin typeface="Arial" panose="020B0604020202020204" pitchFamily="34" charset="0"/>
                <a:cs typeface="Arial" panose="020B0604020202020204" pitchFamily="34" charset="0"/>
              </a:defRPr>
            </a:pPr>
            <a:endParaRPr lang="ru-RU"/>
          </a:p>
        </c:txPr>
        <c:crossAx val="145444864"/>
        <c:crosses val="autoZero"/>
        <c:crossBetween val="between"/>
      </c:valAx>
      <c:spPr>
        <a:noFill/>
        <a:ln w="25396">
          <a:noFill/>
        </a:ln>
      </c:spPr>
    </c:plotArea>
    <c:plotVisOnly val="1"/>
    <c:dispBlanksAs val="gap"/>
    <c:showDLblsOverMax val="0"/>
  </c:chart>
  <c:txPr>
    <a:bodyPr/>
    <a:lstStyle/>
    <a:p>
      <a:pPr>
        <a:defRPr sz="1800"/>
      </a:pPr>
      <a:endParaRPr lang="ru-RU"/>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877628456108004E-2"/>
          <c:y val="0.13712456357308203"/>
          <c:w val="0.86740056898377582"/>
          <c:h val="0.56659938513207098"/>
        </c:manualLayout>
      </c:layout>
      <c:barChart>
        <c:barDir val="col"/>
        <c:grouping val="clustered"/>
        <c:varyColors val="0"/>
        <c:ser>
          <c:idx val="1"/>
          <c:order val="0"/>
          <c:tx>
            <c:strRef>
              <c:f>Лист1!$B$1</c:f>
              <c:strCache>
                <c:ptCount val="1"/>
                <c:pt idx="0">
                  <c:v>Объем собственных доходов Чувашской Республики, млн. рублей </c:v>
                </c:pt>
              </c:strCache>
            </c:strRef>
          </c:tx>
          <c:spPr>
            <a:solidFill>
              <a:srgbClr val="6699FF"/>
            </a:solidFill>
            <a:effectLst>
              <a:outerShdw blurRad="50800" dist="38100" dir="18900000" algn="bl" rotWithShape="0">
                <a:prstClr val="black">
                  <a:alpha val="40000"/>
                </a:prstClr>
              </a:outerShdw>
            </a:effectLst>
            <a:scene3d>
              <a:camera prst="orthographicFront"/>
              <a:lightRig rig="threePt" dir="t"/>
            </a:scene3d>
            <a:sp3d>
              <a:bevelT/>
            </a:sp3d>
          </c:spPr>
          <c:invertIfNegative val="0"/>
          <c:dLbls>
            <c:dLbl>
              <c:idx val="0"/>
              <c:dLblPos val="outEnd"/>
              <c:showLegendKey val="0"/>
              <c:showVal val="1"/>
              <c:showCatName val="0"/>
              <c:showSerName val="0"/>
              <c:showPercent val="0"/>
              <c:showBubbleSize val="0"/>
            </c:dLbl>
            <c:dLbl>
              <c:idx val="1"/>
              <c:dLblPos val="outEnd"/>
              <c:showLegendKey val="0"/>
              <c:showVal val="1"/>
              <c:showCatName val="0"/>
              <c:showSerName val="0"/>
              <c:showPercent val="0"/>
              <c:showBubbleSize val="0"/>
              <c:extLst>
                <c:ext xmlns:c15="http://schemas.microsoft.com/office/drawing/2012/chart" uri="{CE6537A1-D6FC-4f65-9D91-7224C49458BB}">
                  <c15:layout/>
                </c:ext>
              </c:extLst>
            </c:dLbl>
            <c:dLbl>
              <c:idx val="2"/>
              <c:dLblPos val="outEnd"/>
              <c:showLegendKey val="0"/>
              <c:showVal val="1"/>
              <c:showCatName val="0"/>
              <c:showSerName val="0"/>
              <c:showPercent val="0"/>
              <c:showBubbleSize val="0"/>
              <c:extLst>
                <c:ext xmlns:c15="http://schemas.microsoft.com/office/drawing/2012/chart" uri="{CE6537A1-D6FC-4f65-9D91-7224C49458BB}">
                  <c15:layout/>
                </c:ext>
              </c:extLst>
            </c:dLbl>
            <c:dLbl>
              <c:idx val="3"/>
              <c:dLblPos val="outEnd"/>
              <c:showLegendKey val="0"/>
              <c:showVal val="1"/>
              <c:showCatName val="0"/>
              <c:showSerName val="0"/>
              <c:showPercent val="0"/>
              <c:showBubbleSize val="0"/>
            </c:dLbl>
            <c:spPr>
              <a:noFill/>
              <a:ln>
                <a:noFill/>
              </a:ln>
              <a:effectLst/>
            </c:spPr>
            <c:txPr>
              <a:bodyPr/>
              <a:lstStyle/>
              <a:p>
                <a:pPr>
                  <a:defRPr sz="1300" b="1"/>
                </a:pPr>
                <a:endParaRPr lang="ru-RU"/>
              </a:p>
            </c:txPr>
            <c:dLblPos val="outEnd"/>
            <c:showLegendKey val="0"/>
            <c:showVal val="0"/>
            <c:showCatName val="0"/>
            <c:showSerName val="0"/>
            <c:showPercent val="0"/>
            <c:showBubbleSize val="0"/>
            <c:extLst>
              <c:ext xmlns:c15="http://schemas.microsoft.com/office/drawing/2012/chart" uri="{CE6537A1-D6FC-4f65-9D91-7224C49458BB}">
                <c15:showLeaderLines val="0"/>
              </c:ext>
            </c:extLst>
          </c:dLbls>
          <c:cat>
            <c:strRef>
              <c:f>Лист1!$A$2:$A$5</c:f>
              <c:strCache>
                <c:ptCount val="4"/>
                <c:pt idx="0">
                  <c:v>2014 год</c:v>
                </c:pt>
                <c:pt idx="1">
                  <c:v>2015 год</c:v>
                </c:pt>
                <c:pt idx="2">
                  <c:v>2016 год</c:v>
                </c:pt>
                <c:pt idx="3">
                  <c:v>2017 год</c:v>
                </c:pt>
              </c:strCache>
            </c:strRef>
          </c:cat>
          <c:val>
            <c:numRef>
              <c:f>Лист1!$B$2:$B$5</c:f>
              <c:numCache>
                <c:formatCode>#,##0.0</c:formatCode>
                <c:ptCount val="4"/>
                <c:pt idx="0">
                  <c:v>28704.565500000001</c:v>
                </c:pt>
                <c:pt idx="1">
                  <c:v>29206.746410299998</c:v>
                </c:pt>
                <c:pt idx="2">
                  <c:v>33128.3753</c:v>
                </c:pt>
                <c:pt idx="3">
                  <c:v>34500.188978819999</c:v>
                </c:pt>
              </c:numCache>
            </c:numRef>
          </c:val>
        </c:ser>
        <c:dLbls>
          <c:showLegendKey val="0"/>
          <c:showVal val="0"/>
          <c:showCatName val="0"/>
          <c:showSerName val="0"/>
          <c:showPercent val="0"/>
          <c:showBubbleSize val="0"/>
        </c:dLbls>
        <c:gapWidth val="150"/>
        <c:axId val="145488512"/>
        <c:axId val="144658816"/>
      </c:barChart>
      <c:lineChart>
        <c:grouping val="standard"/>
        <c:varyColors val="0"/>
        <c:ser>
          <c:idx val="2"/>
          <c:order val="1"/>
          <c:tx>
            <c:strRef>
              <c:f>Лист1!$C$1</c:f>
              <c:strCache>
                <c:ptCount val="1"/>
                <c:pt idx="0">
                  <c:v>Собственные доходы на 1 жителя, тыс. рублей</c:v>
                </c:pt>
              </c:strCache>
            </c:strRef>
          </c:tx>
          <c:spPr>
            <a:ln w="25394">
              <a:solidFill>
                <a:srgbClr val="CC99FF"/>
              </a:solidFill>
            </a:ln>
            <a:effectLst>
              <a:outerShdw blurRad="50800" dist="38100" dir="5400000" algn="t" rotWithShape="0">
                <a:prstClr val="black">
                  <a:alpha val="40000"/>
                </a:prstClr>
              </a:outerShdw>
            </a:effectLst>
          </c:spPr>
          <c:marker>
            <c:symbol val="diamond"/>
            <c:size val="48"/>
            <c:spPr>
              <a:solidFill>
                <a:srgbClr val="EC9CC4"/>
              </a:solidFill>
              <a:ln>
                <a:noFill/>
              </a:ln>
              <a:effectLst>
                <a:outerShdw blurRad="50800" dist="38100" dir="5400000" algn="t" rotWithShape="0">
                  <a:prstClr val="black">
                    <a:alpha val="40000"/>
                  </a:prstClr>
                </a:outerShdw>
              </a:effectLst>
            </c:spPr>
          </c:marker>
          <c:dLbls>
            <c:dLbl>
              <c:idx val="0"/>
              <c:spPr/>
              <c:txPr>
                <a:bodyPr/>
                <a:lstStyle/>
                <a:p>
                  <a:pPr>
                    <a:defRPr sz="1100" b="1">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dLbl>
            <c:dLbl>
              <c:idx val="1"/>
              <c:spPr/>
              <c:txPr>
                <a:bodyPr/>
                <a:lstStyle/>
                <a:p>
                  <a:pPr>
                    <a:defRPr sz="1100" b="1">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dLbl>
            <c:dLbl>
              <c:idx val="2"/>
              <c:spPr/>
              <c:txPr>
                <a:bodyPr/>
                <a:lstStyle/>
                <a:p>
                  <a:pPr>
                    <a:defRPr sz="1100" b="1">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dLbl>
            <c:dLbl>
              <c:idx val="3"/>
              <c:spPr>
                <a:noFill/>
                <a:ln>
                  <a:noFill/>
                </a:ln>
                <a:effectLst/>
              </c:spPr>
              <c:txPr>
                <a:bodyPr/>
                <a:lstStyle/>
                <a:p>
                  <a:pPr>
                    <a:defRPr sz="1100" b="1">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dLbl>
            <c:spPr>
              <a:noFill/>
              <a:ln>
                <a:noFill/>
              </a:ln>
              <a:effectLst/>
            </c:spPr>
            <c:txPr>
              <a:bodyPr/>
              <a:lstStyle/>
              <a:p>
                <a:pPr>
                  <a:defRPr sz="110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2014 год</c:v>
                </c:pt>
                <c:pt idx="1">
                  <c:v>2015 год</c:v>
                </c:pt>
                <c:pt idx="2">
                  <c:v>2016 год</c:v>
                </c:pt>
                <c:pt idx="3">
                  <c:v>2017 год</c:v>
                </c:pt>
              </c:strCache>
            </c:strRef>
          </c:cat>
          <c:val>
            <c:numRef>
              <c:f>Лист1!$C$2:$C$5</c:f>
              <c:numCache>
                <c:formatCode>0.00</c:formatCode>
                <c:ptCount val="4"/>
                <c:pt idx="0">
                  <c:v>23.167063388882301</c:v>
                </c:pt>
                <c:pt idx="1">
                  <c:v>23.6042723645694</c:v>
                </c:pt>
                <c:pt idx="2">
                  <c:v>26.795999999999999</c:v>
                </c:pt>
                <c:pt idx="3">
                  <c:v>28.038</c:v>
                </c:pt>
              </c:numCache>
            </c:numRef>
          </c:val>
          <c:smooth val="0"/>
        </c:ser>
        <c:dLbls>
          <c:showLegendKey val="0"/>
          <c:showVal val="0"/>
          <c:showCatName val="0"/>
          <c:showSerName val="0"/>
          <c:showPercent val="0"/>
          <c:showBubbleSize val="0"/>
        </c:dLbls>
        <c:hiLowLines/>
        <c:marker val="1"/>
        <c:smooth val="0"/>
        <c:axId val="144661888"/>
        <c:axId val="144660352"/>
      </c:lineChart>
      <c:catAx>
        <c:axId val="145488512"/>
        <c:scaling>
          <c:orientation val="minMax"/>
        </c:scaling>
        <c:delete val="0"/>
        <c:axPos val="b"/>
        <c:numFmt formatCode="dd/mm/yyyy" sourceLinked="0"/>
        <c:majorTickMark val="out"/>
        <c:minorTickMark val="none"/>
        <c:tickLblPos val="nextTo"/>
        <c:txPr>
          <a:bodyPr/>
          <a:lstStyle/>
          <a:p>
            <a:pPr>
              <a:defRPr sz="1050" b="1">
                <a:latin typeface="Times New Roman" panose="02020603050405020304" pitchFamily="18" charset="0"/>
                <a:cs typeface="Times New Roman" panose="02020603050405020304" pitchFamily="18" charset="0"/>
              </a:defRPr>
            </a:pPr>
            <a:endParaRPr lang="ru-RU"/>
          </a:p>
        </c:txPr>
        <c:crossAx val="144658816"/>
        <c:crosses val="autoZero"/>
        <c:auto val="1"/>
        <c:lblAlgn val="ctr"/>
        <c:lblOffset val="100"/>
        <c:noMultiLvlLbl val="1"/>
      </c:catAx>
      <c:valAx>
        <c:axId val="144658816"/>
        <c:scaling>
          <c:orientation val="minMax"/>
          <c:min val="0"/>
        </c:scaling>
        <c:delete val="0"/>
        <c:axPos val="l"/>
        <c:majorGridlines/>
        <c:numFmt formatCode="#,##0.0" sourceLinked="1"/>
        <c:majorTickMark val="none"/>
        <c:minorTickMark val="none"/>
        <c:tickLblPos val="none"/>
        <c:txPr>
          <a:bodyPr/>
          <a:lstStyle/>
          <a:p>
            <a:pPr>
              <a:defRPr sz="1200" b="1"/>
            </a:pPr>
            <a:endParaRPr lang="ru-RU"/>
          </a:p>
        </c:txPr>
        <c:crossAx val="145488512"/>
        <c:crosses val="autoZero"/>
        <c:crossBetween val="between"/>
      </c:valAx>
      <c:valAx>
        <c:axId val="144660352"/>
        <c:scaling>
          <c:orientation val="minMax"/>
          <c:max val="40"/>
        </c:scaling>
        <c:delete val="0"/>
        <c:axPos val="r"/>
        <c:numFmt formatCode="0.00" sourceLinked="1"/>
        <c:majorTickMark val="none"/>
        <c:minorTickMark val="none"/>
        <c:tickLblPos val="none"/>
        <c:spPr>
          <a:noFill/>
          <a:ln>
            <a:noFill/>
          </a:ln>
        </c:spPr>
        <c:crossAx val="144661888"/>
        <c:crosses val="max"/>
        <c:crossBetween val="between"/>
      </c:valAx>
      <c:catAx>
        <c:axId val="144661888"/>
        <c:scaling>
          <c:orientation val="minMax"/>
        </c:scaling>
        <c:delete val="1"/>
        <c:axPos val="b"/>
        <c:numFmt formatCode="General" sourceLinked="1"/>
        <c:majorTickMark val="out"/>
        <c:minorTickMark val="none"/>
        <c:tickLblPos val="nextTo"/>
        <c:crossAx val="144660352"/>
        <c:crosses val="autoZero"/>
        <c:auto val="1"/>
        <c:lblAlgn val="ctr"/>
        <c:lblOffset val="100"/>
        <c:noMultiLvlLbl val="0"/>
      </c:catAx>
      <c:spPr>
        <a:noFill/>
        <a:ln w="25394">
          <a:noFill/>
        </a:ln>
      </c:spPr>
    </c:plotArea>
    <c:legend>
      <c:legendPos val="r"/>
      <c:legendEntry>
        <c:idx val="0"/>
        <c:txPr>
          <a:bodyPr/>
          <a:lstStyle/>
          <a:p>
            <a:pPr>
              <a:defRPr sz="1100" b="0">
                <a:latin typeface="Times New Roman" panose="02020603050405020304" pitchFamily="18" charset="0"/>
                <a:cs typeface="Times New Roman" panose="02020603050405020304" pitchFamily="18" charset="0"/>
              </a:defRPr>
            </a:pPr>
            <a:endParaRPr lang="ru-RU"/>
          </a:p>
        </c:txPr>
      </c:legendEntry>
      <c:legendEntry>
        <c:idx val="1"/>
        <c:txPr>
          <a:bodyPr/>
          <a:lstStyle/>
          <a:p>
            <a:pPr>
              <a:defRPr sz="1100" b="0">
                <a:latin typeface="Times New Roman" panose="02020603050405020304" pitchFamily="18" charset="0"/>
                <a:cs typeface="Times New Roman" panose="02020603050405020304" pitchFamily="18" charset="0"/>
              </a:defRPr>
            </a:pPr>
            <a:endParaRPr lang="ru-RU"/>
          </a:p>
        </c:txPr>
      </c:legendEntry>
      <c:layout>
        <c:manualLayout>
          <c:xMode val="edge"/>
          <c:yMode val="edge"/>
          <c:x val="3.1894831521821293E-2"/>
          <c:y val="0.77200166166547912"/>
          <c:w val="0.92796610169491511"/>
          <c:h val="0.14866760168302945"/>
        </c:manualLayout>
      </c:layout>
      <c:overlay val="0"/>
      <c:txPr>
        <a:bodyPr/>
        <a:lstStyle/>
        <a:p>
          <a:pPr>
            <a:defRPr sz="1100" b="0">
              <a:latin typeface="Times New Roman" panose="02020603050405020304" pitchFamily="18" charset="0"/>
              <a:cs typeface="Times New Roman" panose="02020603050405020304" pitchFamily="18" charset="0"/>
            </a:defRPr>
          </a:pPr>
          <a:endParaRPr lang="ru-RU"/>
        </a:p>
      </c:txPr>
    </c:legend>
    <c:plotVisOnly val="1"/>
    <c:dispBlanksAs val="zero"/>
    <c:showDLblsOverMax val="0"/>
  </c:chart>
  <c:txPr>
    <a:bodyPr/>
    <a:lstStyle/>
    <a:p>
      <a:pPr>
        <a:defRPr sz="1800">
          <a:latin typeface="Arial Cyr" pitchFamily="34" charset="0"/>
          <a:cs typeface="Arial Cyr" pitchFamily="34" charset="0"/>
        </a:defRPr>
      </a:pPr>
      <a:endParaRPr lang="ru-RU"/>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0"/>
      <c:rAngAx val="0"/>
      <c:perspective val="30"/>
    </c:view3D>
    <c:floor>
      <c:thickness val="0"/>
    </c:floor>
    <c:sideWall>
      <c:thickness val="0"/>
    </c:sideWall>
    <c:backWall>
      <c:thickness val="0"/>
    </c:backWall>
    <c:plotArea>
      <c:layout>
        <c:manualLayout>
          <c:layoutTarget val="inner"/>
          <c:xMode val="edge"/>
          <c:yMode val="edge"/>
          <c:x val="0"/>
          <c:y val="4.9777773132432965E-2"/>
          <c:w val="0.94708581869639474"/>
          <c:h val="0.94785185671840377"/>
        </c:manualLayout>
      </c:layout>
      <c:pie3DChart>
        <c:varyColors val="1"/>
        <c:ser>
          <c:idx val="0"/>
          <c:order val="0"/>
          <c:tx>
            <c:strRef>
              <c:f>Лист1!$B$1</c:f>
              <c:strCache>
                <c:ptCount val="1"/>
                <c:pt idx="0">
                  <c:v>% в собственных доходах</c:v>
                </c:pt>
              </c:strCache>
            </c:strRef>
          </c:tx>
          <c:explosion val="25"/>
          <c:dPt>
            <c:idx val="0"/>
            <c:bubble3D val="0"/>
            <c:explosion val="8"/>
            <c:spPr>
              <a:solidFill>
                <a:srgbClr val="1DD526"/>
              </a:solidFill>
            </c:spPr>
          </c:dPt>
          <c:dPt>
            <c:idx val="1"/>
            <c:bubble3D val="0"/>
            <c:spPr>
              <a:solidFill>
                <a:srgbClr val="FF0066"/>
              </a:solidFill>
            </c:spPr>
          </c:dPt>
          <c:cat>
            <c:strRef>
              <c:f>Лист1!$A$2:$A$3</c:f>
              <c:strCache>
                <c:ptCount val="2"/>
                <c:pt idx="0">
                  <c:v>10 крупных</c:v>
                </c:pt>
                <c:pt idx="1">
                  <c:v>остальные</c:v>
                </c:pt>
              </c:strCache>
            </c:strRef>
          </c:cat>
          <c:val>
            <c:numRef>
              <c:f>Лист1!$B$2:$B$3</c:f>
              <c:numCache>
                <c:formatCode>General</c:formatCode>
                <c:ptCount val="2"/>
                <c:pt idx="0">
                  <c:v>24.39</c:v>
                </c:pt>
                <c:pt idx="1">
                  <c:v>75.61</c:v>
                </c:pt>
              </c:numCache>
            </c:numRef>
          </c:val>
        </c:ser>
        <c:dLbls>
          <c:showLegendKey val="0"/>
          <c:showVal val="0"/>
          <c:showCatName val="0"/>
          <c:showSerName val="0"/>
          <c:showPercent val="0"/>
          <c:showBubbleSize val="0"/>
          <c:showLeaderLines val="1"/>
        </c:dLbls>
      </c:pie3DChart>
      <c:spPr>
        <a:noFill/>
        <a:ln w="25373">
          <a:noFill/>
        </a:ln>
      </c:spPr>
    </c:plotArea>
    <c:plotVisOnly val="1"/>
    <c:dispBlanksAs val="zero"/>
    <c:showDLblsOverMax val="0"/>
  </c:chart>
  <c:txPr>
    <a:bodyPr/>
    <a:lstStyle/>
    <a:p>
      <a:pPr>
        <a:defRPr sz="1798"/>
      </a:pPr>
      <a:endParaRPr lang="ru-RU"/>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latin typeface="Times New Roman" panose="02020603050405020304" pitchFamily="18" charset="0"/>
                <a:cs typeface="Times New Roman" panose="02020603050405020304" pitchFamily="18" charset="0"/>
              </a:defRPr>
            </a:pPr>
            <a:r>
              <a:rPr lang="ru-RU" dirty="0" smtClean="0">
                <a:latin typeface="Times New Roman" panose="02020603050405020304" pitchFamily="18" charset="0"/>
                <a:cs typeface="Times New Roman" panose="02020603050405020304" pitchFamily="18" charset="0"/>
              </a:rPr>
              <a:t>Налог </a:t>
            </a:r>
            <a:r>
              <a:rPr lang="ru-RU" dirty="0">
                <a:latin typeface="Times New Roman" panose="02020603050405020304" pitchFamily="18" charset="0"/>
                <a:cs typeface="Times New Roman" panose="02020603050405020304" pitchFamily="18" charset="0"/>
              </a:rPr>
              <a:t>на </a:t>
            </a:r>
            <a:r>
              <a:rPr lang="ru-RU" dirty="0" smtClean="0">
                <a:latin typeface="Times New Roman" panose="02020603050405020304" pitchFamily="18" charset="0"/>
                <a:cs typeface="Times New Roman" panose="02020603050405020304" pitchFamily="18" charset="0"/>
              </a:rPr>
              <a:t>имущество </a:t>
            </a:r>
            <a:r>
              <a:rPr lang="ru-RU" dirty="0">
                <a:latin typeface="Times New Roman" panose="02020603050405020304" pitchFamily="18" charset="0"/>
                <a:cs typeface="Times New Roman" panose="02020603050405020304" pitchFamily="18" charset="0"/>
              </a:rPr>
              <a:t>организаций</a:t>
            </a:r>
          </a:p>
        </c:rich>
      </c:tx>
      <c:overlay val="0"/>
    </c:title>
    <c:autoTitleDeleted val="0"/>
    <c:view3D>
      <c:rotX val="5"/>
      <c:rotY val="5"/>
      <c:depthPercent val="100"/>
      <c:rAngAx val="1"/>
    </c:view3D>
    <c:floor>
      <c:thickness val="0"/>
    </c:floor>
    <c:sideWall>
      <c:thickness val="0"/>
    </c:sideWall>
    <c:backWall>
      <c:thickness val="0"/>
    </c:backWall>
    <c:plotArea>
      <c:layout/>
      <c:bar3DChart>
        <c:barDir val="col"/>
        <c:grouping val="stacked"/>
        <c:varyColors val="0"/>
        <c:ser>
          <c:idx val="0"/>
          <c:order val="0"/>
          <c:tx>
            <c:strRef>
              <c:f>Лист1!$B$1</c:f>
              <c:strCache>
                <c:ptCount val="1"/>
                <c:pt idx="0">
                  <c:v>Поступление налога на прибыль организаций</c:v>
                </c:pt>
              </c:strCache>
            </c:strRef>
          </c:tx>
          <c:spPr>
            <a:gradFill>
              <a:gsLst>
                <a:gs pos="0">
                  <a:schemeClr val="accent6">
                    <a:lumMod val="40000"/>
                    <a:lumOff val="60000"/>
                  </a:schemeClr>
                </a:gs>
                <a:gs pos="9000">
                  <a:schemeClr val="accent6">
                    <a:lumMod val="40000"/>
                    <a:lumOff val="60000"/>
                  </a:schemeClr>
                </a:gs>
                <a:gs pos="45000">
                  <a:schemeClr val="accent6">
                    <a:lumMod val="75000"/>
                  </a:schemeClr>
                </a:gs>
                <a:gs pos="100000">
                  <a:schemeClr val="accent6">
                    <a:lumMod val="50000"/>
                  </a:schemeClr>
                </a:gs>
              </a:gsLst>
              <a:lin ang="5400000" scaled="1"/>
            </a:gradFill>
          </c:spPr>
          <c:invertIfNegative val="0"/>
          <c:dLbls>
            <c:spPr>
              <a:noFill/>
              <a:ln>
                <a:noFill/>
              </a:ln>
              <a:effectLst/>
            </c:spPr>
            <c:txPr>
              <a:bodyPr/>
              <a:lstStyle/>
              <a:p>
                <a:pPr>
                  <a:defRPr b="1">
                    <a:solidFill>
                      <a:schemeClr val="tx1"/>
                    </a:solidFill>
                    <a:effectLst/>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2016 год</c:v>
                </c:pt>
                <c:pt idx="1">
                  <c:v>2017 год</c:v>
                </c:pt>
              </c:strCache>
            </c:strRef>
          </c:cat>
          <c:val>
            <c:numRef>
              <c:f>Лист1!$B$2:$B$3</c:f>
              <c:numCache>
                <c:formatCode>#,##0</c:formatCode>
                <c:ptCount val="2"/>
                <c:pt idx="0">
                  <c:v>2531.2417</c:v>
                </c:pt>
                <c:pt idx="1">
                  <c:v>2744.2053000000001</c:v>
                </c:pt>
              </c:numCache>
            </c:numRef>
          </c:val>
        </c:ser>
        <c:dLbls>
          <c:showLegendKey val="0"/>
          <c:showVal val="0"/>
          <c:showCatName val="0"/>
          <c:showSerName val="0"/>
          <c:showPercent val="0"/>
          <c:showBubbleSize val="0"/>
        </c:dLbls>
        <c:gapWidth val="150"/>
        <c:shape val="cylinder"/>
        <c:axId val="144801152"/>
        <c:axId val="144802944"/>
        <c:axId val="0"/>
      </c:bar3DChart>
      <c:catAx>
        <c:axId val="144801152"/>
        <c:scaling>
          <c:orientation val="minMax"/>
        </c:scaling>
        <c:delete val="0"/>
        <c:axPos val="b"/>
        <c:numFmt formatCode="General" sourceLinked="1"/>
        <c:majorTickMark val="out"/>
        <c:minorTickMark val="none"/>
        <c:tickLblPos val="nextTo"/>
        <c:txPr>
          <a:bodyPr/>
          <a:lstStyle/>
          <a:p>
            <a:pPr>
              <a:defRPr b="1">
                <a:latin typeface="Times New Roman" panose="02020603050405020304" pitchFamily="18" charset="0"/>
                <a:cs typeface="Times New Roman" panose="02020603050405020304" pitchFamily="18" charset="0"/>
              </a:defRPr>
            </a:pPr>
            <a:endParaRPr lang="ru-RU"/>
          </a:p>
        </c:txPr>
        <c:crossAx val="144802944"/>
        <c:crosses val="autoZero"/>
        <c:auto val="1"/>
        <c:lblAlgn val="ctr"/>
        <c:lblOffset val="100"/>
        <c:noMultiLvlLbl val="0"/>
      </c:catAx>
      <c:valAx>
        <c:axId val="144802944"/>
        <c:scaling>
          <c:orientation val="minMax"/>
          <c:min val="0"/>
        </c:scaling>
        <c:delete val="0"/>
        <c:axPos val="l"/>
        <c:majorGridlines/>
        <c:numFmt formatCode="#,##0"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144801152"/>
        <c:crosses val="autoZero"/>
        <c:crossBetween val="between"/>
      </c:valAx>
      <c:spPr>
        <a:noFill/>
        <a:ln w="25390">
          <a:noFill/>
        </a:ln>
      </c:spPr>
    </c:plotArea>
    <c:plotVisOnly val="1"/>
    <c:dispBlanksAs val="gap"/>
    <c:showDLblsOverMax val="0"/>
  </c:chart>
  <c:txPr>
    <a:bodyPr/>
    <a:lstStyle/>
    <a:p>
      <a:pPr>
        <a:defRPr sz="1200">
          <a:latin typeface="TimesET" pitchFamily="2" charset="0"/>
        </a:defRPr>
      </a:pPr>
      <a:endParaRPr lang="ru-RU"/>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sz="1400">
              <a:latin typeface="Times New Roman" panose="02020603050405020304" pitchFamily="18" charset="0"/>
              <a:cs typeface="Times New Roman" panose="02020603050405020304" pitchFamily="18" charset="0"/>
            </a:defRPr>
          </a:pPr>
          <a:endParaRPr lang="ru-RU"/>
        </a:p>
      </c:txPr>
    </c:title>
    <c:autoTitleDeleted val="0"/>
    <c:view3D>
      <c:rotX val="5"/>
      <c:rotY val="5"/>
      <c:depthPercent val="100"/>
      <c:rAngAx val="1"/>
    </c:view3D>
    <c:floor>
      <c:thickness val="0"/>
    </c:floor>
    <c:sideWall>
      <c:thickness val="0"/>
    </c:sideWall>
    <c:backWall>
      <c:thickness val="0"/>
    </c:backWall>
    <c:plotArea>
      <c:layout/>
      <c:bar3DChart>
        <c:barDir val="col"/>
        <c:grouping val="stacked"/>
        <c:varyColors val="0"/>
        <c:ser>
          <c:idx val="0"/>
          <c:order val="0"/>
          <c:tx>
            <c:strRef>
              <c:f>Лист1!$B$1</c:f>
              <c:strCache>
                <c:ptCount val="1"/>
                <c:pt idx="0">
                  <c:v>Налог на доходы физических лиц</c:v>
                </c:pt>
              </c:strCache>
            </c:strRef>
          </c:tx>
          <c:spPr>
            <a:gradFill>
              <a:gsLst>
                <a:gs pos="0">
                  <a:srgbClr val="3399FF"/>
                </a:gs>
                <a:gs pos="81000">
                  <a:srgbClr val="1170FF"/>
                </a:gs>
                <a:gs pos="100000">
                  <a:srgbClr val="006699"/>
                </a:gs>
              </a:gsLst>
              <a:lin ang="5400000" scaled="0"/>
            </a:gradFill>
          </c:spPr>
          <c:invertIfNegative val="0"/>
          <c:dLbls>
            <c:spPr>
              <a:noFill/>
              <a:ln>
                <a:noFill/>
              </a:ln>
              <a:effectLst/>
            </c:spPr>
            <c:txPr>
              <a:bodyPr/>
              <a:lstStyle/>
              <a:p>
                <a:pPr>
                  <a:defRPr b="1">
                    <a:solidFill>
                      <a:schemeClr val="tx1"/>
                    </a:solidFill>
                    <a:effectLst/>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2016 год</c:v>
                </c:pt>
                <c:pt idx="1">
                  <c:v>2017 год</c:v>
                </c:pt>
              </c:strCache>
            </c:strRef>
          </c:cat>
          <c:val>
            <c:numRef>
              <c:f>Лист1!$B$2:$B$3</c:f>
              <c:numCache>
                <c:formatCode>#,##0</c:formatCode>
                <c:ptCount val="2"/>
                <c:pt idx="0">
                  <c:v>7798.7</c:v>
                </c:pt>
                <c:pt idx="1">
                  <c:v>8724.4572000000007</c:v>
                </c:pt>
              </c:numCache>
            </c:numRef>
          </c:val>
        </c:ser>
        <c:dLbls>
          <c:showLegendKey val="0"/>
          <c:showVal val="0"/>
          <c:showCatName val="0"/>
          <c:showSerName val="0"/>
          <c:showPercent val="0"/>
          <c:showBubbleSize val="0"/>
        </c:dLbls>
        <c:gapWidth val="150"/>
        <c:shape val="cylinder"/>
        <c:axId val="144886400"/>
        <c:axId val="144888192"/>
        <c:axId val="0"/>
      </c:bar3DChart>
      <c:catAx>
        <c:axId val="144886400"/>
        <c:scaling>
          <c:orientation val="minMax"/>
        </c:scaling>
        <c:delete val="0"/>
        <c:axPos val="b"/>
        <c:numFmt formatCode="General" sourceLinked="1"/>
        <c:majorTickMark val="out"/>
        <c:minorTickMark val="none"/>
        <c:tickLblPos val="nextTo"/>
        <c:txPr>
          <a:bodyPr/>
          <a:lstStyle/>
          <a:p>
            <a:pPr>
              <a:defRPr b="1">
                <a:latin typeface="Times New Roman" panose="02020603050405020304" pitchFamily="18" charset="0"/>
                <a:cs typeface="Times New Roman" panose="02020603050405020304" pitchFamily="18" charset="0"/>
              </a:defRPr>
            </a:pPr>
            <a:endParaRPr lang="ru-RU"/>
          </a:p>
        </c:txPr>
        <c:crossAx val="144888192"/>
        <c:crosses val="autoZero"/>
        <c:auto val="1"/>
        <c:lblAlgn val="ctr"/>
        <c:lblOffset val="100"/>
        <c:noMultiLvlLbl val="0"/>
      </c:catAx>
      <c:valAx>
        <c:axId val="144888192"/>
        <c:scaling>
          <c:orientation val="minMax"/>
          <c:min val="0"/>
        </c:scaling>
        <c:delete val="0"/>
        <c:axPos val="l"/>
        <c:majorGridlines/>
        <c:numFmt formatCode="#,##0"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144886400"/>
        <c:crosses val="autoZero"/>
        <c:crossBetween val="between"/>
      </c:valAx>
      <c:spPr>
        <a:noFill/>
        <a:ln w="25390">
          <a:noFill/>
        </a:ln>
      </c:spPr>
    </c:plotArea>
    <c:plotVisOnly val="1"/>
    <c:dispBlanksAs val="gap"/>
    <c:showDLblsOverMax val="0"/>
  </c:chart>
  <c:txPr>
    <a:bodyPr/>
    <a:lstStyle/>
    <a:p>
      <a:pPr>
        <a:defRPr sz="1200">
          <a:latin typeface="TimesET" pitchFamily="2" charset="0"/>
        </a:defRPr>
      </a:pPr>
      <a:endParaRPr lang="ru-RU"/>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t>Налог, взимаемый в связи с применением УСН</a:t>
            </a:r>
            <a:endParaRPr lang="ru-RU" dirty="0"/>
          </a:p>
        </c:rich>
      </c:tx>
      <c:overlay val="0"/>
    </c:title>
    <c:autoTitleDeleted val="0"/>
    <c:view3D>
      <c:rotX val="5"/>
      <c:rotY val="5"/>
      <c:depthPercent val="100"/>
      <c:rAngAx val="1"/>
    </c:view3D>
    <c:floor>
      <c:thickness val="0"/>
    </c:floor>
    <c:sideWall>
      <c:thickness val="0"/>
    </c:sideWall>
    <c:backWall>
      <c:thickness val="0"/>
    </c:backWall>
    <c:plotArea>
      <c:layout/>
      <c:bar3DChart>
        <c:barDir val="col"/>
        <c:grouping val="stacked"/>
        <c:varyColors val="0"/>
        <c:ser>
          <c:idx val="0"/>
          <c:order val="0"/>
          <c:tx>
            <c:strRef>
              <c:f>Лист1!$B$1</c:f>
              <c:strCache>
                <c:ptCount val="1"/>
                <c:pt idx="0">
                  <c:v>Акцизы на нефтепродукты</c:v>
                </c:pt>
              </c:strCache>
            </c:strRef>
          </c:tx>
          <c:spPr>
            <a:gradFill>
              <a:gsLst>
                <a:gs pos="0">
                  <a:srgbClr val="DDEBCF"/>
                </a:gs>
                <a:gs pos="50000">
                  <a:srgbClr val="9CB86E"/>
                </a:gs>
                <a:gs pos="100000">
                  <a:srgbClr val="156B13"/>
                </a:gs>
              </a:gsLst>
              <a:lin ang="5400000" scaled="0"/>
            </a:gradFill>
          </c:spPr>
          <c:invertIfNegative val="0"/>
          <c:dLbls>
            <c:spPr>
              <a:noFill/>
              <a:ln>
                <a:noFill/>
              </a:ln>
              <a:effectLst/>
            </c:spPr>
            <c:txPr>
              <a:bodyPr/>
              <a:lstStyle/>
              <a:p>
                <a:pPr>
                  <a:defRPr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2016 год</c:v>
                </c:pt>
                <c:pt idx="1">
                  <c:v>2017 год</c:v>
                </c:pt>
              </c:strCache>
            </c:strRef>
          </c:cat>
          <c:val>
            <c:numRef>
              <c:f>Лист1!$B$2:$B$3</c:f>
              <c:numCache>
                <c:formatCode>#,##0</c:formatCode>
                <c:ptCount val="2"/>
                <c:pt idx="0">
                  <c:v>1726.7850000000001</c:v>
                </c:pt>
                <c:pt idx="1">
                  <c:v>1998.3924999999999</c:v>
                </c:pt>
              </c:numCache>
            </c:numRef>
          </c:val>
        </c:ser>
        <c:dLbls>
          <c:showLegendKey val="0"/>
          <c:showVal val="0"/>
          <c:showCatName val="0"/>
          <c:showSerName val="0"/>
          <c:showPercent val="0"/>
          <c:showBubbleSize val="0"/>
        </c:dLbls>
        <c:gapWidth val="150"/>
        <c:shape val="cylinder"/>
        <c:axId val="145233792"/>
        <c:axId val="145235328"/>
        <c:axId val="0"/>
      </c:bar3DChart>
      <c:catAx>
        <c:axId val="145233792"/>
        <c:scaling>
          <c:orientation val="minMax"/>
        </c:scaling>
        <c:delete val="0"/>
        <c:axPos val="b"/>
        <c:numFmt formatCode="General" sourceLinked="1"/>
        <c:majorTickMark val="out"/>
        <c:minorTickMark val="none"/>
        <c:tickLblPos val="nextTo"/>
        <c:txPr>
          <a:bodyPr/>
          <a:lstStyle/>
          <a:p>
            <a:pPr>
              <a:defRPr b="1"/>
            </a:pPr>
            <a:endParaRPr lang="ru-RU"/>
          </a:p>
        </c:txPr>
        <c:crossAx val="145235328"/>
        <c:crosses val="autoZero"/>
        <c:auto val="1"/>
        <c:lblAlgn val="ctr"/>
        <c:lblOffset val="100"/>
        <c:noMultiLvlLbl val="0"/>
      </c:catAx>
      <c:valAx>
        <c:axId val="145235328"/>
        <c:scaling>
          <c:orientation val="minMax"/>
          <c:min val="0"/>
        </c:scaling>
        <c:delete val="0"/>
        <c:axPos val="l"/>
        <c:majorGridlines/>
        <c:numFmt formatCode="#,##0" sourceLinked="1"/>
        <c:majorTickMark val="out"/>
        <c:minorTickMark val="none"/>
        <c:tickLblPos val="nextTo"/>
        <c:crossAx val="145233792"/>
        <c:crosses val="autoZero"/>
        <c:crossBetween val="between"/>
      </c:valAx>
      <c:spPr>
        <a:noFill/>
        <a:ln w="25390">
          <a:noFill/>
        </a:ln>
      </c:spPr>
    </c:plotArea>
    <c:plotVisOnly val="1"/>
    <c:dispBlanksAs val="gap"/>
    <c:showDLblsOverMax val="0"/>
  </c:chart>
  <c:txPr>
    <a:bodyPr/>
    <a:lstStyle/>
    <a:p>
      <a:pPr>
        <a:defRPr sz="1200">
          <a:latin typeface="Times New Roman" panose="02020603050405020304" pitchFamily="18" charset="0"/>
          <a:cs typeface="Times New Roman" panose="02020603050405020304" pitchFamily="18" charset="0"/>
        </a:defRPr>
      </a:pPr>
      <a:endParaRPr lang="ru-RU"/>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title>
      <c:overlay val="0"/>
    </c:title>
    <c:autoTitleDeleted val="0"/>
    <c:plotArea>
      <c:layout>
        <c:manualLayout>
          <c:layoutTarget val="inner"/>
          <c:xMode val="edge"/>
          <c:yMode val="edge"/>
          <c:x val="3.9134772062363439E-2"/>
          <c:y val="0.11659493550636081"/>
          <c:w val="0.46499787060696962"/>
          <c:h val="0.80869194888168627"/>
        </c:manualLayout>
      </c:layout>
      <c:doughnutChart>
        <c:varyColors val="1"/>
        <c:ser>
          <c:idx val="1"/>
          <c:order val="0"/>
          <c:tx>
            <c:strRef>
              <c:f>Лист1!$A$2</c:f>
              <c:strCache>
                <c:ptCount val="1"/>
              </c:strCache>
            </c:strRef>
          </c:tx>
          <c:spPr>
            <a:effectLst>
              <a:outerShdw blurRad="50800" dist="38100" dir="10800000" algn="r" rotWithShape="0">
                <a:prstClr val="black">
                  <a:alpha val="40000"/>
                </a:prstClr>
              </a:outerShdw>
            </a:effectLst>
            <a:scene3d>
              <a:camera prst="orthographicFront"/>
              <a:lightRig rig="threePt" dir="t">
                <a:rot lat="0" lon="0" rev="1200000"/>
              </a:lightRig>
            </a:scene3d>
            <a:sp3d prstMaterial="softEdge">
              <a:bevelT w="63500" h="25400"/>
            </a:sp3d>
          </c:spPr>
          <c:explosion val="2"/>
          <c:dLbls>
            <c:dLbl>
              <c:idx val="0"/>
              <c:layout>
                <c:manualLayout>
                  <c:x val="-9.700311076547051E-2"/>
                  <c:y val="-9.713091460047111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7251254490241825E-2"/>
                  <c:y val="-2.616214945521360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6.8537176424841681E-2"/>
                  <c:y val="0.1408420400953839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9992500833240753E-2"/>
                  <c:y val="0.12618887756432859"/>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c:spPr>
            <c:txPr>
              <a:bodyPr/>
              <a:lstStyle/>
              <a:p>
                <a:pPr>
                  <a:defRPr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extLst>
          </c:dLbls>
          <c:cat>
            <c:strRef>
              <c:f>Лист1!$B$1:$E$1</c:f>
              <c:strCache>
                <c:ptCount val="4"/>
                <c:pt idx="0">
                  <c:v>Расходные обязательства, возникшие в результате принятия нормативных правовых актов субъекта РФ, заключения договоров (соглашений) по предметам совместного ведения Российской Федерации и субъектов Российской Федерации</c:v>
                </c:pt>
                <c:pt idx="1">
                  <c:v>Расходные обязательства, возникшие в результате принятия нормативных правовых актов субъекта РФ, предусматривающих предоставление из бюджета субъекта РФ межбюджетных трансфертов</c:v>
                </c:pt>
                <c:pt idx="2">
                  <c:v>Расходные обязательства, возникшие в результате принятия нормативных правовых актов субъекта РФ, предусматривающих реализацию субъектом РФ переданных полномочий за счет средств субвенций из федерального бюджета</c:v>
                </c:pt>
                <c:pt idx="3">
                  <c:v>Иные расходные обязательства</c:v>
                </c:pt>
              </c:strCache>
            </c:strRef>
          </c:cat>
          <c:val>
            <c:numRef>
              <c:f>Лист1!$B$2:$E$2</c:f>
              <c:numCache>
                <c:formatCode>#,##0.00</c:formatCode>
                <c:ptCount val="4"/>
                <c:pt idx="0">
                  <c:v>27330.3717</c:v>
                </c:pt>
                <c:pt idx="1">
                  <c:v>14740.6801</c:v>
                </c:pt>
                <c:pt idx="2">
                  <c:v>1752.778</c:v>
                </c:pt>
                <c:pt idx="3">
                  <c:v>43.3</c:v>
                </c:pt>
              </c:numCache>
            </c:numRef>
          </c:val>
        </c:ser>
        <c:dLbls>
          <c:showLegendKey val="0"/>
          <c:showVal val="0"/>
          <c:showCatName val="0"/>
          <c:showSerName val="0"/>
          <c:showPercent val="0"/>
          <c:showBubbleSize val="0"/>
          <c:showLeaderLines val="0"/>
        </c:dLbls>
        <c:firstSliceAng val="180"/>
        <c:holeSize val="50"/>
      </c:doughnutChart>
    </c:plotArea>
    <c:legend>
      <c:legendPos val="r"/>
      <c:layout>
        <c:manualLayout>
          <c:xMode val="edge"/>
          <c:yMode val="edge"/>
          <c:x val="0.52641870810650671"/>
          <c:y val="0.32696628715971976"/>
          <c:w val="0.46476271155056853"/>
          <c:h val="0.6244682555400447"/>
        </c:manualLayout>
      </c:layout>
      <c:overlay val="0"/>
      <c:txPr>
        <a:bodyPr/>
        <a:lstStyle/>
        <a:p>
          <a:pPr algn="just">
            <a:defRPr sz="1100" b="0">
              <a:latin typeface="Times New Roman" panose="02020603050405020304" pitchFamily="18" charset="0"/>
              <a:cs typeface="Times New Roman" panose="02020603050405020304" pitchFamily="18" charset="0"/>
            </a:defRPr>
          </a:pPr>
          <a:endParaRPr lang="ru-RU"/>
        </a:p>
      </c:txPr>
    </c:legend>
    <c:plotVisOnly val="1"/>
    <c:dispBlanksAs val="zero"/>
    <c:showDLblsOverMax val="0"/>
  </c:chart>
  <c:txPr>
    <a:bodyPr/>
    <a:lstStyle/>
    <a:p>
      <a:pPr>
        <a:defRPr sz="1809"/>
      </a:pPr>
      <a:endParaRPr lang="ru-RU"/>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title>
      <c:tx>
        <c:rich>
          <a:bodyPr/>
          <a:lstStyle/>
          <a:p>
            <a:pPr algn="r">
              <a:defRPr/>
            </a:pPr>
            <a:r>
              <a:rPr lang="ru-RU"/>
              <a:t>на 01.01.2017  (за 2016 год)</a:t>
            </a:r>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spPr>
            <a:solidFill>
              <a:srgbClr val="66CCFF"/>
            </a:solidFill>
          </c:spPr>
          <c:invertIfNegative val="0"/>
          <c:dPt>
            <c:idx val="10"/>
            <c:invertIfNegative val="0"/>
            <c:bubble3D val="0"/>
            <c:spPr>
              <a:solidFill>
                <a:srgbClr val="FFFF99"/>
              </a:solidFill>
            </c:spPr>
          </c:dPt>
          <c:dPt>
            <c:idx val="12"/>
            <c:invertIfNegative val="0"/>
            <c:bubble3D val="0"/>
          </c:dPt>
          <c:dLbls>
            <c:dLbl>
              <c:idx val="0"/>
              <c:layout>
                <c:manualLayout>
                  <c:x val="-7.2093551316984557E-3"/>
                  <c:y val="-1.9420384951881014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7465940054495913E-4"/>
                  <c:y val="-1.3045348498104403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8.3333333333333332E-3"/>
                  <c:y val="4.329004329004329E-3"/>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
                  <c:y val="-6.1326188393117523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
                  <c:y val="-1.0461869349664626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0"/>
                  <c:y val="-1.0161125692621755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0"/>
                  <c:y val="1.8518518518518517E-2"/>
                </c:manualLayout>
              </c:layout>
              <c:showLegendKey val="0"/>
              <c:showVal val="1"/>
              <c:showCatName val="0"/>
              <c:showSerName val="0"/>
              <c:showPercent val="0"/>
              <c:showBubbleSize val="0"/>
              <c:extLst>
                <c:ext xmlns:c15="http://schemas.microsoft.com/office/drawing/2012/chart" uri="{CE6537A1-D6FC-4f65-9D91-7224C49458BB}"/>
              </c:extLst>
            </c:dLbl>
            <c:dLbl>
              <c:idx val="10"/>
              <c:spPr>
                <a:noFill/>
                <a:ln>
                  <a:noFill/>
                </a:ln>
                <a:effectLst/>
              </c:spPr>
              <c:txPr>
                <a:bodyPr/>
                <a:lstStyle/>
                <a:p>
                  <a:pPr>
                    <a:defRPr/>
                  </a:pPr>
                  <a:endParaRPr lang="ru-RU"/>
                </a:p>
              </c:txPr>
              <c:showLegendKey val="0"/>
              <c:showVal val="1"/>
              <c:showCatName val="0"/>
              <c:showSerName val="0"/>
              <c:showPercent val="0"/>
              <c:showBubbleSize val="0"/>
            </c:dLbl>
            <c:dLbl>
              <c:idx val="12"/>
              <c:layout>
                <c:manualLayout>
                  <c:x val="2.7777777777777779E-3"/>
                  <c:y val="1.2987012987012988E-2"/>
                </c:manualLayout>
              </c:layout>
              <c:showLegendKey val="0"/>
              <c:showVal val="1"/>
              <c:showCatName val="0"/>
              <c:showSerName val="0"/>
              <c:showPercent val="0"/>
              <c:showBubbleSize val="0"/>
              <c:extLst>
                <c:ext xmlns:c15="http://schemas.microsoft.com/office/drawing/2012/chart" uri="{CE6537A1-D6FC-4f65-9D91-7224C49458BB}"/>
              </c:extLst>
            </c:dLbl>
            <c:dLbl>
              <c:idx val="13"/>
              <c:layout>
                <c:manualLayout>
                  <c:x val="1.6666666666666566E-2"/>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Лист1!$A$3:$A$16</c:f>
              <c:strCache>
                <c:ptCount val="14"/>
                <c:pt idx="0">
                  <c:v>Оренбургская обл.</c:v>
                </c:pt>
                <c:pt idx="1">
                  <c:v>Самарская обл.</c:v>
                </c:pt>
                <c:pt idx="2">
                  <c:v>Нижегородская обл.</c:v>
                </c:pt>
                <c:pt idx="3">
                  <c:v>Пермский край</c:v>
                </c:pt>
                <c:pt idx="4">
                  <c:v>Башкортостан</c:v>
                </c:pt>
                <c:pt idx="5">
                  <c:v>Татарстан</c:v>
                </c:pt>
                <c:pt idx="6">
                  <c:v>Ульяновская обл.</c:v>
                </c:pt>
                <c:pt idx="7">
                  <c:v>Пензенская обл.</c:v>
                </c:pt>
                <c:pt idx="8">
                  <c:v>Удмуртия</c:v>
                </c:pt>
                <c:pt idx="9">
                  <c:v>Саратовская обл.</c:v>
                </c:pt>
                <c:pt idx="10">
                  <c:v>Чувашия</c:v>
                </c:pt>
                <c:pt idx="11">
                  <c:v>Мордовия</c:v>
                </c:pt>
                <c:pt idx="12">
                  <c:v>Марий Эл</c:v>
                </c:pt>
                <c:pt idx="13">
                  <c:v>Кировская обл.</c:v>
                </c:pt>
              </c:strCache>
            </c:strRef>
          </c:cat>
          <c:val>
            <c:numRef>
              <c:f>Лист1!$B$3:$B$16</c:f>
              <c:numCache>
                <c:formatCode>0.0</c:formatCode>
                <c:ptCount val="14"/>
                <c:pt idx="0">
                  <c:v>58.725000000000001</c:v>
                </c:pt>
                <c:pt idx="1">
                  <c:v>56.975999999999999</c:v>
                </c:pt>
                <c:pt idx="2">
                  <c:v>50.408999999999999</c:v>
                </c:pt>
                <c:pt idx="3">
                  <c:v>43.822000000000003</c:v>
                </c:pt>
                <c:pt idx="4">
                  <c:v>43.064</c:v>
                </c:pt>
                <c:pt idx="5">
                  <c:v>43.052999999999997</c:v>
                </c:pt>
                <c:pt idx="6">
                  <c:v>40.121000000000002</c:v>
                </c:pt>
                <c:pt idx="7">
                  <c:v>38.44</c:v>
                </c:pt>
                <c:pt idx="8">
                  <c:v>37.436</c:v>
                </c:pt>
                <c:pt idx="9">
                  <c:v>36.566000000000003</c:v>
                </c:pt>
                <c:pt idx="10">
                  <c:v>36.134999999999998</c:v>
                </c:pt>
                <c:pt idx="11">
                  <c:v>35.676000000000002</c:v>
                </c:pt>
                <c:pt idx="12">
                  <c:v>34.972000000000001</c:v>
                </c:pt>
                <c:pt idx="13">
                  <c:v>33.651000000000003</c:v>
                </c:pt>
              </c:numCache>
            </c:numRef>
          </c:val>
        </c:ser>
        <c:dLbls>
          <c:showLegendKey val="0"/>
          <c:showVal val="0"/>
          <c:showCatName val="0"/>
          <c:showSerName val="0"/>
          <c:showPercent val="0"/>
          <c:showBubbleSize val="0"/>
        </c:dLbls>
        <c:gapWidth val="150"/>
        <c:shape val="cylinder"/>
        <c:axId val="37769984"/>
        <c:axId val="37771520"/>
        <c:axId val="0"/>
      </c:bar3DChart>
      <c:catAx>
        <c:axId val="37769984"/>
        <c:scaling>
          <c:orientation val="minMax"/>
        </c:scaling>
        <c:delete val="0"/>
        <c:axPos val="b"/>
        <c:numFmt formatCode="General" sourceLinked="0"/>
        <c:majorTickMark val="out"/>
        <c:minorTickMark val="none"/>
        <c:tickLblPos val="nextTo"/>
        <c:crossAx val="37771520"/>
        <c:crosses val="autoZero"/>
        <c:auto val="1"/>
        <c:lblAlgn val="ctr"/>
        <c:lblOffset val="100"/>
        <c:noMultiLvlLbl val="0"/>
      </c:catAx>
      <c:valAx>
        <c:axId val="37771520"/>
        <c:scaling>
          <c:orientation val="minMax"/>
        </c:scaling>
        <c:delete val="0"/>
        <c:axPos val="l"/>
        <c:majorGridlines>
          <c:spPr>
            <a:ln>
              <a:solidFill>
                <a:schemeClr val="accent1"/>
              </a:solidFill>
            </a:ln>
          </c:spPr>
        </c:majorGridlines>
        <c:numFmt formatCode="0.0" sourceLinked="1"/>
        <c:majorTickMark val="out"/>
        <c:minorTickMark val="none"/>
        <c:tickLblPos val="nextTo"/>
        <c:crossAx val="37769984"/>
        <c:crosses val="autoZero"/>
        <c:crossBetween val="between"/>
        <c:majorUnit val="15"/>
        <c:minorUnit val="2"/>
      </c:valAx>
    </c:plotArea>
    <c:plotVisOnly val="1"/>
    <c:dispBlanksAs val="gap"/>
    <c:showDLblsOverMax val="0"/>
  </c:chart>
  <c:txPr>
    <a:bodyPr/>
    <a:lstStyle/>
    <a:p>
      <a:pPr>
        <a:defRPr>
          <a:latin typeface="Times New Roman" panose="02020603050405020304" pitchFamily="18" charset="0"/>
          <a:cs typeface="Times New Roman" panose="02020603050405020304" pitchFamily="18" charset="0"/>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'Лист1 (2)'!$B$5</c:f>
              <c:strCache>
                <c:ptCount val="1"/>
                <c:pt idx="0">
                  <c:v>план</c:v>
                </c:pt>
              </c:strCache>
            </c:strRef>
          </c:tx>
          <c:spPr>
            <a:solidFill>
              <a:srgbClr val="7030A0"/>
            </a:solidFill>
          </c:spPr>
          <c:invertIfNegative val="0"/>
          <c:dLbls>
            <c:dLbl>
              <c:idx val="0"/>
              <c:layout>
                <c:manualLayout>
                  <c:x val="-3.1515918666195093E-3"/>
                  <c:y val="1.585661029620908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6.342644118483589E-3"/>
                </c:manualLayout>
              </c:layout>
              <c:showLegendKey val="0"/>
              <c:showVal val="1"/>
              <c:showCatName val="0"/>
              <c:showSerName val="0"/>
              <c:showPercent val="0"/>
              <c:showBubbleSize val="0"/>
            </c:dLbl>
            <c:spPr>
              <a:noFill/>
              <a:ln>
                <a:noFill/>
              </a:ln>
              <a:effectLst/>
            </c:spPr>
            <c:txPr>
              <a:bodyPr/>
              <a:lstStyle/>
              <a:p>
                <a:pPr>
                  <a:defRPr>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 (2)'!$A$6:$A$10</c:f>
              <c:strCache>
                <c:ptCount val="5"/>
                <c:pt idx="0">
                  <c:v>Дефицит/профицит     </c:v>
                </c:pt>
                <c:pt idx="1">
                  <c:v>Расходы бюджета</c:v>
                </c:pt>
                <c:pt idx="2">
                  <c:v>Безвозмездные поступления</c:v>
                </c:pt>
                <c:pt idx="3">
                  <c:v>Налоговые и неналоговые доходы</c:v>
                </c:pt>
                <c:pt idx="4">
                  <c:v>Доходы бюджета</c:v>
                </c:pt>
              </c:strCache>
            </c:strRef>
          </c:cat>
          <c:val>
            <c:numRef>
              <c:f>'Лист1 (2)'!$B$6:$B$10</c:f>
              <c:numCache>
                <c:formatCode>#,##0</c:formatCode>
                <c:ptCount val="5"/>
                <c:pt idx="0">
                  <c:v>-2139.6</c:v>
                </c:pt>
                <c:pt idx="1">
                  <c:v>53451</c:v>
                </c:pt>
                <c:pt idx="2">
                  <c:v>17241.8</c:v>
                </c:pt>
                <c:pt idx="3">
                  <c:v>33953.300000000003</c:v>
                </c:pt>
                <c:pt idx="4">
                  <c:v>51195.116499999996</c:v>
                </c:pt>
              </c:numCache>
            </c:numRef>
          </c:val>
        </c:ser>
        <c:ser>
          <c:idx val="1"/>
          <c:order val="1"/>
          <c:tx>
            <c:strRef>
              <c:f>'Лист1 (2)'!$C$5</c:f>
              <c:strCache>
                <c:ptCount val="1"/>
                <c:pt idx="0">
                  <c:v>факт</c:v>
                </c:pt>
              </c:strCache>
            </c:strRef>
          </c:tx>
          <c:spPr>
            <a:solidFill>
              <a:schemeClr val="accent4">
                <a:lumMod val="75000"/>
              </a:schemeClr>
            </a:solidFill>
          </c:spPr>
          <c:invertIfNegative val="0"/>
          <c:dLbls>
            <c:spPr>
              <a:noFill/>
              <a:ln>
                <a:noFill/>
              </a:ln>
              <a:effectLst/>
            </c:spPr>
            <c:txPr>
              <a:bodyPr/>
              <a:lstStyle/>
              <a:p>
                <a:pPr>
                  <a:defRPr>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 (2)'!$A$6:$A$10</c:f>
              <c:strCache>
                <c:ptCount val="5"/>
                <c:pt idx="0">
                  <c:v>Дефицит/профицит     </c:v>
                </c:pt>
                <c:pt idx="1">
                  <c:v>Расходы бюджета</c:v>
                </c:pt>
                <c:pt idx="2">
                  <c:v>Безвозмездные поступления</c:v>
                </c:pt>
                <c:pt idx="3">
                  <c:v>Налоговые и неналоговые доходы</c:v>
                </c:pt>
                <c:pt idx="4">
                  <c:v>Доходы бюджета</c:v>
                </c:pt>
              </c:strCache>
            </c:strRef>
          </c:cat>
          <c:val>
            <c:numRef>
              <c:f>'Лист1 (2)'!$C$6:$C$10</c:f>
              <c:numCache>
                <c:formatCode>#,##0</c:formatCode>
                <c:ptCount val="5"/>
                <c:pt idx="0">
                  <c:v>-500.6</c:v>
                </c:pt>
                <c:pt idx="1">
                  <c:v>51997.8</c:v>
                </c:pt>
                <c:pt idx="2">
                  <c:v>16997</c:v>
                </c:pt>
                <c:pt idx="3">
                  <c:v>34500.199999999997</c:v>
                </c:pt>
                <c:pt idx="4">
                  <c:v>51497.201800000003</c:v>
                </c:pt>
              </c:numCache>
            </c:numRef>
          </c:val>
        </c:ser>
        <c:dLbls>
          <c:showLegendKey val="0"/>
          <c:showVal val="0"/>
          <c:showCatName val="0"/>
          <c:showSerName val="0"/>
          <c:showPercent val="0"/>
          <c:showBubbleSize val="0"/>
        </c:dLbls>
        <c:gapWidth val="150"/>
        <c:axId val="81424768"/>
        <c:axId val="81426304"/>
      </c:barChart>
      <c:catAx>
        <c:axId val="81424768"/>
        <c:scaling>
          <c:orientation val="minMax"/>
        </c:scaling>
        <c:delete val="0"/>
        <c:axPos val="l"/>
        <c:numFmt formatCode="General" sourceLinked="0"/>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81426304"/>
        <c:crosses val="autoZero"/>
        <c:auto val="1"/>
        <c:lblAlgn val="ctr"/>
        <c:lblOffset val="100"/>
        <c:noMultiLvlLbl val="0"/>
      </c:catAx>
      <c:valAx>
        <c:axId val="81426304"/>
        <c:scaling>
          <c:orientation val="minMax"/>
        </c:scaling>
        <c:delete val="1"/>
        <c:axPos val="b"/>
        <c:numFmt formatCode="#,##0" sourceLinked="1"/>
        <c:majorTickMark val="out"/>
        <c:minorTickMark val="none"/>
        <c:tickLblPos val="nextTo"/>
        <c:crossAx val="81424768"/>
        <c:crosses val="autoZero"/>
        <c:crossBetween val="between"/>
      </c:valAx>
    </c:plotArea>
    <c:legend>
      <c:legendPos val="b"/>
      <c:overlay val="0"/>
    </c:legend>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title>
      <c:tx>
        <c:rich>
          <a:bodyPr/>
          <a:lstStyle/>
          <a:p>
            <a:pPr>
              <a:defRPr/>
            </a:pPr>
            <a:r>
              <a:rPr lang="ru-RU" dirty="0"/>
              <a:t>на </a:t>
            </a:r>
            <a:r>
              <a:rPr lang="ru-RU" dirty="0" smtClean="0"/>
              <a:t>01.01.2018  </a:t>
            </a:r>
            <a:r>
              <a:rPr lang="ru-RU" dirty="0"/>
              <a:t>(за </a:t>
            </a:r>
            <a:r>
              <a:rPr lang="ru-RU" dirty="0" smtClean="0"/>
              <a:t>2017 </a:t>
            </a:r>
            <a:r>
              <a:rPr lang="ru-RU" dirty="0"/>
              <a:t>год)</a:t>
            </a:r>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spPr>
            <a:solidFill>
              <a:srgbClr val="66CCFF"/>
            </a:solidFill>
          </c:spPr>
          <c:invertIfNegative val="0"/>
          <c:dPt>
            <c:idx val="10"/>
            <c:invertIfNegative val="0"/>
            <c:bubble3D val="0"/>
            <c:spPr>
              <a:solidFill>
                <a:srgbClr val="FFFF99"/>
              </a:solidFill>
            </c:spPr>
          </c:dPt>
          <c:dPt>
            <c:idx val="12"/>
            <c:invertIfNegative val="0"/>
            <c:bubble3D val="0"/>
          </c:dPt>
          <c:dLbls>
            <c:dLbl>
              <c:idx val="0"/>
              <c:layout>
                <c:manualLayout>
                  <c:x val="-2.2021767624683232E-17"/>
                  <c:y val="1.8518518518518538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
                  <c:y val="9.2592592592592813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7.2072072072072073E-3"/>
                  <c:y val="1.8518518518518517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2.4024024024024023E-3"/>
                  <c:y val="1.8518518518518517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0"/>
                  <c:y val="-1.3888888888888888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2.4024024024024023E-3"/>
                  <c:y val="1.8518518518518517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9.6096096096096092E-3"/>
                  <c:y val="1.3888888888888888E-2"/>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4.8048048048048046E-3"/>
                  <c:y val="1.3888888888888888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1.2012012012012012E-2"/>
                  <c:y val="9.2592592592592587E-3"/>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7.2072072072072073E-3"/>
                  <c:y val="0"/>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9.6096096096096977E-3"/>
                  <c:y val="4.6296296296296294E-3"/>
                </c:manualLayout>
              </c:layout>
              <c:showLegendKey val="0"/>
              <c:showVal val="1"/>
              <c:showCatName val="0"/>
              <c:showSerName val="0"/>
              <c:showPercent val="0"/>
              <c:showBubbleSize val="0"/>
              <c:extLst>
                <c:ext xmlns:c15="http://schemas.microsoft.com/office/drawing/2012/chart" uri="{CE6537A1-D6FC-4f65-9D91-7224C49458BB}"/>
              </c:extLst>
            </c:dLbl>
            <c:dLbl>
              <c:idx val="12"/>
              <c:layout>
                <c:manualLayout>
                  <c:x val="7.2072072072072073E-3"/>
                  <c:y val="4.6296296296296294E-3"/>
                </c:manualLayout>
              </c:layout>
              <c:spPr>
                <a:noFill/>
                <a:ln>
                  <a:noFill/>
                </a:ln>
                <a:effectLst/>
              </c:spPr>
              <c:txPr>
                <a:bodyPr/>
                <a:lstStyle/>
                <a:p>
                  <a:pPr>
                    <a:defRPr/>
                  </a:pPr>
                  <a:endParaRPr lang="ru-RU"/>
                </a:p>
              </c:txPr>
              <c:showLegendKey val="0"/>
              <c:showVal val="1"/>
              <c:showCatName val="0"/>
              <c:showSerName val="0"/>
              <c:showPercent val="0"/>
              <c:showBubbleSize val="0"/>
              <c:extLst>
                <c:ext xmlns:c15="http://schemas.microsoft.com/office/drawing/2012/chart" uri="{CE6537A1-D6FC-4f65-9D91-7224C49458BB}"/>
              </c:extLst>
            </c:dLbl>
            <c:dLbl>
              <c:idx val="13"/>
              <c:layout>
                <c:manualLayout>
                  <c:x val="1.4414414414414415E-2"/>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Лист1!$A$19:$A$32</c:f>
              <c:strCache>
                <c:ptCount val="14"/>
                <c:pt idx="0">
                  <c:v>Оренбургская обл.</c:v>
                </c:pt>
                <c:pt idx="1">
                  <c:v>Нижегородская обл.</c:v>
                </c:pt>
                <c:pt idx="2">
                  <c:v>Самарская обл.</c:v>
                </c:pt>
                <c:pt idx="3">
                  <c:v>Башкортостан</c:v>
                </c:pt>
                <c:pt idx="4">
                  <c:v>Пермский край</c:v>
                </c:pt>
                <c:pt idx="5">
                  <c:v>Татарстан</c:v>
                </c:pt>
                <c:pt idx="6">
                  <c:v>Ульяновская обл.</c:v>
                </c:pt>
                <c:pt idx="7">
                  <c:v>Удмуртия</c:v>
                </c:pt>
                <c:pt idx="8">
                  <c:v>Пензенская обл.</c:v>
                </c:pt>
                <c:pt idx="9">
                  <c:v>Марий Эл</c:v>
                </c:pt>
                <c:pt idx="10">
                  <c:v>Чувашия</c:v>
                </c:pt>
                <c:pt idx="11">
                  <c:v>Саратовская обл.</c:v>
                </c:pt>
                <c:pt idx="12">
                  <c:v>Мордовия</c:v>
                </c:pt>
                <c:pt idx="13">
                  <c:v>Кировская обл.</c:v>
                </c:pt>
              </c:strCache>
            </c:strRef>
          </c:cat>
          <c:val>
            <c:numRef>
              <c:f>Лист1!$B$19:$B$32</c:f>
              <c:numCache>
                <c:formatCode>0.0</c:formatCode>
                <c:ptCount val="14"/>
                <c:pt idx="0">
                  <c:v>57.418999999999997</c:v>
                </c:pt>
                <c:pt idx="1">
                  <c:v>55.067999999999998</c:v>
                </c:pt>
                <c:pt idx="2">
                  <c:v>51.110999999999997</c:v>
                </c:pt>
                <c:pt idx="3">
                  <c:v>47.369</c:v>
                </c:pt>
                <c:pt idx="4">
                  <c:v>47.063000000000002</c:v>
                </c:pt>
                <c:pt idx="5">
                  <c:v>45.944000000000003</c:v>
                </c:pt>
                <c:pt idx="6">
                  <c:v>42.762</c:v>
                </c:pt>
                <c:pt idx="7">
                  <c:v>40.085000000000001</c:v>
                </c:pt>
                <c:pt idx="8">
                  <c:v>38.374000000000002</c:v>
                </c:pt>
                <c:pt idx="9">
                  <c:v>37.582999999999998</c:v>
                </c:pt>
                <c:pt idx="10">
                  <c:v>37.524000000000001</c:v>
                </c:pt>
                <c:pt idx="11">
                  <c:v>37.039000000000001</c:v>
                </c:pt>
                <c:pt idx="12">
                  <c:v>33.840000000000003</c:v>
                </c:pt>
                <c:pt idx="13">
                  <c:v>33.654000000000003</c:v>
                </c:pt>
              </c:numCache>
            </c:numRef>
          </c:val>
        </c:ser>
        <c:dLbls>
          <c:showLegendKey val="0"/>
          <c:showVal val="0"/>
          <c:showCatName val="0"/>
          <c:showSerName val="0"/>
          <c:showPercent val="0"/>
          <c:showBubbleSize val="0"/>
        </c:dLbls>
        <c:gapWidth val="150"/>
        <c:shape val="cylinder"/>
        <c:axId val="37703040"/>
        <c:axId val="37704832"/>
        <c:axId val="0"/>
      </c:bar3DChart>
      <c:catAx>
        <c:axId val="37703040"/>
        <c:scaling>
          <c:orientation val="minMax"/>
        </c:scaling>
        <c:delete val="0"/>
        <c:axPos val="b"/>
        <c:numFmt formatCode="General" sourceLinked="0"/>
        <c:majorTickMark val="out"/>
        <c:minorTickMark val="none"/>
        <c:tickLblPos val="nextTo"/>
        <c:crossAx val="37704832"/>
        <c:crosses val="autoZero"/>
        <c:auto val="1"/>
        <c:lblAlgn val="ctr"/>
        <c:lblOffset val="100"/>
        <c:noMultiLvlLbl val="0"/>
      </c:catAx>
      <c:valAx>
        <c:axId val="37704832"/>
        <c:scaling>
          <c:orientation val="minMax"/>
        </c:scaling>
        <c:delete val="0"/>
        <c:axPos val="l"/>
        <c:majorGridlines/>
        <c:numFmt formatCode="0.0" sourceLinked="1"/>
        <c:majorTickMark val="out"/>
        <c:minorTickMark val="none"/>
        <c:tickLblPos val="nextTo"/>
        <c:crossAx val="37703040"/>
        <c:crosses val="autoZero"/>
        <c:crossBetween val="between"/>
        <c:majorUnit val="15"/>
        <c:minorUnit val="2"/>
      </c:valAx>
    </c:plotArea>
    <c:plotVisOnly val="1"/>
    <c:dispBlanksAs val="gap"/>
    <c:showDLblsOverMax val="0"/>
  </c:chart>
  <c:txPr>
    <a:bodyPr/>
    <a:lstStyle/>
    <a:p>
      <a:pPr>
        <a:defRPr>
          <a:latin typeface="Times New Roman" panose="02020603050405020304" pitchFamily="18" charset="0"/>
          <a:cs typeface="Times New Roman" panose="02020603050405020304" pitchFamily="18" charset="0"/>
        </a:defRPr>
      </a:pPr>
      <a:endParaRPr lang="ru-RU"/>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60"/>
      <c:rotY val="150"/>
      <c:rAngAx val="1"/>
    </c:view3D>
    <c:floor>
      <c:thickness val="0"/>
    </c:floor>
    <c:sideWall>
      <c:thickness val="0"/>
    </c:sideWall>
    <c:backWall>
      <c:thickness val="0"/>
    </c:backWall>
    <c:plotArea>
      <c:layout>
        <c:manualLayout>
          <c:layoutTarget val="inner"/>
          <c:xMode val="edge"/>
          <c:yMode val="edge"/>
          <c:x val="1.4514248025329827E-2"/>
          <c:y val="0"/>
          <c:w val="0.93186343442388353"/>
          <c:h val="1"/>
        </c:manualLayout>
      </c:layout>
      <c:pie3DChart>
        <c:varyColors val="1"/>
        <c:ser>
          <c:idx val="0"/>
          <c:order val="0"/>
          <c:tx>
            <c:strRef>
              <c:f>Лист1!$B$1</c:f>
              <c:strCache>
                <c:ptCount val="1"/>
                <c:pt idx="0">
                  <c:v>Продажи</c:v>
                </c:pt>
              </c:strCache>
            </c:strRef>
          </c:tx>
          <c:explosion val="5"/>
          <c:dLbls>
            <c:dLbl>
              <c:idx val="0"/>
              <c:layout>
                <c:manualLayout>
                  <c:x val="0.19273341643608868"/>
                  <c:y val="0.29063854016220425"/>
                </c:manualLayout>
              </c:layout>
              <c:tx>
                <c:rich>
                  <a:bodyPr/>
                  <a:lstStyle/>
                  <a:p>
                    <a:r>
                      <a:rPr lang="ru-RU" sz="1200" i="1" dirty="0" smtClean="0">
                        <a:latin typeface="Times New Roman" panose="02020603050405020304" pitchFamily="18" charset="0"/>
                        <a:cs typeface="Times New Roman" panose="02020603050405020304" pitchFamily="18" charset="0"/>
                      </a:rPr>
                      <a:t>11 814,1млн. рублей -                    79,2%</a:t>
                    </a:r>
                    <a:endParaRPr lang="ru-RU" sz="1200" dirty="0"/>
                  </a:p>
                </c:rich>
              </c:tx>
              <c:showLegendKey val="0"/>
              <c:showVal val="1"/>
              <c:showCatName val="0"/>
              <c:showSerName val="0"/>
              <c:showPercent val="1"/>
              <c:showBubbleSize val="0"/>
              <c:extLst>
                <c:ext xmlns:c15="http://schemas.microsoft.com/office/drawing/2012/chart" uri="{CE6537A1-D6FC-4f65-9D91-7224C49458BB}"/>
              </c:extLst>
            </c:dLbl>
            <c:dLbl>
              <c:idx val="1"/>
              <c:layout>
                <c:manualLayout>
                  <c:x val="-0.16349704605047613"/>
                  <c:y val="-6.1895900455504943E-2"/>
                </c:manualLayout>
              </c:layout>
              <c:tx>
                <c:rich>
                  <a:bodyPr/>
                  <a:lstStyle/>
                  <a:p>
                    <a:r>
                      <a:rPr lang="ru-RU" sz="1200" i="1" baseline="0" dirty="0" smtClean="0">
                        <a:latin typeface="Times New Roman" panose="02020603050405020304" pitchFamily="18" charset="0"/>
                        <a:cs typeface="Times New Roman" panose="02020603050405020304" pitchFamily="18" charset="0"/>
                      </a:rPr>
                      <a:t>3 628,6 </a:t>
                    </a:r>
                    <a:r>
                      <a:rPr lang="ru-RU" sz="1200" i="1" dirty="0" smtClean="0">
                        <a:latin typeface="Times New Roman" panose="02020603050405020304" pitchFamily="18" charset="0"/>
                        <a:cs typeface="Times New Roman" panose="02020603050405020304" pitchFamily="18" charset="0"/>
                      </a:rPr>
                      <a:t>млн. рублей -                    20,8%</a:t>
                    </a:r>
                    <a:endParaRPr lang="ru-RU" dirty="0"/>
                  </a:p>
                </c:rich>
              </c:tx>
              <c:showLegendKey val="0"/>
              <c:showVal val="1"/>
              <c:showCatName val="0"/>
              <c:showSerName val="0"/>
              <c:showPercent val="1"/>
              <c:showBubbleSize val="0"/>
              <c:separator>
</c:separator>
              <c:extLst>
                <c:ext xmlns:c15="http://schemas.microsoft.com/office/drawing/2012/chart" uri="{CE6537A1-D6FC-4f65-9D91-7224C49458BB}"/>
              </c:extLst>
            </c:dLbl>
            <c:spPr>
              <a:noFill/>
              <a:ln>
                <a:noFill/>
              </a:ln>
              <a:effectLst/>
            </c:spPr>
            <c:txPr>
              <a:bodyPr/>
              <a:lstStyle/>
              <a:p>
                <a:pPr>
                  <a:defRPr sz="1200" i="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1"/>
            <c:showBubbleSize val="0"/>
            <c:showLeaderLines val="1"/>
            <c:extLst>
              <c:ext xmlns:c15="http://schemas.microsoft.com/office/drawing/2012/chart" uri="{CE6537A1-D6FC-4f65-9D91-7224C49458BB}"/>
            </c:extLst>
          </c:dLbls>
          <c:cat>
            <c:strRef>
              <c:f>Лист1!$A$2:$A$3</c:f>
              <c:strCache>
                <c:ptCount val="2"/>
                <c:pt idx="0">
                  <c:v>Бюджет ТФОМС</c:v>
                </c:pt>
                <c:pt idx="1">
                  <c:v>Республиканский бюджет</c:v>
                </c:pt>
              </c:strCache>
            </c:strRef>
          </c:cat>
          <c:val>
            <c:numRef>
              <c:f>Лист1!$B$2:$B$3</c:f>
              <c:numCache>
                <c:formatCode>General</c:formatCode>
                <c:ptCount val="2"/>
                <c:pt idx="0">
                  <c:v>11154.8</c:v>
                </c:pt>
                <c:pt idx="1">
                  <c:v>2931.9</c:v>
                </c:pt>
              </c:numCache>
            </c:numRef>
          </c:val>
        </c:ser>
        <c:dLbls>
          <c:showLegendKey val="0"/>
          <c:showVal val="0"/>
          <c:showCatName val="1"/>
          <c:showSerName val="0"/>
          <c:showPercent val="0"/>
          <c:showBubbleSize val="0"/>
          <c:showLeaderLines val="1"/>
        </c:dLbls>
      </c:pie3DChart>
    </c:plotArea>
    <c:plotVisOnly val="1"/>
    <c:dispBlanksAs val="zero"/>
    <c:showDLblsOverMax val="0"/>
  </c:chart>
  <c:spPr>
    <a:scene3d>
      <a:camera prst="orthographicFront"/>
      <a:lightRig rig="threePt" dir="t"/>
    </a:scene3d>
  </c:spPr>
  <c:txPr>
    <a:bodyPr/>
    <a:lstStyle/>
    <a:p>
      <a:pPr>
        <a:defRPr sz="1800"/>
      </a:pPr>
      <a:endParaRPr lang="ru-RU"/>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75"/>
      <c:rotY val="160"/>
      <c:rAngAx val="0"/>
      <c:perspective val="30"/>
    </c:view3D>
    <c:floor>
      <c:thickness val="0"/>
    </c:floor>
    <c:sideWall>
      <c:thickness val="0"/>
    </c:sideWall>
    <c:backWall>
      <c:thickness val="0"/>
    </c:backWall>
    <c:plotArea>
      <c:layout>
        <c:manualLayout>
          <c:layoutTarget val="inner"/>
          <c:xMode val="edge"/>
          <c:yMode val="edge"/>
          <c:x val="0.15782804079454082"/>
          <c:y val="0.19381511508960125"/>
          <c:w val="0.59238092844274493"/>
          <c:h val="0.51446985728042549"/>
        </c:manualLayout>
      </c:layout>
      <c:pie3DChart>
        <c:varyColors val="1"/>
        <c:ser>
          <c:idx val="0"/>
          <c:order val="0"/>
          <c:tx>
            <c:strRef>
              <c:f>Лист1!$B$1</c:f>
              <c:strCache>
                <c:ptCount val="1"/>
                <c:pt idx="0">
                  <c:v>Продажи</c:v>
                </c:pt>
              </c:strCache>
            </c:strRef>
          </c:tx>
          <c:dPt>
            <c:idx val="0"/>
            <c:bubble3D val="0"/>
            <c:explosion val="1"/>
            <c:spPr>
              <a:solidFill>
                <a:srgbClr val="F97F88"/>
              </a:solidFill>
            </c:spPr>
          </c:dPt>
          <c:dPt>
            <c:idx val="1"/>
            <c:bubble3D val="0"/>
            <c:spPr>
              <a:solidFill>
                <a:srgbClr val="9DFFE5"/>
              </a:solidFill>
            </c:spPr>
          </c:dPt>
          <c:dPt>
            <c:idx val="2"/>
            <c:bubble3D val="0"/>
            <c:spPr>
              <a:solidFill>
                <a:srgbClr val="FFC000"/>
              </a:solidFill>
            </c:spPr>
          </c:dPt>
          <c:dPt>
            <c:idx val="3"/>
            <c:bubble3D val="0"/>
            <c:spPr>
              <a:solidFill>
                <a:srgbClr val="7030A0"/>
              </a:solidFill>
            </c:spPr>
          </c:dPt>
          <c:dPt>
            <c:idx val="4"/>
            <c:bubble3D val="0"/>
            <c:spPr>
              <a:solidFill>
                <a:srgbClr val="99FF66"/>
              </a:solidFill>
            </c:spPr>
          </c:dPt>
          <c:dPt>
            <c:idx val="5"/>
            <c:bubble3D val="0"/>
            <c:spPr>
              <a:solidFill>
                <a:srgbClr val="0000FF"/>
              </a:solidFill>
            </c:spPr>
          </c:dPt>
          <c:dPt>
            <c:idx val="6"/>
            <c:bubble3D val="0"/>
            <c:spPr>
              <a:solidFill>
                <a:srgbClr val="9999FF"/>
              </a:solidFill>
            </c:spPr>
          </c:dPt>
          <c:dLbls>
            <c:dLbl>
              <c:idx val="0"/>
              <c:layout>
                <c:manualLayout>
                  <c:x val="0.25839174926394204"/>
                  <c:y val="-5.8146977319147211E-2"/>
                </c:manualLayout>
              </c:layout>
              <c:tx>
                <c:rich>
                  <a:bodyPr/>
                  <a:lstStyle/>
                  <a:p>
                    <a:r>
                      <a:rPr lang="ru-RU" sz="1100" b="0" i="1" dirty="0" smtClean="0">
                        <a:solidFill>
                          <a:schemeClr val="tx1"/>
                        </a:solidFill>
                        <a:latin typeface="Times New Roman" panose="02020603050405020304" pitchFamily="18" charset="0"/>
                        <a:cs typeface="Times New Roman" panose="02020603050405020304" pitchFamily="18" charset="0"/>
                      </a:rPr>
                      <a:t> 1 881,1 млн. рублей</a:t>
                    </a:r>
                    <a:r>
                      <a:rPr lang="ru-RU" sz="1100" b="0" i="1" baseline="0" dirty="0" smtClean="0">
                        <a:solidFill>
                          <a:schemeClr val="tx1"/>
                        </a:solidFill>
                        <a:latin typeface="Times New Roman" panose="02020603050405020304" pitchFamily="18" charset="0"/>
                        <a:cs typeface="Times New Roman" panose="02020603050405020304" pitchFamily="18" charset="0"/>
                      </a:rPr>
                      <a:t> </a:t>
                    </a:r>
                    <a:r>
                      <a:rPr lang="ru-RU" sz="1100" b="0" i="1" dirty="0" smtClean="0">
                        <a:solidFill>
                          <a:schemeClr val="tx1"/>
                        </a:solidFill>
                        <a:latin typeface="Times New Roman" panose="02020603050405020304" pitchFamily="18" charset="0"/>
                        <a:cs typeface="Times New Roman" panose="02020603050405020304" pitchFamily="18" charset="0"/>
                      </a:rPr>
                      <a:t>–</a:t>
                    </a:r>
                    <a:r>
                      <a:rPr lang="ru-RU" sz="1100" b="0" i="1" baseline="0" dirty="0" smtClean="0">
                        <a:solidFill>
                          <a:schemeClr val="tx1"/>
                        </a:solidFill>
                        <a:latin typeface="Times New Roman" panose="02020603050405020304" pitchFamily="18" charset="0"/>
                        <a:cs typeface="Times New Roman" panose="02020603050405020304" pitchFamily="18" charset="0"/>
                      </a:rPr>
                      <a:t> 51,8</a:t>
                    </a:r>
                    <a:r>
                      <a:rPr lang="ru-RU" sz="1100" b="0" i="1" dirty="0" smtClean="0">
                        <a:solidFill>
                          <a:schemeClr val="tx1"/>
                        </a:solidFill>
                        <a:latin typeface="Times New Roman" panose="02020603050405020304" pitchFamily="18" charset="0"/>
                        <a:cs typeface="Times New Roman" panose="02020603050405020304" pitchFamily="18" charset="0"/>
                      </a:rPr>
                      <a:t>%</a:t>
                    </a:r>
                    <a:endParaRPr lang="ru-RU" sz="1200" b="0" dirty="0"/>
                  </a:p>
                </c:rich>
              </c:tx>
              <c:showLegendKey val="0"/>
              <c:showVal val="1"/>
              <c:showCatName val="0"/>
              <c:showSerName val="0"/>
              <c:showPercent val="1"/>
              <c:showBubbleSize val="0"/>
              <c:extLst>
                <c:ext xmlns:c15="http://schemas.microsoft.com/office/drawing/2012/chart" uri="{CE6537A1-D6FC-4f65-9D91-7224C49458BB}"/>
              </c:extLst>
            </c:dLbl>
            <c:dLbl>
              <c:idx val="1"/>
              <c:layout>
                <c:manualLayout>
                  <c:x val="-0.17034050930044364"/>
                  <c:y val="0.11374795913227474"/>
                </c:manualLayout>
              </c:layout>
              <c:tx>
                <c:rich>
                  <a:bodyPr/>
                  <a:lstStyle/>
                  <a:p>
                    <a:r>
                      <a:rPr lang="ru-RU" sz="1100" b="0" i="1" dirty="0" smtClean="0">
                        <a:solidFill>
                          <a:schemeClr val="tx1"/>
                        </a:solidFill>
                        <a:latin typeface="Times New Roman" panose="02020603050405020304" pitchFamily="18" charset="0"/>
                        <a:cs typeface="Times New Roman" panose="02020603050405020304" pitchFamily="18" charset="0"/>
                      </a:rPr>
                      <a:t>1 054,1 млн. рублей- </a:t>
                    </a:r>
                    <a:r>
                      <a:rPr lang="ru-RU" sz="1100" b="0" i="1" baseline="0" dirty="0" smtClean="0">
                        <a:solidFill>
                          <a:schemeClr val="tx1"/>
                        </a:solidFill>
                        <a:latin typeface="Times New Roman" panose="02020603050405020304" pitchFamily="18" charset="0"/>
                        <a:cs typeface="Times New Roman" panose="02020603050405020304" pitchFamily="18" charset="0"/>
                      </a:rPr>
                      <a:t> 29,1</a:t>
                    </a:r>
                    <a:r>
                      <a:rPr lang="ru-RU" sz="1100" b="0" i="1" dirty="0" smtClean="0">
                        <a:solidFill>
                          <a:schemeClr val="tx1"/>
                        </a:solidFill>
                        <a:latin typeface="Times New Roman" panose="02020603050405020304" pitchFamily="18" charset="0"/>
                        <a:cs typeface="Times New Roman" panose="02020603050405020304" pitchFamily="18" charset="0"/>
                      </a:rPr>
                      <a:t>%</a:t>
                    </a:r>
                    <a:endParaRPr lang="ru-RU" b="0" dirty="0"/>
                  </a:p>
                </c:rich>
              </c:tx>
              <c:showLegendKey val="0"/>
              <c:showVal val="1"/>
              <c:showCatName val="0"/>
              <c:showSerName val="0"/>
              <c:showPercent val="1"/>
              <c:showBubbleSize val="0"/>
              <c:separator>
</c:separator>
              <c:extLst>
                <c:ext xmlns:c15="http://schemas.microsoft.com/office/drawing/2012/chart" uri="{CE6537A1-D6FC-4f65-9D91-7224C49458BB}"/>
              </c:extLst>
            </c:dLbl>
            <c:dLbl>
              <c:idx val="2"/>
              <c:layout>
                <c:manualLayout>
                  <c:x val="-0.16265313735730808"/>
                  <c:y val="-0.10848251093291562"/>
                </c:manualLayout>
              </c:layout>
              <c:tx>
                <c:rich>
                  <a:bodyPr/>
                  <a:lstStyle/>
                  <a:p>
                    <a:r>
                      <a:rPr lang="ru-RU" sz="1100" b="0" dirty="0" smtClean="0">
                        <a:solidFill>
                          <a:schemeClr val="tx1"/>
                        </a:solidFill>
                        <a:latin typeface="Times New Roman" panose="02020603050405020304" pitchFamily="18" charset="0"/>
                        <a:cs typeface="Times New Roman" panose="02020603050405020304" pitchFamily="18" charset="0"/>
                      </a:rPr>
                      <a:t>693,4 млн.</a:t>
                    </a:r>
                    <a:r>
                      <a:rPr lang="ru-RU" sz="1100" b="0" baseline="0" dirty="0" smtClean="0">
                        <a:solidFill>
                          <a:schemeClr val="tx1"/>
                        </a:solidFill>
                        <a:latin typeface="Times New Roman" panose="02020603050405020304" pitchFamily="18" charset="0"/>
                        <a:cs typeface="Times New Roman" panose="02020603050405020304" pitchFamily="18" charset="0"/>
                      </a:rPr>
                      <a:t> рублей-19,1</a:t>
                    </a:r>
                    <a:r>
                      <a:rPr lang="ru-RU" sz="1100" b="0" dirty="0" smtClean="0">
                        <a:solidFill>
                          <a:schemeClr val="tx1"/>
                        </a:solidFill>
                        <a:latin typeface="Times New Roman" panose="02020603050405020304" pitchFamily="18" charset="0"/>
                        <a:cs typeface="Times New Roman" panose="02020603050405020304" pitchFamily="18" charset="0"/>
                      </a:rPr>
                      <a:t>%</a:t>
                    </a:r>
                    <a:endParaRPr lang="ru-RU" b="0" dirty="0"/>
                  </a:p>
                </c:rich>
              </c:tx>
              <c:showLegendKey val="0"/>
              <c:showVal val="1"/>
              <c:showCatName val="0"/>
              <c:showSerName val="0"/>
              <c:showPercent val="1"/>
              <c:showBubbleSize val="0"/>
              <c:extLst>
                <c:ext xmlns:c15="http://schemas.microsoft.com/office/drawing/2012/chart" uri="{CE6537A1-D6FC-4f65-9D91-7224C49458BB}"/>
              </c:extLst>
            </c:dLbl>
            <c:dLbl>
              <c:idx val="3"/>
              <c:layout>
                <c:manualLayout>
                  <c:x val="9.6737010657774666E-2"/>
                  <c:y val="9.2598869649953546E-3"/>
                </c:manualLayout>
              </c:layout>
              <c:tx>
                <c:rich>
                  <a:bodyPr/>
                  <a:lstStyle/>
                  <a:p>
                    <a:r>
                      <a:rPr lang="ru-RU" sz="1100" b="0" dirty="0" smtClean="0">
                        <a:solidFill>
                          <a:schemeClr val="tx1"/>
                        </a:solidFill>
                        <a:latin typeface="Times New Roman" panose="02020603050405020304" pitchFamily="18" charset="0"/>
                        <a:cs typeface="Times New Roman" panose="02020603050405020304" pitchFamily="18" charset="0"/>
                      </a:rPr>
                      <a:t>18,9 млн.</a:t>
                    </a:r>
                    <a:r>
                      <a:rPr lang="ru-RU" sz="1100" b="0" baseline="0" dirty="0" smtClean="0">
                        <a:solidFill>
                          <a:schemeClr val="tx1"/>
                        </a:solidFill>
                        <a:latin typeface="Times New Roman" panose="02020603050405020304" pitchFamily="18" charset="0"/>
                        <a:cs typeface="Times New Roman" panose="02020603050405020304" pitchFamily="18" charset="0"/>
                      </a:rPr>
                      <a:t> рублей-1,1</a:t>
                    </a:r>
                    <a:r>
                      <a:rPr lang="ru-RU" sz="1100" b="0" dirty="0" smtClean="0">
                        <a:solidFill>
                          <a:schemeClr val="tx1"/>
                        </a:solidFill>
                        <a:latin typeface="Times New Roman" panose="02020603050405020304" pitchFamily="18" charset="0"/>
                        <a:cs typeface="Times New Roman" panose="02020603050405020304" pitchFamily="18" charset="0"/>
                      </a:rPr>
                      <a:t>%</a:t>
                    </a:r>
                    <a:endParaRPr lang="ru-RU" b="0" dirty="0"/>
                  </a:p>
                </c:rich>
              </c:tx>
              <c:showLegendKey val="0"/>
              <c:showVal val="1"/>
              <c:showCatName val="0"/>
              <c:showSerName val="0"/>
              <c:showPercent val="1"/>
              <c:showBubbleSize val="0"/>
              <c:extLst>
                <c:ext xmlns:c15="http://schemas.microsoft.com/office/drawing/2012/chart" uri="{CE6537A1-D6FC-4f65-9D91-7224C49458BB}"/>
              </c:extLst>
            </c:dLbl>
            <c:dLbl>
              <c:idx val="4"/>
              <c:layout>
                <c:manualLayout>
                  <c:x val="0.13861374319182274"/>
                  <c:y val="4.7609074461989205E-2"/>
                </c:manualLayout>
              </c:layout>
              <c:tx>
                <c:rich>
                  <a:bodyPr/>
                  <a:lstStyle/>
                  <a:p>
                    <a:r>
                      <a:rPr lang="ru-RU" sz="1100" b="0" dirty="0" smtClean="0">
                        <a:solidFill>
                          <a:schemeClr val="tx1"/>
                        </a:solidFill>
                        <a:latin typeface="Times New Roman" panose="02020603050405020304" pitchFamily="18" charset="0"/>
                        <a:cs typeface="Times New Roman" panose="02020603050405020304" pitchFamily="18" charset="0"/>
                      </a:rPr>
                      <a:t>89,7</a:t>
                    </a:r>
                    <a:r>
                      <a:rPr lang="ru-RU" sz="1100" b="0" baseline="0" dirty="0" smtClean="0">
                        <a:solidFill>
                          <a:schemeClr val="tx1"/>
                        </a:solidFill>
                        <a:latin typeface="Times New Roman" panose="02020603050405020304" pitchFamily="18" charset="0"/>
                        <a:cs typeface="Times New Roman" panose="02020603050405020304" pitchFamily="18" charset="0"/>
                      </a:rPr>
                      <a:t> </a:t>
                    </a:r>
                    <a:r>
                      <a:rPr lang="ru-RU" sz="1100" b="0" dirty="0" smtClean="0">
                        <a:solidFill>
                          <a:schemeClr val="tx1"/>
                        </a:solidFill>
                        <a:latin typeface="Times New Roman" panose="02020603050405020304" pitchFamily="18" charset="0"/>
                        <a:cs typeface="Times New Roman" panose="02020603050405020304" pitchFamily="18" charset="0"/>
                      </a:rPr>
                      <a:t>млн. рублей- 5,4%</a:t>
                    </a:r>
                    <a:endParaRPr lang="ru-RU" b="0" dirty="0"/>
                  </a:p>
                </c:rich>
              </c:tx>
              <c:showLegendKey val="0"/>
              <c:showVal val="1"/>
              <c:showCatName val="0"/>
              <c:showSerName val="0"/>
              <c:showPercent val="1"/>
              <c:showBubbleSize val="0"/>
              <c:extLst>
                <c:ext xmlns:c15="http://schemas.microsoft.com/office/drawing/2012/chart" uri="{CE6537A1-D6FC-4f65-9D91-7224C49458BB}"/>
              </c:extLst>
            </c:dLbl>
            <c:dLbl>
              <c:idx val="5"/>
              <c:layout>
                <c:manualLayout>
                  <c:x val="7.6005716286250607E-2"/>
                  <c:y val="7.2450567542069993E-2"/>
                </c:manualLayout>
              </c:layout>
              <c:tx>
                <c:rich>
                  <a:bodyPr/>
                  <a:lstStyle/>
                  <a:p>
                    <a:r>
                      <a:rPr lang="ru-RU" sz="1100" b="0" dirty="0" smtClean="0">
                        <a:solidFill>
                          <a:schemeClr val="tx1"/>
                        </a:solidFill>
                        <a:latin typeface="Times New Roman" panose="02020603050405020304" pitchFamily="18" charset="0"/>
                        <a:cs typeface="Times New Roman" panose="02020603050405020304" pitchFamily="18" charset="0"/>
                      </a:rPr>
                      <a:t>54,4 млн. рублей- 3,2%</a:t>
                    </a:r>
                    <a:endParaRPr lang="ru-RU" b="0" dirty="0"/>
                  </a:p>
                </c:rich>
              </c:tx>
              <c:showLegendKey val="0"/>
              <c:showVal val="1"/>
              <c:showCatName val="0"/>
              <c:showSerName val="0"/>
              <c:showPercent val="1"/>
              <c:showBubbleSize val="0"/>
              <c:extLst>
                <c:ext xmlns:c15="http://schemas.microsoft.com/office/drawing/2012/chart" uri="{CE6537A1-D6FC-4f65-9D91-7224C49458BB}"/>
              </c:extLst>
            </c:dLbl>
            <c:dLbl>
              <c:idx val="6"/>
              <c:layout>
                <c:manualLayout>
                  <c:x val="-0.19195220358243567"/>
                  <c:y val="-9.1593158818233905E-2"/>
                </c:manualLayout>
              </c:layout>
              <c:tx>
                <c:rich>
                  <a:bodyPr/>
                  <a:lstStyle/>
                  <a:p>
                    <a:r>
                      <a:rPr lang="ru-RU" sz="1100" b="0" dirty="0" smtClean="0">
                        <a:solidFill>
                          <a:schemeClr val="tx1"/>
                        </a:solidFill>
                        <a:latin typeface="Times New Roman" panose="02020603050405020304" pitchFamily="18" charset="0"/>
                        <a:cs typeface="Times New Roman" panose="02020603050405020304" pitchFamily="18" charset="0"/>
                      </a:rPr>
                      <a:t>370,6  млн. рублей – 22,1%</a:t>
                    </a:r>
                    <a:endParaRPr lang="ru-RU" b="0" dirty="0"/>
                  </a:p>
                </c:rich>
              </c:tx>
              <c:showLegendKey val="0"/>
              <c:showVal val="1"/>
              <c:showCatName val="0"/>
              <c:showSerName val="0"/>
              <c:showPercent val="1"/>
              <c:showBubbleSize val="0"/>
              <c:extLst>
                <c:ext xmlns:c15="http://schemas.microsoft.com/office/drawing/2012/chart" uri="{CE6537A1-D6FC-4f65-9D91-7224C49458BB}"/>
              </c:extLst>
            </c:dLbl>
            <c:spPr>
              <a:noFill/>
              <a:ln>
                <a:noFill/>
              </a:ln>
              <a:effectLst/>
            </c:spPr>
            <c:txPr>
              <a:bodyPr/>
              <a:lstStyle/>
              <a:p>
                <a:pPr>
                  <a:defRPr sz="1100" b="1" i="1">
                    <a:solidFill>
                      <a:schemeClr val="tx1"/>
                    </a:solidFill>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1"/>
            <c:showBubbleSize val="0"/>
            <c:showLeaderLines val="1"/>
            <c:extLst>
              <c:ext xmlns:c15="http://schemas.microsoft.com/office/drawing/2012/chart" uri="{CE6537A1-D6FC-4f65-9D91-7224C49458BB}"/>
            </c:extLst>
          </c:dLbls>
          <c:cat>
            <c:strRef>
              <c:f>Лист1!$A$2:$A$4</c:f>
              <c:strCache>
                <c:ptCount val="3"/>
                <c:pt idx="0">
                  <c:v>Стационарная медицинская помощь</c:v>
                </c:pt>
                <c:pt idx="1">
                  <c:v>Амбулаторная помощь</c:v>
                </c:pt>
                <c:pt idx="2">
                  <c:v>Медицинская помощь в дневных стационарах всех типов, скорая медицинская помощь, санаторно-оздоровительная помощь, заготовка, переработка, хранение и обеспечение безопасности донорской крови и ее компонентов, другие вопросы в области здравоохранения</c:v>
                </c:pt>
              </c:strCache>
            </c:strRef>
          </c:cat>
          <c:val>
            <c:numRef>
              <c:f>Лист1!$B$2:$B$4</c:f>
              <c:numCache>
                <c:formatCode>0.0</c:formatCode>
                <c:ptCount val="3"/>
                <c:pt idx="0">
                  <c:v>1881.1</c:v>
                </c:pt>
                <c:pt idx="1">
                  <c:v>1054.0999999999999</c:v>
                </c:pt>
                <c:pt idx="2">
                  <c:v>693.4</c:v>
                </c:pt>
              </c:numCache>
            </c:numRef>
          </c:val>
        </c:ser>
        <c:dLbls>
          <c:showLegendKey val="0"/>
          <c:showVal val="0"/>
          <c:showCatName val="1"/>
          <c:showSerName val="0"/>
          <c:showPercent val="0"/>
          <c:showBubbleSize val="0"/>
          <c:showLeaderLines val="1"/>
        </c:dLbls>
      </c:pie3DChart>
    </c:plotArea>
    <c:legend>
      <c:legendPos val="b"/>
      <c:layout>
        <c:manualLayout>
          <c:xMode val="edge"/>
          <c:yMode val="edge"/>
          <c:x val="6.1406458944323603E-2"/>
          <c:y val="0.68645606136294179"/>
          <c:w val="0.88301815322631561"/>
          <c:h val="0.25342095067415388"/>
        </c:manualLayout>
      </c:layout>
      <c:overlay val="0"/>
      <c:txPr>
        <a:bodyPr/>
        <a:lstStyle/>
        <a:p>
          <a:pPr>
            <a:defRPr sz="900" b="1">
              <a:latin typeface="Times New Roman" panose="02020603050405020304" pitchFamily="18" charset="0"/>
              <a:cs typeface="Times New Roman" panose="02020603050405020304" pitchFamily="18" charset="0"/>
            </a:defRPr>
          </a:pPr>
          <a:endParaRPr lang="ru-RU"/>
        </a:p>
      </c:txPr>
    </c:legend>
    <c:plotVisOnly val="1"/>
    <c:dispBlanksAs val="zero"/>
    <c:showDLblsOverMax val="0"/>
  </c:chart>
  <c:txPr>
    <a:bodyPr/>
    <a:lstStyle/>
    <a:p>
      <a:pPr>
        <a:defRPr sz="1800"/>
      </a:pPr>
      <a:endParaRPr lang="ru-RU"/>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latin typeface="Times New Roman" panose="02020603050405020304" pitchFamily="18" charset="0"/>
                <a:cs typeface="Times New Roman" panose="02020603050405020304" pitchFamily="18" charset="0"/>
              </a:defRPr>
            </a:pPr>
            <a:r>
              <a:rPr lang="ru-RU" sz="1200" dirty="0" smtClean="0"/>
              <a:t>Динамика</a:t>
            </a:r>
            <a:r>
              <a:rPr lang="ru-RU" sz="1200" baseline="0" dirty="0" smtClean="0"/>
              <a:t> инвестиционных расходов республиканского бюджета</a:t>
            </a:r>
            <a:endParaRPr lang="ru-RU" sz="1200" dirty="0"/>
          </a:p>
        </c:rich>
      </c:tx>
      <c:layout>
        <c:manualLayout>
          <c:xMode val="edge"/>
          <c:yMode val="edge"/>
          <c:x val="0.17059383468834691"/>
          <c:y val="2.8206437064294758E-2"/>
        </c:manualLayout>
      </c:layout>
      <c:overlay val="0"/>
    </c:title>
    <c:autoTitleDeleted val="0"/>
    <c:view3D>
      <c:rotX val="5"/>
      <c:rotY val="5"/>
      <c:depthPercent val="100"/>
      <c:rAngAx val="1"/>
    </c:view3D>
    <c:floor>
      <c:thickness val="0"/>
    </c:floor>
    <c:sideWall>
      <c:thickness val="0"/>
    </c:sideWall>
    <c:backWall>
      <c:thickness val="0"/>
    </c:backWall>
    <c:plotArea>
      <c:layout/>
      <c:bar3DChart>
        <c:barDir val="col"/>
        <c:grouping val="stacked"/>
        <c:varyColors val="0"/>
        <c:ser>
          <c:idx val="0"/>
          <c:order val="0"/>
          <c:tx>
            <c:strRef>
              <c:f>Лист1!$B$1</c:f>
              <c:strCache>
                <c:ptCount val="1"/>
                <c:pt idx="0">
                  <c:v>Налог на доходы физических лиц</c:v>
                </c:pt>
              </c:strCache>
            </c:strRef>
          </c:tx>
          <c:spPr>
            <a:gradFill>
              <a:gsLst>
                <a:gs pos="0">
                  <a:srgbClr val="3399FF"/>
                </a:gs>
                <a:gs pos="81000">
                  <a:srgbClr val="1170FF"/>
                </a:gs>
                <a:gs pos="100000">
                  <a:srgbClr val="006699"/>
                </a:gs>
              </a:gsLst>
              <a:lin ang="5400000" scaled="0"/>
            </a:gradFill>
          </c:spPr>
          <c:invertIfNegative val="0"/>
          <c:dLbls>
            <c:dLbl>
              <c:idx val="0"/>
              <c:layout>
                <c:manualLayout>
                  <c:x val="-2.1511178861788618E-2"/>
                  <c:y val="-0.30864517420261006"/>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8719512195121951E-2"/>
                  <c:y val="-0.32226187306448989"/>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solidFill>
                      <a:schemeClr val="tx1"/>
                    </a:solidFill>
                    <a:effectLst/>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2016 год</c:v>
                </c:pt>
                <c:pt idx="1">
                  <c:v>2017 год</c:v>
                </c:pt>
              </c:strCache>
            </c:strRef>
          </c:cat>
          <c:val>
            <c:numRef>
              <c:f>Лист1!$B$2:$B$3</c:f>
              <c:numCache>
                <c:formatCode>#,##0</c:formatCode>
                <c:ptCount val="2"/>
                <c:pt idx="0">
                  <c:v>5585.8</c:v>
                </c:pt>
                <c:pt idx="1">
                  <c:v>5194.96</c:v>
                </c:pt>
              </c:numCache>
            </c:numRef>
          </c:val>
        </c:ser>
        <c:dLbls>
          <c:showLegendKey val="0"/>
          <c:showVal val="0"/>
          <c:showCatName val="0"/>
          <c:showSerName val="0"/>
          <c:showPercent val="0"/>
          <c:showBubbleSize val="0"/>
        </c:dLbls>
        <c:gapWidth val="150"/>
        <c:shape val="cylinder"/>
        <c:axId val="38382208"/>
        <c:axId val="38384000"/>
        <c:axId val="0"/>
      </c:bar3DChart>
      <c:catAx>
        <c:axId val="38382208"/>
        <c:scaling>
          <c:orientation val="minMax"/>
        </c:scaling>
        <c:delete val="0"/>
        <c:axPos val="b"/>
        <c:numFmt formatCode="General" sourceLinked="1"/>
        <c:majorTickMark val="out"/>
        <c:minorTickMark val="none"/>
        <c:tickLblPos val="nextTo"/>
        <c:txPr>
          <a:bodyPr/>
          <a:lstStyle/>
          <a:p>
            <a:pPr>
              <a:defRPr b="1">
                <a:latin typeface="Times New Roman" panose="02020603050405020304" pitchFamily="18" charset="0"/>
                <a:cs typeface="Times New Roman" panose="02020603050405020304" pitchFamily="18" charset="0"/>
              </a:defRPr>
            </a:pPr>
            <a:endParaRPr lang="ru-RU"/>
          </a:p>
        </c:txPr>
        <c:crossAx val="38384000"/>
        <c:crosses val="autoZero"/>
        <c:auto val="1"/>
        <c:lblAlgn val="ctr"/>
        <c:lblOffset val="100"/>
        <c:noMultiLvlLbl val="0"/>
      </c:catAx>
      <c:valAx>
        <c:axId val="38384000"/>
        <c:scaling>
          <c:orientation val="minMax"/>
          <c:min val="0"/>
        </c:scaling>
        <c:delete val="0"/>
        <c:axPos val="l"/>
        <c:majorGridlines/>
        <c:numFmt formatCode="#,##0"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38382208"/>
        <c:crosses val="autoZero"/>
        <c:crossBetween val="between"/>
      </c:valAx>
      <c:spPr>
        <a:noFill/>
        <a:ln w="25390">
          <a:noFill/>
        </a:ln>
      </c:spPr>
    </c:plotArea>
    <c:plotVisOnly val="1"/>
    <c:dispBlanksAs val="gap"/>
    <c:showDLblsOverMax val="0"/>
  </c:chart>
  <c:spPr>
    <a:noFill/>
  </c:spPr>
  <c:txPr>
    <a:bodyPr/>
    <a:lstStyle/>
    <a:p>
      <a:pPr>
        <a:defRPr sz="1200">
          <a:latin typeface="TimesET" pitchFamily="2" charset="0"/>
        </a:defRPr>
      </a:pPr>
      <a:endParaRPr lang="ru-RU"/>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27682721633080193"/>
          <c:y val="0.18946228196867015"/>
          <c:w val="0.38821828936569774"/>
          <c:h val="0.6017383485168315"/>
        </c:manualLayout>
      </c:layout>
      <c:pieChart>
        <c:varyColors val="1"/>
        <c:ser>
          <c:idx val="0"/>
          <c:order val="0"/>
          <c:tx>
            <c:strRef>
              <c:f>Лист1!$B$1</c:f>
              <c:strCache>
                <c:ptCount val="1"/>
                <c:pt idx="0">
                  <c:v>2017</c:v>
                </c:pt>
              </c:strCache>
            </c:strRef>
          </c:tx>
          <c:dPt>
            <c:idx val="5"/>
            <c:bubble3D val="0"/>
            <c:spPr>
              <a:solidFill>
                <a:srgbClr val="9966FF"/>
              </a:solidFill>
            </c:spPr>
          </c:dPt>
          <c:dLbls>
            <c:dLbl>
              <c:idx val="0"/>
              <c:layout>
                <c:manualLayout>
                  <c:x val="9.1931658136853903E-2"/>
                  <c:y val="4.019549298443964E-2"/>
                </c:manualLayout>
              </c:layout>
              <c:showLegendKey val="0"/>
              <c:showVal val="1"/>
              <c:showCatName val="1"/>
              <c:showSerName val="0"/>
              <c:showPercent val="0"/>
              <c:showBubbleSize val="0"/>
              <c:separator>
</c:separator>
              <c:extLst>
                <c:ext xmlns:c15="http://schemas.microsoft.com/office/drawing/2012/chart" uri="{CE6537A1-D6FC-4f65-9D91-7224C49458BB}"/>
              </c:extLst>
            </c:dLbl>
            <c:dLbl>
              <c:idx val="1"/>
              <c:layout>
                <c:manualLayout>
                  <c:x val="6.1158469799738914E-2"/>
                  <c:y val="9.3202470967278152E-3"/>
                </c:manualLayout>
              </c:layout>
              <c:showLegendKey val="0"/>
              <c:showVal val="1"/>
              <c:showCatName val="1"/>
              <c:showSerName val="0"/>
              <c:showPercent val="0"/>
              <c:showBubbleSize val="0"/>
              <c:separator>
</c:separator>
              <c:extLst>
                <c:ext xmlns:c15="http://schemas.microsoft.com/office/drawing/2012/chart" uri="{CE6537A1-D6FC-4f65-9D91-7224C49458BB}"/>
              </c:extLst>
            </c:dLbl>
            <c:dLbl>
              <c:idx val="2"/>
              <c:layout>
                <c:manualLayout>
                  <c:x val="7.5163355505302273E-2"/>
                  <c:y val="-6.7255200811021001E-2"/>
                </c:manualLayout>
              </c:layout>
              <c:showLegendKey val="0"/>
              <c:showVal val="1"/>
              <c:showCatName val="1"/>
              <c:showSerName val="0"/>
              <c:showPercent val="0"/>
              <c:showBubbleSize val="0"/>
              <c:separator>
</c:separator>
              <c:extLst>
                <c:ext xmlns:c15="http://schemas.microsoft.com/office/drawing/2012/chart" uri="{CE6537A1-D6FC-4f65-9D91-7224C49458BB}"/>
              </c:extLst>
            </c:dLbl>
            <c:dLbl>
              <c:idx val="3"/>
              <c:layout>
                <c:manualLayout>
                  <c:x val="3.7121870286484823E-2"/>
                  <c:y val="0.11734112876347072"/>
                </c:manualLayout>
              </c:layout>
              <c:showLegendKey val="0"/>
              <c:showVal val="1"/>
              <c:showCatName val="1"/>
              <c:showSerName val="0"/>
              <c:showPercent val="0"/>
              <c:showBubbleSize val="0"/>
              <c:separator>
</c:separator>
              <c:extLst>
                <c:ext xmlns:c15="http://schemas.microsoft.com/office/drawing/2012/chart" uri="{CE6537A1-D6FC-4f65-9D91-7224C49458BB}"/>
              </c:extLst>
            </c:dLbl>
            <c:dLbl>
              <c:idx val="4"/>
              <c:layout>
                <c:manualLayout>
                  <c:x val="-2.8394874057448373E-2"/>
                  <c:y val="3.0621597600266636E-3"/>
                </c:manualLayout>
              </c:layout>
              <c:showLegendKey val="1"/>
              <c:showVal val="1"/>
              <c:showCatName val="1"/>
              <c:showSerName val="0"/>
              <c:showPercent val="0"/>
              <c:showBubbleSize val="0"/>
              <c:separator>
</c:separator>
              <c:extLst>
                <c:ext xmlns:c15="http://schemas.microsoft.com/office/drawing/2012/chart" uri="{CE6537A1-D6FC-4f65-9D91-7224C49458BB}"/>
              </c:extLst>
            </c:dLbl>
            <c:dLbl>
              <c:idx val="5"/>
              <c:layout>
                <c:manualLayout>
                  <c:x val="-2.7140157324853687E-2"/>
                  <c:y val="7.0743365116294227E-2"/>
                </c:manualLayout>
              </c:layout>
              <c:showLegendKey val="0"/>
              <c:showVal val="1"/>
              <c:showCatName val="1"/>
              <c:showSerName val="0"/>
              <c:showPercent val="0"/>
              <c:showBubbleSize val="0"/>
              <c:separator>
</c:separator>
              <c:extLst>
                <c:ext xmlns:c15="http://schemas.microsoft.com/office/drawing/2012/chart" uri="{CE6537A1-D6FC-4f65-9D91-7224C49458BB}"/>
              </c:extLst>
            </c:dLbl>
            <c:dLbl>
              <c:idx val="6"/>
              <c:layout>
                <c:manualLayout>
                  <c:x val="-0.16464209155995191"/>
                  <c:y val="-3.8858223269309947E-2"/>
                </c:manualLayout>
              </c:layout>
              <c:showLegendKey val="0"/>
              <c:showVal val="1"/>
              <c:showCatName val="1"/>
              <c:showSerName val="0"/>
              <c:showPercent val="0"/>
              <c:showBubbleSize val="0"/>
              <c:separator>
</c:separator>
              <c:extLst>
                <c:ext xmlns:c15="http://schemas.microsoft.com/office/drawing/2012/chart" uri="{CE6537A1-D6FC-4f65-9D91-7224C49458BB}"/>
              </c:extLst>
            </c:dLbl>
            <c:dLbl>
              <c:idx val="7"/>
              <c:layout>
                <c:manualLayout>
                  <c:x val="0.19648179669016416"/>
                  <c:y val="-5.7574280962246017E-2"/>
                </c:manualLayout>
              </c:layout>
              <c:showLegendKey val="0"/>
              <c:showVal val="1"/>
              <c:showCatName val="1"/>
              <c:showSerName val="0"/>
              <c:showPercent val="0"/>
              <c:showBubbleSize val="0"/>
              <c:separator>
</c:separator>
              <c:extLst>
                <c:ext xmlns:c15="http://schemas.microsoft.com/office/drawing/2012/chart" uri="{CE6537A1-D6FC-4f65-9D91-7224C49458BB}"/>
              </c:extLst>
            </c:dLbl>
            <c:dLbl>
              <c:idx val="8"/>
              <c:layout>
                <c:manualLayout>
                  <c:x val="1.7536206912736701E-2"/>
                  <c:y val="-9.8361211499375892E-2"/>
                </c:manualLayout>
              </c:layout>
              <c:showLegendKey val="0"/>
              <c:showVal val="1"/>
              <c:showCatName val="1"/>
              <c:showSerName val="0"/>
              <c:showPercent val="0"/>
              <c:showBubbleSize val="0"/>
              <c:separator>
</c:separator>
              <c:extLst>
                <c:ext xmlns:c15="http://schemas.microsoft.com/office/drawing/2012/chart" uri="{CE6537A1-D6FC-4f65-9D91-7224C49458BB}"/>
              </c:extLst>
            </c:dLbl>
            <c:numFmt formatCode="#,##0.0" sourceLinked="0"/>
            <c:spPr>
              <a:noFill/>
              <a:ln>
                <a:noFill/>
              </a:ln>
              <a:effectLst/>
            </c:spPr>
            <c:txPr>
              <a:bodyPr/>
              <a:lstStyle/>
              <a:p>
                <a:pPr>
                  <a:defRPr sz="1200"/>
                </a:pPr>
                <a:endParaRPr lang="ru-RU"/>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Лист1!$A$2:$A$10</c:f>
              <c:strCache>
                <c:ptCount val="9"/>
                <c:pt idx="0">
                  <c:v>Образование</c:v>
                </c:pt>
                <c:pt idx="1">
                  <c:v>Культура</c:v>
                </c:pt>
                <c:pt idx="2">
                  <c:v>Жилищное строительство</c:v>
                </c:pt>
                <c:pt idx="3">
                  <c:v>Здравоохранение и социальная политика</c:v>
                </c:pt>
                <c:pt idx="4">
                  <c:v>Физическая культура и спорт</c:v>
                </c:pt>
                <c:pt idx="5">
                  <c:v>Дорожное хозяйство</c:v>
                </c:pt>
                <c:pt idx="6">
                  <c:v>Комунальное хозяйство</c:v>
                </c:pt>
                <c:pt idx="7">
                  <c:v>Сельское хозяйство </c:v>
                </c:pt>
                <c:pt idx="8">
                  <c:v>Прочие расходы</c:v>
                </c:pt>
              </c:strCache>
            </c:strRef>
          </c:cat>
          <c:val>
            <c:numRef>
              <c:f>Лист1!$B$2:$B$10</c:f>
              <c:numCache>
                <c:formatCode>#,##0</c:formatCode>
                <c:ptCount val="9"/>
                <c:pt idx="0">
                  <c:v>859.1</c:v>
                </c:pt>
                <c:pt idx="1">
                  <c:v>355.82</c:v>
                </c:pt>
                <c:pt idx="2">
                  <c:v>1183.54</c:v>
                </c:pt>
                <c:pt idx="3">
                  <c:v>686.1</c:v>
                </c:pt>
                <c:pt idx="4">
                  <c:v>483.6</c:v>
                </c:pt>
                <c:pt idx="5">
                  <c:v>1419.7</c:v>
                </c:pt>
                <c:pt idx="6">
                  <c:v>181.13</c:v>
                </c:pt>
                <c:pt idx="7">
                  <c:v>3.6</c:v>
                </c:pt>
                <c:pt idx="8">
                  <c:v>22.3</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latin typeface="Times New Roman" panose="02020603050405020304" pitchFamily="18" charset="0"/>
          <a:cs typeface="Times New Roman" panose="02020603050405020304" pitchFamily="18" charset="0"/>
        </a:defRPr>
      </a:pPr>
      <a:endParaRPr lang="ru-RU"/>
    </a:p>
  </c:tx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latin typeface="Times New Roman" panose="02020603050405020304" pitchFamily="18" charset="0"/>
                <a:cs typeface="Times New Roman" panose="02020603050405020304" pitchFamily="18" charset="0"/>
              </a:defRPr>
            </a:pPr>
            <a:r>
              <a:rPr lang="ru-RU" sz="1200" dirty="0" smtClean="0"/>
              <a:t>Динамика</a:t>
            </a:r>
            <a:r>
              <a:rPr lang="ru-RU" sz="1200" baseline="0" dirty="0" smtClean="0"/>
              <a:t> инвестиционных расходов консолидированного бюджета</a:t>
            </a:r>
            <a:endParaRPr lang="ru-RU" sz="1200" dirty="0"/>
          </a:p>
        </c:rich>
      </c:tx>
      <c:layout>
        <c:manualLayout>
          <c:xMode val="edge"/>
          <c:yMode val="edge"/>
          <c:x val="0.17059383468834691"/>
          <c:y val="2.8206437064294758E-2"/>
        </c:manualLayout>
      </c:layout>
      <c:overlay val="0"/>
    </c:title>
    <c:autoTitleDeleted val="0"/>
    <c:view3D>
      <c:rotX val="5"/>
      <c:rotY val="5"/>
      <c:depthPercent val="100"/>
      <c:rAngAx val="1"/>
    </c:view3D>
    <c:floor>
      <c:thickness val="0"/>
    </c:floor>
    <c:sideWall>
      <c:thickness val="0"/>
    </c:sideWall>
    <c:backWall>
      <c:thickness val="0"/>
    </c:backWall>
    <c:plotArea>
      <c:layout/>
      <c:bar3DChart>
        <c:barDir val="col"/>
        <c:grouping val="stacked"/>
        <c:varyColors val="0"/>
        <c:ser>
          <c:idx val="0"/>
          <c:order val="0"/>
          <c:tx>
            <c:strRef>
              <c:f>Лист1!$B$1</c:f>
              <c:strCache>
                <c:ptCount val="1"/>
                <c:pt idx="0">
                  <c:v>Налог на доходы физических лиц</c:v>
                </c:pt>
              </c:strCache>
            </c:strRef>
          </c:tx>
          <c:spPr>
            <a:gradFill>
              <a:gsLst>
                <a:gs pos="0">
                  <a:schemeClr val="accent4">
                    <a:lumMod val="60000"/>
                    <a:lumOff val="40000"/>
                  </a:schemeClr>
                </a:gs>
                <a:gs pos="81000">
                  <a:schemeClr val="accent4">
                    <a:lumMod val="75000"/>
                  </a:schemeClr>
                </a:gs>
                <a:gs pos="100000">
                  <a:schemeClr val="accent4">
                    <a:lumMod val="50000"/>
                  </a:schemeClr>
                </a:gs>
              </a:gsLst>
              <a:lin ang="5400000" scaled="0"/>
            </a:gradFill>
          </c:spPr>
          <c:invertIfNegative val="0"/>
          <c:dLbls>
            <c:dLbl>
              <c:idx val="0"/>
              <c:layout>
                <c:manualLayout>
                  <c:x val="-1.2906504065040651E-2"/>
                  <c:y val="-0.2979079919796965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7323848238482381E-2"/>
                  <c:y val="-0.3112471557996828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solidFill>
                      <a:schemeClr val="tx1"/>
                    </a:solidFill>
                    <a:effectLst/>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2016 год</c:v>
                </c:pt>
                <c:pt idx="1">
                  <c:v>2017 год</c:v>
                </c:pt>
              </c:strCache>
            </c:strRef>
          </c:cat>
          <c:val>
            <c:numRef>
              <c:f>Лист1!$B$2:$B$3</c:f>
              <c:numCache>
                <c:formatCode>#,##0</c:formatCode>
                <c:ptCount val="2"/>
                <c:pt idx="0">
                  <c:v>6432.4</c:v>
                </c:pt>
                <c:pt idx="1">
                  <c:v>5928.5</c:v>
                </c:pt>
              </c:numCache>
            </c:numRef>
          </c:val>
        </c:ser>
        <c:dLbls>
          <c:showLegendKey val="0"/>
          <c:showVal val="0"/>
          <c:showCatName val="0"/>
          <c:showSerName val="0"/>
          <c:showPercent val="0"/>
          <c:showBubbleSize val="0"/>
        </c:dLbls>
        <c:gapWidth val="150"/>
        <c:shape val="cylinder"/>
        <c:axId val="38035840"/>
        <c:axId val="38037376"/>
        <c:axId val="0"/>
      </c:bar3DChart>
      <c:catAx>
        <c:axId val="38035840"/>
        <c:scaling>
          <c:orientation val="minMax"/>
        </c:scaling>
        <c:delete val="0"/>
        <c:axPos val="b"/>
        <c:numFmt formatCode="General" sourceLinked="1"/>
        <c:majorTickMark val="out"/>
        <c:minorTickMark val="none"/>
        <c:tickLblPos val="nextTo"/>
        <c:txPr>
          <a:bodyPr/>
          <a:lstStyle/>
          <a:p>
            <a:pPr>
              <a:defRPr b="1">
                <a:latin typeface="Times New Roman" panose="02020603050405020304" pitchFamily="18" charset="0"/>
                <a:cs typeface="Times New Roman" panose="02020603050405020304" pitchFamily="18" charset="0"/>
              </a:defRPr>
            </a:pPr>
            <a:endParaRPr lang="ru-RU"/>
          </a:p>
        </c:txPr>
        <c:crossAx val="38037376"/>
        <c:crosses val="autoZero"/>
        <c:auto val="1"/>
        <c:lblAlgn val="ctr"/>
        <c:lblOffset val="100"/>
        <c:noMultiLvlLbl val="0"/>
      </c:catAx>
      <c:valAx>
        <c:axId val="38037376"/>
        <c:scaling>
          <c:orientation val="minMax"/>
          <c:min val="0"/>
        </c:scaling>
        <c:delete val="0"/>
        <c:axPos val="l"/>
        <c:majorGridlines/>
        <c:numFmt formatCode="#,##0"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38035840"/>
        <c:crosses val="autoZero"/>
        <c:crossBetween val="between"/>
      </c:valAx>
      <c:spPr>
        <a:noFill/>
        <a:ln w="25390">
          <a:noFill/>
        </a:ln>
      </c:spPr>
    </c:plotArea>
    <c:plotVisOnly val="1"/>
    <c:dispBlanksAs val="gap"/>
    <c:showDLblsOverMax val="0"/>
  </c:chart>
  <c:spPr>
    <a:noFill/>
  </c:spPr>
  <c:txPr>
    <a:bodyPr/>
    <a:lstStyle/>
    <a:p>
      <a:pPr>
        <a:defRPr sz="1200">
          <a:latin typeface="TimesET" pitchFamily="2" charset="0"/>
        </a:defRPr>
      </a:pPr>
      <a:endParaRPr lang="ru-RU"/>
    </a:p>
  </c:txPr>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ru-RU" sz="1700" dirty="0"/>
              <a:t>Расходы дорожного фонда Чувашской Республики</a:t>
            </a:r>
          </a:p>
        </c:rich>
      </c:tx>
      <c:layout>
        <c:manualLayout>
          <c:xMode val="edge"/>
          <c:yMode val="edge"/>
          <c:x val="0.17731383833532646"/>
          <c:y val="5.2746486697096253E-3"/>
        </c:manualLayout>
      </c:layout>
      <c:overlay val="0"/>
    </c:title>
    <c:autoTitleDeleted val="0"/>
    <c:view3D>
      <c:rotX val="5"/>
      <c:rotY val="10"/>
      <c:depthPercent val="100"/>
      <c:rAngAx val="1"/>
    </c:view3D>
    <c:floor>
      <c:thickness val="0"/>
    </c:floor>
    <c:sideWall>
      <c:thickness val="0"/>
    </c:sideWall>
    <c:backWall>
      <c:thickness val="0"/>
    </c:backWall>
    <c:plotArea>
      <c:layout>
        <c:manualLayout>
          <c:layoutTarget val="inner"/>
          <c:xMode val="edge"/>
          <c:yMode val="edge"/>
          <c:x val="1.1983339886914453E-3"/>
          <c:y val="0.13357944578927849"/>
          <c:w val="0.99880172044376025"/>
          <c:h val="0.70782139230226371"/>
        </c:manualLayout>
      </c:layout>
      <c:bar3DChart>
        <c:barDir val="col"/>
        <c:grouping val="stacked"/>
        <c:varyColors val="0"/>
        <c:ser>
          <c:idx val="1"/>
          <c:order val="0"/>
          <c:tx>
            <c:strRef>
              <c:f>Лист1!$A$2</c:f>
              <c:strCache>
                <c:ptCount val="1"/>
                <c:pt idx="0">
                  <c:v>Собственные средства</c:v>
                </c:pt>
              </c:strCache>
            </c:strRef>
          </c:tx>
          <c:spPr>
            <a:solidFill>
              <a:schemeClr val="accent2"/>
            </a:solidFill>
            <a:ln w="25400" cap="flat" cmpd="sng" algn="ctr">
              <a:solidFill>
                <a:schemeClr val="accent2">
                  <a:shade val="50000"/>
                </a:schemeClr>
              </a:solidFill>
              <a:prstDash val="solid"/>
            </a:ln>
            <a:effectLst/>
          </c:spPr>
          <c:invertIfNegative val="0"/>
          <c:dLbls>
            <c:dLbl>
              <c:idx val="0"/>
              <c:layout>
                <c:manualLayout>
                  <c:x val="1.0771803997272273E-2"/>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3464754996590342E-2"/>
                  <c:y val="-2.6323774970276933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Лист1!$B$1:$C$1</c:f>
              <c:strCache>
                <c:ptCount val="2"/>
                <c:pt idx="0">
                  <c:v>2016 год (факт)</c:v>
                </c:pt>
                <c:pt idx="1">
                  <c:v>2017 год (факт)</c:v>
                </c:pt>
              </c:strCache>
            </c:strRef>
          </c:cat>
          <c:val>
            <c:numRef>
              <c:f>Лист1!$B$2:$C$2</c:f>
              <c:numCache>
                <c:formatCode>_-* #,##0.0\ _₽_-;\-* #,##0.0\ _₽_-;_-* "-"??\ _₽_-;_-@_-</c:formatCode>
                <c:ptCount val="2"/>
                <c:pt idx="0">
                  <c:v>2331</c:v>
                </c:pt>
                <c:pt idx="1">
                  <c:v>3670.58</c:v>
                </c:pt>
              </c:numCache>
            </c:numRef>
          </c:val>
        </c:ser>
        <c:ser>
          <c:idx val="0"/>
          <c:order val="1"/>
          <c:tx>
            <c:strRef>
              <c:f>Лист1!$A$3</c:f>
              <c:strCache>
                <c:ptCount val="1"/>
                <c:pt idx="0">
                  <c:v>Средства федерального бюджета</c:v>
                </c:pt>
              </c:strCache>
            </c:strRef>
          </c:tx>
          <c:spPr>
            <a:solidFill>
              <a:schemeClr val="accent1"/>
            </a:solidFill>
            <a:ln w="25400" cap="flat" cmpd="sng" algn="ctr">
              <a:solidFill>
                <a:schemeClr val="accent1">
                  <a:shade val="50000"/>
                </a:schemeClr>
              </a:solidFill>
              <a:prstDash val="solid"/>
            </a:ln>
            <a:effectLst/>
          </c:spPr>
          <c:invertIfNegative val="0"/>
          <c:dLbls>
            <c:dLbl>
              <c:idx val="0"/>
              <c:layout>
                <c:manualLayout>
                  <c:x val="2.1543607994544571E-2"/>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9622460992498753E-2"/>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Лист1!$B$1:$C$1</c:f>
              <c:strCache>
                <c:ptCount val="2"/>
                <c:pt idx="0">
                  <c:v>2016 год (факт)</c:v>
                </c:pt>
                <c:pt idx="1">
                  <c:v>2017 год (факт)</c:v>
                </c:pt>
              </c:strCache>
            </c:strRef>
          </c:cat>
          <c:val>
            <c:numRef>
              <c:f>Лист1!$B$3:$C$3</c:f>
              <c:numCache>
                <c:formatCode>_-* #,##0.0\ _₽_-;\-* #,##0.0\ _₽_-;_-* "-"??\ _₽_-;_-@_-</c:formatCode>
                <c:ptCount val="2"/>
                <c:pt idx="0">
                  <c:v>1210.7</c:v>
                </c:pt>
                <c:pt idx="1">
                  <c:v>1189.8699999999999</c:v>
                </c:pt>
              </c:numCache>
            </c:numRef>
          </c:val>
        </c:ser>
        <c:dLbls>
          <c:showLegendKey val="0"/>
          <c:showVal val="0"/>
          <c:showCatName val="0"/>
          <c:showSerName val="0"/>
          <c:showPercent val="0"/>
          <c:showBubbleSize val="0"/>
        </c:dLbls>
        <c:gapWidth val="87"/>
        <c:gapDepth val="250"/>
        <c:shape val="cylinder"/>
        <c:axId val="145719296"/>
        <c:axId val="145720832"/>
        <c:axId val="0"/>
      </c:bar3DChart>
      <c:catAx>
        <c:axId val="145719296"/>
        <c:scaling>
          <c:orientation val="minMax"/>
        </c:scaling>
        <c:delete val="0"/>
        <c:axPos val="b"/>
        <c:numFmt formatCode="General" sourceLinked="1"/>
        <c:majorTickMark val="none"/>
        <c:minorTickMark val="none"/>
        <c:tickLblPos val="nextTo"/>
        <c:txPr>
          <a:bodyPr/>
          <a:lstStyle/>
          <a:p>
            <a:pPr>
              <a:defRPr sz="1300"/>
            </a:pPr>
            <a:endParaRPr lang="ru-RU"/>
          </a:p>
        </c:txPr>
        <c:crossAx val="145720832"/>
        <c:crosses val="autoZero"/>
        <c:auto val="1"/>
        <c:lblAlgn val="ctr"/>
        <c:lblOffset val="100"/>
        <c:noMultiLvlLbl val="0"/>
      </c:catAx>
      <c:valAx>
        <c:axId val="145720832"/>
        <c:scaling>
          <c:orientation val="minMax"/>
          <c:min val="0"/>
        </c:scaling>
        <c:delete val="0"/>
        <c:axPos val="l"/>
        <c:numFmt formatCode="_-* #,##0.0\ _₽_-;\-* #,##0.0\ _₽_-;_-* &quot;-&quot;??\ _₽_-;_-@_-" sourceLinked="1"/>
        <c:majorTickMark val="none"/>
        <c:minorTickMark val="none"/>
        <c:tickLblPos val="none"/>
        <c:crossAx val="145719296"/>
        <c:crosses val="autoZero"/>
        <c:crossBetween val="between"/>
      </c:valAx>
      <c:spPr>
        <a:noFill/>
        <a:ln w="25409">
          <a:noFill/>
        </a:ln>
      </c:spPr>
    </c:plotArea>
    <c:legend>
      <c:legendPos val="b"/>
      <c:overlay val="0"/>
      <c:txPr>
        <a:bodyPr/>
        <a:lstStyle/>
        <a:p>
          <a:pPr>
            <a:defRPr sz="1300"/>
          </a:pPr>
          <a:endParaRPr lang="ru-RU"/>
        </a:p>
      </c:txPr>
    </c:legend>
    <c:plotVisOnly val="1"/>
    <c:dispBlanksAs val="gap"/>
    <c:showDLblsOverMax val="0"/>
  </c:chart>
  <c:txPr>
    <a:bodyPr/>
    <a:lstStyle/>
    <a:p>
      <a:pPr>
        <a:defRPr sz="1809">
          <a:latin typeface="Times New Roman" panose="02020603050405020304" pitchFamily="18" charset="0"/>
          <a:cs typeface="Times New Roman" panose="02020603050405020304" pitchFamily="18" charset="0"/>
        </a:defRPr>
      </a:pPr>
      <a:endParaRPr lang="ru-RU"/>
    </a:p>
  </c:txPr>
  <c:externalData r:id="rId1">
    <c:autoUpdate val="0"/>
  </c:externalData>
  <c:userShapes r:id="rId2"/>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360742292940566"/>
          <c:y val="0.20786553872874641"/>
          <c:w val="0.57891351688427017"/>
          <c:h val="0.57406987019318667"/>
        </c:manualLayout>
      </c:layout>
      <c:doughnutChart>
        <c:varyColors val="1"/>
        <c:ser>
          <c:idx val="0"/>
          <c:order val="0"/>
          <c:tx>
            <c:strRef>
              <c:f>Лист1!$B$1</c:f>
              <c:strCache>
                <c:ptCount val="1"/>
                <c:pt idx="0">
                  <c:v>Столбец1</c:v>
                </c:pt>
              </c:strCache>
            </c:strRef>
          </c:tx>
          <c:spPr>
            <a:scene3d>
              <a:camera prst="orthographicFront"/>
              <a:lightRig rig="threePt" dir="t"/>
            </a:scene3d>
            <a:sp3d>
              <a:bevelT/>
            </a:sp3d>
          </c:spPr>
          <c:dPt>
            <c:idx val="0"/>
            <c:bubble3D val="0"/>
          </c:dPt>
          <c:dPt>
            <c:idx val="1"/>
            <c:bubble3D val="0"/>
          </c:dPt>
          <c:dPt>
            <c:idx val="2"/>
            <c:bubble3D val="0"/>
          </c:dPt>
          <c:dPt>
            <c:idx val="3"/>
            <c:bubble3D val="0"/>
          </c:dPt>
          <c:dPt>
            <c:idx val="4"/>
            <c:bubble3D val="0"/>
          </c:dPt>
          <c:dLbls>
            <c:dLbl>
              <c:idx val="0"/>
              <c:tx>
                <c:rich>
                  <a:bodyPr/>
                  <a:lstStyle/>
                  <a:p>
                    <a:r>
                      <a:rPr lang="en-US" dirty="0"/>
                      <a:t>1 251,3
</a:t>
                    </a:r>
                    <a:r>
                      <a:rPr lang="en-US" i="1" dirty="0"/>
                      <a:t>25,7%</a:t>
                    </a:r>
                  </a:p>
                </c:rich>
              </c:tx>
              <c:showLegendKey val="0"/>
              <c:showVal val="1"/>
              <c:showCatName val="0"/>
              <c:showSerName val="0"/>
              <c:showPercent val="1"/>
              <c:showBubbleSize val="0"/>
              <c:separator>
</c:separator>
              <c:extLst>
                <c:ext xmlns:c15="http://schemas.microsoft.com/office/drawing/2012/chart" uri="{CE6537A1-D6FC-4f65-9D91-7224C49458BB}"/>
              </c:extLst>
            </c:dLbl>
            <c:dLbl>
              <c:idx val="1"/>
              <c:tx>
                <c:rich>
                  <a:bodyPr/>
                  <a:lstStyle/>
                  <a:p>
                    <a:r>
                      <a:rPr lang="en-US" dirty="0"/>
                      <a:t>777,7
</a:t>
                    </a:r>
                    <a:r>
                      <a:rPr lang="en-US" i="1" dirty="0"/>
                      <a:t>16,0%</a:t>
                    </a:r>
                  </a:p>
                </c:rich>
              </c:tx>
              <c:showLegendKey val="0"/>
              <c:showVal val="1"/>
              <c:showCatName val="0"/>
              <c:showSerName val="0"/>
              <c:showPercent val="1"/>
              <c:showBubbleSize val="0"/>
              <c:separator>
</c:separator>
              <c:extLst>
                <c:ext xmlns:c15="http://schemas.microsoft.com/office/drawing/2012/chart" uri="{CE6537A1-D6FC-4f65-9D91-7224C49458BB}"/>
              </c:extLst>
            </c:dLbl>
            <c:dLbl>
              <c:idx val="2"/>
              <c:layout>
                <c:manualLayout>
                  <c:x val="-0.17062132450658157"/>
                  <c:y val="0.18849493326604899"/>
                </c:manualLayout>
              </c:layout>
              <c:tx>
                <c:rich>
                  <a:bodyPr/>
                  <a:lstStyle/>
                  <a:p>
                    <a:r>
                      <a:rPr lang="en-US" dirty="0"/>
                      <a:t>69,9
</a:t>
                    </a:r>
                    <a:r>
                      <a:rPr lang="en-US" i="1" dirty="0"/>
                      <a:t>1,4%</a:t>
                    </a:r>
                  </a:p>
                </c:rich>
              </c:tx>
              <c:showLegendKey val="0"/>
              <c:showVal val="1"/>
              <c:showCatName val="0"/>
              <c:showSerName val="0"/>
              <c:showPercent val="1"/>
              <c:showBubbleSize val="0"/>
              <c:separator>
</c:separator>
            </c:dLbl>
            <c:dLbl>
              <c:idx val="3"/>
              <c:tx>
                <c:rich>
                  <a:bodyPr/>
                  <a:lstStyle/>
                  <a:p>
                    <a:r>
                      <a:rPr lang="en-US" dirty="0"/>
                      <a:t>1 316,9
</a:t>
                    </a:r>
                    <a:r>
                      <a:rPr lang="en-US" i="1" dirty="0"/>
                      <a:t>27,1%</a:t>
                    </a:r>
                  </a:p>
                </c:rich>
              </c:tx>
              <c:showLegendKey val="0"/>
              <c:showVal val="1"/>
              <c:showCatName val="0"/>
              <c:showSerName val="0"/>
              <c:showPercent val="1"/>
              <c:showBubbleSize val="0"/>
              <c:separator>
</c:separator>
              <c:extLst>
                <c:ext xmlns:c15="http://schemas.microsoft.com/office/drawing/2012/chart" uri="{CE6537A1-D6FC-4f65-9D91-7224C49458BB}"/>
              </c:extLst>
            </c:dLbl>
            <c:dLbl>
              <c:idx val="4"/>
              <c:layout>
                <c:manualLayout>
                  <c:x val="-9.2018761200446331E-2"/>
                  <c:y val="-0.17414223901517459"/>
                </c:manualLayout>
              </c:layout>
              <c:tx>
                <c:rich>
                  <a:bodyPr/>
                  <a:lstStyle/>
                  <a:p>
                    <a:r>
                      <a:rPr lang="en-US" dirty="0"/>
                      <a:t>52,8
</a:t>
                    </a:r>
                    <a:r>
                      <a:rPr lang="en-US" i="1" dirty="0"/>
                      <a:t>1,1%</a:t>
                    </a:r>
                  </a:p>
                </c:rich>
              </c:tx>
              <c:showLegendKey val="0"/>
              <c:showVal val="1"/>
              <c:showCatName val="0"/>
              <c:showSerName val="0"/>
              <c:showPercent val="1"/>
              <c:showBubbleSize val="0"/>
              <c:separator>
</c:separator>
              <c:extLst>
                <c:ext xmlns:c15="http://schemas.microsoft.com/office/drawing/2012/chart" uri="{CE6537A1-D6FC-4f65-9D91-7224C49458BB}"/>
              </c:extLst>
            </c:dLbl>
            <c:dLbl>
              <c:idx val="5"/>
              <c:layout>
                <c:manualLayout>
                  <c:x val="0.25919833637638334"/>
                  <c:y val="-0.1475371747211896"/>
                </c:manualLayout>
              </c:layout>
              <c:tx>
                <c:rich>
                  <a:bodyPr/>
                  <a:lstStyle/>
                  <a:p>
                    <a:r>
                      <a:rPr lang="en-US" i="1" dirty="0"/>
                      <a:t>112,0
2,3%</a:t>
                    </a:r>
                  </a:p>
                </c:rich>
              </c:tx>
              <c:showLegendKey val="0"/>
              <c:showVal val="1"/>
              <c:showCatName val="0"/>
              <c:showSerName val="0"/>
              <c:showPercent val="1"/>
              <c:showBubbleSize val="0"/>
              <c:separator>
</c:separator>
              <c:extLst>
                <c:ext xmlns:c15="http://schemas.microsoft.com/office/drawing/2012/chart" uri="{CE6537A1-D6FC-4f65-9D91-7224C49458BB}"/>
              </c:extLst>
            </c:dLbl>
            <c:dLbl>
              <c:idx val="6"/>
              <c:tx>
                <c:rich>
                  <a:bodyPr/>
                  <a:lstStyle/>
                  <a:p>
                    <a:r>
                      <a:rPr lang="en-US" dirty="0"/>
                      <a:t>1 166,2
</a:t>
                    </a:r>
                    <a:r>
                      <a:rPr lang="en-US" i="1" dirty="0"/>
                      <a:t>24,0%</a:t>
                    </a:r>
                  </a:p>
                </c:rich>
              </c:tx>
              <c:showLegendKey val="0"/>
              <c:showVal val="1"/>
              <c:showCatName val="0"/>
              <c:showSerName val="0"/>
              <c:showPercent val="1"/>
              <c:showBubbleSize val="0"/>
              <c:separator>
</c:separator>
              <c:extLst>
                <c:ext xmlns:c15="http://schemas.microsoft.com/office/drawing/2012/chart" uri="{CE6537A1-D6FC-4f65-9D91-7224C49458BB}"/>
              </c:extLst>
            </c:dLbl>
            <c:dLbl>
              <c:idx val="7"/>
              <c:layout>
                <c:manualLayout>
                  <c:x val="0.22103208304204591"/>
                  <c:y val="0.34272976553136703"/>
                </c:manualLayout>
              </c:layout>
              <c:tx>
                <c:rich>
                  <a:bodyPr/>
                  <a:lstStyle/>
                  <a:p>
                    <a:r>
                      <a:rPr lang="en-US" i="1" dirty="0"/>
                      <a:t>7,7
0,2%</a:t>
                    </a:r>
                  </a:p>
                </c:rich>
              </c:tx>
              <c:showLegendKey val="0"/>
              <c:showVal val="1"/>
              <c:showCatName val="0"/>
              <c:showSerName val="0"/>
              <c:showPercent val="1"/>
              <c:showBubbleSize val="0"/>
              <c:separator>
</c:separator>
              <c:extLst>
                <c:ext xmlns:c15="http://schemas.microsoft.com/office/drawing/2012/chart" uri="{CE6537A1-D6FC-4f65-9D91-7224C49458BB}"/>
              </c:extLst>
            </c:dLbl>
            <c:dLbl>
              <c:idx val="8"/>
              <c:layout>
                <c:manualLayout>
                  <c:x val="3.1698025834028164E-2"/>
                  <c:y val="-2.6605064293985098E-2"/>
                </c:manualLayout>
              </c:layout>
              <c:tx>
                <c:rich>
                  <a:bodyPr/>
                  <a:lstStyle/>
                  <a:p>
                    <a:r>
                      <a:rPr lang="en-US" i="1" dirty="0" smtClean="0"/>
                      <a:t>1</a:t>
                    </a:r>
                    <a:r>
                      <a:rPr lang="ru-RU" i="1" dirty="0" smtClean="0"/>
                      <a:t>05,8</a:t>
                    </a:r>
                    <a:r>
                      <a:rPr lang="en-US" i="1" dirty="0"/>
                      <a:t>
2,2%</a:t>
                    </a:r>
                  </a:p>
                </c:rich>
              </c:tx>
              <c:showLegendKey val="0"/>
              <c:showVal val="1"/>
              <c:showCatName val="0"/>
              <c:showSerName val="0"/>
              <c:showPercent val="1"/>
              <c:showBubbleSize val="0"/>
              <c:separator>
</c:separator>
              <c:extLst>
                <c:ext xmlns:c15="http://schemas.microsoft.com/office/drawing/2012/chart" uri="{CE6537A1-D6FC-4f65-9D91-7224C49458BB}"/>
              </c:extLst>
            </c:dLbl>
            <c:numFmt formatCode="0.0%" sourceLinked="0"/>
            <c:spPr>
              <a:noFill/>
              <a:ln>
                <a:noFill/>
              </a:ln>
              <a:effectLst/>
            </c:spPr>
            <c:txPr>
              <a:bodyPr/>
              <a:lstStyle/>
              <a:p>
                <a:pPr>
                  <a:defRPr sz="1200" i="0"/>
                </a:pPr>
                <a:endParaRPr lang="ru-RU"/>
              </a:p>
            </c:txPr>
            <c:showLegendKey val="0"/>
            <c:showVal val="1"/>
            <c:showCatName val="0"/>
            <c:showSerName val="0"/>
            <c:showPercent val="1"/>
            <c:showBubbleSize val="0"/>
            <c:separator>
</c:separator>
            <c:showLeaderLines val="1"/>
            <c:extLst>
              <c:ext xmlns:c15="http://schemas.microsoft.com/office/drawing/2012/chart" uri="{CE6537A1-D6FC-4f65-9D91-7224C49458BB}"/>
            </c:extLst>
          </c:dLbls>
          <c:cat>
            <c:strRef>
              <c:f>Лист1!$A$2:$A$10</c:f>
              <c:strCache>
                <c:ptCount val="9"/>
                <c:pt idx="0">
                  <c:v>Развитие сельских территорий</c:v>
                </c:pt>
                <c:pt idx="1">
                  <c:v>Строительство, капремонт, ремонт дорог в городских округах</c:v>
                </c:pt>
                <c:pt idx="2">
                  <c:v>Капитальный ремонт дворовых территорий</c:v>
                </c:pt>
                <c:pt idx="3">
                  <c:v>Строительство, капитальный ремонт республиканских дорог</c:v>
                </c:pt>
                <c:pt idx="4">
                  <c:v>Прочие расходы</c:v>
                </c:pt>
                <c:pt idx="5">
                  <c:v>Обеспечение безопасности дорожного движения</c:v>
                </c:pt>
                <c:pt idx="6">
                  <c:v>Безопасные и качественные дороги</c:v>
                </c:pt>
                <c:pt idx="7">
                  <c:v>Формирование современной городской среды</c:v>
                </c:pt>
                <c:pt idx="8">
                  <c:v>Строительство, реконструкция и капремонт дорог в рамках проектов инициативного бюджетирования</c:v>
                </c:pt>
              </c:strCache>
            </c:strRef>
          </c:cat>
          <c:val>
            <c:numRef>
              <c:f>Лист1!$B$2:$B$10</c:f>
              <c:numCache>
                <c:formatCode>#,##0.0</c:formatCode>
                <c:ptCount val="9"/>
                <c:pt idx="0">
                  <c:v>1251.3</c:v>
                </c:pt>
                <c:pt idx="1">
                  <c:v>777.67</c:v>
                </c:pt>
                <c:pt idx="2">
                  <c:v>69.91</c:v>
                </c:pt>
                <c:pt idx="3">
                  <c:v>1316.86</c:v>
                </c:pt>
                <c:pt idx="4">
                  <c:v>52.77</c:v>
                </c:pt>
                <c:pt idx="5">
                  <c:v>112.02</c:v>
                </c:pt>
                <c:pt idx="6">
                  <c:v>1166.2</c:v>
                </c:pt>
                <c:pt idx="7">
                  <c:v>105.8</c:v>
                </c:pt>
                <c:pt idx="8">
                  <c:v>7.7</c:v>
                </c:pt>
              </c:numCache>
            </c:numRef>
          </c:val>
        </c:ser>
        <c:dLbls>
          <c:showLegendKey val="0"/>
          <c:showVal val="0"/>
          <c:showCatName val="0"/>
          <c:showSerName val="0"/>
          <c:showPercent val="0"/>
          <c:showBubbleSize val="0"/>
          <c:showLeaderLines val="1"/>
        </c:dLbls>
        <c:firstSliceAng val="123"/>
        <c:holeSize val="50"/>
      </c:doughnutChart>
    </c:plotArea>
    <c:plotVisOnly val="1"/>
    <c:dispBlanksAs val="zero"/>
    <c:showDLblsOverMax val="0"/>
  </c:chart>
  <c:txPr>
    <a:bodyPr/>
    <a:lstStyle/>
    <a:p>
      <a:pPr>
        <a:defRPr sz="1800">
          <a:latin typeface="Times New Roman" panose="02020603050405020304" pitchFamily="18" charset="0"/>
          <a:cs typeface="Times New Roman" panose="02020603050405020304" pitchFamily="18" charset="0"/>
        </a:defRPr>
      </a:pPr>
      <a:endParaRPr lang="ru-RU"/>
    </a:p>
  </c:txPr>
  <c:externalData r:id="rId1">
    <c:autoUpdate val="0"/>
  </c:externalData>
  <c:userShapes r:id="rId2"/>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sz="1400" dirty="0">
                <a:latin typeface="Times New Roman" panose="02020603050405020304" pitchFamily="18" charset="0"/>
                <a:cs typeface="Times New Roman" panose="02020603050405020304" pitchFamily="18" charset="0"/>
              </a:rPr>
              <a:t>Сельское хозяйство и </a:t>
            </a:r>
            <a:r>
              <a:rPr lang="ru-RU" sz="1400" dirty="0" smtClean="0">
                <a:latin typeface="Times New Roman" panose="02020603050405020304" pitchFamily="18" charset="0"/>
                <a:cs typeface="Times New Roman" panose="02020603050405020304" pitchFamily="18" charset="0"/>
              </a:rPr>
              <a:t>рыболовство, </a:t>
            </a:r>
          </a:p>
          <a:p>
            <a:pPr>
              <a:defRPr/>
            </a:pPr>
            <a:r>
              <a:rPr lang="ru-RU" sz="1400" dirty="0" smtClean="0">
                <a:latin typeface="Times New Roman" panose="02020603050405020304" pitchFamily="18" charset="0"/>
                <a:cs typeface="Times New Roman" panose="02020603050405020304" pitchFamily="18" charset="0"/>
              </a:rPr>
              <a:t>рублей </a:t>
            </a:r>
            <a:r>
              <a:rPr lang="ru-RU" sz="1400" dirty="0">
                <a:latin typeface="Times New Roman" panose="02020603050405020304" pitchFamily="18" charset="0"/>
                <a:cs typeface="Times New Roman" panose="02020603050405020304" pitchFamily="18" charset="0"/>
              </a:rPr>
              <a:t>на 1 жителя</a:t>
            </a:r>
          </a:p>
        </c:rich>
      </c:tx>
      <c:layout>
        <c:manualLayout>
          <c:xMode val="edge"/>
          <c:yMode val="edge"/>
          <c:x val="0.29971588971851371"/>
          <c:y val="2.5072750201244696E-3"/>
        </c:manualLayout>
      </c:layout>
      <c:overlay val="0"/>
    </c:title>
    <c:autoTitleDeleted val="0"/>
    <c:plotArea>
      <c:layout>
        <c:manualLayout>
          <c:layoutTarget val="inner"/>
          <c:xMode val="edge"/>
          <c:yMode val="edge"/>
          <c:x val="0.58192729209693617"/>
          <c:y val="0.19778975849415717"/>
          <c:w val="0.41807280707831745"/>
          <c:h val="0.76482393743833987"/>
        </c:manualLayout>
      </c:layout>
      <c:barChart>
        <c:barDir val="bar"/>
        <c:grouping val="clustered"/>
        <c:varyColors val="0"/>
        <c:ser>
          <c:idx val="0"/>
          <c:order val="0"/>
          <c:spPr>
            <a:solidFill>
              <a:srgbClr val="FFFF00"/>
            </a:solidFill>
          </c:spPr>
          <c:invertIfNegative val="0"/>
          <c:dPt>
            <c:idx val="0"/>
            <c:invertIfNegative val="0"/>
            <c:bubble3D val="0"/>
            <c:spPr>
              <a:gradFill>
                <a:gsLst>
                  <a:gs pos="0">
                    <a:srgbClr val="3333FF">
                      <a:tint val="66000"/>
                      <a:satMod val="160000"/>
                    </a:srgbClr>
                  </a:gs>
                  <a:gs pos="50000">
                    <a:srgbClr val="3333FF">
                      <a:tint val="44500"/>
                      <a:satMod val="160000"/>
                    </a:srgbClr>
                  </a:gs>
                  <a:gs pos="100000">
                    <a:srgbClr val="3333FF">
                      <a:tint val="23500"/>
                      <a:satMod val="160000"/>
                    </a:srgbClr>
                  </a:gs>
                </a:gsLst>
                <a:lin ang="5400000" scaled="1"/>
              </a:gradFill>
            </c:spPr>
          </c:dPt>
          <c:dPt>
            <c:idx val="1"/>
            <c:invertIfNegative val="0"/>
            <c:bubble3D val="0"/>
            <c:spPr>
              <a:gradFill>
                <a:gsLst>
                  <a:gs pos="0">
                    <a:srgbClr val="3333FF">
                      <a:tint val="66000"/>
                      <a:satMod val="160000"/>
                    </a:srgbClr>
                  </a:gs>
                  <a:gs pos="50000">
                    <a:srgbClr val="3333FF">
                      <a:tint val="44500"/>
                      <a:satMod val="160000"/>
                    </a:srgbClr>
                  </a:gs>
                  <a:gs pos="100000">
                    <a:srgbClr val="3333FF">
                      <a:tint val="23500"/>
                      <a:satMod val="160000"/>
                    </a:srgbClr>
                  </a:gs>
                </a:gsLst>
                <a:lin ang="5400000" scaled="1"/>
              </a:gradFill>
            </c:spPr>
          </c:dPt>
          <c:dPt>
            <c:idx val="2"/>
            <c:invertIfNegative val="0"/>
            <c:bubble3D val="0"/>
            <c:spPr>
              <a:gradFill>
                <a:gsLst>
                  <a:gs pos="0">
                    <a:srgbClr val="3333FF">
                      <a:tint val="66000"/>
                      <a:satMod val="160000"/>
                    </a:srgbClr>
                  </a:gs>
                  <a:gs pos="50000">
                    <a:srgbClr val="3333FF">
                      <a:tint val="44500"/>
                      <a:satMod val="160000"/>
                    </a:srgbClr>
                  </a:gs>
                  <a:gs pos="100000">
                    <a:srgbClr val="3333FF">
                      <a:tint val="23500"/>
                      <a:satMod val="160000"/>
                    </a:srgbClr>
                  </a:gs>
                </a:gsLst>
                <a:lin ang="5400000" scaled="1"/>
              </a:gradFill>
            </c:spPr>
          </c:dPt>
          <c:dPt>
            <c:idx val="3"/>
            <c:invertIfNegative val="0"/>
            <c:bubble3D val="0"/>
            <c:spPr>
              <a:gradFill>
                <a:gsLst>
                  <a:gs pos="0">
                    <a:srgbClr val="3333FF">
                      <a:tint val="66000"/>
                      <a:satMod val="160000"/>
                    </a:srgbClr>
                  </a:gs>
                  <a:gs pos="50000">
                    <a:srgbClr val="3333FF">
                      <a:tint val="44500"/>
                      <a:satMod val="160000"/>
                    </a:srgbClr>
                  </a:gs>
                  <a:gs pos="100000">
                    <a:srgbClr val="3333FF">
                      <a:tint val="23500"/>
                      <a:satMod val="160000"/>
                    </a:srgbClr>
                  </a:gs>
                </a:gsLst>
                <a:lin ang="5400000" scaled="1"/>
              </a:gradFill>
            </c:spPr>
          </c:dPt>
          <c:dPt>
            <c:idx val="4"/>
            <c:invertIfNegative val="0"/>
            <c:bubble3D val="0"/>
            <c:spPr>
              <a:gradFill>
                <a:gsLst>
                  <a:gs pos="0">
                    <a:srgbClr val="3333FF">
                      <a:tint val="66000"/>
                      <a:satMod val="160000"/>
                    </a:srgbClr>
                  </a:gs>
                  <a:gs pos="50000">
                    <a:srgbClr val="3333FF">
                      <a:tint val="44500"/>
                      <a:satMod val="160000"/>
                    </a:srgbClr>
                  </a:gs>
                  <a:gs pos="100000">
                    <a:srgbClr val="3333FF">
                      <a:tint val="23500"/>
                      <a:satMod val="160000"/>
                    </a:srgbClr>
                  </a:gs>
                </a:gsLst>
                <a:lin ang="5400000" scaled="1"/>
              </a:gradFill>
            </c:spPr>
          </c:dPt>
          <c:dPt>
            <c:idx val="5"/>
            <c:invertIfNegative val="0"/>
            <c:bubble3D val="0"/>
            <c:spPr>
              <a:gradFill>
                <a:gsLst>
                  <a:gs pos="0">
                    <a:srgbClr val="3333FF">
                      <a:tint val="66000"/>
                      <a:satMod val="160000"/>
                    </a:srgbClr>
                  </a:gs>
                  <a:gs pos="50000">
                    <a:srgbClr val="3333FF">
                      <a:tint val="44500"/>
                      <a:satMod val="160000"/>
                    </a:srgbClr>
                  </a:gs>
                  <a:gs pos="100000">
                    <a:srgbClr val="3333FF">
                      <a:tint val="23500"/>
                      <a:satMod val="160000"/>
                    </a:srgbClr>
                  </a:gs>
                </a:gsLst>
                <a:lin ang="5400000" scaled="1"/>
              </a:gradFill>
            </c:spPr>
          </c:dPt>
          <c:dPt>
            <c:idx val="6"/>
            <c:invertIfNegative val="0"/>
            <c:bubble3D val="0"/>
            <c:spPr>
              <a:gradFill>
                <a:gsLst>
                  <a:gs pos="0">
                    <a:srgbClr val="3333FF">
                      <a:tint val="66000"/>
                      <a:satMod val="160000"/>
                    </a:srgbClr>
                  </a:gs>
                  <a:gs pos="50000">
                    <a:srgbClr val="3333FF">
                      <a:tint val="44500"/>
                      <a:satMod val="160000"/>
                    </a:srgbClr>
                  </a:gs>
                  <a:gs pos="100000">
                    <a:srgbClr val="3333FF">
                      <a:tint val="23500"/>
                      <a:satMod val="160000"/>
                    </a:srgbClr>
                  </a:gs>
                </a:gsLst>
                <a:lin ang="5400000" scaled="1"/>
              </a:gradFill>
            </c:spPr>
          </c:dPt>
          <c:dPt>
            <c:idx val="7"/>
            <c:invertIfNegative val="0"/>
            <c:bubble3D val="0"/>
            <c:spPr>
              <a:gradFill>
                <a:gsLst>
                  <a:gs pos="0">
                    <a:srgbClr val="3333FF">
                      <a:tint val="66000"/>
                      <a:satMod val="160000"/>
                    </a:srgbClr>
                  </a:gs>
                  <a:gs pos="50000">
                    <a:srgbClr val="3333FF">
                      <a:tint val="44500"/>
                      <a:satMod val="160000"/>
                    </a:srgbClr>
                  </a:gs>
                  <a:gs pos="100000">
                    <a:srgbClr val="3333FF">
                      <a:tint val="23500"/>
                      <a:satMod val="160000"/>
                    </a:srgbClr>
                  </a:gs>
                </a:gsLst>
                <a:lin ang="5400000" scaled="1"/>
              </a:gradFill>
            </c:spPr>
          </c:dPt>
          <c:dPt>
            <c:idx val="8"/>
            <c:invertIfNegative val="0"/>
            <c:bubble3D val="0"/>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c:spPr>
          </c:dPt>
          <c:dPt>
            <c:idx val="9"/>
            <c:invertIfNegative val="0"/>
            <c:bubble3D val="0"/>
          </c:dPt>
          <c:dPt>
            <c:idx val="10"/>
            <c:invertIfNegative val="0"/>
            <c:bubble3D val="0"/>
            <c:spPr>
              <a:gradFill>
                <a:gsLst>
                  <a:gs pos="0">
                    <a:srgbClr val="3333FF">
                      <a:tint val="66000"/>
                      <a:satMod val="160000"/>
                    </a:srgbClr>
                  </a:gs>
                  <a:gs pos="50000">
                    <a:srgbClr val="3333FF">
                      <a:tint val="44500"/>
                      <a:satMod val="160000"/>
                    </a:srgbClr>
                  </a:gs>
                  <a:gs pos="100000">
                    <a:srgbClr val="3333FF">
                      <a:tint val="23500"/>
                      <a:satMod val="160000"/>
                    </a:srgbClr>
                  </a:gs>
                </a:gsLst>
                <a:lin ang="5400000" scaled="1"/>
              </a:gradFill>
            </c:spPr>
          </c:dPt>
          <c:dPt>
            <c:idx val="11"/>
            <c:invertIfNegative val="0"/>
            <c:bubble3D val="0"/>
            <c:spPr>
              <a:gradFill>
                <a:gsLst>
                  <a:gs pos="0">
                    <a:srgbClr val="3333FF">
                      <a:tint val="66000"/>
                      <a:satMod val="160000"/>
                    </a:srgbClr>
                  </a:gs>
                  <a:gs pos="50000">
                    <a:srgbClr val="3333FF">
                      <a:tint val="44500"/>
                      <a:satMod val="160000"/>
                    </a:srgbClr>
                  </a:gs>
                  <a:gs pos="100000">
                    <a:srgbClr val="3333FF">
                      <a:tint val="23500"/>
                      <a:satMod val="160000"/>
                    </a:srgbClr>
                  </a:gs>
                </a:gsLst>
                <a:lin ang="5400000" scaled="1"/>
              </a:gradFill>
            </c:spPr>
          </c:dPt>
          <c:dPt>
            <c:idx val="12"/>
            <c:invertIfNegative val="0"/>
            <c:bubble3D val="0"/>
            <c:spPr>
              <a:gradFill>
                <a:gsLst>
                  <a:gs pos="0">
                    <a:srgbClr val="3333FF">
                      <a:tint val="66000"/>
                      <a:satMod val="160000"/>
                    </a:srgbClr>
                  </a:gs>
                  <a:gs pos="50000">
                    <a:srgbClr val="3333FF">
                      <a:tint val="44500"/>
                      <a:satMod val="160000"/>
                    </a:srgbClr>
                  </a:gs>
                  <a:gs pos="100000">
                    <a:srgbClr val="3333FF">
                      <a:tint val="23500"/>
                      <a:satMod val="160000"/>
                    </a:srgbClr>
                  </a:gs>
                </a:gsLst>
                <a:lin ang="5400000" scaled="1"/>
              </a:gradFill>
            </c:spPr>
          </c:dPt>
          <c:dPt>
            <c:idx val="13"/>
            <c:invertIfNegative val="0"/>
            <c:bubble3D val="0"/>
            <c:spPr>
              <a:gradFill>
                <a:gsLst>
                  <a:gs pos="0">
                    <a:srgbClr val="3333FF">
                      <a:tint val="66000"/>
                      <a:satMod val="160000"/>
                    </a:srgbClr>
                  </a:gs>
                  <a:gs pos="50000">
                    <a:srgbClr val="3333FF">
                      <a:tint val="44500"/>
                      <a:satMod val="160000"/>
                    </a:srgbClr>
                  </a:gs>
                  <a:gs pos="100000">
                    <a:srgbClr val="3333FF">
                      <a:tint val="23500"/>
                      <a:satMod val="160000"/>
                    </a:srgbClr>
                  </a:gs>
                </a:gsLst>
                <a:lin ang="5400000" scaled="1"/>
              </a:gradFill>
            </c:spPr>
          </c:dPt>
          <c:dLbls>
            <c:txPr>
              <a:bodyPr/>
              <a:lstStyle/>
              <a:p>
                <a:pPr>
                  <a:defRPr>
                    <a:latin typeface="Times New Roman" panose="02020603050405020304" pitchFamily="18" charset="0"/>
                    <a:cs typeface="Times New Roman" panose="02020603050405020304" pitchFamily="18" charset="0"/>
                  </a:defRPr>
                </a:pPr>
                <a:endParaRPr lang="ru-RU"/>
              </a:p>
            </c:txPr>
            <c:dLblPos val="outEnd"/>
            <c:showLegendKey val="0"/>
            <c:showVal val="1"/>
            <c:showCatName val="0"/>
            <c:showSerName val="0"/>
            <c:showPercent val="0"/>
            <c:showBubbleSize val="0"/>
            <c:showLeaderLines val="0"/>
          </c:dLbls>
          <c:cat>
            <c:strRef>
              <c:f>Лист1!$C$6:$C$19</c:f>
              <c:strCache>
                <c:ptCount val="14"/>
                <c:pt idx="0">
                  <c:v>Ульяновская область</c:v>
                </c:pt>
                <c:pt idx="1">
                  <c:v>Самарская область</c:v>
                </c:pt>
                <c:pt idx="2">
                  <c:v>Саратовская область</c:v>
                </c:pt>
                <c:pt idx="3">
                  <c:v>Пермский край</c:v>
                </c:pt>
                <c:pt idx="4">
                  <c:v>Нижегородская область</c:v>
                </c:pt>
                <c:pt idx="5">
                  <c:v>Республика Башкортостан</c:v>
                </c:pt>
                <c:pt idx="6">
                  <c:v>Кировская область</c:v>
                </c:pt>
                <c:pt idx="7">
                  <c:v>Оренбургская область</c:v>
                </c:pt>
                <c:pt idx="8">
                  <c:v>Удмуртская Республика</c:v>
                </c:pt>
                <c:pt idx="9">
                  <c:v>Чувашская Республика</c:v>
                </c:pt>
                <c:pt idx="10">
                  <c:v>Пензенская область</c:v>
                </c:pt>
                <c:pt idx="11">
                  <c:v>Республика Марий Эл</c:v>
                </c:pt>
                <c:pt idx="12">
                  <c:v>Республика Мордовия</c:v>
                </c:pt>
                <c:pt idx="13">
                  <c:v>Республика Татарстан </c:v>
                </c:pt>
              </c:strCache>
            </c:strRef>
          </c:cat>
          <c:val>
            <c:numRef>
              <c:f>Лист1!$D$6:$D$19</c:f>
              <c:numCache>
                <c:formatCode>#,##0</c:formatCode>
                <c:ptCount val="14"/>
                <c:pt idx="0">
                  <c:v>959</c:v>
                </c:pt>
                <c:pt idx="1">
                  <c:v>1079</c:v>
                </c:pt>
                <c:pt idx="2">
                  <c:v>1145</c:v>
                </c:pt>
                <c:pt idx="3">
                  <c:v>1152</c:v>
                </c:pt>
                <c:pt idx="4">
                  <c:v>1275</c:v>
                </c:pt>
                <c:pt idx="5">
                  <c:v>1515</c:v>
                </c:pt>
                <c:pt idx="6">
                  <c:v>1755</c:v>
                </c:pt>
                <c:pt idx="7">
                  <c:v>1799</c:v>
                </c:pt>
                <c:pt idx="8">
                  <c:v>1873</c:v>
                </c:pt>
                <c:pt idx="9">
                  <c:v>1971</c:v>
                </c:pt>
                <c:pt idx="10">
                  <c:v>2001</c:v>
                </c:pt>
                <c:pt idx="11">
                  <c:v>2558</c:v>
                </c:pt>
                <c:pt idx="12">
                  <c:v>3891</c:v>
                </c:pt>
                <c:pt idx="13">
                  <c:v>5450</c:v>
                </c:pt>
              </c:numCache>
            </c:numRef>
          </c:val>
        </c:ser>
        <c:dLbls>
          <c:showLegendKey val="0"/>
          <c:showVal val="0"/>
          <c:showCatName val="0"/>
          <c:showSerName val="0"/>
          <c:showPercent val="0"/>
          <c:showBubbleSize val="0"/>
        </c:dLbls>
        <c:gapWidth val="150"/>
        <c:axId val="146856576"/>
        <c:axId val="38408576"/>
      </c:barChart>
      <c:catAx>
        <c:axId val="146856576"/>
        <c:scaling>
          <c:orientation val="minMax"/>
        </c:scaling>
        <c:delete val="0"/>
        <c:axPos val="l"/>
        <c:majorTickMark val="out"/>
        <c:minorTickMark val="none"/>
        <c:tickLblPos val="nextTo"/>
        <c:txPr>
          <a:bodyPr/>
          <a:lstStyle/>
          <a:p>
            <a:pPr>
              <a:defRPr sz="1000">
                <a:latin typeface="Times New Roman" panose="02020603050405020304" pitchFamily="18" charset="0"/>
                <a:cs typeface="Times New Roman" panose="02020603050405020304" pitchFamily="18" charset="0"/>
              </a:defRPr>
            </a:pPr>
            <a:endParaRPr lang="ru-RU"/>
          </a:p>
        </c:txPr>
        <c:crossAx val="38408576"/>
        <c:crosses val="autoZero"/>
        <c:auto val="1"/>
        <c:lblAlgn val="ctr"/>
        <c:lblOffset val="100"/>
        <c:noMultiLvlLbl val="0"/>
      </c:catAx>
      <c:valAx>
        <c:axId val="38408576"/>
        <c:scaling>
          <c:orientation val="minMax"/>
        </c:scaling>
        <c:delete val="1"/>
        <c:axPos val="b"/>
        <c:numFmt formatCode="#,##0" sourceLinked="1"/>
        <c:majorTickMark val="out"/>
        <c:minorTickMark val="none"/>
        <c:tickLblPos val="nextTo"/>
        <c:crossAx val="146856576"/>
        <c:crosses val="autoZero"/>
        <c:crossBetween val="between"/>
      </c:valAx>
      <c:spPr>
        <a:noFill/>
        <a:ln w="25400">
          <a:noFill/>
        </a:ln>
      </c:spPr>
    </c:plotArea>
    <c:plotVisOnly val="1"/>
    <c:dispBlanksAs val="gap"/>
    <c:showDLblsOverMax val="0"/>
  </c:chart>
  <c:txPr>
    <a:bodyPr/>
    <a:lstStyle/>
    <a:p>
      <a:pPr>
        <a:defRPr sz="1150"/>
      </a:pPr>
      <a:endParaRPr lang="ru-RU"/>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ru-RU" sz="1400" b="1" i="0" u="none" strike="noStrike" kern="1200" baseline="0" dirty="0">
                <a:solidFill>
                  <a:prstClr val="black"/>
                </a:solidFill>
                <a:latin typeface="TimesET" pitchFamily="2" charset="0"/>
                <a:ea typeface="+mn-ea"/>
                <a:cs typeface="+mn-cs"/>
              </a:defRPr>
            </a:pPr>
            <a:r>
              <a:rPr lang="ru-RU" sz="1400" b="1" i="0" u="none" strike="noStrike" kern="1200" baseline="0" dirty="0" smtClean="0">
                <a:solidFill>
                  <a:prstClr val="black"/>
                </a:solidFill>
                <a:latin typeface="Times New Roman" panose="02020603050405020304" pitchFamily="18" charset="0"/>
                <a:ea typeface="+mn-ea"/>
                <a:cs typeface="Times New Roman" panose="02020603050405020304" pitchFamily="18" charset="0"/>
              </a:rPr>
              <a:t>Жилищно-коммунальное хозяйство, </a:t>
            </a:r>
          </a:p>
          <a:p>
            <a:pPr marL="0" marR="0" indent="0" algn="ctr" defTabSz="914400" rtl="0" eaLnBrk="1" fontAlgn="auto" latinLnBrk="0" hangingPunct="1">
              <a:lnSpc>
                <a:spcPct val="100000"/>
              </a:lnSpc>
              <a:spcBef>
                <a:spcPts val="0"/>
              </a:spcBef>
              <a:spcAft>
                <a:spcPts val="0"/>
              </a:spcAft>
              <a:buClrTx/>
              <a:buSzTx/>
              <a:buFontTx/>
              <a:buNone/>
              <a:tabLst/>
              <a:defRPr lang="ru-RU" sz="1400" b="1" i="0" u="none" strike="noStrike" kern="1200" baseline="0" dirty="0">
                <a:solidFill>
                  <a:prstClr val="black"/>
                </a:solidFill>
                <a:latin typeface="TimesET" pitchFamily="2" charset="0"/>
                <a:ea typeface="+mn-ea"/>
                <a:cs typeface="+mn-cs"/>
              </a:defRPr>
            </a:pPr>
            <a:r>
              <a:rPr lang="ru-RU" sz="1400" b="1" i="0" u="none" strike="noStrike" kern="1200" baseline="0" dirty="0" smtClean="0">
                <a:solidFill>
                  <a:prstClr val="black"/>
                </a:solidFill>
                <a:latin typeface="Times New Roman" panose="02020603050405020304" pitchFamily="18" charset="0"/>
                <a:ea typeface="+mn-ea"/>
                <a:cs typeface="Times New Roman" panose="02020603050405020304" pitchFamily="18" charset="0"/>
              </a:rPr>
              <a:t>рублей </a:t>
            </a:r>
            <a:r>
              <a:rPr lang="ru-RU" sz="1400" b="1" i="0" u="none" strike="noStrike" kern="1200" baseline="0" dirty="0">
                <a:solidFill>
                  <a:prstClr val="black"/>
                </a:solidFill>
                <a:latin typeface="Times New Roman" panose="02020603050405020304" pitchFamily="18" charset="0"/>
                <a:ea typeface="+mn-ea"/>
                <a:cs typeface="Times New Roman" panose="02020603050405020304" pitchFamily="18" charset="0"/>
              </a:rPr>
              <a:t>на 1 жителя</a:t>
            </a:r>
          </a:p>
        </c:rich>
      </c:tx>
      <c:layout>
        <c:manualLayout>
          <c:xMode val="edge"/>
          <c:yMode val="edge"/>
          <c:x val="0.31357226673416649"/>
          <c:y val="0"/>
        </c:manualLayout>
      </c:layout>
      <c:overlay val="0"/>
    </c:title>
    <c:autoTitleDeleted val="0"/>
    <c:plotArea>
      <c:layout>
        <c:manualLayout>
          <c:layoutTarget val="inner"/>
          <c:xMode val="edge"/>
          <c:yMode val="edge"/>
          <c:x val="0.58192729209693617"/>
          <c:y val="0.19778975849415717"/>
          <c:w val="0.31713619236579088"/>
          <c:h val="0.76482393743833987"/>
        </c:manualLayout>
      </c:layout>
      <c:barChart>
        <c:barDir val="bar"/>
        <c:grouping val="clustered"/>
        <c:varyColors val="0"/>
        <c:ser>
          <c:idx val="0"/>
          <c:order val="0"/>
          <c:spPr>
            <a:solidFill>
              <a:srgbClr val="FFFF00"/>
            </a:solidFill>
          </c:spPr>
          <c:invertIfNegative val="0"/>
          <c:dPt>
            <c:idx val="0"/>
            <c:invertIfNegative val="0"/>
            <c:bubble3D val="0"/>
            <c:spPr>
              <a:gradFill>
                <a:gsLst>
                  <a:gs pos="0">
                    <a:srgbClr val="3333FF">
                      <a:tint val="66000"/>
                      <a:satMod val="160000"/>
                    </a:srgbClr>
                  </a:gs>
                  <a:gs pos="50000">
                    <a:srgbClr val="3333FF">
                      <a:tint val="44500"/>
                      <a:satMod val="160000"/>
                    </a:srgbClr>
                  </a:gs>
                  <a:gs pos="100000">
                    <a:srgbClr val="3333FF">
                      <a:tint val="23500"/>
                      <a:satMod val="160000"/>
                    </a:srgbClr>
                  </a:gs>
                </a:gsLst>
                <a:lin ang="5400000" scaled="1"/>
              </a:gradFill>
            </c:spPr>
          </c:dPt>
          <c:dPt>
            <c:idx val="1"/>
            <c:invertIfNegative val="0"/>
            <c:bubble3D val="0"/>
            <c:spPr>
              <a:gradFill>
                <a:gsLst>
                  <a:gs pos="0">
                    <a:srgbClr val="3333FF">
                      <a:tint val="66000"/>
                      <a:satMod val="160000"/>
                    </a:srgbClr>
                  </a:gs>
                  <a:gs pos="50000">
                    <a:srgbClr val="3333FF">
                      <a:tint val="44500"/>
                      <a:satMod val="160000"/>
                    </a:srgbClr>
                  </a:gs>
                  <a:gs pos="100000">
                    <a:srgbClr val="3333FF">
                      <a:tint val="23500"/>
                      <a:satMod val="160000"/>
                    </a:srgbClr>
                  </a:gs>
                </a:gsLst>
                <a:lin ang="5400000" scaled="1"/>
              </a:gradFill>
            </c:spPr>
          </c:dPt>
          <c:dPt>
            <c:idx val="2"/>
            <c:invertIfNegative val="0"/>
            <c:bubble3D val="0"/>
            <c:spPr>
              <a:gradFill>
                <a:gsLst>
                  <a:gs pos="0">
                    <a:srgbClr val="3333FF">
                      <a:tint val="66000"/>
                      <a:satMod val="160000"/>
                    </a:srgbClr>
                  </a:gs>
                  <a:gs pos="50000">
                    <a:srgbClr val="3333FF">
                      <a:tint val="44500"/>
                      <a:satMod val="160000"/>
                    </a:srgbClr>
                  </a:gs>
                  <a:gs pos="100000">
                    <a:srgbClr val="3333FF">
                      <a:tint val="23500"/>
                      <a:satMod val="160000"/>
                    </a:srgbClr>
                  </a:gs>
                </a:gsLst>
                <a:lin ang="5400000" scaled="1"/>
              </a:gradFill>
            </c:spPr>
          </c:dPt>
          <c:dPt>
            <c:idx val="3"/>
            <c:invertIfNegative val="0"/>
            <c:bubble3D val="0"/>
            <c:spPr>
              <a:gradFill>
                <a:gsLst>
                  <a:gs pos="0">
                    <a:srgbClr val="3333FF">
                      <a:tint val="66000"/>
                      <a:satMod val="160000"/>
                    </a:srgbClr>
                  </a:gs>
                  <a:gs pos="50000">
                    <a:srgbClr val="3333FF">
                      <a:tint val="44500"/>
                      <a:satMod val="160000"/>
                    </a:srgbClr>
                  </a:gs>
                  <a:gs pos="100000">
                    <a:srgbClr val="3333FF">
                      <a:tint val="23500"/>
                      <a:satMod val="160000"/>
                    </a:srgbClr>
                  </a:gs>
                </a:gsLst>
                <a:lin ang="5400000" scaled="1"/>
              </a:gradFill>
            </c:spPr>
          </c:dPt>
          <c:dPt>
            <c:idx val="4"/>
            <c:invertIfNegative val="0"/>
            <c:bubble3D val="0"/>
            <c:spPr>
              <a:gradFill>
                <a:gsLst>
                  <a:gs pos="0">
                    <a:srgbClr val="3333FF">
                      <a:tint val="66000"/>
                      <a:satMod val="160000"/>
                    </a:srgbClr>
                  </a:gs>
                  <a:gs pos="50000">
                    <a:srgbClr val="3333FF">
                      <a:tint val="44500"/>
                      <a:satMod val="160000"/>
                    </a:srgbClr>
                  </a:gs>
                  <a:gs pos="100000">
                    <a:srgbClr val="3333FF">
                      <a:tint val="23500"/>
                      <a:satMod val="160000"/>
                    </a:srgbClr>
                  </a:gs>
                </a:gsLst>
                <a:lin ang="5400000" scaled="1"/>
              </a:gradFill>
            </c:spPr>
          </c:dPt>
          <c:dPt>
            <c:idx val="5"/>
            <c:invertIfNegative val="0"/>
            <c:bubble3D val="0"/>
            <c:spPr>
              <a:gradFill>
                <a:gsLst>
                  <a:gs pos="0">
                    <a:srgbClr val="3333FF">
                      <a:tint val="66000"/>
                      <a:satMod val="160000"/>
                    </a:srgbClr>
                  </a:gs>
                  <a:gs pos="50000">
                    <a:srgbClr val="3333FF">
                      <a:tint val="44500"/>
                      <a:satMod val="160000"/>
                    </a:srgbClr>
                  </a:gs>
                  <a:gs pos="100000">
                    <a:srgbClr val="3333FF">
                      <a:tint val="23500"/>
                      <a:satMod val="160000"/>
                    </a:srgbClr>
                  </a:gs>
                </a:gsLst>
                <a:lin ang="5400000" scaled="1"/>
              </a:gradFill>
            </c:spPr>
          </c:dPt>
          <c:dPt>
            <c:idx val="6"/>
            <c:invertIfNegative val="0"/>
            <c:bubble3D val="0"/>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glow rad="127000">
                  <a:schemeClr val="bg1"/>
                </a:glow>
              </a:effectLst>
            </c:spPr>
          </c:dPt>
          <c:dPt>
            <c:idx val="7"/>
            <c:invertIfNegative val="0"/>
            <c:bubble3D val="0"/>
            <c:spPr>
              <a:gradFill>
                <a:gsLst>
                  <a:gs pos="0">
                    <a:srgbClr val="3333FF">
                      <a:tint val="66000"/>
                      <a:satMod val="160000"/>
                    </a:srgbClr>
                  </a:gs>
                  <a:gs pos="50000">
                    <a:srgbClr val="3333FF">
                      <a:tint val="44500"/>
                      <a:satMod val="160000"/>
                    </a:srgbClr>
                  </a:gs>
                  <a:gs pos="100000">
                    <a:srgbClr val="3333FF">
                      <a:tint val="23500"/>
                      <a:satMod val="160000"/>
                    </a:srgbClr>
                  </a:gs>
                </a:gsLst>
                <a:lin ang="5400000" scaled="1"/>
              </a:gradFill>
            </c:spPr>
          </c:dPt>
          <c:dPt>
            <c:idx val="8"/>
            <c:invertIfNegative val="0"/>
            <c:bubble3D val="0"/>
            <c:spPr>
              <a:gradFill>
                <a:gsLst>
                  <a:gs pos="0">
                    <a:srgbClr val="3333FF">
                      <a:tint val="66000"/>
                      <a:satMod val="160000"/>
                    </a:srgbClr>
                  </a:gs>
                  <a:gs pos="50000">
                    <a:srgbClr val="3333FF">
                      <a:tint val="44500"/>
                      <a:satMod val="160000"/>
                    </a:srgbClr>
                  </a:gs>
                  <a:gs pos="100000">
                    <a:srgbClr val="3333FF">
                      <a:tint val="23500"/>
                      <a:satMod val="160000"/>
                    </a:srgbClr>
                  </a:gs>
                </a:gsLst>
                <a:lin ang="5400000" scaled="1"/>
              </a:gradFill>
            </c:spPr>
          </c:dPt>
          <c:dPt>
            <c:idx val="9"/>
            <c:invertIfNegative val="0"/>
            <c:bubble3D val="0"/>
            <c:spPr>
              <a:gradFill>
                <a:gsLst>
                  <a:gs pos="0">
                    <a:srgbClr val="3333FF">
                      <a:tint val="66000"/>
                      <a:satMod val="160000"/>
                    </a:srgbClr>
                  </a:gs>
                  <a:gs pos="50000">
                    <a:srgbClr val="3333FF">
                      <a:tint val="44500"/>
                      <a:satMod val="160000"/>
                    </a:srgbClr>
                  </a:gs>
                  <a:gs pos="100000">
                    <a:srgbClr val="3333FF">
                      <a:tint val="23500"/>
                      <a:satMod val="160000"/>
                    </a:srgbClr>
                  </a:gs>
                </a:gsLst>
                <a:lin ang="5400000" scaled="1"/>
              </a:gradFill>
            </c:spPr>
          </c:dPt>
          <c:dPt>
            <c:idx val="10"/>
            <c:invertIfNegative val="0"/>
            <c:bubble3D val="0"/>
            <c:spPr>
              <a:gradFill>
                <a:gsLst>
                  <a:gs pos="0">
                    <a:srgbClr val="3333FF">
                      <a:tint val="66000"/>
                      <a:satMod val="160000"/>
                    </a:srgbClr>
                  </a:gs>
                  <a:gs pos="50000">
                    <a:srgbClr val="3333FF">
                      <a:tint val="44500"/>
                      <a:satMod val="160000"/>
                    </a:srgbClr>
                  </a:gs>
                  <a:gs pos="100000">
                    <a:srgbClr val="3333FF">
                      <a:tint val="23500"/>
                      <a:satMod val="160000"/>
                    </a:srgbClr>
                  </a:gs>
                </a:gsLst>
                <a:lin ang="5400000" scaled="1"/>
              </a:gradFill>
            </c:spPr>
          </c:dPt>
          <c:dPt>
            <c:idx val="11"/>
            <c:invertIfNegative val="0"/>
            <c:bubble3D val="0"/>
          </c:dPt>
          <c:dPt>
            <c:idx val="12"/>
            <c:invertIfNegative val="0"/>
            <c:bubble3D val="0"/>
            <c:spPr>
              <a:gradFill>
                <a:gsLst>
                  <a:gs pos="0">
                    <a:srgbClr val="3333FF">
                      <a:tint val="66000"/>
                      <a:satMod val="160000"/>
                    </a:srgbClr>
                  </a:gs>
                  <a:gs pos="50000">
                    <a:srgbClr val="3333FF">
                      <a:tint val="44500"/>
                      <a:satMod val="160000"/>
                    </a:srgbClr>
                  </a:gs>
                  <a:gs pos="100000">
                    <a:srgbClr val="3333FF">
                      <a:tint val="23500"/>
                      <a:satMod val="160000"/>
                    </a:srgbClr>
                  </a:gs>
                </a:gsLst>
                <a:lin ang="5400000" scaled="1"/>
              </a:gradFill>
            </c:spPr>
          </c:dPt>
          <c:dPt>
            <c:idx val="13"/>
            <c:invertIfNegative val="0"/>
            <c:bubble3D val="0"/>
            <c:spPr>
              <a:gradFill>
                <a:gsLst>
                  <a:gs pos="0">
                    <a:srgbClr val="3333FF">
                      <a:tint val="66000"/>
                      <a:satMod val="160000"/>
                    </a:srgbClr>
                  </a:gs>
                  <a:gs pos="50000">
                    <a:srgbClr val="3333FF">
                      <a:tint val="44500"/>
                      <a:satMod val="160000"/>
                    </a:srgbClr>
                  </a:gs>
                  <a:gs pos="100000">
                    <a:srgbClr val="3333FF">
                      <a:tint val="23500"/>
                      <a:satMod val="160000"/>
                    </a:srgbClr>
                  </a:gs>
                </a:gsLst>
                <a:lin ang="5400000" scaled="1"/>
              </a:gradFill>
            </c:spPr>
          </c:dPt>
          <c:dLbls>
            <c:txPr>
              <a:bodyPr/>
              <a:lstStyle/>
              <a:p>
                <a:pPr>
                  <a:defRPr>
                    <a:latin typeface="Times New Roman" panose="02020603050405020304" pitchFamily="18" charset="0"/>
                    <a:cs typeface="Times New Roman" panose="02020603050405020304" pitchFamily="18" charset="0"/>
                  </a:defRPr>
                </a:pPr>
                <a:endParaRPr lang="ru-RU"/>
              </a:p>
            </c:txPr>
            <c:dLblPos val="outEnd"/>
            <c:showLegendKey val="0"/>
            <c:showVal val="1"/>
            <c:showCatName val="0"/>
            <c:showSerName val="0"/>
            <c:showPercent val="0"/>
            <c:showBubbleSize val="0"/>
            <c:showLeaderLines val="0"/>
          </c:dLbls>
          <c:cat>
            <c:strRef>
              <c:f>Лист1!$C$6:$C$19</c:f>
              <c:strCache>
                <c:ptCount val="14"/>
                <c:pt idx="0">
                  <c:v>Пермский край</c:v>
                </c:pt>
                <c:pt idx="1">
                  <c:v>Саратовская область</c:v>
                </c:pt>
                <c:pt idx="2">
                  <c:v>Удмуртская Республика</c:v>
                </c:pt>
                <c:pt idx="3">
                  <c:v>Оренбургская область</c:v>
                </c:pt>
                <c:pt idx="4">
                  <c:v>Ульяновская область</c:v>
                </c:pt>
                <c:pt idx="5">
                  <c:v>Пензенская область</c:v>
                </c:pt>
                <c:pt idx="6">
                  <c:v>Нижегородская область</c:v>
                </c:pt>
                <c:pt idx="7">
                  <c:v>Республика Башкортостан</c:v>
                </c:pt>
                <c:pt idx="8">
                  <c:v>Самарская область</c:v>
                </c:pt>
                <c:pt idx="9">
                  <c:v>Республика Мордовия</c:v>
                </c:pt>
                <c:pt idx="10">
                  <c:v>Кировская область</c:v>
                </c:pt>
                <c:pt idx="11">
                  <c:v>Чувашская Республика</c:v>
                </c:pt>
                <c:pt idx="12">
                  <c:v>Республика Марий Эл</c:v>
                </c:pt>
                <c:pt idx="13">
                  <c:v>Республика Татарстан </c:v>
                </c:pt>
              </c:strCache>
            </c:strRef>
          </c:cat>
          <c:val>
            <c:numRef>
              <c:f>Лист1!$D$6:$D$19</c:f>
              <c:numCache>
                <c:formatCode>#,##0</c:formatCode>
                <c:ptCount val="14"/>
                <c:pt idx="0" formatCode="0">
                  <c:v>294</c:v>
                </c:pt>
                <c:pt idx="1">
                  <c:v>343</c:v>
                </c:pt>
                <c:pt idx="2">
                  <c:v>356</c:v>
                </c:pt>
                <c:pt idx="3">
                  <c:v>365</c:v>
                </c:pt>
                <c:pt idx="4">
                  <c:v>533</c:v>
                </c:pt>
                <c:pt idx="5" formatCode="0">
                  <c:v>576</c:v>
                </c:pt>
                <c:pt idx="6">
                  <c:v>724</c:v>
                </c:pt>
                <c:pt idx="7">
                  <c:v>860</c:v>
                </c:pt>
                <c:pt idx="8">
                  <c:v>975</c:v>
                </c:pt>
                <c:pt idx="9">
                  <c:v>979</c:v>
                </c:pt>
                <c:pt idx="10">
                  <c:v>1231</c:v>
                </c:pt>
                <c:pt idx="11">
                  <c:v>1236</c:v>
                </c:pt>
                <c:pt idx="12">
                  <c:v>1633</c:v>
                </c:pt>
                <c:pt idx="13">
                  <c:v>2194</c:v>
                </c:pt>
              </c:numCache>
            </c:numRef>
          </c:val>
        </c:ser>
        <c:dLbls>
          <c:showLegendKey val="0"/>
          <c:showVal val="0"/>
          <c:showCatName val="0"/>
          <c:showSerName val="0"/>
          <c:showPercent val="0"/>
          <c:showBubbleSize val="0"/>
        </c:dLbls>
        <c:gapWidth val="150"/>
        <c:axId val="38467072"/>
        <c:axId val="38468608"/>
      </c:barChart>
      <c:catAx>
        <c:axId val="38467072"/>
        <c:scaling>
          <c:orientation val="minMax"/>
        </c:scaling>
        <c:delete val="0"/>
        <c:axPos val="l"/>
        <c:majorTickMark val="out"/>
        <c:minorTickMark val="none"/>
        <c:tickLblPos val="nextTo"/>
        <c:txPr>
          <a:bodyPr/>
          <a:lstStyle/>
          <a:p>
            <a:pPr>
              <a:defRPr sz="1000">
                <a:latin typeface="Times New Roman" panose="02020603050405020304" pitchFamily="18" charset="0"/>
                <a:cs typeface="Times New Roman" panose="02020603050405020304" pitchFamily="18" charset="0"/>
              </a:defRPr>
            </a:pPr>
            <a:endParaRPr lang="ru-RU"/>
          </a:p>
        </c:txPr>
        <c:crossAx val="38468608"/>
        <c:crosses val="autoZero"/>
        <c:auto val="1"/>
        <c:lblAlgn val="ctr"/>
        <c:lblOffset val="100"/>
        <c:noMultiLvlLbl val="0"/>
      </c:catAx>
      <c:valAx>
        <c:axId val="38468608"/>
        <c:scaling>
          <c:orientation val="minMax"/>
        </c:scaling>
        <c:delete val="1"/>
        <c:axPos val="b"/>
        <c:numFmt formatCode="0" sourceLinked="1"/>
        <c:majorTickMark val="out"/>
        <c:minorTickMark val="none"/>
        <c:tickLblPos val="nextTo"/>
        <c:crossAx val="38467072"/>
        <c:crosses val="autoZero"/>
        <c:crossBetween val="between"/>
      </c:valAx>
      <c:spPr>
        <a:noFill/>
        <a:ln w="25400">
          <a:noFill/>
        </a:ln>
      </c:spPr>
    </c:plotArea>
    <c:plotVisOnly val="1"/>
    <c:dispBlanksAs val="gap"/>
    <c:showDLblsOverMax val="0"/>
  </c:chart>
  <c:txPr>
    <a:bodyPr/>
    <a:lstStyle/>
    <a:p>
      <a:pPr>
        <a:defRPr sz="115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c:spPr>
          <c:invertIfNegative val="0"/>
          <c:dLbls>
            <c:spPr>
              <a:noFill/>
              <a:ln>
                <a:noFill/>
              </a:ln>
              <a:effectLst/>
            </c:spPr>
            <c:txPr>
              <a:bodyPr/>
              <a:lstStyle/>
              <a:p>
                <a:pPr>
                  <a:defRPr sz="1100" b="1">
                    <a:latin typeface="Times New Roman" panose="02020603050405020304" pitchFamily="18" charset="0"/>
                    <a:cs typeface="Times New Roman" panose="02020603050405020304" pitchFamily="18" charset="0"/>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Лист1!$A$6:$A$13</c:f>
              <c:numCache>
                <c:formatCode>General</c:formatCode>
                <c:ptCount val="8"/>
                <c:pt idx="0">
                  <c:v>2020</c:v>
                </c:pt>
                <c:pt idx="1">
                  <c:v>2019</c:v>
                </c:pt>
                <c:pt idx="2">
                  <c:v>2018</c:v>
                </c:pt>
                <c:pt idx="3">
                  <c:v>2017</c:v>
                </c:pt>
                <c:pt idx="4">
                  <c:v>2016</c:v>
                </c:pt>
                <c:pt idx="5">
                  <c:v>2015</c:v>
                </c:pt>
                <c:pt idx="6">
                  <c:v>2014</c:v>
                </c:pt>
                <c:pt idx="7">
                  <c:v>2013</c:v>
                </c:pt>
              </c:numCache>
            </c:numRef>
          </c:cat>
          <c:val>
            <c:numRef>
              <c:f>Лист1!$B$6:$B$13</c:f>
              <c:numCache>
                <c:formatCode>#,##0</c:formatCode>
                <c:ptCount val="8"/>
                <c:pt idx="0">
                  <c:v>41446.341699999997</c:v>
                </c:pt>
                <c:pt idx="1">
                  <c:v>40086.028200000001</c:v>
                </c:pt>
                <c:pt idx="2">
                  <c:v>46268.652099999999</c:v>
                </c:pt>
                <c:pt idx="3">
                  <c:v>43974.8</c:v>
                </c:pt>
                <c:pt idx="4">
                  <c:v>41357.9</c:v>
                </c:pt>
                <c:pt idx="5">
                  <c:v>37122.199999999997</c:v>
                </c:pt>
                <c:pt idx="6">
                  <c:v>36882.400000000001</c:v>
                </c:pt>
                <c:pt idx="7">
                  <c:v>35622.1</c:v>
                </c:pt>
              </c:numCache>
            </c:numRef>
          </c:val>
        </c:ser>
        <c:dLbls>
          <c:showLegendKey val="0"/>
          <c:showVal val="0"/>
          <c:showCatName val="0"/>
          <c:showSerName val="0"/>
          <c:showPercent val="0"/>
          <c:showBubbleSize val="0"/>
        </c:dLbls>
        <c:gapWidth val="150"/>
        <c:axId val="139946624"/>
        <c:axId val="139948416"/>
      </c:barChart>
      <c:catAx>
        <c:axId val="139946624"/>
        <c:scaling>
          <c:orientation val="minMax"/>
        </c:scaling>
        <c:delete val="0"/>
        <c:axPos val="l"/>
        <c:numFmt formatCode="General"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139948416"/>
        <c:crosses val="autoZero"/>
        <c:auto val="1"/>
        <c:lblAlgn val="ctr"/>
        <c:lblOffset val="100"/>
        <c:noMultiLvlLbl val="0"/>
      </c:catAx>
      <c:valAx>
        <c:axId val="139948416"/>
        <c:scaling>
          <c:orientation val="minMax"/>
        </c:scaling>
        <c:delete val="1"/>
        <c:axPos val="b"/>
        <c:numFmt formatCode="#,##0" sourceLinked="1"/>
        <c:majorTickMark val="out"/>
        <c:minorTickMark val="none"/>
        <c:tickLblPos val="nextTo"/>
        <c:crossAx val="139946624"/>
        <c:crosses val="autoZero"/>
        <c:crossBetween val="between"/>
      </c:valAx>
      <c:spPr>
        <a:noFill/>
        <a:ln w="25400">
          <a:noFill/>
        </a:ln>
      </c:spPr>
    </c:plotArea>
    <c:plotVisOnly val="1"/>
    <c:dispBlanksAs val="gap"/>
    <c:showDLblsOverMax val="0"/>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ru-RU" sz="1400" b="1" i="0" u="none" strike="noStrike" kern="1200" baseline="0" dirty="0">
                <a:solidFill>
                  <a:prstClr val="black"/>
                </a:solidFill>
                <a:latin typeface="TimesET" pitchFamily="2" charset="0"/>
                <a:ea typeface="+mn-ea"/>
                <a:cs typeface="+mn-cs"/>
              </a:defRPr>
            </a:pPr>
            <a:r>
              <a:rPr lang="ru-RU" sz="1400" b="1" i="0" u="none" strike="noStrike" baseline="0" dirty="0" smtClean="0">
                <a:effectLst/>
                <a:latin typeface="Times New Roman" panose="02020603050405020304" pitchFamily="18" charset="0"/>
                <a:cs typeface="Times New Roman" panose="02020603050405020304" pitchFamily="18" charset="0"/>
              </a:rPr>
              <a:t>Транспорт</a:t>
            </a:r>
            <a:r>
              <a:rPr lang="ru-RU" sz="1400" b="1" i="0" u="none" strike="noStrike" kern="1200" baseline="0" dirty="0" smtClean="0">
                <a:solidFill>
                  <a:prstClr val="black"/>
                </a:solidFill>
                <a:latin typeface="Times New Roman" panose="02020603050405020304" pitchFamily="18" charset="0"/>
                <a:ea typeface="+mn-ea"/>
                <a:cs typeface="Times New Roman" panose="02020603050405020304" pitchFamily="18" charset="0"/>
              </a:rPr>
              <a:t>, </a:t>
            </a:r>
          </a:p>
          <a:p>
            <a:pPr marL="0" marR="0" indent="0" algn="ctr" defTabSz="914400" rtl="0" eaLnBrk="1" fontAlgn="auto" latinLnBrk="0" hangingPunct="1">
              <a:lnSpc>
                <a:spcPct val="100000"/>
              </a:lnSpc>
              <a:spcBef>
                <a:spcPts val="0"/>
              </a:spcBef>
              <a:spcAft>
                <a:spcPts val="0"/>
              </a:spcAft>
              <a:buClrTx/>
              <a:buSzTx/>
              <a:buFontTx/>
              <a:buNone/>
              <a:tabLst/>
              <a:defRPr lang="ru-RU" sz="1400" b="1" i="0" u="none" strike="noStrike" kern="1200" baseline="0" dirty="0">
                <a:solidFill>
                  <a:prstClr val="black"/>
                </a:solidFill>
                <a:latin typeface="TimesET" pitchFamily="2" charset="0"/>
                <a:ea typeface="+mn-ea"/>
                <a:cs typeface="+mn-cs"/>
              </a:defRPr>
            </a:pPr>
            <a:r>
              <a:rPr lang="ru-RU" sz="1400" b="1" i="0" u="none" strike="noStrike" kern="1200" baseline="0" dirty="0" smtClean="0">
                <a:solidFill>
                  <a:prstClr val="black"/>
                </a:solidFill>
                <a:latin typeface="Times New Roman" panose="02020603050405020304" pitchFamily="18" charset="0"/>
                <a:ea typeface="+mn-ea"/>
                <a:cs typeface="Times New Roman" panose="02020603050405020304" pitchFamily="18" charset="0"/>
              </a:rPr>
              <a:t>рублей </a:t>
            </a:r>
            <a:r>
              <a:rPr lang="ru-RU" sz="1400" b="1" i="0" u="none" strike="noStrike" kern="1200" baseline="0" dirty="0">
                <a:solidFill>
                  <a:prstClr val="black"/>
                </a:solidFill>
                <a:latin typeface="Times New Roman" panose="02020603050405020304" pitchFamily="18" charset="0"/>
                <a:ea typeface="+mn-ea"/>
                <a:cs typeface="Times New Roman" panose="02020603050405020304" pitchFamily="18" charset="0"/>
              </a:rPr>
              <a:t>на 1 жителя</a:t>
            </a:r>
          </a:p>
        </c:rich>
      </c:tx>
      <c:layout>
        <c:manualLayout>
          <c:xMode val="edge"/>
          <c:yMode val="edge"/>
          <c:x val="0.28585951270286086"/>
          <c:y val="3.4001678384941357E-2"/>
        </c:manualLayout>
      </c:layout>
      <c:overlay val="0"/>
    </c:title>
    <c:autoTitleDeleted val="0"/>
    <c:plotArea>
      <c:layout>
        <c:manualLayout>
          <c:layoutTarget val="inner"/>
          <c:xMode val="edge"/>
          <c:yMode val="edge"/>
          <c:x val="0.58192729209693617"/>
          <c:y val="0.19778975849415717"/>
          <c:w val="0.22360564751013451"/>
          <c:h val="0.76482393743833987"/>
        </c:manualLayout>
      </c:layout>
      <c:barChart>
        <c:barDir val="bar"/>
        <c:grouping val="clustered"/>
        <c:varyColors val="0"/>
        <c:ser>
          <c:idx val="0"/>
          <c:order val="0"/>
          <c:spPr>
            <a:gradFill flip="none" rotWithShape="1">
              <a:gsLst>
                <a:gs pos="0">
                  <a:srgbClr val="3333FF">
                    <a:tint val="66000"/>
                    <a:satMod val="160000"/>
                  </a:srgbClr>
                </a:gs>
                <a:gs pos="50000">
                  <a:srgbClr val="3333FF">
                    <a:tint val="44500"/>
                    <a:satMod val="160000"/>
                  </a:srgbClr>
                </a:gs>
                <a:gs pos="100000">
                  <a:srgbClr val="3333FF">
                    <a:tint val="23500"/>
                    <a:satMod val="160000"/>
                  </a:srgbClr>
                </a:gs>
              </a:gsLst>
              <a:lin ang="5400000" scaled="1"/>
              <a:tileRect/>
            </a:gradFill>
          </c:spPr>
          <c:invertIfNegative val="0"/>
          <c:dPt>
            <c:idx val="5"/>
            <c:invertIfNegative val="0"/>
            <c:bubble3D val="0"/>
            <c:spPr>
              <a:solidFill>
                <a:schemeClr val="accent1">
                  <a:lumMod val="60000"/>
                  <a:lumOff val="40000"/>
                </a:schemeClr>
              </a:solidFill>
            </c:spPr>
          </c:dPt>
          <c:dPt>
            <c:idx val="6"/>
            <c:invertIfNegative val="0"/>
            <c:bubble3D val="0"/>
            <c:spPr>
              <a:solidFill>
                <a:schemeClr val="accent1">
                  <a:lumMod val="60000"/>
                  <a:lumOff val="40000"/>
                </a:schemeClr>
              </a:solidFill>
            </c:spPr>
          </c:dPt>
          <c:dPt>
            <c:idx val="7"/>
            <c:invertIfNegative val="0"/>
            <c:bubble3D val="0"/>
            <c:spPr>
              <a:solidFill>
                <a:srgbClr val="FFFF00"/>
              </a:solidFill>
              <a:ln>
                <a:noFill/>
              </a:ln>
            </c:spPr>
          </c:dPt>
          <c:dLbls>
            <c:txPr>
              <a:bodyPr/>
              <a:lstStyle/>
              <a:p>
                <a:pPr>
                  <a:defRPr>
                    <a:latin typeface="Times New Roman" panose="02020603050405020304" pitchFamily="18" charset="0"/>
                    <a:cs typeface="Times New Roman" panose="02020603050405020304" pitchFamily="18" charset="0"/>
                  </a:defRPr>
                </a:pPr>
                <a:endParaRPr lang="ru-RU"/>
              </a:p>
            </c:txPr>
            <c:dLblPos val="outEnd"/>
            <c:showLegendKey val="0"/>
            <c:showVal val="1"/>
            <c:showCatName val="0"/>
            <c:showSerName val="0"/>
            <c:showPercent val="0"/>
            <c:showBubbleSize val="0"/>
            <c:showLeaderLines val="0"/>
          </c:dLbls>
          <c:cat>
            <c:strRef>
              <c:f>Лист1!$C$6:$C$19</c:f>
              <c:strCache>
                <c:ptCount val="14"/>
                <c:pt idx="0">
                  <c:v>Пензенская область</c:v>
                </c:pt>
                <c:pt idx="1">
                  <c:v>Кировская область</c:v>
                </c:pt>
                <c:pt idx="2">
                  <c:v>Пермский край</c:v>
                </c:pt>
                <c:pt idx="3">
                  <c:v>Республика Марий Эл</c:v>
                </c:pt>
                <c:pt idx="4">
                  <c:v>Оренбургская область</c:v>
                </c:pt>
                <c:pt idx="5">
                  <c:v>Ульяновская область</c:v>
                </c:pt>
                <c:pt idx="6">
                  <c:v>Саратовская область</c:v>
                </c:pt>
                <c:pt idx="7">
                  <c:v>Чувашская Республика</c:v>
                </c:pt>
                <c:pt idx="8">
                  <c:v>Удмуртская Республика</c:v>
                </c:pt>
                <c:pt idx="9">
                  <c:v>Республика Мордовия</c:v>
                </c:pt>
                <c:pt idx="10">
                  <c:v>Самарская область</c:v>
                </c:pt>
                <c:pt idx="11">
                  <c:v>Республика Башкортостан</c:v>
                </c:pt>
                <c:pt idx="12">
                  <c:v>Республика Татарстан </c:v>
                </c:pt>
                <c:pt idx="13">
                  <c:v>Нижегородская область</c:v>
                </c:pt>
              </c:strCache>
            </c:strRef>
          </c:cat>
          <c:val>
            <c:numRef>
              <c:f>Лист1!$D$6:$D$19</c:f>
              <c:numCache>
                <c:formatCode>0</c:formatCode>
                <c:ptCount val="14"/>
                <c:pt idx="0">
                  <c:v>93</c:v>
                </c:pt>
                <c:pt idx="1">
                  <c:v>105.58449280164498</c:v>
                </c:pt>
                <c:pt idx="2">
                  <c:v>146.08367396794267</c:v>
                </c:pt>
                <c:pt idx="3">
                  <c:v>169.00979137821244</c:v>
                </c:pt>
                <c:pt idx="4">
                  <c:v>187.99642741792402</c:v>
                </c:pt>
                <c:pt idx="5">
                  <c:v>208.86159486051019</c:v>
                </c:pt>
                <c:pt idx="6">
                  <c:v>226.12049563176106</c:v>
                </c:pt>
                <c:pt idx="7">
                  <c:v>231.29659193616121</c:v>
                </c:pt>
                <c:pt idx="8">
                  <c:v>303.18190748312594</c:v>
                </c:pt>
                <c:pt idx="9">
                  <c:v>410</c:v>
                </c:pt>
                <c:pt idx="10">
                  <c:v>459</c:v>
                </c:pt>
                <c:pt idx="11">
                  <c:v>512</c:v>
                </c:pt>
                <c:pt idx="12">
                  <c:v>799</c:v>
                </c:pt>
                <c:pt idx="13">
                  <c:v>1356.9954611137127</c:v>
                </c:pt>
              </c:numCache>
            </c:numRef>
          </c:val>
        </c:ser>
        <c:dLbls>
          <c:showLegendKey val="0"/>
          <c:showVal val="0"/>
          <c:showCatName val="0"/>
          <c:showSerName val="0"/>
          <c:showPercent val="0"/>
          <c:showBubbleSize val="0"/>
        </c:dLbls>
        <c:gapWidth val="150"/>
        <c:axId val="38531456"/>
        <c:axId val="38532992"/>
      </c:barChart>
      <c:catAx>
        <c:axId val="38531456"/>
        <c:scaling>
          <c:orientation val="minMax"/>
        </c:scaling>
        <c:delete val="0"/>
        <c:axPos val="l"/>
        <c:majorTickMark val="out"/>
        <c:minorTickMark val="none"/>
        <c:tickLblPos val="nextTo"/>
        <c:txPr>
          <a:bodyPr/>
          <a:lstStyle/>
          <a:p>
            <a:pPr>
              <a:defRPr sz="1000">
                <a:latin typeface="Times New Roman" panose="02020603050405020304" pitchFamily="18" charset="0"/>
                <a:cs typeface="Times New Roman" panose="02020603050405020304" pitchFamily="18" charset="0"/>
              </a:defRPr>
            </a:pPr>
            <a:endParaRPr lang="ru-RU"/>
          </a:p>
        </c:txPr>
        <c:crossAx val="38532992"/>
        <c:crosses val="autoZero"/>
        <c:auto val="1"/>
        <c:lblAlgn val="ctr"/>
        <c:lblOffset val="100"/>
        <c:noMultiLvlLbl val="0"/>
      </c:catAx>
      <c:valAx>
        <c:axId val="38532992"/>
        <c:scaling>
          <c:orientation val="minMax"/>
        </c:scaling>
        <c:delete val="1"/>
        <c:axPos val="b"/>
        <c:numFmt formatCode="0" sourceLinked="1"/>
        <c:majorTickMark val="out"/>
        <c:minorTickMark val="none"/>
        <c:tickLblPos val="nextTo"/>
        <c:crossAx val="38531456"/>
        <c:crosses val="autoZero"/>
        <c:crossBetween val="between"/>
      </c:valAx>
      <c:spPr>
        <a:noFill/>
        <a:ln w="25400">
          <a:noFill/>
        </a:ln>
      </c:spPr>
    </c:plotArea>
    <c:plotVisOnly val="1"/>
    <c:dispBlanksAs val="gap"/>
    <c:showDLblsOverMax val="0"/>
  </c:chart>
  <c:txPr>
    <a:bodyPr/>
    <a:lstStyle/>
    <a:p>
      <a:pPr>
        <a:defRPr sz="1150"/>
      </a:pPr>
      <a:endParaRPr lang="ru-RU"/>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c:f>
              <c:strCache>
                <c:ptCount val="1"/>
                <c:pt idx="0">
                  <c:v>Ряд 1</c:v>
                </c:pt>
              </c:strCache>
            </c:strRef>
          </c:tx>
          <c:spPr>
            <a:solidFill>
              <a:schemeClr val="accent1">
                <a:lumMod val="75000"/>
              </a:schemeClr>
            </a:solidFill>
          </c:spPr>
          <c:invertIfNegative val="0"/>
          <c:dLbls>
            <c:dLbl>
              <c:idx val="0"/>
              <c:layout>
                <c:manualLayout>
                  <c:x val="4.3452360626643916E-3"/>
                  <c:y val="9.9362981577946746E-3"/>
                </c:manualLayout>
              </c:layout>
              <c:showLegendKey val="0"/>
              <c:showVal val="1"/>
              <c:showCatName val="0"/>
              <c:showSerName val="0"/>
              <c:showPercent val="0"/>
              <c:showBubbleSize val="0"/>
            </c:dLbl>
            <c:dLbl>
              <c:idx val="1"/>
              <c:layout>
                <c:manualLayout>
                  <c:x val="1.6782432041148826E-3"/>
                  <c:y val="-1.2029179856385284E-4"/>
                </c:manualLayout>
              </c:layout>
              <c:showLegendKey val="0"/>
              <c:showVal val="1"/>
              <c:showCatName val="0"/>
              <c:showSerName val="0"/>
              <c:showPercent val="0"/>
              <c:showBubbleSize val="0"/>
            </c:dLbl>
            <c:dLbl>
              <c:idx val="2"/>
              <c:layout>
                <c:manualLayout>
                  <c:x val="3.1082172756023594E-3"/>
                  <c:y val="-4.865870166472731E-3"/>
                </c:manualLayout>
              </c:layout>
              <c:showLegendKey val="0"/>
              <c:showVal val="1"/>
              <c:showCatName val="0"/>
              <c:showSerName val="0"/>
              <c:showPercent val="0"/>
              <c:showBubbleSize val="0"/>
            </c:dLbl>
            <c:dLbl>
              <c:idx val="3"/>
              <c:layout>
                <c:manualLayout>
                  <c:x val="0"/>
                  <c:y val="5.6218168741484862E-3"/>
                </c:manualLayout>
              </c:layout>
              <c:showLegendKey val="0"/>
              <c:showVal val="1"/>
              <c:showCatName val="0"/>
              <c:showSerName val="0"/>
              <c:showPercent val="0"/>
              <c:showBubbleSize val="0"/>
            </c:dLbl>
            <c:dLbl>
              <c:idx val="4"/>
              <c:layout>
                <c:manualLayout>
                  <c:x val="-1.485287919689438E-3"/>
                  <c:y val="4.9007712593337582E-4"/>
                </c:manualLayout>
              </c:layout>
              <c:showLegendKey val="0"/>
              <c:showVal val="1"/>
              <c:showCatName val="0"/>
              <c:showSerName val="0"/>
              <c:showPercent val="0"/>
              <c:showBubbleSize val="0"/>
            </c:dLbl>
            <c:dLbl>
              <c:idx val="6"/>
              <c:layout>
                <c:manualLayout>
                  <c:x val="-2.9151450485802935E-3"/>
                  <c:y val="0"/>
                </c:manualLayout>
              </c:layout>
              <c:showLegendKey val="0"/>
              <c:showVal val="1"/>
              <c:showCatName val="0"/>
              <c:showSerName val="0"/>
              <c:showPercent val="0"/>
              <c:showBubbleSize val="0"/>
            </c:dLbl>
            <c:dLbl>
              <c:idx val="7"/>
              <c:layout>
                <c:manualLayout>
                  <c:x val="2.9703419541856329E-3"/>
                  <c:y val="4.967953482476908E-3"/>
                </c:manualLayout>
              </c:layout>
              <c:showLegendKey val="0"/>
              <c:showVal val="1"/>
              <c:showCatName val="0"/>
              <c:showSerName val="0"/>
              <c:showPercent val="0"/>
              <c:showBubbleSize val="0"/>
            </c:dLbl>
            <c:dLbl>
              <c:idx val="8"/>
              <c:layout>
                <c:manualLayout>
                  <c:x val="-1.4851709770928164E-3"/>
                  <c:y val="5.1315570199802363E-3"/>
                </c:manualLayout>
              </c:layout>
              <c:showLegendKey val="0"/>
              <c:showVal val="1"/>
              <c:showCatName val="0"/>
              <c:showSerName val="0"/>
              <c:showPercent val="0"/>
              <c:showBubbleSize val="0"/>
            </c:dLbl>
            <c:dLbl>
              <c:idx val="9"/>
              <c:layout>
                <c:manualLayout>
                  <c:x val="-1.4851709770928164E-3"/>
                  <c:y val="5.4582751039358203E-3"/>
                </c:manualLayout>
              </c:layout>
              <c:showLegendKey val="0"/>
              <c:showVal val="1"/>
              <c:showCatName val="0"/>
              <c:showSerName val="0"/>
              <c:showPercent val="0"/>
              <c:showBubbleSize val="0"/>
            </c:dLbl>
            <c:dLbl>
              <c:idx val="10"/>
              <c:layout>
                <c:manualLayout>
                  <c:x val="5.4455640083868805E-17"/>
                  <c:y val="4.9681490788974284E-3"/>
                </c:manualLayout>
              </c:layout>
              <c:showLegendKey val="0"/>
              <c:showVal val="1"/>
              <c:showCatName val="0"/>
              <c:showSerName val="0"/>
              <c:showPercent val="0"/>
              <c:showBubbleSize val="0"/>
            </c:dLbl>
            <c:dLbl>
              <c:idx val="11"/>
              <c:layout>
                <c:manualLayout>
                  <c:x val="0"/>
                  <c:y val="2.4840745394485776E-3"/>
                </c:manualLayout>
              </c:layout>
              <c:showLegendKey val="0"/>
              <c:showVal val="1"/>
              <c:showCatName val="0"/>
              <c:showSerName val="0"/>
              <c:showPercent val="0"/>
              <c:showBubbleSize val="0"/>
            </c:dLbl>
            <c:dLbl>
              <c:idx val="12"/>
              <c:layout>
                <c:manualLayout>
                  <c:x val="-1.4851709770928164E-3"/>
                  <c:y val="2.4840745394486686E-3"/>
                </c:manualLayout>
              </c:layout>
              <c:showLegendKey val="0"/>
              <c:showVal val="1"/>
              <c:showCatName val="0"/>
              <c:showSerName val="0"/>
              <c:showPercent val="0"/>
              <c:showBubbleSize val="0"/>
            </c:dLbl>
            <c:dLbl>
              <c:idx val="13"/>
              <c:layout>
                <c:manualLayout>
                  <c:x val="-1.4851709770928164E-3"/>
                  <c:y val="5.2949160619580283E-3"/>
                </c:manualLayout>
              </c:layout>
              <c:showLegendKey val="0"/>
              <c:showVal val="1"/>
              <c:showCatName val="0"/>
              <c:showSerName val="0"/>
              <c:showPercent val="0"/>
              <c:showBubbleSize val="0"/>
            </c:dLbl>
            <c:dLbl>
              <c:idx val="14"/>
              <c:layout>
                <c:manualLayout>
                  <c:x val="5.8304070397572081E-3"/>
                  <c:y val="0"/>
                </c:manualLayout>
              </c:layout>
              <c:showLegendKey val="0"/>
              <c:showVal val="1"/>
              <c:showCatName val="0"/>
              <c:showSerName val="0"/>
              <c:showPercent val="0"/>
              <c:showBubbleSize val="0"/>
            </c:dLbl>
            <c:dLbl>
              <c:idx val="15"/>
              <c:layout>
                <c:manualLayout>
                  <c:x val="2.9703419541856329E-3"/>
                  <c:y val="4.9681490788972462E-3"/>
                </c:manualLayout>
              </c:layout>
              <c:showLegendKey val="0"/>
              <c:showVal val="1"/>
              <c:showCatName val="0"/>
              <c:showSerName val="0"/>
              <c:showPercent val="0"/>
              <c:showBubbleSize val="0"/>
            </c:dLbl>
            <c:dLbl>
              <c:idx val="16"/>
              <c:layout>
                <c:manualLayout>
                  <c:x val="3.0530203699970205E-3"/>
                  <c:y val="5.4584578321706942E-3"/>
                </c:manualLayout>
              </c:layout>
              <c:showLegendKey val="0"/>
              <c:showVal val="1"/>
              <c:showCatName val="0"/>
              <c:showSerName val="0"/>
              <c:showPercent val="0"/>
              <c:showBubbleSize val="0"/>
            </c:dLbl>
            <c:dLbl>
              <c:idx val="17"/>
              <c:layout>
                <c:manualLayout>
                  <c:x val="0"/>
                  <c:y val="9.9362981577946746E-3"/>
                </c:manualLayout>
              </c:layout>
              <c:showLegendKey val="0"/>
              <c:showVal val="1"/>
              <c:showCatName val="0"/>
              <c:showSerName val="0"/>
              <c:showPercent val="0"/>
              <c:showBubbleSize val="0"/>
            </c:dLbl>
            <c:dLbl>
              <c:idx val="18"/>
              <c:layout>
                <c:manualLayout>
                  <c:x val="0"/>
                  <c:y val="7.4522236183460055E-3"/>
                </c:manualLayout>
              </c:layout>
              <c:showLegendKey val="0"/>
              <c:showVal val="1"/>
              <c:showCatName val="0"/>
              <c:showSerName val="0"/>
              <c:showPercent val="0"/>
              <c:showBubbleSize val="0"/>
            </c:dLbl>
            <c:dLbl>
              <c:idx val="19"/>
              <c:layout>
                <c:manualLayout>
                  <c:x val="0"/>
                  <c:y val="2.4840745394486686E-3"/>
                </c:manualLayout>
              </c:layout>
              <c:showLegendKey val="0"/>
              <c:showVal val="1"/>
              <c:showCatName val="0"/>
              <c:showSerName val="0"/>
              <c:showPercent val="0"/>
              <c:showBubbleSize val="0"/>
            </c:dLbl>
            <c:dLbl>
              <c:idx val="20"/>
              <c:layout>
                <c:manualLayout>
                  <c:x val="-1.4851709770928164E-3"/>
                  <c:y val="9.9362981577946746E-3"/>
                </c:manualLayout>
              </c:layout>
              <c:showLegendKey val="0"/>
              <c:showVal val="1"/>
              <c:showCatName val="0"/>
              <c:showSerName val="0"/>
              <c:showPercent val="0"/>
              <c:showBubbleSize val="0"/>
            </c:dLbl>
            <c:dLbl>
              <c:idx val="21"/>
              <c:layout>
                <c:manualLayout>
                  <c:x val="4.2504310722476183E-3"/>
                  <c:y val="1.2671939404763747E-2"/>
                </c:manualLayout>
              </c:layout>
              <c:showLegendKey val="0"/>
              <c:showVal val="1"/>
              <c:showCatName val="0"/>
              <c:showSerName val="0"/>
              <c:showPercent val="0"/>
              <c:showBubbleSize val="0"/>
            </c:dLbl>
            <c:dLbl>
              <c:idx val="22"/>
              <c:layout>
                <c:manualLayout>
                  <c:x val="4.4555129312784493E-3"/>
                  <c:y val="9.9362981577947648E-3"/>
                </c:manualLayout>
              </c:layout>
              <c:showLegendKey val="0"/>
              <c:showVal val="1"/>
              <c:showCatName val="0"/>
              <c:showSerName val="0"/>
              <c:showPercent val="0"/>
              <c:showBubbleSize val="0"/>
            </c:dLbl>
            <c:txPr>
              <a:bodyPr/>
              <a:lstStyle/>
              <a:p>
                <a:pPr>
                  <a:defRPr sz="9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Лист1!$A$2:$A$27</c:f>
              <c:strCache>
                <c:ptCount val="26"/>
                <c:pt idx="0">
                  <c:v>г. Чебоксары</c:v>
                </c:pt>
                <c:pt idx="1">
                  <c:v>г. Новочебоксарск</c:v>
                </c:pt>
                <c:pt idx="2">
                  <c:v>Цивильский</c:v>
                </c:pt>
                <c:pt idx="3">
                  <c:v>г. Канаш</c:v>
                </c:pt>
                <c:pt idx="4">
                  <c:v>Чебоксарский</c:v>
                </c:pt>
                <c:pt idx="5">
                  <c:v>Батыревский</c:v>
                </c:pt>
                <c:pt idx="6">
                  <c:v>Канашский</c:v>
                </c:pt>
                <c:pt idx="7">
                  <c:v>Моргаушский</c:v>
                </c:pt>
                <c:pt idx="8">
                  <c:v>г. Шумерля</c:v>
                </c:pt>
                <c:pt idx="9">
                  <c:v>Вурнарский</c:v>
                </c:pt>
                <c:pt idx="10">
                  <c:v>Урмарский</c:v>
                </c:pt>
                <c:pt idx="11">
                  <c:v>Марпосадский</c:v>
                </c:pt>
                <c:pt idx="12">
                  <c:v>Ибресинский</c:v>
                </c:pt>
                <c:pt idx="13">
                  <c:v>Ядринский</c:v>
                </c:pt>
                <c:pt idx="14">
                  <c:v>Комсомольский</c:v>
                </c:pt>
                <c:pt idx="15">
                  <c:v>г. Алатырь</c:v>
                </c:pt>
                <c:pt idx="16">
                  <c:v>Аликовский</c:v>
                </c:pt>
                <c:pt idx="17">
                  <c:v>Яльчикский</c:v>
                </c:pt>
                <c:pt idx="18">
                  <c:v>Янтиковский</c:v>
                </c:pt>
                <c:pt idx="19">
                  <c:v>Козловский</c:v>
                </c:pt>
                <c:pt idx="20">
                  <c:v>Шемуршинский</c:v>
                </c:pt>
                <c:pt idx="21">
                  <c:v>Красночетайский</c:v>
                </c:pt>
                <c:pt idx="22">
                  <c:v>Алатырский</c:v>
                </c:pt>
                <c:pt idx="23">
                  <c:v>Шумерлинский</c:v>
                </c:pt>
                <c:pt idx="24">
                  <c:v>Красноармейский</c:v>
                </c:pt>
                <c:pt idx="25">
                  <c:v>Порецкий</c:v>
                </c:pt>
              </c:strCache>
            </c:strRef>
          </c:cat>
          <c:val>
            <c:numRef>
              <c:f>Лист1!$B$2:$B$27</c:f>
              <c:numCache>
                <c:formatCode>#,##0</c:formatCode>
                <c:ptCount val="26"/>
                <c:pt idx="0">
                  <c:v>6220</c:v>
                </c:pt>
                <c:pt idx="1">
                  <c:v>1383.4</c:v>
                </c:pt>
                <c:pt idx="2">
                  <c:v>917</c:v>
                </c:pt>
                <c:pt idx="3">
                  <c:v>661.9</c:v>
                </c:pt>
                <c:pt idx="4">
                  <c:v>643.70000000000005</c:v>
                </c:pt>
                <c:pt idx="5">
                  <c:v>559.79999999999995</c:v>
                </c:pt>
                <c:pt idx="6">
                  <c:v>483.4</c:v>
                </c:pt>
                <c:pt idx="7">
                  <c:v>438.4</c:v>
                </c:pt>
                <c:pt idx="8">
                  <c:v>390.7</c:v>
                </c:pt>
                <c:pt idx="9">
                  <c:v>377.5</c:v>
                </c:pt>
                <c:pt idx="10">
                  <c:v>352.6</c:v>
                </c:pt>
                <c:pt idx="11">
                  <c:v>338.6</c:v>
                </c:pt>
                <c:pt idx="12">
                  <c:v>318.7</c:v>
                </c:pt>
                <c:pt idx="13">
                  <c:v>317.10000000000002</c:v>
                </c:pt>
                <c:pt idx="14">
                  <c:v>312.10000000000002</c:v>
                </c:pt>
                <c:pt idx="15">
                  <c:v>303.39999999999998</c:v>
                </c:pt>
                <c:pt idx="16">
                  <c:v>263.8</c:v>
                </c:pt>
                <c:pt idx="17">
                  <c:v>262.10000000000002</c:v>
                </c:pt>
                <c:pt idx="18">
                  <c:v>250.9</c:v>
                </c:pt>
                <c:pt idx="19">
                  <c:v>242.1</c:v>
                </c:pt>
                <c:pt idx="20">
                  <c:v>211.7</c:v>
                </c:pt>
                <c:pt idx="21">
                  <c:v>206.5</c:v>
                </c:pt>
                <c:pt idx="22">
                  <c:v>204.7</c:v>
                </c:pt>
                <c:pt idx="23">
                  <c:v>175.7</c:v>
                </c:pt>
                <c:pt idx="24">
                  <c:v>173.4</c:v>
                </c:pt>
                <c:pt idx="25">
                  <c:v>164.3</c:v>
                </c:pt>
              </c:numCache>
            </c:numRef>
          </c:val>
        </c:ser>
        <c:ser>
          <c:idx val="1"/>
          <c:order val="1"/>
          <c:tx>
            <c:strRef>
              <c:f>Лист1!$C$1</c:f>
              <c:strCache>
                <c:ptCount val="1"/>
                <c:pt idx="0">
                  <c:v>Ряд 2</c:v>
                </c:pt>
              </c:strCache>
            </c:strRef>
          </c:tx>
          <c:invertIfNegative val="0"/>
          <c:cat>
            <c:strRef>
              <c:f>Лист1!$A$2:$A$27</c:f>
              <c:strCache>
                <c:ptCount val="26"/>
                <c:pt idx="0">
                  <c:v>г. Чебоксары</c:v>
                </c:pt>
                <c:pt idx="1">
                  <c:v>г. Новочебоксарск</c:v>
                </c:pt>
                <c:pt idx="2">
                  <c:v>Цивильский</c:v>
                </c:pt>
                <c:pt idx="3">
                  <c:v>г. Канаш</c:v>
                </c:pt>
                <c:pt idx="4">
                  <c:v>Чебоксарский</c:v>
                </c:pt>
                <c:pt idx="5">
                  <c:v>Батыревский</c:v>
                </c:pt>
                <c:pt idx="6">
                  <c:v>Канашский</c:v>
                </c:pt>
                <c:pt idx="7">
                  <c:v>Моргаушский</c:v>
                </c:pt>
                <c:pt idx="8">
                  <c:v>г. Шумерля</c:v>
                </c:pt>
                <c:pt idx="9">
                  <c:v>Вурнарский</c:v>
                </c:pt>
                <c:pt idx="10">
                  <c:v>Урмарский</c:v>
                </c:pt>
                <c:pt idx="11">
                  <c:v>Марпосадский</c:v>
                </c:pt>
                <c:pt idx="12">
                  <c:v>Ибресинский</c:v>
                </c:pt>
                <c:pt idx="13">
                  <c:v>Ядринский</c:v>
                </c:pt>
                <c:pt idx="14">
                  <c:v>Комсомольский</c:v>
                </c:pt>
                <c:pt idx="15">
                  <c:v>г. Алатырь</c:v>
                </c:pt>
                <c:pt idx="16">
                  <c:v>Аликовский</c:v>
                </c:pt>
                <c:pt idx="17">
                  <c:v>Яльчикский</c:v>
                </c:pt>
                <c:pt idx="18">
                  <c:v>Янтиковский</c:v>
                </c:pt>
                <c:pt idx="19">
                  <c:v>Козловский</c:v>
                </c:pt>
                <c:pt idx="20">
                  <c:v>Шемуршинский</c:v>
                </c:pt>
                <c:pt idx="21">
                  <c:v>Красночетайский</c:v>
                </c:pt>
                <c:pt idx="22">
                  <c:v>Алатырский</c:v>
                </c:pt>
                <c:pt idx="23">
                  <c:v>Шумерлинский</c:v>
                </c:pt>
                <c:pt idx="24">
                  <c:v>Красноармейский</c:v>
                </c:pt>
                <c:pt idx="25">
                  <c:v>Порецкий</c:v>
                </c:pt>
              </c:strCache>
            </c:strRef>
          </c:cat>
          <c:val>
            <c:numRef>
              <c:f>Лист1!$C$2:$C$27</c:f>
              <c:numCache>
                <c:formatCode>General</c:formatCode>
                <c:ptCount val="26"/>
                <c:pt idx="5">
                  <c:v>1.8</c:v>
                </c:pt>
                <c:pt idx="9">
                  <c:v>2.8</c:v>
                </c:pt>
                <c:pt idx="16">
                  <c:v>4.4000000000000004</c:v>
                </c:pt>
                <c:pt idx="22">
                  <c:v>2.4</c:v>
                </c:pt>
              </c:numCache>
            </c:numRef>
          </c:val>
        </c:ser>
        <c:ser>
          <c:idx val="2"/>
          <c:order val="2"/>
          <c:tx>
            <c:strRef>
              <c:f>Лист1!$D$1</c:f>
              <c:strCache>
                <c:ptCount val="1"/>
                <c:pt idx="0">
                  <c:v>Ряд 3</c:v>
                </c:pt>
              </c:strCache>
            </c:strRef>
          </c:tx>
          <c:invertIfNegative val="0"/>
          <c:cat>
            <c:strRef>
              <c:f>Лист1!$A$2:$A$27</c:f>
              <c:strCache>
                <c:ptCount val="26"/>
                <c:pt idx="0">
                  <c:v>г. Чебоксары</c:v>
                </c:pt>
                <c:pt idx="1">
                  <c:v>г. Новочебоксарск</c:v>
                </c:pt>
                <c:pt idx="2">
                  <c:v>Цивильский</c:v>
                </c:pt>
                <c:pt idx="3">
                  <c:v>г. Канаш</c:v>
                </c:pt>
                <c:pt idx="4">
                  <c:v>Чебоксарский</c:v>
                </c:pt>
                <c:pt idx="5">
                  <c:v>Батыревский</c:v>
                </c:pt>
                <c:pt idx="6">
                  <c:v>Канашский</c:v>
                </c:pt>
                <c:pt idx="7">
                  <c:v>Моргаушский</c:v>
                </c:pt>
                <c:pt idx="8">
                  <c:v>г. Шумерля</c:v>
                </c:pt>
                <c:pt idx="9">
                  <c:v>Вурнарский</c:v>
                </c:pt>
                <c:pt idx="10">
                  <c:v>Урмарский</c:v>
                </c:pt>
                <c:pt idx="11">
                  <c:v>Марпосадский</c:v>
                </c:pt>
                <c:pt idx="12">
                  <c:v>Ибресинский</c:v>
                </c:pt>
                <c:pt idx="13">
                  <c:v>Ядринский</c:v>
                </c:pt>
                <c:pt idx="14">
                  <c:v>Комсомольский</c:v>
                </c:pt>
                <c:pt idx="15">
                  <c:v>г. Алатырь</c:v>
                </c:pt>
                <c:pt idx="16">
                  <c:v>Аликовский</c:v>
                </c:pt>
                <c:pt idx="17">
                  <c:v>Яльчикский</c:v>
                </c:pt>
                <c:pt idx="18">
                  <c:v>Янтиковский</c:v>
                </c:pt>
                <c:pt idx="19">
                  <c:v>Козловский</c:v>
                </c:pt>
                <c:pt idx="20">
                  <c:v>Шемуршинский</c:v>
                </c:pt>
                <c:pt idx="21">
                  <c:v>Красночетайский</c:v>
                </c:pt>
                <c:pt idx="22">
                  <c:v>Алатырский</c:v>
                </c:pt>
                <c:pt idx="23">
                  <c:v>Шумерлинский</c:v>
                </c:pt>
                <c:pt idx="24">
                  <c:v>Красноармейский</c:v>
                </c:pt>
                <c:pt idx="25">
                  <c:v>Порецкий</c:v>
                </c:pt>
              </c:strCache>
            </c:strRef>
          </c:cat>
          <c:val>
            <c:numRef>
              <c:f>Лист1!$D$2:$D$27</c:f>
              <c:numCache>
                <c:formatCode>General</c:formatCode>
                <c:ptCount val="26"/>
                <c:pt idx="5">
                  <c:v>3</c:v>
                </c:pt>
                <c:pt idx="9">
                  <c:v>5</c:v>
                </c:pt>
                <c:pt idx="16">
                  <c:v>2</c:v>
                </c:pt>
                <c:pt idx="22">
                  <c:v>2</c:v>
                </c:pt>
              </c:numCache>
            </c:numRef>
          </c:val>
        </c:ser>
        <c:dLbls>
          <c:showLegendKey val="0"/>
          <c:showVal val="0"/>
          <c:showCatName val="0"/>
          <c:showSerName val="0"/>
          <c:showPercent val="0"/>
          <c:showBubbleSize val="0"/>
        </c:dLbls>
        <c:gapWidth val="262"/>
        <c:overlap val="100"/>
        <c:axId val="147938304"/>
        <c:axId val="147956480"/>
      </c:barChart>
      <c:catAx>
        <c:axId val="147938304"/>
        <c:scaling>
          <c:orientation val="minMax"/>
        </c:scaling>
        <c:delete val="0"/>
        <c:axPos val="b"/>
        <c:majorTickMark val="out"/>
        <c:minorTickMark val="none"/>
        <c:tickLblPos val="nextTo"/>
        <c:txPr>
          <a:bodyPr rot="-4500000"/>
          <a:lstStyle/>
          <a:p>
            <a:pPr>
              <a:defRPr sz="1100">
                <a:solidFill>
                  <a:schemeClr val="tx1"/>
                </a:solidFill>
                <a:latin typeface="Times New Roman" panose="02020603050405020304" pitchFamily="18" charset="0"/>
                <a:cs typeface="Times New Roman" panose="02020603050405020304" pitchFamily="18" charset="0"/>
              </a:defRPr>
            </a:pPr>
            <a:endParaRPr lang="ru-RU"/>
          </a:p>
        </c:txPr>
        <c:crossAx val="147956480"/>
        <c:crosses val="autoZero"/>
        <c:auto val="1"/>
        <c:lblAlgn val="ctr"/>
        <c:lblOffset val="10"/>
        <c:tickMarkSkip val="1"/>
        <c:noMultiLvlLbl val="0"/>
      </c:catAx>
      <c:valAx>
        <c:axId val="147956480"/>
        <c:scaling>
          <c:orientation val="minMax"/>
          <c:max val="6500"/>
          <c:min val="0"/>
        </c:scaling>
        <c:delete val="0"/>
        <c:axPos val="l"/>
        <c:majorGridlines>
          <c:spPr>
            <a:ln>
              <a:noFill/>
            </a:ln>
          </c:spPr>
        </c:majorGridlines>
        <c:numFmt formatCode="#,##0" sourceLinked="1"/>
        <c:majorTickMark val="out"/>
        <c:minorTickMark val="none"/>
        <c:tickLblPos val="nextTo"/>
        <c:txPr>
          <a:bodyPr/>
          <a:lstStyle/>
          <a:p>
            <a:pPr>
              <a:defRPr sz="1200">
                <a:solidFill>
                  <a:schemeClr val="tx1"/>
                </a:solidFill>
                <a:latin typeface="Times New Roman" panose="02020603050405020304" pitchFamily="18" charset="0"/>
                <a:cs typeface="Times New Roman" panose="02020603050405020304" pitchFamily="18" charset="0"/>
              </a:defRPr>
            </a:pPr>
            <a:endParaRPr lang="ru-RU"/>
          </a:p>
        </c:txPr>
        <c:crossAx val="147938304"/>
        <c:crosses val="autoZero"/>
        <c:crossBetween val="between"/>
        <c:majorUnit val="500"/>
        <c:minorUnit val="200"/>
      </c:valAx>
      <c:spPr>
        <a:noFill/>
        <a:ln>
          <a:noFill/>
        </a:ln>
      </c:spPr>
    </c:plotArea>
    <c:plotVisOnly val="1"/>
    <c:dispBlanksAs val="gap"/>
    <c:showDLblsOverMax val="0"/>
  </c:chart>
  <c:txPr>
    <a:bodyPr/>
    <a:lstStyle/>
    <a:p>
      <a:pPr>
        <a:defRPr sz="1800"/>
      </a:pPr>
      <a:endParaRPr lang="ru-RU"/>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627045704441189E-2"/>
          <c:y val="0.12672981812696976"/>
          <c:w val="0.40352211742250538"/>
          <c:h val="0.72368675923059211"/>
        </c:manualLayout>
      </c:layout>
      <c:doughnutChart>
        <c:varyColors val="1"/>
        <c:ser>
          <c:idx val="0"/>
          <c:order val="0"/>
          <c:tx>
            <c:strRef>
              <c:f>Лист1!$B$1</c:f>
              <c:strCache>
                <c:ptCount val="1"/>
                <c:pt idx="0">
                  <c:v>объем финансирования</c:v>
                </c:pt>
              </c:strCache>
            </c:strRef>
          </c:tx>
          <c:spPr>
            <a:ln>
              <a:noFill/>
            </a:ln>
            <a:effectLst/>
            <a:scene3d>
              <a:camera prst="orthographicFront"/>
              <a:lightRig rig="threePt" dir="t">
                <a:rot lat="0" lon="0" rev="1200000"/>
              </a:lightRig>
            </a:scene3d>
            <a:sp3d>
              <a:bevelT w="63500" h="25400"/>
            </a:sp3d>
          </c:spPr>
          <c:dPt>
            <c:idx val="0"/>
            <c:bubble3D val="0"/>
            <c:spPr>
              <a:solidFill>
                <a:srgbClr val="00B050"/>
              </a:solidFill>
              <a:ln>
                <a:noFill/>
              </a:ln>
              <a:scene3d>
                <a:camera prst="orthographicFront"/>
                <a:lightRig rig="threePt" dir="t">
                  <a:rot lat="0" lon="0" rev="1200000"/>
                </a:lightRig>
              </a:scene3d>
              <a:sp3d>
                <a:bevelT w="63500" h="25400"/>
              </a:sp3d>
            </c:spPr>
          </c:dPt>
          <c:dPt>
            <c:idx val="1"/>
            <c:bubble3D val="0"/>
            <c:spPr>
              <a:solidFill>
                <a:srgbClr val="F97F88"/>
              </a:solidFill>
              <a:ln>
                <a:noFill/>
              </a:ln>
              <a:effectLst/>
              <a:scene3d>
                <a:camera prst="orthographicFront"/>
                <a:lightRig rig="threePt" dir="t">
                  <a:rot lat="0" lon="0" rev="1200000"/>
                </a:lightRig>
              </a:scene3d>
              <a:sp3d>
                <a:bevelT w="63500" h="25400"/>
              </a:sp3d>
            </c:spPr>
          </c:dPt>
          <c:dPt>
            <c:idx val="3"/>
            <c:bubble3D val="0"/>
            <c:spPr>
              <a:solidFill>
                <a:schemeClr val="bg2">
                  <a:lumMod val="50000"/>
                </a:schemeClr>
              </a:solidFill>
              <a:ln>
                <a:noFill/>
              </a:ln>
              <a:effectLst/>
              <a:scene3d>
                <a:camera prst="orthographicFront"/>
                <a:lightRig rig="threePt" dir="t">
                  <a:rot lat="0" lon="0" rev="1200000"/>
                </a:lightRig>
              </a:scene3d>
              <a:sp3d>
                <a:bevelT w="63500" h="25400"/>
              </a:sp3d>
            </c:spPr>
          </c:dPt>
          <c:dLbls>
            <c:dLbl>
              <c:idx val="0"/>
              <c:layout>
                <c:manualLayout>
                  <c:x val="6.3243540416550836E-2"/>
                  <c:y val="-9.3842434923432319E-2"/>
                </c:manualLayout>
              </c:layout>
              <c:showLegendKey val="1"/>
              <c:showVal val="1"/>
              <c:showCatName val="0"/>
              <c:showSerName val="0"/>
              <c:showPercent val="0"/>
              <c:showBubbleSize val="0"/>
              <c:separator>
</c:separator>
              <c:extLst>
                <c:ext xmlns:c15="http://schemas.microsoft.com/office/drawing/2012/chart" uri="{CE6537A1-D6FC-4f65-9D91-7224C49458BB}"/>
              </c:extLst>
            </c:dLbl>
            <c:dLbl>
              <c:idx val="1"/>
              <c:layout>
                <c:manualLayout>
                  <c:x val="7.4486836490604322E-2"/>
                  <c:y val="-0.11885553359213127"/>
                </c:manualLayout>
              </c:layout>
              <c:showLegendKey val="1"/>
              <c:showVal val="1"/>
              <c:showCatName val="0"/>
              <c:showSerName val="0"/>
              <c:showPercent val="0"/>
              <c:showBubbleSize val="0"/>
              <c:separator>
</c:separator>
              <c:extLst>
                <c:ext xmlns:c15="http://schemas.microsoft.com/office/drawing/2012/chart" uri="{CE6537A1-D6FC-4f65-9D91-7224C49458BB}"/>
              </c:extLst>
            </c:dLbl>
            <c:dLbl>
              <c:idx val="2"/>
              <c:layout>
                <c:manualLayout>
                  <c:x val="7.8703072518374384E-2"/>
                  <c:y val="7.96893233942223E-2"/>
                </c:manualLayout>
              </c:layout>
              <c:showLegendKey val="1"/>
              <c:showVal val="1"/>
              <c:showCatName val="0"/>
              <c:showSerName val="0"/>
              <c:showPercent val="0"/>
              <c:showBubbleSize val="0"/>
              <c:separator>
</c:separator>
              <c:extLst>
                <c:ext xmlns:c15="http://schemas.microsoft.com/office/drawing/2012/chart" uri="{CE6537A1-D6FC-4f65-9D91-7224C49458BB}"/>
              </c:extLst>
            </c:dLbl>
            <c:dLbl>
              <c:idx val="3"/>
              <c:layout>
                <c:manualLayout>
                  <c:x val="7.5892248499861009E-2"/>
                  <c:y val="7.3484523724467524E-2"/>
                </c:manualLayout>
              </c:layout>
              <c:showLegendKey val="1"/>
              <c:showVal val="1"/>
              <c:showCatName val="0"/>
              <c:showSerName val="0"/>
              <c:showPercent val="0"/>
              <c:showBubbleSize val="0"/>
              <c:separator>
</c:separator>
              <c:extLst>
                <c:ext xmlns:c15="http://schemas.microsoft.com/office/drawing/2012/chart" uri="{CE6537A1-D6FC-4f65-9D91-7224C49458BB}"/>
              </c:extLst>
            </c:dLbl>
            <c:dLbl>
              <c:idx val="4"/>
              <c:layout>
                <c:manualLayout>
                  <c:x val="6.18381284072941E-2"/>
                  <c:y val="0.11032413251089571"/>
                </c:manualLayout>
              </c:layout>
              <c:showLegendKey val="1"/>
              <c:showVal val="1"/>
              <c:showCatName val="0"/>
              <c:showSerName val="0"/>
              <c:showPercent val="0"/>
              <c:showBubbleSize val="0"/>
              <c:separator>
</c:separator>
              <c:extLst>
                <c:ext xmlns:c15="http://schemas.microsoft.com/office/drawing/2012/chart" uri="{CE6537A1-D6FC-4f65-9D91-7224C49458BB}"/>
              </c:extLst>
            </c:dLbl>
            <c:dLbl>
              <c:idx val="5"/>
              <c:layout>
                <c:manualLayout>
                  <c:x val="3.3729888222160449E-2"/>
                  <c:y val="0.14503044448149119"/>
                </c:manualLayout>
              </c:layout>
              <c:showLegendKey val="1"/>
              <c:showVal val="1"/>
              <c:showCatName val="0"/>
              <c:showSerName val="0"/>
              <c:showPercent val="0"/>
              <c:showBubbleSize val="0"/>
              <c:separator>
</c:separator>
              <c:extLst>
                <c:ext xmlns:c15="http://schemas.microsoft.com/office/drawing/2012/chart" uri="{CE6537A1-D6FC-4f65-9D91-7224C49458BB}"/>
              </c:extLst>
            </c:dLbl>
            <c:dLbl>
              <c:idx val="6"/>
              <c:layout>
                <c:manualLayout>
                  <c:x val="-4.0756948268443872E-2"/>
                  <c:y val="0.1306802575277653"/>
                </c:manualLayout>
              </c:layout>
              <c:showLegendKey val="1"/>
              <c:showVal val="1"/>
              <c:showCatName val="0"/>
              <c:showSerName val="0"/>
              <c:showPercent val="0"/>
              <c:showBubbleSize val="0"/>
              <c:separator>
</c:separator>
              <c:extLst>
                <c:ext xmlns:c15="http://schemas.microsoft.com/office/drawing/2012/chart" uri="{CE6537A1-D6FC-4f65-9D91-7224C49458BB}"/>
              </c:extLst>
            </c:dLbl>
            <c:dLbl>
              <c:idx val="7"/>
              <c:layout>
                <c:manualLayout>
                  <c:x val="-8.4273262556637002E-2"/>
                  <c:y val="3.8778410218549303E-2"/>
                </c:manualLayout>
              </c:layout>
              <c:showLegendKey val="1"/>
              <c:showVal val="1"/>
              <c:showCatName val="0"/>
              <c:showSerName val="0"/>
              <c:showPercent val="0"/>
              <c:showBubbleSize val="0"/>
              <c:separator>
</c:separator>
              <c:extLst>
                <c:ext xmlns:c15="http://schemas.microsoft.com/office/drawing/2012/chart" uri="{CE6537A1-D6FC-4f65-9D91-7224C49458BB}"/>
              </c:extLst>
            </c:dLbl>
            <c:dLbl>
              <c:idx val="8"/>
              <c:layout>
                <c:manualLayout>
                  <c:x val="-8.0881239807996372E-2"/>
                  <c:y val="-1.2215500885152461E-2"/>
                </c:manualLayout>
              </c:layout>
              <c:showLegendKey val="1"/>
              <c:showVal val="1"/>
              <c:showCatName val="0"/>
              <c:showSerName val="0"/>
              <c:showPercent val="0"/>
              <c:showBubbleSize val="0"/>
              <c:separator>
</c:separator>
              <c:extLst>
                <c:ext xmlns:c15="http://schemas.microsoft.com/office/drawing/2012/chart" uri="{CE6537A1-D6FC-4f65-9D91-7224C49458BB}"/>
              </c:extLst>
            </c:dLbl>
            <c:dLbl>
              <c:idx val="9"/>
              <c:layout>
                <c:manualLayout>
                  <c:x val="-8.6841846662688724E-2"/>
                  <c:y val="-3.0828907571030507E-2"/>
                </c:manualLayout>
              </c:layout>
              <c:showLegendKey val="1"/>
              <c:showVal val="1"/>
              <c:showCatName val="0"/>
              <c:showSerName val="0"/>
              <c:showPercent val="0"/>
              <c:showBubbleSize val="0"/>
              <c:separator>
</c:separator>
              <c:extLst>
                <c:ext xmlns:c15="http://schemas.microsoft.com/office/drawing/2012/chart" uri="{CE6537A1-D6FC-4f65-9D91-7224C49458BB}"/>
              </c:extLst>
            </c:dLbl>
            <c:dLbl>
              <c:idx val="10"/>
              <c:layout>
                <c:manualLayout>
                  <c:x val="-7.7297771171480623E-2"/>
                  <c:y val="-6.3596418109504865E-2"/>
                </c:manualLayout>
              </c:layout>
              <c:showLegendKey val="1"/>
              <c:showVal val="1"/>
              <c:showCatName val="0"/>
              <c:showSerName val="0"/>
              <c:showPercent val="0"/>
              <c:showBubbleSize val="0"/>
              <c:separator>
</c:separator>
              <c:extLst>
                <c:ext xmlns:c15="http://schemas.microsoft.com/office/drawing/2012/chart" uri="{CE6537A1-D6FC-4f65-9D91-7224C49458BB}"/>
              </c:extLst>
            </c:dLbl>
            <c:dLbl>
              <c:idx val="11"/>
              <c:layout>
                <c:manualLayout>
                  <c:x val="-6.8865188453577586E-2"/>
                  <c:y val="-9.5394230234902788E-2"/>
                </c:manualLayout>
              </c:layout>
              <c:showLegendKey val="1"/>
              <c:showVal val="1"/>
              <c:showCatName val="0"/>
              <c:showSerName val="0"/>
              <c:showPercent val="0"/>
              <c:showBubbleSize val="0"/>
              <c:separator>
</c:separator>
              <c:extLst>
                <c:ext xmlns:c15="http://schemas.microsoft.com/office/drawing/2012/chart" uri="{CE6537A1-D6FC-4f65-9D91-7224C49458BB}"/>
              </c:extLst>
            </c:dLbl>
            <c:dLbl>
              <c:idx val="12"/>
              <c:layout>
                <c:manualLayout>
                  <c:x val="-3.5135300231417137E-2"/>
                  <c:y val="-0.10741483880698914"/>
                </c:manualLayout>
              </c:layout>
              <c:showLegendKey val="1"/>
              <c:showVal val="1"/>
              <c:showCatName val="0"/>
              <c:showSerName val="0"/>
              <c:showPercent val="0"/>
              <c:showBubbleSize val="0"/>
              <c:separator>
</c:separator>
              <c:extLst>
                <c:ext xmlns:c15="http://schemas.microsoft.com/office/drawing/2012/chart" uri="{CE6537A1-D6FC-4f65-9D91-7224C49458BB}"/>
              </c:extLst>
            </c:dLbl>
            <c:dLbl>
              <c:idx val="13"/>
              <c:layout>
                <c:manualLayout>
                  <c:x val="-2.8109346808763043E-3"/>
                  <c:y val="-0.14754578580104313"/>
                </c:manualLayout>
              </c:layout>
              <c:showLegendKey val="1"/>
              <c:showVal val="1"/>
              <c:showCatName val="0"/>
              <c:showSerName val="0"/>
              <c:showPercent val="0"/>
              <c:showBubbleSize val="0"/>
              <c:separator>
</c:separator>
              <c:extLst>
                <c:ext xmlns:c15="http://schemas.microsoft.com/office/drawing/2012/chart" uri="{CE6537A1-D6FC-4f65-9D91-7224C49458BB}"/>
              </c:extLst>
            </c:dLbl>
            <c:dLbl>
              <c:idx val="14"/>
              <c:layout>
                <c:manualLayout>
                  <c:x val="3.2324476212903762E-2"/>
                  <c:y val="-0.11807894131002564"/>
                </c:manualLayout>
              </c:layout>
              <c:showLegendKey val="1"/>
              <c:showVal val="1"/>
              <c:showCatName val="0"/>
              <c:showSerName val="0"/>
              <c:showPercent val="0"/>
              <c:showBubbleSize val="0"/>
              <c:separator>
</c:separator>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600" b="1">
                    <a:latin typeface="Times New Roman" panose="02020603050405020304" pitchFamily="18" charset="0"/>
                    <a:cs typeface="Times New Roman" panose="02020603050405020304" pitchFamily="18" charset="0"/>
                  </a:defRPr>
                </a:pPr>
                <a:endParaRPr lang="ru-RU"/>
              </a:p>
            </c:txPr>
            <c:showLegendKey val="1"/>
            <c:showVal val="1"/>
            <c:showCatName val="0"/>
            <c:showSerName val="0"/>
            <c:showPercent val="0"/>
            <c:showBubbleSize val="0"/>
            <c:separator>
</c:separator>
            <c:showLeaderLines val="0"/>
            <c:extLst>
              <c:ext xmlns:c15="http://schemas.microsoft.com/office/drawing/2012/chart" uri="{CE6537A1-D6FC-4f65-9D91-7224C49458BB}"/>
            </c:extLst>
          </c:dLbls>
          <c:cat>
            <c:strRef>
              <c:f>Лист1!$A$2:$A$17</c:f>
              <c:strCache>
                <c:ptCount val="16"/>
                <c:pt idx="0">
                  <c:v>"Развитие жилищного строительства и сферы жилищно-коммунального хозяйства"</c:v>
                </c:pt>
                <c:pt idx="1">
                  <c:v>"Развитие здравоохранения"</c:v>
                </c:pt>
                <c:pt idx="2">
                  <c:v>"Социальная поддержка граждан"</c:v>
                </c:pt>
                <c:pt idx="3">
                  <c:v>"Развитие культуры и туризма"</c:v>
                </c:pt>
                <c:pt idx="4">
                  <c:v>"Развитие физической культуры и спорта"</c:v>
                </c:pt>
                <c:pt idx="5">
                  <c:v>"Содействие занятости населения"</c:v>
                </c:pt>
                <c:pt idx="6">
                  <c:v>"Развитие образования"</c:v>
                </c:pt>
                <c:pt idx="7">
                  <c:v>"Повышение безопасности жизнедеятельности населения и территорий Чувашской Республики"</c:v>
                </c:pt>
                <c:pt idx="8">
                  <c:v>"Развитие сельского хозяйства и регулирование рынка сельскохозяйственной продукции, сырья и продовольствия Чувашской Республики"</c:v>
                </c:pt>
                <c:pt idx="9">
                  <c:v>"Экономическое развитие Чувашской Республики"</c:v>
                </c:pt>
                <c:pt idx="10">
                  <c:v>"Развитие транспортной системы Чувашской Республики"</c:v>
                </c:pt>
                <c:pt idx="11">
                  <c:v>"Развитие потенциала природно-сырьевых ресурсов и обеспечение экологической безопасности"</c:v>
                </c:pt>
                <c:pt idx="12">
                  <c:v>"Управление общественными финансами и государственным долгом Чувашской Республики"</c:v>
                </c:pt>
                <c:pt idx="13">
                  <c:v>"Развитие потенциала государственного управления"</c:v>
                </c:pt>
                <c:pt idx="14">
                  <c:v>"Информационное общество Чувашии"</c:v>
                </c:pt>
                <c:pt idx="15">
                  <c:v>"Развитие промышленности и инновационная экономика"</c:v>
                </c:pt>
              </c:strCache>
            </c:strRef>
          </c:cat>
          <c:val>
            <c:numRef>
              <c:f>Лист1!$B$2:$B$17</c:f>
              <c:numCache>
                <c:formatCode>0.0%</c:formatCode>
                <c:ptCount val="16"/>
                <c:pt idx="0">
                  <c:v>5.234278586121166E-2</c:v>
                </c:pt>
                <c:pt idx="1">
                  <c:v>0.20060319245590577</c:v>
                </c:pt>
                <c:pt idx="2">
                  <c:v>0.1258012308843138</c:v>
                </c:pt>
                <c:pt idx="3">
                  <c:v>3.2651343646942062E-2</c:v>
                </c:pt>
                <c:pt idx="4">
                  <c:v>2.2872637312933895E-2</c:v>
                </c:pt>
                <c:pt idx="5">
                  <c:v>9.3952899635256354E-3</c:v>
                </c:pt>
                <c:pt idx="6">
                  <c:v>0.26955979713787576</c:v>
                </c:pt>
                <c:pt idx="7">
                  <c:v>5.6602481692400609E-3</c:v>
                </c:pt>
                <c:pt idx="8">
                  <c:v>7.6246856842438704E-2</c:v>
                </c:pt>
                <c:pt idx="9">
                  <c:v>1.1465746114798156E-2</c:v>
                </c:pt>
                <c:pt idx="10">
                  <c:v>9.6693236803671326E-2</c:v>
                </c:pt>
                <c:pt idx="11">
                  <c:v>8.3703531777364788E-3</c:v>
                </c:pt>
                <c:pt idx="12">
                  <c:v>3.680079764027392E-2</c:v>
                </c:pt>
                <c:pt idx="13">
                  <c:v>1.3467237288388901E-2</c:v>
                </c:pt>
                <c:pt idx="14">
                  <c:v>4.5867488964395379E-3</c:v>
                </c:pt>
                <c:pt idx="15">
                  <c:v>3.3482497804304477E-2</c:v>
                </c:pt>
              </c:numCache>
            </c:numRef>
          </c:val>
        </c:ser>
        <c:dLbls>
          <c:showLegendKey val="0"/>
          <c:showVal val="0"/>
          <c:showCatName val="0"/>
          <c:showSerName val="0"/>
          <c:showPercent val="0"/>
          <c:showBubbleSize val="0"/>
          <c:showLeaderLines val="0"/>
        </c:dLbls>
        <c:firstSliceAng val="0"/>
        <c:holeSize val="50"/>
      </c:doughnutChart>
    </c:plotArea>
    <c:legend>
      <c:legendPos val="r"/>
      <c:layout>
        <c:manualLayout>
          <c:xMode val="edge"/>
          <c:yMode val="edge"/>
          <c:x val="0.54785571752590823"/>
          <c:y val="0.24338398151896926"/>
          <c:w val="0.44576625718641383"/>
          <c:h val="0.73883576651027638"/>
        </c:manualLayout>
      </c:layout>
      <c:overlay val="0"/>
      <c:txPr>
        <a:bodyPr/>
        <a:lstStyle/>
        <a:p>
          <a:pPr>
            <a:defRPr sz="800" b="1">
              <a:latin typeface="Times New Roman" panose="02020603050405020304" pitchFamily="18" charset="0"/>
              <a:cs typeface="Times New Roman" panose="02020603050405020304" pitchFamily="18" charset="0"/>
            </a:defRPr>
          </a:pPr>
          <a:endParaRPr lang="ru-RU"/>
        </a:p>
      </c:txPr>
    </c:legend>
    <c:plotVisOnly val="1"/>
    <c:dispBlanksAs val="zero"/>
    <c:showDLblsOverMax val="0"/>
  </c:chart>
  <c:txPr>
    <a:bodyPr/>
    <a:lstStyle/>
    <a:p>
      <a:pPr>
        <a:defRPr sz="1800"/>
      </a:pPr>
      <a:endParaRPr lang="ru-RU"/>
    </a:p>
  </c:txPr>
  <c:externalData r:id="rId1">
    <c:autoUpdate val="0"/>
  </c:externalData>
  <c:userShapes r:id="rId2"/>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spPr>
            <a:scene3d>
              <a:camera prst="orthographicFront"/>
              <a:lightRig rig="threePt" dir="t"/>
            </a:scene3d>
            <a:sp3d/>
          </c:spPr>
          <c:invertIfNegative val="0"/>
          <c:dPt>
            <c:idx val="0"/>
            <c:invertIfNegative val="0"/>
            <c:bubble3D val="0"/>
            <c:spPr>
              <a:gradFill flip="none" rotWithShape="1">
                <a:gsLst>
                  <a:gs pos="0">
                    <a:srgbClr val="8DE7A0"/>
                  </a:gs>
                  <a:gs pos="50000">
                    <a:srgbClr val="BBEEC5"/>
                  </a:gs>
                  <a:gs pos="100000">
                    <a:srgbClr val="DEF6E3"/>
                  </a:gs>
                </a:gsLst>
                <a:lin ang="5400000" scaled="1"/>
                <a:tileRect/>
              </a:gradFill>
              <a:scene3d>
                <a:camera prst="orthographicFront"/>
                <a:lightRig rig="threePt" dir="t"/>
              </a:scene3d>
              <a:sp3d/>
            </c:spPr>
          </c:dPt>
          <c:dPt>
            <c:idx val="1"/>
            <c:invertIfNegative val="0"/>
            <c:bubble3D val="0"/>
            <c:spPr>
              <a:gradFill flip="none" rotWithShape="1">
                <a:gsLst>
                  <a:gs pos="50000">
                    <a:srgbClr val="CFC0E2"/>
                  </a:gs>
                  <a:gs pos="0">
                    <a:srgbClr val="B196D2"/>
                  </a:gs>
                  <a:gs pos="100000">
                    <a:srgbClr val="E7E1F0"/>
                  </a:gs>
                </a:gsLst>
                <a:lin ang="5400000" scaled="1"/>
                <a:tileRect/>
              </a:gradFill>
              <a:scene3d>
                <a:camera prst="orthographicFront"/>
                <a:lightRig rig="threePt" dir="t"/>
              </a:scene3d>
              <a:sp3d/>
            </c:spPr>
          </c:dPt>
          <c:dPt>
            <c:idx val="2"/>
            <c:invertIfNegative val="0"/>
            <c:bubble3D val="0"/>
            <c:spPr>
              <a:gradFill flip="none" rotWithShape="1">
                <a:gsLst>
                  <a:gs pos="0">
                    <a:srgbClr val="8CADEA"/>
                  </a:gs>
                  <a:gs pos="50000">
                    <a:srgbClr val="BACCF0"/>
                  </a:gs>
                  <a:gs pos="100000">
                    <a:srgbClr val="DEE6F7"/>
                  </a:gs>
                </a:gsLst>
                <a:lin ang="5400000" scaled="1"/>
                <a:tileRect/>
              </a:gradFill>
              <a:scene3d>
                <a:camera prst="orthographicFront"/>
                <a:lightRig rig="threePt" dir="t"/>
              </a:scene3d>
              <a:sp3d/>
            </c:spPr>
          </c:dPt>
          <c:dPt>
            <c:idx val="3"/>
            <c:invertIfNegative val="0"/>
            <c:bubble3D val="0"/>
            <c:spPr>
              <a:gradFill flip="none" rotWithShape="1">
                <a:gsLst>
                  <a:gs pos="0">
                    <a:srgbClr val="8CADEA"/>
                  </a:gs>
                  <a:gs pos="50000">
                    <a:srgbClr val="BACCF0"/>
                  </a:gs>
                  <a:gs pos="100000">
                    <a:srgbClr val="DEE6F7"/>
                  </a:gs>
                </a:gsLst>
                <a:lin ang="5400000" scaled="1"/>
                <a:tileRect/>
              </a:gradFill>
              <a:scene3d>
                <a:camera prst="orthographicFront"/>
                <a:lightRig rig="threePt" dir="t"/>
              </a:scene3d>
              <a:sp3d/>
            </c:spPr>
          </c:dPt>
          <c:dPt>
            <c:idx val="4"/>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Lbls>
            <c:dLbl>
              <c:idx val="0"/>
              <c:layout>
                <c:manualLayout>
                  <c:x val="1.9115461650401134E-3"/>
                  <c:y val="-0.15899425061713199"/>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3647668043499187E-2"/>
                  <c:y val="-0.16062507693790071"/>
                </c:manualLayout>
              </c:layout>
              <c:tx>
                <c:rich>
                  <a:bodyPr/>
                  <a:lstStyle/>
                  <a:p>
                    <a:pPr algn="ctr" rtl="0">
                      <a:defRPr lang="en-US" sz="1300" b="1" i="0" u="none" strike="noStrike" kern="1200" baseline="0" dirty="0">
                        <a:solidFill>
                          <a:prstClr val="black"/>
                        </a:solidFill>
                        <a:latin typeface="Times New Roman" panose="02020603050405020304" pitchFamily="18" charset="0"/>
                        <a:ea typeface="+mn-ea"/>
                        <a:cs typeface="Times New Roman" panose="02020603050405020304" pitchFamily="18" charset="0"/>
                      </a:defRPr>
                    </a:pPr>
                    <a:r>
                      <a:rPr lang="en-US" sz="1300" b="1" i="0" u="none" strike="noStrike" kern="1200" baseline="0" dirty="0" smtClean="0">
                        <a:solidFill>
                          <a:prstClr val="black"/>
                        </a:solidFill>
                        <a:latin typeface="Times New Roman" panose="02020603050405020304" pitchFamily="18" charset="0"/>
                        <a:ea typeface="+mn-ea"/>
                        <a:cs typeface="Times New Roman" panose="02020603050405020304" pitchFamily="18" charset="0"/>
                      </a:rPr>
                      <a:t>1 614</a:t>
                    </a:r>
                  </a:p>
                </c:rich>
              </c:tx>
              <c:spPr/>
              <c:showLegendKey val="0"/>
              <c:showVal val="1"/>
              <c:showCatName val="0"/>
              <c:showSerName val="0"/>
              <c:showPercent val="0"/>
              <c:showBubbleSize val="0"/>
              <c:extLst>
                <c:ext xmlns:c15="http://schemas.microsoft.com/office/drawing/2012/chart" uri="{CE6537A1-D6FC-4f65-9D91-7224C49458BB}"/>
              </c:extLst>
            </c:dLbl>
            <c:dLbl>
              <c:idx val="2"/>
              <c:layout>
                <c:manualLayout>
                  <c:x val="1.9899773646872031E-2"/>
                  <c:y val="-0.36116767987523973"/>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0537363942566413E-2"/>
                  <c:y val="-0.18751416600344348"/>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2.8382933351361241E-2"/>
                  <c:y val="-0.1737673562474261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3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 (2)'!$B$8:$B$12</c:f>
              <c:strCache>
                <c:ptCount val="5"/>
                <c:pt idx="0">
                  <c:v>2017 план</c:v>
                </c:pt>
                <c:pt idx="1">
                  <c:v>2017 факт</c:v>
                </c:pt>
                <c:pt idx="2">
                  <c:v>2018</c:v>
                </c:pt>
                <c:pt idx="3">
                  <c:v>2019</c:v>
                </c:pt>
                <c:pt idx="4">
                  <c:v>2020</c:v>
                </c:pt>
              </c:strCache>
            </c:strRef>
          </c:cat>
          <c:val>
            <c:numRef>
              <c:f>'Лист1 (2)'!$C$8:$C$12</c:f>
              <c:numCache>
                <c:formatCode>#,##0</c:formatCode>
                <c:ptCount val="5"/>
                <c:pt idx="0">
                  <c:v>1710.6</c:v>
                </c:pt>
                <c:pt idx="1">
                  <c:v>1614.347</c:v>
                </c:pt>
                <c:pt idx="2">
                  <c:v>5064.4290000000001</c:v>
                </c:pt>
                <c:pt idx="3">
                  <c:v>1728.2673</c:v>
                </c:pt>
                <c:pt idx="4">
                  <c:v>1643.011</c:v>
                </c:pt>
              </c:numCache>
            </c:numRef>
          </c:val>
        </c:ser>
        <c:dLbls>
          <c:showLegendKey val="0"/>
          <c:showVal val="1"/>
          <c:showCatName val="0"/>
          <c:showSerName val="0"/>
          <c:showPercent val="0"/>
          <c:showBubbleSize val="0"/>
        </c:dLbls>
        <c:gapWidth val="150"/>
        <c:shape val="box"/>
        <c:axId val="147765504"/>
        <c:axId val="147767296"/>
        <c:axId val="0"/>
      </c:bar3DChart>
      <c:catAx>
        <c:axId val="147765504"/>
        <c:scaling>
          <c:orientation val="minMax"/>
        </c:scaling>
        <c:delete val="0"/>
        <c:axPos val="b"/>
        <c:numFmt formatCode="General" sourceLinked="0"/>
        <c:majorTickMark val="out"/>
        <c:minorTickMark val="none"/>
        <c:tickLblPos val="nextTo"/>
        <c:txPr>
          <a:bodyPr/>
          <a:lstStyle/>
          <a:p>
            <a:pPr>
              <a:defRPr sz="1300" b="1">
                <a:latin typeface="Times New Roman" panose="02020603050405020304" pitchFamily="18" charset="0"/>
                <a:cs typeface="Times New Roman" panose="02020603050405020304" pitchFamily="18" charset="0"/>
              </a:defRPr>
            </a:pPr>
            <a:endParaRPr lang="ru-RU"/>
          </a:p>
        </c:txPr>
        <c:crossAx val="147767296"/>
        <c:crosses val="autoZero"/>
        <c:auto val="1"/>
        <c:lblAlgn val="ctr"/>
        <c:lblOffset val="100"/>
        <c:noMultiLvlLbl val="0"/>
      </c:catAx>
      <c:valAx>
        <c:axId val="147767296"/>
        <c:scaling>
          <c:orientation val="minMax"/>
        </c:scaling>
        <c:delete val="0"/>
        <c:axPos val="l"/>
        <c:majorGridlines/>
        <c:numFmt formatCode="#,##0" sourceLinked="1"/>
        <c:majorTickMark val="out"/>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ru-RU"/>
          </a:p>
        </c:txPr>
        <c:crossAx val="147765504"/>
        <c:crosses val="autoZero"/>
        <c:crossBetween val="between"/>
      </c:valAx>
    </c:plotArea>
    <c:plotVisOnly val="1"/>
    <c:dispBlanksAs val="gap"/>
    <c:showDLblsOverMax val="0"/>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spPr>
            <a:scene3d>
              <a:camera prst="orthographicFront"/>
              <a:lightRig rig="threePt" dir="t"/>
            </a:scene3d>
            <a:sp3d/>
          </c:spPr>
          <c:invertIfNegative val="0"/>
          <c:dPt>
            <c:idx val="0"/>
            <c:invertIfNegative val="0"/>
            <c:bubble3D val="0"/>
            <c:spPr>
              <a:gradFill flip="none" rotWithShape="1">
                <a:gsLst>
                  <a:gs pos="0">
                    <a:srgbClr val="8DE7A0"/>
                  </a:gs>
                  <a:gs pos="50000">
                    <a:srgbClr val="BBEEC5"/>
                  </a:gs>
                  <a:gs pos="100000">
                    <a:srgbClr val="DEF6E3"/>
                  </a:gs>
                </a:gsLst>
                <a:lin ang="5400000" scaled="1"/>
                <a:tileRect/>
              </a:gradFill>
              <a:scene3d>
                <a:camera prst="orthographicFront"/>
                <a:lightRig rig="threePt" dir="t"/>
              </a:scene3d>
              <a:sp3d/>
            </c:spPr>
          </c:dPt>
          <c:dPt>
            <c:idx val="1"/>
            <c:invertIfNegative val="0"/>
            <c:bubble3D val="0"/>
            <c:spPr>
              <a:gradFill flip="none" rotWithShape="1">
                <a:gsLst>
                  <a:gs pos="50000">
                    <a:srgbClr val="CFC0E2"/>
                  </a:gs>
                  <a:gs pos="0">
                    <a:srgbClr val="B196D2"/>
                  </a:gs>
                  <a:gs pos="100000">
                    <a:srgbClr val="E7E1F0"/>
                  </a:gs>
                </a:gsLst>
                <a:lin ang="5400000" scaled="1"/>
                <a:tileRect/>
              </a:gradFill>
              <a:scene3d>
                <a:camera prst="orthographicFront"/>
                <a:lightRig rig="threePt" dir="t"/>
              </a:scene3d>
              <a:sp3d/>
            </c:spPr>
          </c:dPt>
          <c:dPt>
            <c:idx val="2"/>
            <c:invertIfNegative val="0"/>
            <c:bubble3D val="0"/>
            <c:spPr>
              <a:gradFill flip="none" rotWithShape="1">
                <a:gsLst>
                  <a:gs pos="0">
                    <a:srgbClr val="8CADEA"/>
                  </a:gs>
                  <a:gs pos="50000">
                    <a:srgbClr val="BACCF0"/>
                  </a:gs>
                  <a:gs pos="100000">
                    <a:srgbClr val="DEE6F7"/>
                  </a:gs>
                </a:gsLst>
                <a:lin ang="5400000" scaled="1"/>
                <a:tileRect/>
              </a:gradFill>
              <a:scene3d>
                <a:camera prst="orthographicFront"/>
                <a:lightRig rig="threePt" dir="t"/>
              </a:scene3d>
              <a:sp3d/>
            </c:spPr>
          </c:dPt>
          <c:dPt>
            <c:idx val="3"/>
            <c:invertIfNegative val="0"/>
            <c:bubble3D val="0"/>
            <c:spPr>
              <a:gradFill flip="none" rotWithShape="1">
                <a:gsLst>
                  <a:gs pos="0">
                    <a:srgbClr val="8CADEA"/>
                  </a:gs>
                  <a:gs pos="50000">
                    <a:srgbClr val="BACCF0"/>
                  </a:gs>
                  <a:gs pos="100000">
                    <a:srgbClr val="DEE6F7"/>
                  </a:gs>
                </a:gsLst>
                <a:lin ang="5400000" scaled="1"/>
                <a:tileRect/>
              </a:gradFill>
              <a:scene3d>
                <a:camera prst="orthographicFront"/>
                <a:lightRig rig="threePt" dir="t"/>
              </a:scene3d>
              <a:sp3d/>
            </c:spPr>
          </c:dPt>
          <c:dPt>
            <c:idx val="4"/>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Lbls>
            <c:dLbl>
              <c:idx val="0"/>
              <c:layout>
                <c:manualLayout>
                  <c:x val="8.1330492021009382E-3"/>
                  <c:y val="-0.385444465981321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1422582691661794E-2"/>
                  <c:y val="-0.38499711615967019"/>
                </c:manualLayout>
              </c:layout>
              <c:tx>
                <c:rich>
                  <a:bodyPr/>
                  <a:lstStyle/>
                  <a:p>
                    <a:pPr algn="ctr" rtl="0">
                      <a:defRPr lang="en-US" sz="1300" b="1" i="0" u="none" strike="noStrike" kern="1200" baseline="0" dirty="0">
                        <a:solidFill>
                          <a:prstClr val="black"/>
                        </a:solidFill>
                        <a:latin typeface="Times New Roman" panose="02020603050405020304" pitchFamily="18" charset="0"/>
                        <a:ea typeface="+mn-ea"/>
                        <a:cs typeface="Times New Roman" panose="02020603050405020304" pitchFamily="18" charset="0"/>
                      </a:defRPr>
                    </a:pPr>
                    <a:r>
                      <a:rPr lang="en-US" sz="1300" b="1" i="0" u="none" strike="noStrike" kern="1200" baseline="0" dirty="0" smtClean="0">
                        <a:solidFill>
                          <a:prstClr val="black"/>
                        </a:solidFill>
                        <a:latin typeface="Times New Roman" panose="02020603050405020304" pitchFamily="18" charset="0"/>
                        <a:ea typeface="+mn-ea"/>
                        <a:cs typeface="Times New Roman" panose="02020603050405020304" pitchFamily="18" charset="0"/>
                      </a:rPr>
                      <a:t>591</a:t>
                    </a:r>
                    <a:endParaRPr lang="en-US" sz="1300" b="1" i="0" u="none" strike="noStrike" kern="1200" baseline="0" dirty="0">
                      <a:solidFill>
                        <a:prstClr val="black"/>
                      </a:solidFill>
                      <a:latin typeface="+mn-lt"/>
                      <a:ea typeface="+mn-ea"/>
                      <a:cs typeface="+mn-cs"/>
                    </a:endParaRPr>
                  </a:p>
                </c:rich>
              </c:tx>
              <c:spPr/>
              <c:showLegendKey val="0"/>
              <c:showVal val="1"/>
              <c:showCatName val="0"/>
              <c:showSerName val="0"/>
              <c:showPercent val="0"/>
              <c:showBubbleSize val="0"/>
              <c:extLst>
                <c:ext xmlns:c15="http://schemas.microsoft.com/office/drawing/2012/chart" uri="{CE6537A1-D6FC-4f65-9D91-7224C49458BB}"/>
              </c:extLst>
            </c:dLbl>
            <c:dLbl>
              <c:idx val="2"/>
              <c:layout>
                <c:manualLayout>
                  <c:x val="3.2124802761954611E-2"/>
                  <c:y val="-0.40948730282923645"/>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0537396524782859E-2"/>
                  <c:y val="-0.38056173427538786"/>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9268566212177901E-2"/>
                  <c:y val="-0.3717722262538205"/>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3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 (2)'!$B$8:$B$12</c:f>
              <c:strCache>
                <c:ptCount val="5"/>
                <c:pt idx="0">
                  <c:v>2017 план</c:v>
                </c:pt>
                <c:pt idx="1">
                  <c:v>2017 факт</c:v>
                </c:pt>
                <c:pt idx="2">
                  <c:v>2018</c:v>
                </c:pt>
                <c:pt idx="3">
                  <c:v>2019</c:v>
                </c:pt>
                <c:pt idx="4">
                  <c:v>2020</c:v>
                </c:pt>
              </c:strCache>
            </c:strRef>
          </c:cat>
          <c:val>
            <c:numRef>
              <c:f>'Лист1 (2)'!$C$8:$C$12</c:f>
              <c:numCache>
                <c:formatCode>#,##0</c:formatCode>
                <c:ptCount val="5"/>
                <c:pt idx="0">
                  <c:v>596.1</c:v>
                </c:pt>
                <c:pt idx="1">
                  <c:v>590.79999999999995</c:v>
                </c:pt>
                <c:pt idx="2">
                  <c:v>627.20000000000005</c:v>
                </c:pt>
                <c:pt idx="3">
                  <c:v>601.70000000000005</c:v>
                </c:pt>
                <c:pt idx="4">
                  <c:v>587.1</c:v>
                </c:pt>
              </c:numCache>
            </c:numRef>
          </c:val>
        </c:ser>
        <c:dLbls>
          <c:showLegendKey val="0"/>
          <c:showVal val="1"/>
          <c:showCatName val="0"/>
          <c:showSerName val="0"/>
          <c:showPercent val="0"/>
          <c:showBubbleSize val="0"/>
        </c:dLbls>
        <c:gapWidth val="150"/>
        <c:shape val="box"/>
        <c:axId val="168660992"/>
        <c:axId val="168662528"/>
        <c:axId val="0"/>
      </c:bar3DChart>
      <c:catAx>
        <c:axId val="168660992"/>
        <c:scaling>
          <c:orientation val="minMax"/>
        </c:scaling>
        <c:delete val="0"/>
        <c:axPos val="b"/>
        <c:numFmt formatCode="General" sourceLinked="0"/>
        <c:majorTickMark val="out"/>
        <c:minorTickMark val="none"/>
        <c:tickLblPos val="nextTo"/>
        <c:txPr>
          <a:bodyPr/>
          <a:lstStyle/>
          <a:p>
            <a:pPr>
              <a:defRPr sz="1300" b="1">
                <a:latin typeface="Times New Roman" panose="02020603050405020304" pitchFamily="18" charset="0"/>
                <a:cs typeface="Times New Roman" panose="02020603050405020304" pitchFamily="18" charset="0"/>
              </a:defRPr>
            </a:pPr>
            <a:endParaRPr lang="ru-RU"/>
          </a:p>
        </c:txPr>
        <c:crossAx val="168662528"/>
        <c:crosses val="autoZero"/>
        <c:auto val="1"/>
        <c:lblAlgn val="ctr"/>
        <c:lblOffset val="100"/>
        <c:noMultiLvlLbl val="0"/>
      </c:catAx>
      <c:valAx>
        <c:axId val="168662528"/>
        <c:scaling>
          <c:orientation val="minMax"/>
          <c:min val="0"/>
        </c:scaling>
        <c:delete val="0"/>
        <c:axPos val="l"/>
        <c:majorGridlines/>
        <c:numFmt formatCode="#,##0" sourceLinked="1"/>
        <c:majorTickMark val="out"/>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ru-RU"/>
          </a:p>
        </c:txPr>
        <c:crossAx val="168660992"/>
        <c:crosses val="autoZero"/>
        <c:crossBetween val="between"/>
      </c:valAx>
    </c:plotArea>
    <c:plotVisOnly val="1"/>
    <c:dispBlanksAs val="gap"/>
    <c:showDLblsOverMax val="0"/>
  </c:chart>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spPr>
            <a:scene3d>
              <a:camera prst="orthographicFront"/>
              <a:lightRig rig="threePt" dir="t"/>
            </a:scene3d>
            <a:sp3d/>
          </c:spPr>
          <c:invertIfNegative val="0"/>
          <c:dPt>
            <c:idx val="0"/>
            <c:invertIfNegative val="0"/>
            <c:bubble3D val="0"/>
            <c:spPr>
              <a:gradFill flip="none" rotWithShape="1">
                <a:gsLst>
                  <a:gs pos="0">
                    <a:srgbClr val="00BC55">
                      <a:tint val="66000"/>
                      <a:satMod val="160000"/>
                    </a:srgbClr>
                  </a:gs>
                  <a:gs pos="50000">
                    <a:srgbClr val="00BC55">
                      <a:tint val="44500"/>
                      <a:satMod val="160000"/>
                    </a:srgbClr>
                  </a:gs>
                  <a:gs pos="100000">
                    <a:srgbClr val="00BC55">
                      <a:tint val="23500"/>
                      <a:satMod val="160000"/>
                    </a:srgbClr>
                  </a:gs>
                </a:gsLst>
                <a:lin ang="5400000" scaled="1"/>
                <a:tileRect/>
              </a:gradFill>
              <a:scene3d>
                <a:camera prst="orthographicFront"/>
                <a:lightRig rig="threePt" dir="t"/>
              </a:scene3d>
              <a:sp3d/>
            </c:spPr>
          </c:dPt>
          <c:dPt>
            <c:idx val="1"/>
            <c:invertIfNegative val="0"/>
            <c:bubble3D val="0"/>
            <c:spPr>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scene3d>
                <a:camera prst="orthographicFront"/>
                <a:lightRig rig="threePt" dir="t"/>
              </a:scene3d>
              <a:sp3d/>
            </c:spPr>
          </c:dPt>
          <c:dPt>
            <c:idx val="2"/>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3"/>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4"/>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Lbls>
            <c:dLbl>
              <c:idx val="0"/>
              <c:layout>
                <c:manualLayout>
                  <c:x val="4.5706920570653788E-3"/>
                  <c:y val="-0.36773302534404789"/>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9.6363235174364899E-3"/>
                  <c:y val="-0.3718645280931776"/>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6481556557060536E-2"/>
                  <c:y val="-0.3718645280931776"/>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3.482175614394703E-2"/>
                  <c:y val="-0.3512053876435566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2.6151669922482114E-2"/>
                  <c:y val="-0.3512053876435566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nchor="t" anchorCtr="0"/>
              <a:lstStyle/>
              <a:p>
                <a:pPr>
                  <a:defRPr sz="12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 (2)'!$B$8:$B$12</c:f>
              <c:strCache>
                <c:ptCount val="5"/>
                <c:pt idx="0">
                  <c:v>2017 план</c:v>
                </c:pt>
                <c:pt idx="1">
                  <c:v>2017 факт</c:v>
                </c:pt>
                <c:pt idx="2">
                  <c:v>2018 план</c:v>
                </c:pt>
                <c:pt idx="3">
                  <c:v>2019</c:v>
                </c:pt>
                <c:pt idx="4">
                  <c:v>2020</c:v>
                </c:pt>
              </c:strCache>
            </c:strRef>
          </c:cat>
          <c:val>
            <c:numRef>
              <c:f>'Лист1 (2)'!$C$8:$C$12</c:f>
              <c:numCache>
                <c:formatCode>#,##0</c:formatCode>
                <c:ptCount val="5"/>
                <c:pt idx="0">
                  <c:v>11917</c:v>
                </c:pt>
                <c:pt idx="1">
                  <c:v>11825</c:v>
                </c:pt>
                <c:pt idx="2">
                  <c:v>12463</c:v>
                </c:pt>
                <c:pt idx="3">
                  <c:v>11581</c:v>
                </c:pt>
                <c:pt idx="4">
                  <c:v>11642</c:v>
                </c:pt>
              </c:numCache>
            </c:numRef>
          </c:val>
        </c:ser>
        <c:dLbls>
          <c:showLegendKey val="0"/>
          <c:showVal val="1"/>
          <c:showCatName val="0"/>
          <c:showSerName val="0"/>
          <c:showPercent val="0"/>
          <c:showBubbleSize val="0"/>
        </c:dLbls>
        <c:gapWidth val="150"/>
        <c:shape val="box"/>
        <c:axId val="169099648"/>
        <c:axId val="169119744"/>
        <c:axId val="0"/>
      </c:bar3DChart>
      <c:catAx>
        <c:axId val="169099648"/>
        <c:scaling>
          <c:orientation val="minMax"/>
        </c:scaling>
        <c:delete val="0"/>
        <c:axPos val="b"/>
        <c:numFmt formatCode="General" sourceLinked="0"/>
        <c:majorTickMark val="out"/>
        <c:minorTickMark val="none"/>
        <c:tickLblPos val="nextTo"/>
        <c:txPr>
          <a:bodyPr/>
          <a:lstStyle/>
          <a:p>
            <a:pPr>
              <a:defRPr sz="1300" b="1">
                <a:latin typeface="Times New Roman" panose="02020603050405020304" pitchFamily="18" charset="0"/>
                <a:cs typeface="Times New Roman" panose="02020603050405020304" pitchFamily="18" charset="0"/>
              </a:defRPr>
            </a:pPr>
            <a:endParaRPr lang="ru-RU"/>
          </a:p>
        </c:txPr>
        <c:crossAx val="169119744"/>
        <c:crosses val="autoZero"/>
        <c:auto val="1"/>
        <c:lblAlgn val="ctr"/>
        <c:lblOffset val="100"/>
        <c:noMultiLvlLbl val="0"/>
      </c:catAx>
      <c:valAx>
        <c:axId val="169119744"/>
        <c:scaling>
          <c:orientation val="minMax"/>
          <c:min val="0"/>
        </c:scaling>
        <c:delete val="0"/>
        <c:axPos val="l"/>
        <c:majorGridlines/>
        <c:numFmt formatCode="#,##0" sourceLinked="1"/>
        <c:majorTickMark val="out"/>
        <c:minorTickMark val="none"/>
        <c:tickLblPos val="nextTo"/>
        <c:txPr>
          <a:bodyPr/>
          <a:lstStyle/>
          <a:p>
            <a:pPr>
              <a:defRPr sz="1100">
                <a:latin typeface="Times New Roman" panose="02020603050405020304" pitchFamily="18" charset="0"/>
                <a:cs typeface="Times New Roman" panose="02020603050405020304" pitchFamily="18" charset="0"/>
              </a:defRPr>
            </a:pPr>
            <a:endParaRPr lang="ru-RU"/>
          </a:p>
        </c:txPr>
        <c:crossAx val="169099648"/>
        <c:crosses val="autoZero"/>
        <c:crossBetween val="between"/>
      </c:valAx>
    </c:plotArea>
    <c:plotVisOnly val="1"/>
    <c:dispBlanksAs val="gap"/>
    <c:showDLblsOverMax val="0"/>
  </c:chart>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spPr>
            <a:scene3d>
              <a:camera prst="orthographicFront"/>
              <a:lightRig rig="threePt" dir="t"/>
            </a:scene3d>
            <a:sp3d/>
          </c:spPr>
          <c:invertIfNegative val="0"/>
          <c:dPt>
            <c:idx val="0"/>
            <c:invertIfNegative val="0"/>
            <c:bubble3D val="0"/>
            <c:spPr>
              <a:gradFill flip="none" rotWithShape="1">
                <a:gsLst>
                  <a:gs pos="0">
                    <a:srgbClr val="00BC55">
                      <a:tint val="66000"/>
                      <a:satMod val="160000"/>
                    </a:srgbClr>
                  </a:gs>
                  <a:gs pos="50000">
                    <a:srgbClr val="00BC55">
                      <a:tint val="44500"/>
                      <a:satMod val="160000"/>
                    </a:srgbClr>
                  </a:gs>
                  <a:gs pos="100000">
                    <a:srgbClr val="00BC55">
                      <a:tint val="23500"/>
                      <a:satMod val="160000"/>
                    </a:srgbClr>
                  </a:gs>
                </a:gsLst>
                <a:lin ang="5400000" scaled="1"/>
                <a:tileRect/>
              </a:gradFill>
              <a:scene3d>
                <a:camera prst="orthographicFront"/>
                <a:lightRig rig="threePt" dir="t"/>
              </a:scene3d>
              <a:sp3d/>
            </c:spPr>
          </c:dPt>
          <c:dPt>
            <c:idx val="1"/>
            <c:invertIfNegative val="0"/>
            <c:bubble3D val="0"/>
            <c:spPr>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scene3d>
                <a:camera prst="orthographicFront"/>
                <a:lightRig rig="threePt" dir="t"/>
              </a:scene3d>
              <a:sp3d/>
            </c:spPr>
          </c:dPt>
          <c:dPt>
            <c:idx val="2"/>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3"/>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4"/>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Lbls>
            <c:dLbl>
              <c:idx val="0"/>
              <c:layout>
                <c:manualLayout>
                  <c:x val="2.1871288265417101E-2"/>
                  <c:y val="-0.4100325340794482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7922007974532767E-2"/>
                  <c:y val="-0.41130526726746269"/>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5705549216287503E-2"/>
                  <c:y val="-0.4133204281484855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245201072693284E-2"/>
                  <c:y val="-0.38784917200767804"/>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2.5687511127908933E-2"/>
                  <c:y val="-0.39520707941568795"/>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3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 (2)'!$B$8:$B$12</c:f>
              <c:strCache>
                <c:ptCount val="5"/>
                <c:pt idx="0">
                  <c:v>2017 план</c:v>
                </c:pt>
                <c:pt idx="1">
                  <c:v>2017 факт</c:v>
                </c:pt>
                <c:pt idx="2">
                  <c:v>2018</c:v>
                </c:pt>
                <c:pt idx="3">
                  <c:v>2019</c:v>
                </c:pt>
                <c:pt idx="4">
                  <c:v>2020</c:v>
                </c:pt>
              </c:strCache>
            </c:strRef>
          </c:cat>
          <c:val>
            <c:numRef>
              <c:f>'Лист1 (2)'!$C$8:$C$12</c:f>
              <c:numCache>
                <c:formatCode>#,##0</c:formatCode>
                <c:ptCount val="5"/>
                <c:pt idx="0">
                  <c:v>8797</c:v>
                </c:pt>
                <c:pt idx="1">
                  <c:v>8800</c:v>
                </c:pt>
                <c:pt idx="2">
                  <c:v>8795</c:v>
                </c:pt>
                <c:pt idx="3">
                  <c:v>7507</c:v>
                </c:pt>
                <c:pt idx="4">
                  <c:v>7716</c:v>
                </c:pt>
              </c:numCache>
            </c:numRef>
          </c:val>
        </c:ser>
        <c:dLbls>
          <c:showLegendKey val="0"/>
          <c:showVal val="1"/>
          <c:showCatName val="0"/>
          <c:showSerName val="0"/>
          <c:showPercent val="0"/>
          <c:showBubbleSize val="0"/>
        </c:dLbls>
        <c:gapWidth val="150"/>
        <c:shape val="box"/>
        <c:axId val="170941824"/>
        <c:axId val="170971520"/>
        <c:axId val="0"/>
      </c:bar3DChart>
      <c:catAx>
        <c:axId val="170941824"/>
        <c:scaling>
          <c:orientation val="minMax"/>
        </c:scaling>
        <c:delete val="0"/>
        <c:axPos val="b"/>
        <c:numFmt formatCode="General" sourceLinked="0"/>
        <c:majorTickMark val="out"/>
        <c:minorTickMark val="none"/>
        <c:tickLblPos val="nextTo"/>
        <c:txPr>
          <a:bodyPr/>
          <a:lstStyle/>
          <a:p>
            <a:pPr>
              <a:defRPr sz="1300" b="1">
                <a:latin typeface="Times New Roman" panose="02020603050405020304" pitchFamily="18" charset="0"/>
                <a:cs typeface="Times New Roman" panose="02020603050405020304" pitchFamily="18" charset="0"/>
              </a:defRPr>
            </a:pPr>
            <a:endParaRPr lang="ru-RU"/>
          </a:p>
        </c:txPr>
        <c:crossAx val="170971520"/>
        <c:crosses val="autoZero"/>
        <c:auto val="1"/>
        <c:lblAlgn val="ctr"/>
        <c:lblOffset val="100"/>
        <c:noMultiLvlLbl val="0"/>
      </c:catAx>
      <c:valAx>
        <c:axId val="170971520"/>
        <c:scaling>
          <c:orientation val="minMax"/>
          <c:min val="0"/>
        </c:scaling>
        <c:delete val="0"/>
        <c:axPos val="l"/>
        <c:majorGridlines/>
        <c:numFmt formatCode="#,##0" sourceLinked="1"/>
        <c:majorTickMark val="out"/>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ru-RU"/>
          </a:p>
        </c:txPr>
        <c:crossAx val="170941824"/>
        <c:crosses val="autoZero"/>
        <c:crossBetween val="between"/>
      </c:valAx>
    </c:plotArea>
    <c:plotVisOnly val="1"/>
    <c:dispBlanksAs val="gap"/>
    <c:showDLblsOverMax val="0"/>
  </c:chart>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spPr>
            <a:scene3d>
              <a:camera prst="orthographicFront"/>
              <a:lightRig rig="threePt" dir="t"/>
            </a:scene3d>
            <a:sp3d/>
          </c:spPr>
          <c:invertIfNegative val="0"/>
          <c:dPt>
            <c:idx val="0"/>
            <c:invertIfNegative val="0"/>
            <c:bubble3D val="0"/>
            <c:spPr>
              <a:gradFill flip="none" rotWithShape="1">
                <a:gsLst>
                  <a:gs pos="0">
                    <a:srgbClr val="00BC55">
                      <a:tint val="66000"/>
                      <a:satMod val="160000"/>
                    </a:srgbClr>
                  </a:gs>
                  <a:gs pos="50000">
                    <a:srgbClr val="00BC55">
                      <a:tint val="44500"/>
                      <a:satMod val="160000"/>
                    </a:srgbClr>
                  </a:gs>
                  <a:gs pos="100000">
                    <a:srgbClr val="00BC55">
                      <a:tint val="23500"/>
                      <a:satMod val="160000"/>
                    </a:srgbClr>
                  </a:gs>
                </a:gsLst>
                <a:lin ang="5400000" scaled="1"/>
                <a:tileRect/>
              </a:gradFill>
              <a:scene3d>
                <a:camera prst="orthographicFront"/>
                <a:lightRig rig="threePt" dir="t"/>
              </a:scene3d>
              <a:sp3d/>
            </c:spPr>
          </c:dPt>
          <c:dPt>
            <c:idx val="1"/>
            <c:invertIfNegative val="0"/>
            <c:bubble3D val="0"/>
            <c:spPr>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scene3d>
                <a:camera prst="orthographicFront"/>
                <a:lightRig rig="threePt" dir="t"/>
              </a:scene3d>
              <a:sp3d/>
            </c:spPr>
          </c:dPt>
          <c:dPt>
            <c:idx val="2"/>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3"/>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4"/>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Lbls>
            <c:dLbl>
              <c:idx val="0"/>
              <c:layout>
                <c:manualLayout>
                  <c:x val="4.8934552644348366E-3"/>
                  <c:y val="-0.392827420000701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3676266203790652E-2"/>
                  <c:y val="-0.37825091820120527"/>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0395364474222098E-2"/>
                  <c:y val="-0.39595554743614109"/>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053726742797821E-2"/>
                  <c:y val="-0.38333078063864118"/>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4434342096389888E-2"/>
                  <c:y val="-0.3943691860840618"/>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3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 (2)'!$B$8:$B$12</c:f>
              <c:strCache>
                <c:ptCount val="5"/>
                <c:pt idx="0">
                  <c:v>2017 план</c:v>
                </c:pt>
                <c:pt idx="1">
                  <c:v>2017 факт</c:v>
                </c:pt>
                <c:pt idx="2">
                  <c:v>2018</c:v>
                </c:pt>
                <c:pt idx="3">
                  <c:v>2019</c:v>
                </c:pt>
                <c:pt idx="4">
                  <c:v>2020</c:v>
                </c:pt>
              </c:strCache>
            </c:strRef>
          </c:cat>
          <c:val>
            <c:numRef>
              <c:f>'Лист1 (2)'!$C$8:$C$12</c:f>
              <c:numCache>
                <c:formatCode>#,##0</c:formatCode>
                <c:ptCount val="5"/>
                <c:pt idx="0">
                  <c:v>414.2</c:v>
                </c:pt>
                <c:pt idx="1">
                  <c:v>412.1</c:v>
                </c:pt>
                <c:pt idx="2">
                  <c:v>431.1</c:v>
                </c:pt>
                <c:pt idx="3">
                  <c:v>426</c:v>
                </c:pt>
                <c:pt idx="4">
                  <c:v>430.7</c:v>
                </c:pt>
              </c:numCache>
            </c:numRef>
          </c:val>
        </c:ser>
        <c:dLbls>
          <c:showLegendKey val="0"/>
          <c:showVal val="1"/>
          <c:showCatName val="0"/>
          <c:showSerName val="0"/>
          <c:showPercent val="0"/>
          <c:showBubbleSize val="0"/>
        </c:dLbls>
        <c:gapWidth val="150"/>
        <c:shape val="box"/>
        <c:axId val="174338048"/>
        <c:axId val="174351104"/>
        <c:axId val="0"/>
      </c:bar3DChart>
      <c:catAx>
        <c:axId val="174338048"/>
        <c:scaling>
          <c:orientation val="minMax"/>
        </c:scaling>
        <c:delete val="0"/>
        <c:axPos val="b"/>
        <c:numFmt formatCode="General" sourceLinked="0"/>
        <c:majorTickMark val="out"/>
        <c:minorTickMark val="none"/>
        <c:tickLblPos val="nextTo"/>
        <c:txPr>
          <a:bodyPr/>
          <a:lstStyle/>
          <a:p>
            <a:pPr>
              <a:defRPr sz="1300" b="1">
                <a:latin typeface="Times New Roman" panose="02020603050405020304" pitchFamily="18" charset="0"/>
                <a:cs typeface="Times New Roman" panose="02020603050405020304" pitchFamily="18" charset="0"/>
              </a:defRPr>
            </a:pPr>
            <a:endParaRPr lang="ru-RU"/>
          </a:p>
        </c:txPr>
        <c:crossAx val="174351104"/>
        <c:crosses val="autoZero"/>
        <c:auto val="1"/>
        <c:lblAlgn val="ctr"/>
        <c:lblOffset val="100"/>
        <c:noMultiLvlLbl val="0"/>
      </c:catAx>
      <c:valAx>
        <c:axId val="174351104"/>
        <c:scaling>
          <c:orientation val="minMax"/>
          <c:min val="0"/>
        </c:scaling>
        <c:delete val="0"/>
        <c:axPos val="l"/>
        <c:majorGridlines/>
        <c:numFmt formatCode="#,##0" sourceLinked="1"/>
        <c:majorTickMark val="out"/>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ru-RU"/>
          </a:p>
        </c:txPr>
        <c:crossAx val="174338048"/>
        <c:crosses val="autoZero"/>
        <c:crossBetween val="between"/>
      </c:valAx>
    </c:plotArea>
    <c:plotVisOnly val="1"/>
    <c:dispBlanksAs val="gap"/>
    <c:showDLblsOverMax val="0"/>
  </c:chart>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spPr>
            <a:scene3d>
              <a:camera prst="orthographicFront"/>
              <a:lightRig rig="threePt" dir="t"/>
            </a:scene3d>
            <a:sp3d/>
          </c:spPr>
          <c:invertIfNegative val="0"/>
          <c:dPt>
            <c:idx val="0"/>
            <c:invertIfNegative val="0"/>
            <c:bubble3D val="0"/>
            <c:spPr>
              <a:gradFill flip="none" rotWithShape="1">
                <a:gsLst>
                  <a:gs pos="0">
                    <a:srgbClr val="00BC55">
                      <a:tint val="66000"/>
                      <a:satMod val="160000"/>
                    </a:srgbClr>
                  </a:gs>
                  <a:gs pos="50000">
                    <a:srgbClr val="00BC55">
                      <a:tint val="44500"/>
                      <a:satMod val="160000"/>
                    </a:srgbClr>
                  </a:gs>
                  <a:gs pos="100000">
                    <a:srgbClr val="00BC55">
                      <a:tint val="23500"/>
                      <a:satMod val="160000"/>
                    </a:srgbClr>
                  </a:gs>
                </a:gsLst>
                <a:lin ang="5400000" scaled="1"/>
                <a:tileRect/>
              </a:gradFill>
              <a:scene3d>
                <a:camera prst="orthographicFront"/>
                <a:lightRig rig="threePt" dir="t"/>
              </a:scene3d>
              <a:sp3d/>
            </c:spPr>
          </c:dPt>
          <c:dPt>
            <c:idx val="1"/>
            <c:invertIfNegative val="0"/>
            <c:bubble3D val="0"/>
            <c:spPr>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scene3d>
                <a:camera prst="orthographicFront"/>
                <a:lightRig rig="threePt" dir="t"/>
              </a:scene3d>
              <a:sp3d/>
            </c:spPr>
          </c:dPt>
          <c:dPt>
            <c:idx val="2"/>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3"/>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4"/>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Lbls>
            <c:dLbl>
              <c:idx val="0"/>
              <c:layout>
                <c:manualLayout>
                  <c:x val="1.640160972857261E-2"/>
                  <c:y val="-0.35554942443149523"/>
                </c:manualLayout>
              </c:layout>
              <c:tx>
                <c:rich>
                  <a:bodyPr/>
                  <a:lstStyle/>
                  <a:p>
                    <a:r>
                      <a:rPr lang="ru-RU" sz="1100" dirty="0" smtClean="0">
                        <a:latin typeface="Times New Roman" panose="02020603050405020304" pitchFamily="18" charset="0"/>
                        <a:cs typeface="Times New Roman" panose="02020603050405020304" pitchFamily="18" charset="0"/>
                      </a:rPr>
                      <a:t>5</a:t>
                    </a:r>
                    <a:r>
                      <a:rPr lang="ru-RU" sz="1100" baseline="0" dirty="0" smtClean="0">
                        <a:latin typeface="Times New Roman" panose="02020603050405020304" pitchFamily="18" charset="0"/>
                        <a:cs typeface="Times New Roman" panose="02020603050405020304" pitchFamily="18" charset="0"/>
                      </a:rPr>
                      <a:t> 593</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8.2032282322882406E-3"/>
                  <c:y val="-0.33567560739679492"/>
                </c:manualLayout>
              </c:layout>
              <c:tx>
                <c:rich>
                  <a:bodyPr/>
                  <a:lstStyle/>
                  <a:p>
                    <a:r>
                      <a:rPr lang="ru-RU" sz="1100" dirty="0" smtClean="0">
                        <a:latin typeface="Times New Roman" panose="02020603050405020304" pitchFamily="18" charset="0"/>
                        <a:cs typeface="Times New Roman" panose="02020603050405020304" pitchFamily="18" charset="0"/>
                      </a:rPr>
                      <a:t>5 519</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1.840433206365856E-2"/>
                  <c:y val="-0.38808043000601661"/>
                </c:manualLayout>
              </c:layout>
              <c:tx>
                <c:rich>
                  <a:bodyPr/>
                  <a:lstStyle/>
                  <a:p>
                    <a:r>
                      <a:rPr lang="ru-RU" sz="1100" dirty="0" smtClean="0">
                        <a:latin typeface="Times New Roman" panose="02020603050405020304" pitchFamily="18" charset="0"/>
                        <a:cs typeface="Times New Roman" panose="02020603050405020304" pitchFamily="18" charset="0"/>
                      </a:rPr>
                      <a:t>6 466</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1.0818424943446243E-2"/>
                  <c:y val="-0.36207031808345497"/>
                </c:manualLayout>
              </c:layout>
              <c:tx>
                <c:rich>
                  <a:bodyPr/>
                  <a:lstStyle/>
                  <a:p>
                    <a:r>
                      <a:rPr lang="en-US" sz="1100" dirty="0" smtClean="0">
                        <a:latin typeface="Times New Roman" panose="02020603050405020304" pitchFamily="18" charset="0"/>
                        <a:cs typeface="Times New Roman" panose="02020603050405020304" pitchFamily="18" charset="0"/>
                      </a:rPr>
                      <a:t>5 </a:t>
                    </a:r>
                    <a:r>
                      <a:rPr lang="ru-RU" sz="1100" dirty="0" smtClean="0">
                        <a:latin typeface="Times New Roman" panose="02020603050405020304" pitchFamily="18" charset="0"/>
                        <a:cs typeface="Times New Roman" panose="02020603050405020304" pitchFamily="18" charset="0"/>
                      </a:rPr>
                      <a:t>886</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layout>
                <c:manualLayout>
                  <c:x val="2.3893898316499004E-2"/>
                  <c:y val="-0.36279297816396472"/>
                </c:manualLayout>
              </c:layout>
              <c:tx>
                <c:rich>
                  <a:bodyPr/>
                  <a:lstStyle/>
                  <a:p>
                    <a:r>
                      <a:rPr lang="en-US" sz="1100" dirty="0" smtClean="0">
                        <a:latin typeface="Times New Roman" panose="02020603050405020304" pitchFamily="18" charset="0"/>
                        <a:cs typeface="Times New Roman" panose="02020603050405020304" pitchFamily="18" charset="0"/>
                      </a:rPr>
                      <a:t>5 </a:t>
                    </a:r>
                    <a:r>
                      <a:rPr lang="ru-RU" sz="1100" dirty="0" smtClean="0">
                        <a:latin typeface="Times New Roman" panose="02020603050405020304" pitchFamily="18" charset="0"/>
                        <a:cs typeface="Times New Roman" panose="02020603050405020304" pitchFamily="18" charset="0"/>
                      </a:rPr>
                      <a:t>915</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1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 (2)'!$B$8:$B$12</c:f>
              <c:strCache>
                <c:ptCount val="5"/>
                <c:pt idx="0">
                  <c:v>2017 план</c:v>
                </c:pt>
                <c:pt idx="1">
                  <c:v>2017 факт</c:v>
                </c:pt>
                <c:pt idx="2">
                  <c:v>2018</c:v>
                </c:pt>
                <c:pt idx="3">
                  <c:v>2019</c:v>
                </c:pt>
                <c:pt idx="4">
                  <c:v>2020</c:v>
                </c:pt>
              </c:strCache>
            </c:strRef>
          </c:cat>
          <c:val>
            <c:numRef>
              <c:f>'Лист1 (2)'!$C$8:$C$12</c:f>
              <c:numCache>
                <c:formatCode>#,##0</c:formatCode>
                <c:ptCount val="5"/>
                <c:pt idx="0">
                  <c:v>5593.2</c:v>
                </c:pt>
                <c:pt idx="1">
                  <c:v>5518.5</c:v>
                </c:pt>
                <c:pt idx="2">
                  <c:v>6466.3</c:v>
                </c:pt>
                <c:pt idx="3">
                  <c:v>5886.5</c:v>
                </c:pt>
                <c:pt idx="4">
                  <c:v>5914.9</c:v>
                </c:pt>
              </c:numCache>
            </c:numRef>
          </c:val>
        </c:ser>
        <c:dLbls>
          <c:showLegendKey val="0"/>
          <c:showVal val="1"/>
          <c:showCatName val="0"/>
          <c:showSerName val="0"/>
          <c:showPercent val="0"/>
          <c:showBubbleSize val="0"/>
        </c:dLbls>
        <c:gapWidth val="150"/>
        <c:gapDepth val="374"/>
        <c:shape val="box"/>
        <c:axId val="174985600"/>
        <c:axId val="174994560"/>
        <c:axId val="0"/>
      </c:bar3DChart>
      <c:catAx>
        <c:axId val="174985600"/>
        <c:scaling>
          <c:orientation val="minMax"/>
        </c:scaling>
        <c:delete val="0"/>
        <c:axPos val="b"/>
        <c:numFmt formatCode="General" sourceLinked="0"/>
        <c:majorTickMark val="out"/>
        <c:minorTickMark val="none"/>
        <c:tickLblPos val="nextTo"/>
        <c:txPr>
          <a:bodyPr/>
          <a:lstStyle/>
          <a:p>
            <a:pPr>
              <a:defRPr sz="1300" b="1">
                <a:latin typeface="Times New Roman" panose="02020603050405020304" pitchFamily="18" charset="0"/>
                <a:cs typeface="Times New Roman" panose="02020603050405020304" pitchFamily="18" charset="0"/>
              </a:defRPr>
            </a:pPr>
            <a:endParaRPr lang="ru-RU"/>
          </a:p>
        </c:txPr>
        <c:crossAx val="174994560"/>
        <c:crosses val="autoZero"/>
        <c:auto val="1"/>
        <c:lblAlgn val="ctr"/>
        <c:lblOffset val="100"/>
        <c:noMultiLvlLbl val="0"/>
      </c:catAx>
      <c:valAx>
        <c:axId val="174994560"/>
        <c:scaling>
          <c:orientation val="minMax"/>
          <c:max val="6335.5"/>
          <c:min val="0"/>
        </c:scaling>
        <c:delete val="0"/>
        <c:axPos val="l"/>
        <c:majorGridlines/>
        <c:numFmt formatCode="#,##0" sourceLinked="1"/>
        <c:majorTickMark val="out"/>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ru-RU"/>
          </a:p>
        </c:txPr>
        <c:crossAx val="174985600"/>
        <c:crosses val="autoZero"/>
        <c:crossBetween val="between"/>
      </c:valAx>
    </c:plotArea>
    <c:plotVisOnly val="1"/>
    <c:dispBlanksAs val="gap"/>
    <c:showDLblsOverMax val="0"/>
  </c:chart>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spPr>
            <a:scene3d>
              <a:camera prst="orthographicFront"/>
              <a:lightRig rig="threePt" dir="t"/>
            </a:scene3d>
            <a:sp3d/>
          </c:spPr>
          <c:invertIfNegative val="0"/>
          <c:dPt>
            <c:idx val="0"/>
            <c:invertIfNegative val="0"/>
            <c:bubble3D val="0"/>
            <c:spPr>
              <a:gradFill flip="none" rotWithShape="1">
                <a:gsLst>
                  <a:gs pos="0">
                    <a:srgbClr val="00BC55">
                      <a:tint val="66000"/>
                      <a:satMod val="160000"/>
                    </a:srgbClr>
                  </a:gs>
                  <a:gs pos="50000">
                    <a:srgbClr val="00BC55">
                      <a:tint val="44500"/>
                      <a:satMod val="160000"/>
                    </a:srgbClr>
                  </a:gs>
                  <a:gs pos="100000">
                    <a:srgbClr val="00BC55">
                      <a:tint val="23500"/>
                      <a:satMod val="160000"/>
                    </a:srgbClr>
                  </a:gs>
                </a:gsLst>
                <a:lin ang="5400000" scaled="1"/>
                <a:tileRect/>
              </a:gradFill>
              <a:scene3d>
                <a:camera prst="orthographicFront"/>
                <a:lightRig rig="threePt" dir="t"/>
              </a:scene3d>
              <a:sp3d/>
            </c:spPr>
          </c:dPt>
          <c:dPt>
            <c:idx val="1"/>
            <c:invertIfNegative val="0"/>
            <c:bubble3D val="0"/>
            <c:spPr>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scene3d>
                <a:camera prst="orthographicFront"/>
                <a:lightRig rig="threePt" dir="t"/>
              </a:scene3d>
              <a:sp3d/>
            </c:spPr>
          </c:dPt>
          <c:dPt>
            <c:idx val="2"/>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3"/>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4"/>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Lbls>
            <c:dLbl>
              <c:idx val="0"/>
              <c:layout>
                <c:manualLayout>
                  <c:x val="1.3786310237355756E-2"/>
                  <c:y val="-0.3728459325619165"/>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5306815851184442E-2"/>
                  <c:y val="-0.36585515827829651"/>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2549760433320402E-2"/>
                  <c:y val="-0.41745258157920423"/>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3152552536227406E-2"/>
                  <c:y val="-0.3341350814978690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2.8382906379960909E-2"/>
                  <c:y val="-0.3332296580668249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3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 (2)'!$B$8:$B$12</c:f>
              <c:strCache>
                <c:ptCount val="5"/>
                <c:pt idx="0">
                  <c:v>2017 план</c:v>
                </c:pt>
                <c:pt idx="1">
                  <c:v>2017 факт</c:v>
                </c:pt>
                <c:pt idx="2">
                  <c:v>2018</c:v>
                </c:pt>
                <c:pt idx="3">
                  <c:v>2019</c:v>
                </c:pt>
                <c:pt idx="4">
                  <c:v>2020</c:v>
                </c:pt>
              </c:strCache>
            </c:strRef>
          </c:cat>
          <c:val>
            <c:numRef>
              <c:f>'Лист1 (2)'!$C$8:$C$12</c:f>
              <c:numCache>
                <c:formatCode>#,##0</c:formatCode>
                <c:ptCount val="5"/>
                <c:pt idx="0">
                  <c:v>1489</c:v>
                </c:pt>
                <c:pt idx="1">
                  <c:v>1432</c:v>
                </c:pt>
                <c:pt idx="2">
                  <c:v>1747</c:v>
                </c:pt>
                <c:pt idx="3">
                  <c:v>1131</c:v>
                </c:pt>
                <c:pt idx="4">
                  <c:v>1067</c:v>
                </c:pt>
              </c:numCache>
            </c:numRef>
          </c:val>
        </c:ser>
        <c:dLbls>
          <c:showLegendKey val="0"/>
          <c:showVal val="1"/>
          <c:showCatName val="0"/>
          <c:showSerName val="0"/>
          <c:showPercent val="0"/>
          <c:showBubbleSize val="0"/>
        </c:dLbls>
        <c:gapWidth val="150"/>
        <c:shape val="box"/>
        <c:axId val="176244992"/>
        <c:axId val="176246144"/>
        <c:axId val="0"/>
      </c:bar3DChart>
      <c:catAx>
        <c:axId val="176244992"/>
        <c:scaling>
          <c:orientation val="minMax"/>
        </c:scaling>
        <c:delete val="0"/>
        <c:axPos val="b"/>
        <c:numFmt formatCode="General" sourceLinked="0"/>
        <c:majorTickMark val="out"/>
        <c:minorTickMark val="none"/>
        <c:tickLblPos val="nextTo"/>
        <c:txPr>
          <a:bodyPr/>
          <a:lstStyle/>
          <a:p>
            <a:pPr>
              <a:defRPr sz="1300" b="1">
                <a:latin typeface="Times New Roman" panose="02020603050405020304" pitchFamily="18" charset="0"/>
                <a:cs typeface="Times New Roman" panose="02020603050405020304" pitchFamily="18" charset="0"/>
              </a:defRPr>
            </a:pPr>
            <a:endParaRPr lang="ru-RU"/>
          </a:p>
        </c:txPr>
        <c:crossAx val="176246144"/>
        <c:crosses val="autoZero"/>
        <c:auto val="1"/>
        <c:lblAlgn val="ctr"/>
        <c:lblOffset val="100"/>
        <c:noMultiLvlLbl val="0"/>
      </c:catAx>
      <c:valAx>
        <c:axId val="176246144"/>
        <c:scaling>
          <c:orientation val="minMax"/>
        </c:scaling>
        <c:delete val="0"/>
        <c:axPos val="l"/>
        <c:majorGridlines/>
        <c:numFmt formatCode="#,##0" sourceLinked="1"/>
        <c:majorTickMark val="out"/>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ru-RU"/>
          </a:p>
        </c:txPr>
        <c:crossAx val="176244992"/>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c:spPr>
          <c:invertIfNegative val="0"/>
          <c:dLbls>
            <c:spPr>
              <a:noFill/>
              <a:ln>
                <a:noFill/>
              </a:ln>
              <a:effectLst/>
            </c:spPr>
            <c:txPr>
              <a:bodyPr/>
              <a:lstStyle/>
              <a:p>
                <a:pPr>
                  <a:defRPr sz="1100" b="1">
                    <a:latin typeface="Times New Roman" panose="02020603050405020304" pitchFamily="18" charset="0"/>
                    <a:cs typeface="Times New Roman" panose="02020603050405020304" pitchFamily="18" charset="0"/>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Лист1!$A$6:$A$13</c:f>
              <c:numCache>
                <c:formatCode>General</c:formatCode>
                <c:ptCount val="8"/>
                <c:pt idx="0">
                  <c:v>2020</c:v>
                </c:pt>
                <c:pt idx="1">
                  <c:v>2019</c:v>
                </c:pt>
                <c:pt idx="2">
                  <c:v>2018</c:v>
                </c:pt>
                <c:pt idx="3">
                  <c:v>2017</c:v>
                </c:pt>
                <c:pt idx="4">
                  <c:v>2016</c:v>
                </c:pt>
                <c:pt idx="5">
                  <c:v>2015</c:v>
                </c:pt>
                <c:pt idx="6">
                  <c:v>2014</c:v>
                </c:pt>
                <c:pt idx="7">
                  <c:v>2013</c:v>
                </c:pt>
              </c:numCache>
            </c:numRef>
          </c:cat>
          <c:val>
            <c:numRef>
              <c:f>Лист1!$B$6:$B$13</c:f>
              <c:numCache>
                <c:formatCode>#,##0</c:formatCode>
                <c:ptCount val="8"/>
                <c:pt idx="0">
                  <c:v>41525.556100000002</c:v>
                </c:pt>
                <c:pt idx="1">
                  <c:v>39890.5092</c:v>
                </c:pt>
                <c:pt idx="2">
                  <c:v>47508.963900000002</c:v>
                </c:pt>
                <c:pt idx="3">
                  <c:v>43867.192999999999</c:v>
                </c:pt>
                <c:pt idx="4">
                  <c:v>39655</c:v>
                </c:pt>
                <c:pt idx="5">
                  <c:v>40008.300000000003</c:v>
                </c:pt>
                <c:pt idx="6">
                  <c:v>40196.1</c:v>
                </c:pt>
                <c:pt idx="7">
                  <c:v>36791.800000000003</c:v>
                </c:pt>
              </c:numCache>
            </c:numRef>
          </c:val>
        </c:ser>
        <c:dLbls>
          <c:showLegendKey val="0"/>
          <c:showVal val="0"/>
          <c:showCatName val="0"/>
          <c:showSerName val="0"/>
          <c:showPercent val="0"/>
          <c:showBubbleSize val="0"/>
        </c:dLbls>
        <c:gapWidth val="150"/>
        <c:axId val="139977088"/>
        <c:axId val="139978624"/>
      </c:barChart>
      <c:catAx>
        <c:axId val="139977088"/>
        <c:scaling>
          <c:orientation val="minMax"/>
        </c:scaling>
        <c:delete val="0"/>
        <c:axPos val="l"/>
        <c:numFmt formatCode="General"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139978624"/>
        <c:crosses val="autoZero"/>
        <c:auto val="1"/>
        <c:lblAlgn val="ctr"/>
        <c:lblOffset val="100"/>
        <c:noMultiLvlLbl val="0"/>
      </c:catAx>
      <c:valAx>
        <c:axId val="139978624"/>
        <c:scaling>
          <c:orientation val="minMax"/>
        </c:scaling>
        <c:delete val="1"/>
        <c:axPos val="b"/>
        <c:numFmt formatCode="#,##0" sourceLinked="1"/>
        <c:majorTickMark val="out"/>
        <c:minorTickMark val="none"/>
        <c:tickLblPos val="nextTo"/>
        <c:crossAx val="139977088"/>
        <c:crosses val="autoZero"/>
        <c:crossBetween val="between"/>
      </c:valAx>
      <c:spPr>
        <a:noFill/>
        <a:ln w="25400">
          <a:noFill/>
        </a:ln>
      </c:spPr>
    </c:plotArea>
    <c:plotVisOnly val="1"/>
    <c:dispBlanksAs val="gap"/>
    <c:showDLblsOverMax val="0"/>
  </c:chart>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spPr>
            <a:scene3d>
              <a:camera prst="orthographicFront"/>
              <a:lightRig rig="threePt" dir="t"/>
            </a:scene3d>
            <a:sp3d/>
          </c:spPr>
          <c:invertIfNegative val="0"/>
          <c:dPt>
            <c:idx val="0"/>
            <c:invertIfNegative val="0"/>
            <c:bubble3D val="0"/>
            <c:spPr>
              <a:gradFill flip="none" rotWithShape="1">
                <a:gsLst>
                  <a:gs pos="0">
                    <a:srgbClr val="00BC55">
                      <a:tint val="66000"/>
                      <a:satMod val="160000"/>
                    </a:srgbClr>
                  </a:gs>
                  <a:gs pos="50000">
                    <a:srgbClr val="00BC55">
                      <a:tint val="44500"/>
                      <a:satMod val="160000"/>
                    </a:srgbClr>
                  </a:gs>
                  <a:gs pos="100000">
                    <a:srgbClr val="00BC55">
                      <a:tint val="23500"/>
                      <a:satMod val="160000"/>
                    </a:srgbClr>
                  </a:gs>
                </a:gsLst>
                <a:lin ang="5400000" scaled="1"/>
                <a:tileRect/>
              </a:gradFill>
              <a:scene3d>
                <a:camera prst="orthographicFront"/>
                <a:lightRig rig="threePt" dir="t"/>
              </a:scene3d>
              <a:sp3d/>
            </c:spPr>
          </c:dPt>
          <c:dPt>
            <c:idx val="1"/>
            <c:invertIfNegative val="0"/>
            <c:bubble3D val="0"/>
            <c:spPr>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scene3d>
                <a:camera prst="orthographicFront"/>
                <a:lightRig rig="threePt" dir="t"/>
              </a:scene3d>
              <a:sp3d/>
            </c:spPr>
          </c:dPt>
          <c:dPt>
            <c:idx val="2"/>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3"/>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4"/>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Lbls>
            <c:dLbl>
              <c:idx val="0"/>
              <c:layout>
                <c:manualLayout>
                  <c:x val="1.3786310237355756E-2"/>
                  <c:y val="-0.3728459325619165"/>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7922198692493906E-2"/>
                  <c:y val="-0.35759150209844814"/>
                </c:manualLayout>
              </c:layout>
              <c:tx>
                <c:rich>
                  <a:bodyPr/>
                  <a:lstStyle/>
                  <a:p>
                    <a:r>
                      <a:rPr lang="en-US" dirty="0" smtClean="0"/>
                      <a:t>1 003</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6.9027058654737468E-3"/>
                  <c:y val="-0.2523828164859324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7922198692493813E-2"/>
                  <c:y val="-0.20604841071021895"/>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8382906379960812E-2"/>
                  <c:y val="-0.2010111591892508"/>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3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 (2)'!$B$8:$B$12</c:f>
              <c:strCache>
                <c:ptCount val="5"/>
                <c:pt idx="0">
                  <c:v>2017 план</c:v>
                </c:pt>
                <c:pt idx="1">
                  <c:v>2017 факт</c:v>
                </c:pt>
                <c:pt idx="2">
                  <c:v>2018</c:v>
                </c:pt>
                <c:pt idx="3">
                  <c:v>2019</c:v>
                </c:pt>
                <c:pt idx="4">
                  <c:v>2020</c:v>
                </c:pt>
              </c:strCache>
            </c:strRef>
          </c:cat>
          <c:val>
            <c:numRef>
              <c:f>'Лист1 (2)'!$C$8:$C$12</c:f>
              <c:numCache>
                <c:formatCode>#,##0</c:formatCode>
                <c:ptCount val="5"/>
                <c:pt idx="0">
                  <c:v>1046</c:v>
                </c:pt>
                <c:pt idx="1">
                  <c:v>1003</c:v>
                </c:pt>
                <c:pt idx="2">
                  <c:v>581</c:v>
                </c:pt>
                <c:pt idx="3">
                  <c:v>396</c:v>
                </c:pt>
                <c:pt idx="4">
                  <c:v>396</c:v>
                </c:pt>
              </c:numCache>
            </c:numRef>
          </c:val>
        </c:ser>
        <c:dLbls>
          <c:showLegendKey val="0"/>
          <c:showVal val="1"/>
          <c:showCatName val="0"/>
          <c:showSerName val="0"/>
          <c:showPercent val="0"/>
          <c:showBubbleSize val="0"/>
        </c:dLbls>
        <c:gapWidth val="150"/>
        <c:shape val="box"/>
        <c:axId val="177834240"/>
        <c:axId val="177839104"/>
        <c:axId val="0"/>
      </c:bar3DChart>
      <c:catAx>
        <c:axId val="177834240"/>
        <c:scaling>
          <c:orientation val="minMax"/>
        </c:scaling>
        <c:delete val="0"/>
        <c:axPos val="b"/>
        <c:numFmt formatCode="General" sourceLinked="0"/>
        <c:majorTickMark val="out"/>
        <c:minorTickMark val="none"/>
        <c:tickLblPos val="nextTo"/>
        <c:txPr>
          <a:bodyPr/>
          <a:lstStyle/>
          <a:p>
            <a:pPr>
              <a:defRPr sz="1300" b="1">
                <a:latin typeface="Times New Roman" panose="02020603050405020304" pitchFamily="18" charset="0"/>
                <a:cs typeface="Times New Roman" panose="02020603050405020304" pitchFamily="18" charset="0"/>
              </a:defRPr>
            </a:pPr>
            <a:endParaRPr lang="ru-RU"/>
          </a:p>
        </c:txPr>
        <c:crossAx val="177839104"/>
        <c:crosses val="autoZero"/>
        <c:auto val="1"/>
        <c:lblAlgn val="ctr"/>
        <c:lblOffset val="100"/>
        <c:noMultiLvlLbl val="0"/>
      </c:catAx>
      <c:valAx>
        <c:axId val="177839104"/>
        <c:scaling>
          <c:orientation val="minMax"/>
        </c:scaling>
        <c:delete val="0"/>
        <c:axPos val="l"/>
        <c:majorGridlines/>
        <c:numFmt formatCode="#,##0" sourceLinked="1"/>
        <c:majorTickMark val="out"/>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ru-RU"/>
          </a:p>
        </c:txPr>
        <c:crossAx val="177834240"/>
        <c:crosses val="autoZero"/>
        <c:crossBetween val="between"/>
      </c:valAx>
    </c:plotArea>
    <c:plotVisOnly val="1"/>
    <c:dispBlanksAs val="gap"/>
    <c:showDLblsOverMax val="0"/>
  </c:chart>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spPr>
            <a:scene3d>
              <a:camera prst="orthographicFront"/>
              <a:lightRig rig="threePt" dir="t"/>
            </a:scene3d>
            <a:sp3d/>
          </c:spPr>
          <c:invertIfNegative val="0"/>
          <c:dPt>
            <c:idx val="0"/>
            <c:invertIfNegative val="0"/>
            <c:bubble3D val="0"/>
            <c:spPr>
              <a:gradFill flip="none" rotWithShape="1">
                <a:gsLst>
                  <a:gs pos="0">
                    <a:srgbClr val="00BC55">
                      <a:tint val="66000"/>
                      <a:satMod val="160000"/>
                    </a:srgbClr>
                  </a:gs>
                  <a:gs pos="50000">
                    <a:srgbClr val="00BC55">
                      <a:tint val="44500"/>
                      <a:satMod val="160000"/>
                    </a:srgbClr>
                  </a:gs>
                  <a:gs pos="100000">
                    <a:srgbClr val="00BC55">
                      <a:tint val="23500"/>
                      <a:satMod val="160000"/>
                    </a:srgbClr>
                  </a:gs>
                </a:gsLst>
                <a:lin ang="5400000" scaled="1"/>
                <a:tileRect/>
              </a:gradFill>
              <a:scene3d>
                <a:camera prst="orthographicFront"/>
                <a:lightRig rig="threePt" dir="t"/>
              </a:scene3d>
              <a:sp3d/>
            </c:spPr>
          </c:dPt>
          <c:dPt>
            <c:idx val="1"/>
            <c:invertIfNegative val="0"/>
            <c:bubble3D val="0"/>
            <c:spPr>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scene3d>
                <a:camera prst="orthographicFront"/>
                <a:lightRig rig="threePt" dir="t"/>
              </a:scene3d>
              <a:sp3d/>
            </c:spPr>
          </c:dPt>
          <c:dPt>
            <c:idx val="2"/>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3"/>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4"/>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Lbls>
            <c:dLbl>
              <c:idx val="0"/>
              <c:layout>
                <c:manualLayout>
                  <c:x val="9.7189811446663967E-3"/>
                  <c:y val="-0.29182111340526212"/>
                </c:manualLayout>
              </c:layout>
              <c:tx>
                <c:rich>
                  <a:bodyPr/>
                  <a:lstStyle/>
                  <a:p>
                    <a:r>
                      <a:rPr lang="ru-RU" dirty="0" smtClean="0"/>
                      <a:t>248</a:t>
                    </a:r>
                    <a:endParaRPr lang="en-US" dirty="0"/>
                  </a:p>
                </c:rich>
              </c:tx>
              <c:showLegendKey val="0"/>
              <c:showVal val="1"/>
              <c:showCatName val="0"/>
              <c:showSerName val="0"/>
              <c:showPercent val="0"/>
              <c:showBubbleSize val="0"/>
            </c:dLbl>
            <c:dLbl>
              <c:idx val="1"/>
              <c:layout>
                <c:manualLayout>
                  <c:x val="9.7189811446663967E-3"/>
                  <c:y val="-0.28765964601998839"/>
                </c:manualLayout>
              </c:layout>
              <c:tx>
                <c:rich>
                  <a:bodyPr/>
                  <a:lstStyle/>
                  <a:p>
                    <a:r>
                      <a:rPr lang="ru-RU" dirty="0" smtClean="0"/>
                      <a:t>248</a:t>
                    </a:r>
                    <a:endParaRPr lang="en-US" dirty="0"/>
                  </a:p>
                </c:rich>
              </c:tx>
              <c:showLegendKey val="0"/>
              <c:showVal val="1"/>
              <c:showCatName val="0"/>
              <c:showSerName val="0"/>
              <c:showPercent val="0"/>
              <c:showBubbleSize val="0"/>
            </c:dLbl>
            <c:dLbl>
              <c:idx val="2"/>
              <c:layout>
                <c:manualLayout>
                  <c:x val="1.2958641526221922E-2"/>
                  <c:y val="-0.40502487145606431"/>
                </c:manualLayout>
              </c:layout>
              <c:showLegendKey val="0"/>
              <c:showVal val="1"/>
              <c:showCatName val="0"/>
              <c:showSerName val="0"/>
              <c:showPercent val="0"/>
              <c:showBubbleSize val="0"/>
            </c:dLbl>
            <c:dLbl>
              <c:idx val="3"/>
              <c:layout>
                <c:manualLayout>
                  <c:x val="1.2958641526221863E-2"/>
                  <c:y val="-0.24621754406029328"/>
                </c:manualLayout>
              </c:layout>
              <c:showLegendKey val="0"/>
              <c:showVal val="1"/>
              <c:showCatName val="0"/>
              <c:showSerName val="0"/>
              <c:showPercent val="0"/>
              <c:showBubbleSize val="0"/>
            </c:dLbl>
            <c:dLbl>
              <c:idx val="4"/>
              <c:layout>
                <c:manualLayout>
                  <c:x val="3.2396603815554655E-2"/>
                  <c:y val="-0.24092057404151124"/>
                </c:manualLayout>
              </c:layout>
              <c:showLegendKey val="0"/>
              <c:showVal val="1"/>
              <c:showCatName val="0"/>
              <c:showSerName val="0"/>
              <c:showPercent val="0"/>
              <c:showBubbleSize val="0"/>
            </c:dLbl>
            <c:txPr>
              <a:bodyPr anchor="t" anchorCtr="0"/>
              <a:lstStyle/>
              <a:p>
                <a:pPr>
                  <a:defRPr sz="11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 (2)'!$B$8:$B$12</c:f>
              <c:strCache>
                <c:ptCount val="5"/>
                <c:pt idx="0">
                  <c:v>2017 план</c:v>
                </c:pt>
                <c:pt idx="1">
                  <c:v>2017 факт</c:v>
                </c:pt>
                <c:pt idx="2">
                  <c:v>2018</c:v>
                </c:pt>
                <c:pt idx="3">
                  <c:v>2019</c:v>
                </c:pt>
                <c:pt idx="4">
                  <c:v>2020</c:v>
                </c:pt>
              </c:strCache>
            </c:strRef>
          </c:cat>
          <c:val>
            <c:numRef>
              <c:f>'Лист1 (2)'!$C$8:$C$12</c:f>
              <c:numCache>
                <c:formatCode>#,##0</c:formatCode>
                <c:ptCount val="5"/>
                <c:pt idx="0">
                  <c:v>248.4</c:v>
                </c:pt>
                <c:pt idx="1">
                  <c:v>248.3</c:v>
                </c:pt>
                <c:pt idx="2">
                  <c:v>344.5</c:v>
                </c:pt>
                <c:pt idx="3">
                  <c:v>167</c:v>
                </c:pt>
                <c:pt idx="4">
                  <c:v>167</c:v>
                </c:pt>
              </c:numCache>
            </c:numRef>
          </c:val>
        </c:ser>
        <c:dLbls>
          <c:showLegendKey val="0"/>
          <c:showVal val="1"/>
          <c:showCatName val="0"/>
          <c:showSerName val="0"/>
          <c:showPercent val="0"/>
          <c:showBubbleSize val="0"/>
        </c:dLbls>
        <c:gapWidth val="150"/>
        <c:gapDepth val="374"/>
        <c:shape val="box"/>
        <c:axId val="178964736"/>
        <c:axId val="180521984"/>
        <c:axId val="0"/>
      </c:bar3DChart>
      <c:catAx>
        <c:axId val="178964736"/>
        <c:scaling>
          <c:orientation val="minMax"/>
        </c:scaling>
        <c:delete val="0"/>
        <c:axPos val="b"/>
        <c:numFmt formatCode="General" sourceLinked="0"/>
        <c:majorTickMark val="out"/>
        <c:minorTickMark val="none"/>
        <c:tickLblPos val="nextTo"/>
        <c:txPr>
          <a:bodyPr/>
          <a:lstStyle/>
          <a:p>
            <a:pPr>
              <a:defRPr sz="1300" b="1">
                <a:latin typeface="Times New Roman" panose="02020603050405020304" pitchFamily="18" charset="0"/>
                <a:cs typeface="Times New Roman" panose="02020603050405020304" pitchFamily="18" charset="0"/>
              </a:defRPr>
            </a:pPr>
            <a:endParaRPr lang="ru-RU"/>
          </a:p>
        </c:txPr>
        <c:crossAx val="180521984"/>
        <c:crosses val="autoZero"/>
        <c:auto val="1"/>
        <c:lblAlgn val="ctr"/>
        <c:lblOffset val="100"/>
        <c:noMultiLvlLbl val="0"/>
      </c:catAx>
      <c:valAx>
        <c:axId val="180521984"/>
        <c:scaling>
          <c:orientation val="minMax"/>
          <c:min val="0"/>
        </c:scaling>
        <c:delete val="0"/>
        <c:axPos val="l"/>
        <c:majorGridlines/>
        <c:numFmt formatCode="#,##0" sourceLinked="1"/>
        <c:majorTickMark val="out"/>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ru-RU"/>
          </a:p>
        </c:txPr>
        <c:crossAx val="178964736"/>
        <c:crosses val="autoZero"/>
        <c:crossBetween val="between"/>
      </c:valAx>
    </c:plotArea>
    <c:plotVisOnly val="1"/>
    <c:dispBlanksAs val="gap"/>
    <c:showDLblsOverMax val="0"/>
  </c:chart>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spPr>
            <a:scene3d>
              <a:camera prst="orthographicFront"/>
              <a:lightRig rig="threePt" dir="t"/>
            </a:scene3d>
            <a:sp3d/>
          </c:spPr>
          <c:invertIfNegative val="0"/>
          <c:dPt>
            <c:idx val="0"/>
            <c:invertIfNegative val="0"/>
            <c:bubble3D val="0"/>
            <c:spPr>
              <a:gradFill flip="none" rotWithShape="1">
                <a:gsLst>
                  <a:gs pos="0">
                    <a:srgbClr val="00BC55">
                      <a:tint val="66000"/>
                      <a:satMod val="160000"/>
                    </a:srgbClr>
                  </a:gs>
                  <a:gs pos="50000">
                    <a:srgbClr val="00BC55">
                      <a:tint val="44500"/>
                      <a:satMod val="160000"/>
                    </a:srgbClr>
                  </a:gs>
                  <a:gs pos="100000">
                    <a:srgbClr val="00BC55">
                      <a:tint val="23500"/>
                      <a:satMod val="160000"/>
                    </a:srgbClr>
                  </a:gs>
                </a:gsLst>
                <a:lin ang="5400000" scaled="1"/>
                <a:tileRect/>
              </a:gradFill>
              <a:scene3d>
                <a:camera prst="orthographicFront"/>
                <a:lightRig rig="threePt" dir="t"/>
              </a:scene3d>
              <a:sp3d/>
            </c:spPr>
          </c:dPt>
          <c:dPt>
            <c:idx val="1"/>
            <c:invertIfNegative val="0"/>
            <c:bubble3D val="0"/>
            <c:spPr>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scene3d>
                <a:camera prst="orthographicFront"/>
                <a:lightRig rig="threePt" dir="t"/>
              </a:scene3d>
              <a:sp3d/>
            </c:spPr>
          </c:dPt>
          <c:dPt>
            <c:idx val="2"/>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3"/>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4"/>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Lbls>
            <c:dLbl>
              <c:idx val="0"/>
              <c:layout>
                <c:manualLayout>
                  <c:x val="1.9381954914439843E-2"/>
                  <c:y val="-0.24889123857240458"/>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5005676425636238E-3"/>
                  <c:y val="-0.25016397176041905"/>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0273502858901386E-2"/>
                  <c:y val="-0.38439763151901618"/>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7922117888628269E-2"/>
                  <c:y val="-0.2267078765006344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3.1241676084274878E-2"/>
                  <c:y val="-0.22993395581872011"/>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3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 (2)'!$B$8:$B$12</c:f>
              <c:strCache>
                <c:ptCount val="5"/>
                <c:pt idx="0">
                  <c:v>2017 план</c:v>
                </c:pt>
                <c:pt idx="1">
                  <c:v>2017 факт</c:v>
                </c:pt>
                <c:pt idx="2">
                  <c:v>2018</c:v>
                </c:pt>
                <c:pt idx="3">
                  <c:v>2019</c:v>
                </c:pt>
                <c:pt idx="4">
                  <c:v>2020</c:v>
                </c:pt>
              </c:strCache>
            </c:strRef>
          </c:cat>
          <c:val>
            <c:numRef>
              <c:f>'Лист1 (2)'!$C$8:$C$12</c:f>
              <c:numCache>
                <c:formatCode>#,##0</c:formatCode>
                <c:ptCount val="5"/>
                <c:pt idx="0">
                  <c:v>205</c:v>
                </c:pt>
                <c:pt idx="1">
                  <c:v>201</c:v>
                </c:pt>
                <c:pt idx="2">
                  <c:v>380</c:v>
                </c:pt>
                <c:pt idx="3">
                  <c:v>179</c:v>
                </c:pt>
                <c:pt idx="4">
                  <c:v>183</c:v>
                </c:pt>
              </c:numCache>
            </c:numRef>
          </c:val>
        </c:ser>
        <c:dLbls>
          <c:showLegendKey val="0"/>
          <c:showVal val="1"/>
          <c:showCatName val="0"/>
          <c:showSerName val="0"/>
          <c:showPercent val="0"/>
          <c:showBubbleSize val="0"/>
        </c:dLbls>
        <c:gapWidth val="150"/>
        <c:shape val="box"/>
        <c:axId val="32806400"/>
        <c:axId val="32807936"/>
        <c:axId val="0"/>
      </c:bar3DChart>
      <c:catAx>
        <c:axId val="32806400"/>
        <c:scaling>
          <c:orientation val="minMax"/>
        </c:scaling>
        <c:delete val="0"/>
        <c:axPos val="b"/>
        <c:numFmt formatCode="General" sourceLinked="0"/>
        <c:majorTickMark val="out"/>
        <c:minorTickMark val="none"/>
        <c:tickLblPos val="nextTo"/>
        <c:txPr>
          <a:bodyPr/>
          <a:lstStyle/>
          <a:p>
            <a:pPr>
              <a:defRPr sz="1300" b="1">
                <a:latin typeface="Times New Roman" panose="02020603050405020304" pitchFamily="18" charset="0"/>
                <a:cs typeface="Times New Roman" panose="02020603050405020304" pitchFamily="18" charset="0"/>
              </a:defRPr>
            </a:pPr>
            <a:endParaRPr lang="ru-RU"/>
          </a:p>
        </c:txPr>
        <c:crossAx val="32807936"/>
        <c:crosses val="autoZero"/>
        <c:auto val="1"/>
        <c:lblAlgn val="ctr"/>
        <c:lblOffset val="100"/>
        <c:noMultiLvlLbl val="0"/>
      </c:catAx>
      <c:valAx>
        <c:axId val="32807936"/>
        <c:scaling>
          <c:orientation val="minMax"/>
        </c:scaling>
        <c:delete val="0"/>
        <c:axPos val="l"/>
        <c:majorGridlines/>
        <c:numFmt formatCode="#,##0" sourceLinked="1"/>
        <c:majorTickMark val="out"/>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ru-RU"/>
          </a:p>
        </c:txPr>
        <c:crossAx val="32806400"/>
        <c:crosses val="autoZero"/>
        <c:crossBetween val="between"/>
      </c:valAx>
    </c:plotArea>
    <c:plotVisOnly val="1"/>
    <c:dispBlanksAs val="gap"/>
    <c:showDLblsOverMax val="0"/>
  </c:chart>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spPr>
            <a:scene3d>
              <a:camera prst="orthographicFront"/>
              <a:lightRig rig="threePt" dir="t"/>
            </a:scene3d>
            <a:sp3d/>
          </c:spPr>
          <c:invertIfNegative val="0"/>
          <c:dPt>
            <c:idx val="0"/>
            <c:invertIfNegative val="0"/>
            <c:bubble3D val="0"/>
            <c:spPr>
              <a:gradFill flip="none" rotWithShape="1">
                <a:gsLst>
                  <a:gs pos="0">
                    <a:srgbClr val="00BC55">
                      <a:tint val="66000"/>
                      <a:satMod val="160000"/>
                    </a:srgbClr>
                  </a:gs>
                  <a:gs pos="50000">
                    <a:srgbClr val="00BC55">
                      <a:tint val="44500"/>
                      <a:satMod val="160000"/>
                    </a:srgbClr>
                  </a:gs>
                  <a:gs pos="100000">
                    <a:srgbClr val="00BC55">
                      <a:tint val="23500"/>
                      <a:satMod val="160000"/>
                    </a:srgbClr>
                  </a:gs>
                </a:gsLst>
                <a:lin ang="5400000" scaled="1"/>
                <a:tileRect/>
              </a:gradFill>
              <a:scene3d>
                <a:camera prst="orthographicFront"/>
                <a:lightRig rig="threePt" dir="t"/>
              </a:scene3d>
              <a:sp3d/>
            </c:spPr>
          </c:dPt>
          <c:dPt>
            <c:idx val="1"/>
            <c:invertIfNegative val="0"/>
            <c:bubble3D val="0"/>
            <c:spPr>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scene3d>
                <a:camera prst="orthographicFront"/>
                <a:lightRig rig="threePt" dir="t"/>
              </a:scene3d>
              <a:sp3d/>
            </c:spPr>
          </c:dPt>
          <c:dPt>
            <c:idx val="2"/>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3"/>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4"/>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Lbls>
            <c:dLbl>
              <c:idx val="0"/>
              <c:layout>
                <c:manualLayout>
                  <c:x val="1.3786238623389022E-2"/>
                  <c:y val="-0.24949225045583581"/>
                </c:manualLayout>
              </c:layout>
              <c:tx>
                <c:rich>
                  <a:bodyPr/>
                  <a:lstStyle/>
                  <a:p>
                    <a:r>
                      <a:rPr lang="ru-RU" dirty="0" smtClean="0">
                        <a:latin typeface="Times New Roman" panose="02020603050405020304" pitchFamily="18" charset="0"/>
                        <a:cs typeface="Times New Roman" panose="02020603050405020304" pitchFamily="18" charset="0"/>
                      </a:rPr>
                      <a:t>379</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1115477154177335E-2"/>
                  <c:y val="-0.25250425022540596"/>
                </c:manualLayout>
              </c:layout>
              <c:tx>
                <c:rich>
                  <a:bodyPr/>
                  <a:lstStyle/>
                  <a:p>
                    <a:r>
                      <a:rPr lang="ru-RU" dirty="0" smtClean="0">
                        <a:solidFill>
                          <a:schemeClr val="tx1"/>
                        </a:solidFill>
                        <a:latin typeface="Times New Roman" panose="02020603050405020304" pitchFamily="18" charset="0"/>
                        <a:cs typeface="Times New Roman" panose="02020603050405020304" pitchFamily="18" charset="0"/>
                      </a:rPr>
                      <a:t>367</a:t>
                    </a:r>
                    <a:endParaRPr lang="en-US" dirty="0" smtClean="0">
                      <a:solidFill>
                        <a:schemeClr val="tx1"/>
                      </a:solidFill>
                    </a:endParaRPr>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9.2717192882498245E-3"/>
                  <c:y val="-0.37104333823220098"/>
                </c:manualLayout>
              </c:layout>
              <c:tx>
                <c:rich>
                  <a:bodyPr/>
                  <a:lstStyle/>
                  <a:p>
                    <a:r>
                      <a:rPr lang="ru-RU" dirty="0" smtClean="0">
                        <a:solidFill>
                          <a:schemeClr val="tx1"/>
                        </a:solidFill>
                        <a:latin typeface="Times New Roman" panose="02020603050405020304" pitchFamily="18" charset="0"/>
                        <a:cs typeface="Times New Roman" panose="02020603050405020304" pitchFamily="18" charset="0"/>
                      </a:rPr>
                      <a:t>620</a:t>
                    </a:r>
                    <a:endParaRPr lang="ru-RU" dirty="0">
                      <a:solidFill>
                        <a:schemeClr val="tx1"/>
                      </a:solidFill>
                    </a:endParaRPr>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8.7504544960435408E-3"/>
                  <c:y val="-0.27251480712885717"/>
                </c:manualLayout>
              </c:layout>
              <c:tx>
                <c:rich>
                  <a:bodyPr/>
                  <a:lstStyle/>
                  <a:p>
                    <a:r>
                      <a:rPr lang="ru-RU" dirty="0" smtClean="0">
                        <a:solidFill>
                          <a:schemeClr val="tx1"/>
                        </a:solidFill>
                        <a:latin typeface="Times New Roman" panose="02020603050405020304" pitchFamily="18" charset="0"/>
                        <a:cs typeface="Times New Roman" panose="02020603050405020304" pitchFamily="18" charset="0"/>
                      </a:rPr>
                      <a:t>357</a:t>
                    </a:r>
                    <a:endParaRPr lang="ru-RU" dirty="0">
                      <a:solidFill>
                        <a:schemeClr val="tx1"/>
                      </a:solidFill>
                    </a:endParaRPr>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7.8993185005311328E-3"/>
                  <c:y val="-0.238604773917482"/>
                </c:manualLayout>
              </c:layout>
              <c:tx>
                <c:rich>
                  <a:bodyPr/>
                  <a:lstStyle/>
                  <a:p>
                    <a:r>
                      <a:rPr lang="ru-RU" dirty="0" smtClean="0">
                        <a:solidFill>
                          <a:schemeClr val="tx1"/>
                        </a:solidFill>
                      </a:rPr>
                      <a:t>348</a:t>
                    </a:r>
                    <a:endParaRPr lang="en-US" dirty="0">
                      <a:solidFill>
                        <a:schemeClr val="tx1"/>
                      </a:solidFill>
                    </a:endParaRPr>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3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 (2)'!$B$8:$B$12</c:f>
              <c:strCache>
                <c:ptCount val="5"/>
                <c:pt idx="0">
                  <c:v>2017 план</c:v>
                </c:pt>
                <c:pt idx="1">
                  <c:v>2017 факт</c:v>
                </c:pt>
                <c:pt idx="2">
                  <c:v>2018</c:v>
                </c:pt>
                <c:pt idx="3">
                  <c:v>2019</c:v>
                </c:pt>
                <c:pt idx="4">
                  <c:v>2020</c:v>
                </c:pt>
              </c:strCache>
            </c:strRef>
          </c:cat>
          <c:val>
            <c:numRef>
              <c:f>'Лист1 (2)'!$C$8:$C$12</c:f>
              <c:numCache>
                <c:formatCode>#,##0</c:formatCode>
                <c:ptCount val="5"/>
                <c:pt idx="0">
                  <c:v>379</c:v>
                </c:pt>
                <c:pt idx="1">
                  <c:v>367</c:v>
                </c:pt>
                <c:pt idx="2">
                  <c:v>620</c:v>
                </c:pt>
                <c:pt idx="3">
                  <c:v>357</c:v>
                </c:pt>
                <c:pt idx="4">
                  <c:v>348</c:v>
                </c:pt>
              </c:numCache>
            </c:numRef>
          </c:val>
        </c:ser>
        <c:dLbls>
          <c:showLegendKey val="0"/>
          <c:showVal val="1"/>
          <c:showCatName val="0"/>
          <c:showSerName val="0"/>
          <c:showPercent val="0"/>
          <c:showBubbleSize val="0"/>
        </c:dLbls>
        <c:gapWidth val="150"/>
        <c:shape val="box"/>
        <c:axId val="181926912"/>
        <c:axId val="182177792"/>
        <c:axId val="0"/>
      </c:bar3DChart>
      <c:catAx>
        <c:axId val="181926912"/>
        <c:scaling>
          <c:orientation val="minMax"/>
        </c:scaling>
        <c:delete val="0"/>
        <c:axPos val="b"/>
        <c:numFmt formatCode="General" sourceLinked="0"/>
        <c:majorTickMark val="out"/>
        <c:minorTickMark val="none"/>
        <c:tickLblPos val="nextTo"/>
        <c:txPr>
          <a:bodyPr/>
          <a:lstStyle/>
          <a:p>
            <a:pPr>
              <a:defRPr sz="1300" b="1">
                <a:latin typeface="Times New Roman" panose="02020603050405020304" pitchFamily="18" charset="0"/>
                <a:cs typeface="Times New Roman" panose="02020603050405020304" pitchFamily="18" charset="0"/>
              </a:defRPr>
            </a:pPr>
            <a:endParaRPr lang="ru-RU"/>
          </a:p>
        </c:txPr>
        <c:crossAx val="182177792"/>
        <c:crosses val="autoZero"/>
        <c:auto val="1"/>
        <c:lblAlgn val="ctr"/>
        <c:lblOffset val="100"/>
        <c:noMultiLvlLbl val="0"/>
      </c:catAx>
      <c:valAx>
        <c:axId val="182177792"/>
        <c:scaling>
          <c:orientation val="minMax"/>
        </c:scaling>
        <c:delete val="0"/>
        <c:axPos val="l"/>
        <c:majorGridlines/>
        <c:numFmt formatCode="#,##0" sourceLinked="1"/>
        <c:majorTickMark val="out"/>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ru-RU"/>
          </a:p>
        </c:txPr>
        <c:crossAx val="181926912"/>
        <c:crosses val="autoZero"/>
        <c:crossBetween val="between"/>
      </c:valAx>
    </c:plotArea>
    <c:plotVisOnly val="1"/>
    <c:dispBlanksAs val="gap"/>
    <c:showDLblsOverMax val="0"/>
  </c:chart>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spPr>
            <a:scene3d>
              <a:camera prst="orthographicFront"/>
              <a:lightRig rig="threePt" dir="t"/>
            </a:scene3d>
            <a:sp3d/>
          </c:spPr>
          <c:invertIfNegative val="0"/>
          <c:dPt>
            <c:idx val="0"/>
            <c:invertIfNegative val="0"/>
            <c:bubble3D val="0"/>
            <c:spPr>
              <a:gradFill flip="none" rotWithShape="1">
                <a:gsLst>
                  <a:gs pos="0">
                    <a:srgbClr val="00BC55">
                      <a:tint val="66000"/>
                      <a:satMod val="160000"/>
                    </a:srgbClr>
                  </a:gs>
                  <a:gs pos="50000">
                    <a:srgbClr val="00BC55">
                      <a:tint val="44500"/>
                      <a:satMod val="160000"/>
                    </a:srgbClr>
                  </a:gs>
                  <a:gs pos="100000">
                    <a:srgbClr val="00BC55">
                      <a:tint val="23500"/>
                      <a:satMod val="160000"/>
                    </a:srgbClr>
                  </a:gs>
                </a:gsLst>
                <a:lin ang="5400000" scaled="1"/>
                <a:tileRect/>
              </a:gradFill>
              <a:scene3d>
                <a:camera prst="orthographicFront"/>
                <a:lightRig rig="threePt" dir="t"/>
              </a:scene3d>
              <a:sp3d/>
            </c:spPr>
          </c:dPt>
          <c:dPt>
            <c:idx val="1"/>
            <c:invertIfNegative val="0"/>
            <c:bubble3D val="0"/>
            <c:spPr>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scene3d>
                <a:camera prst="orthographicFront"/>
                <a:lightRig rig="threePt" dir="t"/>
              </a:scene3d>
              <a:sp3d/>
            </c:spPr>
          </c:dPt>
          <c:dPt>
            <c:idx val="2"/>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3"/>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4"/>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Lbls>
            <c:dLbl>
              <c:idx val="0"/>
              <c:layout>
                <c:manualLayout>
                  <c:x val="1.0918432303619628E-2"/>
                  <c:y val="-0.39258556555896496"/>
                </c:manualLayout>
              </c:layout>
              <c:showLegendKey val="0"/>
              <c:showVal val="1"/>
              <c:showCatName val="0"/>
              <c:showSerName val="0"/>
              <c:showPercent val="0"/>
              <c:showBubbleSize val="0"/>
            </c:dLbl>
            <c:dLbl>
              <c:idx val="1"/>
              <c:layout>
                <c:manualLayout>
                  <c:x val="7.1493364507993094E-4"/>
                  <c:y val="-0.37753986249638444"/>
                </c:manualLayout>
              </c:layout>
              <c:tx>
                <c:rich>
                  <a:bodyPr/>
                  <a:lstStyle/>
                  <a:p>
                    <a:r>
                      <a:rPr lang="ru-RU" dirty="0" smtClean="0"/>
                      <a:t>3 345</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6385664925549576E-2"/>
                  <c:y val="-0.33795144289797263"/>
                </c:manualLayout>
              </c:layout>
              <c:tx>
                <c:rich>
                  <a:bodyPr/>
                  <a:lstStyle/>
                  <a:p>
                    <a:r>
                      <a:rPr lang="ru-RU" dirty="0" smtClean="0"/>
                      <a:t>2 970</a:t>
                    </a:r>
                    <a:endParaRPr lang="en-US" dirty="0"/>
                  </a:p>
                </c:rich>
              </c:tx>
              <c:showLegendKey val="0"/>
              <c:showVal val="1"/>
              <c:showCatName val="0"/>
              <c:showSerName val="0"/>
              <c:showPercent val="0"/>
              <c:showBubbleSize val="0"/>
            </c:dLbl>
            <c:dLbl>
              <c:idx val="3"/>
              <c:layout>
                <c:manualLayout>
                  <c:x val="1.6981457654942186E-2"/>
                  <c:y val="-0.30041623235896703"/>
                </c:manualLayout>
              </c:layout>
              <c:showLegendKey val="0"/>
              <c:showVal val="1"/>
              <c:showCatName val="0"/>
              <c:showSerName val="0"/>
              <c:showPercent val="0"/>
              <c:showBubbleSize val="0"/>
            </c:dLbl>
            <c:dLbl>
              <c:idx val="4"/>
              <c:layout>
                <c:manualLayout>
                  <c:x val="1.9089541398290045E-2"/>
                  <c:y val="-0.2954047192734934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3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 (2)'!$B$8:$B$12</c:f>
              <c:strCache>
                <c:ptCount val="5"/>
                <c:pt idx="0">
                  <c:v>2017 план </c:v>
                </c:pt>
                <c:pt idx="1">
                  <c:v>2017 факт</c:v>
                </c:pt>
                <c:pt idx="2">
                  <c:v>2018</c:v>
                </c:pt>
                <c:pt idx="3">
                  <c:v>2019</c:v>
                </c:pt>
                <c:pt idx="4">
                  <c:v>2020</c:v>
                </c:pt>
              </c:strCache>
            </c:strRef>
          </c:cat>
          <c:val>
            <c:numRef>
              <c:f>'Лист1 (2)'!$C$8:$C$12</c:f>
              <c:numCache>
                <c:formatCode>#,##0</c:formatCode>
                <c:ptCount val="5"/>
                <c:pt idx="0">
                  <c:v>3382.8</c:v>
                </c:pt>
                <c:pt idx="1">
                  <c:v>3344.7</c:v>
                </c:pt>
                <c:pt idx="2">
                  <c:v>2969.5</c:v>
                </c:pt>
                <c:pt idx="3">
                  <c:v>2429.9</c:v>
                </c:pt>
                <c:pt idx="4">
                  <c:v>2379.6</c:v>
                </c:pt>
              </c:numCache>
            </c:numRef>
          </c:val>
        </c:ser>
        <c:dLbls>
          <c:showLegendKey val="0"/>
          <c:showVal val="1"/>
          <c:showCatName val="0"/>
          <c:showSerName val="0"/>
          <c:showPercent val="0"/>
          <c:showBubbleSize val="0"/>
        </c:dLbls>
        <c:gapWidth val="150"/>
        <c:shape val="box"/>
        <c:axId val="39847808"/>
        <c:axId val="189065472"/>
        <c:axId val="0"/>
      </c:bar3DChart>
      <c:catAx>
        <c:axId val="39847808"/>
        <c:scaling>
          <c:orientation val="minMax"/>
        </c:scaling>
        <c:delete val="0"/>
        <c:axPos val="b"/>
        <c:numFmt formatCode="General" sourceLinked="0"/>
        <c:majorTickMark val="out"/>
        <c:minorTickMark val="none"/>
        <c:tickLblPos val="nextTo"/>
        <c:txPr>
          <a:bodyPr/>
          <a:lstStyle/>
          <a:p>
            <a:pPr>
              <a:defRPr sz="1300" b="1">
                <a:latin typeface="Times New Roman" panose="02020603050405020304" pitchFamily="18" charset="0"/>
                <a:cs typeface="Times New Roman" panose="02020603050405020304" pitchFamily="18" charset="0"/>
              </a:defRPr>
            </a:pPr>
            <a:endParaRPr lang="ru-RU"/>
          </a:p>
        </c:txPr>
        <c:crossAx val="189065472"/>
        <c:crosses val="autoZero"/>
        <c:auto val="1"/>
        <c:lblAlgn val="ctr"/>
        <c:lblOffset val="100"/>
        <c:noMultiLvlLbl val="0"/>
      </c:catAx>
      <c:valAx>
        <c:axId val="189065472"/>
        <c:scaling>
          <c:orientation val="minMax"/>
        </c:scaling>
        <c:delete val="0"/>
        <c:axPos val="l"/>
        <c:majorGridlines/>
        <c:numFmt formatCode="#,##0" sourceLinked="1"/>
        <c:majorTickMark val="out"/>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ru-RU"/>
          </a:p>
        </c:txPr>
        <c:crossAx val="39847808"/>
        <c:crosses val="autoZero"/>
        <c:crossBetween val="between"/>
      </c:valAx>
    </c:plotArea>
    <c:plotVisOnly val="1"/>
    <c:dispBlanksAs val="gap"/>
    <c:showDLblsOverMax val="0"/>
  </c:chart>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spPr>
            <a:scene3d>
              <a:camera prst="orthographicFront"/>
              <a:lightRig rig="threePt" dir="t"/>
            </a:scene3d>
            <a:sp3d/>
          </c:spPr>
          <c:invertIfNegative val="0"/>
          <c:dPt>
            <c:idx val="0"/>
            <c:invertIfNegative val="0"/>
            <c:bubble3D val="0"/>
            <c:spPr>
              <a:gradFill flip="none" rotWithShape="1">
                <a:gsLst>
                  <a:gs pos="0">
                    <a:srgbClr val="00BC55">
                      <a:tint val="66000"/>
                      <a:satMod val="160000"/>
                    </a:srgbClr>
                  </a:gs>
                  <a:gs pos="50000">
                    <a:srgbClr val="00BC55">
                      <a:tint val="44500"/>
                      <a:satMod val="160000"/>
                    </a:srgbClr>
                  </a:gs>
                  <a:gs pos="100000">
                    <a:srgbClr val="00BC55">
                      <a:tint val="23500"/>
                      <a:satMod val="160000"/>
                    </a:srgbClr>
                  </a:gs>
                </a:gsLst>
                <a:lin ang="5400000" scaled="1"/>
                <a:tileRect/>
              </a:gradFill>
              <a:scene3d>
                <a:camera prst="orthographicFront"/>
                <a:lightRig rig="threePt" dir="t"/>
              </a:scene3d>
              <a:sp3d/>
            </c:spPr>
          </c:dPt>
          <c:dPt>
            <c:idx val="1"/>
            <c:invertIfNegative val="0"/>
            <c:bubble3D val="0"/>
            <c:spPr>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scene3d>
                <a:camera prst="orthographicFront"/>
                <a:lightRig rig="threePt" dir="t"/>
              </a:scene3d>
              <a:sp3d/>
            </c:spPr>
          </c:dPt>
          <c:dPt>
            <c:idx val="2"/>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3"/>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4"/>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Lbls>
            <c:dLbl>
              <c:idx val="0"/>
              <c:layout>
                <c:manualLayout>
                  <c:x val="2.2880930491683511E-2"/>
                  <c:y val="-0.30566450857272992"/>
                </c:manualLayout>
              </c:layout>
              <c:tx>
                <c:rich>
                  <a:bodyPr/>
                  <a:lstStyle/>
                  <a:p>
                    <a:r>
                      <a:rPr lang="ru-RU" sz="1100" dirty="0" smtClean="0">
                        <a:latin typeface="Times New Roman" panose="02020603050405020304" pitchFamily="18" charset="0"/>
                        <a:cs typeface="Times New Roman" panose="02020603050405020304" pitchFamily="18" charset="0"/>
                      </a:rPr>
                      <a:t>4 531</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1.1442888613843707E-2"/>
                  <c:y val="-0.30088059496549735"/>
                </c:manualLayout>
              </c:layout>
              <c:tx>
                <c:rich>
                  <a:bodyPr/>
                  <a:lstStyle/>
                  <a:p>
                    <a:r>
                      <a:rPr lang="ru-RU" dirty="0" smtClean="0">
                        <a:latin typeface="Times New Roman" panose="02020603050405020304" pitchFamily="18" charset="0"/>
                        <a:cs typeface="Times New Roman" panose="02020603050405020304" pitchFamily="18" charset="0"/>
                      </a:rPr>
                      <a:t>4 242</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2.4883907918138177E-2"/>
                  <c:y val="-0.27044006506930557"/>
                </c:manualLayout>
              </c:layout>
              <c:tx>
                <c:rich>
                  <a:bodyPr/>
                  <a:lstStyle/>
                  <a:p>
                    <a:r>
                      <a:rPr lang="ru-RU" dirty="0" smtClean="0"/>
                      <a:t>3 800</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2.053740608811264E-2"/>
                  <c:y val="-0.23435043987389917"/>
                </c:manualLayout>
              </c:layout>
              <c:tx>
                <c:rich>
                  <a:bodyPr/>
                  <a:lstStyle/>
                  <a:p>
                    <a:r>
                      <a:rPr lang="ru-RU" sz="1100" dirty="0" smtClean="0">
                        <a:latin typeface="Times New Roman" panose="02020603050405020304" pitchFamily="18" charset="0"/>
                        <a:cs typeface="Times New Roman" panose="02020603050405020304" pitchFamily="18" charset="0"/>
                      </a:rPr>
                      <a:t>3 543</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layout>
                <c:manualLayout>
                  <c:x val="2.3893898316499004E-2"/>
                  <c:y val="-0.24182972321337795"/>
                </c:manualLayout>
              </c:layout>
              <c:tx>
                <c:rich>
                  <a:bodyPr/>
                  <a:lstStyle/>
                  <a:p>
                    <a:r>
                      <a:rPr lang="ru-RU" sz="1100" dirty="0" smtClean="0">
                        <a:latin typeface="Times New Roman" panose="02020603050405020304" pitchFamily="18" charset="0"/>
                        <a:cs typeface="Times New Roman" panose="02020603050405020304" pitchFamily="18" charset="0"/>
                      </a:rPr>
                      <a:t>3 661</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1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 (2)'!$B$8:$B$12</c:f>
              <c:strCache>
                <c:ptCount val="5"/>
                <c:pt idx="0">
                  <c:v>2017 план</c:v>
                </c:pt>
                <c:pt idx="1">
                  <c:v>2017 факт</c:v>
                </c:pt>
                <c:pt idx="2">
                  <c:v>2018</c:v>
                </c:pt>
                <c:pt idx="3">
                  <c:v>2019</c:v>
                </c:pt>
                <c:pt idx="4">
                  <c:v>2020</c:v>
                </c:pt>
              </c:strCache>
            </c:strRef>
          </c:cat>
          <c:val>
            <c:numRef>
              <c:f>'Лист1 (2)'!$C$8:$C$12</c:f>
              <c:numCache>
                <c:formatCode>#,##0</c:formatCode>
                <c:ptCount val="5"/>
                <c:pt idx="0">
                  <c:v>4530.5</c:v>
                </c:pt>
                <c:pt idx="1">
                  <c:v>4241.6000000000004</c:v>
                </c:pt>
                <c:pt idx="2">
                  <c:v>3800.3</c:v>
                </c:pt>
                <c:pt idx="3">
                  <c:v>3542.9</c:v>
                </c:pt>
                <c:pt idx="4">
                  <c:v>3660.57</c:v>
                </c:pt>
              </c:numCache>
            </c:numRef>
          </c:val>
        </c:ser>
        <c:dLbls>
          <c:showLegendKey val="0"/>
          <c:showVal val="1"/>
          <c:showCatName val="0"/>
          <c:showSerName val="0"/>
          <c:showPercent val="0"/>
          <c:showBubbleSize val="0"/>
        </c:dLbls>
        <c:gapWidth val="150"/>
        <c:gapDepth val="374"/>
        <c:shape val="box"/>
        <c:axId val="133896448"/>
        <c:axId val="199143808"/>
        <c:axId val="0"/>
      </c:bar3DChart>
      <c:catAx>
        <c:axId val="133896448"/>
        <c:scaling>
          <c:orientation val="minMax"/>
        </c:scaling>
        <c:delete val="0"/>
        <c:axPos val="b"/>
        <c:numFmt formatCode="General" sourceLinked="0"/>
        <c:majorTickMark val="out"/>
        <c:minorTickMark val="none"/>
        <c:tickLblPos val="nextTo"/>
        <c:txPr>
          <a:bodyPr/>
          <a:lstStyle/>
          <a:p>
            <a:pPr>
              <a:defRPr sz="1300" b="1">
                <a:latin typeface="Times New Roman" panose="02020603050405020304" pitchFamily="18" charset="0"/>
                <a:cs typeface="Times New Roman" panose="02020603050405020304" pitchFamily="18" charset="0"/>
              </a:defRPr>
            </a:pPr>
            <a:endParaRPr lang="ru-RU"/>
          </a:p>
        </c:txPr>
        <c:crossAx val="199143808"/>
        <c:crosses val="autoZero"/>
        <c:auto val="1"/>
        <c:lblAlgn val="ctr"/>
        <c:lblOffset val="100"/>
        <c:noMultiLvlLbl val="0"/>
      </c:catAx>
      <c:valAx>
        <c:axId val="199143808"/>
        <c:scaling>
          <c:orientation val="minMax"/>
          <c:max val="6335.5"/>
          <c:min val="0"/>
        </c:scaling>
        <c:delete val="0"/>
        <c:axPos val="l"/>
        <c:majorGridlines/>
        <c:numFmt formatCode="#,##0" sourceLinked="1"/>
        <c:majorTickMark val="out"/>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ru-RU"/>
          </a:p>
        </c:txPr>
        <c:crossAx val="133896448"/>
        <c:crosses val="autoZero"/>
        <c:crossBetween val="between"/>
      </c:valAx>
    </c:plotArea>
    <c:plotVisOnly val="1"/>
    <c:dispBlanksAs val="gap"/>
    <c:showDLblsOverMax val="0"/>
  </c:chart>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2727654239840142"/>
          <c:y val="4.6250180240020609E-2"/>
          <c:w val="0.8544172191485313"/>
          <c:h val="0.77763216969775839"/>
        </c:manualLayout>
      </c:layout>
      <c:bar3DChart>
        <c:barDir val="col"/>
        <c:grouping val="stacked"/>
        <c:varyColors val="0"/>
        <c:dLbls>
          <c:showLegendKey val="0"/>
          <c:showVal val="1"/>
          <c:showCatName val="0"/>
          <c:showSerName val="0"/>
          <c:showPercent val="0"/>
          <c:showBubbleSize val="0"/>
        </c:dLbls>
        <c:gapWidth val="150"/>
        <c:shape val="box"/>
        <c:axId val="133550080"/>
        <c:axId val="133552000"/>
        <c:axId val="0"/>
      </c:bar3DChart>
      <c:catAx>
        <c:axId val="133550080"/>
        <c:scaling>
          <c:orientation val="minMax"/>
        </c:scaling>
        <c:delete val="0"/>
        <c:axPos val="b"/>
        <c:majorTickMark val="out"/>
        <c:minorTickMark val="none"/>
        <c:tickLblPos val="nextTo"/>
        <c:txPr>
          <a:bodyPr/>
          <a:lstStyle/>
          <a:p>
            <a:pPr>
              <a:defRPr sz="1300" b="1"/>
            </a:pPr>
            <a:endParaRPr lang="ru-RU"/>
          </a:p>
        </c:txPr>
        <c:crossAx val="133552000"/>
        <c:crosses val="autoZero"/>
        <c:auto val="1"/>
        <c:lblAlgn val="ctr"/>
        <c:lblOffset val="100"/>
        <c:noMultiLvlLbl val="0"/>
      </c:catAx>
      <c:valAx>
        <c:axId val="133552000"/>
        <c:scaling>
          <c:orientation val="minMax"/>
        </c:scaling>
        <c:delete val="0"/>
        <c:axPos val="l"/>
        <c:majorGridlines/>
        <c:numFmt formatCode="#,##0" sourceLinked="1"/>
        <c:majorTickMark val="out"/>
        <c:minorTickMark val="none"/>
        <c:tickLblPos val="nextTo"/>
        <c:txPr>
          <a:bodyPr/>
          <a:lstStyle/>
          <a:p>
            <a:pPr>
              <a:defRPr sz="1200"/>
            </a:pPr>
            <a:endParaRPr lang="ru-RU"/>
          </a:p>
        </c:txPr>
        <c:crossAx val="133550080"/>
        <c:crosses val="autoZero"/>
        <c:crossBetween val="between"/>
      </c:valAx>
      <c:spPr>
        <a:noFill/>
        <a:ln w="25400">
          <a:noFill/>
        </a:ln>
      </c:spPr>
    </c:plotArea>
    <c:plotVisOnly val="1"/>
    <c:dispBlanksAs val="gap"/>
    <c:showDLblsOverMax val="0"/>
  </c:chart>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0.13476859643137809"/>
          <c:y val="5.092494387871295E-2"/>
          <c:w val="0.83204342897108252"/>
          <c:h val="0.75697302924813747"/>
        </c:manualLayout>
      </c:layout>
      <c:bar3DChart>
        <c:barDir val="col"/>
        <c:grouping val="stacked"/>
        <c:varyColors val="0"/>
        <c:ser>
          <c:idx val="0"/>
          <c:order val="0"/>
          <c:tx>
            <c:strRef>
              <c:f>'Лист1 (2)'!$B$6:$B$7</c:f>
              <c:strCache>
                <c:ptCount val="1"/>
                <c:pt idx="0">
                  <c:v>год</c:v>
                </c:pt>
              </c:strCache>
            </c:strRef>
          </c:tx>
          <c:spPr>
            <a:scene3d>
              <a:camera prst="orthographicFront"/>
              <a:lightRig rig="threePt" dir="t"/>
            </a:scene3d>
            <a:sp3d/>
          </c:spPr>
          <c:invertIfNegative val="0"/>
          <c:dPt>
            <c:idx val="0"/>
            <c:invertIfNegative val="0"/>
            <c:bubble3D val="0"/>
            <c:spPr>
              <a:gradFill flip="none" rotWithShape="1">
                <a:gsLst>
                  <a:gs pos="0">
                    <a:srgbClr val="00BC55">
                      <a:tint val="66000"/>
                      <a:satMod val="160000"/>
                    </a:srgbClr>
                  </a:gs>
                  <a:gs pos="50000">
                    <a:srgbClr val="00BC55">
                      <a:tint val="44500"/>
                      <a:satMod val="160000"/>
                    </a:srgbClr>
                  </a:gs>
                  <a:gs pos="100000">
                    <a:srgbClr val="00BC55">
                      <a:tint val="23500"/>
                      <a:satMod val="160000"/>
                    </a:srgbClr>
                  </a:gs>
                </a:gsLst>
                <a:lin ang="5400000" scaled="1"/>
                <a:tileRect/>
              </a:gradFill>
              <a:scene3d>
                <a:camera prst="orthographicFront"/>
                <a:lightRig rig="threePt" dir="t"/>
              </a:scene3d>
              <a:sp3d/>
            </c:spPr>
          </c:dPt>
          <c:dPt>
            <c:idx val="1"/>
            <c:invertIfNegative val="0"/>
            <c:bubble3D val="0"/>
            <c:spPr>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scene3d>
                <a:camera prst="orthographicFront"/>
                <a:lightRig rig="threePt" dir="t"/>
              </a:scene3d>
              <a:sp3d/>
            </c:spPr>
          </c:dPt>
          <c:dPt>
            <c:idx val="2"/>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3"/>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4"/>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Lbls>
            <c:dLbl>
              <c:idx val="0"/>
              <c:layout>
                <c:manualLayout>
                  <c:x val="1.3786310237355756E-2"/>
                  <c:y val="-0.3728459325619165"/>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4790391769305794E-2"/>
                  <c:y val="-0.3699873117090152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17802279371600702"/>
                  <c:y val="2.4653349383479194E-2"/>
                </c:manualLayout>
              </c:layout>
              <c:tx>
                <c:rich>
                  <a:bodyPr/>
                  <a:lstStyle/>
                  <a:p>
                    <a:r>
                      <a:rPr lang="ru-RU" dirty="0" smtClean="0">
                        <a:latin typeface="Times New Roman" panose="02020603050405020304" pitchFamily="18" charset="0"/>
                        <a:cs typeface="Times New Roman" panose="02020603050405020304" pitchFamily="18" charset="0"/>
                      </a:rPr>
                      <a:t>544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0.12307053031209117"/>
                  <c:y val="-0.48288089273514007"/>
                </c:manualLayout>
              </c:layout>
              <c:tx>
                <c:rich>
                  <a:bodyPr/>
                  <a:lstStyle/>
                  <a:p>
                    <a:r>
                      <a:rPr lang="ru-RU" dirty="0" smtClean="0">
                        <a:latin typeface="Times New Roman" panose="02020603050405020304" pitchFamily="18" charset="0"/>
                        <a:cs typeface="Times New Roman" panose="02020603050405020304" pitchFamily="18" charset="0"/>
                      </a:rPr>
                      <a:t>1 800</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layout>
                <c:manualLayout>
                  <c:x val="2.1283752541574663E-2"/>
                  <c:y val="-0.14316556593031199"/>
                </c:manualLayout>
              </c:layout>
              <c:tx>
                <c:rich>
                  <a:bodyPr/>
                  <a:lstStyle/>
                  <a:p>
                    <a:r>
                      <a:rPr lang="ru-RU" dirty="0" smtClean="0">
                        <a:latin typeface="Times New Roman" panose="02020603050405020304" pitchFamily="18" charset="0"/>
                        <a:cs typeface="Times New Roman" panose="02020603050405020304" pitchFamily="18" charset="0"/>
                      </a:rPr>
                      <a:t>538</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3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 (2)'!$B$8:$B$12</c:f>
              <c:strCache>
                <c:ptCount val="5"/>
                <c:pt idx="0">
                  <c:v>2017 план</c:v>
                </c:pt>
                <c:pt idx="1">
                  <c:v>2017 факт</c:v>
                </c:pt>
                <c:pt idx="2">
                  <c:v>2018</c:v>
                </c:pt>
                <c:pt idx="3">
                  <c:v>2019</c:v>
                </c:pt>
                <c:pt idx="4">
                  <c:v>2020</c:v>
                </c:pt>
              </c:strCache>
            </c:strRef>
          </c:cat>
          <c:val>
            <c:numRef>
              <c:f>'Лист1 (2)'!$C$8:$C$12</c:f>
              <c:numCache>
                <c:formatCode>#,##0</c:formatCode>
                <c:ptCount val="5"/>
                <c:pt idx="0">
                  <c:v>2323.3000000000002</c:v>
                </c:pt>
                <c:pt idx="1">
                  <c:v>2296.13</c:v>
                </c:pt>
                <c:pt idx="2">
                  <c:v>1800</c:v>
                </c:pt>
                <c:pt idx="3">
                  <c:v>544</c:v>
                </c:pt>
                <c:pt idx="4">
                  <c:v>538</c:v>
                </c:pt>
              </c:numCache>
            </c:numRef>
          </c:val>
        </c:ser>
        <c:dLbls>
          <c:showLegendKey val="0"/>
          <c:showVal val="1"/>
          <c:showCatName val="0"/>
          <c:showSerName val="0"/>
          <c:showPercent val="0"/>
          <c:showBubbleSize val="0"/>
        </c:dLbls>
        <c:gapWidth val="150"/>
        <c:shape val="box"/>
        <c:axId val="201761920"/>
        <c:axId val="201849856"/>
        <c:axId val="0"/>
      </c:bar3DChart>
      <c:catAx>
        <c:axId val="201761920"/>
        <c:scaling>
          <c:orientation val="minMax"/>
        </c:scaling>
        <c:delete val="0"/>
        <c:axPos val="b"/>
        <c:numFmt formatCode="General" sourceLinked="0"/>
        <c:majorTickMark val="out"/>
        <c:minorTickMark val="none"/>
        <c:tickLblPos val="nextTo"/>
        <c:txPr>
          <a:bodyPr/>
          <a:lstStyle/>
          <a:p>
            <a:pPr>
              <a:defRPr sz="1300" b="1">
                <a:latin typeface="Times New Roman" panose="02020603050405020304" pitchFamily="18" charset="0"/>
                <a:cs typeface="Times New Roman" panose="02020603050405020304" pitchFamily="18" charset="0"/>
              </a:defRPr>
            </a:pPr>
            <a:endParaRPr lang="ru-RU"/>
          </a:p>
        </c:txPr>
        <c:crossAx val="201849856"/>
        <c:crosses val="autoZero"/>
        <c:auto val="1"/>
        <c:lblAlgn val="ctr"/>
        <c:lblOffset val="100"/>
        <c:noMultiLvlLbl val="0"/>
      </c:catAx>
      <c:valAx>
        <c:axId val="201849856"/>
        <c:scaling>
          <c:orientation val="minMax"/>
        </c:scaling>
        <c:delete val="0"/>
        <c:axPos val="l"/>
        <c:majorGridlines>
          <c:spPr>
            <a:ln w="12700" cap="flat" cmpd="sng" algn="ctr">
              <a:solidFill>
                <a:schemeClr val="bg1">
                  <a:lumMod val="75000"/>
                </a:schemeClr>
              </a:solidFill>
              <a:prstDash val="solid"/>
            </a:ln>
            <a:effectLst>
              <a:outerShdw blurRad="40000" dist="23000" dir="5400000" rotWithShape="0">
                <a:srgbClr val="000000">
                  <a:alpha val="35000"/>
                </a:srgbClr>
              </a:outerShdw>
            </a:effectLst>
          </c:spPr>
        </c:majorGridlines>
        <c:numFmt formatCode="#,##0" sourceLinked="1"/>
        <c:majorTickMark val="out"/>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ru-RU"/>
          </a:p>
        </c:txPr>
        <c:crossAx val="201761920"/>
        <c:crosses val="autoZero"/>
        <c:crossBetween val="between"/>
      </c:valAx>
    </c:plotArea>
    <c:plotVisOnly val="1"/>
    <c:dispBlanksAs val="gap"/>
    <c:showDLblsOverMax val="0"/>
  </c:chart>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spPr>
            <a:scene3d>
              <a:camera prst="orthographicFront"/>
              <a:lightRig rig="threePt" dir="t"/>
            </a:scene3d>
            <a:sp3d/>
          </c:spPr>
          <c:invertIfNegative val="0"/>
          <c:dPt>
            <c:idx val="0"/>
            <c:invertIfNegative val="0"/>
            <c:bubble3D val="0"/>
            <c:spPr>
              <a:gradFill flip="none" rotWithShape="1">
                <a:gsLst>
                  <a:gs pos="0">
                    <a:srgbClr val="00BC55">
                      <a:tint val="66000"/>
                      <a:satMod val="160000"/>
                    </a:srgbClr>
                  </a:gs>
                  <a:gs pos="50000">
                    <a:srgbClr val="00BC55">
                      <a:tint val="44500"/>
                      <a:satMod val="160000"/>
                    </a:srgbClr>
                  </a:gs>
                  <a:gs pos="100000">
                    <a:srgbClr val="00BC55">
                      <a:tint val="23500"/>
                      <a:satMod val="160000"/>
                    </a:srgbClr>
                  </a:gs>
                </a:gsLst>
                <a:lin ang="5400000" scaled="1"/>
                <a:tileRect/>
              </a:gradFill>
              <a:scene3d>
                <a:camera prst="orthographicFront"/>
                <a:lightRig rig="threePt" dir="t"/>
              </a:scene3d>
              <a:sp3d/>
            </c:spPr>
          </c:dPt>
          <c:dPt>
            <c:idx val="1"/>
            <c:invertIfNegative val="0"/>
            <c:bubble3D val="0"/>
            <c:spPr>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scene3d>
                <a:camera prst="orthographicFront"/>
                <a:lightRig rig="threePt" dir="t"/>
              </a:scene3d>
              <a:sp3d/>
            </c:spPr>
          </c:dPt>
          <c:dPt>
            <c:idx val="2"/>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3"/>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4"/>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Lbls>
            <c:dLbl>
              <c:idx val="0"/>
              <c:layout>
                <c:manualLayout>
                  <c:x val="7.9298029203362114E-3"/>
                  <c:y val="-0.2935764925771964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2689222460083891E-2"/>
                  <c:y val="-0.2326473761608934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7261963648342734E-2"/>
                  <c:y val="-0.36547806018110685"/>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3.2779834707886833E-2"/>
                  <c:y val="-0.13571650696952545"/>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2.03426661694254E-2"/>
                  <c:y val="-0.12816954675121869"/>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3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 (2)'!$B$8:$B$12</c:f>
              <c:strCache>
                <c:ptCount val="5"/>
                <c:pt idx="0">
                  <c:v>2017 план</c:v>
                </c:pt>
                <c:pt idx="1">
                  <c:v>2017 факт</c:v>
                </c:pt>
                <c:pt idx="2">
                  <c:v>2018</c:v>
                </c:pt>
                <c:pt idx="3">
                  <c:v>2019</c:v>
                </c:pt>
                <c:pt idx="4">
                  <c:v>2020</c:v>
                </c:pt>
              </c:strCache>
            </c:strRef>
          </c:cat>
          <c:val>
            <c:numRef>
              <c:f>'Лист1 (2)'!$C$8:$C$12</c:f>
              <c:numCache>
                <c:formatCode>#,##0</c:formatCode>
                <c:ptCount val="5"/>
                <c:pt idx="0">
                  <c:v>811.99900000000002</c:v>
                </c:pt>
                <c:pt idx="1">
                  <c:v>502.97</c:v>
                </c:pt>
                <c:pt idx="2">
                  <c:v>1063.2940000000001</c:v>
                </c:pt>
                <c:pt idx="3">
                  <c:v>192.49799999999999</c:v>
                </c:pt>
                <c:pt idx="4">
                  <c:v>198.02699999999999</c:v>
                </c:pt>
              </c:numCache>
            </c:numRef>
          </c:val>
        </c:ser>
        <c:dLbls>
          <c:showLegendKey val="0"/>
          <c:showVal val="1"/>
          <c:showCatName val="0"/>
          <c:showSerName val="0"/>
          <c:showPercent val="0"/>
          <c:showBubbleSize val="0"/>
        </c:dLbls>
        <c:gapWidth val="150"/>
        <c:shape val="box"/>
        <c:axId val="100000512"/>
        <c:axId val="100140544"/>
        <c:axId val="0"/>
      </c:bar3DChart>
      <c:catAx>
        <c:axId val="100000512"/>
        <c:scaling>
          <c:orientation val="minMax"/>
        </c:scaling>
        <c:delete val="0"/>
        <c:axPos val="b"/>
        <c:numFmt formatCode="General" sourceLinked="0"/>
        <c:majorTickMark val="out"/>
        <c:minorTickMark val="none"/>
        <c:tickLblPos val="nextTo"/>
        <c:txPr>
          <a:bodyPr/>
          <a:lstStyle/>
          <a:p>
            <a:pPr>
              <a:defRPr sz="1300" b="1">
                <a:latin typeface="Times New Roman" panose="02020603050405020304" pitchFamily="18" charset="0"/>
                <a:cs typeface="Times New Roman" panose="02020603050405020304" pitchFamily="18" charset="0"/>
              </a:defRPr>
            </a:pPr>
            <a:endParaRPr lang="ru-RU"/>
          </a:p>
        </c:txPr>
        <c:crossAx val="100140544"/>
        <c:crosses val="autoZero"/>
        <c:auto val="1"/>
        <c:lblAlgn val="ctr"/>
        <c:lblOffset val="100"/>
        <c:noMultiLvlLbl val="0"/>
      </c:catAx>
      <c:valAx>
        <c:axId val="100140544"/>
        <c:scaling>
          <c:orientation val="minMax"/>
        </c:scaling>
        <c:delete val="0"/>
        <c:axPos val="l"/>
        <c:majorGridlines/>
        <c:numFmt formatCode="#,##0" sourceLinked="1"/>
        <c:majorTickMark val="out"/>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ru-RU"/>
          </a:p>
        </c:txPr>
        <c:crossAx val="100000512"/>
        <c:crosses val="autoZero"/>
        <c:crossBetween val="between"/>
      </c:valAx>
    </c:plotArea>
    <c:plotVisOnly val="1"/>
    <c:dispBlanksAs val="gap"/>
    <c:showDLblsOverMax val="0"/>
  </c:chart>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spPr>
            <a:scene3d>
              <a:camera prst="orthographicFront"/>
              <a:lightRig rig="threePt" dir="t"/>
            </a:scene3d>
            <a:sp3d/>
          </c:spPr>
          <c:invertIfNegative val="0"/>
          <c:dPt>
            <c:idx val="0"/>
            <c:invertIfNegative val="0"/>
            <c:bubble3D val="0"/>
            <c:spPr>
              <a:gradFill flip="none" rotWithShape="1">
                <a:gsLst>
                  <a:gs pos="0">
                    <a:srgbClr val="00BC55">
                      <a:tint val="66000"/>
                      <a:satMod val="160000"/>
                    </a:srgbClr>
                  </a:gs>
                  <a:gs pos="50000">
                    <a:srgbClr val="00BC55">
                      <a:tint val="44500"/>
                      <a:satMod val="160000"/>
                    </a:srgbClr>
                  </a:gs>
                  <a:gs pos="100000">
                    <a:srgbClr val="00BC55">
                      <a:tint val="23500"/>
                      <a:satMod val="160000"/>
                    </a:srgbClr>
                  </a:gs>
                </a:gsLst>
                <a:lin ang="5400000" scaled="1"/>
                <a:tileRect/>
              </a:gradFill>
              <a:scene3d>
                <a:camera prst="orthographicFront"/>
                <a:lightRig rig="threePt" dir="t"/>
              </a:scene3d>
              <a:sp3d/>
            </c:spPr>
          </c:dPt>
          <c:dPt>
            <c:idx val="1"/>
            <c:invertIfNegative val="0"/>
            <c:bubble3D val="0"/>
            <c:spPr>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scene3d>
                <a:camera prst="orthographicFront"/>
                <a:lightRig rig="threePt" dir="t"/>
              </a:scene3d>
              <a:sp3d/>
            </c:spPr>
          </c:dPt>
          <c:dPt>
            <c:idx val="2"/>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3"/>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Pt>
            <c:idx val="4"/>
            <c:invertIfNegative val="0"/>
            <c:bubble3D val="0"/>
            <c: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scene3d>
                <a:camera prst="orthographicFront"/>
                <a:lightRig rig="threePt" dir="t"/>
              </a:scene3d>
              <a:sp3d/>
            </c:spPr>
          </c:dPt>
          <c:dLbls>
            <c:dLbl>
              <c:idx val="0"/>
              <c:layout>
                <c:manualLayout>
                  <c:x val="1.1158005615478507E-2"/>
                  <c:y val="-0.38737865324774168"/>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6.2328964552736746E-3"/>
                  <c:y val="-0.3978834364693755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3.3718289653152947E-2"/>
                  <c:y val="-8.9419430252311333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663901969586129E-2"/>
                  <c:y val="-9.0069396052035802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3886184631605597E-2"/>
                  <c:y val="-8.7386039222738451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3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 (2)'!$B$8:$B$12</c:f>
              <c:strCache>
                <c:ptCount val="5"/>
                <c:pt idx="0">
                  <c:v>2017 план</c:v>
                </c:pt>
                <c:pt idx="1">
                  <c:v>2017 факт</c:v>
                </c:pt>
                <c:pt idx="2">
                  <c:v>2018</c:v>
                </c:pt>
                <c:pt idx="3">
                  <c:v>2019</c:v>
                </c:pt>
                <c:pt idx="4">
                  <c:v>2020</c:v>
                </c:pt>
              </c:strCache>
            </c:strRef>
          </c:cat>
          <c:val>
            <c:numRef>
              <c:f>'Лист1 (2)'!$C$8:$C$12</c:f>
              <c:numCache>
                <c:formatCode>#,##0</c:formatCode>
                <c:ptCount val="5"/>
                <c:pt idx="0">
                  <c:v>1468.8</c:v>
                </c:pt>
                <c:pt idx="1">
                  <c:v>1468.8</c:v>
                </c:pt>
                <c:pt idx="2">
                  <c:v>56.722000000000001</c:v>
                </c:pt>
                <c:pt idx="3">
                  <c:v>5.99</c:v>
                </c:pt>
                <c:pt idx="4">
                  <c:v>6</c:v>
                </c:pt>
              </c:numCache>
            </c:numRef>
          </c:val>
        </c:ser>
        <c:dLbls>
          <c:showLegendKey val="0"/>
          <c:showVal val="1"/>
          <c:showCatName val="0"/>
          <c:showSerName val="0"/>
          <c:showPercent val="0"/>
          <c:showBubbleSize val="0"/>
        </c:dLbls>
        <c:gapWidth val="150"/>
        <c:shape val="box"/>
        <c:axId val="222783744"/>
        <c:axId val="222788608"/>
        <c:axId val="0"/>
      </c:bar3DChart>
      <c:catAx>
        <c:axId val="222783744"/>
        <c:scaling>
          <c:orientation val="minMax"/>
        </c:scaling>
        <c:delete val="0"/>
        <c:axPos val="b"/>
        <c:numFmt formatCode="General" sourceLinked="0"/>
        <c:majorTickMark val="out"/>
        <c:minorTickMark val="none"/>
        <c:tickLblPos val="nextTo"/>
        <c:txPr>
          <a:bodyPr/>
          <a:lstStyle/>
          <a:p>
            <a:pPr>
              <a:defRPr sz="1300" b="1">
                <a:latin typeface="Times New Roman" panose="02020603050405020304" pitchFamily="18" charset="0"/>
                <a:cs typeface="Times New Roman" panose="02020603050405020304" pitchFamily="18" charset="0"/>
              </a:defRPr>
            </a:pPr>
            <a:endParaRPr lang="ru-RU"/>
          </a:p>
        </c:txPr>
        <c:crossAx val="222788608"/>
        <c:crosses val="autoZero"/>
        <c:auto val="1"/>
        <c:lblAlgn val="ctr"/>
        <c:lblOffset val="100"/>
        <c:noMultiLvlLbl val="0"/>
      </c:catAx>
      <c:valAx>
        <c:axId val="222788608"/>
        <c:scaling>
          <c:orientation val="minMax"/>
        </c:scaling>
        <c:delete val="0"/>
        <c:axPos val="l"/>
        <c:majorGridlines/>
        <c:numFmt formatCode="#,##0" sourceLinked="1"/>
        <c:majorTickMark val="out"/>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ru-RU"/>
          </a:p>
        </c:txPr>
        <c:crossAx val="222783744"/>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solidFill>
              <a:srgbClr val="FF0000"/>
            </a:solidFill>
          </c:spPr>
          <c:invertIfNegative val="0"/>
          <c:dPt>
            <c:idx val="0"/>
            <c:invertIfNegative val="0"/>
            <c:bubble3D val="0"/>
            <c:spPr>
              <a:solidFill>
                <a:srgbClr val="FF0000"/>
              </a:solidFill>
            </c:spPr>
          </c:dPt>
          <c:dPt>
            <c:idx val="1"/>
            <c:invertIfNegative val="0"/>
            <c:bubble3D val="0"/>
            <c:spPr>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c:spPr>
          </c:dPt>
          <c:dPt>
            <c:idx val="2"/>
            <c:invertIfNegative val="0"/>
            <c:bubble3D val="0"/>
            <c:spPr>
              <a:gradFill flip="none" rotWithShape="1">
                <a:gsLst>
                  <a:gs pos="0">
                    <a:srgbClr val="C00000"/>
                  </a:gs>
                  <a:gs pos="50000">
                    <a:srgbClr val="FF0000"/>
                  </a:gs>
                  <a:gs pos="100000">
                    <a:srgbClr val="FF0000"/>
                  </a:gs>
                </a:gsLst>
                <a:lin ang="5400000" scaled="1"/>
                <a:tileRect/>
              </a:gradFill>
            </c:spPr>
          </c:dPt>
          <c:dPt>
            <c:idx val="3"/>
            <c:invertIfNegative val="0"/>
            <c:bubble3D val="0"/>
            <c:spPr>
              <a:gradFill flip="none" rotWithShape="1">
                <a:gsLst>
                  <a:gs pos="0">
                    <a:srgbClr val="006D2A"/>
                  </a:gs>
                  <a:gs pos="50000">
                    <a:srgbClr val="009E41"/>
                  </a:gs>
                  <a:gs pos="100000">
                    <a:srgbClr val="00BD4F"/>
                  </a:gs>
                </a:gsLst>
                <a:lin ang="5400000" scaled="1"/>
                <a:tileRect/>
              </a:gradFill>
            </c:spPr>
          </c:dPt>
          <c:dPt>
            <c:idx val="4"/>
            <c:invertIfNegative val="0"/>
            <c:bubble3D val="0"/>
            <c:spPr>
              <a:solidFill>
                <a:srgbClr val="00B050"/>
              </a:solidFill>
            </c:spPr>
          </c:dPt>
          <c:dPt>
            <c:idx val="5"/>
            <c:invertIfNegative val="0"/>
            <c:bubble3D val="0"/>
            <c:spPr>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c:spPr>
          </c:dPt>
          <c:dPt>
            <c:idx val="6"/>
            <c:invertIfNegative val="0"/>
            <c:bubble3D val="0"/>
            <c:spPr>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c:spPr>
          </c:dPt>
          <c:dLbls>
            <c:dLbl>
              <c:idx val="0"/>
              <c:layout>
                <c:manualLayout>
                  <c:x val="9.2772297353092573E-2"/>
                  <c:y val="3.5093594893909575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100" b="1">
                    <a:latin typeface="Times New Roman" panose="02020603050405020304" pitchFamily="18" charset="0"/>
                    <a:cs typeface="Times New Roman" panose="02020603050405020304" pitchFamily="18" charset="0"/>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Лист1!$A$5:$A$12</c:f>
              <c:numCache>
                <c:formatCode>General</c:formatCode>
                <c:ptCount val="8"/>
                <c:pt idx="0">
                  <c:v>2020</c:v>
                </c:pt>
                <c:pt idx="1">
                  <c:v>2019</c:v>
                </c:pt>
                <c:pt idx="2">
                  <c:v>2018</c:v>
                </c:pt>
                <c:pt idx="3">
                  <c:v>2017</c:v>
                </c:pt>
                <c:pt idx="4">
                  <c:v>2016</c:v>
                </c:pt>
                <c:pt idx="5">
                  <c:v>2015</c:v>
                </c:pt>
                <c:pt idx="6">
                  <c:v>2014</c:v>
                </c:pt>
                <c:pt idx="7">
                  <c:v>2013</c:v>
                </c:pt>
              </c:numCache>
            </c:numRef>
          </c:cat>
          <c:val>
            <c:numRef>
              <c:f>Лист1!$B$5:$B$12</c:f>
              <c:numCache>
                <c:formatCode>#,##0</c:formatCode>
                <c:ptCount val="8"/>
                <c:pt idx="0">
                  <c:v>-79.214399999999998</c:v>
                </c:pt>
                <c:pt idx="1">
                  <c:v>195.51900000000001</c:v>
                </c:pt>
                <c:pt idx="2">
                  <c:v>-1240.3117999999999</c:v>
                </c:pt>
                <c:pt idx="3">
                  <c:v>107.61799999999999</c:v>
                </c:pt>
                <c:pt idx="4">
                  <c:v>1703</c:v>
                </c:pt>
                <c:pt idx="5">
                  <c:v>-2886.1</c:v>
                </c:pt>
                <c:pt idx="6">
                  <c:v>-3313.7</c:v>
                </c:pt>
                <c:pt idx="7">
                  <c:v>-1169.7</c:v>
                </c:pt>
              </c:numCache>
            </c:numRef>
          </c:val>
        </c:ser>
        <c:dLbls>
          <c:showLegendKey val="0"/>
          <c:showVal val="0"/>
          <c:showCatName val="0"/>
          <c:showSerName val="0"/>
          <c:showPercent val="0"/>
          <c:showBubbleSize val="0"/>
        </c:dLbls>
        <c:gapWidth val="150"/>
        <c:axId val="139858688"/>
        <c:axId val="139860224"/>
      </c:barChart>
      <c:catAx>
        <c:axId val="139858688"/>
        <c:scaling>
          <c:orientation val="minMax"/>
        </c:scaling>
        <c:delete val="0"/>
        <c:axPos val="l"/>
        <c:numFmt formatCode="General" sourceLinked="1"/>
        <c:majorTickMark val="out"/>
        <c:minorTickMark val="none"/>
        <c:tickLblPos val="nextTo"/>
        <c:txPr>
          <a:bodyPr/>
          <a:lstStyle/>
          <a:p>
            <a:pPr>
              <a:defRPr sz="900">
                <a:latin typeface="Times New Roman" panose="02020603050405020304" pitchFamily="18" charset="0"/>
                <a:cs typeface="Times New Roman" panose="02020603050405020304" pitchFamily="18" charset="0"/>
              </a:defRPr>
            </a:pPr>
            <a:endParaRPr lang="ru-RU"/>
          </a:p>
        </c:txPr>
        <c:crossAx val="139860224"/>
        <c:crosses val="autoZero"/>
        <c:auto val="1"/>
        <c:lblAlgn val="ctr"/>
        <c:lblOffset val="100"/>
        <c:noMultiLvlLbl val="0"/>
      </c:catAx>
      <c:valAx>
        <c:axId val="139860224"/>
        <c:scaling>
          <c:orientation val="minMax"/>
        </c:scaling>
        <c:delete val="1"/>
        <c:axPos val="b"/>
        <c:numFmt formatCode="#,##0" sourceLinked="1"/>
        <c:majorTickMark val="out"/>
        <c:minorTickMark val="none"/>
        <c:tickLblPos val="nextTo"/>
        <c:crossAx val="139858688"/>
        <c:crosses val="autoZero"/>
        <c:crossBetween val="between"/>
      </c:valAx>
      <c:spPr>
        <a:noFill/>
        <a:ln w="25400">
          <a:noFill/>
        </a:ln>
      </c:spPr>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3167180885764878E-2"/>
          <c:y val="4.8500415502001966E-2"/>
          <c:w val="0.68069081398130937"/>
          <c:h val="0.58097919913773322"/>
        </c:manualLayout>
      </c:layout>
      <c:barChart>
        <c:barDir val="col"/>
        <c:grouping val="stacked"/>
        <c:varyColors val="0"/>
        <c:ser>
          <c:idx val="0"/>
          <c:order val="0"/>
          <c:tx>
            <c:strRef>
              <c:f>Лист1!$B$1</c:f>
              <c:strCache>
                <c:ptCount val="1"/>
                <c:pt idx="0">
                  <c:v>Ценные бумаги</c:v>
                </c:pt>
              </c:strCache>
            </c:strRef>
          </c:tx>
          <c:spPr>
            <a:solidFill>
              <a:srgbClr val="92D050"/>
            </a:solidFill>
            <a:ln>
              <a:solidFill>
                <a:schemeClr val="bg1"/>
              </a:solidFill>
            </a:ln>
            <a:scene3d>
              <a:camera prst="orthographicFront"/>
              <a:lightRig rig="threePt" dir="t"/>
            </a:scene3d>
            <a:sp3d>
              <a:bevelT/>
            </a:sp3d>
          </c:spPr>
          <c:invertIfNegative val="0"/>
          <c:dPt>
            <c:idx val="1"/>
            <c:invertIfNegative val="0"/>
            <c:bubble3D val="0"/>
            <c:spPr>
              <a:solidFill>
                <a:srgbClr val="FFFF00"/>
              </a:solidFill>
              <a:ln>
                <a:solidFill>
                  <a:schemeClr val="bg1"/>
                </a:solidFill>
              </a:ln>
              <a:scene3d>
                <a:camera prst="orthographicFront"/>
                <a:lightRig rig="threePt" dir="t"/>
              </a:scene3d>
              <a:sp3d>
                <a:bevelT/>
              </a:sp3d>
            </c:spPr>
          </c:dPt>
          <c:dPt>
            <c:idx val="3"/>
            <c:invertIfNegative val="0"/>
            <c:bubble3D val="0"/>
            <c:spPr>
              <a:solidFill>
                <a:srgbClr val="FFFF00"/>
              </a:solidFill>
              <a:ln>
                <a:solidFill>
                  <a:schemeClr val="bg1"/>
                </a:solidFill>
              </a:ln>
              <a:scene3d>
                <a:camera prst="orthographicFront"/>
                <a:lightRig rig="threePt" dir="t"/>
              </a:scene3d>
              <a:sp3d>
                <a:bevelT/>
              </a:sp3d>
            </c:spPr>
          </c:dPt>
          <c:dPt>
            <c:idx val="5"/>
            <c:invertIfNegative val="0"/>
            <c:bubble3D val="0"/>
            <c:spPr>
              <a:solidFill>
                <a:srgbClr val="FFFF00"/>
              </a:solidFill>
              <a:ln>
                <a:solidFill>
                  <a:schemeClr val="bg1"/>
                </a:solidFill>
              </a:ln>
              <a:scene3d>
                <a:camera prst="orthographicFront"/>
                <a:lightRig rig="threePt" dir="t"/>
              </a:scene3d>
              <a:sp3d>
                <a:bevelT/>
              </a:sp3d>
            </c:spPr>
          </c:dPt>
          <c:dPt>
            <c:idx val="7"/>
            <c:invertIfNegative val="0"/>
            <c:bubble3D val="0"/>
            <c:spPr>
              <a:solidFill>
                <a:srgbClr val="FFFF00"/>
              </a:solidFill>
              <a:ln>
                <a:solidFill>
                  <a:schemeClr val="bg1"/>
                </a:solidFill>
              </a:ln>
              <a:scene3d>
                <a:camera prst="orthographicFront"/>
                <a:lightRig rig="threePt" dir="t"/>
              </a:scene3d>
              <a:sp3d>
                <a:bevelT/>
              </a:sp3d>
            </c:spPr>
          </c:dPt>
          <c:dPt>
            <c:idx val="9"/>
            <c:invertIfNegative val="0"/>
            <c:bubble3D val="0"/>
            <c:spPr>
              <a:solidFill>
                <a:srgbClr val="FFFF00"/>
              </a:solidFill>
              <a:ln>
                <a:solidFill>
                  <a:schemeClr val="bg1"/>
                </a:solidFill>
              </a:ln>
              <a:scene3d>
                <a:camera prst="orthographicFront"/>
                <a:lightRig rig="threePt" dir="t"/>
              </a:scene3d>
              <a:sp3d>
                <a:bevelT/>
              </a:sp3d>
            </c:spPr>
          </c:dPt>
          <c:dPt>
            <c:idx val="11"/>
            <c:invertIfNegative val="0"/>
            <c:bubble3D val="0"/>
            <c:spPr>
              <a:solidFill>
                <a:srgbClr val="FFFF00"/>
              </a:solidFill>
              <a:ln>
                <a:solidFill>
                  <a:schemeClr val="bg1"/>
                </a:solidFill>
              </a:ln>
              <a:scene3d>
                <a:camera prst="orthographicFront"/>
                <a:lightRig rig="threePt" dir="t"/>
              </a:scene3d>
              <a:sp3d>
                <a:bevelT/>
              </a:sp3d>
            </c:spPr>
          </c:dPt>
          <c:dPt>
            <c:idx val="13"/>
            <c:invertIfNegative val="0"/>
            <c:bubble3D val="0"/>
            <c:spPr>
              <a:solidFill>
                <a:srgbClr val="FFFF00"/>
              </a:solidFill>
              <a:ln>
                <a:solidFill>
                  <a:schemeClr val="bg1"/>
                </a:solidFill>
              </a:ln>
              <a:scene3d>
                <a:camera prst="orthographicFront"/>
                <a:lightRig rig="threePt" dir="t"/>
              </a:scene3d>
              <a:sp3d>
                <a:bevelT/>
              </a:sp3d>
            </c:spPr>
          </c:dPt>
          <c:dLbls>
            <c:dLbl>
              <c:idx val="6"/>
              <c:tx>
                <c:rich>
                  <a:bodyPr/>
                  <a:lstStyle/>
                  <a:p>
                    <a:pPr>
                      <a:defRPr sz="1100" b="1">
                        <a:solidFill>
                          <a:schemeClr val="accent1">
                            <a:lumMod val="75000"/>
                          </a:schemeClr>
                        </a:solidFill>
                        <a:latin typeface="Times New Roman" panose="02020603050405020304" pitchFamily="18" charset="0"/>
                        <a:cs typeface="Times New Roman" panose="02020603050405020304" pitchFamily="18" charset="0"/>
                      </a:defRPr>
                    </a:pPr>
                    <a:r>
                      <a:rPr lang="en-US" dirty="0">
                        <a:solidFill>
                          <a:schemeClr val="accent1">
                            <a:lumMod val="75000"/>
                          </a:schemeClr>
                        </a:solidFill>
                      </a:rPr>
                      <a:t>375</a:t>
                    </a:r>
                  </a:p>
                </c:rich>
              </c:tx>
              <c:spPr/>
              <c:dLblPos val="ctr"/>
              <c:showLegendKey val="0"/>
              <c:showVal val="1"/>
              <c:showCatName val="0"/>
              <c:showSerName val="0"/>
              <c:showPercent val="0"/>
              <c:showBubbleSize val="0"/>
              <c:extLst>
                <c:ext xmlns:c15="http://schemas.microsoft.com/office/drawing/2012/chart" uri="{CE6537A1-D6FC-4f65-9D91-7224C49458BB}"/>
              </c:extLst>
            </c:dLbl>
            <c:dLbl>
              <c:idx val="7"/>
              <c:spPr/>
              <c:txPr>
                <a:bodyPr/>
                <a:lstStyle/>
                <a:p>
                  <a:pPr>
                    <a:defRPr sz="1100" b="1">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dLbl>
            <c:spPr>
              <a:noFill/>
              <a:ln>
                <a:noFill/>
              </a:ln>
              <a:effectLst/>
            </c:spPr>
            <c:txPr>
              <a:bodyPr/>
              <a:lstStyle/>
              <a:p>
                <a:pPr>
                  <a:defRPr sz="1100" b="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Лист1!$A$2:$A$15</c:f>
              <c:strCache>
                <c:ptCount val="14"/>
                <c:pt idx="0">
                  <c:v>Госдолг на 01.01.2015</c:v>
                </c:pt>
                <c:pt idx="1">
                  <c:v>Расходы на обслуживание 2014 год</c:v>
                </c:pt>
                <c:pt idx="2">
                  <c:v>Госдолг на 01.01.2016</c:v>
                </c:pt>
                <c:pt idx="3">
                  <c:v>Расходы на обслуживание 2015 год</c:v>
                </c:pt>
                <c:pt idx="4">
                  <c:v>Госдолг на 01.01.2017</c:v>
                </c:pt>
                <c:pt idx="5">
                  <c:v>Расходы на обслуживание 2016 год</c:v>
                </c:pt>
                <c:pt idx="6">
                  <c:v>Госдолг на 01.01.2018</c:v>
                </c:pt>
                <c:pt idx="7">
                  <c:v>Расходы на обслуживание 2017 год</c:v>
                </c:pt>
                <c:pt idx="8">
                  <c:v>Госдолг на 01.01.2019</c:v>
                </c:pt>
                <c:pt idx="9">
                  <c:v>Расходы на обслуживание 2018 год</c:v>
                </c:pt>
                <c:pt idx="10">
                  <c:v>Госдолг на 01.01.2020</c:v>
                </c:pt>
                <c:pt idx="11">
                  <c:v>Расходы на обслуживание 2019 год</c:v>
                </c:pt>
                <c:pt idx="12">
                  <c:v>Госдолг на 01.01.2021</c:v>
                </c:pt>
                <c:pt idx="13">
                  <c:v>Расходы на обслуживание 2020 год</c:v>
                </c:pt>
              </c:strCache>
            </c:strRef>
          </c:cat>
          <c:val>
            <c:numRef>
              <c:f>Лист1!$B$2:$B$15</c:f>
              <c:numCache>
                <c:formatCode>#,##0</c:formatCode>
                <c:ptCount val="14"/>
                <c:pt idx="0">
                  <c:v>2000.1</c:v>
                </c:pt>
                <c:pt idx="1">
                  <c:v>415.58</c:v>
                </c:pt>
                <c:pt idx="2">
                  <c:v>1275</c:v>
                </c:pt>
                <c:pt idx="3">
                  <c:v>354.83800000000002</c:v>
                </c:pt>
                <c:pt idx="4">
                  <c:v>825</c:v>
                </c:pt>
                <c:pt idx="5">
                  <c:v>187.68799999999999</c:v>
                </c:pt>
                <c:pt idx="6">
                  <c:v>375</c:v>
                </c:pt>
                <c:pt idx="7">
                  <c:v>112.96599999999999</c:v>
                </c:pt>
                <c:pt idx="9">
                  <c:v>500.5</c:v>
                </c:pt>
                <c:pt idx="10">
                  <c:v>3000</c:v>
                </c:pt>
                <c:pt idx="11">
                  <c:v>500.5</c:v>
                </c:pt>
                <c:pt idx="12">
                  <c:v>3000</c:v>
                </c:pt>
                <c:pt idx="13">
                  <c:v>500.5</c:v>
                </c:pt>
              </c:numCache>
            </c:numRef>
          </c:val>
        </c:ser>
        <c:ser>
          <c:idx val="1"/>
          <c:order val="1"/>
          <c:tx>
            <c:strRef>
              <c:f>Лист1!$C$1</c:f>
              <c:strCache>
                <c:ptCount val="1"/>
                <c:pt idx="0">
                  <c:v>Бюджетные кредиты из федерального бюджета</c:v>
                </c:pt>
              </c:strCache>
            </c:strRef>
          </c:tx>
          <c:spPr>
            <a:solidFill>
              <a:schemeClr val="accent5">
                <a:lumMod val="60000"/>
                <a:lumOff val="40000"/>
              </a:schemeClr>
            </a:solidFill>
            <a:ln>
              <a:solidFill>
                <a:schemeClr val="bg1"/>
              </a:solidFill>
            </a:ln>
            <a:scene3d>
              <a:camera prst="orthographicFront"/>
              <a:lightRig rig="threePt" dir="t"/>
            </a:scene3d>
            <a:sp3d>
              <a:bevelT/>
            </a:sp3d>
          </c:spPr>
          <c:invertIfNegative val="0"/>
          <c:dLbls>
            <c:dLbl>
              <c:idx val="6"/>
              <c:tx>
                <c:rich>
                  <a:bodyPr/>
                  <a:lstStyle/>
                  <a:p>
                    <a:pPr>
                      <a:defRPr sz="1100" b="1">
                        <a:solidFill>
                          <a:schemeClr val="accent1">
                            <a:lumMod val="75000"/>
                          </a:schemeClr>
                        </a:solidFill>
                        <a:latin typeface="Times New Roman" panose="02020603050405020304" pitchFamily="18" charset="0"/>
                        <a:cs typeface="Times New Roman" panose="02020603050405020304" pitchFamily="18" charset="0"/>
                      </a:defRPr>
                    </a:pPr>
                    <a:r>
                      <a:rPr lang="en-US" dirty="0">
                        <a:solidFill>
                          <a:schemeClr val="accent1">
                            <a:lumMod val="75000"/>
                          </a:schemeClr>
                        </a:solidFill>
                      </a:rPr>
                      <a:t>7 646</a:t>
                    </a:r>
                  </a:p>
                </c:rich>
              </c:tx>
              <c:spPr/>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100" b="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Лист1!$A$2:$A$15</c:f>
              <c:strCache>
                <c:ptCount val="14"/>
                <c:pt idx="0">
                  <c:v>Госдолг на 01.01.2015</c:v>
                </c:pt>
                <c:pt idx="1">
                  <c:v>Расходы на обслуживание 2014 год</c:v>
                </c:pt>
                <c:pt idx="2">
                  <c:v>Госдолг на 01.01.2016</c:v>
                </c:pt>
                <c:pt idx="3">
                  <c:v>Расходы на обслуживание 2015 год</c:v>
                </c:pt>
                <c:pt idx="4">
                  <c:v>Госдолг на 01.01.2017</c:v>
                </c:pt>
                <c:pt idx="5">
                  <c:v>Расходы на обслуживание 2016 год</c:v>
                </c:pt>
                <c:pt idx="6">
                  <c:v>Госдолг на 01.01.2018</c:v>
                </c:pt>
                <c:pt idx="7">
                  <c:v>Расходы на обслуживание 2017 год</c:v>
                </c:pt>
                <c:pt idx="8">
                  <c:v>Госдолг на 01.01.2019</c:v>
                </c:pt>
                <c:pt idx="9">
                  <c:v>Расходы на обслуживание 2018 год</c:v>
                </c:pt>
                <c:pt idx="10">
                  <c:v>Госдолг на 01.01.2020</c:v>
                </c:pt>
                <c:pt idx="11">
                  <c:v>Расходы на обслуживание 2019 год</c:v>
                </c:pt>
                <c:pt idx="12">
                  <c:v>Госдолг на 01.01.2021</c:v>
                </c:pt>
                <c:pt idx="13">
                  <c:v>Расходы на обслуживание 2020 год</c:v>
                </c:pt>
              </c:strCache>
            </c:strRef>
          </c:cat>
          <c:val>
            <c:numRef>
              <c:f>Лист1!$C$2:$C$15</c:f>
              <c:numCache>
                <c:formatCode>General</c:formatCode>
                <c:ptCount val="14"/>
                <c:pt idx="0" formatCode="#,##0">
                  <c:v>3252.1831000000002</c:v>
                </c:pt>
                <c:pt idx="2" formatCode="#,##0">
                  <c:v>8827.9383999999991</c:v>
                </c:pt>
                <c:pt idx="4" formatCode="#,##0">
                  <c:v>8961.5794999999998</c:v>
                </c:pt>
                <c:pt idx="6" formatCode="#,##0">
                  <c:v>7645.8</c:v>
                </c:pt>
                <c:pt idx="8" formatCode="#,##0">
                  <c:v>7309.6450000000004</c:v>
                </c:pt>
                <c:pt idx="10" formatCode="#,##0">
                  <c:v>6973.4870000000001</c:v>
                </c:pt>
                <c:pt idx="12" formatCode="#,##0">
                  <c:v>6301.17</c:v>
                </c:pt>
              </c:numCache>
            </c:numRef>
          </c:val>
        </c:ser>
        <c:ser>
          <c:idx val="2"/>
          <c:order val="2"/>
          <c:tx>
            <c:strRef>
              <c:f>Лист1!$D$1</c:f>
              <c:strCache>
                <c:ptCount val="1"/>
                <c:pt idx="0">
                  <c:v>Государственные гарантии</c:v>
                </c:pt>
              </c:strCache>
            </c:strRef>
          </c:tx>
          <c:spPr>
            <a:solidFill>
              <a:schemeClr val="accent2">
                <a:lumMod val="60000"/>
                <a:lumOff val="40000"/>
              </a:schemeClr>
            </a:solidFill>
            <a:ln>
              <a:solidFill>
                <a:schemeClr val="bg1"/>
              </a:solidFill>
            </a:ln>
            <a:scene3d>
              <a:camera prst="orthographicFront"/>
              <a:lightRig rig="threePt" dir="t"/>
            </a:scene3d>
            <a:sp3d>
              <a:bevelT/>
            </a:sp3d>
          </c:spPr>
          <c:invertIfNegative val="0"/>
          <c:dPt>
            <c:idx val="0"/>
            <c:invertIfNegative val="0"/>
            <c:bubble3D val="0"/>
          </c:dPt>
          <c:dLbls>
            <c:dLbl>
              <c:idx val="6"/>
              <c:tx>
                <c:rich>
                  <a:bodyPr/>
                  <a:lstStyle/>
                  <a:p>
                    <a:pPr>
                      <a:defRPr sz="1100" b="1">
                        <a:solidFill>
                          <a:schemeClr val="accent1">
                            <a:lumMod val="75000"/>
                          </a:schemeClr>
                        </a:solidFill>
                        <a:latin typeface="Times New Roman" panose="02020603050405020304" pitchFamily="18" charset="0"/>
                        <a:cs typeface="Times New Roman" panose="02020603050405020304" pitchFamily="18" charset="0"/>
                      </a:defRPr>
                    </a:pPr>
                    <a:r>
                      <a:rPr lang="en-US" dirty="0">
                        <a:solidFill>
                          <a:schemeClr val="accent1">
                            <a:lumMod val="75000"/>
                          </a:schemeClr>
                        </a:solidFill>
                      </a:rPr>
                      <a:t>100</a:t>
                    </a:r>
                  </a:p>
                </c:rich>
              </c:tx>
              <c:spPr/>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100" b="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Лист1!$A$2:$A$15</c:f>
              <c:strCache>
                <c:ptCount val="14"/>
                <c:pt idx="0">
                  <c:v>Госдолг на 01.01.2015</c:v>
                </c:pt>
                <c:pt idx="1">
                  <c:v>Расходы на обслуживание 2014 год</c:v>
                </c:pt>
                <c:pt idx="2">
                  <c:v>Госдолг на 01.01.2016</c:v>
                </c:pt>
                <c:pt idx="3">
                  <c:v>Расходы на обслуживание 2015 год</c:v>
                </c:pt>
                <c:pt idx="4">
                  <c:v>Госдолг на 01.01.2017</c:v>
                </c:pt>
                <c:pt idx="5">
                  <c:v>Расходы на обслуживание 2016 год</c:v>
                </c:pt>
                <c:pt idx="6">
                  <c:v>Госдолг на 01.01.2018</c:v>
                </c:pt>
                <c:pt idx="7">
                  <c:v>Расходы на обслуживание 2017 год</c:v>
                </c:pt>
                <c:pt idx="8">
                  <c:v>Госдолг на 01.01.2019</c:v>
                </c:pt>
                <c:pt idx="9">
                  <c:v>Расходы на обслуживание 2018 год</c:v>
                </c:pt>
                <c:pt idx="10">
                  <c:v>Госдолг на 01.01.2020</c:v>
                </c:pt>
                <c:pt idx="11">
                  <c:v>Расходы на обслуживание 2019 год</c:v>
                </c:pt>
                <c:pt idx="12">
                  <c:v>Госдолг на 01.01.2021</c:v>
                </c:pt>
                <c:pt idx="13">
                  <c:v>Расходы на обслуживание 2020 год</c:v>
                </c:pt>
              </c:strCache>
            </c:strRef>
          </c:cat>
          <c:val>
            <c:numRef>
              <c:f>Лист1!$D$2:$D$15</c:f>
              <c:numCache>
                <c:formatCode>General</c:formatCode>
                <c:ptCount val="14"/>
                <c:pt idx="0" formatCode="#,##0">
                  <c:v>662.43730000000005</c:v>
                </c:pt>
                <c:pt idx="2" formatCode="#,##0">
                  <c:v>29.153099999999998</c:v>
                </c:pt>
                <c:pt idx="4" formatCode="#,##0">
                  <c:v>12.4</c:v>
                </c:pt>
                <c:pt idx="6" formatCode="#,##0">
                  <c:v>100</c:v>
                </c:pt>
                <c:pt idx="8" formatCode="#,##0">
                  <c:v>100</c:v>
                </c:pt>
                <c:pt idx="10" formatCode="#,##0">
                  <c:v>76.900000000000006</c:v>
                </c:pt>
                <c:pt idx="12" formatCode="#,##0">
                  <c:v>51.7</c:v>
                </c:pt>
              </c:numCache>
            </c:numRef>
          </c:val>
        </c:ser>
        <c:ser>
          <c:idx val="3"/>
          <c:order val="3"/>
          <c:tx>
            <c:strRef>
              <c:f>Лист1!$E$1</c:f>
              <c:strCache>
                <c:ptCount val="1"/>
                <c:pt idx="0">
                  <c:v>Кредиты кредитных организаций</c:v>
                </c:pt>
              </c:strCache>
            </c:strRef>
          </c:tx>
          <c:spPr>
            <a:solidFill>
              <a:schemeClr val="accent4">
                <a:lumMod val="40000"/>
                <a:lumOff val="60000"/>
              </a:schemeClr>
            </a:solidFill>
            <a:ln>
              <a:solidFill>
                <a:schemeClr val="bg1"/>
              </a:solidFill>
            </a:ln>
            <a:scene3d>
              <a:camera prst="orthographicFront"/>
              <a:lightRig rig="threePt" dir="t"/>
            </a:scene3d>
            <a:sp3d>
              <a:bevelT/>
            </a:sp3d>
          </c:spPr>
          <c:invertIfNegative val="0"/>
          <c:dPt>
            <c:idx val="0"/>
            <c:invertIfNegative val="0"/>
            <c:bubble3D val="0"/>
          </c:dPt>
          <c:dLbls>
            <c:dLbl>
              <c:idx val="6"/>
              <c:tx>
                <c:rich>
                  <a:bodyPr/>
                  <a:lstStyle/>
                  <a:p>
                    <a:pPr>
                      <a:defRPr sz="1100" b="1">
                        <a:solidFill>
                          <a:schemeClr val="accent1">
                            <a:lumMod val="75000"/>
                          </a:schemeClr>
                        </a:solidFill>
                        <a:latin typeface="Times New Roman" panose="02020603050405020304" pitchFamily="18" charset="0"/>
                        <a:cs typeface="Times New Roman" panose="02020603050405020304" pitchFamily="18" charset="0"/>
                      </a:defRPr>
                    </a:pPr>
                    <a:r>
                      <a:rPr lang="en-US" dirty="0">
                        <a:solidFill>
                          <a:schemeClr val="accent1">
                            <a:lumMod val="75000"/>
                          </a:schemeClr>
                        </a:solidFill>
                      </a:rPr>
                      <a:t>6 000</a:t>
                    </a:r>
                  </a:p>
                </c:rich>
              </c:tx>
              <c:spPr/>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100" b="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Лист1!$A$2:$A$15</c:f>
              <c:strCache>
                <c:ptCount val="14"/>
                <c:pt idx="0">
                  <c:v>Госдолг на 01.01.2015</c:v>
                </c:pt>
                <c:pt idx="1">
                  <c:v>Расходы на обслуживание 2014 год</c:v>
                </c:pt>
                <c:pt idx="2">
                  <c:v>Госдолг на 01.01.2016</c:v>
                </c:pt>
                <c:pt idx="3">
                  <c:v>Расходы на обслуживание 2015 год</c:v>
                </c:pt>
                <c:pt idx="4">
                  <c:v>Госдолг на 01.01.2017</c:v>
                </c:pt>
                <c:pt idx="5">
                  <c:v>Расходы на обслуживание 2016 год</c:v>
                </c:pt>
                <c:pt idx="6">
                  <c:v>Госдолг на 01.01.2018</c:v>
                </c:pt>
                <c:pt idx="7">
                  <c:v>Расходы на обслуживание 2017 год</c:v>
                </c:pt>
                <c:pt idx="8">
                  <c:v>Госдолг на 01.01.2019</c:v>
                </c:pt>
                <c:pt idx="9">
                  <c:v>Расходы на обслуживание 2018 год</c:v>
                </c:pt>
                <c:pt idx="10">
                  <c:v>Госдолг на 01.01.2020</c:v>
                </c:pt>
                <c:pt idx="11">
                  <c:v>Расходы на обслуживание 2019 год</c:v>
                </c:pt>
                <c:pt idx="12">
                  <c:v>Госдолг на 01.01.2021</c:v>
                </c:pt>
                <c:pt idx="13">
                  <c:v>Расходы на обслуживание 2020 год</c:v>
                </c:pt>
              </c:strCache>
            </c:strRef>
          </c:cat>
          <c:val>
            <c:numRef>
              <c:f>Лист1!$E$2:$E$15</c:f>
              <c:numCache>
                <c:formatCode>General</c:formatCode>
                <c:ptCount val="14"/>
                <c:pt idx="0" formatCode="#,##0">
                  <c:v>5846.8559999999998</c:v>
                </c:pt>
                <c:pt idx="2" formatCode="#,##0">
                  <c:v>3700</c:v>
                </c:pt>
                <c:pt idx="4" formatCode="#,##0">
                  <c:v>4085</c:v>
                </c:pt>
                <c:pt idx="6" formatCode="#,##0">
                  <c:v>6000</c:v>
                </c:pt>
                <c:pt idx="8" formatCode="#,##0">
                  <c:v>6588</c:v>
                </c:pt>
                <c:pt idx="10" formatCode="#,##0">
                  <c:v>3782.2089999999998</c:v>
                </c:pt>
                <c:pt idx="12" formatCode="#,##0">
                  <c:v>4515.7389999999996</c:v>
                </c:pt>
              </c:numCache>
            </c:numRef>
          </c:val>
        </c:ser>
        <c:ser>
          <c:idx val="4"/>
          <c:order val="4"/>
          <c:tx>
            <c:strRef>
              <c:f>Лист1!$F$1</c:f>
              <c:strCache>
                <c:ptCount val="1"/>
                <c:pt idx="0">
                  <c:v>Кредиты международных финансовых организаций</c:v>
                </c:pt>
              </c:strCache>
            </c:strRef>
          </c:tx>
          <c:spPr>
            <a:solidFill>
              <a:schemeClr val="accent6">
                <a:lumMod val="40000"/>
                <a:lumOff val="60000"/>
              </a:schemeClr>
            </a:solidFill>
            <a:ln>
              <a:solidFill>
                <a:schemeClr val="bg1"/>
              </a:solidFill>
            </a:ln>
            <a:scene3d>
              <a:camera prst="orthographicFront"/>
              <a:lightRig rig="threePt" dir="t"/>
            </a:scene3d>
            <a:sp3d>
              <a:bevelT/>
            </a:sp3d>
          </c:spPr>
          <c:invertIfNegative val="0"/>
          <c:dPt>
            <c:idx val="0"/>
            <c:invertIfNegative val="0"/>
            <c:bubble3D val="0"/>
          </c:dPt>
          <c:dLbls>
            <c:dLbl>
              <c:idx val="6"/>
              <c:spPr/>
              <c:txPr>
                <a:bodyPr/>
                <a:lstStyle/>
                <a:p>
                  <a:pPr>
                    <a:defRPr sz="1100" b="1">
                      <a:solidFill>
                        <a:schemeClr val="accent1">
                          <a:lumMod val="50000"/>
                        </a:schemeClr>
                      </a:solidFill>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dLbl>
            <c:spPr>
              <a:noFill/>
              <a:ln>
                <a:noFill/>
              </a:ln>
              <a:effectLst/>
            </c:spPr>
            <c:txPr>
              <a:bodyPr/>
              <a:lstStyle/>
              <a:p>
                <a:pPr>
                  <a:defRPr sz="1100" b="0">
                    <a:latin typeface="Times New Roman" panose="02020603050405020304" pitchFamily="18" charset="0"/>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Лист1!$A$2:$A$15</c:f>
              <c:strCache>
                <c:ptCount val="14"/>
                <c:pt idx="0">
                  <c:v>Госдолг на 01.01.2015</c:v>
                </c:pt>
                <c:pt idx="1">
                  <c:v>Расходы на обслуживание 2014 год</c:v>
                </c:pt>
                <c:pt idx="2">
                  <c:v>Госдолг на 01.01.2016</c:v>
                </c:pt>
                <c:pt idx="3">
                  <c:v>Расходы на обслуживание 2015 год</c:v>
                </c:pt>
                <c:pt idx="4">
                  <c:v>Госдолг на 01.01.2017</c:v>
                </c:pt>
                <c:pt idx="5">
                  <c:v>Расходы на обслуживание 2016 год</c:v>
                </c:pt>
                <c:pt idx="6">
                  <c:v>Госдолг на 01.01.2018</c:v>
                </c:pt>
                <c:pt idx="7">
                  <c:v>Расходы на обслуживание 2017 год</c:v>
                </c:pt>
                <c:pt idx="8">
                  <c:v>Госдолг на 01.01.2019</c:v>
                </c:pt>
                <c:pt idx="9">
                  <c:v>Расходы на обслуживание 2018 год</c:v>
                </c:pt>
                <c:pt idx="10">
                  <c:v>Госдолг на 01.01.2020</c:v>
                </c:pt>
                <c:pt idx="11">
                  <c:v>Расходы на обслуживание 2019 год</c:v>
                </c:pt>
                <c:pt idx="12">
                  <c:v>Госдолг на 01.01.2021</c:v>
                </c:pt>
                <c:pt idx="13">
                  <c:v>Расходы на обслуживание 2020 год</c:v>
                </c:pt>
              </c:strCache>
            </c:strRef>
          </c:cat>
          <c:val>
            <c:numRef>
              <c:f>Лист1!$F$2:$F$15</c:f>
              <c:numCache>
                <c:formatCode>General</c:formatCode>
                <c:ptCount val="14"/>
                <c:pt idx="0" formatCode="#,##0">
                  <c:v>500</c:v>
                </c:pt>
                <c:pt idx="2" formatCode="#,##0">
                  <c:v>458.33300000000003</c:v>
                </c:pt>
                <c:pt idx="4" formatCode="#,##0">
                  <c:v>374.99900000000002</c:v>
                </c:pt>
              </c:numCache>
            </c:numRef>
          </c:val>
        </c:ser>
        <c:dLbls>
          <c:showLegendKey val="0"/>
          <c:showVal val="0"/>
          <c:showCatName val="0"/>
          <c:showSerName val="0"/>
          <c:showPercent val="0"/>
          <c:showBubbleSize val="0"/>
        </c:dLbls>
        <c:gapWidth val="0"/>
        <c:overlap val="100"/>
        <c:axId val="143448320"/>
        <c:axId val="142622720"/>
      </c:barChart>
      <c:lineChart>
        <c:grouping val="standard"/>
        <c:varyColors val="0"/>
        <c:ser>
          <c:idx val="6"/>
          <c:order val="6"/>
          <c:tx>
            <c:strRef>
              <c:f>Лист1!$H$1</c:f>
              <c:strCache>
                <c:ptCount val="1"/>
                <c:pt idx="0">
                  <c:v>Доля расходов на обслуживание госдолга к расходам бюджета без учета расходов за счет субвенций</c:v>
                </c:pt>
              </c:strCache>
            </c:strRef>
          </c:tx>
          <c:spPr>
            <a:ln>
              <a:solidFill>
                <a:schemeClr val="accent6">
                  <a:lumMod val="75000"/>
                </a:schemeClr>
              </a:solidFill>
            </a:ln>
          </c:spPr>
          <c:marker>
            <c:symbol val="circle"/>
            <c:size val="7"/>
            <c:spPr>
              <a:solidFill>
                <a:schemeClr val="accent6">
                  <a:lumMod val="75000"/>
                </a:schemeClr>
              </a:solidFill>
            </c:spPr>
          </c:marker>
          <c:dPt>
            <c:idx val="0"/>
            <c:marker>
              <c:symbol val="none"/>
            </c:marker>
            <c:bubble3D val="0"/>
          </c:dPt>
          <c:dPt>
            <c:idx val="2"/>
            <c:marker>
              <c:symbol val="none"/>
            </c:marker>
            <c:bubble3D val="0"/>
          </c:dPt>
          <c:dPt>
            <c:idx val="4"/>
            <c:marker>
              <c:symbol val="none"/>
            </c:marker>
            <c:bubble3D val="0"/>
          </c:dPt>
          <c:dPt>
            <c:idx val="6"/>
            <c:marker>
              <c:symbol val="none"/>
            </c:marker>
            <c:bubble3D val="0"/>
          </c:dPt>
          <c:dPt>
            <c:idx val="8"/>
            <c:marker>
              <c:symbol val="none"/>
            </c:marker>
            <c:bubble3D val="0"/>
          </c:dPt>
          <c:dPt>
            <c:idx val="10"/>
            <c:marker>
              <c:symbol val="none"/>
            </c:marker>
            <c:bubble3D val="0"/>
          </c:dPt>
          <c:dPt>
            <c:idx val="12"/>
            <c:marker>
              <c:symbol val="none"/>
            </c:marker>
            <c:bubble3D val="0"/>
          </c:dPt>
          <c:dLbls>
            <c:dLbl>
              <c:idx val="0"/>
              <c:delete val="1"/>
              <c:extLst>
                <c:ext xmlns:c15="http://schemas.microsoft.com/office/drawing/2012/chart" uri="{CE6537A1-D6FC-4f65-9D91-7224C49458BB}"/>
              </c:extLst>
            </c:dLbl>
            <c:dLbl>
              <c:idx val="1"/>
              <c:tx>
                <c:rich>
                  <a:bodyPr/>
                  <a:lstStyle/>
                  <a:p>
                    <a:r>
                      <a:rPr lang="ru-RU" sz="1200" b="1" dirty="0" smtClean="0">
                        <a:latin typeface="Times New Roman" panose="02020603050405020304" pitchFamily="18" charset="0"/>
                        <a:cs typeface="Times New Roman" panose="02020603050405020304" pitchFamily="18" charset="0"/>
                      </a:rPr>
                      <a:t>1,1%**</a:t>
                    </a:r>
                    <a:endParaRPr lang="ru-RU" dirty="0"/>
                  </a:p>
                </c:rich>
              </c:tx>
              <c:dLblPos val="t"/>
              <c:showLegendKey val="0"/>
              <c:showVal val="1"/>
              <c:showCatName val="0"/>
              <c:showSerName val="0"/>
              <c:showPercent val="0"/>
              <c:showBubbleSize val="0"/>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tx>
                <c:rich>
                  <a:bodyPr/>
                  <a:lstStyle/>
                  <a:p>
                    <a:r>
                      <a:rPr lang="ru-RU" sz="1200" b="1" dirty="0" smtClean="0">
                        <a:latin typeface="Times New Roman" panose="02020603050405020304" pitchFamily="18" charset="0"/>
                        <a:cs typeface="Times New Roman" panose="02020603050405020304" pitchFamily="18" charset="0"/>
                      </a:rPr>
                      <a:t>0,9%**</a:t>
                    </a:r>
                    <a:endParaRPr lang="ru-RU" dirty="0"/>
                  </a:p>
                </c:rich>
              </c:tx>
              <c:dLblPos val="t"/>
              <c:showLegendKey val="0"/>
              <c:showVal val="1"/>
              <c:showCatName val="0"/>
              <c:showSerName val="0"/>
              <c:showPercent val="0"/>
              <c:showBubbleSize val="0"/>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tx>
                <c:rich>
                  <a:bodyPr/>
                  <a:lstStyle/>
                  <a:p>
                    <a:r>
                      <a:rPr lang="ru-RU" sz="1200" b="1" dirty="0" smtClean="0">
                        <a:latin typeface="Times New Roman" panose="02020603050405020304" pitchFamily="18" charset="0"/>
                        <a:cs typeface="Times New Roman" panose="02020603050405020304" pitchFamily="18" charset="0"/>
                      </a:rPr>
                      <a:t>0,5%**</a:t>
                    </a:r>
                    <a:endParaRPr lang="ru-RU" dirty="0"/>
                  </a:p>
                </c:rich>
              </c:tx>
              <c:dLblPos val="t"/>
              <c:showLegendKey val="0"/>
              <c:showVal val="1"/>
              <c:showCatName val="0"/>
              <c:showSerName val="0"/>
              <c:showPercent val="0"/>
              <c:showBubbleSize val="0"/>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tx>
                <c:rich>
                  <a:bodyPr/>
                  <a:lstStyle/>
                  <a:p>
                    <a:r>
                      <a:rPr lang="ru-RU" sz="1200" b="1" dirty="0" smtClean="0">
                        <a:latin typeface="Times New Roman" panose="02020603050405020304" pitchFamily="18" charset="0"/>
                        <a:cs typeface="Times New Roman" panose="02020603050405020304" pitchFamily="18" charset="0"/>
                      </a:rPr>
                      <a:t>0,3%**</a:t>
                    </a:r>
                    <a:endParaRPr lang="ru-RU" dirty="0"/>
                  </a:p>
                </c:rich>
              </c:tx>
              <c:dLblPos val="t"/>
              <c:showLegendKey val="0"/>
              <c:showVal val="1"/>
              <c:showCatName val="0"/>
              <c:showSerName val="0"/>
              <c:showPercent val="0"/>
              <c:showBubbleSize val="0"/>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tx>
                <c:rich>
                  <a:bodyPr/>
                  <a:lstStyle/>
                  <a:p>
                    <a:r>
                      <a:rPr lang="ru-RU" sz="1200" b="1" dirty="0" smtClean="0">
                        <a:latin typeface="Times New Roman" panose="02020603050405020304" pitchFamily="18" charset="0"/>
                        <a:cs typeface="Times New Roman" panose="02020603050405020304" pitchFamily="18" charset="0"/>
                      </a:rPr>
                      <a:t>1,1%**</a:t>
                    </a:r>
                    <a:endParaRPr lang="ru-RU" dirty="0"/>
                  </a:p>
                </c:rich>
              </c:tx>
              <c:dLblPos val="t"/>
              <c:showLegendKey val="0"/>
              <c:showVal val="1"/>
              <c:showCatName val="0"/>
              <c:showSerName val="0"/>
              <c:showPercent val="0"/>
              <c:showBubbleSize val="0"/>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layout>
                <c:manualLayout>
                  <c:x val="-4.0621617737451994E-2"/>
                  <c:y val="-1.9674985874324473E-2"/>
                </c:manualLayout>
              </c:layout>
              <c:tx>
                <c:rich>
                  <a:bodyPr/>
                  <a:lstStyle/>
                  <a:p>
                    <a:r>
                      <a:rPr lang="ru-RU" sz="1200" b="1" dirty="0" smtClean="0">
                        <a:latin typeface="Times New Roman" panose="02020603050405020304" pitchFamily="18" charset="0"/>
                        <a:cs typeface="Times New Roman" panose="02020603050405020304" pitchFamily="18" charset="0"/>
                      </a:rPr>
                      <a:t>1,3%**</a:t>
                    </a:r>
                    <a:endParaRPr lang="ru-RU" dirty="0"/>
                  </a:p>
                </c:rich>
              </c:tx>
              <c:dLblPos val="r"/>
              <c:showLegendKey val="0"/>
              <c:showVal val="1"/>
              <c:showCatName val="0"/>
              <c:showSerName val="0"/>
              <c:showPercent val="0"/>
              <c:showBubbleSize val="0"/>
              <c:extLst>
                <c:ext xmlns:c15="http://schemas.microsoft.com/office/drawing/2012/chart" uri="{CE6537A1-D6FC-4f65-9D91-7224C49458BB}"/>
              </c:extLst>
            </c:dLbl>
            <c:dLbl>
              <c:idx val="12"/>
              <c:delete val="1"/>
              <c:extLst>
                <c:ext xmlns:c15="http://schemas.microsoft.com/office/drawing/2012/chart" uri="{CE6537A1-D6FC-4f65-9D91-7224C49458BB}"/>
              </c:extLst>
            </c:dLbl>
            <c:dLbl>
              <c:idx val="13"/>
              <c:layout>
                <c:manualLayout>
                  <c:x val="-4.0621617737451994E-2"/>
                  <c:y val="-1.9674985874324473E-2"/>
                </c:manualLayout>
              </c:layout>
              <c:tx>
                <c:rich>
                  <a:bodyPr/>
                  <a:lstStyle/>
                  <a:p>
                    <a:r>
                      <a:rPr lang="ru-RU" sz="1200" b="1" dirty="0" smtClean="0">
                        <a:latin typeface="Times New Roman" panose="02020603050405020304" pitchFamily="18" charset="0"/>
                        <a:cs typeface="Times New Roman" panose="02020603050405020304" pitchFamily="18" charset="0"/>
                      </a:rPr>
                      <a:t>1,3%**</a:t>
                    </a:r>
                    <a:endParaRPr lang="ru-RU" dirty="0"/>
                  </a:p>
                </c:rich>
              </c:tx>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1">
                    <a:latin typeface="Times New Roman" panose="02020603050405020304" pitchFamily="18" charset="0"/>
                    <a:cs typeface="Times New Roman" panose="02020603050405020304" pitchFamily="18" charset="0"/>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Лист1!$A$2:$A$15</c:f>
              <c:strCache>
                <c:ptCount val="14"/>
                <c:pt idx="0">
                  <c:v>Госдолг на 01.01.2015</c:v>
                </c:pt>
                <c:pt idx="1">
                  <c:v>Расходы на обслуживание 2014 год</c:v>
                </c:pt>
                <c:pt idx="2">
                  <c:v>Госдолг на 01.01.2016</c:v>
                </c:pt>
                <c:pt idx="3">
                  <c:v>Расходы на обслуживание 2015 год</c:v>
                </c:pt>
                <c:pt idx="4">
                  <c:v>Госдолг на 01.01.2017</c:v>
                </c:pt>
                <c:pt idx="5">
                  <c:v>Расходы на обслуживание 2016 год</c:v>
                </c:pt>
                <c:pt idx="6">
                  <c:v>Госдолг на 01.01.2018</c:v>
                </c:pt>
                <c:pt idx="7">
                  <c:v>Расходы на обслуживание 2017 год</c:v>
                </c:pt>
                <c:pt idx="8">
                  <c:v>Госдолг на 01.01.2019</c:v>
                </c:pt>
                <c:pt idx="9">
                  <c:v>Расходы на обслуживание 2018 год</c:v>
                </c:pt>
                <c:pt idx="10">
                  <c:v>Госдолг на 01.01.2020</c:v>
                </c:pt>
                <c:pt idx="11">
                  <c:v>Расходы на обслуживание 2019 год</c:v>
                </c:pt>
                <c:pt idx="12">
                  <c:v>Госдолг на 01.01.2021</c:v>
                </c:pt>
                <c:pt idx="13">
                  <c:v>Расходы на обслуживание 2020 год</c:v>
                </c:pt>
              </c:strCache>
            </c:strRef>
          </c:cat>
          <c:val>
            <c:numRef>
              <c:f>Лист1!$H$2:$H$15</c:f>
              <c:numCache>
                <c:formatCode>0.00</c:formatCode>
                <c:ptCount val="14"/>
                <c:pt idx="0">
                  <c:v>19500</c:v>
                </c:pt>
                <c:pt idx="1">
                  <c:v>19500</c:v>
                </c:pt>
                <c:pt idx="2">
                  <c:v>19000</c:v>
                </c:pt>
                <c:pt idx="3">
                  <c:v>19000</c:v>
                </c:pt>
                <c:pt idx="4">
                  <c:v>18000</c:v>
                </c:pt>
                <c:pt idx="5">
                  <c:v>18000</c:v>
                </c:pt>
                <c:pt idx="6">
                  <c:v>17000</c:v>
                </c:pt>
                <c:pt idx="7">
                  <c:v>17000</c:v>
                </c:pt>
                <c:pt idx="8">
                  <c:v>18500</c:v>
                </c:pt>
                <c:pt idx="9">
                  <c:v>18500</c:v>
                </c:pt>
                <c:pt idx="10">
                  <c:v>20000</c:v>
                </c:pt>
                <c:pt idx="11">
                  <c:v>20000</c:v>
                </c:pt>
                <c:pt idx="12">
                  <c:v>20000</c:v>
                </c:pt>
                <c:pt idx="13">
                  <c:v>20000</c:v>
                </c:pt>
              </c:numCache>
            </c:numRef>
          </c:val>
          <c:smooth val="0"/>
        </c:ser>
        <c:dLbls>
          <c:showLegendKey val="0"/>
          <c:showVal val="0"/>
          <c:showCatName val="0"/>
          <c:showSerName val="0"/>
          <c:showPercent val="0"/>
          <c:showBubbleSize val="0"/>
        </c:dLbls>
        <c:marker val="1"/>
        <c:smooth val="0"/>
        <c:axId val="143448320"/>
        <c:axId val="142622720"/>
      </c:lineChart>
      <c:lineChart>
        <c:grouping val="standard"/>
        <c:varyColors val="0"/>
        <c:ser>
          <c:idx val="5"/>
          <c:order val="5"/>
          <c:tx>
            <c:strRef>
              <c:f>Лист1!$G$1</c:f>
              <c:strCache>
                <c:ptCount val="1"/>
                <c:pt idx="0">
                  <c:v>Отношение государственного долга к собственным доходам</c:v>
                </c:pt>
              </c:strCache>
            </c:strRef>
          </c:tx>
          <c:spPr>
            <a:ln>
              <a:solidFill>
                <a:srgbClr val="FF0000"/>
              </a:solidFill>
            </a:ln>
          </c:spPr>
          <c:marker>
            <c:spPr>
              <a:solidFill>
                <a:srgbClr val="FF0000"/>
              </a:solidFill>
            </c:spPr>
          </c:marker>
          <c:dPt>
            <c:idx val="1"/>
            <c:marker>
              <c:symbol val="none"/>
            </c:marker>
            <c:bubble3D val="0"/>
          </c:dPt>
          <c:dPt>
            <c:idx val="3"/>
            <c:marker>
              <c:symbol val="none"/>
            </c:marker>
            <c:bubble3D val="0"/>
          </c:dPt>
          <c:dPt>
            <c:idx val="5"/>
            <c:marker>
              <c:symbol val="none"/>
            </c:marker>
            <c:bubble3D val="0"/>
          </c:dPt>
          <c:dPt>
            <c:idx val="7"/>
            <c:marker>
              <c:symbol val="none"/>
            </c:marker>
            <c:bubble3D val="0"/>
          </c:dPt>
          <c:dPt>
            <c:idx val="9"/>
            <c:marker>
              <c:symbol val="none"/>
            </c:marker>
            <c:bubble3D val="0"/>
          </c:dPt>
          <c:dPt>
            <c:idx val="11"/>
            <c:marker>
              <c:symbol val="none"/>
            </c:marker>
            <c:bubble3D val="0"/>
          </c:dPt>
          <c:dPt>
            <c:idx val="13"/>
            <c:marker>
              <c:symbol val="none"/>
            </c:marker>
            <c:bubble3D val="0"/>
          </c:dPt>
          <c:dLbls>
            <c:dLbl>
              <c:idx val="0"/>
              <c:tx>
                <c:rich>
                  <a:bodyPr/>
                  <a:lstStyle/>
                  <a:p>
                    <a:r>
                      <a:rPr lang="en-US"/>
                      <a:t>58,2</a:t>
                    </a:r>
                    <a:r>
                      <a:rPr lang="en-US" smtClean="0"/>
                      <a:t>%*</a:t>
                    </a:r>
                    <a:endParaRPr lang="en-US"/>
                  </a:p>
                </c:rich>
              </c:tx>
              <c:dLblPos val="t"/>
              <c:showLegendKey val="0"/>
              <c:showVal val="1"/>
              <c:showCatName val="0"/>
              <c:showSerName val="0"/>
              <c:showPercent val="0"/>
              <c:showBubbleSize val="0"/>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tx>
                <c:rich>
                  <a:bodyPr/>
                  <a:lstStyle/>
                  <a:p>
                    <a:r>
                      <a:rPr lang="en-US"/>
                      <a:t>65,1</a:t>
                    </a:r>
                    <a:r>
                      <a:rPr lang="en-US" smtClean="0"/>
                      <a:t>%*</a:t>
                    </a:r>
                    <a:endParaRPr lang="en-US"/>
                  </a:p>
                </c:rich>
              </c:tx>
              <c:dLblPos val="t"/>
              <c:showLegendKey val="0"/>
              <c:showVal val="1"/>
              <c:showCatName val="0"/>
              <c:showSerName val="0"/>
              <c:showPercent val="0"/>
              <c:showBubbleSize val="0"/>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tx>
                <c:rich>
                  <a:bodyPr/>
                  <a:lstStyle/>
                  <a:p>
                    <a:r>
                      <a:rPr lang="en-US"/>
                      <a:t>55,6</a:t>
                    </a:r>
                    <a:r>
                      <a:rPr lang="en-US" smtClean="0"/>
                      <a:t>%*</a:t>
                    </a:r>
                    <a:endParaRPr lang="en-US"/>
                  </a:p>
                </c:rich>
              </c:tx>
              <c:dLblPos val="t"/>
              <c:showLegendKey val="0"/>
              <c:showVal val="1"/>
              <c:showCatName val="0"/>
              <c:showSerName val="0"/>
              <c:showPercent val="0"/>
              <c:showBubbleSize val="0"/>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tx>
                <c:rich>
                  <a:bodyPr/>
                  <a:lstStyle/>
                  <a:p>
                    <a:r>
                      <a:rPr lang="en-US"/>
                      <a:t>52,9</a:t>
                    </a:r>
                    <a:r>
                      <a:rPr lang="en-US" smtClean="0"/>
                      <a:t>%*</a:t>
                    </a:r>
                    <a:endParaRPr lang="en-US"/>
                  </a:p>
                </c:rich>
              </c:tx>
              <c:dLblPos val="t"/>
              <c:showLegendKey val="0"/>
              <c:showVal val="1"/>
              <c:showCatName val="0"/>
              <c:showSerName val="0"/>
              <c:showPercent val="0"/>
              <c:showBubbleSize val="0"/>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tx>
                <c:rich>
                  <a:bodyPr/>
                  <a:lstStyle/>
                  <a:p>
                    <a:r>
                      <a:rPr lang="en-US"/>
                      <a:t>50,9</a:t>
                    </a:r>
                    <a:r>
                      <a:rPr lang="en-US" smtClean="0"/>
                      <a:t>%*</a:t>
                    </a:r>
                    <a:endParaRPr lang="en-US"/>
                  </a:p>
                </c:rich>
              </c:tx>
              <c:dLblPos val="t"/>
              <c:showLegendKey val="0"/>
              <c:showVal val="1"/>
              <c:showCatName val="0"/>
              <c:showSerName val="0"/>
              <c:showPercent val="0"/>
              <c:showBubbleSize val="0"/>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tx>
                <c:rich>
                  <a:bodyPr/>
                  <a:lstStyle/>
                  <a:p>
                    <a:r>
                      <a:rPr lang="en-US"/>
                      <a:t>48,9</a:t>
                    </a:r>
                    <a:r>
                      <a:rPr lang="en-US" smtClean="0"/>
                      <a:t>%*</a:t>
                    </a:r>
                    <a:endParaRPr lang="en-US"/>
                  </a:p>
                </c:rich>
              </c:tx>
              <c:dLblPos val="t"/>
              <c:showLegendKey val="0"/>
              <c:showVal val="1"/>
              <c:showCatName val="0"/>
              <c:showSerName val="0"/>
              <c:showPercent val="0"/>
              <c:showBubbleSize val="0"/>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tx>
                <c:rich>
                  <a:bodyPr/>
                  <a:lstStyle/>
                  <a:p>
                    <a:r>
                      <a:rPr lang="en-US"/>
                      <a:t>46,6</a:t>
                    </a:r>
                    <a:r>
                      <a:rPr lang="en-US" smtClean="0"/>
                      <a:t>%*</a:t>
                    </a:r>
                    <a:endParaRPr lang="en-US"/>
                  </a:p>
                </c:rich>
              </c:tx>
              <c:dLblPos val="t"/>
              <c:showLegendKey val="0"/>
              <c:showVal val="1"/>
              <c:showCatName val="0"/>
              <c:showSerName val="0"/>
              <c:showPercent val="0"/>
              <c:showBubbleSize val="0"/>
              <c:extLst>
                <c:ext xmlns:c15="http://schemas.microsoft.com/office/drawing/2012/chart" uri="{CE6537A1-D6FC-4f65-9D91-7224C49458BB}"/>
              </c:extLst>
            </c:dLbl>
            <c:dLbl>
              <c:idx val="13"/>
              <c:delete val="1"/>
              <c:extLst>
                <c:ext xmlns:c15="http://schemas.microsoft.com/office/drawing/2012/chart" uri="{CE6537A1-D6FC-4f65-9D91-7224C49458BB}"/>
              </c:extLst>
            </c:dLbl>
            <c:spPr>
              <a:noFill/>
              <a:ln>
                <a:noFill/>
              </a:ln>
              <a:effectLst/>
            </c:spPr>
            <c:txPr>
              <a:bodyPr/>
              <a:lstStyle/>
              <a:p>
                <a:pPr>
                  <a:defRPr sz="1200" b="1">
                    <a:latin typeface="Times New Roman" panose="02020603050405020304" pitchFamily="18" charset="0"/>
                    <a:cs typeface="Times New Roman" panose="02020603050405020304" pitchFamily="18" charset="0"/>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Лист1!$A$2:$A$13</c:f>
              <c:strCache>
                <c:ptCount val="12"/>
                <c:pt idx="0">
                  <c:v>Госдолг на 01.01.2015</c:v>
                </c:pt>
                <c:pt idx="1">
                  <c:v>Расходы на обслуживание 2014 год</c:v>
                </c:pt>
                <c:pt idx="2">
                  <c:v>Госдолг на 01.01.2016</c:v>
                </c:pt>
                <c:pt idx="3">
                  <c:v>Расходы на обслуживание 2015 год</c:v>
                </c:pt>
                <c:pt idx="4">
                  <c:v>Госдолг на 01.01.2017</c:v>
                </c:pt>
                <c:pt idx="5">
                  <c:v>Расходы на обслуживание 2016 год</c:v>
                </c:pt>
                <c:pt idx="6">
                  <c:v>Госдолг на 01.01.2018</c:v>
                </c:pt>
                <c:pt idx="7">
                  <c:v>Расходы на обслуживание 2017 год</c:v>
                </c:pt>
                <c:pt idx="8">
                  <c:v>Госдолг на 01.01.2019</c:v>
                </c:pt>
                <c:pt idx="9">
                  <c:v>Расходы на обслуживание 2018 год</c:v>
                </c:pt>
                <c:pt idx="10">
                  <c:v>Госдолг на 01.01.2020</c:v>
                </c:pt>
                <c:pt idx="11">
                  <c:v>Расходы на обслуживание 2019 год</c:v>
                </c:pt>
              </c:strCache>
            </c:strRef>
          </c:cat>
          <c:val>
            <c:numRef>
              <c:f>Лист1!$G$2:$G$15</c:f>
              <c:numCache>
                <c:formatCode>0.0%</c:formatCode>
                <c:ptCount val="14"/>
                <c:pt idx="0">
                  <c:v>0.58199999999999996</c:v>
                </c:pt>
                <c:pt idx="1">
                  <c:v>0.58199999999999996</c:v>
                </c:pt>
                <c:pt idx="2">
                  <c:v>0.65100000000000002</c:v>
                </c:pt>
                <c:pt idx="3">
                  <c:v>0.65100000000000002</c:v>
                </c:pt>
                <c:pt idx="4">
                  <c:v>0.55600000000000005</c:v>
                </c:pt>
                <c:pt idx="5">
                  <c:v>0.55600000000000005</c:v>
                </c:pt>
                <c:pt idx="6">
                  <c:v>0.52900000000000003</c:v>
                </c:pt>
                <c:pt idx="7">
                  <c:v>0.52900000000000003</c:v>
                </c:pt>
                <c:pt idx="8">
                  <c:v>0.50900000000000001</c:v>
                </c:pt>
                <c:pt idx="9">
                  <c:v>0.50900000000000001</c:v>
                </c:pt>
                <c:pt idx="10">
                  <c:v>0.48899999999999999</c:v>
                </c:pt>
                <c:pt idx="11">
                  <c:v>0.48899999999999999</c:v>
                </c:pt>
                <c:pt idx="12">
                  <c:v>0.46600000000000003</c:v>
                </c:pt>
                <c:pt idx="13">
                  <c:v>0.46600000000000003</c:v>
                </c:pt>
              </c:numCache>
            </c:numRef>
          </c:val>
          <c:smooth val="0"/>
        </c:ser>
        <c:dLbls>
          <c:showLegendKey val="0"/>
          <c:showVal val="0"/>
          <c:showCatName val="0"/>
          <c:showSerName val="0"/>
          <c:showPercent val="0"/>
          <c:showBubbleSize val="0"/>
        </c:dLbls>
        <c:marker val="1"/>
        <c:smooth val="0"/>
        <c:axId val="142625792"/>
        <c:axId val="142624256"/>
      </c:lineChart>
      <c:catAx>
        <c:axId val="143448320"/>
        <c:scaling>
          <c:orientation val="minMax"/>
        </c:scaling>
        <c:delete val="0"/>
        <c:axPos val="b"/>
        <c:numFmt formatCode="General" sourceLinked="1"/>
        <c:majorTickMark val="out"/>
        <c:minorTickMark val="none"/>
        <c:tickLblPos val="nextTo"/>
        <c:txPr>
          <a:bodyPr/>
          <a:lstStyle/>
          <a:p>
            <a:pPr>
              <a:defRPr sz="900" b="1">
                <a:latin typeface="Times New Roman" panose="02020603050405020304" pitchFamily="18" charset="0"/>
                <a:cs typeface="Times New Roman" panose="02020603050405020304" pitchFamily="18" charset="0"/>
              </a:defRPr>
            </a:pPr>
            <a:endParaRPr lang="ru-RU"/>
          </a:p>
        </c:txPr>
        <c:crossAx val="142622720"/>
        <c:crosses val="autoZero"/>
        <c:auto val="1"/>
        <c:lblAlgn val="ctr"/>
        <c:lblOffset val="100"/>
        <c:noMultiLvlLbl val="0"/>
      </c:catAx>
      <c:valAx>
        <c:axId val="142622720"/>
        <c:scaling>
          <c:orientation val="minMax"/>
          <c:max val="23000"/>
          <c:min val="0"/>
        </c:scaling>
        <c:delete val="0"/>
        <c:axPos val="l"/>
        <c:majorGridlines>
          <c:spPr>
            <a:ln>
              <a:noFill/>
            </a:ln>
          </c:spPr>
        </c:majorGridlines>
        <c:title>
          <c:tx>
            <c:rich>
              <a:bodyPr rot="-5400000" vert="horz" anchor="t" anchorCtr="1"/>
              <a:lstStyle/>
              <a:p>
                <a:pPr>
                  <a:defRPr sz="1400" b="0">
                    <a:latin typeface="Times New Roman" panose="02020603050405020304" pitchFamily="18" charset="0"/>
                    <a:cs typeface="Times New Roman" panose="02020603050405020304" pitchFamily="18" charset="0"/>
                  </a:defRPr>
                </a:pPr>
                <a:r>
                  <a:rPr lang="ru-RU" sz="1400" b="0" dirty="0" smtClean="0">
                    <a:latin typeface="Times New Roman" panose="02020603050405020304" pitchFamily="18" charset="0"/>
                    <a:cs typeface="Times New Roman" panose="02020603050405020304" pitchFamily="18" charset="0"/>
                  </a:rPr>
                  <a:t>млн. рублей</a:t>
                </a:r>
                <a:endParaRPr lang="ru-RU" sz="1400" b="0" dirty="0">
                  <a:latin typeface="Times New Roman" panose="02020603050405020304" pitchFamily="18" charset="0"/>
                  <a:cs typeface="Times New Roman" panose="02020603050405020304" pitchFamily="18" charset="0"/>
                </a:endParaRPr>
              </a:p>
            </c:rich>
          </c:tx>
          <c:layout>
            <c:manualLayout>
              <c:xMode val="edge"/>
              <c:yMode val="edge"/>
              <c:x val="2.6484545358920572E-2"/>
              <c:y val="2.223031448296894E-2"/>
            </c:manualLayout>
          </c:layout>
          <c:overlay val="0"/>
        </c:title>
        <c:numFmt formatCode="#,##0" sourceLinked="1"/>
        <c:majorTickMark val="none"/>
        <c:minorTickMark val="none"/>
        <c:tickLblPos val="none"/>
        <c:txPr>
          <a:bodyPr/>
          <a:lstStyle/>
          <a:p>
            <a:pPr>
              <a:defRPr sz="1600"/>
            </a:pPr>
            <a:endParaRPr lang="ru-RU"/>
          </a:p>
        </c:txPr>
        <c:crossAx val="143448320"/>
        <c:crosses val="autoZero"/>
        <c:crossBetween val="between"/>
      </c:valAx>
      <c:valAx>
        <c:axId val="142624256"/>
        <c:scaling>
          <c:orientation val="minMax"/>
          <c:max val="0.70000000000000007"/>
          <c:min val="-4"/>
        </c:scaling>
        <c:delete val="0"/>
        <c:axPos val="r"/>
        <c:numFmt formatCode="0.0%" sourceLinked="1"/>
        <c:majorTickMark val="none"/>
        <c:minorTickMark val="none"/>
        <c:tickLblPos val="none"/>
        <c:spPr>
          <a:noFill/>
          <a:ln>
            <a:noFill/>
          </a:ln>
        </c:spPr>
        <c:crossAx val="142625792"/>
        <c:crosses val="max"/>
        <c:crossBetween val="between"/>
      </c:valAx>
      <c:catAx>
        <c:axId val="142625792"/>
        <c:scaling>
          <c:orientation val="minMax"/>
        </c:scaling>
        <c:delete val="1"/>
        <c:axPos val="b"/>
        <c:numFmt formatCode="General" sourceLinked="1"/>
        <c:majorTickMark val="out"/>
        <c:minorTickMark val="none"/>
        <c:tickLblPos val="nextTo"/>
        <c:crossAx val="142624256"/>
        <c:crosses val="autoZero"/>
        <c:auto val="1"/>
        <c:lblAlgn val="ctr"/>
        <c:lblOffset val="100"/>
        <c:noMultiLvlLbl val="0"/>
      </c:catAx>
      <c:spPr>
        <a:noFill/>
        <a:ln>
          <a:noFill/>
        </a:ln>
      </c:spPr>
    </c:plotArea>
    <c:legend>
      <c:legendPos val="b"/>
      <c:layout>
        <c:manualLayout>
          <c:xMode val="edge"/>
          <c:yMode val="edge"/>
          <c:x val="0.75515179282732303"/>
          <c:y val="0.45001477843316579"/>
          <c:w val="0.23504298909811958"/>
          <c:h val="0.49913975245341136"/>
        </c:manualLayout>
      </c:layout>
      <c:overlay val="0"/>
      <c:txPr>
        <a:bodyPr/>
        <a:lstStyle/>
        <a:p>
          <a:pPr algn="l">
            <a:defRPr sz="900" b="1" i="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view3D>
      <c:rotX val="5"/>
      <c:rotY val="10"/>
      <c:depthPercent val="100"/>
      <c:rAngAx val="1"/>
    </c:view3D>
    <c:floor>
      <c:thickness val="0"/>
    </c:floor>
    <c:sideWall>
      <c:thickness val="0"/>
    </c:sideWall>
    <c:backWall>
      <c:thickness val="0"/>
    </c:backWall>
    <c:plotArea>
      <c:layout>
        <c:manualLayout>
          <c:layoutTarget val="inner"/>
          <c:xMode val="edge"/>
          <c:yMode val="edge"/>
          <c:x val="1.1983131817745298E-3"/>
          <c:y val="0.14098976408054581"/>
          <c:w val="0.99880172044376025"/>
          <c:h val="0.69865505506507197"/>
        </c:manualLayout>
      </c:layout>
      <c:bar3DChart>
        <c:barDir val="col"/>
        <c:grouping val="stacked"/>
        <c:varyColors val="0"/>
        <c:ser>
          <c:idx val="1"/>
          <c:order val="0"/>
          <c:tx>
            <c:strRef>
              <c:f>Лист1!$A$2</c:f>
              <c:strCache>
                <c:ptCount val="1"/>
                <c:pt idx="0">
                  <c:v>Безвозмездные поступления</c:v>
                </c:pt>
              </c:strCache>
            </c:strRef>
          </c:tx>
          <c:spPr>
            <a:solidFill>
              <a:srgbClr val="F97F88"/>
            </a:solidFill>
          </c:spPr>
          <c:invertIfNegative val="0"/>
          <c:dLbls>
            <c:txPr>
              <a:bodyPr/>
              <a:lstStyle/>
              <a:p>
                <a:pPr>
                  <a:defRPr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Лист1!$B$1:$C$1</c:f>
              <c:strCache>
                <c:ptCount val="2"/>
                <c:pt idx="0">
                  <c:v>за 2016 год</c:v>
                </c:pt>
                <c:pt idx="1">
                  <c:v>за 2017 год</c:v>
                </c:pt>
              </c:strCache>
            </c:strRef>
          </c:cat>
          <c:val>
            <c:numRef>
              <c:f>Лист1!$B$2:$C$2</c:f>
              <c:numCache>
                <c:formatCode>_-* #,##0.0\ _₽_-;\-* #,##0.0\ _₽_-;_-* "-"??\ _₽_-;_-@_-</c:formatCode>
                <c:ptCount val="2"/>
                <c:pt idx="0">
                  <c:v>15689.8</c:v>
                </c:pt>
                <c:pt idx="1">
                  <c:v>17256.7</c:v>
                </c:pt>
              </c:numCache>
            </c:numRef>
          </c:val>
        </c:ser>
        <c:ser>
          <c:idx val="2"/>
          <c:order val="1"/>
          <c:tx>
            <c:strRef>
              <c:f>Лист1!$A$3</c:f>
              <c:strCache>
                <c:ptCount val="1"/>
                <c:pt idx="0">
                  <c:v>Собственные доходы (налоговые и неналоговые доходы)</c:v>
                </c:pt>
              </c:strCache>
            </c:strRef>
          </c:tx>
          <c:spPr>
            <a:solidFill>
              <a:srgbClr val="CCFF66"/>
            </a:solidFill>
          </c:spPr>
          <c:invertIfNegative val="0"/>
          <c:dLbls>
            <c:txPr>
              <a:bodyPr/>
              <a:lstStyle/>
              <a:p>
                <a:pPr>
                  <a:defRPr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Лист1!$B$1:$C$1</c:f>
              <c:strCache>
                <c:ptCount val="2"/>
                <c:pt idx="0">
                  <c:v>за 2016 год</c:v>
                </c:pt>
                <c:pt idx="1">
                  <c:v>за 2017 год</c:v>
                </c:pt>
              </c:strCache>
            </c:strRef>
          </c:cat>
          <c:val>
            <c:numRef>
              <c:f>Лист1!$B$3:$C$3</c:f>
              <c:numCache>
                <c:formatCode>_-* #,##0.0\ _₽_-;\-* #,##0.0\ _₽_-;_-* "-"??\ _₽_-;_-@_-</c:formatCode>
                <c:ptCount val="2"/>
                <c:pt idx="0">
                  <c:v>25668.1</c:v>
                </c:pt>
                <c:pt idx="1">
                  <c:v>26718.1</c:v>
                </c:pt>
              </c:numCache>
            </c:numRef>
          </c:val>
        </c:ser>
        <c:dLbls>
          <c:showLegendKey val="0"/>
          <c:showVal val="0"/>
          <c:showCatName val="0"/>
          <c:showSerName val="0"/>
          <c:showPercent val="0"/>
          <c:showBubbleSize val="0"/>
        </c:dLbls>
        <c:gapWidth val="157"/>
        <c:gapDepth val="250"/>
        <c:shape val="cylinder"/>
        <c:axId val="143162368"/>
        <c:axId val="143176448"/>
        <c:axId val="0"/>
      </c:bar3DChart>
      <c:catAx>
        <c:axId val="143162368"/>
        <c:scaling>
          <c:orientation val="minMax"/>
        </c:scaling>
        <c:delete val="0"/>
        <c:axPos val="b"/>
        <c:numFmt formatCode="General" sourceLinked="1"/>
        <c:majorTickMark val="none"/>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143176448"/>
        <c:crosses val="autoZero"/>
        <c:auto val="1"/>
        <c:lblAlgn val="ctr"/>
        <c:lblOffset val="100"/>
        <c:noMultiLvlLbl val="0"/>
      </c:catAx>
      <c:valAx>
        <c:axId val="143176448"/>
        <c:scaling>
          <c:orientation val="minMax"/>
          <c:min val="0"/>
        </c:scaling>
        <c:delete val="1"/>
        <c:axPos val="l"/>
        <c:majorGridlines/>
        <c:numFmt formatCode="_-* #,##0.0\ _₽_-;\-* #,##0.0\ _₽_-;_-* &quot;-&quot;??\ _₽_-;_-@_-" sourceLinked="1"/>
        <c:majorTickMark val="none"/>
        <c:minorTickMark val="none"/>
        <c:tickLblPos val="nextTo"/>
        <c:crossAx val="143162368"/>
        <c:crosses val="autoZero"/>
        <c:crossBetween val="between"/>
      </c:valAx>
      <c:spPr>
        <a:noFill/>
        <a:ln w="25409">
          <a:noFill/>
        </a:ln>
      </c:spPr>
    </c:plotArea>
    <c:legend>
      <c:legendPos val="b"/>
      <c:layout>
        <c:manualLayout>
          <c:xMode val="edge"/>
          <c:yMode val="edge"/>
          <c:x val="0"/>
          <c:y val="0.90905233507645478"/>
          <c:w val="0.98177580080556026"/>
          <c:h val="7.6914808036443724E-2"/>
        </c:manualLayout>
      </c:layout>
      <c:overlay val="0"/>
      <c:txPr>
        <a:bodyPr/>
        <a:lstStyle/>
        <a:p>
          <a:pPr>
            <a:defRPr>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txPr>
    <a:bodyPr/>
    <a:lstStyle/>
    <a:p>
      <a:pPr>
        <a:defRPr sz="1200">
          <a:latin typeface="TimesET" pitchFamily="2" charset="0"/>
        </a:defRPr>
      </a:pPr>
      <a:endParaRPr lang="ru-RU"/>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80271427296"/>
          <c:y val="0.20675252500965896"/>
          <c:w val="0.69770138851426877"/>
          <c:h val="0.61389758517710302"/>
        </c:manualLayout>
      </c:layout>
      <c:doughnutChart>
        <c:varyColors val="1"/>
        <c:ser>
          <c:idx val="0"/>
          <c:order val="0"/>
          <c:tx>
            <c:strRef>
              <c:f>Лист1!$B$1</c:f>
              <c:strCache>
                <c:ptCount val="1"/>
                <c:pt idx="0">
                  <c:v>Собств</c:v>
                </c:pt>
              </c:strCache>
            </c:strRef>
          </c:tx>
          <c:spPr>
            <a:ln>
              <a:noFill/>
              <a:round/>
            </a:ln>
            <a:effectLst/>
            <a:scene3d>
              <a:camera prst="orthographicFront"/>
              <a:lightRig rig="flood" dir="t"/>
            </a:scene3d>
            <a:sp3d prstMaterial="softEdge">
              <a:bevelT w="63500" h="25400"/>
            </a:sp3d>
          </c:spPr>
          <c:dPt>
            <c:idx val="0"/>
            <c:bubble3D val="0"/>
            <c:spPr>
              <a:solidFill>
                <a:srgbClr val="3BCB27"/>
              </a:solidFill>
              <a:ln>
                <a:solidFill>
                  <a:srgbClr val="3BCB27"/>
                </a:solidFill>
              </a:ln>
              <a:scene3d>
                <a:camera prst="orthographicFront"/>
                <a:lightRig rig="flood" dir="t"/>
              </a:scene3d>
              <a:sp3d prstMaterial="softEdge">
                <a:bevelT w="63500" h="25400"/>
              </a:sp3d>
            </c:spPr>
          </c:dPt>
          <c:dPt>
            <c:idx val="1"/>
            <c:bubble3D val="0"/>
            <c:spPr>
              <a:solidFill>
                <a:srgbClr val="E76FBC"/>
              </a:solidFill>
              <a:ln>
                <a:noFill/>
                <a:round/>
              </a:ln>
              <a:effectLst/>
              <a:scene3d>
                <a:camera prst="orthographicFront"/>
                <a:lightRig rig="flood" dir="t"/>
              </a:scene3d>
              <a:sp3d prstMaterial="softEdge">
                <a:bevelT w="63500" h="25400"/>
              </a:sp3d>
            </c:spPr>
          </c:dPt>
          <c:dPt>
            <c:idx val="2"/>
            <c:bubble3D val="0"/>
            <c:spPr>
              <a:solidFill>
                <a:srgbClr val="FFFF00"/>
              </a:solidFill>
              <a:ln>
                <a:noFill/>
                <a:round/>
              </a:ln>
              <a:effectLst/>
              <a:scene3d>
                <a:camera prst="orthographicFront"/>
                <a:lightRig rig="flood" dir="t"/>
              </a:scene3d>
              <a:sp3d prstMaterial="softEdge">
                <a:bevelT w="63500" h="25400"/>
              </a:sp3d>
            </c:spPr>
          </c:dPt>
          <c:dPt>
            <c:idx val="3"/>
            <c:bubble3D val="0"/>
            <c:spPr>
              <a:solidFill>
                <a:srgbClr val="FF3300"/>
              </a:solidFill>
              <a:ln>
                <a:noFill/>
                <a:round/>
              </a:ln>
              <a:effectLst/>
              <a:scene3d>
                <a:camera prst="orthographicFront"/>
                <a:lightRig rig="flood" dir="t"/>
              </a:scene3d>
              <a:sp3d prstMaterial="softEdge">
                <a:bevelT w="63500" h="25400"/>
              </a:sp3d>
            </c:spPr>
          </c:dPt>
          <c:dPt>
            <c:idx val="4"/>
            <c:bubble3D val="0"/>
            <c:spPr>
              <a:solidFill>
                <a:schemeClr val="tx2">
                  <a:lumMod val="60000"/>
                  <a:lumOff val="40000"/>
                </a:schemeClr>
              </a:solidFill>
              <a:ln>
                <a:noFill/>
                <a:round/>
              </a:ln>
              <a:effectLst/>
              <a:scene3d>
                <a:camera prst="orthographicFront"/>
                <a:lightRig rig="flood" dir="t"/>
              </a:scene3d>
              <a:sp3d prstMaterial="softEdge">
                <a:bevelT w="63500" h="25400"/>
              </a:sp3d>
            </c:spPr>
          </c:dPt>
          <c:dPt>
            <c:idx val="5"/>
            <c:bubble3D val="0"/>
            <c:spPr>
              <a:solidFill>
                <a:srgbClr val="F7633B"/>
              </a:solidFill>
              <a:ln>
                <a:noFill/>
                <a:round/>
              </a:ln>
              <a:effectLst/>
              <a:scene3d>
                <a:camera prst="orthographicFront"/>
                <a:lightRig rig="flood" dir="t"/>
              </a:scene3d>
              <a:sp3d prstMaterial="softEdge">
                <a:bevelT w="63500" h="25400"/>
              </a:sp3d>
            </c:spPr>
          </c:dPt>
          <c:dLbls>
            <c:dLbl>
              <c:idx val="0"/>
              <c:layout>
                <c:manualLayout>
                  <c:x val="0.14659434384732681"/>
                  <c:y val="-0.13161887485138468"/>
                </c:manualLayout>
              </c:layout>
              <c:tx>
                <c:rich>
                  <a:bodyPr/>
                  <a:lstStyle/>
                  <a:p>
                    <a:r>
                      <a:rPr lang="ru-RU" dirty="0"/>
                      <a:t>Налог на доходы физических </a:t>
                    </a:r>
                    <a:r>
                      <a:rPr lang="ru-RU" dirty="0" smtClean="0"/>
                      <a:t>лиц </a:t>
                    </a:r>
                  </a:p>
                  <a:p>
                    <a:r>
                      <a:rPr lang="ru-RU" dirty="0" smtClean="0"/>
                      <a:t>8 724,5</a:t>
                    </a:r>
                  </a:p>
                  <a:p>
                    <a:r>
                      <a:rPr lang="ru-RU" dirty="0" smtClean="0"/>
                      <a:t> </a:t>
                    </a:r>
                    <a:r>
                      <a:rPr lang="ru-RU" dirty="0"/>
                      <a:t>32,7%</a:t>
                    </a:r>
                  </a:p>
                </c:rich>
              </c:tx>
              <c:showLegendKey val="0"/>
              <c:showVal val="1"/>
              <c:showCatName val="1"/>
              <c:showSerName val="0"/>
              <c:showPercent val="1"/>
              <c:showBubbleSize val="0"/>
            </c:dLbl>
            <c:dLbl>
              <c:idx val="1"/>
              <c:layout>
                <c:manualLayout>
                  <c:x val="0.12864422275309001"/>
                  <c:y val="0.18426642479193864"/>
                </c:manualLayout>
              </c:layout>
              <c:tx>
                <c:rich>
                  <a:bodyPr/>
                  <a:lstStyle/>
                  <a:p>
                    <a:r>
                      <a:rPr lang="ru-RU" dirty="0"/>
                      <a:t>Налог на прибыль </a:t>
                    </a:r>
                    <a:r>
                      <a:rPr lang="ru-RU" dirty="0" smtClean="0"/>
                      <a:t>организаций 7 580,4</a:t>
                    </a:r>
                  </a:p>
                  <a:p>
                    <a:r>
                      <a:rPr lang="ru-RU" dirty="0" smtClean="0"/>
                      <a:t> </a:t>
                    </a:r>
                    <a:r>
                      <a:rPr lang="ru-RU" dirty="0"/>
                      <a:t>28,4%</a:t>
                    </a:r>
                  </a:p>
                </c:rich>
              </c:tx>
              <c:showLegendKey val="0"/>
              <c:showVal val="1"/>
              <c:showCatName val="1"/>
              <c:showSerName val="0"/>
              <c:showPercent val="1"/>
              <c:showBubbleSize val="0"/>
            </c:dLbl>
            <c:dLbl>
              <c:idx val="2"/>
              <c:layout>
                <c:manualLayout>
                  <c:x val="-0.17352011441114468"/>
                  <c:y val="0.10266251511026138"/>
                </c:manualLayout>
              </c:layout>
              <c:tx>
                <c:rich>
                  <a:bodyPr/>
                  <a:lstStyle/>
                  <a:p>
                    <a:r>
                      <a:rPr lang="ru-RU" dirty="0"/>
                      <a:t>Налоги на </a:t>
                    </a:r>
                    <a:r>
                      <a:rPr lang="ru-RU" dirty="0" smtClean="0"/>
                      <a:t>имущество   3 533,2 </a:t>
                    </a:r>
                  </a:p>
                  <a:p>
                    <a:r>
                      <a:rPr lang="ru-RU" dirty="0" smtClean="0"/>
                      <a:t>13,2</a:t>
                    </a:r>
                    <a:r>
                      <a:rPr lang="ru-RU" dirty="0"/>
                      <a:t>%</a:t>
                    </a:r>
                  </a:p>
                </c:rich>
              </c:tx>
              <c:showLegendKey val="0"/>
              <c:showVal val="1"/>
              <c:showCatName val="1"/>
              <c:showSerName val="0"/>
              <c:showPercent val="1"/>
              <c:showBubbleSize val="0"/>
            </c:dLbl>
            <c:dLbl>
              <c:idx val="3"/>
              <c:layout>
                <c:manualLayout>
                  <c:x val="-0.17734316347003479"/>
                  <c:y val="-7.8971324910830809E-2"/>
                </c:manualLayout>
              </c:layout>
              <c:tx>
                <c:rich>
                  <a:bodyPr/>
                  <a:lstStyle/>
                  <a:p>
                    <a:r>
                      <a:rPr lang="ru-RU" dirty="0"/>
                      <a:t>Акцизы по подакцизным </a:t>
                    </a:r>
                    <a:r>
                      <a:rPr lang="ru-RU" dirty="0" smtClean="0"/>
                      <a:t>товарам    3 765,1 </a:t>
                    </a:r>
                  </a:p>
                  <a:p>
                    <a:r>
                      <a:rPr lang="ru-RU" dirty="0" smtClean="0"/>
                      <a:t>14,1</a:t>
                    </a:r>
                    <a:r>
                      <a:rPr lang="ru-RU" dirty="0"/>
                      <a:t>%</a:t>
                    </a:r>
                  </a:p>
                </c:rich>
              </c:tx>
              <c:showLegendKey val="0"/>
              <c:showVal val="1"/>
              <c:showCatName val="1"/>
              <c:showSerName val="0"/>
              <c:showPercent val="1"/>
              <c:showBubbleSize val="0"/>
            </c:dLbl>
            <c:dLbl>
              <c:idx val="4"/>
              <c:layout>
                <c:manualLayout>
                  <c:x val="-0.14659457941631188"/>
                  <c:y val="-0.1474133471073695"/>
                </c:manualLayout>
              </c:layout>
              <c:tx>
                <c:rich>
                  <a:bodyPr/>
                  <a:lstStyle/>
                  <a:p>
                    <a:r>
                      <a:rPr lang="ru-RU" dirty="0"/>
                      <a:t>Другие </a:t>
                    </a:r>
                    <a:r>
                      <a:rPr lang="ru-RU" dirty="0" smtClean="0"/>
                      <a:t>налоги </a:t>
                    </a:r>
                  </a:p>
                  <a:p>
                    <a:r>
                      <a:rPr lang="ru-RU" dirty="0" smtClean="0"/>
                      <a:t>2 122,9 </a:t>
                    </a:r>
                  </a:p>
                  <a:p>
                    <a:r>
                      <a:rPr lang="ru-RU" dirty="0" smtClean="0"/>
                      <a:t>7,9</a:t>
                    </a:r>
                    <a:r>
                      <a:rPr lang="ru-RU" dirty="0"/>
                      <a:t>%</a:t>
                    </a:r>
                  </a:p>
                </c:rich>
              </c:tx>
              <c:showLegendKey val="0"/>
              <c:showVal val="1"/>
              <c:showCatName val="1"/>
              <c:showSerName val="0"/>
              <c:showPercent val="1"/>
              <c:showBubbleSize val="0"/>
            </c:dLbl>
            <c:dLbl>
              <c:idx val="5"/>
              <c:layout>
                <c:manualLayout>
                  <c:x val="2.9917261105370319E-3"/>
                  <c:y val="-0.15794285709548028"/>
                </c:manualLayout>
              </c:layout>
              <c:tx>
                <c:rich>
                  <a:bodyPr/>
                  <a:lstStyle/>
                  <a:p>
                    <a:r>
                      <a:rPr lang="ru-RU" dirty="0"/>
                      <a:t>Неналоговые </a:t>
                    </a:r>
                    <a:r>
                      <a:rPr lang="ru-RU" dirty="0" smtClean="0"/>
                      <a:t>доходы </a:t>
                    </a:r>
                  </a:p>
                  <a:p>
                    <a:r>
                      <a:rPr lang="ru-RU" dirty="0" smtClean="0"/>
                      <a:t>992,2 </a:t>
                    </a:r>
                  </a:p>
                  <a:p>
                    <a:r>
                      <a:rPr lang="ru-RU" dirty="0" smtClean="0"/>
                      <a:t>3,7</a:t>
                    </a:r>
                    <a:r>
                      <a:rPr lang="ru-RU" dirty="0"/>
                      <a:t>%</a:t>
                    </a:r>
                  </a:p>
                </c:rich>
              </c:tx>
              <c:showLegendKey val="0"/>
              <c:showVal val="1"/>
              <c:showCatName val="1"/>
              <c:showSerName val="0"/>
              <c:showPercent val="1"/>
              <c:showBubbleSize val="0"/>
            </c:dLbl>
            <c:numFmt formatCode="0.0%" sourceLinked="0"/>
            <c:txPr>
              <a:bodyPr/>
              <a:lstStyle/>
              <a:p>
                <a:pPr>
                  <a:defRPr sz="1000" b="1">
                    <a:latin typeface="Times New Roman" panose="02020603050405020304" pitchFamily="18" charset="0"/>
                    <a:cs typeface="Times New Roman" panose="02020603050405020304" pitchFamily="18" charset="0"/>
                  </a:defRPr>
                </a:pPr>
                <a:endParaRPr lang="ru-RU"/>
              </a:p>
            </c:txPr>
            <c:showLegendKey val="0"/>
            <c:showVal val="1"/>
            <c:showCatName val="1"/>
            <c:showSerName val="0"/>
            <c:showPercent val="1"/>
            <c:showBubbleSize val="0"/>
            <c:showLeaderLines val="1"/>
          </c:dLbls>
          <c:cat>
            <c:strRef>
              <c:f>Лист1!$A$2:$A$7</c:f>
              <c:strCache>
                <c:ptCount val="6"/>
                <c:pt idx="0">
                  <c:v>Налог на доходы физических лиц</c:v>
                </c:pt>
                <c:pt idx="1">
                  <c:v>Налог на прибыль организаций</c:v>
                </c:pt>
                <c:pt idx="2">
                  <c:v>Налоги на имущество</c:v>
                </c:pt>
                <c:pt idx="3">
                  <c:v>Акцизы по подакцизным товарам</c:v>
                </c:pt>
                <c:pt idx="4">
                  <c:v>Другие налоги</c:v>
                </c:pt>
                <c:pt idx="5">
                  <c:v>Неналоговые доходы</c:v>
                </c:pt>
              </c:strCache>
            </c:strRef>
          </c:cat>
          <c:val>
            <c:numRef>
              <c:f>Лист1!$B$2:$B$7</c:f>
              <c:numCache>
                <c:formatCode>0.0</c:formatCode>
                <c:ptCount val="6"/>
                <c:pt idx="0">
                  <c:v>8724.4571623500015</c:v>
                </c:pt>
                <c:pt idx="1">
                  <c:v>7580.3820781699997</c:v>
                </c:pt>
                <c:pt idx="2">
                  <c:v>3533.1534999999999</c:v>
                </c:pt>
                <c:pt idx="3">
                  <c:v>3765.0786370900005</c:v>
                </c:pt>
                <c:pt idx="4">
                  <c:v>2122.8747315399992</c:v>
                </c:pt>
                <c:pt idx="5">
                  <c:v>992.15609085000006</c:v>
                </c:pt>
              </c:numCache>
            </c:numRef>
          </c:val>
        </c:ser>
        <c:dLbls>
          <c:showLegendKey val="0"/>
          <c:showVal val="1"/>
          <c:showCatName val="1"/>
          <c:showSerName val="0"/>
          <c:showPercent val="0"/>
          <c:showBubbleSize val="0"/>
          <c:showLeaderLines val="1"/>
        </c:dLbls>
        <c:firstSliceAng val="0"/>
        <c:holeSize val="44"/>
      </c:doughnutChart>
      <c:spPr>
        <a:effectLst>
          <a:glow rad="139700">
            <a:schemeClr val="accent1">
              <a:satMod val="175000"/>
              <a:alpha val="40000"/>
            </a:schemeClr>
          </a:glow>
        </a:effectLst>
      </c:spPr>
    </c:plotArea>
    <c:plotVisOnly val="1"/>
    <c:dispBlanksAs val="zero"/>
    <c:showDLblsOverMax val="0"/>
  </c:chart>
  <c:txPr>
    <a:bodyPr/>
    <a:lstStyle/>
    <a:p>
      <a:pPr>
        <a:defRPr sz="1800"/>
      </a:pPr>
      <a:endParaRPr lang="ru-RU"/>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910870516185476"/>
          <c:y val="2.5527134411966041E-2"/>
          <c:w val="0.66917596237970256"/>
          <c:h val="0.8427952728169058"/>
        </c:manualLayout>
      </c:layout>
      <c:barChart>
        <c:barDir val="bar"/>
        <c:grouping val="clustered"/>
        <c:varyColors val="0"/>
        <c:ser>
          <c:idx val="0"/>
          <c:order val="0"/>
          <c:tx>
            <c:strRef>
              <c:f>Лист1!$B$1</c:f>
              <c:strCache>
                <c:ptCount val="1"/>
                <c:pt idx="0">
                  <c:v>Факт</c:v>
                </c:pt>
              </c:strCache>
            </c:strRef>
          </c:tx>
          <c:spPr>
            <a:scene3d>
              <a:camera prst="orthographicFront"/>
              <a:lightRig rig="threePt" dir="t"/>
            </a:scene3d>
            <a:sp3d prstMaterial="dkEdge"/>
          </c:spPr>
          <c:invertIfNegative val="0"/>
          <c:dLbls>
            <c:spPr>
              <a:noFill/>
              <a:ln w="25372">
                <a:noFill/>
              </a:ln>
            </c:spPr>
            <c:txPr>
              <a:bodyPr/>
              <a:lstStyle/>
              <a:p>
                <a:pPr>
                  <a:defRPr sz="1100">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Лист1!$A$2:$A$9</c:f>
              <c:strCache>
                <c:ptCount val="8"/>
                <c:pt idx="0">
                  <c:v>Неналоговые доходы</c:v>
                </c:pt>
                <c:pt idx="1">
                  <c:v>Налоги на совокупный доход
</c:v>
                </c:pt>
                <c:pt idx="2">
                  <c:v>Налоги на имущество</c:v>
                </c:pt>
                <c:pt idx="3">
                  <c:v>Акцизы</c:v>
                </c:pt>
                <c:pt idx="4">
                  <c:v>Налог на прибыль 
организаций</c:v>
                </c:pt>
                <c:pt idx="5">
                  <c:v>Налог на доходы 
физических лиц</c:v>
                </c:pt>
                <c:pt idx="6">
                  <c:v>Налоговые доходы</c:v>
                </c:pt>
                <c:pt idx="7">
                  <c:v>Доходы бюджета</c:v>
                </c:pt>
              </c:strCache>
            </c:strRef>
          </c:cat>
          <c:val>
            <c:numRef>
              <c:f>Лист1!$B$2:$B$9</c:f>
              <c:numCache>
                <c:formatCode>#,##0.0</c:formatCode>
                <c:ptCount val="8"/>
                <c:pt idx="0">
                  <c:v>992.15609085000006</c:v>
                </c:pt>
                <c:pt idx="1">
                  <c:v>1998.3930405399999</c:v>
                </c:pt>
                <c:pt idx="2">
                  <c:v>3533.1535119099999</c:v>
                </c:pt>
                <c:pt idx="3">
                  <c:v>3765.0786370900005</c:v>
                </c:pt>
                <c:pt idx="4">
                  <c:v>7580.3820781699997</c:v>
                </c:pt>
                <c:pt idx="5">
                  <c:v>8724.4571623500015</c:v>
                </c:pt>
                <c:pt idx="6">
                  <c:v>25725.946115180002</c:v>
                </c:pt>
                <c:pt idx="7">
                  <c:v>43974.81101718</c:v>
                </c:pt>
              </c:numCache>
            </c:numRef>
          </c:val>
        </c:ser>
        <c:ser>
          <c:idx val="1"/>
          <c:order val="1"/>
          <c:tx>
            <c:strRef>
              <c:f>Лист1!$C$1</c:f>
              <c:strCache>
                <c:ptCount val="1"/>
                <c:pt idx="0">
                  <c:v>План</c:v>
                </c:pt>
              </c:strCache>
            </c:strRef>
          </c:tx>
          <c:spPr>
            <a:scene3d>
              <a:camera prst="orthographicFront"/>
              <a:lightRig rig="threePt" dir="t"/>
            </a:scene3d>
            <a:sp3d prstMaterial="matte"/>
          </c:spPr>
          <c:invertIfNegative val="0"/>
          <c:dLbls>
            <c:spPr>
              <a:noFill/>
              <a:ln w="25372">
                <a:noFill/>
              </a:ln>
            </c:spPr>
            <c:txPr>
              <a:bodyPr/>
              <a:lstStyle/>
              <a:p>
                <a:pPr>
                  <a:defRPr sz="1100">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Лист1!$A$2:$A$9</c:f>
              <c:strCache>
                <c:ptCount val="8"/>
                <c:pt idx="0">
                  <c:v>Неналоговые доходы</c:v>
                </c:pt>
                <c:pt idx="1">
                  <c:v>Налоги на совокупный доход
</c:v>
                </c:pt>
                <c:pt idx="2">
                  <c:v>Налоги на имущество</c:v>
                </c:pt>
                <c:pt idx="3">
                  <c:v>Акцизы</c:v>
                </c:pt>
                <c:pt idx="4">
                  <c:v>Налог на прибыль 
организаций</c:v>
                </c:pt>
                <c:pt idx="5">
                  <c:v>Налог на доходы 
физических лиц</c:v>
                </c:pt>
                <c:pt idx="6">
                  <c:v>Налоговые доходы</c:v>
                </c:pt>
                <c:pt idx="7">
                  <c:v>Доходы бюджета</c:v>
                </c:pt>
              </c:strCache>
            </c:strRef>
          </c:cat>
          <c:val>
            <c:numRef>
              <c:f>Лист1!$C$2:$C$9</c:f>
              <c:numCache>
                <c:formatCode>#,##0.0</c:formatCode>
                <c:ptCount val="8"/>
                <c:pt idx="0">
                  <c:v>906.93004238000003</c:v>
                </c:pt>
                <c:pt idx="1">
                  <c:v>1906.693</c:v>
                </c:pt>
                <c:pt idx="2">
                  <c:v>3524.8478</c:v>
                </c:pt>
                <c:pt idx="3">
                  <c:v>3637.7206000000001</c:v>
                </c:pt>
                <c:pt idx="4">
                  <c:v>7445.3495000000003</c:v>
                </c:pt>
                <c:pt idx="5">
                  <c:v>8666.0118999999995</c:v>
                </c:pt>
                <c:pt idx="6">
                  <c:v>25300.617200000001</c:v>
                </c:pt>
                <c:pt idx="7">
                  <c:v>43690.100508169999</c:v>
                </c:pt>
              </c:numCache>
            </c:numRef>
          </c:val>
        </c:ser>
        <c:dLbls>
          <c:showLegendKey val="0"/>
          <c:showVal val="0"/>
          <c:showCatName val="0"/>
          <c:showSerName val="0"/>
          <c:showPercent val="0"/>
          <c:showBubbleSize val="0"/>
        </c:dLbls>
        <c:gapWidth val="75"/>
        <c:overlap val="-25"/>
        <c:axId val="142118272"/>
        <c:axId val="142128256"/>
      </c:barChart>
      <c:catAx>
        <c:axId val="142118272"/>
        <c:scaling>
          <c:orientation val="minMax"/>
        </c:scaling>
        <c:delete val="0"/>
        <c:axPos val="l"/>
        <c:numFmt formatCode="General" sourceLinked="1"/>
        <c:majorTickMark val="none"/>
        <c:minorTickMark val="none"/>
        <c:tickLblPos val="low"/>
        <c:txPr>
          <a:bodyPr/>
          <a:lstStyle/>
          <a:p>
            <a:pPr>
              <a:defRPr>
                <a:latin typeface="Times New Roman" panose="02020603050405020304" pitchFamily="18" charset="0"/>
                <a:cs typeface="Times New Roman" panose="02020603050405020304" pitchFamily="18" charset="0"/>
              </a:defRPr>
            </a:pPr>
            <a:endParaRPr lang="ru-RU"/>
          </a:p>
        </c:txPr>
        <c:crossAx val="142128256"/>
        <c:crosses val="autoZero"/>
        <c:auto val="1"/>
        <c:lblAlgn val="ctr"/>
        <c:lblOffset val="100"/>
        <c:noMultiLvlLbl val="0"/>
      </c:catAx>
      <c:valAx>
        <c:axId val="142128256"/>
        <c:scaling>
          <c:orientation val="minMax"/>
        </c:scaling>
        <c:delete val="1"/>
        <c:axPos val="b"/>
        <c:numFmt formatCode="#,##0.0" sourceLinked="1"/>
        <c:majorTickMark val="out"/>
        <c:minorTickMark val="none"/>
        <c:tickLblPos val="nextTo"/>
        <c:crossAx val="142118272"/>
        <c:crosses val="autoZero"/>
        <c:crossBetween val="between"/>
      </c:valAx>
      <c:spPr>
        <a:noFill/>
        <a:ln w="25372">
          <a:noFill/>
        </a:ln>
      </c:spPr>
    </c:plotArea>
    <c:legend>
      <c:legendPos val="r"/>
      <c:layout>
        <c:manualLayout>
          <c:xMode val="edge"/>
          <c:yMode val="edge"/>
          <c:x val="6.6388888888888886E-2"/>
          <c:y val="0.91811040141852007"/>
          <c:w val="0.31805555555555554"/>
          <c:h val="4.467805519053876E-2"/>
        </c:manualLayout>
      </c:layout>
      <c:overlay val="0"/>
    </c:legend>
    <c:plotVisOnly val="1"/>
    <c:dispBlanksAs val="gap"/>
    <c:showDLblsOverMax val="0"/>
  </c:chart>
  <c:txPr>
    <a:bodyPr/>
    <a:lstStyle/>
    <a:p>
      <a:pPr>
        <a:defRPr sz="1199">
          <a:latin typeface="TimesET" pitchFamily="2" charset="0"/>
        </a:defRPr>
      </a:pPr>
      <a:endParaRPr lang="ru-RU"/>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D1DB72-7F8F-4E2A-A00A-E83DF7CE947F}"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65EBFEF0-9C89-4A4C-BA89-C4D7B4B700F7}">
      <dgm:prSet phldrT="[Текст]" custT="1"/>
      <dgm:spPr>
        <a:solidFill>
          <a:srgbClr val="00B050"/>
        </a:solidFill>
      </dgm:spPr>
      <dgm:t>
        <a:bodyPr/>
        <a:lstStyle/>
        <a:p>
          <a:r>
            <a:rPr lang="ru-RU" sz="2000" b="1" dirty="0" smtClean="0">
              <a:solidFill>
                <a:schemeClr val="tx1"/>
              </a:solidFill>
              <a:latin typeface="Times New Roman" pitchFamily="18" charset="0"/>
              <a:cs typeface="Times New Roman" pitchFamily="18" charset="0"/>
            </a:rPr>
            <a:t>Доходы</a:t>
          </a:r>
          <a:endParaRPr lang="ru-RU" sz="2000" b="1" dirty="0">
            <a:solidFill>
              <a:schemeClr val="tx1"/>
            </a:solidFill>
            <a:latin typeface="Times New Roman" pitchFamily="18" charset="0"/>
            <a:cs typeface="Times New Roman" pitchFamily="18" charset="0"/>
          </a:endParaRPr>
        </a:p>
      </dgm:t>
    </dgm:pt>
    <dgm:pt modelId="{F9C8D859-E17A-44DB-B71C-33300E104F3E}" type="parTrans" cxnId="{803A8AB7-53BA-458D-A0C5-F5066F514936}">
      <dgm:prSet/>
      <dgm:spPr/>
      <dgm:t>
        <a:bodyPr/>
        <a:lstStyle/>
        <a:p>
          <a:endParaRPr lang="ru-RU"/>
        </a:p>
      </dgm:t>
    </dgm:pt>
    <dgm:pt modelId="{D36948F7-83BC-4220-85A0-DE21D57BD41D}" type="sibTrans" cxnId="{803A8AB7-53BA-458D-A0C5-F5066F514936}">
      <dgm:prSet/>
      <dgm:spPr>
        <a:solidFill>
          <a:srgbClr val="FFC000"/>
        </a:solidFill>
      </dgm:spPr>
      <dgm:t>
        <a:bodyPr/>
        <a:lstStyle/>
        <a:p>
          <a:endParaRPr lang="ru-RU" dirty="0"/>
        </a:p>
      </dgm:t>
    </dgm:pt>
    <dgm:pt modelId="{4E7CB679-5A70-4D19-B9FE-B35165ACC3D3}">
      <dgm:prSet phldrT="[Текст]" custT="1"/>
      <dgm:spPr>
        <a:solidFill>
          <a:srgbClr val="F57E1B"/>
        </a:solidFill>
      </dgm:spPr>
      <dgm:t>
        <a:bodyPr/>
        <a:lstStyle/>
        <a:p>
          <a:r>
            <a:rPr lang="ru-RU" sz="2000" b="1" dirty="0" smtClean="0">
              <a:solidFill>
                <a:schemeClr val="tx1"/>
              </a:solidFill>
              <a:latin typeface="Times New Roman" pitchFamily="18" charset="0"/>
              <a:cs typeface="Times New Roman" pitchFamily="18" charset="0"/>
            </a:rPr>
            <a:t>Расходы</a:t>
          </a:r>
          <a:endParaRPr lang="ru-RU" sz="2000" b="1" dirty="0">
            <a:solidFill>
              <a:schemeClr val="tx1"/>
            </a:solidFill>
            <a:latin typeface="Times New Roman" pitchFamily="18" charset="0"/>
            <a:cs typeface="Times New Roman" pitchFamily="18" charset="0"/>
          </a:endParaRPr>
        </a:p>
      </dgm:t>
    </dgm:pt>
    <dgm:pt modelId="{1D6E0D5E-B61E-4B9A-8F57-02B79F843522}" type="parTrans" cxnId="{E9122005-A3A9-453D-96BB-26288AC1EAD0}">
      <dgm:prSet/>
      <dgm:spPr/>
      <dgm:t>
        <a:bodyPr/>
        <a:lstStyle/>
        <a:p>
          <a:endParaRPr lang="ru-RU"/>
        </a:p>
      </dgm:t>
    </dgm:pt>
    <dgm:pt modelId="{FEA73179-04A7-4795-AF97-EAF1F3F2AA68}" type="sibTrans" cxnId="{E9122005-A3A9-453D-96BB-26288AC1EAD0}">
      <dgm:prSet custT="1"/>
      <dgm:spPr>
        <a:solidFill>
          <a:srgbClr val="FFC000"/>
        </a:solidFill>
      </dgm:spPr>
      <dgm:t>
        <a:bodyPr/>
        <a:lstStyle/>
        <a:p>
          <a:endParaRPr lang="ru-RU" sz="3000" dirty="0"/>
        </a:p>
      </dgm:t>
    </dgm:pt>
    <dgm:pt modelId="{ADB1419B-AC29-439A-9A52-52A4D8AD4433}">
      <dgm:prSet phldrT="[Текст]" custT="1"/>
      <dgm:spPr>
        <a:solidFill>
          <a:schemeClr val="bg2">
            <a:lumMod val="90000"/>
          </a:schemeClr>
        </a:solidFill>
      </dgm:spPr>
      <dgm:t>
        <a:bodyPr/>
        <a:lstStyle/>
        <a:p>
          <a:r>
            <a:rPr lang="ru-RU" sz="1700" b="1" dirty="0" smtClean="0">
              <a:solidFill>
                <a:srgbClr val="FF0000"/>
              </a:solidFill>
              <a:latin typeface="Times New Roman" pitchFamily="18" charset="0"/>
              <a:cs typeface="Times New Roman" pitchFamily="18" charset="0"/>
            </a:rPr>
            <a:t>(-)Дефицит</a:t>
          </a:r>
        </a:p>
        <a:p>
          <a:r>
            <a:rPr lang="ru-RU" sz="1400" b="1" dirty="0" smtClean="0">
              <a:solidFill>
                <a:srgbClr val="FF0000"/>
              </a:solidFill>
              <a:latin typeface="Times New Roman" pitchFamily="18" charset="0"/>
              <a:cs typeface="Times New Roman" pitchFamily="18" charset="0"/>
            </a:rPr>
            <a:t>(расходы больше доходов)</a:t>
          </a:r>
        </a:p>
        <a:p>
          <a:r>
            <a:rPr lang="ru-RU" sz="1700" b="1" dirty="0" smtClean="0">
              <a:solidFill>
                <a:srgbClr val="46740E"/>
              </a:solidFill>
              <a:latin typeface="Times New Roman" pitchFamily="18" charset="0"/>
              <a:cs typeface="Times New Roman" pitchFamily="18" charset="0"/>
            </a:rPr>
            <a:t>(+) Профицит</a:t>
          </a:r>
        </a:p>
        <a:p>
          <a:r>
            <a:rPr lang="ru-RU" sz="1400" b="1" dirty="0" smtClean="0">
              <a:solidFill>
                <a:srgbClr val="46740E"/>
              </a:solidFill>
              <a:latin typeface="Times New Roman" pitchFamily="18" charset="0"/>
              <a:cs typeface="Times New Roman" pitchFamily="18" charset="0"/>
            </a:rPr>
            <a:t>(доходы больше расходов)</a:t>
          </a:r>
        </a:p>
      </dgm:t>
    </dgm:pt>
    <dgm:pt modelId="{EDB616C3-BFB7-41B5-8C02-303B97B270E2}" type="parTrans" cxnId="{4AE357D3-33B3-46A7-BD7A-5DD6C6A615AD}">
      <dgm:prSet/>
      <dgm:spPr/>
      <dgm:t>
        <a:bodyPr/>
        <a:lstStyle/>
        <a:p>
          <a:endParaRPr lang="ru-RU"/>
        </a:p>
      </dgm:t>
    </dgm:pt>
    <dgm:pt modelId="{820FDBF0-55B4-432E-B5FC-EF777F1C7DF0}" type="sibTrans" cxnId="{4AE357D3-33B3-46A7-BD7A-5DD6C6A615AD}">
      <dgm:prSet/>
      <dgm:spPr/>
      <dgm:t>
        <a:bodyPr/>
        <a:lstStyle/>
        <a:p>
          <a:endParaRPr lang="ru-RU"/>
        </a:p>
      </dgm:t>
    </dgm:pt>
    <dgm:pt modelId="{22696057-B287-4EFB-96CD-3F248CB196C8}" type="pres">
      <dgm:prSet presAssocID="{6CD1DB72-7F8F-4E2A-A00A-E83DF7CE947F}" presName="linearFlow" presStyleCnt="0">
        <dgm:presLayoutVars>
          <dgm:dir/>
          <dgm:resizeHandles val="exact"/>
        </dgm:presLayoutVars>
      </dgm:prSet>
      <dgm:spPr/>
    </dgm:pt>
    <dgm:pt modelId="{7FAC88BC-C8FF-402F-AB2A-11AC4BBF48B7}" type="pres">
      <dgm:prSet presAssocID="{65EBFEF0-9C89-4A4C-BA89-C4D7B4B700F7}" presName="node" presStyleLbl="node1" presStyleIdx="0" presStyleCnt="3" custScaleX="111865" custScaleY="43578">
        <dgm:presLayoutVars>
          <dgm:bulletEnabled val="1"/>
        </dgm:presLayoutVars>
      </dgm:prSet>
      <dgm:spPr/>
      <dgm:t>
        <a:bodyPr/>
        <a:lstStyle/>
        <a:p>
          <a:endParaRPr lang="ru-RU"/>
        </a:p>
      </dgm:t>
    </dgm:pt>
    <dgm:pt modelId="{2E3F7D03-16FC-4BE4-943C-EE4202A7666A}" type="pres">
      <dgm:prSet presAssocID="{D36948F7-83BC-4220-85A0-DE21D57BD41D}" presName="spacerL" presStyleCnt="0"/>
      <dgm:spPr/>
    </dgm:pt>
    <dgm:pt modelId="{1816D16A-814C-4C22-A6CC-12105B3989BB}" type="pres">
      <dgm:prSet presAssocID="{D36948F7-83BC-4220-85A0-DE21D57BD41D}" presName="sibTrans" presStyleLbl="sibTrans2D1" presStyleIdx="0" presStyleCnt="2" custScaleX="58918" custScaleY="63202" custLinFactNeighborX="37387" custLinFactNeighborY="-4869"/>
      <dgm:spPr>
        <a:prstGeom prst="mathMinus">
          <a:avLst/>
        </a:prstGeom>
      </dgm:spPr>
      <dgm:t>
        <a:bodyPr/>
        <a:lstStyle/>
        <a:p>
          <a:endParaRPr lang="ru-RU"/>
        </a:p>
      </dgm:t>
    </dgm:pt>
    <dgm:pt modelId="{5A3AD51A-CA0C-4D60-85EB-AFC0F3AEFCE4}" type="pres">
      <dgm:prSet presAssocID="{D36948F7-83BC-4220-85A0-DE21D57BD41D}" presName="spacerR" presStyleCnt="0"/>
      <dgm:spPr/>
    </dgm:pt>
    <dgm:pt modelId="{32775538-2AC3-4373-B014-5A44732CBC7F}" type="pres">
      <dgm:prSet presAssocID="{4E7CB679-5A70-4D19-B9FE-B35165ACC3D3}" presName="node" presStyleLbl="node1" presStyleIdx="1" presStyleCnt="3" custScaleX="111895" custScaleY="35752">
        <dgm:presLayoutVars>
          <dgm:bulletEnabled val="1"/>
        </dgm:presLayoutVars>
      </dgm:prSet>
      <dgm:spPr/>
      <dgm:t>
        <a:bodyPr/>
        <a:lstStyle/>
        <a:p>
          <a:endParaRPr lang="ru-RU"/>
        </a:p>
      </dgm:t>
    </dgm:pt>
    <dgm:pt modelId="{EDA2439C-BAC0-499A-8F57-8D66EBFA7D82}" type="pres">
      <dgm:prSet presAssocID="{FEA73179-04A7-4795-AF97-EAF1F3F2AA68}" presName="spacerL" presStyleCnt="0"/>
      <dgm:spPr/>
    </dgm:pt>
    <dgm:pt modelId="{4B955819-9EB5-4C61-BE5E-7CE7027DF3F0}" type="pres">
      <dgm:prSet presAssocID="{FEA73179-04A7-4795-AF97-EAF1F3F2AA68}" presName="sibTrans" presStyleLbl="sibTrans2D1" presStyleIdx="1" presStyleCnt="2" custScaleX="60591" custScaleY="72180"/>
      <dgm:spPr/>
      <dgm:t>
        <a:bodyPr/>
        <a:lstStyle/>
        <a:p>
          <a:endParaRPr lang="ru-RU"/>
        </a:p>
      </dgm:t>
    </dgm:pt>
    <dgm:pt modelId="{EE572389-320D-4E27-B728-8E274B326BA1}" type="pres">
      <dgm:prSet presAssocID="{FEA73179-04A7-4795-AF97-EAF1F3F2AA68}" presName="spacerR" presStyleCnt="0"/>
      <dgm:spPr/>
    </dgm:pt>
    <dgm:pt modelId="{A84245DF-C8CC-47D2-83AC-15EF153255E0}" type="pres">
      <dgm:prSet presAssocID="{ADB1419B-AC29-439A-9A52-52A4D8AD4433}" presName="node" presStyleLbl="node1" presStyleIdx="2" presStyleCnt="3" custScaleX="194103" custScaleY="102247">
        <dgm:presLayoutVars>
          <dgm:bulletEnabled val="1"/>
        </dgm:presLayoutVars>
      </dgm:prSet>
      <dgm:spPr/>
      <dgm:t>
        <a:bodyPr/>
        <a:lstStyle/>
        <a:p>
          <a:endParaRPr lang="ru-RU"/>
        </a:p>
      </dgm:t>
    </dgm:pt>
  </dgm:ptLst>
  <dgm:cxnLst>
    <dgm:cxn modelId="{4AE357D3-33B3-46A7-BD7A-5DD6C6A615AD}" srcId="{6CD1DB72-7F8F-4E2A-A00A-E83DF7CE947F}" destId="{ADB1419B-AC29-439A-9A52-52A4D8AD4433}" srcOrd="2" destOrd="0" parTransId="{EDB616C3-BFB7-41B5-8C02-303B97B270E2}" sibTransId="{820FDBF0-55B4-432E-B5FC-EF777F1C7DF0}"/>
    <dgm:cxn modelId="{676CD4F4-1C8E-4883-BAA3-E5C532BFD6AB}" type="presOf" srcId="{ADB1419B-AC29-439A-9A52-52A4D8AD4433}" destId="{A84245DF-C8CC-47D2-83AC-15EF153255E0}" srcOrd="0" destOrd="0" presId="urn:microsoft.com/office/officeart/2005/8/layout/equation1"/>
    <dgm:cxn modelId="{790489E6-FD0A-4365-AB02-5546F8FF0FAC}" type="presOf" srcId="{FEA73179-04A7-4795-AF97-EAF1F3F2AA68}" destId="{4B955819-9EB5-4C61-BE5E-7CE7027DF3F0}" srcOrd="0" destOrd="0" presId="urn:microsoft.com/office/officeart/2005/8/layout/equation1"/>
    <dgm:cxn modelId="{5F9E2D14-C470-430E-97A2-0513DF28D4A7}" type="presOf" srcId="{6CD1DB72-7F8F-4E2A-A00A-E83DF7CE947F}" destId="{22696057-B287-4EFB-96CD-3F248CB196C8}" srcOrd="0" destOrd="0" presId="urn:microsoft.com/office/officeart/2005/8/layout/equation1"/>
    <dgm:cxn modelId="{098A3344-10AC-4A5A-AC57-689BBC254AE6}" type="presOf" srcId="{4E7CB679-5A70-4D19-B9FE-B35165ACC3D3}" destId="{32775538-2AC3-4373-B014-5A44732CBC7F}" srcOrd="0" destOrd="0" presId="urn:microsoft.com/office/officeart/2005/8/layout/equation1"/>
    <dgm:cxn modelId="{73BDD5B6-C74D-430F-BBA0-61C3327235D2}" type="presOf" srcId="{65EBFEF0-9C89-4A4C-BA89-C4D7B4B700F7}" destId="{7FAC88BC-C8FF-402F-AB2A-11AC4BBF48B7}" srcOrd="0" destOrd="0" presId="urn:microsoft.com/office/officeart/2005/8/layout/equation1"/>
    <dgm:cxn modelId="{803A8AB7-53BA-458D-A0C5-F5066F514936}" srcId="{6CD1DB72-7F8F-4E2A-A00A-E83DF7CE947F}" destId="{65EBFEF0-9C89-4A4C-BA89-C4D7B4B700F7}" srcOrd="0" destOrd="0" parTransId="{F9C8D859-E17A-44DB-B71C-33300E104F3E}" sibTransId="{D36948F7-83BC-4220-85A0-DE21D57BD41D}"/>
    <dgm:cxn modelId="{01FA8DC8-5937-4509-98A3-2A52DF759257}" type="presOf" srcId="{D36948F7-83BC-4220-85A0-DE21D57BD41D}" destId="{1816D16A-814C-4C22-A6CC-12105B3989BB}" srcOrd="0" destOrd="0" presId="urn:microsoft.com/office/officeart/2005/8/layout/equation1"/>
    <dgm:cxn modelId="{E9122005-A3A9-453D-96BB-26288AC1EAD0}" srcId="{6CD1DB72-7F8F-4E2A-A00A-E83DF7CE947F}" destId="{4E7CB679-5A70-4D19-B9FE-B35165ACC3D3}" srcOrd="1" destOrd="0" parTransId="{1D6E0D5E-B61E-4B9A-8F57-02B79F843522}" sibTransId="{FEA73179-04A7-4795-AF97-EAF1F3F2AA68}"/>
    <dgm:cxn modelId="{51CBD45D-5ADE-42FE-A8D7-9003988F337B}" type="presParOf" srcId="{22696057-B287-4EFB-96CD-3F248CB196C8}" destId="{7FAC88BC-C8FF-402F-AB2A-11AC4BBF48B7}" srcOrd="0" destOrd="0" presId="urn:microsoft.com/office/officeart/2005/8/layout/equation1"/>
    <dgm:cxn modelId="{F0C9AC94-81AA-4CF0-9987-DA7605A79FD2}" type="presParOf" srcId="{22696057-B287-4EFB-96CD-3F248CB196C8}" destId="{2E3F7D03-16FC-4BE4-943C-EE4202A7666A}" srcOrd="1" destOrd="0" presId="urn:microsoft.com/office/officeart/2005/8/layout/equation1"/>
    <dgm:cxn modelId="{0FDB26BF-BDE3-4762-92D8-43BAF4CA0D6B}" type="presParOf" srcId="{22696057-B287-4EFB-96CD-3F248CB196C8}" destId="{1816D16A-814C-4C22-A6CC-12105B3989BB}" srcOrd="2" destOrd="0" presId="urn:microsoft.com/office/officeart/2005/8/layout/equation1"/>
    <dgm:cxn modelId="{BE8119D0-A497-48CD-8244-FB0AB67F9A4D}" type="presParOf" srcId="{22696057-B287-4EFB-96CD-3F248CB196C8}" destId="{5A3AD51A-CA0C-4D60-85EB-AFC0F3AEFCE4}" srcOrd="3" destOrd="0" presId="urn:microsoft.com/office/officeart/2005/8/layout/equation1"/>
    <dgm:cxn modelId="{7A1D6B5D-4849-46D6-AB5A-2C7F071B1E3F}" type="presParOf" srcId="{22696057-B287-4EFB-96CD-3F248CB196C8}" destId="{32775538-2AC3-4373-B014-5A44732CBC7F}" srcOrd="4" destOrd="0" presId="urn:microsoft.com/office/officeart/2005/8/layout/equation1"/>
    <dgm:cxn modelId="{5A29D872-49D1-42C0-A2D2-499E49470AA4}" type="presParOf" srcId="{22696057-B287-4EFB-96CD-3F248CB196C8}" destId="{EDA2439C-BAC0-499A-8F57-8D66EBFA7D82}" srcOrd="5" destOrd="0" presId="urn:microsoft.com/office/officeart/2005/8/layout/equation1"/>
    <dgm:cxn modelId="{A6108F18-EB55-4488-BB89-543776F8ACA8}" type="presParOf" srcId="{22696057-B287-4EFB-96CD-3F248CB196C8}" destId="{4B955819-9EB5-4C61-BE5E-7CE7027DF3F0}" srcOrd="6" destOrd="0" presId="urn:microsoft.com/office/officeart/2005/8/layout/equation1"/>
    <dgm:cxn modelId="{4A12E9AF-681F-4EE3-B9C5-6F0BCB92DEA0}" type="presParOf" srcId="{22696057-B287-4EFB-96CD-3F248CB196C8}" destId="{EE572389-320D-4E27-B728-8E274B326BA1}" srcOrd="7" destOrd="0" presId="urn:microsoft.com/office/officeart/2005/8/layout/equation1"/>
    <dgm:cxn modelId="{81900CB6-D86D-424A-96C0-DB4FE0BFDE2C}" type="presParOf" srcId="{22696057-B287-4EFB-96CD-3F248CB196C8}" destId="{A84245DF-C8CC-47D2-83AC-15EF153255E0}"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E075476-E9CA-4A59-A127-31223E8D37A1}"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ru-RU"/>
        </a:p>
      </dgm:t>
    </dgm:pt>
    <dgm:pt modelId="{946393D2-3BB5-4D19-BAF6-84B7339845C4}">
      <dgm:prSet phldrT="[Текст]" custT="1"/>
      <dgm:spPr>
        <a:solidFill>
          <a:schemeClr val="accent2"/>
        </a:solidFill>
      </dgm:spPr>
      <dgm:t>
        <a:bodyPr/>
        <a:lstStyle/>
        <a:p>
          <a:r>
            <a:rPr lang="ru-RU" sz="1400" b="1" dirty="0" smtClean="0">
              <a:solidFill>
                <a:schemeClr val="accent1">
                  <a:lumMod val="50000"/>
                </a:schemeClr>
              </a:solidFill>
              <a:latin typeface="Times New Roman" panose="02020603050405020304" pitchFamily="18" charset="0"/>
              <a:cs typeface="Times New Roman" panose="02020603050405020304" pitchFamily="18" charset="0"/>
            </a:rPr>
            <a:t>Достижение значений показателей (индикаторов) </a:t>
          </a:r>
          <a:endParaRPr lang="ru-RU" sz="1400" b="1" dirty="0">
            <a:solidFill>
              <a:schemeClr val="accent1">
                <a:lumMod val="50000"/>
              </a:schemeClr>
            </a:solidFill>
            <a:latin typeface="Times New Roman" panose="02020603050405020304" pitchFamily="18" charset="0"/>
            <a:cs typeface="Times New Roman" panose="02020603050405020304" pitchFamily="18" charset="0"/>
          </a:endParaRPr>
        </a:p>
      </dgm:t>
    </dgm:pt>
    <dgm:pt modelId="{6D4C3ED2-39E1-4137-9A50-9D8AF25F37D5}" type="parTrans" cxnId="{177B1604-DECB-437F-BD0A-A555EEF6E09F}">
      <dgm:prSet/>
      <dgm:spPr/>
      <dgm:t>
        <a:bodyPr/>
        <a:lstStyle/>
        <a:p>
          <a:endParaRPr lang="ru-RU" sz="1100" b="1"/>
        </a:p>
      </dgm:t>
    </dgm:pt>
    <dgm:pt modelId="{E900975D-4121-430B-8FA3-BEFE3EC45817}" type="sibTrans" cxnId="{177B1604-DECB-437F-BD0A-A555EEF6E09F}">
      <dgm:prSet/>
      <dgm:spPr/>
      <dgm:t>
        <a:bodyPr/>
        <a:lstStyle/>
        <a:p>
          <a:endParaRPr lang="ru-RU" sz="1100" b="1"/>
        </a:p>
      </dgm:t>
    </dgm:pt>
    <dgm:pt modelId="{5A6BA2F8-AB86-4FEA-9FCE-F9FA52A7F9A0}">
      <dgm:prSet phldrT="[Текст]" custT="1"/>
      <dgm:sp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pPr>
            <a:lnSpc>
              <a:spcPct val="100000"/>
            </a:lnSpc>
          </a:pPr>
          <a:r>
            <a:rPr lang="ru-RU" sz="1400" b="1" dirty="0" smtClean="0">
              <a:solidFill>
                <a:schemeClr val="tx1"/>
              </a:solidFill>
              <a:latin typeface="Times New Roman" panose="02020603050405020304" pitchFamily="18" charset="0"/>
              <a:cs typeface="Times New Roman" panose="02020603050405020304" pitchFamily="18" charset="0"/>
            </a:rPr>
            <a:t>2017 план</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6CA8BE2D-8B63-444F-91FB-8F9AAFFFD516}" type="parTrans" cxnId="{85E56FFB-E071-40C7-BFC1-E9508A75A379}">
      <dgm:prSet/>
      <dgm:spPr/>
      <dgm:t>
        <a:bodyPr/>
        <a:lstStyle/>
        <a:p>
          <a:endParaRPr lang="ru-RU" sz="1100" b="1"/>
        </a:p>
      </dgm:t>
    </dgm:pt>
    <dgm:pt modelId="{C6F24F42-97B0-4B65-A4C6-FEB3AD0E1596}" type="sibTrans" cxnId="{85E56FFB-E071-40C7-BFC1-E9508A75A379}">
      <dgm:prSet/>
      <dgm:spPr/>
      <dgm:t>
        <a:bodyPr/>
        <a:lstStyle/>
        <a:p>
          <a:endParaRPr lang="ru-RU" sz="1100" b="1"/>
        </a:p>
      </dgm:t>
    </dgm:pt>
    <dgm:pt modelId="{7711325B-E859-44FE-8B41-57F9AFDCA54B}">
      <dgm:prSet phldrT="[Текст]"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2017 факт</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2BF8A7FD-5B45-414F-8537-22861CA0057A}" type="parTrans" cxnId="{605000A8-E9A8-4E12-A1C8-8FA726E7C9AE}">
      <dgm:prSet/>
      <dgm:spPr/>
      <dgm:t>
        <a:bodyPr/>
        <a:lstStyle/>
        <a:p>
          <a:endParaRPr lang="ru-RU" sz="1100" b="1"/>
        </a:p>
      </dgm:t>
    </dgm:pt>
    <dgm:pt modelId="{A670FA7C-7403-44C0-BA19-83B2BA693E61}" type="sibTrans" cxnId="{605000A8-E9A8-4E12-A1C8-8FA726E7C9AE}">
      <dgm:prSet/>
      <dgm:spPr/>
      <dgm:t>
        <a:bodyPr/>
        <a:lstStyle/>
        <a:p>
          <a:endParaRPr lang="ru-RU" sz="1100" b="1"/>
        </a:p>
      </dgm:t>
    </dgm:pt>
    <dgm:pt modelId="{F6F97186-B344-4193-9FE9-6DFB5403A289}">
      <dgm:prSet custT="1"/>
      <dgm:sp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5,1</a:t>
          </a:r>
          <a:endParaRPr lang="ru-RU" sz="1200" b="1" dirty="0">
            <a:solidFill>
              <a:schemeClr val="tx1"/>
            </a:solidFill>
            <a:latin typeface="Times New Roman" panose="02020603050405020304" pitchFamily="18" charset="0"/>
            <a:cs typeface="Times New Roman" panose="02020603050405020304" pitchFamily="18" charset="0"/>
          </a:endParaRPr>
        </a:p>
      </dgm:t>
    </dgm:pt>
    <dgm:pt modelId="{F22CCE59-9B42-4DA2-949C-34E1E0586A20}" type="parTrans" cxnId="{C28CBCF7-3139-40F7-B426-1830BB2434D9}">
      <dgm:prSet/>
      <dgm:spPr/>
      <dgm:t>
        <a:bodyPr/>
        <a:lstStyle/>
        <a:p>
          <a:endParaRPr lang="ru-RU" sz="1100" b="1"/>
        </a:p>
      </dgm:t>
    </dgm:pt>
    <dgm:pt modelId="{01E5FF1C-8ED4-4ED1-A0DD-0AA37640AF28}" type="sibTrans" cxnId="{C28CBCF7-3139-40F7-B426-1830BB2434D9}">
      <dgm:prSet/>
      <dgm:spPr/>
      <dgm:t>
        <a:bodyPr/>
        <a:lstStyle/>
        <a:p>
          <a:endParaRPr lang="ru-RU" sz="1100" b="1"/>
        </a:p>
      </dgm:t>
    </dgm:pt>
    <dgm:pt modelId="{A1BB5A2E-A45D-4F6A-B329-CD4782193917}">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5,1</a:t>
          </a:r>
          <a:endParaRPr lang="ru-RU" sz="1200" b="1" dirty="0">
            <a:solidFill>
              <a:schemeClr val="tx1"/>
            </a:solidFill>
            <a:latin typeface="Times New Roman" panose="02020603050405020304" pitchFamily="18" charset="0"/>
            <a:cs typeface="Times New Roman" panose="02020603050405020304" pitchFamily="18" charset="0"/>
          </a:endParaRPr>
        </a:p>
      </dgm:t>
    </dgm:pt>
    <dgm:pt modelId="{64F31578-307B-4AF8-9DDD-FA0365BF46F7}" type="parTrans" cxnId="{EFA08DB9-2A00-43D3-B718-DCFAD41C9E5B}">
      <dgm:prSet/>
      <dgm:spPr/>
      <dgm:t>
        <a:bodyPr/>
        <a:lstStyle/>
        <a:p>
          <a:endParaRPr lang="ru-RU" sz="1100" b="1"/>
        </a:p>
      </dgm:t>
    </dgm:pt>
    <dgm:pt modelId="{EE696C4B-FDDD-492E-99F0-85F84DCD2C36}" type="sibTrans" cxnId="{EFA08DB9-2A00-43D3-B718-DCFAD41C9E5B}">
      <dgm:prSet/>
      <dgm:spPr/>
      <dgm:t>
        <a:bodyPr/>
        <a:lstStyle/>
        <a:p>
          <a:endParaRPr lang="ru-RU" sz="1100" b="1"/>
        </a:p>
      </dgm:t>
    </dgm:pt>
    <dgm:pt modelId="{CD119780-6575-4106-AE5B-2CC6B48E5482}">
      <dgm:prSet custT="1"/>
      <dgm:sp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0,8</a:t>
          </a:r>
          <a:endParaRPr lang="ru-RU" sz="1200" b="1" dirty="0">
            <a:solidFill>
              <a:schemeClr val="tx1"/>
            </a:solidFill>
            <a:latin typeface="Times New Roman" panose="02020603050405020304" pitchFamily="18" charset="0"/>
            <a:cs typeface="Times New Roman" panose="02020603050405020304" pitchFamily="18" charset="0"/>
          </a:endParaRPr>
        </a:p>
      </dgm:t>
    </dgm:pt>
    <dgm:pt modelId="{A99EC59D-97F4-424A-A28E-01E77005439E}" type="parTrans" cxnId="{7C2E5991-6D03-4679-BB46-318B01A66142}">
      <dgm:prSet/>
      <dgm:spPr/>
      <dgm:t>
        <a:bodyPr/>
        <a:lstStyle/>
        <a:p>
          <a:endParaRPr lang="ru-RU" sz="1100" b="1"/>
        </a:p>
      </dgm:t>
    </dgm:pt>
    <dgm:pt modelId="{3BBBAA4F-305C-4E5F-BBCB-DE1B8ED5978A}" type="sibTrans" cxnId="{7C2E5991-6D03-4679-BB46-318B01A66142}">
      <dgm:prSet/>
      <dgm:spPr/>
      <dgm:t>
        <a:bodyPr/>
        <a:lstStyle/>
        <a:p>
          <a:endParaRPr lang="ru-RU" sz="1100" b="1"/>
        </a:p>
      </dgm:t>
    </dgm:pt>
    <dgm:pt modelId="{B34B6A16-5EF9-4B63-A5E4-12B190B34880}">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0,71</a:t>
          </a:r>
          <a:endParaRPr lang="ru-RU" sz="1200" b="1" dirty="0">
            <a:solidFill>
              <a:schemeClr val="tx1"/>
            </a:solidFill>
            <a:latin typeface="Times New Roman" panose="02020603050405020304" pitchFamily="18" charset="0"/>
            <a:cs typeface="Times New Roman" panose="02020603050405020304" pitchFamily="18" charset="0"/>
          </a:endParaRPr>
        </a:p>
      </dgm:t>
    </dgm:pt>
    <dgm:pt modelId="{3047CE4C-FF19-4B45-8312-79C9A6EA38F8}" type="parTrans" cxnId="{8F1F720A-D988-4739-9FFF-05E5C9E9A372}">
      <dgm:prSet/>
      <dgm:spPr/>
      <dgm:t>
        <a:bodyPr/>
        <a:lstStyle/>
        <a:p>
          <a:endParaRPr lang="ru-RU" sz="1100" b="1"/>
        </a:p>
      </dgm:t>
    </dgm:pt>
    <dgm:pt modelId="{844E05AD-2AB6-4319-9130-67827496C360}" type="sibTrans" cxnId="{8F1F720A-D988-4739-9FFF-05E5C9E9A372}">
      <dgm:prSet/>
      <dgm:spPr/>
      <dgm:t>
        <a:bodyPr/>
        <a:lstStyle/>
        <a:p>
          <a:endParaRPr lang="ru-RU" sz="1100" b="1"/>
        </a:p>
      </dgm:t>
    </dgm:pt>
    <dgm:pt modelId="{93520637-36B3-4AB9-B949-92D55141E733}">
      <dgm:prSet custT="1"/>
      <dgm:sp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17,0</a:t>
          </a:r>
          <a:endParaRPr lang="ru-RU" sz="1200" b="1" dirty="0">
            <a:solidFill>
              <a:schemeClr val="tx1"/>
            </a:solidFill>
            <a:latin typeface="Times New Roman" panose="02020603050405020304" pitchFamily="18" charset="0"/>
            <a:cs typeface="Times New Roman" panose="02020603050405020304" pitchFamily="18" charset="0"/>
          </a:endParaRPr>
        </a:p>
      </dgm:t>
    </dgm:pt>
    <dgm:pt modelId="{15E02305-DAD8-4809-8067-42DAD00486AD}" type="parTrans" cxnId="{63612CDA-BBAA-48D8-BF07-558BDAD747A0}">
      <dgm:prSet/>
      <dgm:spPr/>
      <dgm:t>
        <a:bodyPr/>
        <a:lstStyle/>
        <a:p>
          <a:endParaRPr lang="ru-RU" sz="1100" b="1"/>
        </a:p>
      </dgm:t>
    </dgm:pt>
    <dgm:pt modelId="{59CBCFDE-87C7-4CA0-895C-10567390C816}" type="sibTrans" cxnId="{63612CDA-BBAA-48D8-BF07-558BDAD747A0}">
      <dgm:prSet/>
      <dgm:spPr/>
      <dgm:t>
        <a:bodyPr/>
        <a:lstStyle/>
        <a:p>
          <a:endParaRPr lang="ru-RU" sz="1100" b="1"/>
        </a:p>
      </dgm:t>
    </dgm:pt>
    <dgm:pt modelId="{9A0A1B48-08CE-44F2-8C66-5814C06EE4CC}">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17,0</a:t>
          </a:r>
          <a:endParaRPr lang="ru-RU" sz="1200" b="1" dirty="0">
            <a:solidFill>
              <a:schemeClr val="tx1"/>
            </a:solidFill>
            <a:latin typeface="Times New Roman" panose="02020603050405020304" pitchFamily="18" charset="0"/>
            <a:cs typeface="Times New Roman" panose="02020603050405020304" pitchFamily="18" charset="0"/>
          </a:endParaRPr>
        </a:p>
      </dgm:t>
    </dgm:pt>
    <dgm:pt modelId="{29FE6CB6-1907-439D-BB9A-57865C4A7A77}" type="parTrans" cxnId="{B7EC6DDD-6433-44EC-9FD5-BD8BA88E6613}">
      <dgm:prSet/>
      <dgm:spPr/>
      <dgm:t>
        <a:bodyPr/>
        <a:lstStyle/>
        <a:p>
          <a:endParaRPr lang="ru-RU" sz="1100" b="1"/>
        </a:p>
      </dgm:t>
    </dgm:pt>
    <dgm:pt modelId="{26501B87-1556-4F1B-A703-D81F2BA2DB5B}" type="sibTrans" cxnId="{B7EC6DDD-6433-44EC-9FD5-BD8BA88E6613}">
      <dgm:prSet/>
      <dgm:spPr/>
      <dgm:t>
        <a:bodyPr/>
        <a:lstStyle/>
        <a:p>
          <a:endParaRPr lang="ru-RU" sz="1100" b="1"/>
        </a:p>
      </dgm:t>
    </dgm:pt>
    <dgm:pt modelId="{62031802-0EE5-47DF-BB1F-2C84A19F6746}">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2018</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43DD85C8-BF2E-4808-BFA8-3211ED494E6D}" type="parTrans" cxnId="{C6FEAE20-8BA5-48CC-BD38-7150DFBE6AEC}">
      <dgm:prSet/>
      <dgm:spPr/>
      <dgm:t>
        <a:bodyPr/>
        <a:lstStyle/>
        <a:p>
          <a:endParaRPr lang="ru-RU"/>
        </a:p>
      </dgm:t>
    </dgm:pt>
    <dgm:pt modelId="{35694793-DDF3-4ECC-9AA3-AC178B8D026F}" type="sibTrans" cxnId="{C6FEAE20-8BA5-48CC-BD38-7150DFBE6AEC}">
      <dgm:prSet/>
      <dgm:spPr/>
      <dgm:t>
        <a:bodyPr/>
        <a:lstStyle/>
        <a:p>
          <a:endParaRPr lang="ru-RU"/>
        </a:p>
      </dgm:t>
    </dgm:pt>
    <dgm:pt modelId="{89E09F27-5F73-400B-AE18-4421B9895F64}">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2019</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16B02458-69C3-4316-A805-FC6C92C26552}" type="parTrans" cxnId="{A87D5022-47CD-4FFB-9BAD-37B8F3D26BB3}">
      <dgm:prSet/>
      <dgm:spPr/>
      <dgm:t>
        <a:bodyPr/>
        <a:lstStyle/>
        <a:p>
          <a:endParaRPr lang="ru-RU"/>
        </a:p>
      </dgm:t>
    </dgm:pt>
    <dgm:pt modelId="{FA1CF671-CE5A-43BE-A489-E153F0F8811C}" type="sibTrans" cxnId="{A87D5022-47CD-4FFB-9BAD-37B8F3D26BB3}">
      <dgm:prSet/>
      <dgm:spPr/>
      <dgm:t>
        <a:bodyPr/>
        <a:lstStyle/>
        <a:p>
          <a:endParaRPr lang="ru-RU"/>
        </a:p>
      </dgm:t>
    </dgm:pt>
    <dgm:pt modelId="{9E496AFB-5861-4A0B-A059-7AF344913280}">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2020</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6435703E-03C2-4EC2-8B8A-0AC2F1B8426B}" type="parTrans" cxnId="{23044D7B-7184-4077-9554-9305FEDD03E9}">
      <dgm:prSet/>
      <dgm:spPr/>
      <dgm:t>
        <a:bodyPr/>
        <a:lstStyle/>
        <a:p>
          <a:endParaRPr lang="ru-RU"/>
        </a:p>
      </dgm:t>
    </dgm:pt>
    <dgm:pt modelId="{7097F666-B696-4074-BF8E-24ADA840ED3B}" type="sibTrans" cxnId="{23044D7B-7184-4077-9554-9305FEDD03E9}">
      <dgm:prSet/>
      <dgm:spPr/>
      <dgm:t>
        <a:bodyPr/>
        <a:lstStyle/>
        <a:p>
          <a:endParaRPr lang="ru-RU"/>
        </a:p>
      </dgm:t>
    </dgm:pt>
    <dgm:pt modelId="{C9C8B06B-C833-4D4A-8595-4BF5AEB204E9}">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5,0</a:t>
          </a:r>
          <a:endParaRPr lang="ru-RU" sz="1200" b="1" dirty="0">
            <a:solidFill>
              <a:schemeClr val="tx1"/>
            </a:solidFill>
            <a:latin typeface="Times New Roman" panose="02020603050405020304" pitchFamily="18" charset="0"/>
            <a:cs typeface="Times New Roman" panose="02020603050405020304" pitchFamily="18" charset="0"/>
          </a:endParaRPr>
        </a:p>
      </dgm:t>
    </dgm:pt>
    <dgm:pt modelId="{14028F24-BEA5-47F9-87C0-7BDFCA43F3CF}" type="parTrans" cxnId="{6097BCC7-A1B5-404F-B699-13105664B528}">
      <dgm:prSet/>
      <dgm:spPr/>
      <dgm:t>
        <a:bodyPr/>
        <a:lstStyle/>
        <a:p>
          <a:endParaRPr lang="ru-RU"/>
        </a:p>
      </dgm:t>
    </dgm:pt>
    <dgm:pt modelId="{42D8C6A1-5C03-413A-99EF-223F18F536EB}" type="sibTrans" cxnId="{6097BCC7-A1B5-404F-B699-13105664B528}">
      <dgm:prSet/>
      <dgm:spPr/>
      <dgm:t>
        <a:bodyPr/>
        <a:lstStyle/>
        <a:p>
          <a:endParaRPr lang="ru-RU"/>
        </a:p>
      </dgm:t>
    </dgm:pt>
    <dgm:pt modelId="{66E38241-E965-439E-997F-74C14C213F23}">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0,75</a:t>
          </a:r>
          <a:endParaRPr lang="ru-RU" sz="1200" b="1" dirty="0">
            <a:solidFill>
              <a:schemeClr val="tx1"/>
            </a:solidFill>
            <a:latin typeface="Times New Roman" panose="02020603050405020304" pitchFamily="18" charset="0"/>
            <a:cs typeface="Times New Roman" panose="02020603050405020304" pitchFamily="18" charset="0"/>
          </a:endParaRPr>
        </a:p>
      </dgm:t>
    </dgm:pt>
    <dgm:pt modelId="{609CD11E-CAF4-4D39-A7D8-415A69AFCAA7}" type="parTrans" cxnId="{44D2D85A-6F4C-4ABC-8C2D-B28977898080}">
      <dgm:prSet/>
      <dgm:spPr/>
      <dgm:t>
        <a:bodyPr/>
        <a:lstStyle/>
        <a:p>
          <a:endParaRPr lang="ru-RU"/>
        </a:p>
      </dgm:t>
    </dgm:pt>
    <dgm:pt modelId="{4CC6C1EC-DF57-4C81-9B03-3A17304C52E6}" type="sibTrans" cxnId="{44D2D85A-6F4C-4ABC-8C2D-B28977898080}">
      <dgm:prSet/>
      <dgm:spPr/>
      <dgm:t>
        <a:bodyPr/>
        <a:lstStyle/>
        <a:p>
          <a:endParaRPr lang="ru-RU"/>
        </a:p>
      </dgm:t>
    </dgm:pt>
    <dgm:pt modelId="{C60BD95D-8BE5-42EC-AF9D-D22E07852892}">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4,9</a:t>
          </a:r>
        </a:p>
      </dgm:t>
    </dgm:pt>
    <dgm:pt modelId="{8DBEE901-4D78-4181-A6DB-04DBE5AFC449}" type="parTrans" cxnId="{D0FADE0F-F15B-45EB-BE1E-1190009A8ABD}">
      <dgm:prSet/>
      <dgm:spPr/>
      <dgm:t>
        <a:bodyPr/>
        <a:lstStyle/>
        <a:p>
          <a:endParaRPr lang="ru-RU"/>
        </a:p>
      </dgm:t>
    </dgm:pt>
    <dgm:pt modelId="{571AFEDE-AA12-4634-A6F3-33BC4E236E19}" type="sibTrans" cxnId="{D0FADE0F-F15B-45EB-BE1E-1190009A8ABD}">
      <dgm:prSet/>
      <dgm:spPr/>
      <dgm:t>
        <a:bodyPr/>
        <a:lstStyle/>
        <a:p>
          <a:endParaRPr lang="ru-RU"/>
        </a:p>
      </dgm:t>
    </dgm:pt>
    <dgm:pt modelId="{D5544F4D-4FD2-41EE-A356-ABCAA534BCB5}">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0,75</a:t>
          </a:r>
          <a:endParaRPr lang="ru-RU" sz="1200" b="1" dirty="0">
            <a:solidFill>
              <a:schemeClr val="tx1"/>
            </a:solidFill>
            <a:latin typeface="Times New Roman" panose="02020603050405020304" pitchFamily="18" charset="0"/>
            <a:cs typeface="Times New Roman" panose="02020603050405020304" pitchFamily="18" charset="0"/>
          </a:endParaRPr>
        </a:p>
      </dgm:t>
    </dgm:pt>
    <dgm:pt modelId="{BED13ABC-6FE3-4A0F-B363-3797DF01D994}" type="parTrans" cxnId="{BED1357D-2A03-4DBB-AF19-4EA3D0997E32}">
      <dgm:prSet/>
      <dgm:spPr/>
      <dgm:t>
        <a:bodyPr/>
        <a:lstStyle/>
        <a:p>
          <a:endParaRPr lang="ru-RU"/>
        </a:p>
      </dgm:t>
    </dgm:pt>
    <dgm:pt modelId="{D6C0D10C-0A55-4B4C-95CA-342CC713B4EA}" type="sibTrans" cxnId="{BED1357D-2A03-4DBB-AF19-4EA3D0997E32}">
      <dgm:prSet/>
      <dgm:spPr/>
      <dgm:t>
        <a:bodyPr/>
        <a:lstStyle/>
        <a:p>
          <a:endParaRPr lang="ru-RU"/>
        </a:p>
      </dgm:t>
    </dgm:pt>
    <dgm:pt modelId="{187C542A-BCFC-4BBB-8DCA-67690BE3FD29}">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16,6</a:t>
          </a:r>
          <a:endParaRPr lang="ru-RU" sz="1200" b="1" dirty="0">
            <a:solidFill>
              <a:schemeClr val="tx1"/>
            </a:solidFill>
            <a:latin typeface="Times New Roman" panose="02020603050405020304" pitchFamily="18" charset="0"/>
            <a:cs typeface="Times New Roman" panose="02020603050405020304" pitchFamily="18" charset="0"/>
          </a:endParaRPr>
        </a:p>
      </dgm:t>
    </dgm:pt>
    <dgm:pt modelId="{1DE6EB8F-E86E-468D-9E31-3BEF22539EFA}" type="parTrans" cxnId="{A7625AB6-5CA8-4543-AFDF-3445626B95A7}">
      <dgm:prSet/>
      <dgm:spPr/>
      <dgm:t>
        <a:bodyPr/>
        <a:lstStyle/>
        <a:p>
          <a:endParaRPr lang="ru-RU"/>
        </a:p>
      </dgm:t>
    </dgm:pt>
    <dgm:pt modelId="{FA166069-510E-430D-ABBE-E1A2B09558CE}" type="sibTrans" cxnId="{A7625AB6-5CA8-4543-AFDF-3445626B95A7}">
      <dgm:prSet/>
      <dgm:spPr/>
      <dgm:t>
        <a:bodyPr/>
        <a:lstStyle/>
        <a:p>
          <a:endParaRPr lang="ru-RU"/>
        </a:p>
      </dgm:t>
    </dgm:pt>
    <dgm:pt modelId="{25C69CC8-098D-44A3-878A-5E3FEF1E9C10}">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4,8</a:t>
          </a:r>
          <a:endParaRPr lang="ru-RU" sz="1200" b="1" dirty="0">
            <a:solidFill>
              <a:schemeClr val="tx1"/>
            </a:solidFill>
            <a:latin typeface="Times New Roman" panose="02020603050405020304" pitchFamily="18" charset="0"/>
            <a:cs typeface="Times New Roman" panose="02020603050405020304" pitchFamily="18" charset="0"/>
          </a:endParaRPr>
        </a:p>
      </dgm:t>
    </dgm:pt>
    <dgm:pt modelId="{28799DE6-79A2-4C3E-B141-55C8FB729A4A}" type="parTrans" cxnId="{7EAEC371-553E-4E9D-A4CC-83A632C1A866}">
      <dgm:prSet/>
      <dgm:spPr/>
      <dgm:t>
        <a:bodyPr/>
        <a:lstStyle/>
        <a:p>
          <a:endParaRPr lang="ru-RU"/>
        </a:p>
      </dgm:t>
    </dgm:pt>
    <dgm:pt modelId="{41B933A1-9AB0-4413-9012-F89B9C70741E}" type="sibTrans" cxnId="{7EAEC371-553E-4E9D-A4CC-83A632C1A866}">
      <dgm:prSet/>
      <dgm:spPr/>
      <dgm:t>
        <a:bodyPr/>
        <a:lstStyle/>
        <a:p>
          <a:endParaRPr lang="ru-RU"/>
        </a:p>
      </dgm:t>
    </dgm:pt>
    <dgm:pt modelId="{BDDF592B-1C58-40EE-9108-0DC798BB2F08}">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0,7</a:t>
          </a:r>
          <a:endParaRPr lang="ru-RU" sz="1200" b="1" dirty="0">
            <a:solidFill>
              <a:schemeClr val="tx1"/>
            </a:solidFill>
            <a:latin typeface="Times New Roman" panose="02020603050405020304" pitchFamily="18" charset="0"/>
            <a:cs typeface="Times New Roman" panose="02020603050405020304" pitchFamily="18" charset="0"/>
          </a:endParaRPr>
        </a:p>
      </dgm:t>
    </dgm:pt>
    <dgm:pt modelId="{B756F4C0-E80B-4D51-98DD-9ED456BC9850}" type="parTrans" cxnId="{BCC1FE31-0246-43DC-9367-3E68D1580877}">
      <dgm:prSet/>
      <dgm:spPr/>
      <dgm:t>
        <a:bodyPr/>
        <a:lstStyle/>
        <a:p>
          <a:endParaRPr lang="ru-RU"/>
        </a:p>
      </dgm:t>
    </dgm:pt>
    <dgm:pt modelId="{A8539F8F-5449-4F69-9D5B-CD73E9384FB2}" type="sibTrans" cxnId="{BCC1FE31-0246-43DC-9367-3E68D1580877}">
      <dgm:prSet/>
      <dgm:spPr/>
      <dgm:t>
        <a:bodyPr/>
        <a:lstStyle/>
        <a:p>
          <a:endParaRPr lang="ru-RU"/>
        </a:p>
      </dgm:t>
    </dgm:pt>
    <dgm:pt modelId="{1B20A584-E8E7-451F-84AF-E95BD5B40EA1}">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16,4</a:t>
          </a:r>
          <a:endParaRPr lang="ru-RU" sz="1200" b="1" dirty="0">
            <a:solidFill>
              <a:schemeClr val="tx1"/>
            </a:solidFill>
            <a:latin typeface="Times New Roman" panose="02020603050405020304" pitchFamily="18" charset="0"/>
            <a:cs typeface="Times New Roman" panose="02020603050405020304" pitchFamily="18" charset="0"/>
          </a:endParaRPr>
        </a:p>
      </dgm:t>
    </dgm:pt>
    <dgm:pt modelId="{7E48482B-E88A-45F7-BC59-A70F71B3034D}" type="parTrans" cxnId="{DF667443-0DAC-4B0C-935A-F0465B69CBFB}">
      <dgm:prSet/>
      <dgm:spPr/>
      <dgm:t>
        <a:bodyPr/>
        <a:lstStyle/>
        <a:p>
          <a:endParaRPr lang="ru-RU"/>
        </a:p>
      </dgm:t>
    </dgm:pt>
    <dgm:pt modelId="{1F3B44A3-41F0-4FE2-8FE9-2EEC4DC3DA9C}" type="sibTrans" cxnId="{DF667443-0DAC-4B0C-935A-F0465B69CBFB}">
      <dgm:prSet/>
      <dgm:spPr/>
      <dgm:t>
        <a:bodyPr/>
        <a:lstStyle/>
        <a:p>
          <a:endParaRPr lang="ru-RU"/>
        </a:p>
      </dgm:t>
    </dgm:pt>
    <dgm:pt modelId="{D1936ACF-1E69-4953-BA37-9ADE2EF12E41}">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16,8</a:t>
          </a:r>
          <a:endParaRPr lang="ru-RU" sz="1200" b="1" dirty="0">
            <a:solidFill>
              <a:schemeClr val="tx1"/>
            </a:solidFill>
            <a:latin typeface="Times New Roman" panose="02020603050405020304" pitchFamily="18" charset="0"/>
            <a:cs typeface="Times New Roman" panose="02020603050405020304" pitchFamily="18" charset="0"/>
          </a:endParaRPr>
        </a:p>
      </dgm:t>
    </dgm:pt>
    <dgm:pt modelId="{7319F631-09B1-48CB-BAF7-8445C5AC1618}" type="sibTrans" cxnId="{9D786EF0-2F4F-40F5-8C60-398E9181FD35}">
      <dgm:prSet/>
      <dgm:spPr/>
      <dgm:t>
        <a:bodyPr/>
        <a:lstStyle/>
        <a:p>
          <a:endParaRPr lang="ru-RU"/>
        </a:p>
      </dgm:t>
    </dgm:pt>
    <dgm:pt modelId="{A530724B-D4A2-46C1-8717-7F7FB05E23A3}" type="parTrans" cxnId="{9D786EF0-2F4F-40F5-8C60-398E9181FD35}">
      <dgm:prSet/>
      <dgm:spPr/>
      <dgm:t>
        <a:bodyPr/>
        <a:lstStyle/>
        <a:p>
          <a:endParaRPr lang="ru-RU"/>
        </a:p>
      </dgm:t>
    </dgm:pt>
    <dgm:pt modelId="{25DDEEC2-9BA5-4367-BB24-33CAA47BBC09}" type="pres">
      <dgm:prSet presAssocID="{CE075476-E9CA-4A59-A127-31223E8D37A1}" presName="Name0" presStyleCnt="0">
        <dgm:presLayoutVars>
          <dgm:chPref val="1"/>
          <dgm:dir/>
          <dgm:animOne val="branch"/>
          <dgm:animLvl val="lvl"/>
          <dgm:resizeHandles/>
        </dgm:presLayoutVars>
      </dgm:prSet>
      <dgm:spPr/>
      <dgm:t>
        <a:bodyPr/>
        <a:lstStyle/>
        <a:p>
          <a:endParaRPr lang="ru-RU"/>
        </a:p>
      </dgm:t>
    </dgm:pt>
    <dgm:pt modelId="{87933F1B-038B-4A5D-83E8-61DBF60EC4B3}" type="pres">
      <dgm:prSet presAssocID="{946393D2-3BB5-4D19-BAF6-84B7339845C4}" presName="vertOne" presStyleCnt="0"/>
      <dgm:spPr/>
      <dgm:t>
        <a:bodyPr/>
        <a:lstStyle/>
        <a:p>
          <a:endParaRPr lang="ru-RU"/>
        </a:p>
      </dgm:t>
    </dgm:pt>
    <dgm:pt modelId="{9DF12F5D-797B-4C71-93F7-7C835BFF7982}" type="pres">
      <dgm:prSet presAssocID="{946393D2-3BB5-4D19-BAF6-84B7339845C4}" presName="txOne" presStyleLbl="node0" presStyleIdx="0" presStyleCnt="1">
        <dgm:presLayoutVars>
          <dgm:chPref val="3"/>
        </dgm:presLayoutVars>
      </dgm:prSet>
      <dgm:spPr/>
      <dgm:t>
        <a:bodyPr/>
        <a:lstStyle/>
        <a:p>
          <a:endParaRPr lang="ru-RU"/>
        </a:p>
      </dgm:t>
    </dgm:pt>
    <dgm:pt modelId="{BB51C614-670C-40C7-BCBD-B3150FB090FB}" type="pres">
      <dgm:prSet presAssocID="{946393D2-3BB5-4D19-BAF6-84B7339845C4}" presName="parTransOne" presStyleCnt="0"/>
      <dgm:spPr/>
      <dgm:t>
        <a:bodyPr/>
        <a:lstStyle/>
        <a:p>
          <a:endParaRPr lang="ru-RU"/>
        </a:p>
      </dgm:t>
    </dgm:pt>
    <dgm:pt modelId="{B74154C5-AFFE-498C-8E4C-911D7456AC97}" type="pres">
      <dgm:prSet presAssocID="{946393D2-3BB5-4D19-BAF6-84B7339845C4}" presName="horzOne" presStyleCnt="0"/>
      <dgm:spPr/>
      <dgm:t>
        <a:bodyPr/>
        <a:lstStyle/>
        <a:p>
          <a:endParaRPr lang="ru-RU"/>
        </a:p>
      </dgm:t>
    </dgm:pt>
    <dgm:pt modelId="{AA6E5317-C9D5-49D6-9218-04A9A8CDF9E8}" type="pres">
      <dgm:prSet presAssocID="{5A6BA2F8-AB86-4FEA-9FCE-F9FA52A7F9A0}" presName="vertTwo" presStyleCnt="0"/>
      <dgm:spPr/>
      <dgm:t>
        <a:bodyPr/>
        <a:lstStyle/>
        <a:p>
          <a:endParaRPr lang="ru-RU"/>
        </a:p>
      </dgm:t>
    </dgm:pt>
    <dgm:pt modelId="{EFD09625-1EEB-463A-9D51-52F09A5E039B}" type="pres">
      <dgm:prSet presAssocID="{5A6BA2F8-AB86-4FEA-9FCE-F9FA52A7F9A0}" presName="txTwo" presStyleLbl="node2" presStyleIdx="0" presStyleCnt="5">
        <dgm:presLayoutVars>
          <dgm:chPref val="3"/>
        </dgm:presLayoutVars>
      </dgm:prSet>
      <dgm:spPr/>
      <dgm:t>
        <a:bodyPr/>
        <a:lstStyle/>
        <a:p>
          <a:endParaRPr lang="ru-RU"/>
        </a:p>
      </dgm:t>
    </dgm:pt>
    <dgm:pt modelId="{D65A41FF-7035-4133-9240-517AEBC67369}" type="pres">
      <dgm:prSet presAssocID="{5A6BA2F8-AB86-4FEA-9FCE-F9FA52A7F9A0}" presName="parTransTwo" presStyleCnt="0"/>
      <dgm:spPr/>
      <dgm:t>
        <a:bodyPr/>
        <a:lstStyle/>
        <a:p>
          <a:endParaRPr lang="ru-RU"/>
        </a:p>
      </dgm:t>
    </dgm:pt>
    <dgm:pt modelId="{ED986375-36F5-4143-A5F0-85653599471E}" type="pres">
      <dgm:prSet presAssocID="{5A6BA2F8-AB86-4FEA-9FCE-F9FA52A7F9A0}" presName="horzTwo" presStyleCnt="0"/>
      <dgm:spPr/>
      <dgm:t>
        <a:bodyPr/>
        <a:lstStyle/>
        <a:p>
          <a:endParaRPr lang="ru-RU"/>
        </a:p>
      </dgm:t>
    </dgm:pt>
    <dgm:pt modelId="{72DE6149-9A73-4029-9C01-1DA1EF77D264}" type="pres">
      <dgm:prSet presAssocID="{F6F97186-B344-4193-9FE9-6DFB5403A289}" presName="vertThree" presStyleCnt="0"/>
      <dgm:spPr/>
    </dgm:pt>
    <dgm:pt modelId="{B7B68934-E179-4D36-8AD9-7637EF3F0019}" type="pres">
      <dgm:prSet presAssocID="{F6F97186-B344-4193-9FE9-6DFB5403A289}" presName="txThree" presStyleLbl="node3" presStyleIdx="0" presStyleCnt="5">
        <dgm:presLayoutVars>
          <dgm:chPref val="3"/>
        </dgm:presLayoutVars>
      </dgm:prSet>
      <dgm:spPr/>
      <dgm:t>
        <a:bodyPr/>
        <a:lstStyle/>
        <a:p>
          <a:endParaRPr lang="ru-RU"/>
        </a:p>
      </dgm:t>
    </dgm:pt>
    <dgm:pt modelId="{7E986455-5145-43D1-AB19-A5C822796874}" type="pres">
      <dgm:prSet presAssocID="{F6F97186-B344-4193-9FE9-6DFB5403A289}" presName="parTransThree" presStyleCnt="0"/>
      <dgm:spPr/>
    </dgm:pt>
    <dgm:pt modelId="{E4CD0B37-6C75-4A8F-946C-21E075E1E2CF}" type="pres">
      <dgm:prSet presAssocID="{F6F97186-B344-4193-9FE9-6DFB5403A289}" presName="horzThree" presStyleCnt="0"/>
      <dgm:spPr/>
    </dgm:pt>
    <dgm:pt modelId="{0149EBE6-AA59-4F78-AF18-137F8047AB47}" type="pres">
      <dgm:prSet presAssocID="{CD119780-6575-4106-AE5B-2CC6B48E5482}" presName="vertFour" presStyleCnt="0">
        <dgm:presLayoutVars>
          <dgm:chPref val="3"/>
        </dgm:presLayoutVars>
      </dgm:prSet>
      <dgm:spPr/>
      <dgm:t>
        <a:bodyPr/>
        <a:lstStyle/>
        <a:p>
          <a:endParaRPr lang="ru-RU"/>
        </a:p>
      </dgm:t>
    </dgm:pt>
    <dgm:pt modelId="{14BABD28-5047-47A3-A701-B7AFBBE28819}" type="pres">
      <dgm:prSet presAssocID="{CD119780-6575-4106-AE5B-2CC6B48E5482}" presName="txFour" presStyleLbl="node4" presStyleIdx="0" presStyleCnt="10">
        <dgm:presLayoutVars>
          <dgm:chPref val="3"/>
        </dgm:presLayoutVars>
      </dgm:prSet>
      <dgm:spPr/>
      <dgm:t>
        <a:bodyPr/>
        <a:lstStyle/>
        <a:p>
          <a:endParaRPr lang="ru-RU"/>
        </a:p>
      </dgm:t>
    </dgm:pt>
    <dgm:pt modelId="{3F489D25-51FA-4C91-9DDF-6BA1DB51256D}" type="pres">
      <dgm:prSet presAssocID="{CD119780-6575-4106-AE5B-2CC6B48E5482}" presName="parTransFour" presStyleCnt="0"/>
      <dgm:spPr/>
      <dgm:t>
        <a:bodyPr/>
        <a:lstStyle/>
        <a:p>
          <a:endParaRPr lang="ru-RU"/>
        </a:p>
      </dgm:t>
    </dgm:pt>
    <dgm:pt modelId="{D0D594F6-8533-4A50-8AE7-20755C3BFFA9}" type="pres">
      <dgm:prSet presAssocID="{CD119780-6575-4106-AE5B-2CC6B48E5482}" presName="horzFour" presStyleCnt="0"/>
      <dgm:spPr/>
      <dgm:t>
        <a:bodyPr/>
        <a:lstStyle/>
        <a:p>
          <a:endParaRPr lang="ru-RU"/>
        </a:p>
      </dgm:t>
    </dgm:pt>
    <dgm:pt modelId="{25C7D557-F0AE-4C4E-8B80-BC2468777DC6}" type="pres">
      <dgm:prSet presAssocID="{93520637-36B3-4AB9-B949-92D55141E733}" presName="vertFour" presStyleCnt="0">
        <dgm:presLayoutVars>
          <dgm:chPref val="3"/>
        </dgm:presLayoutVars>
      </dgm:prSet>
      <dgm:spPr/>
      <dgm:t>
        <a:bodyPr/>
        <a:lstStyle/>
        <a:p>
          <a:endParaRPr lang="ru-RU"/>
        </a:p>
      </dgm:t>
    </dgm:pt>
    <dgm:pt modelId="{8E7E2D4A-62E6-4A23-A5DD-552A63903B64}" type="pres">
      <dgm:prSet presAssocID="{93520637-36B3-4AB9-B949-92D55141E733}" presName="txFour" presStyleLbl="node4" presStyleIdx="1" presStyleCnt="10">
        <dgm:presLayoutVars>
          <dgm:chPref val="3"/>
        </dgm:presLayoutVars>
      </dgm:prSet>
      <dgm:spPr/>
      <dgm:t>
        <a:bodyPr/>
        <a:lstStyle/>
        <a:p>
          <a:endParaRPr lang="ru-RU"/>
        </a:p>
      </dgm:t>
    </dgm:pt>
    <dgm:pt modelId="{B338BAF6-59FE-4215-B697-18ED9B1E550D}" type="pres">
      <dgm:prSet presAssocID="{93520637-36B3-4AB9-B949-92D55141E733}" presName="horzFour" presStyleCnt="0"/>
      <dgm:spPr/>
      <dgm:t>
        <a:bodyPr/>
        <a:lstStyle/>
        <a:p>
          <a:endParaRPr lang="ru-RU"/>
        </a:p>
      </dgm:t>
    </dgm:pt>
    <dgm:pt modelId="{694C6A3E-E1B4-4940-ABED-A0BE47161CCE}" type="pres">
      <dgm:prSet presAssocID="{C6F24F42-97B0-4B65-A4C6-FEB3AD0E1596}" presName="sibSpaceTwo" presStyleCnt="0"/>
      <dgm:spPr/>
      <dgm:t>
        <a:bodyPr/>
        <a:lstStyle/>
        <a:p>
          <a:endParaRPr lang="ru-RU"/>
        </a:p>
      </dgm:t>
    </dgm:pt>
    <dgm:pt modelId="{22BDFE06-8D1B-4C76-8FF0-2DABD4B35522}" type="pres">
      <dgm:prSet presAssocID="{7711325B-E859-44FE-8B41-57F9AFDCA54B}" presName="vertTwo" presStyleCnt="0"/>
      <dgm:spPr/>
      <dgm:t>
        <a:bodyPr/>
        <a:lstStyle/>
        <a:p>
          <a:endParaRPr lang="ru-RU"/>
        </a:p>
      </dgm:t>
    </dgm:pt>
    <dgm:pt modelId="{576C6983-4618-426C-8177-DEA9FE3AC4EB}" type="pres">
      <dgm:prSet presAssocID="{7711325B-E859-44FE-8B41-57F9AFDCA54B}" presName="txTwo" presStyleLbl="node2" presStyleIdx="1" presStyleCnt="5">
        <dgm:presLayoutVars>
          <dgm:chPref val="3"/>
        </dgm:presLayoutVars>
      </dgm:prSet>
      <dgm:spPr/>
      <dgm:t>
        <a:bodyPr/>
        <a:lstStyle/>
        <a:p>
          <a:endParaRPr lang="ru-RU"/>
        </a:p>
      </dgm:t>
    </dgm:pt>
    <dgm:pt modelId="{498D5BED-6816-45E0-A418-8DCFF49902AF}" type="pres">
      <dgm:prSet presAssocID="{7711325B-E859-44FE-8B41-57F9AFDCA54B}" presName="parTransTwo" presStyleCnt="0"/>
      <dgm:spPr/>
      <dgm:t>
        <a:bodyPr/>
        <a:lstStyle/>
        <a:p>
          <a:endParaRPr lang="ru-RU"/>
        </a:p>
      </dgm:t>
    </dgm:pt>
    <dgm:pt modelId="{508A389B-C0F5-43D4-BD46-7C9F058EB2F7}" type="pres">
      <dgm:prSet presAssocID="{7711325B-E859-44FE-8B41-57F9AFDCA54B}" presName="horzTwo" presStyleCnt="0"/>
      <dgm:spPr/>
      <dgm:t>
        <a:bodyPr/>
        <a:lstStyle/>
        <a:p>
          <a:endParaRPr lang="ru-RU"/>
        </a:p>
      </dgm:t>
    </dgm:pt>
    <dgm:pt modelId="{2E9427EC-521F-45BD-95BD-C2EA62236516}" type="pres">
      <dgm:prSet presAssocID="{A1BB5A2E-A45D-4F6A-B329-CD4782193917}" presName="vertThree" presStyleCnt="0"/>
      <dgm:spPr/>
    </dgm:pt>
    <dgm:pt modelId="{672DFC88-43F4-433B-9B7F-D5CE282279E3}" type="pres">
      <dgm:prSet presAssocID="{A1BB5A2E-A45D-4F6A-B329-CD4782193917}" presName="txThree" presStyleLbl="node3" presStyleIdx="1" presStyleCnt="5">
        <dgm:presLayoutVars>
          <dgm:chPref val="3"/>
        </dgm:presLayoutVars>
      </dgm:prSet>
      <dgm:spPr/>
      <dgm:t>
        <a:bodyPr/>
        <a:lstStyle/>
        <a:p>
          <a:endParaRPr lang="ru-RU"/>
        </a:p>
      </dgm:t>
    </dgm:pt>
    <dgm:pt modelId="{BCC873B0-A9FE-4F45-AD2E-ED28CA5DFD9A}" type="pres">
      <dgm:prSet presAssocID="{A1BB5A2E-A45D-4F6A-B329-CD4782193917}" presName="parTransThree" presStyleCnt="0"/>
      <dgm:spPr/>
    </dgm:pt>
    <dgm:pt modelId="{68FB6F70-C047-4E46-9E82-A09946504644}" type="pres">
      <dgm:prSet presAssocID="{A1BB5A2E-A45D-4F6A-B329-CD4782193917}" presName="horzThree" presStyleCnt="0"/>
      <dgm:spPr/>
    </dgm:pt>
    <dgm:pt modelId="{FF422C5A-2F9A-4C9D-854E-BFC785439DEC}" type="pres">
      <dgm:prSet presAssocID="{B34B6A16-5EF9-4B63-A5E4-12B190B34880}" presName="vertFour" presStyleCnt="0">
        <dgm:presLayoutVars>
          <dgm:chPref val="3"/>
        </dgm:presLayoutVars>
      </dgm:prSet>
      <dgm:spPr/>
      <dgm:t>
        <a:bodyPr/>
        <a:lstStyle/>
        <a:p>
          <a:endParaRPr lang="ru-RU"/>
        </a:p>
      </dgm:t>
    </dgm:pt>
    <dgm:pt modelId="{C586111C-58B6-40AF-8D8A-60EE680572BA}" type="pres">
      <dgm:prSet presAssocID="{B34B6A16-5EF9-4B63-A5E4-12B190B34880}" presName="txFour" presStyleLbl="node4" presStyleIdx="2" presStyleCnt="10">
        <dgm:presLayoutVars>
          <dgm:chPref val="3"/>
        </dgm:presLayoutVars>
      </dgm:prSet>
      <dgm:spPr/>
      <dgm:t>
        <a:bodyPr/>
        <a:lstStyle/>
        <a:p>
          <a:endParaRPr lang="ru-RU"/>
        </a:p>
      </dgm:t>
    </dgm:pt>
    <dgm:pt modelId="{A0E0AB26-1DEA-4D08-AD62-8A7E0816A59C}" type="pres">
      <dgm:prSet presAssocID="{B34B6A16-5EF9-4B63-A5E4-12B190B34880}" presName="parTransFour" presStyleCnt="0"/>
      <dgm:spPr/>
      <dgm:t>
        <a:bodyPr/>
        <a:lstStyle/>
        <a:p>
          <a:endParaRPr lang="ru-RU"/>
        </a:p>
      </dgm:t>
    </dgm:pt>
    <dgm:pt modelId="{FFF447F9-BACE-4B19-B5DF-5D71FE61C4DC}" type="pres">
      <dgm:prSet presAssocID="{B34B6A16-5EF9-4B63-A5E4-12B190B34880}" presName="horzFour" presStyleCnt="0"/>
      <dgm:spPr/>
      <dgm:t>
        <a:bodyPr/>
        <a:lstStyle/>
        <a:p>
          <a:endParaRPr lang="ru-RU"/>
        </a:p>
      </dgm:t>
    </dgm:pt>
    <dgm:pt modelId="{5106FDE3-AC3E-4615-8C4F-829EABC2C26C}" type="pres">
      <dgm:prSet presAssocID="{9A0A1B48-08CE-44F2-8C66-5814C06EE4CC}" presName="vertFour" presStyleCnt="0">
        <dgm:presLayoutVars>
          <dgm:chPref val="3"/>
        </dgm:presLayoutVars>
      </dgm:prSet>
      <dgm:spPr/>
      <dgm:t>
        <a:bodyPr/>
        <a:lstStyle/>
        <a:p>
          <a:endParaRPr lang="ru-RU"/>
        </a:p>
      </dgm:t>
    </dgm:pt>
    <dgm:pt modelId="{41590EE3-70B4-4E0E-8D44-18EF1FD97F2E}" type="pres">
      <dgm:prSet presAssocID="{9A0A1B48-08CE-44F2-8C66-5814C06EE4CC}" presName="txFour" presStyleLbl="node4" presStyleIdx="3" presStyleCnt="10">
        <dgm:presLayoutVars>
          <dgm:chPref val="3"/>
        </dgm:presLayoutVars>
      </dgm:prSet>
      <dgm:spPr/>
      <dgm:t>
        <a:bodyPr/>
        <a:lstStyle/>
        <a:p>
          <a:endParaRPr lang="ru-RU"/>
        </a:p>
      </dgm:t>
    </dgm:pt>
    <dgm:pt modelId="{D1A4E4BA-FB74-44DD-88E4-672303AAC4FA}" type="pres">
      <dgm:prSet presAssocID="{9A0A1B48-08CE-44F2-8C66-5814C06EE4CC}" presName="horzFour" presStyleCnt="0"/>
      <dgm:spPr/>
      <dgm:t>
        <a:bodyPr/>
        <a:lstStyle/>
        <a:p>
          <a:endParaRPr lang="ru-RU"/>
        </a:p>
      </dgm:t>
    </dgm:pt>
    <dgm:pt modelId="{8A94FD29-AE36-4272-B8B7-FF847200D7A2}" type="pres">
      <dgm:prSet presAssocID="{A670FA7C-7403-44C0-BA19-83B2BA693E61}" presName="sibSpaceTwo" presStyleCnt="0"/>
      <dgm:spPr/>
    </dgm:pt>
    <dgm:pt modelId="{AF93020A-9780-4776-85B8-7147747F36CC}" type="pres">
      <dgm:prSet presAssocID="{62031802-0EE5-47DF-BB1F-2C84A19F6746}" presName="vertTwo" presStyleCnt="0"/>
      <dgm:spPr/>
    </dgm:pt>
    <dgm:pt modelId="{A25BE625-018B-46BA-BE7F-ED875B975F26}" type="pres">
      <dgm:prSet presAssocID="{62031802-0EE5-47DF-BB1F-2C84A19F6746}" presName="txTwo" presStyleLbl="node2" presStyleIdx="2" presStyleCnt="5">
        <dgm:presLayoutVars>
          <dgm:chPref val="3"/>
        </dgm:presLayoutVars>
      </dgm:prSet>
      <dgm:spPr/>
      <dgm:t>
        <a:bodyPr/>
        <a:lstStyle/>
        <a:p>
          <a:endParaRPr lang="ru-RU"/>
        </a:p>
      </dgm:t>
    </dgm:pt>
    <dgm:pt modelId="{1A223B6C-87F7-4855-A691-FD4F8FB278AD}" type="pres">
      <dgm:prSet presAssocID="{62031802-0EE5-47DF-BB1F-2C84A19F6746}" presName="parTransTwo" presStyleCnt="0"/>
      <dgm:spPr/>
    </dgm:pt>
    <dgm:pt modelId="{DACF82F6-95A6-4B59-9D37-F46699815612}" type="pres">
      <dgm:prSet presAssocID="{62031802-0EE5-47DF-BB1F-2C84A19F6746}" presName="horzTwo" presStyleCnt="0"/>
      <dgm:spPr/>
    </dgm:pt>
    <dgm:pt modelId="{72E6673E-523D-4E62-80E5-5062FE589301}" type="pres">
      <dgm:prSet presAssocID="{C9C8B06B-C833-4D4A-8595-4BF5AEB204E9}" presName="vertThree" presStyleCnt="0"/>
      <dgm:spPr/>
    </dgm:pt>
    <dgm:pt modelId="{CB2AF246-A0C3-4F64-A578-D38165C39147}" type="pres">
      <dgm:prSet presAssocID="{C9C8B06B-C833-4D4A-8595-4BF5AEB204E9}" presName="txThree" presStyleLbl="node3" presStyleIdx="2" presStyleCnt="5">
        <dgm:presLayoutVars>
          <dgm:chPref val="3"/>
        </dgm:presLayoutVars>
      </dgm:prSet>
      <dgm:spPr/>
      <dgm:t>
        <a:bodyPr/>
        <a:lstStyle/>
        <a:p>
          <a:endParaRPr lang="ru-RU"/>
        </a:p>
      </dgm:t>
    </dgm:pt>
    <dgm:pt modelId="{819FC9E5-E3D6-4C1A-9A2E-5E9E87CE7A56}" type="pres">
      <dgm:prSet presAssocID="{C9C8B06B-C833-4D4A-8595-4BF5AEB204E9}" presName="parTransThree" presStyleCnt="0"/>
      <dgm:spPr/>
    </dgm:pt>
    <dgm:pt modelId="{F0336813-9E34-44C5-93FA-F6459A965D24}" type="pres">
      <dgm:prSet presAssocID="{C9C8B06B-C833-4D4A-8595-4BF5AEB204E9}" presName="horzThree" presStyleCnt="0"/>
      <dgm:spPr/>
    </dgm:pt>
    <dgm:pt modelId="{BC3780EC-6A8B-44DF-B9EE-2DD1146E7F89}" type="pres">
      <dgm:prSet presAssocID="{66E38241-E965-439E-997F-74C14C213F23}" presName="vertFour" presStyleCnt="0">
        <dgm:presLayoutVars>
          <dgm:chPref val="3"/>
        </dgm:presLayoutVars>
      </dgm:prSet>
      <dgm:spPr/>
    </dgm:pt>
    <dgm:pt modelId="{02D78884-08A2-47FD-874A-FD0B1E1D6A24}" type="pres">
      <dgm:prSet presAssocID="{66E38241-E965-439E-997F-74C14C213F23}" presName="txFour" presStyleLbl="node4" presStyleIdx="4" presStyleCnt="10">
        <dgm:presLayoutVars>
          <dgm:chPref val="3"/>
        </dgm:presLayoutVars>
      </dgm:prSet>
      <dgm:spPr/>
      <dgm:t>
        <a:bodyPr/>
        <a:lstStyle/>
        <a:p>
          <a:endParaRPr lang="ru-RU"/>
        </a:p>
      </dgm:t>
    </dgm:pt>
    <dgm:pt modelId="{BEA800FD-3FF2-44D3-B095-1DA76A25312A}" type="pres">
      <dgm:prSet presAssocID="{66E38241-E965-439E-997F-74C14C213F23}" presName="parTransFour" presStyleCnt="0"/>
      <dgm:spPr/>
    </dgm:pt>
    <dgm:pt modelId="{EE518E9E-1373-401A-B06B-B7F8F1BE37AF}" type="pres">
      <dgm:prSet presAssocID="{66E38241-E965-439E-997F-74C14C213F23}" presName="horzFour" presStyleCnt="0"/>
      <dgm:spPr/>
    </dgm:pt>
    <dgm:pt modelId="{4A08C748-3ACE-47B8-ABA4-F56495914AD8}" type="pres">
      <dgm:prSet presAssocID="{D1936ACF-1E69-4953-BA37-9ADE2EF12E41}" presName="vertFour" presStyleCnt="0">
        <dgm:presLayoutVars>
          <dgm:chPref val="3"/>
        </dgm:presLayoutVars>
      </dgm:prSet>
      <dgm:spPr/>
    </dgm:pt>
    <dgm:pt modelId="{59176932-D6D5-4C36-BF7A-69A1297C4BAD}" type="pres">
      <dgm:prSet presAssocID="{D1936ACF-1E69-4953-BA37-9ADE2EF12E41}" presName="txFour" presStyleLbl="node4" presStyleIdx="5" presStyleCnt="10">
        <dgm:presLayoutVars>
          <dgm:chPref val="3"/>
        </dgm:presLayoutVars>
      </dgm:prSet>
      <dgm:spPr/>
      <dgm:t>
        <a:bodyPr/>
        <a:lstStyle/>
        <a:p>
          <a:endParaRPr lang="ru-RU"/>
        </a:p>
      </dgm:t>
    </dgm:pt>
    <dgm:pt modelId="{4E7A1119-403E-4C39-BB54-05ED8132FF0C}" type="pres">
      <dgm:prSet presAssocID="{D1936ACF-1E69-4953-BA37-9ADE2EF12E41}" presName="horzFour" presStyleCnt="0"/>
      <dgm:spPr/>
    </dgm:pt>
    <dgm:pt modelId="{DF99D3E9-B7CE-4F56-A161-7C0465341531}" type="pres">
      <dgm:prSet presAssocID="{35694793-DDF3-4ECC-9AA3-AC178B8D026F}" presName="sibSpaceTwo" presStyleCnt="0"/>
      <dgm:spPr/>
    </dgm:pt>
    <dgm:pt modelId="{CFBC63A5-42B0-460D-9C89-B64E9E9E2922}" type="pres">
      <dgm:prSet presAssocID="{89E09F27-5F73-400B-AE18-4421B9895F64}" presName="vertTwo" presStyleCnt="0"/>
      <dgm:spPr/>
    </dgm:pt>
    <dgm:pt modelId="{9E5D5161-23D7-41B4-A187-BE6D7C6483D0}" type="pres">
      <dgm:prSet presAssocID="{89E09F27-5F73-400B-AE18-4421B9895F64}" presName="txTwo" presStyleLbl="node2" presStyleIdx="3" presStyleCnt="5">
        <dgm:presLayoutVars>
          <dgm:chPref val="3"/>
        </dgm:presLayoutVars>
      </dgm:prSet>
      <dgm:spPr/>
      <dgm:t>
        <a:bodyPr/>
        <a:lstStyle/>
        <a:p>
          <a:endParaRPr lang="ru-RU"/>
        </a:p>
      </dgm:t>
    </dgm:pt>
    <dgm:pt modelId="{8BC6FDF3-3E6D-414C-B5BC-6C5B61465391}" type="pres">
      <dgm:prSet presAssocID="{89E09F27-5F73-400B-AE18-4421B9895F64}" presName="parTransTwo" presStyleCnt="0"/>
      <dgm:spPr/>
    </dgm:pt>
    <dgm:pt modelId="{CEF18E39-1C73-42B9-BDF1-5DD3EC85EA0D}" type="pres">
      <dgm:prSet presAssocID="{89E09F27-5F73-400B-AE18-4421B9895F64}" presName="horzTwo" presStyleCnt="0"/>
      <dgm:spPr/>
    </dgm:pt>
    <dgm:pt modelId="{D6936C6D-17F5-4369-B1C3-901E9E722DCF}" type="pres">
      <dgm:prSet presAssocID="{C60BD95D-8BE5-42EC-AF9D-D22E07852892}" presName="vertThree" presStyleCnt="0"/>
      <dgm:spPr/>
    </dgm:pt>
    <dgm:pt modelId="{2965B01E-C0DE-4302-ADA0-732BD580C7B1}" type="pres">
      <dgm:prSet presAssocID="{C60BD95D-8BE5-42EC-AF9D-D22E07852892}" presName="txThree" presStyleLbl="node3" presStyleIdx="3" presStyleCnt="5">
        <dgm:presLayoutVars>
          <dgm:chPref val="3"/>
        </dgm:presLayoutVars>
      </dgm:prSet>
      <dgm:spPr/>
      <dgm:t>
        <a:bodyPr/>
        <a:lstStyle/>
        <a:p>
          <a:endParaRPr lang="ru-RU"/>
        </a:p>
      </dgm:t>
    </dgm:pt>
    <dgm:pt modelId="{DC8AC8CB-3F6F-4460-AB01-5CBE0F14A486}" type="pres">
      <dgm:prSet presAssocID="{C60BD95D-8BE5-42EC-AF9D-D22E07852892}" presName="parTransThree" presStyleCnt="0"/>
      <dgm:spPr/>
    </dgm:pt>
    <dgm:pt modelId="{73994466-6310-40D7-8792-BD7FD56E6AF4}" type="pres">
      <dgm:prSet presAssocID="{C60BD95D-8BE5-42EC-AF9D-D22E07852892}" presName="horzThree" presStyleCnt="0"/>
      <dgm:spPr/>
    </dgm:pt>
    <dgm:pt modelId="{3EAD5394-E4AB-45B2-BE09-F998533ECF40}" type="pres">
      <dgm:prSet presAssocID="{D5544F4D-4FD2-41EE-A356-ABCAA534BCB5}" presName="vertFour" presStyleCnt="0">
        <dgm:presLayoutVars>
          <dgm:chPref val="3"/>
        </dgm:presLayoutVars>
      </dgm:prSet>
      <dgm:spPr/>
    </dgm:pt>
    <dgm:pt modelId="{A7AF9B85-BF68-40A8-954B-A40EDB5CAF9F}" type="pres">
      <dgm:prSet presAssocID="{D5544F4D-4FD2-41EE-A356-ABCAA534BCB5}" presName="txFour" presStyleLbl="node4" presStyleIdx="6" presStyleCnt="10">
        <dgm:presLayoutVars>
          <dgm:chPref val="3"/>
        </dgm:presLayoutVars>
      </dgm:prSet>
      <dgm:spPr/>
      <dgm:t>
        <a:bodyPr/>
        <a:lstStyle/>
        <a:p>
          <a:endParaRPr lang="ru-RU"/>
        </a:p>
      </dgm:t>
    </dgm:pt>
    <dgm:pt modelId="{C764A47D-7314-411D-8EF1-5B8F29829B1A}" type="pres">
      <dgm:prSet presAssocID="{D5544F4D-4FD2-41EE-A356-ABCAA534BCB5}" presName="parTransFour" presStyleCnt="0"/>
      <dgm:spPr/>
    </dgm:pt>
    <dgm:pt modelId="{D5C7FEFF-BE20-4D98-A72C-52B1B8B3F4F7}" type="pres">
      <dgm:prSet presAssocID="{D5544F4D-4FD2-41EE-A356-ABCAA534BCB5}" presName="horzFour" presStyleCnt="0"/>
      <dgm:spPr/>
    </dgm:pt>
    <dgm:pt modelId="{CA81CD2D-7A1B-4CCA-952B-6AE89CE8AAB7}" type="pres">
      <dgm:prSet presAssocID="{187C542A-BCFC-4BBB-8DCA-67690BE3FD29}" presName="vertFour" presStyleCnt="0">
        <dgm:presLayoutVars>
          <dgm:chPref val="3"/>
        </dgm:presLayoutVars>
      </dgm:prSet>
      <dgm:spPr/>
    </dgm:pt>
    <dgm:pt modelId="{EFF40216-5B58-45C6-B485-1C9C4561DF2F}" type="pres">
      <dgm:prSet presAssocID="{187C542A-BCFC-4BBB-8DCA-67690BE3FD29}" presName="txFour" presStyleLbl="node4" presStyleIdx="7" presStyleCnt="10">
        <dgm:presLayoutVars>
          <dgm:chPref val="3"/>
        </dgm:presLayoutVars>
      </dgm:prSet>
      <dgm:spPr/>
      <dgm:t>
        <a:bodyPr/>
        <a:lstStyle/>
        <a:p>
          <a:endParaRPr lang="ru-RU"/>
        </a:p>
      </dgm:t>
    </dgm:pt>
    <dgm:pt modelId="{F73E662C-F722-4B4F-9DF8-BE21B2C2C700}" type="pres">
      <dgm:prSet presAssocID="{187C542A-BCFC-4BBB-8DCA-67690BE3FD29}" presName="horzFour" presStyleCnt="0"/>
      <dgm:spPr/>
    </dgm:pt>
    <dgm:pt modelId="{62C0B193-30A4-4691-AF46-D5B94E7FC561}" type="pres">
      <dgm:prSet presAssocID="{FA1CF671-CE5A-43BE-A489-E153F0F8811C}" presName="sibSpaceTwo" presStyleCnt="0"/>
      <dgm:spPr/>
    </dgm:pt>
    <dgm:pt modelId="{E8090E1D-4DD8-46E0-BA1E-C3890CF14D47}" type="pres">
      <dgm:prSet presAssocID="{9E496AFB-5861-4A0B-A059-7AF344913280}" presName="vertTwo" presStyleCnt="0"/>
      <dgm:spPr/>
    </dgm:pt>
    <dgm:pt modelId="{F8905714-088D-483C-AC16-D43BF2F0BF16}" type="pres">
      <dgm:prSet presAssocID="{9E496AFB-5861-4A0B-A059-7AF344913280}" presName="txTwo" presStyleLbl="node2" presStyleIdx="4" presStyleCnt="5">
        <dgm:presLayoutVars>
          <dgm:chPref val="3"/>
        </dgm:presLayoutVars>
      </dgm:prSet>
      <dgm:spPr/>
      <dgm:t>
        <a:bodyPr/>
        <a:lstStyle/>
        <a:p>
          <a:endParaRPr lang="ru-RU"/>
        </a:p>
      </dgm:t>
    </dgm:pt>
    <dgm:pt modelId="{8825E9BC-9772-4579-B80A-08C02E6F5841}" type="pres">
      <dgm:prSet presAssocID="{9E496AFB-5861-4A0B-A059-7AF344913280}" presName="parTransTwo" presStyleCnt="0"/>
      <dgm:spPr/>
    </dgm:pt>
    <dgm:pt modelId="{4101F8DA-93D9-46DF-B37A-B90529D7C907}" type="pres">
      <dgm:prSet presAssocID="{9E496AFB-5861-4A0B-A059-7AF344913280}" presName="horzTwo" presStyleCnt="0"/>
      <dgm:spPr/>
    </dgm:pt>
    <dgm:pt modelId="{95872D8F-BB28-4072-9DAD-3FCDEEA4A51B}" type="pres">
      <dgm:prSet presAssocID="{25C69CC8-098D-44A3-878A-5E3FEF1E9C10}" presName="vertThree" presStyleCnt="0"/>
      <dgm:spPr/>
    </dgm:pt>
    <dgm:pt modelId="{24CEF574-2765-4D7C-A195-C900E925FBE6}" type="pres">
      <dgm:prSet presAssocID="{25C69CC8-098D-44A3-878A-5E3FEF1E9C10}" presName="txThree" presStyleLbl="node3" presStyleIdx="4" presStyleCnt="5">
        <dgm:presLayoutVars>
          <dgm:chPref val="3"/>
        </dgm:presLayoutVars>
      </dgm:prSet>
      <dgm:spPr/>
      <dgm:t>
        <a:bodyPr/>
        <a:lstStyle/>
        <a:p>
          <a:endParaRPr lang="ru-RU"/>
        </a:p>
      </dgm:t>
    </dgm:pt>
    <dgm:pt modelId="{9ED7436C-1536-41D8-A0EE-0E39E8864FDD}" type="pres">
      <dgm:prSet presAssocID="{25C69CC8-098D-44A3-878A-5E3FEF1E9C10}" presName="parTransThree" presStyleCnt="0"/>
      <dgm:spPr/>
    </dgm:pt>
    <dgm:pt modelId="{4139EE0B-9D40-4076-B516-60260BCFF8F9}" type="pres">
      <dgm:prSet presAssocID="{25C69CC8-098D-44A3-878A-5E3FEF1E9C10}" presName="horzThree" presStyleCnt="0"/>
      <dgm:spPr/>
    </dgm:pt>
    <dgm:pt modelId="{22447473-48A4-4C0C-8BEC-2558DB533AA4}" type="pres">
      <dgm:prSet presAssocID="{BDDF592B-1C58-40EE-9108-0DC798BB2F08}" presName="vertFour" presStyleCnt="0">
        <dgm:presLayoutVars>
          <dgm:chPref val="3"/>
        </dgm:presLayoutVars>
      </dgm:prSet>
      <dgm:spPr/>
    </dgm:pt>
    <dgm:pt modelId="{4CD2A706-78CC-47E3-A8F8-D778F944372A}" type="pres">
      <dgm:prSet presAssocID="{BDDF592B-1C58-40EE-9108-0DC798BB2F08}" presName="txFour" presStyleLbl="node4" presStyleIdx="8" presStyleCnt="10">
        <dgm:presLayoutVars>
          <dgm:chPref val="3"/>
        </dgm:presLayoutVars>
      </dgm:prSet>
      <dgm:spPr/>
      <dgm:t>
        <a:bodyPr/>
        <a:lstStyle/>
        <a:p>
          <a:endParaRPr lang="ru-RU"/>
        </a:p>
      </dgm:t>
    </dgm:pt>
    <dgm:pt modelId="{4C177EB7-865B-4153-871C-6C5CF7DBC8C3}" type="pres">
      <dgm:prSet presAssocID="{BDDF592B-1C58-40EE-9108-0DC798BB2F08}" presName="parTransFour" presStyleCnt="0"/>
      <dgm:spPr/>
    </dgm:pt>
    <dgm:pt modelId="{20DB843D-8E62-4574-AB26-BE48E34E41C8}" type="pres">
      <dgm:prSet presAssocID="{BDDF592B-1C58-40EE-9108-0DC798BB2F08}" presName="horzFour" presStyleCnt="0"/>
      <dgm:spPr/>
    </dgm:pt>
    <dgm:pt modelId="{F36349D9-AAD1-4D05-8BCB-F865ABA18533}" type="pres">
      <dgm:prSet presAssocID="{1B20A584-E8E7-451F-84AF-E95BD5B40EA1}" presName="vertFour" presStyleCnt="0">
        <dgm:presLayoutVars>
          <dgm:chPref val="3"/>
        </dgm:presLayoutVars>
      </dgm:prSet>
      <dgm:spPr/>
    </dgm:pt>
    <dgm:pt modelId="{374E99F0-AE84-4383-93E4-780F78CE6D13}" type="pres">
      <dgm:prSet presAssocID="{1B20A584-E8E7-451F-84AF-E95BD5B40EA1}" presName="txFour" presStyleLbl="node4" presStyleIdx="9" presStyleCnt="10">
        <dgm:presLayoutVars>
          <dgm:chPref val="3"/>
        </dgm:presLayoutVars>
      </dgm:prSet>
      <dgm:spPr/>
      <dgm:t>
        <a:bodyPr/>
        <a:lstStyle/>
        <a:p>
          <a:endParaRPr lang="ru-RU"/>
        </a:p>
      </dgm:t>
    </dgm:pt>
    <dgm:pt modelId="{19CEB4E4-DAEB-4DAC-B74F-6A90F95E40F6}" type="pres">
      <dgm:prSet presAssocID="{1B20A584-E8E7-451F-84AF-E95BD5B40EA1}" presName="horzFour" presStyleCnt="0"/>
      <dgm:spPr/>
    </dgm:pt>
  </dgm:ptLst>
  <dgm:cxnLst>
    <dgm:cxn modelId="{63612CDA-BBAA-48D8-BF07-558BDAD747A0}" srcId="{CD119780-6575-4106-AE5B-2CC6B48E5482}" destId="{93520637-36B3-4AB9-B949-92D55141E733}" srcOrd="0" destOrd="0" parTransId="{15E02305-DAD8-4809-8067-42DAD00486AD}" sibTransId="{59CBCFDE-87C7-4CA0-895C-10567390C816}"/>
    <dgm:cxn modelId="{9D786EF0-2F4F-40F5-8C60-398E9181FD35}" srcId="{66E38241-E965-439E-997F-74C14C213F23}" destId="{D1936ACF-1E69-4953-BA37-9ADE2EF12E41}" srcOrd="0" destOrd="0" parTransId="{A530724B-D4A2-46C1-8717-7F7FB05E23A3}" sibTransId="{7319F631-09B1-48CB-BAF7-8445C5AC1618}"/>
    <dgm:cxn modelId="{C28CBCF7-3139-40F7-B426-1830BB2434D9}" srcId="{5A6BA2F8-AB86-4FEA-9FCE-F9FA52A7F9A0}" destId="{F6F97186-B344-4193-9FE9-6DFB5403A289}" srcOrd="0" destOrd="0" parTransId="{F22CCE59-9B42-4DA2-949C-34E1E0586A20}" sibTransId="{01E5FF1C-8ED4-4ED1-A0DD-0AA37640AF28}"/>
    <dgm:cxn modelId="{D0FADE0F-F15B-45EB-BE1E-1190009A8ABD}" srcId="{89E09F27-5F73-400B-AE18-4421B9895F64}" destId="{C60BD95D-8BE5-42EC-AF9D-D22E07852892}" srcOrd="0" destOrd="0" parTransId="{8DBEE901-4D78-4181-A6DB-04DBE5AFC449}" sibTransId="{571AFEDE-AA12-4634-A6F3-33BC4E236E19}"/>
    <dgm:cxn modelId="{23044D7B-7184-4077-9554-9305FEDD03E9}" srcId="{946393D2-3BB5-4D19-BAF6-84B7339845C4}" destId="{9E496AFB-5861-4A0B-A059-7AF344913280}" srcOrd="4" destOrd="0" parTransId="{6435703E-03C2-4EC2-8B8A-0AC2F1B8426B}" sibTransId="{7097F666-B696-4074-BF8E-24ADA840ED3B}"/>
    <dgm:cxn modelId="{CE57F0F4-BCB8-4CD9-940A-A9E3A886B80F}" type="presOf" srcId="{187C542A-BCFC-4BBB-8DCA-67690BE3FD29}" destId="{EFF40216-5B58-45C6-B485-1C9C4561DF2F}" srcOrd="0" destOrd="0" presId="urn:microsoft.com/office/officeart/2005/8/layout/hierarchy4"/>
    <dgm:cxn modelId="{44D2D85A-6F4C-4ABC-8C2D-B28977898080}" srcId="{C9C8B06B-C833-4D4A-8595-4BF5AEB204E9}" destId="{66E38241-E965-439E-997F-74C14C213F23}" srcOrd="0" destOrd="0" parTransId="{609CD11E-CAF4-4D39-A7D8-415A69AFCAA7}" sibTransId="{4CC6C1EC-DF57-4C81-9B03-3A17304C52E6}"/>
    <dgm:cxn modelId="{A87D5022-47CD-4FFB-9BAD-37B8F3D26BB3}" srcId="{946393D2-3BB5-4D19-BAF6-84B7339845C4}" destId="{89E09F27-5F73-400B-AE18-4421B9895F64}" srcOrd="3" destOrd="0" parTransId="{16B02458-69C3-4316-A805-FC6C92C26552}" sibTransId="{FA1CF671-CE5A-43BE-A489-E153F0F8811C}"/>
    <dgm:cxn modelId="{976C2D4D-7A06-4D97-85D7-ED07F00776A1}" type="presOf" srcId="{9E496AFB-5861-4A0B-A059-7AF344913280}" destId="{F8905714-088D-483C-AC16-D43BF2F0BF16}" srcOrd="0" destOrd="0" presId="urn:microsoft.com/office/officeart/2005/8/layout/hierarchy4"/>
    <dgm:cxn modelId="{922AAADB-921E-4CA1-9B43-46CBD70A967B}" type="presOf" srcId="{C9C8B06B-C833-4D4A-8595-4BF5AEB204E9}" destId="{CB2AF246-A0C3-4F64-A578-D38165C39147}" srcOrd="0" destOrd="0" presId="urn:microsoft.com/office/officeart/2005/8/layout/hierarchy4"/>
    <dgm:cxn modelId="{D4F21852-AFBC-4D9E-977E-BAC9F861E7F8}" type="presOf" srcId="{CE075476-E9CA-4A59-A127-31223E8D37A1}" destId="{25DDEEC2-9BA5-4367-BB24-33CAA47BBC09}" srcOrd="0" destOrd="0" presId="urn:microsoft.com/office/officeart/2005/8/layout/hierarchy4"/>
    <dgm:cxn modelId="{A0B769C9-6A77-4A9A-A894-D4353FA7A0B2}" type="presOf" srcId="{7711325B-E859-44FE-8B41-57F9AFDCA54B}" destId="{576C6983-4618-426C-8177-DEA9FE3AC4EB}" srcOrd="0" destOrd="0" presId="urn:microsoft.com/office/officeart/2005/8/layout/hierarchy4"/>
    <dgm:cxn modelId="{DFBB8525-2753-49E2-AE0C-11E91418FD8B}" type="presOf" srcId="{B34B6A16-5EF9-4B63-A5E4-12B190B34880}" destId="{C586111C-58B6-40AF-8D8A-60EE680572BA}" srcOrd="0" destOrd="0" presId="urn:microsoft.com/office/officeart/2005/8/layout/hierarchy4"/>
    <dgm:cxn modelId="{A7625AB6-5CA8-4543-AFDF-3445626B95A7}" srcId="{D5544F4D-4FD2-41EE-A356-ABCAA534BCB5}" destId="{187C542A-BCFC-4BBB-8DCA-67690BE3FD29}" srcOrd="0" destOrd="0" parTransId="{1DE6EB8F-E86E-468D-9E31-3BEF22539EFA}" sibTransId="{FA166069-510E-430D-ABBE-E1A2B09558CE}"/>
    <dgm:cxn modelId="{A9A7D7F0-F37E-46DF-9737-6BC8C2E44BBF}" type="presOf" srcId="{F6F97186-B344-4193-9FE9-6DFB5403A289}" destId="{B7B68934-E179-4D36-8AD9-7637EF3F0019}" srcOrd="0" destOrd="0" presId="urn:microsoft.com/office/officeart/2005/8/layout/hierarchy4"/>
    <dgm:cxn modelId="{D9BFCF14-67D0-4B9C-9ED3-1D07BC82DF98}" type="presOf" srcId="{BDDF592B-1C58-40EE-9108-0DC798BB2F08}" destId="{4CD2A706-78CC-47E3-A8F8-D778F944372A}" srcOrd="0" destOrd="0" presId="urn:microsoft.com/office/officeart/2005/8/layout/hierarchy4"/>
    <dgm:cxn modelId="{07ABB265-8849-41C0-90F6-DE02D6100166}" type="presOf" srcId="{89E09F27-5F73-400B-AE18-4421B9895F64}" destId="{9E5D5161-23D7-41B4-A187-BE6D7C6483D0}" srcOrd="0" destOrd="0" presId="urn:microsoft.com/office/officeart/2005/8/layout/hierarchy4"/>
    <dgm:cxn modelId="{A6FF6F0B-A5EE-4681-BC93-E985C6275AEA}" type="presOf" srcId="{D5544F4D-4FD2-41EE-A356-ABCAA534BCB5}" destId="{A7AF9B85-BF68-40A8-954B-A40EDB5CAF9F}" srcOrd="0" destOrd="0" presId="urn:microsoft.com/office/officeart/2005/8/layout/hierarchy4"/>
    <dgm:cxn modelId="{5079F65A-AE2A-4CC2-B643-63C8C33D61C2}" type="presOf" srcId="{A1BB5A2E-A45D-4F6A-B329-CD4782193917}" destId="{672DFC88-43F4-433B-9B7F-D5CE282279E3}" srcOrd="0" destOrd="0" presId="urn:microsoft.com/office/officeart/2005/8/layout/hierarchy4"/>
    <dgm:cxn modelId="{054D301B-9811-425E-B8C1-5CFAF8D436B0}" type="presOf" srcId="{93520637-36B3-4AB9-B949-92D55141E733}" destId="{8E7E2D4A-62E6-4A23-A5DD-552A63903B64}" srcOrd="0" destOrd="0" presId="urn:microsoft.com/office/officeart/2005/8/layout/hierarchy4"/>
    <dgm:cxn modelId="{6097BCC7-A1B5-404F-B699-13105664B528}" srcId="{62031802-0EE5-47DF-BB1F-2C84A19F6746}" destId="{C9C8B06B-C833-4D4A-8595-4BF5AEB204E9}" srcOrd="0" destOrd="0" parTransId="{14028F24-BEA5-47F9-87C0-7BDFCA43F3CF}" sibTransId="{42D8C6A1-5C03-413A-99EF-223F18F536EB}"/>
    <dgm:cxn modelId="{8BB8B626-0C81-4015-AE43-D7A7F4678E1D}" type="presOf" srcId="{C60BD95D-8BE5-42EC-AF9D-D22E07852892}" destId="{2965B01E-C0DE-4302-ADA0-732BD580C7B1}" srcOrd="0" destOrd="0" presId="urn:microsoft.com/office/officeart/2005/8/layout/hierarchy4"/>
    <dgm:cxn modelId="{ABFA0F9B-2BA6-4323-866D-1BDC514FE2BF}" type="presOf" srcId="{25C69CC8-098D-44A3-878A-5E3FEF1E9C10}" destId="{24CEF574-2765-4D7C-A195-C900E925FBE6}" srcOrd="0" destOrd="0" presId="urn:microsoft.com/office/officeart/2005/8/layout/hierarchy4"/>
    <dgm:cxn modelId="{DF667443-0DAC-4B0C-935A-F0465B69CBFB}" srcId="{BDDF592B-1C58-40EE-9108-0DC798BB2F08}" destId="{1B20A584-E8E7-451F-84AF-E95BD5B40EA1}" srcOrd="0" destOrd="0" parTransId="{7E48482B-E88A-45F7-BC59-A70F71B3034D}" sibTransId="{1F3B44A3-41F0-4FE2-8FE9-2EEC4DC3DA9C}"/>
    <dgm:cxn modelId="{CEF4EA1C-3D2A-4031-A6EB-18EF9242C183}" type="presOf" srcId="{62031802-0EE5-47DF-BB1F-2C84A19F6746}" destId="{A25BE625-018B-46BA-BE7F-ED875B975F26}" srcOrd="0" destOrd="0" presId="urn:microsoft.com/office/officeart/2005/8/layout/hierarchy4"/>
    <dgm:cxn modelId="{8F1F720A-D988-4739-9FFF-05E5C9E9A372}" srcId="{A1BB5A2E-A45D-4F6A-B329-CD4782193917}" destId="{B34B6A16-5EF9-4B63-A5E4-12B190B34880}" srcOrd="0" destOrd="0" parTransId="{3047CE4C-FF19-4B45-8312-79C9A6EA38F8}" sibTransId="{844E05AD-2AB6-4319-9130-67827496C360}"/>
    <dgm:cxn modelId="{605000A8-E9A8-4E12-A1C8-8FA726E7C9AE}" srcId="{946393D2-3BB5-4D19-BAF6-84B7339845C4}" destId="{7711325B-E859-44FE-8B41-57F9AFDCA54B}" srcOrd="1" destOrd="0" parTransId="{2BF8A7FD-5B45-414F-8537-22861CA0057A}" sibTransId="{A670FA7C-7403-44C0-BA19-83B2BA693E61}"/>
    <dgm:cxn modelId="{442AF194-19B1-408B-8BCB-E4F3B6F82649}" type="presOf" srcId="{D1936ACF-1E69-4953-BA37-9ADE2EF12E41}" destId="{59176932-D6D5-4C36-BF7A-69A1297C4BAD}" srcOrd="0" destOrd="0" presId="urn:microsoft.com/office/officeart/2005/8/layout/hierarchy4"/>
    <dgm:cxn modelId="{BED1357D-2A03-4DBB-AF19-4EA3D0997E32}" srcId="{C60BD95D-8BE5-42EC-AF9D-D22E07852892}" destId="{D5544F4D-4FD2-41EE-A356-ABCAA534BCB5}" srcOrd="0" destOrd="0" parTransId="{BED13ABC-6FE3-4A0F-B363-3797DF01D994}" sibTransId="{D6C0D10C-0A55-4B4C-95CA-342CC713B4EA}"/>
    <dgm:cxn modelId="{B72526C9-E569-4D48-962A-436B045CCE85}" type="presOf" srcId="{9A0A1B48-08CE-44F2-8C66-5814C06EE4CC}" destId="{41590EE3-70B4-4E0E-8D44-18EF1FD97F2E}" srcOrd="0" destOrd="0" presId="urn:microsoft.com/office/officeart/2005/8/layout/hierarchy4"/>
    <dgm:cxn modelId="{3C70CDC2-0092-49B7-9553-CEB0E9DA57A7}" type="presOf" srcId="{CD119780-6575-4106-AE5B-2CC6B48E5482}" destId="{14BABD28-5047-47A3-A701-B7AFBBE28819}" srcOrd="0" destOrd="0" presId="urn:microsoft.com/office/officeart/2005/8/layout/hierarchy4"/>
    <dgm:cxn modelId="{EFA08DB9-2A00-43D3-B718-DCFAD41C9E5B}" srcId="{7711325B-E859-44FE-8B41-57F9AFDCA54B}" destId="{A1BB5A2E-A45D-4F6A-B329-CD4782193917}" srcOrd="0" destOrd="0" parTransId="{64F31578-307B-4AF8-9DDD-FA0365BF46F7}" sibTransId="{EE696C4B-FDDD-492E-99F0-85F84DCD2C36}"/>
    <dgm:cxn modelId="{A83DED4F-47D4-449A-B112-C54B560DEF53}" type="presOf" srcId="{1B20A584-E8E7-451F-84AF-E95BD5B40EA1}" destId="{374E99F0-AE84-4383-93E4-780F78CE6D13}" srcOrd="0" destOrd="0" presId="urn:microsoft.com/office/officeart/2005/8/layout/hierarchy4"/>
    <dgm:cxn modelId="{85E56FFB-E071-40C7-BFC1-E9508A75A379}" srcId="{946393D2-3BB5-4D19-BAF6-84B7339845C4}" destId="{5A6BA2F8-AB86-4FEA-9FCE-F9FA52A7F9A0}" srcOrd="0" destOrd="0" parTransId="{6CA8BE2D-8B63-444F-91FB-8F9AAFFFD516}" sibTransId="{C6F24F42-97B0-4B65-A4C6-FEB3AD0E1596}"/>
    <dgm:cxn modelId="{7EAEC371-553E-4E9D-A4CC-83A632C1A866}" srcId="{9E496AFB-5861-4A0B-A059-7AF344913280}" destId="{25C69CC8-098D-44A3-878A-5E3FEF1E9C10}" srcOrd="0" destOrd="0" parTransId="{28799DE6-79A2-4C3E-B141-55C8FB729A4A}" sibTransId="{41B933A1-9AB0-4413-9012-F89B9C70741E}"/>
    <dgm:cxn modelId="{B7EC6DDD-6433-44EC-9FD5-BD8BA88E6613}" srcId="{B34B6A16-5EF9-4B63-A5E4-12B190B34880}" destId="{9A0A1B48-08CE-44F2-8C66-5814C06EE4CC}" srcOrd="0" destOrd="0" parTransId="{29FE6CB6-1907-439D-BB9A-57865C4A7A77}" sibTransId="{26501B87-1556-4F1B-A703-D81F2BA2DB5B}"/>
    <dgm:cxn modelId="{7C2E5991-6D03-4679-BB46-318B01A66142}" srcId="{F6F97186-B344-4193-9FE9-6DFB5403A289}" destId="{CD119780-6575-4106-AE5B-2CC6B48E5482}" srcOrd="0" destOrd="0" parTransId="{A99EC59D-97F4-424A-A28E-01E77005439E}" sibTransId="{3BBBAA4F-305C-4E5F-BBCB-DE1B8ED5978A}"/>
    <dgm:cxn modelId="{F5F54170-6D26-4629-A554-23AF8851D244}" type="presOf" srcId="{66E38241-E965-439E-997F-74C14C213F23}" destId="{02D78884-08A2-47FD-874A-FD0B1E1D6A24}" srcOrd="0" destOrd="0" presId="urn:microsoft.com/office/officeart/2005/8/layout/hierarchy4"/>
    <dgm:cxn modelId="{72C713E7-4672-4A83-BF65-AAFC11201939}" type="presOf" srcId="{946393D2-3BB5-4D19-BAF6-84B7339845C4}" destId="{9DF12F5D-797B-4C71-93F7-7C835BFF7982}" srcOrd="0" destOrd="0" presId="urn:microsoft.com/office/officeart/2005/8/layout/hierarchy4"/>
    <dgm:cxn modelId="{C6FEAE20-8BA5-48CC-BD38-7150DFBE6AEC}" srcId="{946393D2-3BB5-4D19-BAF6-84B7339845C4}" destId="{62031802-0EE5-47DF-BB1F-2C84A19F6746}" srcOrd="2" destOrd="0" parTransId="{43DD85C8-BF2E-4808-BFA8-3211ED494E6D}" sibTransId="{35694793-DDF3-4ECC-9AA3-AC178B8D026F}"/>
    <dgm:cxn modelId="{177B1604-DECB-437F-BD0A-A555EEF6E09F}" srcId="{CE075476-E9CA-4A59-A127-31223E8D37A1}" destId="{946393D2-3BB5-4D19-BAF6-84B7339845C4}" srcOrd="0" destOrd="0" parTransId="{6D4C3ED2-39E1-4137-9A50-9D8AF25F37D5}" sibTransId="{E900975D-4121-430B-8FA3-BEFE3EC45817}"/>
    <dgm:cxn modelId="{BCC1FE31-0246-43DC-9367-3E68D1580877}" srcId="{25C69CC8-098D-44A3-878A-5E3FEF1E9C10}" destId="{BDDF592B-1C58-40EE-9108-0DC798BB2F08}" srcOrd="0" destOrd="0" parTransId="{B756F4C0-E80B-4D51-98DD-9ED456BC9850}" sibTransId="{A8539F8F-5449-4F69-9D5B-CD73E9384FB2}"/>
    <dgm:cxn modelId="{B7A1AD08-EFF6-4D04-87A7-F3417A8245E7}" type="presOf" srcId="{5A6BA2F8-AB86-4FEA-9FCE-F9FA52A7F9A0}" destId="{EFD09625-1EEB-463A-9D51-52F09A5E039B}" srcOrd="0" destOrd="0" presId="urn:microsoft.com/office/officeart/2005/8/layout/hierarchy4"/>
    <dgm:cxn modelId="{49E476A7-AB4B-4012-9352-95CE81CFF76C}" type="presParOf" srcId="{25DDEEC2-9BA5-4367-BB24-33CAA47BBC09}" destId="{87933F1B-038B-4A5D-83E8-61DBF60EC4B3}" srcOrd="0" destOrd="0" presId="urn:microsoft.com/office/officeart/2005/8/layout/hierarchy4"/>
    <dgm:cxn modelId="{8DD1CDD6-9BF2-4990-875C-E241C48286BB}" type="presParOf" srcId="{87933F1B-038B-4A5D-83E8-61DBF60EC4B3}" destId="{9DF12F5D-797B-4C71-93F7-7C835BFF7982}" srcOrd="0" destOrd="0" presId="urn:microsoft.com/office/officeart/2005/8/layout/hierarchy4"/>
    <dgm:cxn modelId="{415E1A9A-DD8E-417B-98D1-2451D1AA30CB}" type="presParOf" srcId="{87933F1B-038B-4A5D-83E8-61DBF60EC4B3}" destId="{BB51C614-670C-40C7-BCBD-B3150FB090FB}" srcOrd="1" destOrd="0" presId="urn:microsoft.com/office/officeart/2005/8/layout/hierarchy4"/>
    <dgm:cxn modelId="{4FA214CB-C567-43E4-88D1-8CB97808AC3A}" type="presParOf" srcId="{87933F1B-038B-4A5D-83E8-61DBF60EC4B3}" destId="{B74154C5-AFFE-498C-8E4C-911D7456AC97}" srcOrd="2" destOrd="0" presId="urn:microsoft.com/office/officeart/2005/8/layout/hierarchy4"/>
    <dgm:cxn modelId="{0297AB9E-F7F6-4FA1-BB85-06D24CE17365}" type="presParOf" srcId="{B74154C5-AFFE-498C-8E4C-911D7456AC97}" destId="{AA6E5317-C9D5-49D6-9218-04A9A8CDF9E8}" srcOrd="0" destOrd="0" presId="urn:microsoft.com/office/officeart/2005/8/layout/hierarchy4"/>
    <dgm:cxn modelId="{6E3113BD-D832-443E-AB01-7328CC3AB49E}" type="presParOf" srcId="{AA6E5317-C9D5-49D6-9218-04A9A8CDF9E8}" destId="{EFD09625-1EEB-463A-9D51-52F09A5E039B}" srcOrd="0" destOrd="0" presId="urn:microsoft.com/office/officeart/2005/8/layout/hierarchy4"/>
    <dgm:cxn modelId="{E4BB2C2A-400E-495F-A5BA-6E95AEEF6565}" type="presParOf" srcId="{AA6E5317-C9D5-49D6-9218-04A9A8CDF9E8}" destId="{D65A41FF-7035-4133-9240-517AEBC67369}" srcOrd="1" destOrd="0" presId="urn:microsoft.com/office/officeart/2005/8/layout/hierarchy4"/>
    <dgm:cxn modelId="{71B1FAB8-BB9F-44AD-8F4E-6A561BE5D115}" type="presParOf" srcId="{AA6E5317-C9D5-49D6-9218-04A9A8CDF9E8}" destId="{ED986375-36F5-4143-A5F0-85653599471E}" srcOrd="2" destOrd="0" presId="urn:microsoft.com/office/officeart/2005/8/layout/hierarchy4"/>
    <dgm:cxn modelId="{B17C6E7E-C8BD-4819-8372-544BBCA3E210}" type="presParOf" srcId="{ED986375-36F5-4143-A5F0-85653599471E}" destId="{72DE6149-9A73-4029-9C01-1DA1EF77D264}" srcOrd="0" destOrd="0" presId="urn:microsoft.com/office/officeart/2005/8/layout/hierarchy4"/>
    <dgm:cxn modelId="{6DA5BA92-FE24-418A-8E27-2FEDBA0642B9}" type="presParOf" srcId="{72DE6149-9A73-4029-9C01-1DA1EF77D264}" destId="{B7B68934-E179-4D36-8AD9-7637EF3F0019}" srcOrd="0" destOrd="0" presId="urn:microsoft.com/office/officeart/2005/8/layout/hierarchy4"/>
    <dgm:cxn modelId="{88E8E988-91CC-4579-847B-C03DB396C9AC}" type="presParOf" srcId="{72DE6149-9A73-4029-9C01-1DA1EF77D264}" destId="{7E986455-5145-43D1-AB19-A5C822796874}" srcOrd="1" destOrd="0" presId="urn:microsoft.com/office/officeart/2005/8/layout/hierarchy4"/>
    <dgm:cxn modelId="{0553AD3D-5058-408F-ADDC-0B264B2E2182}" type="presParOf" srcId="{72DE6149-9A73-4029-9C01-1DA1EF77D264}" destId="{E4CD0B37-6C75-4A8F-946C-21E075E1E2CF}" srcOrd="2" destOrd="0" presId="urn:microsoft.com/office/officeart/2005/8/layout/hierarchy4"/>
    <dgm:cxn modelId="{AE796499-62D0-4D6B-97CC-3C026B5090E4}" type="presParOf" srcId="{E4CD0B37-6C75-4A8F-946C-21E075E1E2CF}" destId="{0149EBE6-AA59-4F78-AF18-137F8047AB47}" srcOrd="0" destOrd="0" presId="urn:microsoft.com/office/officeart/2005/8/layout/hierarchy4"/>
    <dgm:cxn modelId="{3742AB30-0ABF-4F46-BE89-B8A829291BAB}" type="presParOf" srcId="{0149EBE6-AA59-4F78-AF18-137F8047AB47}" destId="{14BABD28-5047-47A3-A701-B7AFBBE28819}" srcOrd="0" destOrd="0" presId="urn:microsoft.com/office/officeart/2005/8/layout/hierarchy4"/>
    <dgm:cxn modelId="{1C9F1DBF-6FFA-48F5-BBA0-B046040B6E51}" type="presParOf" srcId="{0149EBE6-AA59-4F78-AF18-137F8047AB47}" destId="{3F489D25-51FA-4C91-9DDF-6BA1DB51256D}" srcOrd="1" destOrd="0" presId="urn:microsoft.com/office/officeart/2005/8/layout/hierarchy4"/>
    <dgm:cxn modelId="{C91F0407-9DD6-4FAA-BD6B-6EB4326430E1}" type="presParOf" srcId="{0149EBE6-AA59-4F78-AF18-137F8047AB47}" destId="{D0D594F6-8533-4A50-8AE7-20755C3BFFA9}" srcOrd="2" destOrd="0" presId="urn:microsoft.com/office/officeart/2005/8/layout/hierarchy4"/>
    <dgm:cxn modelId="{AC5D973C-E672-49D3-B13D-42D85CE7E7DF}" type="presParOf" srcId="{D0D594F6-8533-4A50-8AE7-20755C3BFFA9}" destId="{25C7D557-F0AE-4C4E-8B80-BC2468777DC6}" srcOrd="0" destOrd="0" presId="urn:microsoft.com/office/officeart/2005/8/layout/hierarchy4"/>
    <dgm:cxn modelId="{CF32CE25-CA30-4E62-B919-6FCC6101D875}" type="presParOf" srcId="{25C7D557-F0AE-4C4E-8B80-BC2468777DC6}" destId="{8E7E2D4A-62E6-4A23-A5DD-552A63903B64}" srcOrd="0" destOrd="0" presId="urn:microsoft.com/office/officeart/2005/8/layout/hierarchy4"/>
    <dgm:cxn modelId="{BBF82799-3AE9-4FBA-9DCB-7D144F033D21}" type="presParOf" srcId="{25C7D557-F0AE-4C4E-8B80-BC2468777DC6}" destId="{B338BAF6-59FE-4215-B697-18ED9B1E550D}" srcOrd="1" destOrd="0" presId="urn:microsoft.com/office/officeart/2005/8/layout/hierarchy4"/>
    <dgm:cxn modelId="{71B0404A-6C42-43DA-AE4B-7FA1F446598B}" type="presParOf" srcId="{B74154C5-AFFE-498C-8E4C-911D7456AC97}" destId="{694C6A3E-E1B4-4940-ABED-A0BE47161CCE}" srcOrd="1" destOrd="0" presId="urn:microsoft.com/office/officeart/2005/8/layout/hierarchy4"/>
    <dgm:cxn modelId="{A11C3241-CCE2-45FD-B055-4053902FA4AF}" type="presParOf" srcId="{B74154C5-AFFE-498C-8E4C-911D7456AC97}" destId="{22BDFE06-8D1B-4C76-8FF0-2DABD4B35522}" srcOrd="2" destOrd="0" presId="urn:microsoft.com/office/officeart/2005/8/layout/hierarchy4"/>
    <dgm:cxn modelId="{B22231AD-0979-4E75-96B4-A8BFDABF5C42}" type="presParOf" srcId="{22BDFE06-8D1B-4C76-8FF0-2DABD4B35522}" destId="{576C6983-4618-426C-8177-DEA9FE3AC4EB}" srcOrd="0" destOrd="0" presId="urn:microsoft.com/office/officeart/2005/8/layout/hierarchy4"/>
    <dgm:cxn modelId="{766E145F-117E-4689-84B5-07F94F3A5702}" type="presParOf" srcId="{22BDFE06-8D1B-4C76-8FF0-2DABD4B35522}" destId="{498D5BED-6816-45E0-A418-8DCFF49902AF}" srcOrd="1" destOrd="0" presId="urn:microsoft.com/office/officeart/2005/8/layout/hierarchy4"/>
    <dgm:cxn modelId="{D075E071-A599-48CA-ADE9-3B9410133C4F}" type="presParOf" srcId="{22BDFE06-8D1B-4C76-8FF0-2DABD4B35522}" destId="{508A389B-C0F5-43D4-BD46-7C9F058EB2F7}" srcOrd="2" destOrd="0" presId="urn:microsoft.com/office/officeart/2005/8/layout/hierarchy4"/>
    <dgm:cxn modelId="{3A78C640-0B20-48F5-9DEC-F7DC59175760}" type="presParOf" srcId="{508A389B-C0F5-43D4-BD46-7C9F058EB2F7}" destId="{2E9427EC-521F-45BD-95BD-C2EA62236516}" srcOrd="0" destOrd="0" presId="urn:microsoft.com/office/officeart/2005/8/layout/hierarchy4"/>
    <dgm:cxn modelId="{BA814A2A-E104-4C82-8D3C-73D1DEAAA0E8}" type="presParOf" srcId="{2E9427EC-521F-45BD-95BD-C2EA62236516}" destId="{672DFC88-43F4-433B-9B7F-D5CE282279E3}" srcOrd="0" destOrd="0" presId="urn:microsoft.com/office/officeart/2005/8/layout/hierarchy4"/>
    <dgm:cxn modelId="{F1F64BA8-1B10-4F4C-8EEC-B6E1EBE3F10F}" type="presParOf" srcId="{2E9427EC-521F-45BD-95BD-C2EA62236516}" destId="{BCC873B0-A9FE-4F45-AD2E-ED28CA5DFD9A}" srcOrd="1" destOrd="0" presId="urn:microsoft.com/office/officeart/2005/8/layout/hierarchy4"/>
    <dgm:cxn modelId="{0F5AE8E0-6228-4F72-9BAF-660BFC5A5010}" type="presParOf" srcId="{2E9427EC-521F-45BD-95BD-C2EA62236516}" destId="{68FB6F70-C047-4E46-9E82-A09946504644}" srcOrd="2" destOrd="0" presId="urn:microsoft.com/office/officeart/2005/8/layout/hierarchy4"/>
    <dgm:cxn modelId="{D00E556C-FFD8-4D7D-BD86-F5F237076FCA}" type="presParOf" srcId="{68FB6F70-C047-4E46-9E82-A09946504644}" destId="{FF422C5A-2F9A-4C9D-854E-BFC785439DEC}" srcOrd="0" destOrd="0" presId="urn:microsoft.com/office/officeart/2005/8/layout/hierarchy4"/>
    <dgm:cxn modelId="{9074A770-AA6E-43FE-B780-BD6D90E6522E}" type="presParOf" srcId="{FF422C5A-2F9A-4C9D-854E-BFC785439DEC}" destId="{C586111C-58B6-40AF-8D8A-60EE680572BA}" srcOrd="0" destOrd="0" presId="urn:microsoft.com/office/officeart/2005/8/layout/hierarchy4"/>
    <dgm:cxn modelId="{EB2C3994-86FA-40C0-97F9-C0C832AC318F}" type="presParOf" srcId="{FF422C5A-2F9A-4C9D-854E-BFC785439DEC}" destId="{A0E0AB26-1DEA-4D08-AD62-8A7E0816A59C}" srcOrd="1" destOrd="0" presId="urn:microsoft.com/office/officeart/2005/8/layout/hierarchy4"/>
    <dgm:cxn modelId="{FD9D5105-A164-46A3-88E0-C1DE36C3ECCC}" type="presParOf" srcId="{FF422C5A-2F9A-4C9D-854E-BFC785439DEC}" destId="{FFF447F9-BACE-4B19-B5DF-5D71FE61C4DC}" srcOrd="2" destOrd="0" presId="urn:microsoft.com/office/officeart/2005/8/layout/hierarchy4"/>
    <dgm:cxn modelId="{751651EE-A90D-481C-978A-0FAEC971DF88}" type="presParOf" srcId="{FFF447F9-BACE-4B19-B5DF-5D71FE61C4DC}" destId="{5106FDE3-AC3E-4615-8C4F-829EABC2C26C}" srcOrd="0" destOrd="0" presId="urn:microsoft.com/office/officeart/2005/8/layout/hierarchy4"/>
    <dgm:cxn modelId="{DC218FAA-2F3B-405F-9DAE-7627B3C2071E}" type="presParOf" srcId="{5106FDE3-AC3E-4615-8C4F-829EABC2C26C}" destId="{41590EE3-70B4-4E0E-8D44-18EF1FD97F2E}" srcOrd="0" destOrd="0" presId="urn:microsoft.com/office/officeart/2005/8/layout/hierarchy4"/>
    <dgm:cxn modelId="{67D93240-F22A-4F0A-A320-2A8CDF5CAD4B}" type="presParOf" srcId="{5106FDE3-AC3E-4615-8C4F-829EABC2C26C}" destId="{D1A4E4BA-FB74-44DD-88E4-672303AAC4FA}" srcOrd="1" destOrd="0" presId="urn:microsoft.com/office/officeart/2005/8/layout/hierarchy4"/>
    <dgm:cxn modelId="{1B363CEE-3609-469C-8536-DD898C057848}" type="presParOf" srcId="{B74154C5-AFFE-498C-8E4C-911D7456AC97}" destId="{8A94FD29-AE36-4272-B8B7-FF847200D7A2}" srcOrd="3" destOrd="0" presId="urn:microsoft.com/office/officeart/2005/8/layout/hierarchy4"/>
    <dgm:cxn modelId="{FD480F4A-253C-4369-A57C-908F0F9FCD3B}" type="presParOf" srcId="{B74154C5-AFFE-498C-8E4C-911D7456AC97}" destId="{AF93020A-9780-4776-85B8-7147747F36CC}" srcOrd="4" destOrd="0" presId="urn:microsoft.com/office/officeart/2005/8/layout/hierarchy4"/>
    <dgm:cxn modelId="{A1047981-1D8E-4189-B6F7-FA1B7C5F94B6}" type="presParOf" srcId="{AF93020A-9780-4776-85B8-7147747F36CC}" destId="{A25BE625-018B-46BA-BE7F-ED875B975F26}" srcOrd="0" destOrd="0" presId="urn:microsoft.com/office/officeart/2005/8/layout/hierarchy4"/>
    <dgm:cxn modelId="{6C18B81E-F8AE-4065-AB08-33FA2395E8FC}" type="presParOf" srcId="{AF93020A-9780-4776-85B8-7147747F36CC}" destId="{1A223B6C-87F7-4855-A691-FD4F8FB278AD}" srcOrd="1" destOrd="0" presId="urn:microsoft.com/office/officeart/2005/8/layout/hierarchy4"/>
    <dgm:cxn modelId="{F543E896-210B-40EC-81E3-0F9F89524B52}" type="presParOf" srcId="{AF93020A-9780-4776-85B8-7147747F36CC}" destId="{DACF82F6-95A6-4B59-9D37-F46699815612}" srcOrd="2" destOrd="0" presId="urn:microsoft.com/office/officeart/2005/8/layout/hierarchy4"/>
    <dgm:cxn modelId="{DCD70F43-07A3-489A-820D-49B206EEB5FB}" type="presParOf" srcId="{DACF82F6-95A6-4B59-9D37-F46699815612}" destId="{72E6673E-523D-4E62-80E5-5062FE589301}" srcOrd="0" destOrd="0" presId="urn:microsoft.com/office/officeart/2005/8/layout/hierarchy4"/>
    <dgm:cxn modelId="{F1589CA4-315F-43F3-911A-1ADEB1ED64B1}" type="presParOf" srcId="{72E6673E-523D-4E62-80E5-5062FE589301}" destId="{CB2AF246-A0C3-4F64-A578-D38165C39147}" srcOrd="0" destOrd="0" presId="urn:microsoft.com/office/officeart/2005/8/layout/hierarchy4"/>
    <dgm:cxn modelId="{C903EAD2-C6D0-430E-B77E-4BDF83241126}" type="presParOf" srcId="{72E6673E-523D-4E62-80E5-5062FE589301}" destId="{819FC9E5-E3D6-4C1A-9A2E-5E9E87CE7A56}" srcOrd="1" destOrd="0" presId="urn:microsoft.com/office/officeart/2005/8/layout/hierarchy4"/>
    <dgm:cxn modelId="{CF03AB90-5678-4620-896F-77BC776F16A2}" type="presParOf" srcId="{72E6673E-523D-4E62-80E5-5062FE589301}" destId="{F0336813-9E34-44C5-93FA-F6459A965D24}" srcOrd="2" destOrd="0" presId="urn:microsoft.com/office/officeart/2005/8/layout/hierarchy4"/>
    <dgm:cxn modelId="{877B98C0-5642-4F3D-BEF1-F1C676420D85}" type="presParOf" srcId="{F0336813-9E34-44C5-93FA-F6459A965D24}" destId="{BC3780EC-6A8B-44DF-B9EE-2DD1146E7F89}" srcOrd="0" destOrd="0" presId="urn:microsoft.com/office/officeart/2005/8/layout/hierarchy4"/>
    <dgm:cxn modelId="{AC79FF05-73EF-4E2C-8F44-341A51C34F6E}" type="presParOf" srcId="{BC3780EC-6A8B-44DF-B9EE-2DD1146E7F89}" destId="{02D78884-08A2-47FD-874A-FD0B1E1D6A24}" srcOrd="0" destOrd="0" presId="urn:microsoft.com/office/officeart/2005/8/layout/hierarchy4"/>
    <dgm:cxn modelId="{8E5E2191-BD07-464F-A535-5AE15F5E8A98}" type="presParOf" srcId="{BC3780EC-6A8B-44DF-B9EE-2DD1146E7F89}" destId="{BEA800FD-3FF2-44D3-B095-1DA76A25312A}" srcOrd="1" destOrd="0" presId="urn:microsoft.com/office/officeart/2005/8/layout/hierarchy4"/>
    <dgm:cxn modelId="{E20E9F00-7320-4B74-9DC1-6648AA9DDB85}" type="presParOf" srcId="{BC3780EC-6A8B-44DF-B9EE-2DD1146E7F89}" destId="{EE518E9E-1373-401A-B06B-B7F8F1BE37AF}" srcOrd="2" destOrd="0" presId="urn:microsoft.com/office/officeart/2005/8/layout/hierarchy4"/>
    <dgm:cxn modelId="{533EF797-E49E-46B2-9208-B47C14EC553B}" type="presParOf" srcId="{EE518E9E-1373-401A-B06B-B7F8F1BE37AF}" destId="{4A08C748-3ACE-47B8-ABA4-F56495914AD8}" srcOrd="0" destOrd="0" presId="urn:microsoft.com/office/officeart/2005/8/layout/hierarchy4"/>
    <dgm:cxn modelId="{DE3C6F21-7AD2-45C1-BAF7-0CF3E37A599C}" type="presParOf" srcId="{4A08C748-3ACE-47B8-ABA4-F56495914AD8}" destId="{59176932-D6D5-4C36-BF7A-69A1297C4BAD}" srcOrd="0" destOrd="0" presId="urn:microsoft.com/office/officeart/2005/8/layout/hierarchy4"/>
    <dgm:cxn modelId="{DA4634CE-DB32-4119-AB3F-0E48F32C83E9}" type="presParOf" srcId="{4A08C748-3ACE-47B8-ABA4-F56495914AD8}" destId="{4E7A1119-403E-4C39-BB54-05ED8132FF0C}" srcOrd="1" destOrd="0" presId="urn:microsoft.com/office/officeart/2005/8/layout/hierarchy4"/>
    <dgm:cxn modelId="{B81AC93D-6B94-4BAB-B4FA-0D65FDAFA792}" type="presParOf" srcId="{B74154C5-AFFE-498C-8E4C-911D7456AC97}" destId="{DF99D3E9-B7CE-4F56-A161-7C0465341531}" srcOrd="5" destOrd="0" presId="urn:microsoft.com/office/officeart/2005/8/layout/hierarchy4"/>
    <dgm:cxn modelId="{64EC706F-AF1B-48A9-9C9A-661B2F618EE7}" type="presParOf" srcId="{B74154C5-AFFE-498C-8E4C-911D7456AC97}" destId="{CFBC63A5-42B0-460D-9C89-B64E9E9E2922}" srcOrd="6" destOrd="0" presId="urn:microsoft.com/office/officeart/2005/8/layout/hierarchy4"/>
    <dgm:cxn modelId="{C515F38F-6F7E-4F08-A2CA-FB3455280017}" type="presParOf" srcId="{CFBC63A5-42B0-460D-9C89-B64E9E9E2922}" destId="{9E5D5161-23D7-41B4-A187-BE6D7C6483D0}" srcOrd="0" destOrd="0" presId="urn:microsoft.com/office/officeart/2005/8/layout/hierarchy4"/>
    <dgm:cxn modelId="{1AD8A1B0-68EC-4BB2-88AA-C46F53E8CB09}" type="presParOf" srcId="{CFBC63A5-42B0-460D-9C89-B64E9E9E2922}" destId="{8BC6FDF3-3E6D-414C-B5BC-6C5B61465391}" srcOrd="1" destOrd="0" presId="urn:microsoft.com/office/officeart/2005/8/layout/hierarchy4"/>
    <dgm:cxn modelId="{45AA50C4-067E-4194-9208-855E22562ECA}" type="presParOf" srcId="{CFBC63A5-42B0-460D-9C89-B64E9E9E2922}" destId="{CEF18E39-1C73-42B9-BDF1-5DD3EC85EA0D}" srcOrd="2" destOrd="0" presId="urn:microsoft.com/office/officeart/2005/8/layout/hierarchy4"/>
    <dgm:cxn modelId="{CBA84814-30DE-445C-BE59-542BF2662CF6}" type="presParOf" srcId="{CEF18E39-1C73-42B9-BDF1-5DD3EC85EA0D}" destId="{D6936C6D-17F5-4369-B1C3-901E9E722DCF}" srcOrd="0" destOrd="0" presId="urn:microsoft.com/office/officeart/2005/8/layout/hierarchy4"/>
    <dgm:cxn modelId="{7E298FF5-E684-4936-8AD7-5940F0AA2F83}" type="presParOf" srcId="{D6936C6D-17F5-4369-B1C3-901E9E722DCF}" destId="{2965B01E-C0DE-4302-ADA0-732BD580C7B1}" srcOrd="0" destOrd="0" presId="urn:microsoft.com/office/officeart/2005/8/layout/hierarchy4"/>
    <dgm:cxn modelId="{F566AFB1-34F6-452E-8070-9CB2FEDD6CBC}" type="presParOf" srcId="{D6936C6D-17F5-4369-B1C3-901E9E722DCF}" destId="{DC8AC8CB-3F6F-4460-AB01-5CBE0F14A486}" srcOrd="1" destOrd="0" presId="urn:microsoft.com/office/officeart/2005/8/layout/hierarchy4"/>
    <dgm:cxn modelId="{91C0264D-F57C-4A55-94BF-82FAD6D70E54}" type="presParOf" srcId="{D6936C6D-17F5-4369-B1C3-901E9E722DCF}" destId="{73994466-6310-40D7-8792-BD7FD56E6AF4}" srcOrd="2" destOrd="0" presId="urn:microsoft.com/office/officeart/2005/8/layout/hierarchy4"/>
    <dgm:cxn modelId="{0532465F-4D46-459D-8442-FE7C3D41B984}" type="presParOf" srcId="{73994466-6310-40D7-8792-BD7FD56E6AF4}" destId="{3EAD5394-E4AB-45B2-BE09-F998533ECF40}" srcOrd="0" destOrd="0" presId="urn:microsoft.com/office/officeart/2005/8/layout/hierarchy4"/>
    <dgm:cxn modelId="{82A8DFAC-7C73-4534-976D-279D6C9438F2}" type="presParOf" srcId="{3EAD5394-E4AB-45B2-BE09-F998533ECF40}" destId="{A7AF9B85-BF68-40A8-954B-A40EDB5CAF9F}" srcOrd="0" destOrd="0" presId="urn:microsoft.com/office/officeart/2005/8/layout/hierarchy4"/>
    <dgm:cxn modelId="{EA4219AF-ACF5-44E0-82AB-96A52E76038E}" type="presParOf" srcId="{3EAD5394-E4AB-45B2-BE09-F998533ECF40}" destId="{C764A47D-7314-411D-8EF1-5B8F29829B1A}" srcOrd="1" destOrd="0" presId="urn:microsoft.com/office/officeart/2005/8/layout/hierarchy4"/>
    <dgm:cxn modelId="{A6AD503E-0B0D-408B-AAD0-161FC375F6AF}" type="presParOf" srcId="{3EAD5394-E4AB-45B2-BE09-F998533ECF40}" destId="{D5C7FEFF-BE20-4D98-A72C-52B1B8B3F4F7}" srcOrd="2" destOrd="0" presId="urn:microsoft.com/office/officeart/2005/8/layout/hierarchy4"/>
    <dgm:cxn modelId="{F667D9AE-4EF0-436B-8D98-E7190280D0F7}" type="presParOf" srcId="{D5C7FEFF-BE20-4D98-A72C-52B1B8B3F4F7}" destId="{CA81CD2D-7A1B-4CCA-952B-6AE89CE8AAB7}" srcOrd="0" destOrd="0" presId="urn:microsoft.com/office/officeart/2005/8/layout/hierarchy4"/>
    <dgm:cxn modelId="{6FAD7B66-F984-485F-9778-1005979ADDE6}" type="presParOf" srcId="{CA81CD2D-7A1B-4CCA-952B-6AE89CE8AAB7}" destId="{EFF40216-5B58-45C6-B485-1C9C4561DF2F}" srcOrd="0" destOrd="0" presId="urn:microsoft.com/office/officeart/2005/8/layout/hierarchy4"/>
    <dgm:cxn modelId="{B86D0C63-08F2-4645-B5A8-6A5D4AD2DE71}" type="presParOf" srcId="{CA81CD2D-7A1B-4CCA-952B-6AE89CE8AAB7}" destId="{F73E662C-F722-4B4F-9DF8-BE21B2C2C700}" srcOrd="1" destOrd="0" presId="urn:microsoft.com/office/officeart/2005/8/layout/hierarchy4"/>
    <dgm:cxn modelId="{0EEC294A-1522-4356-B562-EC23D6FF3B36}" type="presParOf" srcId="{B74154C5-AFFE-498C-8E4C-911D7456AC97}" destId="{62C0B193-30A4-4691-AF46-D5B94E7FC561}" srcOrd="7" destOrd="0" presId="urn:microsoft.com/office/officeart/2005/8/layout/hierarchy4"/>
    <dgm:cxn modelId="{FEAED53C-9611-4ABE-B489-2E69272E468A}" type="presParOf" srcId="{B74154C5-AFFE-498C-8E4C-911D7456AC97}" destId="{E8090E1D-4DD8-46E0-BA1E-C3890CF14D47}" srcOrd="8" destOrd="0" presId="urn:microsoft.com/office/officeart/2005/8/layout/hierarchy4"/>
    <dgm:cxn modelId="{1940C50F-0350-4042-B3C7-450EE5F49C53}" type="presParOf" srcId="{E8090E1D-4DD8-46E0-BA1E-C3890CF14D47}" destId="{F8905714-088D-483C-AC16-D43BF2F0BF16}" srcOrd="0" destOrd="0" presId="urn:microsoft.com/office/officeart/2005/8/layout/hierarchy4"/>
    <dgm:cxn modelId="{DA46C564-DA04-4C5F-8E7D-606573910492}" type="presParOf" srcId="{E8090E1D-4DD8-46E0-BA1E-C3890CF14D47}" destId="{8825E9BC-9772-4579-B80A-08C02E6F5841}" srcOrd="1" destOrd="0" presId="urn:microsoft.com/office/officeart/2005/8/layout/hierarchy4"/>
    <dgm:cxn modelId="{C49D29CC-6B0B-4994-A930-D70E72E0313A}" type="presParOf" srcId="{E8090E1D-4DD8-46E0-BA1E-C3890CF14D47}" destId="{4101F8DA-93D9-46DF-B37A-B90529D7C907}" srcOrd="2" destOrd="0" presId="urn:microsoft.com/office/officeart/2005/8/layout/hierarchy4"/>
    <dgm:cxn modelId="{D907B237-2DBC-4894-A633-63E68E4D9420}" type="presParOf" srcId="{4101F8DA-93D9-46DF-B37A-B90529D7C907}" destId="{95872D8F-BB28-4072-9DAD-3FCDEEA4A51B}" srcOrd="0" destOrd="0" presId="urn:microsoft.com/office/officeart/2005/8/layout/hierarchy4"/>
    <dgm:cxn modelId="{01484DA6-1D4C-4804-B99C-22D6EAB878A8}" type="presParOf" srcId="{95872D8F-BB28-4072-9DAD-3FCDEEA4A51B}" destId="{24CEF574-2765-4D7C-A195-C900E925FBE6}" srcOrd="0" destOrd="0" presId="urn:microsoft.com/office/officeart/2005/8/layout/hierarchy4"/>
    <dgm:cxn modelId="{58F9AD2F-E4A5-4795-9A18-384635A3559F}" type="presParOf" srcId="{95872D8F-BB28-4072-9DAD-3FCDEEA4A51B}" destId="{9ED7436C-1536-41D8-A0EE-0E39E8864FDD}" srcOrd="1" destOrd="0" presId="urn:microsoft.com/office/officeart/2005/8/layout/hierarchy4"/>
    <dgm:cxn modelId="{90DA41DD-E274-4FDD-89E3-9FB9A6ED6889}" type="presParOf" srcId="{95872D8F-BB28-4072-9DAD-3FCDEEA4A51B}" destId="{4139EE0B-9D40-4076-B516-60260BCFF8F9}" srcOrd="2" destOrd="0" presId="urn:microsoft.com/office/officeart/2005/8/layout/hierarchy4"/>
    <dgm:cxn modelId="{66C9AB33-1D41-45C8-A4EC-4DB909B591FE}" type="presParOf" srcId="{4139EE0B-9D40-4076-B516-60260BCFF8F9}" destId="{22447473-48A4-4C0C-8BEC-2558DB533AA4}" srcOrd="0" destOrd="0" presId="urn:microsoft.com/office/officeart/2005/8/layout/hierarchy4"/>
    <dgm:cxn modelId="{5BA0E22B-318C-4AAD-8CA4-A6B95FA87227}" type="presParOf" srcId="{22447473-48A4-4C0C-8BEC-2558DB533AA4}" destId="{4CD2A706-78CC-47E3-A8F8-D778F944372A}" srcOrd="0" destOrd="0" presId="urn:microsoft.com/office/officeart/2005/8/layout/hierarchy4"/>
    <dgm:cxn modelId="{4F9247EB-6BB0-4047-A0C1-38F869243A40}" type="presParOf" srcId="{22447473-48A4-4C0C-8BEC-2558DB533AA4}" destId="{4C177EB7-865B-4153-871C-6C5CF7DBC8C3}" srcOrd="1" destOrd="0" presId="urn:microsoft.com/office/officeart/2005/8/layout/hierarchy4"/>
    <dgm:cxn modelId="{39271DB0-2CAA-4102-A5CC-57355E40DC86}" type="presParOf" srcId="{22447473-48A4-4C0C-8BEC-2558DB533AA4}" destId="{20DB843D-8E62-4574-AB26-BE48E34E41C8}" srcOrd="2" destOrd="0" presId="urn:microsoft.com/office/officeart/2005/8/layout/hierarchy4"/>
    <dgm:cxn modelId="{2FF96AD2-BFA3-4EF3-9BB7-4A9AEEBF1512}" type="presParOf" srcId="{20DB843D-8E62-4574-AB26-BE48E34E41C8}" destId="{F36349D9-AAD1-4D05-8BCB-F865ABA18533}" srcOrd="0" destOrd="0" presId="urn:microsoft.com/office/officeart/2005/8/layout/hierarchy4"/>
    <dgm:cxn modelId="{507AF379-A11D-48B6-9BDC-1B612F90886D}" type="presParOf" srcId="{F36349D9-AAD1-4D05-8BCB-F865ABA18533}" destId="{374E99F0-AE84-4383-93E4-780F78CE6D13}" srcOrd="0" destOrd="0" presId="urn:microsoft.com/office/officeart/2005/8/layout/hierarchy4"/>
    <dgm:cxn modelId="{C6CA2E72-BE4E-4FDA-A81F-DEC513EF2955}" type="presParOf" srcId="{F36349D9-AAD1-4D05-8BCB-F865ABA18533}" destId="{19CEB4E4-DAEB-4DAC-B74F-6A90F95E40F6}"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A37C2D0-E311-480D-BE74-4A10698CA5CA}"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ru-RU"/>
        </a:p>
      </dgm:t>
    </dgm:pt>
    <dgm:pt modelId="{D351FCBF-967B-4557-978E-7A3222124EA5}">
      <dgm:prSet phldrT="[Текст]"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300" b="1" i="1" dirty="0" smtClean="0">
              <a:solidFill>
                <a:schemeClr val="tx1"/>
              </a:solidFill>
              <a:latin typeface="Times New Roman" panose="02020603050405020304" pitchFamily="18" charset="0"/>
              <a:cs typeface="Times New Roman" panose="02020603050405020304" pitchFamily="18" charset="0"/>
            </a:rPr>
            <a:t>Расходы в разрезе подпрограмм в 2017 г., млн. руб.</a:t>
          </a:r>
        </a:p>
      </dgm:t>
    </dgm:pt>
    <dgm:pt modelId="{02F7ECAF-3554-4DF9-89FC-164034A7045E}" type="parTrans" cxnId="{06734997-BB3F-464B-BD88-0FF9251C0472}">
      <dgm:prSet/>
      <dgm:spPr/>
      <dgm:t>
        <a:bodyPr/>
        <a:lstStyle/>
        <a:p>
          <a:endParaRPr lang="ru-RU">
            <a:latin typeface="Times New Roman" panose="02020603050405020304" pitchFamily="18" charset="0"/>
            <a:cs typeface="Times New Roman" panose="02020603050405020304" pitchFamily="18" charset="0"/>
          </a:endParaRPr>
        </a:p>
      </dgm:t>
    </dgm:pt>
    <dgm:pt modelId="{7DEB0C03-D1E4-4C2F-9788-195499245F22}" type="sibTrans" cxnId="{06734997-BB3F-464B-BD88-0FF9251C0472}">
      <dgm:prSet/>
      <dgm:spPr/>
      <dgm:t>
        <a:bodyPr/>
        <a:lstStyle/>
        <a:p>
          <a:endParaRPr lang="ru-RU">
            <a:latin typeface="Times New Roman" panose="02020603050405020304" pitchFamily="18" charset="0"/>
            <a:cs typeface="Times New Roman" panose="02020603050405020304" pitchFamily="18" charset="0"/>
          </a:endParaRPr>
        </a:p>
      </dgm:t>
    </dgm:pt>
    <dgm:pt modelId="{6E4BDF23-D055-4600-B225-7ECA009E7556}">
      <dgm:prSet phldrT="[Текст]"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b="0" dirty="0" smtClean="0">
              <a:solidFill>
                <a:schemeClr val="tx1"/>
              </a:solidFill>
              <a:latin typeface="Times New Roman" panose="02020603050405020304" pitchFamily="18" charset="0"/>
              <a:cs typeface="Times New Roman" panose="02020603050405020304" pitchFamily="18" charset="0"/>
            </a:rPr>
            <a:t>Социальная защита населения*</a:t>
          </a:r>
          <a:endParaRPr lang="ru-RU" sz="1200" b="0" dirty="0">
            <a:solidFill>
              <a:schemeClr val="tx1"/>
            </a:solidFill>
            <a:latin typeface="Times New Roman" panose="02020603050405020304" pitchFamily="18" charset="0"/>
            <a:cs typeface="Times New Roman" panose="02020603050405020304" pitchFamily="18" charset="0"/>
          </a:endParaRPr>
        </a:p>
      </dgm:t>
    </dgm:pt>
    <dgm:pt modelId="{4D02B540-D793-425D-B00D-FED0E450A17E}" type="parTrans" cxnId="{54EC16C4-94F1-4DA1-8192-10A416F0D1CD}">
      <dgm:prSet/>
      <dgm:spPr/>
      <dgm:t>
        <a:bodyPr/>
        <a:lstStyle/>
        <a:p>
          <a:endParaRPr lang="ru-RU">
            <a:latin typeface="Times New Roman" panose="02020603050405020304" pitchFamily="18" charset="0"/>
            <a:cs typeface="Times New Roman" panose="02020603050405020304" pitchFamily="18" charset="0"/>
          </a:endParaRPr>
        </a:p>
      </dgm:t>
    </dgm:pt>
    <dgm:pt modelId="{44280126-ADC5-4899-80CA-477D12FABF98}" type="sibTrans" cxnId="{54EC16C4-94F1-4DA1-8192-10A416F0D1CD}">
      <dgm:prSet/>
      <dgm:spPr/>
      <dgm:t>
        <a:bodyPr/>
        <a:lstStyle/>
        <a:p>
          <a:endParaRPr lang="ru-RU">
            <a:latin typeface="Times New Roman" panose="02020603050405020304" pitchFamily="18" charset="0"/>
            <a:cs typeface="Times New Roman" panose="02020603050405020304" pitchFamily="18" charset="0"/>
          </a:endParaRPr>
        </a:p>
      </dgm:t>
    </dgm:pt>
    <dgm:pt modelId="{3D89C345-4A0D-4FDC-B5A8-B2FCB828DDAB}">
      <dgm:prSet phldrT="[Текст]"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b="0" dirty="0" smtClean="0">
              <a:solidFill>
                <a:schemeClr val="tx1"/>
              </a:solidFill>
              <a:latin typeface="Times New Roman" panose="02020603050405020304" pitchFamily="18" charset="0"/>
              <a:cs typeface="Times New Roman" panose="02020603050405020304" pitchFamily="18" charset="0"/>
            </a:rPr>
            <a:t>3 264,0</a:t>
          </a:r>
          <a:endParaRPr lang="ru-RU" sz="1200" b="0" dirty="0">
            <a:solidFill>
              <a:schemeClr val="tx1"/>
            </a:solidFill>
            <a:latin typeface="Times New Roman" panose="02020603050405020304" pitchFamily="18" charset="0"/>
            <a:cs typeface="Times New Roman" panose="02020603050405020304" pitchFamily="18" charset="0"/>
          </a:endParaRPr>
        </a:p>
      </dgm:t>
    </dgm:pt>
    <dgm:pt modelId="{E6354887-5BD7-498D-B65E-5BB3879A76B2}" type="parTrans" cxnId="{E2E60461-5992-4AA5-A3A2-574A752DCE92}">
      <dgm:prSet/>
      <dgm:spPr/>
      <dgm:t>
        <a:bodyPr/>
        <a:lstStyle/>
        <a:p>
          <a:endParaRPr lang="ru-RU">
            <a:latin typeface="Times New Roman" panose="02020603050405020304" pitchFamily="18" charset="0"/>
            <a:cs typeface="Times New Roman" panose="02020603050405020304" pitchFamily="18" charset="0"/>
          </a:endParaRPr>
        </a:p>
      </dgm:t>
    </dgm:pt>
    <dgm:pt modelId="{EA880DA5-92D7-4193-8FA5-39C6170E4C3C}" type="sibTrans" cxnId="{E2E60461-5992-4AA5-A3A2-574A752DCE92}">
      <dgm:prSet/>
      <dgm:spPr/>
      <dgm:t>
        <a:bodyPr/>
        <a:lstStyle/>
        <a:p>
          <a:endParaRPr lang="ru-RU">
            <a:latin typeface="Times New Roman" panose="02020603050405020304" pitchFamily="18" charset="0"/>
            <a:cs typeface="Times New Roman" panose="02020603050405020304" pitchFamily="18" charset="0"/>
          </a:endParaRPr>
        </a:p>
      </dgm:t>
    </dgm:pt>
    <dgm:pt modelId="{512DE50A-C5CC-4902-9E40-2F658F91C541}">
      <dgm:prSet phldrT="[Текст]"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b="0" dirty="0" smtClean="0">
              <a:solidFill>
                <a:schemeClr val="tx1"/>
              </a:solidFill>
              <a:latin typeface="Times New Roman" panose="02020603050405020304" pitchFamily="18" charset="0"/>
              <a:cs typeface="Times New Roman" panose="02020603050405020304" pitchFamily="18" charset="0"/>
            </a:rPr>
            <a:t>41,5</a:t>
          </a:r>
          <a:endParaRPr lang="ru-RU" sz="1200" b="0" dirty="0">
            <a:solidFill>
              <a:schemeClr val="tx1"/>
            </a:solidFill>
            <a:latin typeface="Times New Roman" panose="02020603050405020304" pitchFamily="18" charset="0"/>
            <a:cs typeface="Times New Roman" panose="02020603050405020304" pitchFamily="18" charset="0"/>
          </a:endParaRPr>
        </a:p>
      </dgm:t>
    </dgm:pt>
    <dgm:pt modelId="{B4F8CCDA-03A5-404C-8D3C-DB13D614312F}" type="parTrans" cxnId="{CF556B83-D864-4B9F-8A1E-03D44A5E132F}">
      <dgm:prSet/>
      <dgm:spPr/>
      <dgm:t>
        <a:bodyPr/>
        <a:lstStyle/>
        <a:p>
          <a:endParaRPr lang="ru-RU">
            <a:latin typeface="Times New Roman" panose="02020603050405020304" pitchFamily="18" charset="0"/>
            <a:cs typeface="Times New Roman" panose="02020603050405020304" pitchFamily="18" charset="0"/>
          </a:endParaRPr>
        </a:p>
      </dgm:t>
    </dgm:pt>
    <dgm:pt modelId="{DA45B9E8-F93B-44F7-95AA-7CC22F6CBAFD}" type="sibTrans" cxnId="{CF556B83-D864-4B9F-8A1E-03D44A5E132F}">
      <dgm:prSet/>
      <dgm:spPr/>
      <dgm:t>
        <a:bodyPr/>
        <a:lstStyle/>
        <a:p>
          <a:endParaRPr lang="ru-RU">
            <a:latin typeface="Times New Roman" panose="02020603050405020304" pitchFamily="18" charset="0"/>
            <a:cs typeface="Times New Roman" panose="02020603050405020304" pitchFamily="18" charset="0"/>
          </a:endParaRPr>
        </a:p>
      </dgm:t>
    </dgm:pt>
    <dgm:pt modelId="{E321591B-EF22-4B70-A997-F920ADD424A6}">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b="0" dirty="0" smtClean="0">
              <a:solidFill>
                <a:schemeClr val="tx1"/>
              </a:solidFill>
              <a:latin typeface="Times New Roman" panose="02020603050405020304" pitchFamily="18" charset="0"/>
              <a:cs typeface="Times New Roman" panose="02020603050405020304" pitchFamily="18" charset="0"/>
            </a:rPr>
            <a:t>Совершенствование социальной поддержки семьи и детей</a:t>
          </a:r>
          <a:endParaRPr lang="ru-RU" sz="1200" b="0" dirty="0">
            <a:solidFill>
              <a:schemeClr val="tx1"/>
            </a:solidFill>
            <a:latin typeface="Times New Roman" panose="02020603050405020304" pitchFamily="18" charset="0"/>
            <a:cs typeface="Times New Roman" panose="02020603050405020304" pitchFamily="18" charset="0"/>
          </a:endParaRPr>
        </a:p>
      </dgm:t>
    </dgm:pt>
    <dgm:pt modelId="{C74C1044-46DE-469D-906F-4BF972356DB2}" type="parTrans" cxnId="{65407EC4-A36F-4467-AE59-FC8B2548AD02}">
      <dgm:prSet/>
      <dgm:spPr/>
      <dgm:t>
        <a:bodyPr/>
        <a:lstStyle/>
        <a:p>
          <a:endParaRPr lang="ru-RU">
            <a:latin typeface="Times New Roman" panose="02020603050405020304" pitchFamily="18" charset="0"/>
            <a:cs typeface="Times New Roman" panose="02020603050405020304" pitchFamily="18" charset="0"/>
          </a:endParaRPr>
        </a:p>
      </dgm:t>
    </dgm:pt>
    <dgm:pt modelId="{6C66FFD2-E801-49D4-9517-86F537270F66}" type="sibTrans" cxnId="{65407EC4-A36F-4467-AE59-FC8B2548AD02}">
      <dgm:prSet/>
      <dgm:spPr/>
      <dgm:t>
        <a:bodyPr/>
        <a:lstStyle/>
        <a:p>
          <a:endParaRPr lang="ru-RU">
            <a:latin typeface="Times New Roman" panose="02020603050405020304" pitchFamily="18" charset="0"/>
            <a:cs typeface="Times New Roman" panose="02020603050405020304" pitchFamily="18" charset="0"/>
          </a:endParaRPr>
        </a:p>
      </dgm:t>
    </dgm:pt>
    <dgm:pt modelId="{B6569DD0-5CAF-4EBD-812F-CAA384C5D95A}">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100" b="0" dirty="0" smtClean="0">
              <a:solidFill>
                <a:schemeClr val="tx1"/>
              </a:solidFill>
              <a:latin typeface="Times New Roman" panose="02020603050405020304" pitchFamily="18" charset="0"/>
              <a:cs typeface="Times New Roman" panose="02020603050405020304" pitchFamily="18" charset="0"/>
            </a:rPr>
            <a:t>Оказание содействия добровольному переселению соотечественников, проживающих за рубежом</a:t>
          </a:r>
          <a:endParaRPr lang="ru-RU" sz="1100" b="0" dirty="0">
            <a:solidFill>
              <a:schemeClr val="tx1"/>
            </a:solidFill>
            <a:latin typeface="Times New Roman" panose="02020603050405020304" pitchFamily="18" charset="0"/>
            <a:cs typeface="Times New Roman" panose="02020603050405020304" pitchFamily="18" charset="0"/>
          </a:endParaRPr>
        </a:p>
      </dgm:t>
    </dgm:pt>
    <dgm:pt modelId="{A90F804D-9F9A-414F-8363-9F071A1BCA86}" type="parTrans" cxnId="{4261F136-DE99-446C-BCB6-DA60F64402AD}">
      <dgm:prSet/>
      <dgm:spPr/>
      <dgm:t>
        <a:bodyPr/>
        <a:lstStyle/>
        <a:p>
          <a:endParaRPr lang="ru-RU">
            <a:latin typeface="Times New Roman" panose="02020603050405020304" pitchFamily="18" charset="0"/>
            <a:cs typeface="Times New Roman" panose="02020603050405020304" pitchFamily="18" charset="0"/>
          </a:endParaRPr>
        </a:p>
      </dgm:t>
    </dgm:pt>
    <dgm:pt modelId="{6BFBC289-7E47-481C-93FB-38C6FF93EE5A}" type="sibTrans" cxnId="{4261F136-DE99-446C-BCB6-DA60F64402AD}">
      <dgm:prSet/>
      <dgm:spPr/>
      <dgm:t>
        <a:bodyPr/>
        <a:lstStyle/>
        <a:p>
          <a:endParaRPr lang="ru-RU">
            <a:latin typeface="Times New Roman" panose="02020603050405020304" pitchFamily="18" charset="0"/>
            <a:cs typeface="Times New Roman" panose="02020603050405020304" pitchFamily="18" charset="0"/>
          </a:endParaRPr>
        </a:p>
      </dgm:t>
    </dgm:pt>
    <dgm:pt modelId="{4CFA4027-B689-4D18-B13F-E2AD64253F7E}">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b="0" dirty="0" smtClean="0">
              <a:solidFill>
                <a:schemeClr val="tx1"/>
              </a:solidFill>
              <a:latin typeface="Times New Roman" panose="02020603050405020304" pitchFamily="18" charset="0"/>
              <a:cs typeface="Times New Roman" panose="02020603050405020304" pitchFamily="18" charset="0"/>
            </a:rPr>
            <a:t>Обеспечение реализации государственной программы</a:t>
          </a:r>
          <a:endParaRPr lang="ru-RU" sz="1200" b="0" dirty="0">
            <a:solidFill>
              <a:schemeClr val="tx1"/>
            </a:solidFill>
            <a:latin typeface="Times New Roman" panose="02020603050405020304" pitchFamily="18" charset="0"/>
            <a:cs typeface="Times New Roman" panose="02020603050405020304" pitchFamily="18" charset="0"/>
          </a:endParaRPr>
        </a:p>
      </dgm:t>
    </dgm:pt>
    <dgm:pt modelId="{548858CD-30AE-44E9-86E2-96A0BDEB5322}" type="parTrans" cxnId="{60E599C8-95A6-44C9-900D-3497063C8FC5}">
      <dgm:prSet/>
      <dgm:spPr/>
      <dgm:t>
        <a:bodyPr/>
        <a:lstStyle/>
        <a:p>
          <a:endParaRPr lang="ru-RU">
            <a:latin typeface="Times New Roman" panose="02020603050405020304" pitchFamily="18" charset="0"/>
            <a:cs typeface="Times New Roman" panose="02020603050405020304" pitchFamily="18" charset="0"/>
          </a:endParaRPr>
        </a:p>
      </dgm:t>
    </dgm:pt>
    <dgm:pt modelId="{C61585E8-388A-4EC4-B091-1E513E88F045}" type="sibTrans" cxnId="{60E599C8-95A6-44C9-900D-3497063C8FC5}">
      <dgm:prSet/>
      <dgm:spPr/>
      <dgm:t>
        <a:bodyPr/>
        <a:lstStyle/>
        <a:p>
          <a:endParaRPr lang="ru-RU">
            <a:latin typeface="Times New Roman" panose="02020603050405020304" pitchFamily="18" charset="0"/>
            <a:cs typeface="Times New Roman" panose="02020603050405020304" pitchFamily="18" charset="0"/>
          </a:endParaRPr>
        </a:p>
      </dgm:t>
    </dgm:pt>
    <dgm:pt modelId="{2D4CF4D0-B6E1-4A60-9375-38C89B9A9028}">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b="0" dirty="0" smtClean="0">
              <a:solidFill>
                <a:schemeClr val="tx1"/>
              </a:solidFill>
              <a:latin typeface="Times New Roman" panose="02020603050405020304" pitchFamily="18" charset="0"/>
              <a:cs typeface="Times New Roman" panose="02020603050405020304" pitchFamily="18" charset="0"/>
            </a:rPr>
            <a:t>2 109,2</a:t>
          </a:r>
          <a:endParaRPr lang="ru-RU" sz="1200" b="0" dirty="0">
            <a:solidFill>
              <a:schemeClr val="tx1"/>
            </a:solidFill>
            <a:latin typeface="Times New Roman" panose="02020603050405020304" pitchFamily="18" charset="0"/>
            <a:cs typeface="Times New Roman" panose="02020603050405020304" pitchFamily="18" charset="0"/>
          </a:endParaRPr>
        </a:p>
      </dgm:t>
    </dgm:pt>
    <dgm:pt modelId="{EBAAD010-037F-4C11-B7B6-C136F417FF69}" type="parTrans" cxnId="{FB5AB8E4-215E-4CB5-954A-ED5414BA8842}">
      <dgm:prSet/>
      <dgm:spPr/>
      <dgm:t>
        <a:bodyPr/>
        <a:lstStyle/>
        <a:p>
          <a:endParaRPr lang="ru-RU">
            <a:latin typeface="Times New Roman" panose="02020603050405020304" pitchFamily="18" charset="0"/>
            <a:cs typeface="Times New Roman" panose="02020603050405020304" pitchFamily="18" charset="0"/>
          </a:endParaRPr>
        </a:p>
      </dgm:t>
    </dgm:pt>
    <dgm:pt modelId="{27BB5197-EF04-47D3-9FE2-9DD1B2FFD241}" type="sibTrans" cxnId="{FB5AB8E4-215E-4CB5-954A-ED5414BA8842}">
      <dgm:prSet/>
      <dgm:spPr/>
      <dgm:t>
        <a:bodyPr/>
        <a:lstStyle/>
        <a:p>
          <a:endParaRPr lang="ru-RU">
            <a:latin typeface="Times New Roman" panose="02020603050405020304" pitchFamily="18" charset="0"/>
            <a:cs typeface="Times New Roman" panose="02020603050405020304" pitchFamily="18" charset="0"/>
          </a:endParaRPr>
        </a:p>
      </dgm:t>
    </dgm:pt>
    <dgm:pt modelId="{5D59B49C-8193-4B9D-A524-24260E5DC43A}">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b="0" dirty="0" smtClean="0">
              <a:solidFill>
                <a:schemeClr val="tx1"/>
              </a:solidFill>
              <a:latin typeface="Times New Roman" panose="02020603050405020304" pitchFamily="18" charset="0"/>
              <a:cs typeface="Times New Roman" panose="02020603050405020304" pitchFamily="18" charset="0"/>
            </a:rPr>
            <a:t>0,5</a:t>
          </a:r>
          <a:endParaRPr lang="ru-RU" sz="1200" b="0" dirty="0">
            <a:solidFill>
              <a:schemeClr val="tx1"/>
            </a:solidFill>
            <a:latin typeface="Times New Roman" panose="02020603050405020304" pitchFamily="18" charset="0"/>
            <a:cs typeface="Times New Roman" panose="02020603050405020304" pitchFamily="18" charset="0"/>
          </a:endParaRPr>
        </a:p>
      </dgm:t>
    </dgm:pt>
    <dgm:pt modelId="{5F514B5F-7E9E-4D86-87E2-615FDF271CE8}" type="parTrans" cxnId="{D4F5E715-8A9C-4394-B1A7-27E0708936FE}">
      <dgm:prSet/>
      <dgm:spPr/>
      <dgm:t>
        <a:bodyPr/>
        <a:lstStyle/>
        <a:p>
          <a:endParaRPr lang="ru-RU">
            <a:latin typeface="Times New Roman" panose="02020603050405020304" pitchFamily="18" charset="0"/>
            <a:cs typeface="Times New Roman" panose="02020603050405020304" pitchFamily="18" charset="0"/>
          </a:endParaRPr>
        </a:p>
      </dgm:t>
    </dgm:pt>
    <dgm:pt modelId="{B2212DC2-0DC6-4C79-AF8C-D2E0529EEE4F}" type="sibTrans" cxnId="{D4F5E715-8A9C-4394-B1A7-27E0708936FE}">
      <dgm:prSet/>
      <dgm:spPr/>
      <dgm:t>
        <a:bodyPr/>
        <a:lstStyle/>
        <a:p>
          <a:endParaRPr lang="ru-RU">
            <a:latin typeface="Times New Roman" panose="02020603050405020304" pitchFamily="18" charset="0"/>
            <a:cs typeface="Times New Roman" panose="02020603050405020304" pitchFamily="18" charset="0"/>
          </a:endParaRPr>
        </a:p>
      </dgm:t>
    </dgm:pt>
    <dgm:pt modelId="{185ECEAA-E9EC-4803-BDA2-150F3705D74B}">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b="0" dirty="0" smtClean="0">
              <a:solidFill>
                <a:schemeClr val="tx1"/>
              </a:solidFill>
              <a:latin typeface="Times New Roman" panose="02020603050405020304" pitchFamily="18" charset="0"/>
              <a:cs typeface="Times New Roman" panose="02020603050405020304" pitchFamily="18" charset="0"/>
            </a:rPr>
            <a:t>99,3</a:t>
          </a:r>
          <a:endParaRPr lang="ru-RU" sz="1200" b="0" dirty="0">
            <a:solidFill>
              <a:schemeClr val="tx1"/>
            </a:solidFill>
            <a:latin typeface="Times New Roman" panose="02020603050405020304" pitchFamily="18" charset="0"/>
            <a:cs typeface="Times New Roman" panose="02020603050405020304" pitchFamily="18" charset="0"/>
          </a:endParaRPr>
        </a:p>
      </dgm:t>
    </dgm:pt>
    <dgm:pt modelId="{51F421F0-2C98-4F6D-BF71-C5BF8C5D3CE4}" type="parTrans" cxnId="{1B2D7BCC-8BE9-42D3-A5C7-9032F83D87E1}">
      <dgm:prSet/>
      <dgm:spPr/>
      <dgm:t>
        <a:bodyPr/>
        <a:lstStyle/>
        <a:p>
          <a:endParaRPr lang="ru-RU">
            <a:latin typeface="Times New Roman" panose="02020603050405020304" pitchFamily="18" charset="0"/>
            <a:cs typeface="Times New Roman" panose="02020603050405020304" pitchFamily="18" charset="0"/>
          </a:endParaRPr>
        </a:p>
      </dgm:t>
    </dgm:pt>
    <dgm:pt modelId="{B6172A86-0ED0-4857-B188-95714E8AB943}" type="sibTrans" cxnId="{1B2D7BCC-8BE9-42D3-A5C7-9032F83D87E1}">
      <dgm:prSet/>
      <dgm:spPr/>
      <dgm:t>
        <a:bodyPr/>
        <a:lstStyle/>
        <a:p>
          <a:endParaRPr lang="ru-RU">
            <a:latin typeface="Times New Roman" panose="02020603050405020304" pitchFamily="18" charset="0"/>
            <a:cs typeface="Times New Roman" panose="02020603050405020304" pitchFamily="18" charset="0"/>
          </a:endParaRPr>
        </a:p>
      </dgm:t>
    </dgm:pt>
    <dgm:pt modelId="{F6B46C7E-0BD2-4198-B92C-D4AFB39D0DF3}">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b="0" dirty="0" smtClean="0">
              <a:solidFill>
                <a:schemeClr val="tx1"/>
              </a:solidFill>
              <a:latin typeface="Times New Roman" panose="02020603050405020304" pitchFamily="18" charset="0"/>
              <a:cs typeface="Times New Roman" panose="02020603050405020304" pitchFamily="18" charset="0"/>
            </a:rPr>
            <a:t>4,0</a:t>
          </a:r>
          <a:endParaRPr lang="ru-RU" sz="1200" b="0" dirty="0">
            <a:solidFill>
              <a:schemeClr val="tx1"/>
            </a:solidFill>
            <a:latin typeface="Times New Roman" panose="02020603050405020304" pitchFamily="18" charset="0"/>
            <a:cs typeface="Times New Roman" panose="02020603050405020304" pitchFamily="18" charset="0"/>
          </a:endParaRPr>
        </a:p>
      </dgm:t>
    </dgm:pt>
    <dgm:pt modelId="{F2680510-1257-4C3D-BD09-6E8407B9CBE8}" type="parTrans" cxnId="{879B88E9-9F70-44E2-9D0A-67D5BED1F617}">
      <dgm:prSet/>
      <dgm:spPr/>
      <dgm:t>
        <a:bodyPr/>
        <a:lstStyle/>
        <a:p>
          <a:endParaRPr lang="ru-RU">
            <a:latin typeface="Times New Roman" panose="02020603050405020304" pitchFamily="18" charset="0"/>
            <a:cs typeface="Times New Roman" panose="02020603050405020304" pitchFamily="18" charset="0"/>
          </a:endParaRPr>
        </a:p>
      </dgm:t>
    </dgm:pt>
    <dgm:pt modelId="{8CC147D3-902C-4079-A67E-49FBAC3A7EB1}" type="sibTrans" cxnId="{879B88E9-9F70-44E2-9D0A-67D5BED1F617}">
      <dgm:prSet/>
      <dgm:spPr/>
      <dgm:t>
        <a:bodyPr/>
        <a:lstStyle/>
        <a:p>
          <a:endParaRPr lang="ru-RU">
            <a:latin typeface="Times New Roman" panose="02020603050405020304" pitchFamily="18" charset="0"/>
            <a:cs typeface="Times New Roman" panose="02020603050405020304" pitchFamily="18" charset="0"/>
          </a:endParaRPr>
        </a:p>
      </dgm:t>
    </dgm:pt>
    <dgm:pt modelId="{31221637-960D-4BD7-97BA-03E24C592427}">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Подпрограмма</a:t>
          </a:r>
          <a:endParaRPr lang="ru-RU" sz="1200" b="1" dirty="0">
            <a:solidFill>
              <a:schemeClr val="tx1"/>
            </a:solidFill>
            <a:latin typeface="Times New Roman" panose="02020603050405020304" pitchFamily="18" charset="0"/>
            <a:cs typeface="Times New Roman" panose="02020603050405020304" pitchFamily="18" charset="0"/>
          </a:endParaRPr>
        </a:p>
      </dgm:t>
    </dgm:pt>
    <dgm:pt modelId="{0922CFA8-6EA5-46EE-8CE3-4E8D2781AC6C}" type="parTrans" cxnId="{067601B4-6CE7-46D0-896C-451C062DF623}">
      <dgm:prSet/>
      <dgm:spPr/>
      <dgm:t>
        <a:bodyPr/>
        <a:lstStyle/>
        <a:p>
          <a:endParaRPr lang="ru-RU">
            <a:latin typeface="Times New Roman" panose="02020603050405020304" pitchFamily="18" charset="0"/>
            <a:cs typeface="Times New Roman" panose="02020603050405020304" pitchFamily="18" charset="0"/>
          </a:endParaRPr>
        </a:p>
      </dgm:t>
    </dgm:pt>
    <dgm:pt modelId="{82FB3D4A-C7C5-4943-B9E2-E2FEC0B3A8C6}" type="sibTrans" cxnId="{067601B4-6CE7-46D0-896C-451C062DF623}">
      <dgm:prSet/>
      <dgm:spPr/>
      <dgm:t>
        <a:bodyPr/>
        <a:lstStyle/>
        <a:p>
          <a:endParaRPr lang="ru-RU">
            <a:latin typeface="Times New Roman" panose="02020603050405020304" pitchFamily="18" charset="0"/>
            <a:cs typeface="Times New Roman" panose="02020603050405020304" pitchFamily="18" charset="0"/>
          </a:endParaRPr>
        </a:p>
      </dgm:t>
    </dgm:pt>
    <dgm:pt modelId="{652B5FD8-1DD6-40EB-8F31-CDE12959894B}">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Факт</a:t>
          </a:r>
          <a:endParaRPr lang="ru-RU" sz="1200" b="1" dirty="0">
            <a:solidFill>
              <a:schemeClr val="tx1"/>
            </a:solidFill>
            <a:latin typeface="Times New Roman" panose="02020603050405020304" pitchFamily="18" charset="0"/>
            <a:cs typeface="Times New Roman" panose="02020603050405020304" pitchFamily="18" charset="0"/>
          </a:endParaRPr>
        </a:p>
      </dgm:t>
    </dgm:pt>
    <dgm:pt modelId="{3D7DBC52-85B3-4FB1-A529-49B13D148558}" type="parTrans" cxnId="{583A06A5-5916-4459-80FA-EB6CE837E5CF}">
      <dgm:prSet/>
      <dgm:spPr/>
      <dgm:t>
        <a:bodyPr/>
        <a:lstStyle/>
        <a:p>
          <a:endParaRPr lang="ru-RU">
            <a:latin typeface="Times New Roman" panose="02020603050405020304" pitchFamily="18" charset="0"/>
            <a:cs typeface="Times New Roman" panose="02020603050405020304" pitchFamily="18" charset="0"/>
          </a:endParaRPr>
        </a:p>
      </dgm:t>
    </dgm:pt>
    <dgm:pt modelId="{3A8A0009-352F-4705-A981-2FEF5C76DA21}" type="sibTrans" cxnId="{583A06A5-5916-4459-80FA-EB6CE837E5CF}">
      <dgm:prSet/>
      <dgm:spPr/>
      <dgm:t>
        <a:bodyPr/>
        <a:lstStyle/>
        <a:p>
          <a:endParaRPr lang="ru-RU">
            <a:latin typeface="Times New Roman" panose="02020603050405020304" pitchFamily="18" charset="0"/>
            <a:cs typeface="Times New Roman" panose="02020603050405020304" pitchFamily="18" charset="0"/>
          </a:endParaRPr>
        </a:p>
      </dgm:t>
    </dgm:pt>
    <dgm:pt modelId="{97A0B946-490A-43F2-B7BC-398AC5A8D2F6}">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План</a:t>
          </a:r>
          <a:endParaRPr lang="ru-RU" sz="1200" b="1" dirty="0">
            <a:solidFill>
              <a:schemeClr val="tx1"/>
            </a:solidFill>
            <a:latin typeface="Times New Roman" panose="02020603050405020304" pitchFamily="18" charset="0"/>
            <a:cs typeface="Times New Roman" panose="02020603050405020304" pitchFamily="18" charset="0"/>
          </a:endParaRPr>
        </a:p>
      </dgm:t>
    </dgm:pt>
    <dgm:pt modelId="{246A8E06-9666-4BB4-A55E-CABB74F7B8FF}" type="parTrans" cxnId="{E03D1616-DADD-4EE5-912F-E248084E2C1D}">
      <dgm:prSet/>
      <dgm:spPr/>
      <dgm:t>
        <a:bodyPr/>
        <a:lstStyle/>
        <a:p>
          <a:endParaRPr lang="ru-RU">
            <a:latin typeface="Times New Roman" panose="02020603050405020304" pitchFamily="18" charset="0"/>
            <a:cs typeface="Times New Roman" panose="02020603050405020304" pitchFamily="18" charset="0"/>
          </a:endParaRPr>
        </a:p>
      </dgm:t>
    </dgm:pt>
    <dgm:pt modelId="{CCE8922D-CDBE-4096-A9B9-B27F8CC2E7B1}" type="sibTrans" cxnId="{E03D1616-DADD-4EE5-912F-E248084E2C1D}">
      <dgm:prSet/>
      <dgm:spPr/>
      <dgm:t>
        <a:bodyPr/>
        <a:lstStyle/>
        <a:p>
          <a:endParaRPr lang="ru-RU">
            <a:latin typeface="Times New Roman" panose="02020603050405020304" pitchFamily="18" charset="0"/>
            <a:cs typeface="Times New Roman" panose="02020603050405020304" pitchFamily="18" charset="0"/>
          </a:endParaRPr>
        </a:p>
      </dgm:t>
    </dgm:pt>
    <dgm:pt modelId="{C9A36824-A241-46BA-827C-7A74F3628FBA}">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b="0" dirty="0" smtClean="0">
              <a:solidFill>
                <a:schemeClr val="tx1"/>
              </a:solidFill>
              <a:latin typeface="Times New Roman" panose="02020603050405020304" pitchFamily="18" charset="0"/>
              <a:cs typeface="Times New Roman" panose="02020603050405020304" pitchFamily="18" charset="0"/>
            </a:rPr>
            <a:t>3 327,4</a:t>
          </a:r>
          <a:endParaRPr lang="ru-RU" sz="1200" b="0" dirty="0">
            <a:solidFill>
              <a:schemeClr val="tx1"/>
            </a:solidFill>
            <a:latin typeface="Times New Roman" panose="02020603050405020304" pitchFamily="18" charset="0"/>
            <a:cs typeface="Times New Roman" panose="02020603050405020304" pitchFamily="18" charset="0"/>
          </a:endParaRPr>
        </a:p>
      </dgm:t>
    </dgm:pt>
    <dgm:pt modelId="{1CDE2509-D01C-42B7-AD1F-BFA304C07372}" type="parTrans" cxnId="{711D3E3F-1E7A-4767-A2D5-030DED4B6251}">
      <dgm:prSet/>
      <dgm:spPr/>
      <dgm:t>
        <a:bodyPr/>
        <a:lstStyle/>
        <a:p>
          <a:endParaRPr lang="ru-RU">
            <a:latin typeface="Times New Roman" panose="02020603050405020304" pitchFamily="18" charset="0"/>
            <a:cs typeface="Times New Roman" panose="02020603050405020304" pitchFamily="18" charset="0"/>
          </a:endParaRPr>
        </a:p>
      </dgm:t>
    </dgm:pt>
    <dgm:pt modelId="{70C8FE2B-EB40-447A-9897-5974D90ABCAD}" type="sibTrans" cxnId="{711D3E3F-1E7A-4767-A2D5-030DED4B6251}">
      <dgm:prSet/>
      <dgm:spPr/>
      <dgm:t>
        <a:bodyPr/>
        <a:lstStyle/>
        <a:p>
          <a:endParaRPr lang="ru-RU">
            <a:latin typeface="Times New Roman" panose="02020603050405020304" pitchFamily="18" charset="0"/>
            <a:cs typeface="Times New Roman" panose="02020603050405020304" pitchFamily="18" charset="0"/>
          </a:endParaRPr>
        </a:p>
      </dgm:t>
    </dgm:pt>
    <dgm:pt modelId="{07B80F12-EC88-4450-92AF-9C6E79AD2A8D}">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b="0" dirty="0" smtClean="0">
              <a:solidFill>
                <a:schemeClr val="tx1"/>
              </a:solidFill>
              <a:latin typeface="Times New Roman" panose="02020603050405020304" pitchFamily="18" charset="0"/>
              <a:cs typeface="Times New Roman" panose="02020603050405020304" pitchFamily="18" charset="0"/>
            </a:rPr>
            <a:t>42,1</a:t>
          </a:r>
          <a:endParaRPr lang="ru-RU" sz="1200" b="0" dirty="0">
            <a:solidFill>
              <a:schemeClr val="tx1"/>
            </a:solidFill>
            <a:latin typeface="Times New Roman" panose="02020603050405020304" pitchFamily="18" charset="0"/>
            <a:cs typeface="Times New Roman" panose="02020603050405020304" pitchFamily="18" charset="0"/>
          </a:endParaRPr>
        </a:p>
      </dgm:t>
    </dgm:pt>
    <dgm:pt modelId="{15172A01-0FA8-423B-B369-B76D150C354A}" type="parTrans" cxnId="{D91A3CA4-D361-4087-B0FF-9E7201AE7FA2}">
      <dgm:prSet/>
      <dgm:spPr/>
      <dgm:t>
        <a:bodyPr/>
        <a:lstStyle/>
        <a:p>
          <a:endParaRPr lang="ru-RU">
            <a:latin typeface="Times New Roman" panose="02020603050405020304" pitchFamily="18" charset="0"/>
            <a:cs typeface="Times New Roman" panose="02020603050405020304" pitchFamily="18" charset="0"/>
          </a:endParaRPr>
        </a:p>
      </dgm:t>
    </dgm:pt>
    <dgm:pt modelId="{FF2B3D85-D9D1-42F7-BE34-BB0DA65E07FD}" type="sibTrans" cxnId="{D91A3CA4-D361-4087-B0FF-9E7201AE7FA2}">
      <dgm:prSet/>
      <dgm:spPr/>
      <dgm:t>
        <a:bodyPr/>
        <a:lstStyle/>
        <a:p>
          <a:endParaRPr lang="ru-RU">
            <a:latin typeface="Times New Roman" panose="02020603050405020304" pitchFamily="18" charset="0"/>
            <a:cs typeface="Times New Roman" panose="02020603050405020304" pitchFamily="18" charset="0"/>
          </a:endParaRPr>
        </a:p>
      </dgm:t>
    </dgm:pt>
    <dgm:pt modelId="{D2FCBC18-222E-4FD3-926D-668B4BBA49C6}">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b="0" dirty="0" smtClean="0">
              <a:solidFill>
                <a:schemeClr val="tx1"/>
              </a:solidFill>
              <a:latin typeface="Times New Roman" panose="02020603050405020304" pitchFamily="18" charset="0"/>
              <a:cs typeface="Times New Roman" panose="02020603050405020304" pitchFamily="18" charset="0"/>
            </a:rPr>
            <a:t>2 119,8</a:t>
          </a:r>
          <a:endParaRPr lang="ru-RU" sz="1200" b="0" dirty="0">
            <a:solidFill>
              <a:schemeClr val="tx1"/>
            </a:solidFill>
            <a:latin typeface="Times New Roman" panose="02020603050405020304" pitchFamily="18" charset="0"/>
            <a:cs typeface="Times New Roman" panose="02020603050405020304" pitchFamily="18" charset="0"/>
          </a:endParaRPr>
        </a:p>
      </dgm:t>
    </dgm:pt>
    <dgm:pt modelId="{3492710E-D677-4EE0-AC2C-A31BCEDCC036}" type="parTrans" cxnId="{B936D558-621F-48A4-BF55-501CC464BD60}">
      <dgm:prSet/>
      <dgm:spPr/>
      <dgm:t>
        <a:bodyPr/>
        <a:lstStyle/>
        <a:p>
          <a:endParaRPr lang="ru-RU">
            <a:latin typeface="Times New Roman" panose="02020603050405020304" pitchFamily="18" charset="0"/>
            <a:cs typeface="Times New Roman" panose="02020603050405020304" pitchFamily="18" charset="0"/>
          </a:endParaRPr>
        </a:p>
      </dgm:t>
    </dgm:pt>
    <dgm:pt modelId="{9260EA05-5E42-4184-984B-702F1E6026ED}" type="sibTrans" cxnId="{B936D558-621F-48A4-BF55-501CC464BD60}">
      <dgm:prSet/>
      <dgm:spPr/>
      <dgm:t>
        <a:bodyPr/>
        <a:lstStyle/>
        <a:p>
          <a:endParaRPr lang="ru-RU">
            <a:latin typeface="Times New Roman" panose="02020603050405020304" pitchFamily="18" charset="0"/>
            <a:cs typeface="Times New Roman" panose="02020603050405020304" pitchFamily="18" charset="0"/>
          </a:endParaRPr>
        </a:p>
      </dgm:t>
    </dgm:pt>
    <dgm:pt modelId="{7B809552-61D5-46C4-AE2B-366B45D082F1}">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b="0" dirty="0" smtClean="0">
              <a:solidFill>
                <a:schemeClr val="tx1"/>
              </a:solidFill>
              <a:latin typeface="Times New Roman" panose="02020603050405020304" pitchFamily="18" charset="0"/>
              <a:cs typeface="Times New Roman" panose="02020603050405020304" pitchFamily="18" charset="0"/>
            </a:rPr>
            <a:t>0,5</a:t>
          </a:r>
          <a:endParaRPr lang="ru-RU" sz="1200" b="0" dirty="0">
            <a:solidFill>
              <a:schemeClr val="tx1"/>
            </a:solidFill>
            <a:latin typeface="Times New Roman" panose="02020603050405020304" pitchFamily="18" charset="0"/>
            <a:cs typeface="Times New Roman" panose="02020603050405020304" pitchFamily="18" charset="0"/>
          </a:endParaRPr>
        </a:p>
      </dgm:t>
    </dgm:pt>
    <dgm:pt modelId="{EB239BA9-9419-4CEB-98C3-4690A0B4C9D8}" type="parTrans" cxnId="{FB3095F0-09AD-4351-9441-B5FB0766DB15}">
      <dgm:prSet/>
      <dgm:spPr/>
      <dgm:t>
        <a:bodyPr/>
        <a:lstStyle/>
        <a:p>
          <a:endParaRPr lang="ru-RU">
            <a:latin typeface="Times New Roman" panose="02020603050405020304" pitchFamily="18" charset="0"/>
            <a:cs typeface="Times New Roman" panose="02020603050405020304" pitchFamily="18" charset="0"/>
          </a:endParaRPr>
        </a:p>
      </dgm:t>
    </dgm:pt>
    <dgm:pt modelId="{D178F321-A392-47B2-B2D3-E57794859785}" type="sibTrans" cxnId="{FB3095F0-09AD-4351-9441-B5FB0766DB15}">
      <dgm:prSet/>
      <dgm:spPr/>
      <dgm:t>
        <a:bodyPr/>
        <a:lstStyle/>
        <a:p>
          <a:endParaRPr lang="ru-RU">
            <a:latin typeface="Times New Roman" panose="02020603050405020304" pitchFamily="18" charset="0"/>
            <a:cs typeface="Times New Roman" panose="02020603050405020304" pitchFamily="18" charset="0"/>
          </a:endParaRPr>
        </a:p>
      </dgm:t>
    </dgm:pt>
    <dgm:pt modelId="{4F497F0F-52C6-48B5-B4C0-84850894E722}">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b="0" dirty="0" smtClean="0">
              <a:solidFill>
                <a:schemeClr val="tx1"/>
              </a:solidFill>
              <a:latin typeface="Times New Roman" panose="02020603050405020304" pitchFamily="18" charset="0"/>
              <a:cs typeface="Times New Roman" panose="02020603050405020304" pitchFamily="18" charset="0"/>
            </a:rPr>
            <a:t>99,4</a:t>
          </a:r>
          <a:endParaRPr lang="ru-RU" sz="1200" b="0" dirty="0">
            <a:solidFill>
              <a:schemeClr val="tx1"/>
            </a:solidFill>
            <a:latin typeface="Times New Roman" panose="02020603050405020304" pitchFamily="18" charset="0"/>
            <a:cs typeface="Times New Roman" panose="02020603050405020304" pitchFamily="18" charset="0"/>
          </a:endParaRPr>
        </a:p>
      </dgm:t>
    </dgm:pt>
    <dgm:pt modelId="{6F327AC7-D255-4C8D-8B1F-3354326F2609}" type="parTrans" cxnId="{2B096328-24C2-4C99-8E97-C9758C6C1288}">
      <dgm:prSet/>
      <dgm:spPr/>
      <dgm:t>
        <a:bodyPr/>
        <a:lstStyle/>
        <a:p>
          <a:endParaRPr lang="ru-RU">
            <a:latin typeface="Times New Roman" panose="02020603050405020304" pitchFamily="18" charset="0"/>
            <a:cs typeface="Times New Roman" panose="02020603050405020304" pitchFamily="18" charset="0"/>
          </a:endParaRPr>
        </a:p>
      </dgm:t>
    </dgm:pt>
    <dgm:pt modelId="{9A262E3A-3E99-4699-ABFB-A997C800EAA4}" type="sibTrans" cxnId="{2B096328-24C2-4C99-8E97-C9758C6C1288}">
      <dgm:prSet/>
      <dgm:spPr/>
      <dgm:t>
        <a:bodyPr/>
        <a:lstStyle/>
        <a:p>
          <a:endParaRPr lang="ru-RU">
            <a:latin typeface="Times New Roman" panose="02020603050405020304" pitchFamily="18" charset="0"/>
            <a:cs typeface="Times New Roman" panose="02020603050405020304" pitchFamily="18" charset="0"/>
          </a:endParaRPr>
        </a:p>
      </dgm:t>
    </dgm:pt>
    <dgm:pt modelId="{DC8ABE38-9E0B-457A-A24A-B3482434ACAB}">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b="0" dirty="0" smtClean="0">
              <a:solidFill>
                <a:schemeClr val="tx1"/>
              </a:solidFill>
              <a:latin typeface="Times New Roman" panose="02020603050405020304" pitchFamily="18" charset="0"/>
              <a:cs typeface="Times New Roman" panose="02020603050405020304" pitchFamily="18" charset="0"/>
            </a:rPr>
            <a:t>Доступная среда</a:t>
          </a:r>
          <a:endParaRPr lang="ru-RU" sz="1200" b="0" dirty="0">
            <a:solidFill>
              <a:schemeClr val="tx1"/>
            </a:solidFill>
            <a:latin typeface="Times New Roman" panose="02020603050405020304" pitchFamily="18" charset="0"/>
            <a:cs typeface="Times New Roman" panose="02020603050405020304" pitchFamily="18" charset="0"/>
          </a:endParaRPr>
        </a:p>
      </dgm:t>
    </dgm:pt>
    <dgm:pt modelId="{571AE004-CF7E-444E-8136-BDA562AA7234}" type="sibTrans" cxnId="{0EC2FFFF-3B8A-4396-A103-CD84B8E53C3D}">
      <dgm:prSet/>
      <dgm:spPr/>
      <dgm:t>
        <a:bodyPr/>
        <a:lstStyle/>
        <a:p>
          <a:endParaRPr lang="ru-RU">
            <a:latin typeface="Times New Roman" panose="02020603050405020304" pitchFamily="18" charset="0"/>
            <a:cs typeface="Times New Roman" panose="02020603050405020304" pitchFamily="18" charset="0"/>
          </a:endParaRPr>
        </a:p>
      </dgm:t>
    </dgm:pt>
    <dgm:pt modelId="{66A143F5-070B-4EB2-98E1-744739FD25A0}" type="parTrans" cxnId="{0EC2FFFF-3B8A-4396-A103-CD84B8E53C3D}">
      <dgm:prSet/>
      <dgm:spPr/>
      <dgm:t>
        <a:bodyPr/>
        <a:lstStyle/>
        <a:p>
          <a:endParaRPr lang="ru-RU">
            <a:latin typeface="Times New Roman" panose="02020603050405020304" pitchFamily="18" charset="0"/>
            <a:cs typeface="Times New Roman" panose="02020603050405020304" pitchFamily="18" charset="0"/>
          </a:endParaRPr>
        </a:p>
      </dgm:t>
    </dgm:pt>
    <dgm:pt modelId="{97F6C610-5C7D-41E0-B8EE-425BCE809927}">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b="0" dirty="0" smtClean="0">
              <a:solidFill>
                <a:schemeClr val="tx1"/>
              </a:solidFill>
              <a:latin typeface="Times New Roman" panose="02020603050405020304" pitchFamily="18" charset="0"/>
              <a:cs typeface="Times New Roman" panose="02020603050405020304" pitchFamily="18" charset="0"/>
            </a:rPr>
            <a:t>4,0</a:t>
          </a:r>
          <a:endParaRPr lang="ru-RU" sz="1200" b="0" dirty="0">
            <a:solidFill>
              <a:schemeClr val="tx1"/>
            </a:solidFill>
            <a:latin typeface="Times New Roman" panose="02020603050405020304" pitchFamily="18" charset="0"/>
            <a:cs typeface="Times New Roman" panose="02020603050405020304" pitchFamily="18" charset="0"/>
          </a:endParaRPr>
        </a:p>
      </dgm:t>
    </dgm:pt>
    <dgm:pt modelId="{AA21E21E-469F-4725-8FD1-C427C7BF6BE0}" type="sibTrans" cxnId="{182272AC-7789-415A-9063-9F473FC9B486}">
      <dgm:prSet/>
      <dgm:spPr/>
      <dgm:t>
        <a:bodyPr/>
        <a:lstStyle/>
        <a:p>
          <a:endParaRPr lang="ru-RU">
            <a:latin typeface="Times New Roman" panose="02020603050405020304" pitchFamily="18" charset="0"/>
            <a:cs typeface="Times New Roman" panose="02020603050405020304" pitchFamily="18" charset="0"/>
          </a:endParaRPr>
        </a:p>
      </dgm:t>
    </dgm:pt>
    <dgm:pt modelId="{18BA1A19-8C08-4DC8-AF96-EE682CA491DE}" type="parTrans" cxnId="{182272AC-7789-415A-9063-9F473FC9B486}">
      <dgm:prSet/>
      <dgm:spPr/>
      <dgm:t>
        <a:bodyPr/>
        <a:lstStyle/>
        <a:p>
          <a:endParaRPr lang="ru-RU">
            <a:latin typeface="Times New Roman" panose="02020603050405020304" pitchFamily="18" charset="0"/>
            <a:cs typeface="Times New Roman" panose="02020603050405020304" pitchFamily="18" charset="0"/>
          </a:endParaRPr>
        </a:p>
      </dgm:t>
    </dgm:pt>
    <dgm:pt modelId="{864DD87F-0B0C-4621-942E-8CB6627B1031}" type="pres">
      <dgm:prSet presAssocID="{1A37C2D0-E311-480D-BE74-4A10698CA5CA}" presName="Name0" presStyleCnt="0">
        <dgm:presLayoutVars>
          <dgm:chPref val="1"/>
          <dgm:dir/>
          <dgm:animOne val="branch"/>
          <dgm:animLvl val="lvl"/>
          <dgm:resizeHandles/>
        </dgm:presLayoutVars>
      </dgm:prSet>
      <dgm:spPr/>
      <dgm:t>
        <a:bodyPr/>
        <a:lstStyle/>
        <a:p>
          <a:endParaRPr lang="ru-RU"/>
        </a:p>
      </dgm:t>
    </dgm:pt>
    <dgm:pt modelId="{0C39856A-F539-4A0A-9A68-83637FEBAC0B}" type="pres">
      <dgm:prSet presAssocID="{D351FCBF-967B-4557-978E-7A3222124EA5}" presName="vertOne" presStyleCnt="0"/>
      <dgm:spPr/>
    </dgm:pt>
    <dgm:pt modelId="{8CCC63E9-78E3-42CF-8177-76D5E588906A}" type="pres">
      <dgm:prSet presAssocID="{D351FCBF-967B-4557-978E-7A3222124EA5}" presName="txOne" presStyleLbl="node0" presStyleIdx="0" presStyleCnt="1" custScaleY="65969">
        <dgm:presLayoutVars>
          <dgm:chPref val="3"/>
        </dgm:presLayoutVars>
      </dgm:prSet>
      <dgm:spPr/>
      <dgm:t>
        <a:bodyPr/>
        <a:lstStyle/>
        <a:p>
          <a:endParaRPr lang="ru-RU"/>
        </a:p>
      </dgm:t>
    </dgm:pt>
    <dgm:pt modelId="{B9A4D6C6-8648-453E-93F2-931661CD5112}" type="pres">
      <dgm:prSet presAssocID="{D351FCBF-967B-4557-978E-7A3222124EA5}" presName="parTransOne" presStyleCnt="0"/>
      <dgm:spPr/>
    </dgm:pt>
    <dgm:pt modelId="{BE32FA8B-7078-4ADB-B5C0-7CD6AA1E3302}" type="pres">
      <dgm:prSet presAssocID="{D351FCBF-967B-4557-978E-7A3222124EA5}" presName="horzOne" presStyleCnt="0"/>
      <dgm:spPr/>
    </dgm:pt>
    <dgm:pt modelId="{53904001-7DD1-41E8-8A1B-B8FE436F89A6}" type="pres">
      <dgm:prSet presAssocID="{31221637-960D-4BD7-97BA-03E24C592427}" presName="vertTwo" presStyleCnt="0"/>
      <dgm:spPr/>
    </dgm:pt>
    <dgm:pt modelId="{EB0C10EA-E065-41A1-9B13-E8E04F32F921}" type="pres">
      <dgm:prSet presAssocID="{31221637-960D-4BD7-97BA-03E24C592427}" presName="txTwo" presStyleLbl="node2" presStyleIdx="0" presStyleCnt="3" custScaleY="61110">
        <dgm:presLayoutVars>
          <dgm:chPref val="3"/>
        </dgm:presLayoutVars>
      </dgm:prSet>
      <dgm:spPr/>
      <dgm:t>
        <a:bodyPr/>
        <a:lstStyle/>
        <a:p>
          <a:endParaRPr lang="ru-RU"/>
        </a:p>
      </dgm:t>
    </dgm:pt>
    <dgm:pt modelId="{CCD07A17-59AC-468E-AC54-91FD51AAE356}" type="pres">
      <dgm:prSet presAssocID="{31221637-960D-4BD7-97BA-03E24C592427}" presName="parTransTwo" presStyleCnt="0"/>
      <dgm:spPr/>
    </dgm:pt>
    <dgm:pt modelId="{2D1A2F93-8BE8-4351-AA35-B8D30954E047}" type="pres">
      <dgm:prSet presAssocID="{31221637-960D-4BD7-97BA-03E24C592427}" presName="horzTwo" presStyleCnt="0"/>
      <dgm:spPr/>
    </dgm:pt>
    <dgm:pt modelId="{91AAF779-FB15-41FF-98C5-E7A5B463660F}" type="pres">
      <dgm:prSet presAssocID="{6E4BDF23-D055-4600-B225-7ECA009E7556}" presName="vertThree" presStyleCnt="0"/>
      <dgm:spPr/>
    </dgm:pt>
    <dgm:pt modelId="{553B4E58-AF68-434D-AE6A-08D572D24E47}" type="pres">
      <dgm:prSet presAssocID="{6E4BDF23-D055-4600-B225-7ECA009E7556}" presName="txThree" presStyleLbl="node3" presStyleIdx="0" presStyleCnt="3">
        <dgm:presLayoutVars>
          <dgm:chPref val="3"/>
        </dgm:presLayoutVars>
      </dgm:prSet>
      <dgm:spPr/>
      <dgm:t>
        <a:bodyPr/>
        <a:lstStyle/>
        <a:p>
          <a:endParaRPr lang="ru-RU"/>
        </a:p>
      </dgm:t>
    </dgm:pt>
    <dgm:pt modelId="{3A11E530-4E37-4546-B56B-C0E045113627}" type="pres">
      <dgm:prSet presAssocID="{6E4BDF23-D055-4600-B225-7ECA009E7556}" presName="parTransThree" presStyleCnt="0"/>
      <dgm:spPr/>
    </dgm:pt>
    <dgm:pt modelId="{6E09CDF5-8133-447C-A33F-A36734CC5BAE}" type="pres">
      <dgm:prSet presAssocID="{6E4BDF23-D055-4600-B225-7ECA009E7556}" presName="horzThree" presStyleCnt="0"/>
      <dgm:spPr/>
    </dgm:pt>
    <dgm:pt modelId="{53E5BB48-9297-49AA-A2D0-7034D533C052}" type="pres">
      <dgm:prSet presAssocID="{DC8ABE38-9E0B-457A-A24A-B3482434ACAB}" presName="vertFour" presStyleCnt="0">
        <dgm:presLayoutVars>
          <dgm:chPref val="3"/>
        </dgm:presLayoutVars>
      </dgm:prSet>
      <dgm:spPr/>
    </dgm:pt>
    <dgm:pt modelId="{F283F61B-524B-402A-8475-C33316F6D7A4}" type="pres">
      <dgm:prSet presAssocID="{DC8ABE38-9E0B-457A-A24A-B3482434ACAB}" presName="txFour" presStyleLbl="node4" presStyleIdx="0" presStyleCnt="14">
        <dgm:presLayoutVars>
          <dgm:chPref val="3"/>
        </dgm:presLayoutVars>
      </dgm:prSet>
      <dgm:spPr/>
      <dgm:t>
        <a:bodyPr/>
        <a:lstStyle/>
        <a:p>
          <a:endParaRPr lang="ru-RU"/>
        </a:p>
      </dgm:t>
    </dgm:pt>
    <dgm:pt modelId="{9F1D1DB6-C76A-4E95-9F38-78601B37981D}" type="pres">
      <dgm:prSet presAssocID="{DC8ABE38-9E0B-457A-A24A-B3482434ACAB}" presName="parTransFour" presStyleCnt="0"/>
      <dgm:spPr/>
    </dgm:pt>
    <dgm:pt modelId="{3CF2A828-D072-4004-8126-C518020B7EB1}" type="pres">
      <dgm:prSet presAssocID="{DC8ABE38-9E0B-457A-A24A-B3482434ACAB}" presName="horzFour" presStyleCnt="0"/>
      <dgm:spPr/>
    </dgm:pt>
    <dgm:pt modelId="{92F27F9C-FC65-4FA6-95B7-88DA3A778C96}" type="pres">
      <dgm:prSet presAssocID="{E321591B-EF22-4B70-A997-F920ADD424A6}" presName="vertFour" presStyleCnt="0">
        <dgm:presLayoutVars>
          <dgm:chPref val="3"/>
        </dgm:presLayoutVars>
      </dgm:prSet>
      <dgm:spPr/>
    </dgm:pt>
    <dgm:pt modelId="{90BD3D43-1A3B-485E-AFA6-70323627E9FE}" type="pres">
      <dgm:prSet presAssocID="{E321591B-EF22-4B70-A997-F920ADD424A6}" presName="txFour" presStyleLbl="node4" presStyleIdx="1" presStyleCnt="14">
        <dgm:presLayoutVars>
          <dgm:chPref val="3"/>
        </dgm:presLayoutVars>
      </dgm:prSet>
      <dgm:spPr/>
      <dgm:t>
        <a:bodyPr/>
        <a:lstStyle/>
        <a:p>
          <a:endParaRPr lang="ru-RU"/>
        </a:p>
      </dgm:t>
    </dgm:pt>
    <dgm:pt modelId="{8B39B552-1478-4372-B458-763D7F5D1FFF}" type="pres">
      <dgm:prSet presAssocID="{E321591B-EF22-4B70-A997-F920ADD424A6}" presName="parTransFour" presStyleCnt="0"/>
      <dgm:spPr/>
    </dgm:pt>
    <dgm:pt modelId="{0DA08D53-8029-4837-B719-F3B3638477EE}" type="pres">
      <dgm:prSet presAssocID="{E321591B-EF22-4B70-A997-F920ADD424A6}" presName="horzFour" presStyleCnt="0"/>
      <dgm:spPr/>
    </dgm:pt>
    <dgm:pt modelId="{F21DC648-3513-4AF5-A8C4-E58B02684BB0}" type="pres">
      <dgm:prSet presAssocID="{B6569DD0-5CAF-4EBD-812F-CAA384C5D95A}" presName="vertFour" presStyleCnt="0">
        <dgm:presLayoutVars>
          <dgm:chPref val="3"/>
        </dgm:presLayoutVars>
      </dgm:prSet>
      <dgm:spPr/>
    </dgm:pt>
    <dgm:pt modelId="{0AC65D80-99D6-40C0-8E49-2EECF2BCE3A9}" type="pres">
      <dgm:prSet presAssocID="{B6569DD0-5CAF-4EBD-812F-CAA384C5D95A}" presName="txFour" presStyleLbl="node4" presStyleIdx="2" presStyleCnt="14">
        <dgm:presLayoutVars>
          <dgm:chPref val="3"/>
        </dgm:presLayoutVars>
      </dgm:prSet>
      <dgm:spPr/>
      <dgm:t>
        <a:bodyPr/>
        <a:lstStyle/>
        <a:p>
          <a:endParaRPr lang="ru-RU"/>
        </a:p>
      </dgm:t>
    </dgm:pt>
    <dgm:pt modelId="{1C625336-5F9E-4C1E-8CBB-82208AE6B470}" type="pres">
      <dgm:prSet presAssocID="{B6569DD0-5CAF-4EBD-812F-CAA384C5D95A}" presName="parTransFour" presStyleCnt="0"/>
      <dgm:spPr/>
    </dgm:pt>
    <dgm:pt modelId="{979289AA-7FC3-4CB3-8C21-27E1F1EAD018}" type="pres">
      <dgm:prSet presAssocID="{B6569DD0-5CAF-4EBD-812F-CAA384C5D95A}" presName="horzFour" presStyleCnt="0"/>
      <dgm:spPr/>
    </dgm:pt>
    <dgm:pt modelId="{CC463024-A47C-4314-94CD-09CDB099A1AE}" type="pres">
      <dgm:prSet presAssocID="{4CFA4027-B689-4D18-B13F-E2AD64253F7E}" presName="vertFour" presStyleCnt="0">
        <dgm:presLayoutVars>
          <dgm:chPref val="3"/>
        </dgm:presLayoutVars>
      </dgm:prSet>
      <dgm:spPr/>
    </dgm:pt>
    <dgm:pt modelId="{C4145823-F6A6-4FD0-91E7-96466CB8D1F1}" type="pres">
      <dgm:prSet presAssocID="{4CFA4027-B689-4D18-B13F-E2AD64253F7E}" presName="txFour" presStyleLbl="node4" presStyleIdx="3" presStyleCnt="14">
        <dgm:presLayoutVars>
          <dgm:chPref val="3"/>
        </dgm:presLayoutVars>
      </dgm:prSet>
      <dgm:spPr/>
      <dgm:t>
        <a:bodyPr/>
        <a:lstStyle/>
        <a:p>
          <a:endParaRPr lang="ru-RU"/>
        </a:p>
      </dgm:t>
    </dgm:pt>
    <dgm:pt modelId="{4E319265-067E-491A-ACFC-54832C34D152}" type="pres">
      <dgm:prSet presAssocID="{4CFA4027-B689-4D18-B13F-E2AD64253F7E}" presName="horzFour" presStyleCnt="0"/>
      <dgm:spPr/>
    </dgm:pt>
    <dgm:pt modelId="{302C6254-D9E3-4E9C-98CA-69DAA8FB6C4F}" type="pres">
      <dgm:prSet presAssocID="{82FB3D4A-C7C5-4943-B9E2-E2FEC0B3A8C6}" presName="sibSpaceTwo" presStyleCnt="0"/>
      <dgm:spPr/>
    </dgm:pt>
    <dgm:pt modelId="{1301DEFC-B0F2-4879-8FB4-609AD591B67D}" type="pres">
      <dgm:prSet presAssocID="{97A0B946-490A-43F2-B7BC-398AC5A8D2F6}" presName="vertTwo" presStyleCnt="0"/>
      <dgm:spPr/>
    </dgm:pt>
    <dgm:pt modelId="{B26E7CC7-2BBC-48F3-9F29-076FE0DF794C}" type="pres">
      <dgm:prSet presAssocID="{97A0B946-490A-43F2-B7BC-398AC5A8D2F6}" presName="txTwo" presStyleLbl="node2" presStyleIdx="1" presStyleCnt="3" custScaleX="33213" custScaleY="61110">
        <dgm:presLayoutVars>
          <dgm:chPref val="3"/>
        </dgm:presLayoutVars>
      </dgm:prSet>
      <dgm:spPr/>
      <dgm:t>
        <a:bodyPr/>
        <a:lstStyle/>
        <a:p>
          <a:endParaRPr lang="ru-RU"/>
        </a:p>
      </dgm:t>
    </dgm:pt>
    <dgm:pt modelId="{89B8FA12-C3E5-4D91-85E6-CF05718FB3FB}" type="pres">
      <dgm:prSet presAssocID="{97A0B946-490A-43F2-B7BC-398AC5A8D2F6}" presName="parTransTwo" presStyleCnt="0"/>
      <dgm:spPr/>
    </dgm:pt>
    <dgm:pt modelId="{49DF8F33-00C8-4C57-947D-6FB295BC5E0B}" type="pres">
      <dgm:prSet presAssocID="{97A0B946-490A-43F2-B7BC-398AC5A8D2F6}" presName="horzTwo" presStyleCnt="0"/>
      <dgm:spPr/>
    </dgm:pt>
    <dgm:pt modelId="{8935F7D5-9BD6-42CA-8CA0-72E057D6B34D}" type="pres">
      <dgm:prSet presAssocID="{C9A36824-A241-46BA-827C-7A74F3628FBA}" presName="vertThree" presStyleCnt="0"/>
      <dgm:spPr/>
    </dgm:pt>
    <dgm:pt modelId="{C8C8197E-6305-413D-AE7A-2D765A45E722}" type="pres">
      <dgm:prSet presAssocID="{C9A36824-A241-46BA-827C-7A74F3628FBA}" presName="txThree" presStyleLbl="node3" presStyleIdx="1" presStyleCnt="3" custScaleX="33213">
        <dgm:presLayoutVars>
          <dgm:chPref val="3"/>
        </dgm:presLayoutVars>
      </dgm:prSet>
      <dgm:spPr/>
      <dgm:t>
        <a:bodyPr/>
        <a:lstStyle/>
        <a:p>
          <a:endParaRPr lang="ru-RU"/>
        </a:p>
      </dgm:t>
    </dgm:pt>
    <dgm:pt modelId="{061220AE-192D-4E38-A132-972960C5CC49}" type="pres">
      <dgm:prSet presAssocID="{C9A36824-A241-46BA-827C-7A74F3628FBA}" presName="parTransThree" presStyleCnt="0"/>
      <dgm:spPr/>
    </dgm:pt>
    <dgm:pt modelId="{92B55F50-B7C7-40CA-A676-330B451225D2}" type="pres">
      <dgm:prSet presAssocID="{C9A36824-A241-46BA-827C-7A74F3628FBA}" presName="horzThree" presStyleCnt="0"/>
      <dgm:spPr/>
    </dgm:pt>
    <dgm:pt modelId="{35AECF87-FCFB-4ACB-96D6-B593F5641AED}" type="pres">
      <dgm:prSet presAssocID="{07B80F12-EC88-4450-92AF-9C6E79AD2A8D}" presName="vertFour" presStyleCnt="0">
        <dgm:presLayoutVars>
          <dgm:chPref val="3"/>
        </dgm:presLayoutVars>
      </dgm:prSet>
      <dgm:spPr/>
    </dgm:pt>
    <dgm:pt modelId="{41007D0D-801F-4A09-AF8E-411534AA8476}" type="pres">
      <dgm:prSet presAssocID="{07B80F12-EC88-4450-92AF-9C6E79AD2A8D}" presName="txFour" presStyleLbl="node4" presStyleIdx="4" presStyleCnt="14" custScaleX="33213">
        <dgm:presLayoutVars>
          <dgm:chPref val="3"/>
        </dgm:presLayoutVars>
      </dgm:prSet>
      <dgm:spPr/>
      <dgm:t>
        <a:bodyPr/>
        <a:lstStyle/>
        <a:p>
          <a:endParaRPr lang="ru-RU"/>
        </a:p>
      </dgm:t>
    </dgm:pt>
    <dgm:pt modelId="{204A399F-7321-43B8-99D7-EB24DA528AC7}" type="pres">
      <dgm:prSet presAssocID="{07B80F12-EC88-4450-92AF-9C6E79AD2A8D}" presName="parTransFour" presStyleCnt="0"/>
      <dgm:spPr/>
    </dgm:pt>
    <dgm:pt modelId="{70896AFF-AE5D-4C5D-9E92-EA5E0AE6454E}" type="pres">
      <dgm:prSet presAssocID="{07B80F12-EC88-4450-92AF-9C6E79AD2A8D}" presName="horzFour" presStyleCnt="0"/>
      <dgm:spPr/>
    </dgm:pt>
    <dgm:pt modelId="{CEED6D9A-04A1-4013-8A9C-7F3C1EA88855}" type="pres">
      <dgm:prSet presAssocID="{D2FCBC18-222E-4FD3-926D-668B4BBA49C6}" presName="vertFour" presStyleCnt="0">
        <dgm:presLayoutVars>
          <dgm:chPref val="3"/>
        </dgm:presLayoutVars>
      </dgm:prSet>
      <dgm:spPr/>
    </dgm:pt>
    <dgm:pt modelId="{F9E9D04B-46B0-49DD-B3B4-A1CC7B5D68B8}" type="pres">
      <dgm:prSet presAssocID="{D2FCBC18-222E-4FD3-926D-668B4BBA49C6}" presName="txFour" presStyleLbl="node4" presStyleIdx="5" presStyleCnt="14" custScaleX="33213">
        <dgm:presLayoutVars>
          <dgm:chPref val="3"/>
        </dgm:presLayoutVars>
      </dgm:prSet>
      <dgm:spPr/>
      <dgm:t>
        <a:bodyPr/>
        <a:lstStyle/>
        <a:p>
          <a:endParaRPr lang="ru-RU"/>
        </a:p>
      </dgm:t>
    </dgm:pt>
    <dgm:pt modelId="{7A4001F8-1841-4826-A141-B716959DE3A5}" type="pres">
      <dgm:prSet presAssocID="{D2FCBC18-222E-4FD3-926D-668B4BBA49C6}" presName="parTransFour" presStyleCnt="0"/>
      <dgm:spPr/>
    </dgm:pt>
    <dgm:pt modelId="{B636A10E-9A02-4241-A5B7-4275E34F1C4A}" type="pres">
      <dgm:prSet presAssocID="{D2FCBC18-222E-4FD3-926D-668B4BBA49C6}" presName="horzFour" presStyleCnt="0"/>
      <dgm:spPr/>
    </dgm:pt>
    <dgm:pt modelId="{D8B159D6-75BF-4D23-81EF-9AD63DE90941}" type="pres">
      <dgm:prSet presAssocID="{7B809552-61D5-46C4-AE2B-366B45D082F1}" presName="vertFour" presStyleCnt="0">
        <dgm:presLayoutVars>
          <dgm:chPref val="3"/>
        </dgm:presLayoutVars>
      </dgm:prSet>
      <dgm:spPr/>
    </dgm:pt>
    <dgm:pt modelId="{92716BD3-3E09-473B-ADE3-18AF8B39E2CD}" type="pres">
      <dgm:prSet presAssocID="{7B809552-61D5-46C4-AE2B-366B45D082F1}" presName="txFour" presStyleLbl="node4" presStyleIdx="6" presStyleCnt="14" custScaleX="33641" custLinFactNeighborX="-133" custLinFactNeighborY="-26854">
        <dgm:presLayoutVars>
          <dgm:chPref val="3"/>
        </dgm:presLayoutVars>
      </dgm:prSet>
      <dgm:spPr/>
      <dgm:t>
        <a:bodyPr/>
        <a:lstStyle/>
        <a:p>
          <a:endParaRPr lang="ru-RU"/>
        </a:p>
      </dgm:t>
    </dgm:pt>
    <dgm:pt modelId="{E3116EF7-C390-44F3-9AFC-BFBF44DF27AA}" type="pres">
      <dgm:prSet presAssocID="{7B809552-61D5-46C4-AE2B-366B45D082F1}" presName="parTransFour" presStyleCnt="0"/>
      <dgm:spPr/>
    </dgm:pt>
    <dgm:pt modelId="{AA24CAAC-A207-4FF0-AEF8-9AD2FF1446F6}" type="pres">
      <dgm:prSet presAssocID="{7B809552-61D5-46C4-AE2B-366B45D082F1}" presName="horzFour" presStyleCnt="0"/>
      <dgm:spPr/>
    </dgm:pt>
    <dgm:pt modelId="{7B96A491-03BC-47F7-AA9B-D6CD2DA96263}" type="pres">
      <dgm:prSet presAssocID="{4F497F0F-52C6-48B5-B4C0-84850894E722}" presName="vertFour" presStyleCnt="0">
        <dgm:presLayoutVars>
          <dgm:chPref val="3"/>
        </dgm:presLayoutVars>
      </dgm:prSet>
      <dgm:spPr/>
    </dgm:pt>
    <dgm:pt modelId="{614B3269-F492-4805-8B20-A5F303AF18D0}" type="pres">
      <dgm:prSet presAssocID="{4F497F0F-52C6-48B5-B4C0-84850894E722}" presName="txFour" presStyleLbl="node4" presStyleIdx="7" presStyleCnt="14" custScaleX="35812">
        <dgm:presLayoutVars>
          <dgm:chPref val="3"/>
        </dgm:presLayoutVars>
      </dgm:prSet>
      <dgm:spPr/>
      <dgm:t>
        <a:bodyPr/>
        <a:lstStyle/>
        <a:p>
          <a:endParaRPr lang="ru-RU"/>
        </a:p>
      </dgm:t>
    </dgm:pt>
    <dgm:pt modelId="{D0264022-2017-46CD-B5C6-9DD287647FF3}" type="pres">
      <dgm:prSet presAssocID="{4F497F0F-52C6-48B5-B4C0-84850894E722}" presName="parTransFour" presStyleCnt="0"/>
      <dgm:spPr/>
    </dgm:pt>
    <dgm:pt modelId="{AB381B52-3C74-4CDA-B3EF-D5983FC5C76A}" type="pres">
      <dgm:prSet presAssocID="{4F497F0F-52C6-48B5-B4C0-84850894E722}" presName="horzFour" presStyleCnt="0"/>
      <dgm:spPr/>
    </dgm:pt>
    <dgm:pt modelId="{9C578C74-3352-4E66-A83A-D554E0088B8E}" type="pres">
      <dgm:prSet presAssocID="{97F6C610-5C7D-41E0-B8EE-425BCE809927}" presName="vertFour" presStyleCnt="0">
        <dgm:presLayoutVars>
          <dgm:chPref val="3"/>
        </dgm:presLayoutVars>
      </dgm:prSet>
      <dgm:spPr/>
    </dgm:pt>
    <dgm:pt modelId="{D7798359-30B7-47FE-9BB3-357F66F4C729}" type="pres">
      <dgm:prSet presAssocID="{97F6C610-5C7D-41E0-B8EE-425BCE809927}" presName="txFour" presStyleLbl="node4" presStyleIdx="8" presStyleCnt="14" custScaleX="36548" custScaleY="82737" custLinFactNeighborX="227" custLinFactNeighborY="24703">
        <dgm:presLayoutVars>
          <dgm:chPref val="3"/>
        </dgm:presLayoutVars>
      </dgm:prSet>
      <dgm:spPr/>
      <dgm:t>
        <a:bodyPr/>
        <a:lstStyle/>
        <a:p>
          <a:endParaRPr lang="ru-RU"/>
        </a:p>
      </dgm:t>
    </dgm:pt>
    <dgm:pt modelId="{C2D9EAB6-A2DB-48F5-8904-581A25628E78}" type="pres">
      <dgm:prSet presAssocID="{97F6C610-5C7D-41E0-B8EE-425BCE809927}" presName="horzFour" presStyleCnt="0"/>
      <dgm:spPr/>
    </dgm:pt>
    <dgm:pt modelId="{2F7AFC3D-37A5-44D2-8EA0-09D7BD981C9A}" type="pres">
      <dgm:prSet presAssocID="{CCE8922D-CDBE-4096-A9B9-B27F8CC2E7B1}" presName="sibSpaceTwo" presStyleCnt="0"/>
      <dgm:spPr/>
    </dgm:pt>
    <dgm:pt modelId="{EB7B46BE-F43B-4A1E-A669-F6C825738262}" type="pres">
      <dgm:prSet presAssocID="{652B5FD8-1DD6-40EB-8F31-CDE12959894B}" presName="vertTwo" presStyleCnt="0"/>
      <dgm:spPr/>
    </dgm:pt>
    <dgm:pt modelId="{0DD1BF98-FBDB-45B5-B316-4FD42D21DF4F}" type="pres">
      <dgm:prSet presAssocID="{652B5FD8-1DD6-40EB-8F31-CDE12959894B}" presName="txTwo" presStyleLbl="node2" presStyleIdx="2" presStyleCnt="3" custScaleX="35493" custScaleY="61110">
        <dgm:presLayoutVars>
          <dgm:chPref val="3"/>
        </dgm:presLayoutVars>
      </dgm:prSet>
      <dgm:spPr/>
      <dgm:t>
        <a:bodyPr/>
        <a:lstStyle/>
        <a:p>
          <a:endParaRPr lang="ru-RU"/>
        </a:p>
      </dgm:t>
    </dgm:pt>
    <dgm:pt modelId="{37DE613C-4717-4CFA-B98F-C28711672B0D}" type="pres">
      <dgm:prSet presAssocID="{652B5FD8-1DD6-40EB-8F31-CDE12959894B}" presName="parTransTwo" presStyleCnt="0"/>
      <dgm:spPr/>
    </dgm:pt>
    <dgm:pt modelId="{9FC550D5-B102-4FE7-8DB4-D04CBBB0C7E4}" type="pres">
      <dgm:prSet presAssocID="{652B5FD8-1DD6-40EB-8F31-CDE12959894B}" presName="horzTwo" presStyleCnt="0"/>
      <dgm:spPr/>
    </dgm:pt>
    <dgm:pt modelId="{A3A10215-C023-4B61-9DD1-CE3FDB812CEB}" type="pres">
      <dgm:prSet presAssocID="{3D89C345-4A0D-4FDC-B5A8-B2FCB828DDAB}" presName="vertThree" presStyleCnt="0"/>
      <dgm:spPr/>
    </dgm:pt>
    <dgm:pt modelId="{0BFDD33F-6CF3-4CD5-8EE5-513EC1B17424}" type="pres">
      <dgm:prSet presAssocID="{3D89C345-4A0D-4FDC-B5A8-B2FCB828DDAB}" presName="txThree" presStyleLbl="node3" presStyleIdx="2" presStyleCnt="3" custScaleX="35493">
        <dgm:presLayoutVars>
          <dgm:chPref val="3"/>
        </dgm:presLayoutVars>
      </dgm:prSet>
      <dgm:spPr/>
      <dgm:t>
        <a:bodyPr/>
        <a:lstStyle/>
        <a:p>
          <a:endParaRPr lang="ru-RU"/>
        </a:p>
      </dgm:t>
    </dgm:pt>
    <dgm:pt modelId="{AE2BDA44-B1F5-4722-A82E-C0EADD553D57}" type="pres">
      <dgm:prSet presAssocID="{3D89C345-4A0D-4FDC-B5A8-B2FCB828DDAB}" presName="parTransThree" presStyleCnt="0"/>
      <dgm:spPr/>
    </dgm:pt>
    <dgm:pt modelId="{23786150-4A0F-4CAD-9BF8-2CF4EFC51B7B}" type="pres">
      <dgm:prSet presAssocID="{3D89C345-4A0D-4FDC-B5A8-B2FCB828DDAB}" presName="horzThree" presStyleCnt="0"/>
      <dgm:spPr/>
    </dgm:pt>
    <dgm:pt modelId="{DADA4FF1-9FF7-464B-A160-85E2006D66AB}" type="pres">
      <dgm:prSet presAssocID="{512DE50A-C5CC-4902-9E40-2F658F91C541}" presName="vertFour" presStyleCnt="0">
        <dgm:presLayoutVars>
          <dgm:chPref val="3"/>
        </dgm:presLayoutVars>
      </dgm:prSet>
      <dgm:spPr/>
    </dgm:pt>
    <dgm:pt modelId="{16AF53AE-A193-46B7-A8C5-B79B87F51423}" type="pres">
      <dgm:prSet presAssocID="{512DE50A-C5CC-4902-9E40-2F658F91C541}" presName="txFour" presStyleLbl="node4" presStyleIdx="9" presStyleCnt="14" custScaleX="35493">
        <dgm:presLayoutVars>
          <dgm:chPref val="3"/>
        </dgm:presLayoutVars>
      </dgm:prSet>
      <dgm:spPr/>
      <dgm:t>
        <a:bodyPr/>
        <a:lstStyle/>
        <a:p>
          <a:endParaRPr lang="ru-RU"/>
        </a:p>
      </dgm:t>
    </dgm:pt>
    <dgm:pt modelId="{F0F81DCE-BBAF-4448-8C06-FE929F6EFD50}" type="pres">
      <dgm:prSet presAssocID="{512DE50A-C5CC-4902-9E40-2F658F91C541}" presName="parTransFour" presStyleCnt="0"/>
      <dgm:spPr/>
    </dgm:pt>
    <dgm:pt modelId="{C7882690-B9B4-4E7B-9A8D-7E4FA15239D1}" type="pres">
      <dgm:prSet presAssocID="{512DE50A-C5CC-4902-9E40-2F658F91C541}" presName="horzFour" presStyleCnt="0"/>
      <dgm:spPr/>
    </dgm:pt>
    <dgm:pt modelId="{433655AD-A900-41AD-8F0F-3CD31838D7EE}" type="pres">
      <dgm:prSet presAssocID="{2D4CF4D0-B6E1-4A60-9375-38C89B9A9028}" presName="vertFour" presStyleCnt="0">
        <dgm:presLayoutVars>
          <dgm:chPref val="3"/>
        </dgm:presLayoutVars>
      </dgm:prSet>
      <dgm:spPr/>
    </dgm:pt>
    <dgm:pt modelId="{E4327505-0C43-4871-8757-A50453A0C067}" type="pres">
      <dgm:prSet presAssocID="{2D4CF4D0-B6E1-4A60-9375-38C89B9A9028}" presName="txFour" presStyleLbl="node4" presStyleIdx="10" presStyleCnt="14" custScaleX="35493">
        <dgm:presLayoutVars>
          <dgm:chPref val="3"/>
        </dgm:presLayoutVars>
      </dgm:prSet>
      <dgm:spPr/>
      <dgm:t>
        <a:bodyPr/>
        <a:lstStyle/>
        <a:p>
          <a:endParaRPr lang="ru-RU"/>
        </a:p>
      </dgm:t>
    </dgm:pt>
    <dgm:pt modelId="{FA240637-8708-425C-AE8B-749787D27E7F}" type="pres">
      <dgm:prSet presAssocID="{2D4CF4D0-B6E1-4A60-9375-38C89B9A9028}" presName="parTransFour" presStyleCnt="0"/>
      <dgm:spPr/>
    </dgm:pt>
    <dgm:pt modelId="{66E87F13-839F-4F13-92F9-25D1DE1DBE89}" type="pres">
      <dgm:prSet presAssocID="{2D4CF4D0-B6E1-4A60-9375-38C89B9A9028}" presName="horzFour" presStyleCnt="0"/>
      <dgm:spPr/>
    </dgm:pt>
    <dgm:pt modelId="{59E9A1C9-BF43-46B0-BA12-280660F3E0B5}" type="pres">
      <dgm:prSet presAssocID="{5D59B49C-8193-4B9D-A524-24260E5DC43A}" presName="vertFour" presStyleCnt="0">
        <dgm:presLayoutVars>
          <dgm:chPref val="3"/>
        </dgm:presLayoutVars>
      </dgm:prSet>
      <dgm:spPr/>
    </dgm:pt>
    <dgm:pt modelId="{26A96B2E-8431-4887-87F9-A88D05F1F01E}" type="pres">
      <dgm:prSet presAssocID="{5D59B49C-8193-4B9D-A524-24260E5DC43A}" presName="txFour" presStyleLbl="node4" presStyleIdx="11" presStyleCnt="14" custScaleX="35493">
        <dgm:presLayoutVars>
          <dgm:chPref val="3"/>
        </dgm:presLayoutVars>
      </dgm:prSet>
      <dgm:spPr/>
      <dgm:t>
        <a:bodyPr/>
        <a:lstStyle/>
        <a:p>
          <a:endParaRPr lang="ru-RU"/>
        </a:p>
      </dgm:t>
    </dgm:pt>
    <dgm:pt modelId="{44BE5888-BFB2-42F3-8CFB-F35EA527E485}" type="pres">
      <dgm:prSet presAssocID="{5D59B49C-8193-4B9D-A524-24260E5DC43A}" presName="parTransFour" presStyleCnt="0"/>
      <dgm:spPr/>
    </dgm:pt>
    <dgm:pt modelId="{8C91A089-9E02-46C5-B968-BACB80AECC4C}" type="pres">
      <dgm:prSet presAssocID="{5D59B49C-8193-4B9D-A524-24260E5DC43A}" presName="horzFour" presStyleCnt="0"/>
      <dgm:spPr/>
    </dgm:pt>
    <dgm:pt modelId="{4CCC690B-26B3-47CA-AEB9-46CDA2E15A25}" type="pres">
      <dgm:prSet presAssocID="{185ECEAA-E9EC-4803-BDA2-150F3705D74B}" presName="vertFour" presStyleCnt="0">
        <dgm:presLayoutVars>
          <dgm:chPref val="3"/>
        </dgm:presLayoutVars>
      </dgm:prSet>
      <dgm:spPr/>
    </dgm:pt>
    <dgm:pt modelId="{8E8AC1E9-FB6F-42A5-9474-FD92A989D567}" type="pres">
      <dgm:prSet presAssocID="{185ECEAA-E9EC-4803-BDA2-150F3705D74B}" presName="txFour" presStyleLbl="node4" presStyleIdx="12" presStyleCnt="14" custScaleX="35493">
        <dgm:presLayoutVars>
          <dgm:chPref val="3"/>
        </dgm:presLayoutVars>
      </dgm:prSet>
      <dgm:spPr/>
      <dgm:t>
        <a:bodyPr/>
        <a:lstStyle/>
        <a:p>
          <a:endParaRPr lang="ru-RU"/>
        </a:p>
      </dgm:t>
    </dgm:pt>
    <dgm:pt modelId="{0A410C9B-3DF5-4E41-8896-D54FC96A86A9}" type="pres">
      <dgm:prSet presAssocID="{185ECEAA-E9EC-4803-BDA2-150F3705D74B}" presName="parTransFour" presStyleCnt="0"/>
      <dgm:spPr/>
    </dgm:pt>
    <dgm:pt modelId="{244BCC4F-DF14-434C-801F-C854F38E0855}" type="pres">
      <dgm:prSet presAssocID="{185ECEAA-E9EC-4803-BDA2-150F3705D74B}" presName="horzFour" presStyleCnt="0"/>
      <dgm:spPr/>
    </dgm:pt>
    <dgm:pt modelId="{66AE5943-CD57-4B0A-B8A1-D1F6E298E33B}" type="pres">
      <dgm:prSet presAssocID="{F6B46C7E-0BD2-4198-B92C-D4AFB39D0DF3}" presName="vertFour" presStyleCnt="0">
        <dgm:presLayoutVars>
          <dgm:chPref val="3"/>
        </dgm:presLayoutVars>
      </dgm:prSet>
      <dgm:spPr/>
    </dgm:pt>
    <dgm:pt modelId="{E4A8A91F-C72F-42C4-9F11-3F9AA5B7D093}" type="pres">
      <dgm:prSet presAssocID="{F6B46C7E-0BD2-4198-B92C-D4AFB39D0DF3}" presName="txFour" presStyleLbl="node4" presStyleIdx="13" presStyleCnt="14" custScaleX="35493" custScaleY="82887">
        <dgm:presLayoutVars>
          <dgm:chPref val="3"/>
        </dgm:presLayoutVars>
      </dgm:prSet>
      <dgm:spPr/>
      <dgm:t>
        <a:bodyPr/>
        <a:lstStyle/>
        <a:p>
          <a:endParaRPr lang="ru-RU"/>
        </a:p>
      </dgm:t>
    </dgm:pt>
    <dgm:pt modelId="{BDB035FB-6BDA-4635-83F3-59ED0841BC23}" type="pres">
      <dgm:prSet presAssocID="{F6B46C7E-0BD2-4198-B92C-D4AFB39D0DF3}" presName="horzFour" presStyleCnt="0"/>
      <dgm:spPr/>
    </dgm:pt>
  </dgm:ptLst>
  <dgm:cxnLst>
    <dgm:cxn modelId="{E81F10D5-B97A-45A5-B3E7-97526419B4C4}" type="presOf" srcId="{97F6C610-5C7D-41E0-B8EE-425BCE809927}" destId="{D7798359-30B7-47FE-9BB3-357F66F4C729}" srcOrd="0" destOrd="0" presId="urn:microsoft.com/office/officeart/2005/8/layout/hierarchy4"/>
    <dgm:cxn modelId="{2F4114EF-0B38-44F7-8DEB-C7A6A0850845}" type="presOf" srcId="{C9A36824-A241-46BA-827C-7A74F3628FBA}" destId="{C8C8197E-6305-413D-AE7A-2D765A45E722}" srcOrd="0" destOrd="0" presId="urn:microsoft.com/office/officeart/2005/8/layout/hierarchy4"/>
    <dgm:cxn modelId="{34C285FF-5FB4-4116-BB2A-33F28C2F3968}" type="presOf" srcId="{652B5FD8-1DD6-40EB-8F31-CDE12959894B}" destId="{0DD1BF98-FBDB-45B5-B316-4FD42D21DF4F}" srcOrd="0" destOrd="0" presId="urn:microsoft.com/office/officeart/2005/8/layout/hierarchy4"/>
    <dgm:cxn modelId="{E321B933-D023-4390-88AC-4EB4A13ECB5D}" type="presOf" srcId="{185ECEAA-E9EC-4803-BDA2-150F3705D74B}" destId="{8E8AC1E9-FB6F-42A5-9474-FD92A989D567}" srcOrd="0" destOrd="0" presId="urn:microsoft.com/office/officeart/2005/8/layout/hierarchy4"/>
    <dgm:cxn modelId="{583A06A5-5916-4459-80FA-EB6CE837E5CF}" srcId="{D351FCBF-967B-4557-978E-7A3222124EA5}" destId="{652B5FD8-1DD6-40EB-8F31-CDE12959894B}" srcOrd="2" destOrd="0" parTransId="{3D7DBC52-85B3-4FB1-A529-49B13D148558}" sibTransId="{3A8A0009-352F-4705-A981-2FEF5C76DA21}"/>
    <dgm:cxn modelId="{CF556B83-D864-4B9F-8A1E-03D44A5E132F}" srcId="{3D89C345-4A0D-4FDC-B5A8-B2FCB828DDAB}" destId="{512DE50A-C5CC-4902-9E40-2F658F91C541}" srcOrd="0" destOrd="0" parTransId="{B4F8CCDA-03A5-404C-8D3C-DB13D614312F}" sibTransId="{DA45B9E8-F93B-44F7-95AA-7CC22F6CBAFD}"/>
    <dgm:cxn modelId="{182272AC-7789-415A-9063-9F473FC9B486}" srcId="{4F497F0F-52C6-48B5-B4C0-84850894E722}" destId="{97F6C610-5C7D-41E0-B8EE-425BCE809927}" srcOrd="0" destOrd="0" parTransId="{18BA1A19-8C08-4DC8-AF96-EE682CA491DE}" sibTransId="{AA21E21E-469F-4725-8FD1-C427C7BF6BE0}"/>
    <dgm:cxn modelId="{8DF08D4E-8B16-42F6-AFA5-4158249FBDB9}" type="presOf" srcId="{97A0B946-490A-43F2-B7BC-398AC5A8D2F6}" destId="{B26E7CC7-2BBC-48F3-9F29-076FE0DF794C}" srcOrd="0" destOrd="0" presId="urn:microsoft.com/office/officeart/2005/8/layout/hierarchy4"/>
    <dgm:cxn modelId="{16640195-0970-4DA9-A23B-E311F66C6FFD}" type="presOf" srcId="{7B809552-61D5-46C4-AE2B-366B45D082F1}" destId="{92716BD3-3E09-473B-ADE3-18AF8B39E2CD}" srcOrd="0" destOrd="0" presId="urn:microsoft.com/office/officeart/2005/8/layout/hierarchy4"/>
    <dgm:cxn modelId="{067601B4-6CE7-46D0-896C-451C062DF623}" srcId="{D351FCBF-967B-4557-978E-7A3222124EA5}" destId="{31221637-960D-4BD7-97BA-03E24C592427}" srcOrd="0" destOrd="0" parTransId="{0922CFA8-6EA5-46EE-8CE3-4E8D2781AC6C}" sibTransId="{82FB3D4A-C7C5-4943-B9E2-E2FEC0B3A8C6}"/>
    <dgm:cxn modelId="{9AB8FCF3-07E9-441F-A70E-31D7C2CF3B7D}" type="presOf" srcId="{F6B46C7E-0BD2-4198-B92C-D4AFB39D0DF3}" destId="{E4A8A91F-C72F-42C4-9F11-3F9AA5B7D093}" srcOrd="0" destOrd="0" presId="urn:microsoft.com/office/officeart/2005/8/layout/hierarchy4"/>
    <dgm:cxn modelId="{D87DD7F1-B09D-4449-8B99-51E14DD01EA9}" type="presOf" srcId="{07B80F12-EC88-4450-92AF-9C6E79AD2A8D}" destId="{41007D0D-801F-4A09-AF8E-411534AA8476}" srcOrd="0" destOrd="0" presId="urn:microsoft.com/office/officeart/2005/8/layout/hierarchy4"/>
    <dgm:cxn modelId="{4781B124-3216-40D7-A573-962A7576178F}" type="presOf" srcId="{D351FCBF-967B-4557-978E-7A3222124EA5}" destId="{8CCC63E9-78E3-42CF-8177-76D5E588906A}" srcOrd="0" destOrd="0" presId="urn:microsoft.com/office/officeart/2005/8/layout/hierarchy4"/>
    <dgm:cxn modelId="{1B22EF76-0A51-4397-9CFD-D9CB4BCF3456}" type="presOf" srcId="{6E4BDF23-D055-4600-B225-7ECA009E7556}" destId="{553B4E58-AF68-434D-AE6A-08D572D24E47}" srcOrd="0" destOrd="0" presId="urn:microsoft.com/office/officeart/2005/8/layout/hierarchy4"/>
    <dgm:cxn modelId="{1B2D7BCC-8BE9-42D3-A5C7-9032F83D87E1}" srcId="{5D59B49C-8193-4B9D-A524-24260E5DC43A}" destId="{185ECEAA-E9EC-4803-BDA2-150F3705D74B}" srcOrd="0" destOrd="0" parTransId="{51F421F0-2C98-4F6D-BF71-C5BF8C5D3CE4}" sibTransId="{B6172A86-0ED0-4857-B188-95714E8AB943}"/>
    <dgm:cxn modelId="{711D3E3F-1E7A-4767-A2D5-030DED4B6251}" srcId="{97A0B946-490A-43F2-B7BC-398AC5A8D2F6}" destId="{C9A36824-A241-46BA-827C-7A74F3628FBA}" srcOrd="0" destOrd="0" parTransId="{1CDE2509-D01C-42B7-AD1F-BFA304C07372}" sibTransId="{70C8FE2B-EB40-447A-9897-5974D90ABCAD}"/>
    <dgm:cxn modelId="{04842A40-C691-4605-9C06-D9E83587E838}" type="presOf" srcId="{31221637-960D-4BD7-97BA-03E24C592427}" destId="{EB0C10EA-E065-41A1-9B13-E8E04F32F921}" srcOrd="0" destOrd="0" presId="urn:microsoft.com/office/officeart/2005/8/layout/hierarchy4"/>
    <dgm:cxn modelId="{65407EC4-A36F-4467-AE59-FC8B2548AD02}" srcId="{DC8ABE38-9E0B-457A-A24A-B3482434ACAB}" destId="{E321591B-EF22-4B70-A997-F920ADD424A6}" srcOrd="0" destOrd="0" parTransId="{C74C1044-46DE-469D-906F-4BF972356DB2}" sibTransId="{6C66FFD2-E801-49D4-9517-86F537270F66}"/>
    <dgm:cxn modelId="{60E599C8-95A6-44C9-900D-3497063C8FC5}" srcId="{B6569DD0-5CAF-4EBD-812F-CAA384C5D95A}" destId="{4CFA4027-B689-4D18-B13F-E2AD64253F7E}" srcOrd="0" destOrd="0" parTransId="{548858CD-30AE-44E9-86E2-96A0BDEB5322}" sibTransId="{C61585E8-388A-4EC4-B091-1E513E88F045}"/>
    <dgm:cxn modelId="{4261F136-DE99-446C-BCB6-DA60F64402AD}" srcId="{E321591B-EF22-4B70-A997-F920ADD424A6}" destId="{B6569DD0-5CAF-4EBD-812F-CAA384C5D95A}" srcOrd="0" destOrd="0" parTransId="{A90F804D-9F9A-414F-8363-9F071A1BCA86}" sibTransId="{6BFBC289-7E47-481C-93FB-38C6FF93EE5A}"/>
    <dgm:cxn modelId="{F162F228-5830-49B3-8C46-B809BA8FE5D3}" type="presOf" srcId="{B6569DD0-5CAF-4EBD-812F-CAA384C5D95A}" destId="{0AC65D80-99D6-40C0-8E49-2EECF2BCE3A9}" srcOrd="0" destOrd="0" presId="urn:microsoft.com/office/officeart/2005/8/layout/hierarchy4"/>
    <dgm:cxn modelId="{E2E60461-5992-4AA5-A3A2-574A752DCE92}" srcId="{652B5FD8-1DD6-40EB-8F31-CDE12959894B}" destId="{3D89C345-4A0D-4FDC-B5A8-B2FCB828DDAB}" srcOrd="0" destOrd="0" parTransId="{E6354887-5BD7-498D-B65E-5BB3879A76B2}" sibTransId="{EA880DA5-92D7-4193-8FA5-39C6170E4C3C}"/>
    <dgm:cxn modelId="{E03D1616-DADD-4EE5-912F-E248084E2C1D}" srcId="{D351FCBF-967B-4557-978E-7A3222124EA5}" destId="{97A0B946-490A-43F2-B7BC-398AC5A8D2F6}" srcOrd="1" destOrd="0" parTransId="{246A8E06-9666-4BB4-A55E-CABB74F7B8FF}" sibTransId="{CCE8922D-CDBE-4096-A9B9-B27F8CC2E7B1}"/>
    <dgm:cxn modelId="{54EC16C4-94F1-4DA1-8192-10A416F0D1CD}" srcId="{31221637-960D-4BD7-97BA-03E24C592427}" destId="{6E4BDF23-D055-4600-B225-7ECA009E7556}" srcOrd="0" destOrd="0" parTransId="{4D02B540-D793-425D-B00D-FED0E450A17E}" sibTransId="{44280126-ADC5-4899-80CA-477D12FABF98}"/>
    <dgm:cxn modelId="{FB3095F0-09AD-4351-9441-B5FB0766DB15}" srcId="{D2FCBC18-222E-4FD3-926D-668B4BBA49C6}" destId="{7B809552-61D5-46C4-AE2B-366B45D082F1}" srcOrd="0" destOrd="0" parTransId="{EB239BA9-9419-4CEB-98C3-4690A0B4C9D8}" sibTransId="{D178F321-A392-47B2-B2D3-E57794859785}"/>
    <dgm:cxn modelId="{D4F5E715-8A9C-4394-B1A7-27E0708936FE}" srcId="{2D4CF4D0-B6E1-4A60-9375-38C89B9A9028}" destId="{5D59B49C-8193-4B9D-A524-24260E5DC43A}" srcOrd="0" destOrd="0" parTransId="{5F514B5F-7E9E-4D86-87E2-615FDF271CE8}" sibTransId="{B2212DC2-0DC6-4C79-AF8C-D2E0529EEE4F}"/>
    <dgm:cxn modelId="{9DE69422-6913-42D4-9CF3-791459D3F9F4}" type="presOf" srcId="{4F497F0F-52C6-48B5-B4C0-84850894E722}" destId="{614B3269-F492-4805-8B20-A5F303AF18D0}" srcOrd="0" destOrd="0" presId="urn:microsoft.com/office/officeart/2005/8/layout/hierarchy4"/>
    <dgm:cxn modelId="{C3F4997E-E2E3-43F5-B37E-4CB18B3EF8D2}" type="presOf" srcId="{D2FCBC18-222E-4FD3-926D-668B4BBA49C6}" destId="{F9E9D04B-46B0-49DD-B3B4-A1CC7B5D68B8}" srcOrd="0" destOrd="0" presId="urn:microsoft.com/office/officeart/2005/8/layout/hierarchy4"/>
    <dgm:cxn modelId="{2B096328-24C2-4C99-8E97-C9758C6C1288}" srcId="{7B809552-61D5-46C4-AE2B-366B45D082F1}" destId="{4F497F0F-52C6-48B5-B4C0-84850894E722}" srcOrd="0" destOrd="0" parTransId="{6F327AC7-D255-4C8D-8B1F-3354326F2609}" sibTransId="{9A262E3A-3E99-4699-ABFB-A997C800EAA4}"/>
    <dgm:cxn modelId="{1784313B-9945-4CAA-8220-720ADC574D6F}" type="presOf" srcId="{2D4CF4D0-B6E1-4A60-9375-38C89B9A9028}" destId="{E4327505-0C43-4871-8757-A50453A0C067}" srcOrd="0" destOrd="0" presId="urn:microsoft.com/office/officeart/2005/8/layout/hierarchy4"/>
    <dgm:cxn modelId="{77B85313-FDA7-45E3-BE0E-55472354C96F}" type="presOf" srcId="{512DE50A-C5CC-4902-9E40-2F658F91C541}" destId="{16AF53AE-A193-46B7-A8C5-B79B87F51423}" srcOrd="0" destOrd="0" presId="urn:microsoft.com/office/officeart/2005/8/layout/hierarchy4"/>
    <dgm:cxn modelId="{2243A03B-F7FD-42AF-98F3-00B035D16CA6}" type="presOf" srcId="{1A37C2D0-E311-480D-BE74-4A10698CA5CA}" destId="{864DD87F-0B0C-4621-942E-8CB6627B1031}" srcOrd="0" destOrd="0" presId="urn:microsoft.com/office/officeart/2005/8/layout/hierarchy4"/>
    <dgm:cxn modelId="{D2F67E67-4561-4CFF-B6DF-E1451D7523E2}" type="presOf" srcId="{DC8ABE38-9E0B-457A-A24A-B3482434ACAB}" destId="{F283F61B-524B-402A-8475-C33316F6D7A4}" srcOrd="0" destOrd="0" presId="urn:microsoft.com/office/officeart/2005/8/layout/hierarchy4"/>
    <dgm:cxn modelId="{879B88E9-9F70-44E2-9D0A-67D5BED1F617}" srcId="{185ECEAA-E9EC-4803-BDA2-150F3705D74B}" destId="{F6B46C7E-0BD2-4198-B92C-D4AFB39D0DF3}" srcOrd="0" destOrd="0" parTransId="{F2680510-1257-4C3D-BD09-6E8407B9CBE8}" sibTransId="{8CC147D3-902C-4079-A67E-49FBAC3A7EB1}"/>
    <dgm:cxn modelId="{9B8767E9-A984-4563-954F-59D3BAEBF4D1}" type="presOf" srcId="{5D59B49C-8193-4B9D-A524-24260E5DC43A}" destId="{26A96B2E-8431-4887-87F9-A88D05F1F01E}" srcOrd="0" destOrd="0" presId="urn:microsoft.com/office/officeart/2005/8/layout/hierarchy4"/>
    <dgm:cxn modelId="{0EC2FFFF-3B8A-4396-A103-CD84B8E53C3D}" srcId="{6E4BDF23-D055-4600-B225-7ECA009E7556}" destId="{DC8ABE38-9E0B-457A-A24A-B3482434ACAB}" srcOrd="0" destOrd="0" parTransId="{66A143F5-070B-4EB2-98E1-744739FD25A0}" sibTransId="{571AE004-CF7E-444E-8136-BDA562AA7234}"/>
    <dgm:cxn modelId="{76A8EC6A-6D6E-4D80-B17C-84457239229B}" type="presOf" srcId="{4CFA4027-B689-4D18-B13F-E2AD64253F7E}" destId="{C4145823-F6A6-4FD0-91E7-96466CB8D1F1}" srcOrd="0" destOrd="0" presId="urn:microsoft.com/office/officeart/2005/8/layout/hierarchy4"/>
    <dgm:cxn modelId="{06734997-BB3F-464B-BD88-0FF9251C0472}" srcId="{1A37C2D0-E311-480D-BE74-4A10698CA5CA}" destId="{D351FCBF-967B-4557-978E-7A3222124EA5}" srcOrd="0" destOrd="0" parTransId="{02F7ECAF-3554-4DF9-89FC-164034A7045E}" sibTransId="{7DEB0C03-D1E4-4C2F-9788-195499245F22}"/>
    <dgm:cxn modelId="{312B956B-A5D9-4F24-B712-8E09D9A99FB9}" type="presOf" srcId="{3D89C345-4A0D-4FDC-B5A8-B2FCB828DDAB}" destId="{0BFDD33F-6CF3-4CD5-8EE5-513EC1B17424}" srcOrd="0" destOrd="0" presId="urn:microsoft.com/office/officeart/2005/8/layout/hierarchy4"/>
    <dgm:cxn modelId="{B936D558-621F-48A4-BF55-501CC464BD60}" srcId="{07B80F12-EC88-4450-92AF-9C6E79AD2A8D}" destId="{D2FCBC18-222E-4FD3-926D-668B4BBA49C6}" srcOrd="0" destOrd="0" parTransId="{3492710E-D677-4EE0-AC2C-A31BCEDCC036}" sibTransId="{9260EA05-5E42-4184-984B-702F1E6026ED}"/>
    <dgm:cxn modelId="{D91A3CA4-D361-4087-B0FF-9E7201AE7FA2}" srcId="{C9A36824-A241-46BA-827C-7A74F3628FBA}" destId="{07B80F12-EC88-4450-92AF-9C6E79AD2A8D}" srcOrd="0" destOrd="0" parTransId="{15172A01-0FA8-423B-B369-B76D150C354A}" sibTransId="{FF2B3D85-D9D1-42F7-BE34-BB0DA65E07FD}"/>
    <dgm:cxn modelId="{BE41C182-766F-4E1B-B56F-ED925F80A5BF}" type="presOf" srcId="{E321591B-EF22-4B70-A997-F920ADD424A6}" destId="{90BD3D43-1A3B-485E-AFA6-70323627E9FE}" srcOrd="0" destOrd="0" presId="urn:microsoft.com/office/officeart/2005/8/layout/hierarchy4"/>
    <dgm:cxn modelId="{FB5AB8E4-215E-4CB5-954A-ED5414BA8842}" srcId="{512DE50A-C5CC-4902-9E40-2F658F91C541}" destId="{2D4CF4D0-B6E1-4A60-9375-38C89B9A9028}" srcOrd="0" destOrd="0" parTransId="{EBAAD010-037F-4C11-B7B6-C136F417FF69}" sibTransId="{27BB5197-EF04-47D3-9FE2-9DD1B2FFD241}"/>
    <dgm:cxn modelId="{20B64D5F-A3C2-4C2C-B883-AB06C895E954}" type="presParOf" srcId="{864DD87F-0B0C-4621-942E-8CB6627B1031}" destId="{0C39856A-F539-4A0A-9A68-83637FEBAC0B}" srcOrd="0" destOrd="0" presId="urn:microsoft.com/office/officeart/2005/8/layout/hierarchy4"/>
    <dgm:cxn modelId="{0ADAD83D-9B50-4B87-B4D6-39EBA594A531}" type="presParOf" srcId="{0C39856A-F539-4A0A-9A68-83637FEBAC0B}" destId="{8CCC63E9-78E3-42CF-8177-76D5E588906A}" srcOrd="0" destOrd="0" presId="urn:microsoft.com/office/officeart/2005/8/layout/hierarchy4"/>
    <dgm:cxn modelId="{CA789457-74AC-4FB2-8B81-EB906E3FBBAE}" type="presParOf" srcId="{0C39856A-F539-4A0A-9A68-83637FEBAC0B}" destId="{B9A4D6C6-8648-453E-93F2-931661CD5112}" srcOrd="1" destOrd="0" presId="urn:microsoft.com/office/officeart/2005/8/layout/hierarchy4"/>
    <dgm:cxn modelId="{90C1510C-2A35-49EA-AEA0-5647FCAF6A10}" type="presParOf" srcId="{0C39856A-F539-4A0A-9A68-83637FEBAC0B}" destId="{BE32FA8B-7078-4ADB-B5C0-7CD6AA1E3302}" srcOrd="2" destOrd="0" presId="urn:microsoft.com/office/officeart/2005/8/layout/hierarchy4"/>
    <dgm:cxn modelId="{A04E8671-16A6-4710-AA03-C71F550125AE}" type="presParOf" srcId="{BE32FA8B-7078-4ADB-B5C0-7CD6AA1E3302}" destId="{53904001-7DD1-41E8-8A1B-B8FE436F89A6}" srcOrd="0" destOrd="0" presId="urn:microsoft.com/office/officeart/2005/8/layout/hierarchy4"/>
    <dgm:cxn modelId="{7235FD1D-63A0-4E78-B1F5-AEE27A11E60A}" type="presParOf" srcId="{53904001-7DD1-41E8-8A1B-B8FE436F89A6}" destId="{EB0C10EA-E065-41A1-9B13-E8E04F32F921}" srcOrd="0" destOrd="0" presId="urn:microsoft.com/office/officeart/2005/8/layout/hierarchy4"/>
    <dgm:cxn modelId="{6EB81FD5-FBF4-4AF4-93B3-D57408B1325E}" type="presParOf" srcId="{53904001-7DD1-41E8-8A1B-B8FE436F89A6}" destId="{CCD07A17-59AC-468E-AC54-91FD51AAE356}" srcOrd="1" destOrd="0" presId="urn:microsoft.com/office/officeart/2005/8/layout/hierarchy4"/>
    <dgm:cxn modelId="{0440C3E4-78A5-4945-AD60-0047BDBD918F}" type="presParOf" srcId="{53904001-7DD1-41E8-8A1B-B8FE436F89A6}" destId="{2D1A2F93-8BE8-4351-AA35-B8D30954E047}" srcOrd="2" destOrd="0" presId="urn:microsoft.com/office/officeart/2005/8/layout/hierarchy4"/>
    <dgm:cxn modelId="{75D18B58-A3CB-4AEE-B191-7D16557FB184}" type="presParOf" srcId="{2D1A2F93-8BE8-4351-AA35-B8D30954E047}" destId="{91AAF779-FB15-41FF-98C5-E7A5B463660F}" srcOrd="0" destOrd="0" presId="urn:microsoft.com/office/officeart/2005/8/layout/hierarchy4"/>
    <dgm:cxn modelId="{00D3B482-20C7-4C3A-82D0-C1A69A0AC729}" type="presParOf" srcId="{91AAF779-FB15-41FF-98C5-E7A5B463660F}" destId="{553B4E58-AF68-434D-AE6A-08D572D24E47}" srcOrd="0" destOrd="0" presId="urn:microsoft.com/office/officeart/2005/8/layout/hierarchy4"/>
    <dgm:cxn modelId="{D9F2FF31-5106-4AE1-A418-30A347CC8909}" type="presParOf" srcId="{91AAF779-FB15-41FF-98C5-E7A5B463660F}" destId="{3A11E530-4E37-4546-B56B-C0E045113627}" srcOrd="1" destOrd="0" presId="urn:microsoft.com/office/officeart/2005/8/layout/hierarchy4"/>
    <dgm:cxn modelId="{3AEA3A6F-E4FC-4CA8-AE3C-60983797A080}" type="presParOf" srcId="{91AAF779-FB15-41FF-98C5-E7A5B463660F}" destId="{6E09CDF5-8133-447C-A33F-A36734CC5BAE}" srcOrd="2" destOrd="0" presId="urn:microsoft.com/office/officeart/2005/8/layout/hierarchy4"/>
    <dgm:cxn modelId="{9D36546A-E31C-40D5-95A1-41A7C5B72993}" type="presParOf" srcId="{6E09CDF5-8133-447C-A33F-A36734CC5BAE}" destId="{53E5BB48-9297-49AA-A2D0-7034D533C052}" srcOrd="0" destOrd="0" presId="urn:microsoft.com/office/officeart/2005/8/layout/hierarchy4"/>
    <dgm:cxn modelId="{2A3DFF4A-D1B4-4F13-A962-FC4F6FB38940}" type="presParOf" srcId="{53E5BB48-9297-49AA-A2D0-7034D533C052}" destId="{F283F61B-524B-402A-8475-C33316F6D7A4}" srcOrd="0" destOrd="0" presId="urn:microsoft.com/office/officeart/2005/8/layout/hierarchy4"/>
    <dgm:cxn modelId="{27CA3FEB-7999-454B-BA2A-BE2606F16CA6}" type="presParOf" srcId="{53E5BB48-9297-49AA-A2D0-7034D533C052}" destId="{9F1D1DB6-C76A-4E95-9F38-78601B37981D}" srcOrd="1" destOrd="0" presId="urn:microsoft.com/office/officeart/2005/8/layout/hierarchy4"/>
    <dgm:cxn modelId="{797573BE-2A74-4448-8BB8-F85693EBBFAD}" type="presParOf" srcId="{53E5BB48-9297-49AA-A2D0-7034D533C052}" destId="{3CF2A828-D072-4004-8126-C518020B7EB1}" srcOrd="2" destOrd="0" presId="urn:microsoft.com/office/officeart/2005/8/layout/hierarchy4"/>
    <dgm:cxn modelId="{7DFC653D-9CB2-478A-8C36-390D05E2F744}" type="presParOf" srcId="{3CF2A828-D072-4004-8126-C518020B7EB1}" destId="{92F27F9C-FC65-4FA6-95B7-88DA3A778C96}" srcOrd="0" destOrd="0" presId="urn:microsoft.com/office/officeart/2005/8/layout/hierarchy4"/>
    <dgm:cxn modelId="{92E4B6E5-5D5F-4086-8CE5-E05CD5E2C70F}" type="presParOf" srcId="{92F27F9C-FC65-4FA6-95B7-88DA3A778C96}" destId="{90BD3D43-1A3B-485E-AFA6-70323627E9FE}" srcOrd="0" destOrd="0" presId="urn:microsoft.com/office/officeart/2005/8/layout/hierarchy4"/>
    <dgm:cxn modelId="{726A74F3-E902-4E71-A085-B356799A675B}" type="presParOf" srcId="{92F27F9C-FC65-4FA6-95B7-88DA3A778C96}" destId="{8B39B552-1478-4372-B458-763D7F5D1FFF}" srcOrd="1" destOrd="0" presId="urn:microsoft.com/office/officeart/2005/8/layout/hierarchy4"/>
    <dgm:cxn modelId="{1FECEA0D-181D-406A-93FB-DCE554AF90A9}" type="presParOf" srcId="{92F27F9C-FC65-4FA6-95B7-88DA3A778C96}" destId="{0DA08D53-8029-4837-B719-F3B3638477EE}" srcOrd="2" destOrd="0" presId="urn:microsoft.com/office/officeart/2005/8/layout/hierarchy4"/>
    <dgm:cxn modelId="{69CE5038-D201-44E8-95FF-04D2AC3889DE}" type="presParOf" srcId="{0DA08D53-8029-4837-B719-F3B3638477EE}" destId="{F21DC648-3513-4AF5-A8C4-E58B02684BB0}" srcOrd="0" destOrd="0" presId="urn:microsoft.com/office/officeart/2005/8/layout/hierarchy4"/>
    <dgm:cxn modelId="{00B48980-1767-460D-AAC7-635E450BD475}" type="presParOf" srcId="{F21DC648-3513-4AF5-A8C4-E58B02684BB0}" destId="{0AC65D80-99D6-40C0-8E49-2EECF2BCE3A9}" srcOrd="0" destOrd="0" presId="urn:microsoft.com/office/officeart/2005/8/layout/hierarchy4"/>
    <dgm:cxn modelId="{DDFFAEA0-DFCD-4EA9-BCDA-9EE3EF8A09E3}" type="presParOf" srcId="{F21DC648-3513-4AF5-A8C4-E58B02684BB0}" destId="{1C625336-5F9E-4C1E-8CBB-82208AE6B470}" srcOrd="1" destOrd="0" presId="urn:microsoft.com/office/officeart/2005/8/layout/hierarchy4"/>
    <dgm:cxn modelId="{F4BF63DD-41E8-4244-8886-E005D57522D7}" type="presParOf" srcId="{F21DC648-3513-4AF5-A8C4-E58B02684BB0}" destId="{979289AA-7FC3-4CB3-8C21-27E1F1EAD018}" srcOrd="2" destOrd="0" presId="urn:microsoft.com/office/officeart/2005/8/layout/hierarchy4"/>
    <dgm:cxn modelId="{E4C47BBE-E007-402A-9A07-1BE44C1BF5C6}" type="presParOf" srcId="{979289AA-7FC3-4CB3-8C21-27E1F1EAD018}" destId="{CC463024-A47C-4314-94CD-09CDB099A1AE}" srcOrd="0" destOrd="0" presId="urn:microsoft.com/office/officeart/2005/8/layout/hierarchy4"/>
    <dgm:cxn modelId="{D32D2D8E-F8FF-4E91-9755-CFD0185621B8}" type="presParOf" srcId="{CC463024-A47C-4314-94CD-09CDB099A1AE}" destId="{C4145823-F6A6-4FD0-91E7-96466CB8D1F1}" srcOrd="0" destOrd="0" presId="urn:microsoft.com/office/officeart/2005/8/layout/hierarchy4"/>
    <dgm:cxn modelId="{368D5DB8-149B-419C-88E2-5825E6CD2870}" type="presParOf" srcId="{CC463024-A47C-4314-94CD-09CDB099A1AE}" destId="{4E319265-067E-491A-ACFC-54832C34D152}" srcOrd="1" destOrd="0" presId="urn:microsoft.com/office/officeart/2005/8/layout/hierarchy4"/>
    <dgm:cxn modelId="{5AB1E1C6-A0DA-4D76-B1DE-7EFBE85A15CE}" type="presParOf" srcId="{BE32FA8B-7078-4ADB-B5C0-7CD6AA1E3302}" destId="{302C6254-D9E3-4E9C-98CA-69DAA8FB6C4F}" srcOrd="1" destOrd="0" presId="urn:microsoft.com/office/officeart/2005/8/layout/hierarchy4"/>
    <dgm:cxn modelId="{2B4BB8DD-9742-41E8-9229-6FA98080F9C1}" type="presParOf" srcId="{BE32FA8B-7078-4ADB-B5C0-7CD6AA1E3302}" destId="{1301DEFC-B0F2-4879-8FB4-609AD591B67D}" srcOrd="2" destOrd="0" presId="urn:microsoft.com/office/officeart/2005/8/layout/hierarchy4"/>
    <dgm:cxn modelId="{53E5A555-F229-477F-81C8-3456A0884A8E}" type="presParOf" srcId="{1301DEFC-B0F2-4879-8FB4-609AD591B67D}" destId="{B26E7CC7-2BBC-48F3-9F29-076FE0DF794C}" srcOrd="0" destOrd="0" presId="urn:microsoft.com/office/officeart/2005/8/layout/hierarchy4"/>
    <dgm:cxn modelId="{3FC685FD-F185-4C0A-8301-31FDC7F854B9}" type="presParOf" srcId="{1301DEFC-B0F2-4879-8FB4-609AD591B67D}" destId="{89B8FA12-C3E5-4D91-85E6-CF05718FB3FB}" srcOrd="1" destOrd="0" presId="urn:microsoft.com/office/officeart/2005/8/layout/hierarchy4"/>
    <dgm:cxn modelId="{F9EB4666-C49A-4757-AD0F-7306705B460B}" type="presParOf" srcId="{1301DEFC-B0F2-4879-8FB4-609AD591B67D}" destId="{49DF8F33-00C8-4C57-947D-6FB295BC5E0B}" srcOrd="2" destOrd="0" presId="urn:microsoft.com/office/officeart/2005/8/layout/hierarchy4"/>
    <dgm:cxn modelId="{EF4F3FE2-6D41-474B-B958-829FE4B30A7C}" type="presParOf" srcId="{49DF8F33-00C8-4C57-947D-6FB295BC5E0B}" destId="{8935F7D5-9BD6-42CA-8CA0-72E057D6B34D}" srcOrd="0" destOrd="0" presId="urn:microsoft.com/office/officeart/2005/8/layout/hierarchy4"/>
    <dgm:cxn modelId="{7399EB08-59E6-4D4C-85AB-562B1893809B}" type="presParOf" srcId="{8935F7D5-9BD6-42CA-8CA0-72E057D6B34D}" destId="{C8C8197E-6305-413D-AE7A-2D765A45E722}" srcOrd="0" destOrd="0" presId="urn:microsoft.com/office/officeart/2005/8/layout/hierarchy4"/>
    <dgm:cxn modelId="{DF2CACD9-0DC2-4107-B40A-4694ED8B9433}" type="presParOf" srcId="{8935F7D5-9BD6-42CA-8CA0-72E057D6B34D}" destId="{061220AE-192D-4E38-A132-972960C5CC49}" srcOrd="1" destOrd="0" presId="urn:microsoft.com/office/officeart/2005/8/layout/hierarchy4"/>
    <dgm:cxn modelId="{B1E69781-C1DD-4FD2-8AF7-9959D44DB34E}" type="presParOf" srcId="{8935F7D5-9BD6-42CA-8CA0-72E057D6B34D}" destId="{92B55F50-B7C7-40CA-A676-330B451225D2}" srcOrd="2" destOrd="0" presId="urn:microsoft.com/office/officeart/2005/8/layout/hierarchy4"/>
    <dgm:cxn modelId="{A5E3B0E7-DE34-4E33-A4A6-EB8E41C38B6F}" type="presParOf" srcId="{92B55F50-B7C7-40CA-A676-330B451225D2}" destId="{35AECF87-FCFB-4ACB-96D6-B593F5641AED}" srcOrd="0" destOrd="0" presId="urn:microsoft.com/office/officeart/2005/8/layout/hierarchy4"/>
    <dgm:cxn modelId="{8979C95F-5242-4DC7-AFD1-1DDF896FDA26}" type="presParOf" srcId="{35AECF87-FCFB-4ACB-96D6-B593F5641AED}" destId="{41007D0D-801F-4A09-AF8E-411534AA8476}" srcOrd="0" destOrd="0" presId="urn:microsoft.com/office/officeart/2005/8/layout/hierarchy4"/>
    <dgm:cxn modelId="{FCA19CC5-85DC-48AD-9563-E3BA0976F714}" type="presParOf" srcId="{35AECF87-FCFB-4ACB-96D6-B593F5641AED}" destId="{204A399F-7321-43B8-99D7-EB24DA528AC7}" srcOrd="1" destOrd="0" presId="urn:microsoft.com/office/officeart/2005/8/layout/hierarchy4"/>
    <dgm:cxn modelId="{13D049D9-FB0A-4C25-9A24-59B1EA32074A}" type="presParOf" srcId="{35AECF87-FCFB-4ACB-96D6-B593F5641AED}" destId="{70896AFF-AE5D-4C5D-9E92-EA5E0AE6454E}" srcOrd="2" destOrd="0" presId="urn:microsoft.com/office/officeart/2005/8/layout/hierarchy4"/>
    <dgm:cxn modelId="{25380095-3C0C-4936-9D70-B2800DA75F36}" type="presParOf" srcId="{70896AFF-AE5D-4C5D-9E92-EA5E0AE6454E}" destId="{CEED6D9A-04A1-4013-8A9C-7F3C1EA88855}" srcOrd="0" destOrd="0" presId="urn:microsoft.com/office/officeart/2005/8/layout/hierarchy4"/>
    <dgm:cxn modelId="{7DA1E312-3A1E-4500-B87B-135E9CFBD8A8}" type="presParOf" srcId="{CEED6D9A-04A1-4013-8A9C-7F3C1EA88855}" destId="{F9E9D04B-46B0-49DD-B3B4-A1CC7B5D68B8}" srcOrd="0" destOrd="0" presId="urn:microsoft.com/office/officeart/2005/8/layout/hierarchy4"/>
    <dgm:cxn modelId="{5B71EC95-5E77-4861-A6D8-ED7BACF2DD52}" type="presParOf" srcId="{CEED6D9A-04A1-4013-8A9C-7F3C1EA88855}" destId="{7A4001F8-1841-4826-A141-B716959DE3A5}" srcOrd="1" destOrd="0" presId="urn:microsoft.com/office/officeart/2005/8/layout/hierarchy4"/>
    <dgm:cxn modelId="{DD440C56-86E4-45EB-88D1-D950F73BDEFD}" type="presParOf" srcId="{CEED6D9A-04A1-4013-8A9C-7F3C1EA88855}" destId="{B636A10E-9A02-4241-A5B7-4275E34F1C4A}" srcOrd="2" destOrd="0" presId="urn:microsoft.com/office/officeart/2005/8/layout/hierarchy4"/>
    <dgm:cxn modelId="{395CCA78-7373-4744-A864-EE7CD4CFD8D2}" type="presParOf" srcId="{B636A10E-9A02-4241-A5B7-4275E34F1C4A}" destId="{D8B159D6-75BF-4D23-81EF-9AD63DE90941}" srcOrd="0" destOrd="0" presId="urn:microsoft.com/office/officeart/2005/8/layout/hierarchy4"/>
    <dgm:cxn modelId="{6BC79051-A221-4BBA-8DC1-E2D617D4DCF6}" type="presParOf" srcId="{D8B159D6-75BF-4D23-81EF-9AD63DE90941}" destId="{92716BD3-3E09-473B-ADE3-18AF8B39E2CD}" srcOrd="0" destOrd="0" presId="urn:microsoft.com/office/officeart/2005/8/layout/hierarchy4"/>
    <dgm:cxn modelId="{45595481-0549-4F57-9D0F-3BB9B2CE3462}" type="presParOf" srcId="{D8B159D6-75BF-4D23-81EF-9AD63DE90941}" destId="{E3116EF7-C390-44F3-9AFC-BFBF44DF27AA}" srcOrd="1" destOrd="0" presId="urn:microsoft.com/office/officeart/2005/8/layout/hierarchy4"/>
    <dgm:cxn modelId="{8B795A35-2BE8-4558-A801-38AD14A5AA2D}" type="presParOf" srcId="{D8B159D6-75BF-4D23-81EF-9AD63DE90941}" destId="{AA24CAAC-A207-4FF0-AEF8-9AD2FF1446F6}" srcOrd="2" destOrd="0" presId="urn:microsoft.com/office/officeart/2005/8/layout/hierarchy4"/>
    <dgm:cxn modelId="{82E0E78F-8679-4D80-AD48-BACA3F2E5A72}" type="presParOf" srcId="{AA24CAAC-A207-4FF0-AEF8-9AD2FF1446F6}" destId="{7B96A491-03BC-47F7-AA9B-D6CD2DA96263}" srcOrd="0" destOrd="0" presId="urn:microsoft.com/office/officeart/2005/8/layout/hierarchy4"/>
    <dgm:cxn modelId="{D3D33E5F-26E9-4CD0-84C4-6177EBDFA7B7}" type="presParOf" srcId="{7B96A491-03BC-47F7-AA9B-D6CD2DA96263}" destId="{614B3269-F492-4805-8B20-A5F303AF18D0}" srcOrd="0" destOrd="0" presId="urn:microsoft.com/office/officeart/2005/8/layout/hierarchy4"/>
    <dgm:cxn modelId="{FAC1B3CB-7EDD-4DC4-8F84-EEF9B3C55598}" type="presParOf" srcId="{7B96A491-03BC-47F7-AA9B-D6CD2DA96263}" destId="{D0264022-2017-46CD-B5C6-9DD287647FF3}" srcOrd="1" destOrd="0" presId="urn:microsoft.com/office/officeart/2005/8/layout/hierarchy4"/>
    <dgm:cxn modelId="{40C7A8A4-343F-4902-9672-5B973E3BF1B0}" type="presParOf" srcId="{7B96A491-03BC-47F7-AA9B-D6CD2DA96263}" destId="{AB381B52-3C74-4CDA-B3EF-D5983FC5C76A}" srcOrd="2" destOrd="0" presId="urn:microsoft.com/office/officeart/2005/8/layout/hierarchy4"/>
    <dgm:cxn modelId="{7B7F7AD7-C43C-47CF-B0EF-BF51A8B539E7}" type="presParOf" srcId="{AB381B52-3C74-4CDA-B3EF-D5983FC5C76A}" destId="{9C578C74-3352-4E66-A83A-D554E0088B8E}" srcOrd="0" destOrd="0" presId="urn:microsoft.com/office/officeart/2005/8/layout/hierarchy4"/>
    <dgm:cxn modelId="{C97511E8-2F22-4EDD-901A-834B52094A17}" type="presParOf" srcId="{9C578C74-3352-4E66-A83A-D554E0088B8E}" destId="{D7798359-30B7-47FE-9BB3-357F66F4C729}" srcOrd="0" destOrd="0" presId="urn:microsoft.com/office/officeart/2005/8/layout/hierarchy4"/>
    <dgm:cxn modelId="{3558B80A-9F0C-477A-9FA9-A05D078AFB90}" type="presParOf" srcId="{9C578C74-3352-4E66-A83A-D554E0088B8E}" destId="{C2D9EAB6-A2DB-48F5-8904-581A25628E78}" srcOrd="1" destOrd="0" presId="urn:microsoft.com/office/officeart/2005/8/layout/hierarchy4"/>
    <dgm:cxn modelId="{131D8117-246C-47DB-9FE3-B03844EB3743}" type="presParOf" srcId="{BE32FA8B-7078-4ADB-B5C0-7CD6AA1E3302}" destId="{2F7AFC3D-37A5-44D2-8EA0-09D7BD981C9A}" srcOrd="3" destOrd="0" presId="urn:microsoft.com/office/officeart/2005/8/layout/hierarchy4"/>
    <dgm:cxn modelId="{9394D273-69AC-4F97-AC9C-965B6DD3C859}" type="presParOf" srcId="{BE32FA8B-7078-4ADB-B5C0-7CD6AA1E3302}" destId="{EB7B46BE-F43B-4A1E-A669-F6C825738262}" srcOrd="4" destOrd="0" presId="urn:microsoft.com/office/officeart/2005/8/layout/hierarchy4"/>
    <dgm:cxn modelId="{B0F0C492-8BCF-41C4-A027-7229F687F734}" type="presParOf" srcId="{EB7B46BE-F43B-4A1E-A669-F6C825738262}" destId="{0DD1BF98-FBDB-45B5-B316-4FD42D21DF4F}" srcOrd="0" destOrd="0" presId="urn:microsoft.com/office/officeart/2005/8/layout/hierarchy4"/>
    <dgm:cxn modelId="{F21A7E87-BE09-4581-A783-E2B23D9FE9B7}" type="presParOf" srcId="{EB7B46BE-F43B-4A1E-A669-F6C825738262}" destId="{37DE613C-4717-4CFA-B98F-C28711672B0D}" srcOrd="1" destOrd="0" presId="urn:microsoft.com/office/officeart/2005/8/layout/hierarchy4"/>
    <dgm:cxn modelId="{AE0F84AE-98CE-4537-B797-FC7A5F32D5AB}" type="presParOf" srcId="{EB7B46BE-F43B-4A1E-A669-F6C825738262}" destId="{9FC550D5-B102-4FE7-8DB4-D04CBBB0C7E4}" srcOrd="2" destOrd="0" presId="urn:microsoft.com/office/officeart/2005/8/layout/hierarchy4"/>
    <dgm:cxn modelId="{068D29B7-E8B3-4B3A-BB92-B7A27A20614F}" type="presParOf" srcId="{9FC550D5-B102-4FE7-8DB4-D04CBBB0C7E4}" destId="{A3A10215-C023-4B61-9DD1-CE3FDB812CEB}" srcOrd="0" destOrd="0" presId="urn:microsoft.com/office/officeart/2005/8/layout/hierarchy4"/>
    <dgm:cxn modelId="{F5658D9F-5983-4E3A-9F46-FCF68A252A27}" type="presParOf" srcId="{A3A10215-C023-4B61-9DD1-CE3FDB812CEB}" destId="{0BFDD33F-6CF3-4CD5-8EE5-513EC1B17424}" srcOrd="0" destOrd="0" presId="urn:microsoft.com/office/officeart/2005/8/layout/hierarchy4"/>
    <dgm:cxn modelId="{7518E2CE-1553-4104-81FD-A71F7EE27958}" type="presParOf" srcId="{A3A10215-C023-4B61-9DD1-CE3FDB812CEB}" destId="{AE2BDA44-B1F5-4722-A82E-C0EADD553D57}" srcOrd="1" destOrd="0" presId="urn:microsoft.com/office/officeart/2005/8/layout/hierarchy4"/>
    <dgm:cxn modelId="{B081CD84-EE7A-4BF0-A036-7F6CABB362EF}" type="presParOf" srcId="{A3A10215-C023-4B61-9DD1-CE3FDB812CEB}" destId="{23786150-4A0F-4CAD-9BF8-2CF4EFC51B7B}" srcOrd="2" destOrd="0" presId="urn:microsoft.com/office/officeart/2005/8/layout/hierarchy4"/>
    <dgm:cxn modelId="{3836A7DC-4EE5-4AFE-B388-99C988E13DBD}" type="presParOf" srcId="{23786150-4A0F-4CAD-9BF8-2CF4EFC51B7B}" destId="{DADA4FF1-9FF7-464B-A160-85E2006D66AB}" srcOrd="0" destOrd="0" presId="urn:microsoft.com/office/officeart/2005/8/layout/hierarchy4"/>
    <dgm:cxn modelId="{D19951C7-4EE4-47D5-88DF-61AD671F4822}" type="presParOf" srcId="{DADA4FF1-9FF7-464B-A160-85E2006D66AB}" destId="{16AF53AE-A193-46B7-A8C5-B79B87F51423}" srcOrd="0" destOrd="0" presId="urn:microsoft.com/office/officeart/2005/8/layout/hierarchy4"/>
    <dgm:cxn modelId="{B1D63483-11F9-4E30-93D3-9E5A9F9CC46A}" type="presParOf" srcId="{DADA4FF1-9FF7-464B-A160-85E2006D66AB}" destId="{F0F81DCE-BBAF-4448-8C06-FE929F6EFD50}" srcOrd="1" destOrd="0" presId="urn:microsoft.com/office/officeart/2005/8/layout/hierarchy4"/>
    <dgm:cxn modelId="{34028E81-9D73-4473-8F93-C07ABCE331B0}" type="presParOf" srcId="{DADA4FF1-9FF7-464B-A160-85E2006D66AB}" destId="{C7882690-B9B4-4E7B-9A8D-7E4FA15239D1}" srcOrd="2" destOrd="0" presId="urn:microsoft.com/office/officeart/2005/8/layout/hierarchy4"/>
    <dgm:cxn modelId="{CAFD3C55-833F-4617-820A-59F2B9B99B46}" type="presParOf" srcId="{C7882690-B9B4-4E7B-9A8D-7E4FA15239D1}" destId="{433655AD-A900-41AD-8F0F-3CD31838D7EE}" srcOrd="0" destOrd="0" presId="urn:microsoft.com/office/officeart/2005/8/layout/hierarchy4"/>
    <dgm:cxn modelId="{B5810705-C85F-4B55-9EAA-18FC0D0A3894}" type="presParOf" srcId="{433655AD-A900-41AD-8F0F-3CD31838D7EE}" destId="{E4327505-0C43-4871-8757-A50453A0C067}" srcOrd="0" destOrd="0" presId="urn:microsoft.com/office/officeart/2005/8/layout/hierarchy4"/>
    <dgm:cxn modelId="{232EA6D6-DE47-4333-9DBF-7A9EC8210FC7}" type="presParOf" srcId="{433655AD-A900-41AD-8F0F-3CD31838D7EE}" destId="{FA240637-8708-425C-AE8B-749787D27E7F}" srcOrd="1" destOrd="0" presId="urn:microsoft.com/office/officeart/2005/8/layout/hierarchy4"/>
    <dgm:cxn modelId="{F4FFAAEF-C059-4EF8-A799-EDE99AD12896}" type="presParOf" srcId="{433655AD-A900-41AD-8F0F-3CD31838D7EE}" destId="{66E87F13-839F-4F13-92F9-25D1DE1DBE89}" srcOrd="2" destOrd="0" presId="urn:microsoft.com/office/officeart/2005/8/layout/hierarchy4"/>
    <dgm:cxn modelId="{8FA0E130-5BBA-459D-804F-4751A414208E}" type="presParOf" srcId="{66E87F13-839F-4F13-92F9-25D1DE1DBE89}" destId="{59E9A1C9-BF43-46B0-BA12-280660F3E0B5}" srcOrd="0" destOrd="0" presId="urn:microsoft.com/office/officeart/2005/8/layout/hierarchy4"/>
    <dgm:cxn modelId="{BF393B25-4D72-4560-9A18-8B630B677994}" type="presParOf" srcId="{59E9A1C9-BF43-46B0-BA12-280660F3E0B5}" destId="{26A96B2E-8431-4887-87F9-A88D05F1F01E}" srcOrd="0" destOrd="0" presId="urn:microsoft.com/office/officeart/2005/8/layout/hierarchy4"/>
    <dgm:cxn modelId="{0FF6ABB9-1092-4E5F-B415-28BBFCD97638}" type="presParOf" srcId="{59E9A1C9-BF43-46B0-BA12-280660F3E0B5}" destId="{44BE5888-BFB2-42F3-8CFB-F35EA527E485}" srcOrd="1" destOrd="0" presId="urn:microsoft.com/office/officeart/2005/8/layout/hierarchy4"/>
    <dgm:cxn modelId="{1AF140EF-861F-448E-B792-CCD80F826FE9}" type="presParOf" srcId="{59E9A1C9-BF43-46B0-BA12-280660F3E0B5}" destId="{8C91A089-9E02-46C5-B968-BACB80AECC4C}" srcOrd="2" destOrd="0" presId="urn:microsoft.com/office/officeart/2005/8/layout/hierarchy4"/>
    <dgm:cxn modelId="{3DA50195-8869-4379-A36D-A01492F2F191}" type="presParOf" srcId="{8C91A089-9E02-46C5-B968-BACB80AECC4C}" destId="{4CCC690B-26B3-47CA-AEB9-46CDA2E15A25}" srcOrd="0" destOrd="0" presId="urn:microsoft.com/office/officeart/2005/8/layout/hierarchy4"/>
    <dgm:cxn modelId="{48498F5C-3275-48C7-872C-54AEC6343711}" type="presParOf" srcId="{4CCC690B-26B3-47CA-AEB9-46CDA2E15A25}" destId="{8E8AC1E9-FB6F-42A5-9474-FD92A989D567}" srcOrd="0" destOrd="0" presId="urn:microsoft.com/office/officeart/2005/8/layout/hierarchy4"/>
    <dgm:cxn modelId="{B4E1AC73-FB25-4625-8115-A9C39F493053}" type="presParOf" srcId="{4CCC690B-26B3-47CA-AEB9-46CDA2E15A25}" destId="{0A410C9B-3DF5-4E41-8896-D54FC96A86A9}" srcOrd="1" destOrd="0" presId="urn:microsoft.com/office/officeart/2005/8/layout/hierarchy4"/>
    <dgm:cxn modelId="{58182A49-F875-4626-B51C-A7424783D7F9}" type="presParOf" srcId="{4CCC690B-26B3-47CA-AEB9-46CDA2E15A25}" destId="{244BCC4F-DF14-434C-801F-C854F38E0855}" srcOrd="2" destOrd="0" presId="urn:microsoft.com/office/officeart/2005/8/layout/hierarchy4"/>
    <dgm:cxn modelId="{B99A6D59-A570-429E-AE89-D1238EB7D621}" type="presParOf" srcId="{244BCC4F-DF14-434C-801F-C854F38E0855}" destId="{66AE5943-CD57-4B0A-B8A1-D1F6E298E33B}" srcOrd="0" destOrd="0" presId="urn:microsoft.com/office/officeart/2005/8/layout/hierarchy4"/>
    <dgm:cxn modelId="{355E7BE3-DA45-4140-BAA8-8A081ED8BDE8}" type="presParOf" srcId="{66AE5943-CD57-4B0A-B8A1-D1F6E298E33B}" destId="{E4A8A91F-C72F-42C4-9F11-3F9AA5B7D093}" srcOrd="0" destOrd="0" presId="urn:microsoft.com/office/officeart/2005/8/layout/hierarchy4"/>
    <dgm:cxn modelId="{8C98FC86-48FA-4866-BA7C-760B5BAEF42F}" type="presParOf" srcId="{66AE5943-CD57-4B0A-B8A1-D1F6E298E33B}" destId="{BDB035FB-6BDA-4635-83F3-59ED0841BC23}"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E075476-E9CA-4A59-A127-31223E8D37A1}"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ru-RU"/>
        </a:p>
      </dgm:t>
    </dgm:pt>
    <dgm:pt modelId="{946393D2-3BB5-4D19-BAF6-84B7339845C4}">
      <dgm:prSet phldrT="[Текст]" custT="1">
        <dgm:style>
          <a:lnRef idx="3">
            <a:schemeClr val="lt1"/>
          </a:lnRef>
          <a:fillRef idx="1">
            <a:schemeClr val="accent2"/>
          </a:fillRef>
          <a:effectRef idx="1">
            <a:schemeClr val="accent2"/>
          </a:effectRef>
          <a:fontRef idx="minor">
            <a:schemeClr val="lt1"/>
          </a:fontRef>
        </dgm:style>
      </dgm:prSet>
      <dgm:spPr/>
      <dgm:t>
        <a:bodyPr/>
        <a:lstStyle/>
        <a:p>
          <a:r>
            <a:rPr lang="ru-RU" sz="1400" b="1" dirty="0" smtClean="0">
              <a:solidFill>
                <a:schemeClr val="accent1">
                  <a:lumMod val="50000"/>
                </a:schemeClr>
              </a:solidFill>
              <a:latin typeface="Times New Roman" panose="02020603050405020304" pitchFamily="18" charset="0"/>
              <a:cs typeface="Times New Roman" panose="02020603050405020304" pitchFamily="18" charset="0"/>
            </a:rPr>
            <a:t>Достижение значений показателей (индикаторов) </a:t>
          </a:r>
          <a:endParaRPr lang="ru-RU" sz="1400" b="1" dirty="0">
            <a:solidFill>
              <a:schemeClr val="accent1">
                <a:lumMod val="50000"/>
              </a:schemeClr>
            </a:solidFill>
            <a:latin typeface="Times New Roman" panose="02020603050405020304" pitchFamily="18" charset="0"/>
            <a:cs typeface="Times New Roman" panose="02020603050405020304" pitchFamily="18" charset="0"/>
          </a:endParaRPr>
        </a:p>
      </dgm:t>
    </dgm:pt>
    <dgm:pt modelId="{6D4C3ED2-39E1-4137-9A50-9D8AF25F37D5}" type="parTrans" cxnId="{177B1604-DECB-437F-BD0A-A555EEF6E09F}">
      <dgm:prSet/>
      <dgm:spPr/>
      <dgm:t>
        <a:bodyPr/>
        <a:lstStyle/>
        <a:p>
          <a:endParaRPr lang="ru-RU" sz="1100" b="1">
            <a:latin typeface="Times New Roman" panose="02020603050405020304" pitchFamily="18" charset="0"/>
            <a:cs typeface="Times New Roman" panose="02020603050405020304" pitchFamily="18" charset="0"/>
          </a:endParaRPr>
        </a:p>
      </dgm:t>
    </dgm:pt>
    <dgm:pt modelId="{E900975D-4121-430B-8FA3-BEFE3EC45817}" type="sibTrans" cxnId="{177B1604-DECB-437F-BD0A-A555EEF6E09F}">
      <dgm:prSet/>
      <dgm:spPr/>
      <dgm:t>
        <a:bodyPr/>
        <a:lstStyle/>
        <a:p>
          <a:endParaRPr lang="ru-RU" sz="1100" b="1">
            <a:latin typeface="Times New Roman" panose="02020603050405020304" pitchFamily="18" charset="0"/>
            <a:cs typeface="Times New Roman" panose="02020603050405020304" pitchFamily="18" charset="0"/>
          </a:endParaRPr>
        </a:p>
      </dgm:t>
    </dgm:pt>
    <dgm:pt modelId="{5A6BA2F8-AB86-4FEA-9FCE-F9FA52A7F9A0}">
      <dgm:prSet phldrT="[Текст]"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2017 план</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6CA8BE2D-8B63-444F-91FB-8F9AAFFFD516}" type="parTrans" cxnId="{85E56FFB-E071-40C7-BFC1-E9508A75A379}">
      <dgm:prSet/>
      <dgm:spPr/>
      <dgm:t>
        <a:bodyPr/>
        <a:lstStyle/>
        <a:p>
          <a:endParaRPr lang="ru-RU" sz="1100" b="1">
            <a:latin typeface="Times New Roman" panose="02020603050405020304" pitchFamily="18" charset="0"/>
            <a:cs typeface="Times New Roman" panose="02020603050405020304" pitchFamily="18" charset="0"/>
          </a:endParaRPr>
        </a:p>
      </dgm:t>
    </dgm:pt>
    <dgm:pt modelId="{C6F24F42-97B0-4B65-A4C6-FEB3AD0E1596}" type="sibTrans" cxnId="{85E56FFB-E071-40C7-BFC1-E9508A75A379}">
      <dgm:prSet/>
      <dgm:spPr/>
      <dgm:t>
        <a:bodyPr/>
        <a:lstStyle/>
        <a:p>
          <a:endParaRPr lang="ru-RU" sz="1100" b="1">
            <a:latin typeface="Times New Roman" panose="02020603050405020304" pitchFamily="18" charset="0"/>
            <a:cs typeface="Times New Roman" panose="02020603050405020304" pitchFamily="18" charset="0"/>
          </a:endParaRPr>
        </a:p>
      </dgm:t>
    </dgm:pt>
    <dgm:pt modelId="{7711325B-E859-44FE-8B41-57F9AFDCA54B}">
      <dgm:prSet phldrT="[Текст]"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2017 факт</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2BF8A7FD-5B45-414F-8537-22861CA0057A}" type="parTrans" cxnId="{605000A8-E9A8-4E12-A1C8-8FA726E7C9AE}">
      <dgm:prSet/>
      <dgm:spPr/>
      <dgm:t>
        <a:bodyPr/>
        <a:lstStyle/>
        <a:p>
          <a:endParaRPr lang="ru-RU" sz="1100" b="1">
            <a:latin typeface="Times New Roman" panose="02020603050405020304" pitchFamily="18" charset="0"/>
            <a:cs typeface="Times New Roman" panose="02020603050405020304" pitchFamily="18" charset="0"/>
          </a:endParaRPr>
        </a:p>
      </dgm:t>
    </dgm:pt>
    <dgm:pt modelId="{A670FA7C-7403-44C0-BA19-83B2BA693E61}" type="sibTrans" cxnId="{605000A8-E9A8-4E12-A1C8-8FA726E7C9AE}">
      <dgm:prSet/>
      <dgm:spPr/>
      <dgm:t>
        <a:bodyPr/>
        <a:lstStyle/>
        <a:p>
          <a:endParaRPr lang="ru-RU" sz="1100" b="1">
            <a:latin typeface="Times New Roman" panose="02020603050405020304" pitchFamily="18" charset="0"/>
            <a:cs typeface="Times New Roman" panose="02020603050405020304" pitchFamily="18" charset="0"/>
          </a:endParaRPr>
        </a:p>
      </dgm:t>
    </dgm:pt>
    <dgm:pt modelId="{CD119780-6575-4106-AE5B-2CC6B48E5482}">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59,0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A99EC59D-97F4-424A-A28E-01E77005439E}" type="parTrans" cxnId="{7C2E5991-6D03-4679-BB46-318B01A66142}">
      <dgm:prSet/>
      <dgm:spPr/>
      <dgm:t>
        <a:bodyPr/>
        <a:lstStyle/>
        <a:p>
          <a:endParaRPr lang="ru-RU" sz="1100" b="1">
            <a:latin typeface="Times New Roman" panose="02020603050405020304" pitchFamily="18" charset="0"/>
            <a:cs typeface="Times New Roman" panose="02020603050405020304" pitchFamily="18" charset="0"/>
          </a:endParaRPr>
        </a:p>
      </dgm:t>
    </dgm:pt>
    <dgm:pt modelId="{3BBBAA4F-305C-4E5F-BBCB-DE1B8ED5978A}" type="sibTrans" cxnId="{7C2E5991-6D03-4679-BB46-318B01A66142}">
      <dgm:prSet/>
      <dgm:spPr/>
      <dgm:t>
        <a:bodyPr/>
        <a:lstStyle/>
        <a:p>
          <a:endParaRPr lang="ru-RU" sz="1100" b="1">
            <a:latin typeface="Times New Roman" panose="02020603050405020304" pitchFamily="18" charset="0"/>
            <a:cs typeface="Times New Roman" panose="02020603050405020304" pitchFamily="18" charset="0"/>
          </a:endParaRPr>
        </a:p>
      </dgm:t>
    </dgm:pt>
    <dgm:pt modelId="{B34B6A16-5EF9-4B63-A5E4-12B190B34880}">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59,5</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3047CE4C-FF19-4B45-8312-79C9A6EA38F8}" type="parTrans" cxnId="{8F1F720A-D988-4739-9FFF-05E5C9E9A372}">
      <dgm:prSet/>
      <dgm:spPr/>
      <dgm:t>
        <a:bodyPr/>
        <a:lstStyle/>
        <a:p>
          <a:endParaRPr lang="ru-RU" sz="1100" b="1">
            <a:latin typeface="Times New Roman" panose="02020603050405020304" pitchFamily="18" charset="0"/>
            <a:cs typeface="Times New Roman" panose="02020603050405020304" pitchFamily="18" charset="0"/>
          </a:endParaRPr>
        </a:p>
      </dgm:t>
    </dgm:pt>
    <dgm:pt modelId="{844E05AD-2AB6-4319-9130-67827496C360}" type="sibTrans" cxnId="{8F1F720A-D988-4739-9FFF-05E5C9E9A372}">
      <dgm:prSet/>
      <dgm:spPr/>
      <dgm:t>
        <a:bodyPr/>
        <a:lstStyle/>
        <a:p>
          <a:endParaRPr lang="ru-RU" sz="1100" b="1">
            <a:latin typeface="Times New Roman" panose="02020603050405020304" pitchFamily="18" charset="0"/>
            <a:cs typeface="Times New Roman" panose="02020603050405020304" pitchFamily="18" charset="0"/>
          </a:endParaRPr>
        </a:p>
      </dgm:t>
    </dgm:pt>
    <dgm:pt modelId="{93520637-36B3-4AB9-B949-92D55141E733}">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35</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5E02305-DAD8-4809-8067-42DAD00486AD}" type="parTrans" cxnId="{63612CDA-BBAA-48D8-BF07-558BDAD747A0}">
      <dgm:prSet/>
      <dgm:spPr/>
      <dgm:t>
        <a:bodyPr/>
        <a:lstStyle/>
        <a:p>
          <a:endParaRPr lang="ru-RU" sz="1100" b="1">
            <a:latin typeface="Times New Roman" panose="02020603050405020304" pitchFamily="18" charset="0"/>
            <a:cs typeface="Times New Roman" panose="02020603050405020304" pitchFamily="18" charset="0"/>
          </a:endParaRPr>
        </a:p>
      </dgm:t>
    </dgm:pt>
    <dgm:pt modelId="{59CBCFDE-87C7-4CA0-895C-10567390C816}" type="sibTrans" cxnId="{63612CDA-BBAA-48D8-BF07-558BDAD747A0}">
      <dgm:prSet/>
      <dgm:spPr/>
      <dgm:t>
        <a:bodyPr/>
        <a:lstStyle/>
        <a:p>
          <a:endParaRPr lang="ru-RU" sz="1100" b="1">
            <a:latin typeface="Times New Roman" panose="02020603050405020304" pitchFamily="18" charset="0"/>
            <a:cs typeface="Times New Roman" panose="02020603050405020304" pitchFamily="18" charset="0"/>
          </a:endParaRPr>
        </a:p>
      </dgm:t>
    </dgm:pt>
    <dgm:pt modelId="{9A0A1B48-08CE-44F2-8C66-5814C06EE4CC}">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35</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29FE6CB6-1907-439D-BB9A-57865C4A7A77}" type="parTrans" cxnId="{B7EC6DDD-6433-44EC-9FD5-BD8BA88E6613}">
      <dgm:prSet/>
      <dgm:spPr/>
      <dgm:t>
        <a:bodyPr/>
        <a:lstStyle/>
        <a:p>
          <a:endParaRPr lang="ru-RU" sz="1100" b="1">
            <a:latin typeface="Times New Roman" panose="02020603050405020304" pitchFamily="18" charset="0"/>
            <a:cs typeface="Times New Roman" panose="02020603050405020304" pitchFamily="18" charset="0"/>
          </a:endParaRPr>
        </a:p>
      </dgm:t>
    </dgm:pt>
    <dgm:pt modelId="{26501B87-1556-4F1B-A703-D81F2BA2DB5B}" type="sibTrans" cxnId="{B7EC6DDD-6433-44EC-9FD5-BD8BA88E6613}">
      <dgm:prSet/>
      <dgm:spPr/>
      <dgm:t>
        <a:bodyPr/>
        <a:lstStyle/>
        <a:p>
          <a:endParaRPr lang="ru-RU" sz="1100" b="1">
            <a:latin typeface="Times New Roman" panose="02020603050405020304" pitchFamily="18" charset="0"/>
            <a:cs typeface="Times New Roman" panose="02020603050405020304" pitchFamily="18" charset="0"/>
          </a:endParaRPr>
        </a:p>
      </dgm:t>
    </dgm:pt>
    <dgm:pt modelId="{44367D81-039C-4579-8E09-66CAF90F5041}">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22,3</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67B6E404-88D1-4D88-A32E-7761881B20C7}" type="parTrans" cxnId="{0DC76281-AE6D-4D6E-81A2-1B2B3B2AF0AA}">
      <dgm:prSet/>
      <dgm:spPr/>
      <dgm:t>
        <a:bodyPr/>
        <a:lstStyle/>
        <a:p>
          <a:endParaRPr lang="ru-RU" sz="1100" b="1">
            <a:latin typeface="Times New Roman" panose="02020603050405020304" pitchFamily="18" charset="0"/>
            <a:cs typeface="Times New Roman" panose="02020603050405020304" pitchFamily="18" charset="0"/>
          </a:endParaRPr>
        </a:p>
      </dgm:t>
    </dgm:pt>
    <dgm:pt modelId="{F7E1C861-8795-4EA1-A76A-EE2CB6232346}" type="sibTrans" cxnId="{0DC76281-AE6D-4D6E-81A2-1B2B3B2AF0AA}">
      <dgm:prSet/>
      <dgm:spPr/>
      <dgm:t>
        <a:bodyPr/>
        <a:lstStyle/>
        <a:p>
          <a:endParaRPr lang="ru-RU" sz="1100" b="1">
            <a:latin typeface="Times New Roman" panose="02020603050405020304" pitchFamily="18" charset="0"/>
            <a:cs typeface="Times New Roman" panose="02020603050405020304" pitchFamily="18" charset="0"/>
          </a:endParaRPr>
        </a:p>
      </dgm:t>
    </dgm:pt>
    <dgm:pt modelId="{614AF9F2-E1A1-4D10-882A-EB6B0D669FCA}">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23,9</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5B0591E8-42AF-40BA-A11A-3996F9B13E48}" type="parTrans" cxnId="{F1D9D270-AECF-4F03-87DB-1FE8BCAFEC8D}">
      <dgm:prSet/>
      <dgm:spPr/>
      <dgm:t>
        <a:bodyPr/>
        <a:lstStyle/>
        <a:p>
          <a:endParaRPr lang="ru-RU" sz="1100" b="1">
            <a:latin typeface="Times New Roman" panose="02020603050405020304" pitchFamily="18" charset="0"/>
            <a:cs typeface="Times New Roman" panose="02020603050405020304" pitchFamily="18" charset="0"/>
          </a:endParaRPr>
        </a:p>
      </dgm:t>
    </dgm:pt>
    <dgm:pt modelId="{A52C1518-95AA-4EDF-99FF-93D999EDDD4A}" type="sibTrans" cxnId="{F1D9D270-AECF-4F03-87DB-1FE8BCAFEC8D}">
      <dgm:prSet/>
      <dgm:spPr/>
      <dgm:t>
        <a:bodyPr/>
        <a:lstStyle/>
        <a:p>
          <a:endParaRPr lang="ru-RU" sz="1100" b="1">
            <a:latin typeface="Times New Roman" panose="02020603050405020304" pitchFamily="18" charset="0"/>
            <a:cs typeface="Times New Roman" panose="02020603050405020304" pitchFamily="18" charset="0"/>
          </a:endParaRPr>
        </a:p>
      </dgm:t>
    </dgm:pt>
    <dgm:pt modelId="{9C715FE5-31CA-4541-A958-D2C730C134E0}">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66,0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536A8C1B-37CE-4FCD-A098-830552423D53}" type="parTrans" cxnId="{3309F21D-4431-4903-BB3C-90427A73504C}">
      <dgm:prSet/>
      <dgm:spPr/>
      <dgm:t>
        <a:bodyPr/>
        <a:lstStyle/>
        <a:p>
          <a:endParaRPr lang="ru-RU" sz="1100" b="1">
            <a:latin typeface="Times New Roman" panose="02020603050405020304" pitchFamily="18" charset="0"/>
            <a:cs typeface="Times New Roman" panose="02020603050405020304" pitchFamily="18" charset="0"/>
          </a:endParaRPr>
        </a:p>
      </dgm:t>
    </dgm:pt>
    <dgm:pt modelId="{B132F376-D606-4DE2-9BBB-04499697516A}" type="sibTrans" cxnId="{3309F21D-4431-4903-BB3C-90427A73504C}">
      <dgm:prSet/>
      <dgm:spPr/>
      <dgm:t>
        <a:bodyPr/>
        <a:lstStyle/>
        <a:p>
          <a:endParaRPr lang="ru-RU" sz="1100" b="1">
            <a:latin typeface="Times New Roman" panose="02020603050405020304" pitchFamily="18" charset="0"/>
            <a:cs typeface="Times New Roman" panose="02020603050405020304" pitchFamily="18" charset="0"/>
          </a:endParaRPr>
        </a:p>
      </dgm:t>
    </dgm:pt>
    <dgm:pt modelId="{BE98D1AB-A280-4D0B-A815-73E57FD87EC3}">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82,7</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CDDECA34-9841-4A92-959B-4DB892243F64}" type="parTrans" cxnId="{15B242EC-11A3-40F7-B2A4-A7E917E37951}">
      <dgm:prSet/>
      <dgm:spPr/>
      <dgm:t>
        <a:bodyPr/>
        <a:lstStyle/>
        <a:p>
          <a:endParaRPr lang="ru-RU" sz="1100" b="1">
            <a:latin typeface="Times New Roman" panose="02020603050405020304" pitchFamily="18" charset="0"/>
            <a:cs typeface="Times New Roman" panose="02020603050405020304" pitchFamily="18" charset="0"/>
          </a:endParaRPr>
        </a:p>
      </dgm:t>
    </dgm:pt>
    <dgm:pt modelId="{2FD537BC-8C4D-4BAF-9555-CDCB9FCAC8F1}" type="sibTrans" cxnId="{15B242EC-11A3-40F7-B2A4-A7E917E37951}">
      <dgm:prSet/>
      <dgm:spPr/>
      <dgm:t>
        <a:bodyPr/>
        <a:lstStyle/>
        <a:p>
          <a:endParaRPr lang="ru-RU" sz="1100" b="1">
            <a:latin typeface="Times New Roman" panose="02020603050405020304" pitchFamily="18" charset="0"/>
            <a:cs typeface="Times New Roman" panose="02020603050405020304" pitchFamily="18" charset="0"/>
          </a:endParaRPr>
        </a:p>
      </dgm:t>
    </dgm:pt>
    <dgm:pt modelId="{8536FD6B-8AD2-4A43-B337-6FD60B3FD4B2}">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6</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AE96D71A-01B8-4654-A8DF-88EC5108171C}" type="parTrans" cxnId="{9C500218-733C-43E7-BB06-892635C0F7E2}">
      <dgm:prSet/>
      <dgm:spPr/>
      <dgm:t>
        <a:bodyPr/>
        <a:lstStyle/>
        <a:p>
          <a:endParaRPr lang="ru-RU" sz="1100" b="1">
            <a:latin typeface="Times New Roman" panose="02020603050405020304" pitchFamily="18" charset="0"/>
            <a:cs typeface="Times New Roman" panose="02020603050405020304" pitchFamily="18" charset="0"/>
          </a:endParaRPr>
        </a:p>
      </dgm:t>
    </dgm:pt>
    <dgm:pt modelId="{60DD4894-6B75-4AA7-A724-54B5BA9C59B6}" type="sibTrans" cxnId="{9C500218-733C-43E7-BB06-892635C0F7E2}">
      <dgm:prSet/>
      <dgm:spPr/>
      <dgm:t>
        <a:bodyPr/>
        <a:lstStyle/>
        <a:p>
          <a:endParaRPr lang="ru-RU" sz="1100" b="1">
            <a:latin typeface="Times New Roman" panose="02020603050405020304" pitchFamily="18" charset="0"/>
            <a:cs typeface="Times New Roman" panose="02020603050405020304" pitchFamily="18" charset="0"/>
          </a:endParaRPr>
        </a:p>
      </dgm:t>
    </dgm:pt>
    <dgm:pt modelId="{4D9EF634-1BF2-4A35-90CA-8A6D73717D8F}">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7</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D6488317-C95D-43C5-9B8A-714D8EF3A555}" type="parTrans" cxnId="{EE08F3E1-4048-489C-B5CE-A9EE78DAE2A6}">
      <dgm:prSet/>
      <dgm:spPr/>
      <dgm:t>
        <a:bodyPr/>
        <a:lstStyle/>
        <a:p>
          <a:endParaRPr lang="ru-RU" sz="1100" b="1">
            <a:latin typeface="Times New Roman" panose="02020603050405020304" pitchFamily="18" charset="0"/>
            <a:cs typeface="Times New Roman" panose="02020603050405020304" pitchFamily="18" charset="0"/>
          </a:endParaRPr>
        </a:p>
      </dgm:t>
    </dgm:pt>
    <dgm:pt modelId="{0BFC9299-BE1F-43E4-88A9-E9437E2FDE3A}" type="sibTrans" cxnId="{EE08F3E1-4048-489C-B5CE-A9EE78DAE2A6}">
      <dgm:prSet/>
      <dgm:spPr/>
      <dgm:t>
        <a:bodyPr/>
        <a:lstStyle/>
        <a:p>
          <a:endParaRPr lang="ru-RU" sz="1100" b="1">
            <a:latin typeface="Times New Roman" panose="02020603050405020304" pitchFamily="18" charset="0"/>
            <a:cs typeface="Times New Roman" panose="02020603050405020304" pitchFamily="18" charset="0"/>
          </a:endParaRPr>
        </a:p>
      </dgm:t>
    </dgm:pt>
    <dgm:pt modelId="{62031802-0EE5-47DF-BB1F-2C84A19F6746}">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2018</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43DD85C8-BF2E-4808-BFA8-3211ED494E6D}" type="parTrans" cxnId="{C6FEAE20-8BA5-48CC-BD38-7150DFBE6AEC}">
      <dgm:prSet/>
      <dgm:spPr/>
      <dgm:t>
        <a:bodyPr/>
        <a:lstStyle/>
        <a:p>
          <a:endParaRPr lang="ru-RU" b="1">
            <a:latin typeface="Times New Roman" panose="02020603050405020304" pitchFamily="18" charset="0"/>
            <a:cs typeface="Times New Roman" panose="02020603050405020304" pitchFamily="18" charset="0"/>
          </a:endParaRPr>
        </a:p>
      </dgm:t>
    </dgm:pt>
    <dgm:pt modelId="{35694793-DDF3-4ECC-9AA3-AC178B8D026F}" type="sibTrans" cxnId="{C6FEAE20-8BA5-48CC-BD38-7150DFBE6AEC}">
      <dgm:prSet/>
      <dgm:spPr/>
      <dgm:t>
        <a:bodyPr/>
        <a:lstStyle/>
        <a:p>
          <a:endParaRPr lang="ru-RU" b="1">
            <a:latin typeface="Times New Roman" panose="02020603050405020304" pitchFamily="18" charset="0"/>
            <a:cs typeface="Times New Roman" panose="02020603050405020304" pitchFamily="18" charset="0"/>
          </a:endParaRPr>
        </a:p>
      </dgm:t>
    </dgm:pt>
    <dgm:pt modelId="{89E09F27-5F73-400B-AE18-4421B9895F64}">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2019</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16B02458-69C3-4316-A805-FC6C92C26552}" type="parTrans" cxnId="{A87D5022-47CD-4FFB-9BAD-37B8F3D26BB3}">
      <dgm:prSet/>
      <dgm:spPr/>
      <dgm:t>
        <a:bodyPr/>
        <a:lstStyle/>
        <a:p>
          <a:endParaRPr lang="ru-RU" b="1">
            <a:latin typeface="Times New Roman" panose="02020603050405020304" pitchFamily="18" charset="0"/>
            <a:cs typeface="Times New Roman" panose="02020603050405020304" pitchFamily="18" charset="0"/>
          </a:endParaRPr>
        </a:p>
      </dgm:t>
    </dgm:pt>
    <dgm:pt modelId="{FA1CF671-CE5A-43BE-A489-E153F0F8811C}" type="sibTrans" cxnId="{A87D5022-47CD-4FFB-9BAD-37B8F3D26BB3}">
      <dgm:prSet/>
      <dgm:spPr/>
      <dgm:t>
        <a:bodyPr/>
        <a:lstStyle/>
        <a:p>
          <a:endParaRPr lang="ru-RU" b="1">
            <a:latin typeface="Times New Roman" panose="02020603050405020304" pitchFamily="18" charset="0"/>
            <a:cs typeface="Times New Roman" panose="02020603050405020304" pitchFamily="18" charset="0"/>
          </a:endParaRPr>
        </a:p>
      </dgm:t>
    </dgm:pt>
    <dgm:pt modelId="{9E496AFB-5861-4A0B-A059-7AF344913280}">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2020</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6435703E-03C2-4EC2-8B8A-0AC2F1B8426B}" type="parTrans" cxnId="{23044D7B-7184-4077-9554-9305FEDD03E9}">
      <dgm:prSet/>
      <dgm:spPr/>
      <dgm:t>
        <a:bodyPr/>
        <a:lstStyle/>
        <a:p>
          <a:endParaRPr lang="ru-RU" b="1">
            <a:latin typeface="Times New Roman" panose="02020603050405020304" pitchFamily="18" charset="0"/>
            <a:cs typeface="Times New Roman" panose="02020603050405020304" pitchFamily="18" charset="0"/>
          </a:endParaRPr>
        </a:p>
      </dgm:t>
    </dgm:pt>
    <dgm:pt modelId="{7097F666-B696-4074-BF8E-24ADA840ED3B}" type="sibTrans" cxnId="{23044D7B-7184-4077-9554-9305FEDD03E9}">
      <dgm:prSet/>
      <dgm:spPr/>
      <dgm:t>
        <a:bodyPr/>
        <a:lstStyle/>
        <a:p>
          <a:endParaRPr lang="ru-RU" b="1">
            <a:latin typeface="Times New Roman" panose="02020603050405020304" pitchFamily="18" charset="0"/>
            <a:cs typeface="Times New Roman" panose="02020603050405020304" pitchFamily="18" charset="0"/>
          </a:endParaRPr>
        </a:p>
      </dgm:t>
    </dgm:pt>
    <dgm:pt modelId="{C9C8B06B-C833-4D4A-8595-4BF5AEB204E9}">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18,1</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4028F24-BEA5-47F9-87C0-7BDFCA43F3CF}" type="parTrans" cxnId="{6097BCC7-A1B5-404F-B699-13105664B528}">
      <dgm:prSet/>
      <dgm:spPr/>
      <dgm:t>
        <a:bodyPr/>
        <a:lstStyle/>
        <a:p>
          <a:endParaRPr lang="ru-RU" b="1">
            <a:latin typeface="Times New Roman" panose="02020603050405020304" pitchFamily="18" charset="0"/>
            <a:cs typeface="Times New Roman" panose="02020603050405020304" pitchFamily="18" charset="0"/>
          </a:endParaRPr>
        </a:p>
      </dgm:t>
    </dgm:pt>
    <dgm:pt modelId="{42D8C6A1-5C03-413A-99EF-223F18F536EB}" type="sibTrans" cxnId="{6097BCC7-A1B5-404F-B699-13105664B528}">
      <dgm:prSet/>
      <dgm:spPr/>
      <dgm:t>
        <a:bodyPr/>
        <a:lstStyle/>
        <a:p>
          <a:endParaRPr lang="ru-RU" b="1">
            <a:latin typeface="Times New Roman" panose="02020603050405020304" pitchFamily="18" charset="0"/>
            <a:cs typeface="Times New Roman" panose="02020603050405020304" pitchFamily="18" charset="0"/>
          </a:endParaRPr>
        </a:p>
      </dgm:t>
    </dgm:pt>
    <dgm:pt modelId="{66E38241-E965-439E-997F-74C14C213F23}">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61,0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609CD11E-CAF4-4D39-A7D8-415A69AFCAA7}" type="parTrans" cxnId="{44D2D85A-6F4C-4ABC-8C2D-B28977898080}">
      <dgm:prSet/>
      <dgm:spPr/>
      <dgm:t>
        <a:bodyPr/>
        <a:lstStyle/>
        <a:p>
          <a:endParaRPr lang="ru-RU" b="1">
            <a:latin typeface="Times New Roman" panose="02020603050405020304" pitchFamily="18" charset="0"/>
            <a:cs typeface="Times New Roman" panose="02020603050405020304" pitchFamily="18" charset="0"/>
          </a:endParaRPr>
        </a:p>
      </dgm:t>
    </dgm:pt>
    <dgm:pt modelId="{4CC6C1EC-DF57-4C81-9B03-3A17304C52E6}" type="sibTrans" cxnId="{44D2D85A-6F4C-4ABC-8C2D-B28977898080}">
      <dgm:prSet/>
      <dgm:spPr/>
      <dgm:t>
        <a:bodyPr/>
        <a:lstStyle/>
        <a:p>
          <a:endParaRPr lang="ru-RU" b="1">
            <a:latin typeface="Times New Roman" panose="02020603050405020304" pitchFamily="18" charset="0"/>
            <a:cs typeface="Times New Roman" panose="02020603050405020304" pitchFamily="18" charset="0"/>
          </a:endParaRPr>
        </a:p>
      </dgm:t>
    </dgm:pt>
    <dgm:pt modelId="{D1936ACF-1E69-4953-BA37-9ADE2EF12E41}">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40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A530724B-D4A2-46C1-8717-7F7FB05E23A3}" type="parTrans" cxnId="{9D786EF0-2F4F-40F5-8C60-398E9181FD35}">
      <dgm:prSet/>
      <dgm:spPr/>
      <dgm:t>
        <a:bodyPr/>
        <a:lstStyle/>
        <a:p>
          <a:endParaRPr lang="ru-RU" b="1">
            <a:latin typeface="Times New Roman" panose="02020603050405020304" pitchFamily="18" charset="0"/>
            <a:cs typeface="Times New Roman" panose="02020603050405020304" pitchFamily="18" charset="0"/>
          </a:endParaRPr>
        </a:p>
      </dgm:t>
    </dgm:pt>
    <dgm:pt modelId="{7319F631-09B1-48CB-BAF7-8445C5AC1618}" type="sibTrans" cxnId="{9D786EF0-2F4F-40F5-8C60-398E9181FD35}">
      <dgm:prSet/>
      <dgm:spPr/>
      <dgm:t>
        <a:bodyPr/>
        <a:lstStyle/>
        <a:p>
          <a:endParaRPr lang="ru-RU" b="1">
            <a:latin typeface="Times New Roman" panose="02020603050405020304" pitchFamily="18" charset="0"/>
            <a:cs typeface="Times New Roman" panose="02020603050405020304" pitchFamily="18" charset="0"/>
          </a:endParaRPr>
        </a:p>
      </dgm:t>
    </dgm:pt>
    <dgm:pt modelId="{4E5A1869-57DF-4BD2-89F2-0FF412DDC036}">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23,2</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2DD1E431-BE19-4798-89F6-2A2AA8604FD1}" type="parTrans" cxnId="{563B7135-C296-437E-86BC-71C9BF75CBD3}">
      <dgm:prSet/>
      <dgm:spPr/>
      <dgm:t>
        <a:bodyPr/>
        <a:lstStyle/>
        <a:p>
          <a:endParaRPr lang="ru-RU" b="1">
            <a:latin typeface="Times New Roman" panose="02020603050405020304" pitchFamily="18" charset="0"/>
            <a:cs typeface="Times New Roman" panose="02020603050405020304" pitchFamily="18" charset="0"/>
          </a:endParaRPr>
        </a:p>
      </dgm:t>
    </dgm:pt>
    <dgm:pt modelId="{1FD46F6E-8EE6-451E-A6B4-3FA6056BD416}" type="sibTrans" cxnId="{563B7135-C296-437E-86BC-71C9BF75CBD3}">
      <dgm:prSet/>
      <dgm:spPr/>
      <dgm:t>
        <a:bodyPr/>
        <a:lstStyle/>
        <a:p>
          <a:endParaRPr lang="ru-RU" b="1">
            <a:latin typeface="Times New Roman" panose="02020603050405020304" pitchFamily="18" charset="0"/>
            <a:cs typeface="Times New Roman" panose="02020603050405020304" pitchFamily="18" charset="0"/>
          </a:endParaRPr>
        </a:p>
      </dgm:t>
    </dgm:pt>
    <dgm:pt modelId="{F0AF63A1-E6C3-48D7-BA15-2982A4DC912D}">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68,0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DFC5A12C-CC91-4A63-8252-41799CA3AEAA}" type="parTrans" cxnId="{2E3A4B0A-C6F1-498B-A616-AF6C3935B080}">
      <dgm:prSet/>
      <dgm:spPr/>
      <dgm:t>
        <a:bodyPr/>
        <a:lstStyle/>
        <a:p>
          <a:endParaRPr lang="ru-RU" b="1">
            <a:latin typeface="Times New Roman" panose="02020603050405020304" pitchFamily="18" charset="0"/>
            <a:cs typeface="Times New Roman" panose="02020603050405020304" pitchFamily="18" charset="0"/>
          </a:endParaRPr>
        </a:p>
      </dgm:t>
    </dgm:pt>
    <dgm:pt modelId="{EA539CAD-DFF5-47A4-8411-B337C730B6B2}" type="sibTrans" cxnId="{2E3A4B0A-C6F1-498B-A616-AF6C3935B080}">
      <dgm:prSet/>
      <dgm:spPr/>
      <dgm:t>
        <a:bodyPr/>
        <a:lstStyle/>
        <a:p>
          <a:endParaRPr lang="ru-RU" b="1">
            <a:latin typeface="Times New Roman" panose="02020603050405020304" pitchFamily="18" charset="0"/>
            <a:cs typeface="Times New Roman" panose="02020603050405020304" pitchFamily="18" charset="0"/>
          </a:endParaRPr>
        </a:p>
      </dgm:t>
    </dgm:pt>
    <dgm:pt modelId="{8EC1F942-64B7-4407-8F49-B1183D54A886}">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7</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E04DD0A5-B7E8-4C3D-BB6D-64003A10B98C}" type="parTrans" cxnId="{8A336B02-824A-4870-A5AB-F675FD21E054}">
      <dgm:prSet/>
      <dgm:spPr/>
      <dgm:t>
        <a:bodyPr/>
        <a:lstStyle/>
        <a:p>
          <a:endParaRPr lang="ru-RU" b="1">
            <a:latin typeface="Times New Roman" panose="02020603050405020304" pitchFamily="18" charset="0"/>
            <a:cs typeface="Times New Roman" panose="02020603050405020304" pitchFamily="18" charset="0"/>
          </a:endParaRPr>
        </a:p>
      </dgm:t>
    </dgm:pt>
    <dgm:pt modelId="{20EF07A7-0904-4C91-B9DD-C227E82D20B1}" type="sibTrans" cxnId="{8A336B02-824A-4870-A5AB-F675FD21E054}">
      <dgm:prSet/>
      <dgm:spPr/>
      <dgm:t>
        <a:bodyPr/>
        <a:lstStyle/>
        <a:p>
          <a:endParaRPr lang="ru-RU" b="1">
            <a:latin typeface="Times New Roman" panose="02020603050405020304" pitchFamily="18" charset="0"/>
            <a:cs typeface="Times New Roman" panose="02020603050405020304" pitchFamily="18" charset="0"/>
          </a:endParaRPr>
        </a:p>
      </dgm:t>
    </dgm:pt>
    <dgm:pt modelId="{C60BD95D-8BE5-42EC-AF9D-D22E07852892}">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17,7</a:t>
          </a:r>
        </a:p>
      </dgm:t>
    </dgm:pt>
    <dgm:pt modelId="{8DBEE901-4D78-4181-A6DB-04DBE5AFC449}" type="parTrans" cxnId="{D0FADE0F-F15B-45EB-BE1E-1190009A8ABD}">
      <dgm:prSet/>
      <dgm:spPr/>
      <dgm:t>
        <a:bodyPr/>
        <a:lstStyle/>
        <a:p>
          <a:endParaRPr lang="ru-RU" b="1">
            <a:latin typeface="Times New Roman" panose="02020603050405020304" pitchFamily="18" charset="0"/>
            <a:cs typeface="Times New Roman" panose="02020603050405020304" pitchFamily="18" charset="0"/>
          </a:endParaRPr>
        </a:p>
      </dgm:t>
    </dgm:pt>
    <dgm:pt modelId="{571AFEDE-AA12-4634-A6F3-33BC4E236E19}" type="sibTrans" cxnId="{D0FADE0F-F15B-45EB-BE1E-1190009A8ABD}">
      <dgm:prSet/>
      <dgm:spPr/>
      <dgm:t>
        <a:bodyPr/>
        <a:lstStyle/>
        <a:p>
          <a:endParaRPr lang="ru-RU" b="1">
            <a:latin typeface="Times New Roman" panose="02020603050405020304" pitchFamily="18" charset="0"/>
            <a:cs typeface="Times New Roman" panose="02020603050405020304" pitchFamily="18" charset="0"/>
          </a:endParaRPr>
        </a:p>
      </dgm:t>
    </dgm:pt>
    <dgm:pt modelId="{D5544F4D-4FD2-41EE-A356-ABCAA534BCB5}">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63,0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BED13ABC-6FE3-4A0F-B363-3797DF01D994}" type="parTrans" cxnId="{BED1357D-2A03-4DBB-AF19-4EA3D0997E32}">
      <dgm:prSet/>
      <dgm:spPr/>
      <dgm:t>
        <a:bodyPr/>
        <a:lstStyle/>
        <a:p>
          <a:endParaRPr lang="ru-RU" b="1">
            <a:latin typeface="Times New Roman" panose="02020603050405020304" pitchFamily="18" charset="0"/>
            <a:cs typeface="Times New Roman" panose="02020603050405020304" pitchFamily="18" charset="0"/>
          </a:endParaRPr>
        </a:p>
      </dgm:t>
    </dgm:pt>
    <dgm:pt modelId="{D6C0D10C-0A55-4B4C-95CA-342CC713B4EA}" type="sibTrans" cxnId="{BED1357D-2A03-4DBB-AF19-4EA3D0997E32}">
      <dgm:prSet/>
      <dgm:spPr/>
      <dgm:t>
        <a:bodyPr/>
        <a:lstStyle/>
        <a:p>
          <a:endParaRPr lang="ru-RU" b="1">
            <a:latin typeface="Times New Roman" panose="02020603050405020304" pitchFamily="18" charset="0"/>
            <a:cs typeface="Times New Roman" panose="02020603050405020304" pitchFamily="18" charset="0"/>
          </a:endParaRPr>
        </a:p>
      </dgm:t>
    </dgm:pt>
    <dgm:pt modelId="{187C542A-BCFC-4BBB-8DCA-67690BE3FD29}">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45</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DE6EB8F-E86E-468D-9E31-3BEF22539EFA}" type="parTrans" cxnId="{A7625AB6-5CA8-4543-AFDF-3445626B95A7}">
      <dgm:prSet/>
      <dgm:spPr/>
      <dgm:t>
        <a:bodyPr/>
        <a:lstStyle/>
        <a:p>
          <a:endParaRPr lang="ru-RU" b="1">
            <a:latin typeface="Times New Roman" panose="02020603050405020304" pitchFamily="18" charset="0"/>
            <a:cs typeface="Times New Roman" panose="02020603050405020304" pitchFamily="18" charset="0"/>
          </a:endParaRPr>
        </a:p>
      </dgm:t>
    </dgm:pt>
    <dgm:pt modelId="{FA166069-510E-430D-ABBE-E1A2B09558CE}" type="sibTrans" cxnId="{A7625AB6-5CA8-4543-AFDF-3445626B95A7}">
      <dgm:prSet/>
      <dgm:spPr/>
      <dgm:t>
        <a:bodyPr/>
        <a:lstStyle/>
        <a:p>
          <a:endParaRPr lang="ru-RU" b="1">
            <a:latin typeface="Times New Roman" panose="02020603050405020304" pitchFamily="18" charset="0"/>
            <a:cs typeface="Times New Roman" panose="02020603050405020304" pitchFamily="18" charset="0"/>
          </a:endParaRPr>
        </a:p>
      </dgm:t>
    </dgm:pt>
    <dgm:pt modelId="{593C7C55-813E-4059-B734-EC61CD9C5CBC}">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24,1</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7E9BED5-376D-4206-BC0B-A2BF002C0A67}" type="parTrans" cxnId="{08064794-7D33-4B3D-98EC-4C2F3CAB8822}">
      <dgm:prSet/>
      <dgm:spPr/>
      <dgm:t>
        <a:bodyPr/>
        <a:lstStyle/>
        <a:p>
          <a:endParaRPr lang="ru-RU" b="1">
            <a:latin typeface="Times New Roman" panose="02020603050405020304" pitchFamily="18" charset="0"/>
            <a:cs typeface="Times New Roman" panose="02020603050405020304" pitchFamily="18" charset="0"/>
          </a:endParaRPr>
        </a:p>
      </dgm:t>
    </dgm:pt>
    <dgm:pt modelId="{0D884A66-EF39-4789-A63B-3A3CBEB15D6A}" type="sibTrans" cxnId="{08064794-7D33-4B3D-98EC-4C2F3CAB8822}">
      <dgm:prSet/>
      <dgm:spPr/>
      <dgm:t>
        <a:bodyPr/>
        <a:lstStyle/>
        <a:p>
          <a:endParaRPr lang="ru-RU" b="1">
            <a:latin typeface="Times New Roman" panose="02020603050405020304" pitchFamily="18" charset="0"/>
            <a:cs typeface="Times New Roman" panose="02020603050405020304" pitchFamily="18" charset="0"/>
          </a:endParaRPr>
        </a:p>
      </dgm:t>
    </dgm:pt>
    <dgm:pt modelId="{9E15771F-F540-4F32-ACD6-56CFD707E80B}">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70,0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E70BBB04-FC5B-4B12-959F-7F02FDB52BBE}" type="parTrans" cxnId="{9A5E90C4-6511-4923-BB87-9C452263074C}">
      <dgm:prSet/>
      <dgm:spPr/>
      <dgm:t>
        <a:bodyPr/>
        <a:lstStyle/>
        <a:p>
          <a:endParaRPr lang="ru-RU" b="1">
            <a:latin typeface="Times New Roman" panose="02020603050405020304" pitchFamily="18" charset="0"/>
            <a:cs typeface="Times New Roman" panose="02020603050405020304" pitchFamily="18" charset="0"/>
          </a:endParaRPr>
        </a:p>
      </dgm:t>
    </dgm:pt>
    <dgm:pt modelId="{EC763716-B14D-403A-A4A7-216861E00C47}" type="sibTrans" cxnId="{9A5E90C4-6511-4923-BB87-9C452263074C}">
      <dgm:prSet/>
      <dgm:spPr/>
      <dgm:t>
        <a:bodyPr/>
        <a:lstStyle/>
        <a:p>
          <a:endParaRPr lang="ru-RU" b="1">
            <a:latin typeface="Times New Roman" panose="02020603050405020304" pitchFamily="18" charset="0"/>
            <a:cs typeface="Times New Roman" panose="02020603050405020304" pitchFamily="18" charset="0"/>
          </a:endParaRPr>
        </a:p>
      </dgm:t>
    </dgm:pt>
    <dgm:pt modelId="{20671797-DAB3-483D-81A6-EB33F8E5D325}">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7</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917A2FC-0EC7-4FB8-B415-CD8FE3AAD307}" type="parTrans" cxnId="{90D57730-3A4C-47CA-BBD0-42D8464C56FD}">
      <dgm:prSet/>
      <dgm:spPr/>
      <dgm:t>
        <a:bodyPr/>
        <a:lstStyle/>
        <a:p>
          <a:endParaRPr lang="ru-RU" b="1">
            <a:latin typeface="Times New Roman" panose="02020603050405020304" pitchFamily="18" charset="0"/>
            <a:cs typeface="Times New Roman" panose="02020603050405020304" pitchFamily="18" charset="0"/>
          </a:endParaRPr>
        </a:p>
      </dgm:t>
    </dgm:pt>
    <dgm:pt modelId="{9DA74383-E61F-415F-8262-DF5C37B5A3CC}" type="sibTrans" cxnId="{90D57730-3A4C-47CA-BBD0-42D8464C56FD}">
      <dgm:prSet/>
      <dgm:spPr/>
      <dgm:t>
        <a:bodyPr/>
        <a:lstStyle/>
        <a:p>
          <a:endParaRPr lang="ru-RU" b="1">
            <a:latin typeface="Times New Roman" panose="02020603050405020304" pitchFamily="18" charset="0"/>
            <a:cs typeface="Times New Roman" panose="02020603050405020304" pitchFamily="18" charset="0"/>
          </a:endParaRPr>
        </a:p>
      </dgm:t>
    </dgm:pt>
    <dgm:pt modelId="{25C69CC8-098D-44A3-878A-5E3FEF1E9C10}">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16,9</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28799DE6-79A2-4C3E-B141-55C8FB729A4A}" type="parTrans" cxnId="{7EAEC371-553E-4E9D-A4CC-83A632C1A866}">
      <dgm:prSet/>
      <dgm:spPr/>
      <dgm:t>
        <a:bodyPr/>
        <a:lstStyle/>
        <a:p>
          <a:endParaRPr lang="ru-RU" b="1">
            <a:latin typeface="Times New Roman" panose="02020603050405020304" pitchFamily="18" charset="0"/>
            <a:cs typeface="Times New Roman" panose="02020603050405020304" pitchFamily="18" charset="0"/>
          </a:endParaRPr>
        </a:p>
      </dgm:t>
    </dgm:pt>
    <dgm:pt modelId="{41B933A1-9AB0-4413-9012-F89B9C70741E}" type="sibTrans" cxnId="{7EAEC371-553E-4E9D-A4CC-83A632C1A866}">
      <dgm:prSet/>
      <dgm:spPr/>
      <dgm:t>
        <a:bodyPr/>
        <a:lstStyle/>
        <a:p>
          <a:endParaRPr lang="ru-RU" b="1">
            <a:latin typeface="Times New Roman" panose="02020603050405020304" pitchFamily="18" charset="0"/>
            <a:cs typeface="Times New Roman" panose="02020603050405020304" pitchFamily="18" charset="0"/>
          </a:endParaRPr>
        </a:p>
      </dgm:t>
    </dgm:pt>
    <dgm:pt modelId="{BDDF592B-1C58-40EE-9108-0DC798BB2F08}">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65,0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B756F4C0-E80B-4D51-98DD-9ED456BC9850}" type="parTrans" cxnId="{BCC1FE31-0246-43DC-9367-3E68D1580877}">
      <dgm:prSet/>
      <dgm:spPr/>
      <dgm:t>
        <a:bodyPr/>
        <a:lstStyle/>
        <a:p>
          <a:endParaRPr lang="ru-RU" b="1">
            <a:latin typeface="Times New Roman" panose="02020603050405020304" pitchFamily="18" charset="0"/>
            <a:cs typeface="Times New Roman" panose="02020603050405020304" pitchFamily="18" charset="0"/>
          </a:endParaRPr>
        </a:p>
      </dgm:t>
    </dgm:pt>
    <dgm:pt modelId="{A8539F8F-5449-4F69-9D5B-CD73E9384FB2}" type="sibTrans" cxnId="{BCC1FE31-0246-43DC-9367-3E68D1580877}">
      <dgm:prSet/>
      <dgm:spPr/>
      <dgm:t>
        <a:bodyPr/>
        <a:lstStyle/>
        <a:p>
          <a:endParaRPr lang="ru-RU" b="1">
            <a:latin typeface="Times New Roman" panose="02020603050405020304" pitchFamily="18" charset="0"/>
            <a:cs typeface="Times New Roman" panose="02020603050405020304" pitchFamily="18" charset="0"/>
          </a:endParaRPr>
        </a:p>
      </dgm:t>
    </dgm:pt>
    <dgm:pt modelId="{1B20A584-E8E7-451F-84AF-E95BD5B40EA1}">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50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7E48482B-E88A-45F7-BC59-A70F71B3034D}" type="parTrans" cxnId="{DF667443-0DAC-4B0C-935A-F0465B69CBFB}">
      <dgm:prSet/>
      <dgm:spPr/>
      <dgm:t>
        <a:bodyPr/>
        <a:lstStyle/>
        <a:p>
          <a:endParaRPr lang="ru-RU" b="1">
            <a:latin typeface="Times New Roman" panose="02020603050405020304" pitchFamily="18" charset="0"/>
            <a:cs typeface="Times New Roman" panose="02020603050405020304" pitchFamily="18" charset="0"/>
          </a:endParaRPr>
        </a:p>
      </dgm:t>
    </dgm:pt>
    <dgm:pt modelId="{1F3B44A3-41F0-4FE2-8FE9-2EEC4DC3DA9C}" type="sibTrans" cxnId="{DF667443-0DAC-4B0C-935A-F0465B69CBFB}">
      <dgm:prSet/>
      <dgm:spPr/>
      <dgm:t>
        <a:bodyPr/>
        <a:lstStyle/>
        <a:p>
          <a:endParaRPr lang="ru-RU" b="1">
            <a:latin typeface="Times New Roman" panose="02020603050405020304" pitchFamily="18" charset="0"/>
            <a:cs typeface="Times New Roman" panose="02020603050405020304" pitchFamily="18" charset="0"/>
          </a:endParaRPr>
        </a:p>
      </dgm:t>
    </dgm:pt>
    <dgm:pt modelId="{DF86BB99-07F8-490F-B6E9-4F22F5A8A955}">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25,0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C985FE44-C5E5-4D58-805E-13170B646D27}" type="parTrans" cxnId="{E90B9AD5-6B9D-460A-B8D4-0169929EE8C4}">
      <dgm:prSet/>
      <dgm:spPr/>
      <dgm:t>
        <a:bodyPr/>
        <a:lstStyle/>
        <a:p>
          <a:endParaRPr lang="ru-RU" b="1">
            <a:latin typeface="Times New Roman" panose="02020603050405020304" pitchFamily="18" charset="0"/>
            <a:cs typeface="Times New Roman" panose="02020603050405020304" pitchFamily="18" charset="0"/>
          </a:endParaRPr>
        </a:p>
      </dgm:t>
    </dgm:pt>
    <dgm:pt modelId="{38C2B751-10AB-424B-8533-370958D28C0F}" type="sibTrans" cxnId="{E90B9AD5-6B9D-460A-B8D4-0169929EE8C4}">
      <dgm:prSet/>
      <dgm:spPr/>
      <dgm:t>
        <a:bodyPr/>
        <a:lstStyle/>
        <a:p>
          <a:endParaRPr lang="ru-RU" b="1">
            <a:latin typeface="Times New Roman" panose="02020603050405020304" pitchFamily="18" charset="0"/>
            <a:cs typeface="Times New Roman" panose="02020603050405020304" pitchFamily="18" charset="0"/>
          </a:endParaRPr>
        </a:p>
      </dgm:t>
    </dgm:pt>
    <dgm:pt modelId="{04C3AC0E-965B-48C1-827A-5D93B22D2057}">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72,0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0CE8D822-733A-4BA8-B539-C3F84FDFC933}" type="parTrans" cxnId="{F48F33E0-C1C5-4342-8DCC-7C57E3E3B48C}">
      <dgm:prSet/>
      <dgm:spPr/>
      <dgm:t>
        <a:bodyPr/>
        <a:lstStyle/>
        <a:p>
          <a:endParaRPr lang="ru-RU" b="1">
            <a:latin typeface="Times New Roman" panose="02020603050405020304" pitchFamily="18" charset="0"/>
            <a:cs typeface="Times New Roman" panose="02020603050405020304" pitchFamily="18" charset="0"/>
          </a:endParaRPr>
        </a:p>
      </dgm:t>
    </dgm:pt>
    <dgm:pt modelId="{1AF301AF-4DFB-4C78-9067-8B4C4FDC04D9}" type="sibTrans" cxnId="{F48F33E0-C1C5-4342-8DCC-7C57E3E3B48C}">
      <dgm:prSet/>
      <dgm:spPr/>
      <dgm:t>
        <a:bodyPr/>
        <a:lstStyle/>
        <a:p>
          <a:endParaRPr lang="ru-RU" b="1">
            <a:latin typeface="Times New Roman" panose="02020603050405020304" pitchFamily="18" charset="0"/>
            <a:cs typeface="Times New Roman" panose="02020603050405020304" pitchFamily="18" charset="0"/>
          </a:endParaRPr>
        </a:p>
      </dgm:t>
    </dgm:pt>
    <dgm:pt modelId="{FD657B6D-8ACE-4CCE-A7E1-4A6249E61467}">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7</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900F6249-A425-4874-AD40-878D59EB5E1E}" type="parTrans" cxnId="{369C14D0-D141-47E5-B8C5-F9D42F2C1451}">
      <dgm:prSet/>
      <dgm:spPr/>
      <dgm:t>
        <a:bodyPr/>
        <a:lstStyle/>
        <a:p>
          <a:endParaRPr lang="ru-RU" b="1">
            <a:latin typeface="Times New Roman" panose="02020603050405020304" pitchFamily="18" charset="0"/>
            <a:cs typeface="Times New Roman" panose="02020603050405020304" pitchFamily="18" charset="0"/>
          </a:endParaRPr>
        </a:p>
      </dgm:t>
    </dgm:pt>
    <dgm:pt modelId="{7EAD3F99-24A3-44B5-8758-2E6EAE874C53}" type="sibTrans" cxnId="{369C14D0-D141-47E5-B8C5-F9D42F2C1451}">
      <dgm:prSet/>
      <dgm:spPr/>
      <dgm:t>
        <a:bodyPr/>
        <a:lstStyle/>
        <a:p>
          <a:endParaRPr lang="ru-RU" b="1">
            <a:latin typeface="Times New Roman" panose="02020603050405020304" pitchFamily="18" charset="0"/>
            <a:cs typeface="Times New Roman" panose="02020603050405020304" pitchFamily="18" charset="0"/>
          </a:endParaRPr>
        </a:p>
      </dgm:t>
    </dgm:pt>
    <dgm:pt modelId="{A1BB5A2E-A45D-4F6A-B329-CD4782193917}">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18,3</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EE696C4B-FDDD-492E-99F0-85F84DCD2C36}" type="sibTrans" cxnId="{EFA08DB9-2A00-43D3-B718-DCFAD41C9E5B}">
      <dgm:prSet/>
      <dgm:spPr/>
      <dgm:t>
        <a:bodyPr/>
        <a:lstStyle/>
        <a:p>
          <a:endParaRPr lang="ru-RU" sz="1100" b="1">
            <a:latin typeface="Times New Roman" panose="02020603050405020304" pitchFamily="18" charset="0"/>
            <a:cs typeface="Times New Roman" panose="02020603050405020304" pitchFamily="18" charset="0"/>
          </a:endParaRPr>
        </a:p>
      </dgm:t>
    </dgm:pt>
    <dgm:pt modelId="{64F31578-307B-4AF8-9DDD-FA0365BF46F7}" type="parTrans" cxnId="{EFA08DB9-2A00-43D3-B718-DCFAD41C9E5B}">
      <dgm:prSet/>
      <dgm:spPr/>
      <dgm:t>
        <a:bodyPr/>
        <a:lstStyle/>
        <a:p>
          <a:endParaRPr lang="ru-RU" sz="1100" b="1">
            <a:latin typeface="Times New Roman" panose="02020603050405020304" pitchFamily="18" charset="0"/>
            <a:cs typeface="Times New Roman" panose="02020603050405020304" pitchFamily="18" charset="0"/>
          </a:endParaRPr>
        </a:p>
      </dgm:t>
    </dgm:pt>
    <dgm:pt modelId="{F6F97186-B344-4193-9FE9-6DFB5403A289}">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18,3</a:t>
          </a:r>
        </a:p>
      </dgm:t>
    </dgm:pt>
    <dgm:pt modelId="{01E5FF1C-8ED4-4ED1-A0DD-0AA37640AF28}" type="sibTrans" cxnId="{C28CBCF7-3139-40F7-B426-1830BB2434D9}">
      <dgm:prSet/>
      <dgm:spPr/>
      <dgm:t>
        <a:bodyPr/>
        <a:lstStyle/>
        <a:p>
          <a:endParaRPr lang="ru-RU" sz="1100" b="1">
            <a:latin typeface="Times New Roman" panose="02020603050405020304" pitchFamily="18" charset="0"/>
            <a:cs typeface="Times New Roman" panose="02020603050405020304" pitchFamily="18" charset="0"/>
          </a:endParaRPr>
        </a:p>
      </dgm:t>
    </dgm:pt>
    <dgm:pt modelId="{F22CCE59-9B42-4DA2-949C-34E1E0586A20}" type="parTrans" cxnId="{C28CBCF7-3139-40F7-B426-1830BB2434D9}">
      <dgm:prSet/>
      <dgm:spPr/>
      <dgm:t>
        <a:bodyPr/>
        <a:lstStyle/>
        <a:p>
          <a:endParaRPr lang="ru-RU" sz="1100" b="1">
            <a:latin typeface="Times New Roman" panose="02020603050405020304" pitchFamily="18" charset="0"/>
            <a:cs typeface="Times New Roman" panose="02020603050405020304" pitchFamily="18" charset="0"/>
          </a:endParaRPr>
        </a:p>
      </dgm:t>
    </dgm:pt>
    <dgm:pt modelId="{25DDEEC2-9BA5-4367-BB24-33CAA47BBC09}" type="pres">
      <dgm:prSet presAssocID="{CE075476-E9CA-4A59-A127-31223E8D37A1}" presName="Name0" presStyleCnt="0">
        <dgm:presLayoutVars>
          <dgm:chPref val="1"/>
          <dgm:dir/>
          <dgm:animOne val="branch"/>
          <dgm:animLvl val="lvl"/>
          <dgm:resizeHandles/>
        </dgm:presLayoutVars>
      </dgm:prSet>
      <dgm:spPr/>
      <dgm:t>
        <a:bodyPr/>
        <a:lstStyle/>
        <a:p>
          <a:endParaRPr lang="ru-RU"/>
        </a:p>
      </dgm:t>
    </dgm:pt>
    <dgm:pt modelId="{87933F1B-038B-4A5D-83E8-61DBF60EC4B3}" type="pres">
      <dgm:prSet presAssocID="{946393D2-3BB5-4D19-BAF6-84B7339845C4}" presName="vertOne" presStyleCnt="0"/>
      <dgm:spPr/>
      <dgm:t>
        <a:bodyPr/>
        <a:lstStyle/>
        <a:p>
          <a:endParaRPr lang="ru-RU"/>
        </a:p>
      </dgm:t>
    </dgm:pt>
    <dgm:pt modelId="{9DF12F5D-797B-4C71-93F7-7C835BFF7982}" type="pres">
      <dgm:prSet presAssocID="{946393D2-3BB5-4D19-BAF6-84B7339845C4}" presName="txOne" presStyleLbl="node0" presStyleIdx="0" presStyleCnt="1">
        <dgm:presLayoutVars>
          <dgm:chPref val="3"/>
        </dgm:presLayoutVars>
      </dgm:prSet>
      <dgm:spPr/>
      <dgm:t>
        <a:bodyPr/>
        <a:lstStyle/>
        <a:p>
          <a:endParaRPr lang="ru-RU"/>
        </a:p>
      </dgm:t>
    </dgm:pt>
    <dgm:pt modelId="{BB51C614-670C-40C7-BCBD-B3150FB090FB}" type="pres">
      <dgm:prSet presAssocID="{946393D2-3BB5-4D19-BAF6-84B7339845C4}" presName="parTransOne" presStyleCnt="0"/>
      <dgm:spPr/>
      <dgm:t>
        <a:bodyPr/>
        <a:lstStyle/>
        <a:p>
          <a:endParaRPr lang="ru-RU"/>
        </a:p>
      </dgm:t>
    </dgm:pt>
    <dgm:pt modelId="{B74154C5-AFFE-498C-8E4C-911D7456AC97}" type="pres">
      <dgm:prSet presAssocID="{946393D2-3BB5-4D19-BAF6-84B7339845C4}" presName="horzOne" presStyleCnt="0"/>
      <dgm:spPr/>
      <dgm:t>
        <a:bodyPr/>
        <a:lstStyle/>
        <a:p>
          <a:endParaRPr lang="ru-RU"/>
        </a:p>
      </dgm:t>
    </dgm:pt>
    <dgm:pt modelId="{AA6E5317-C9D5-49D6-9218-04A9A8CDF9E8}" type="pres">
      <dgm:prSet presAssocID="{5A6BA2F8-AB86-4FEA-9FCE-F9FA52A7F9A0}" presName="vertTwo" presStyleCnt="0"/>
      <dgm:spPr/>
      <dgm:t>
        <a:bodyPr/>
        <a:lstStyle/>
        <a:p>
          <a:endParaRPr lang="ru-RU"/>
        </a:p>
      </dgm:t>
    </dgm:pt>
    <dgm:pt modelId="{EFD09625-1EEB-463A-9D51-52F09A5E039B}" type="pres">
      <dgm:prSet presAssocID="{5A6BA2F8-AB86-4FEA-9FCE-F9FA52A7F9A0}" presName="txTwo" presStyleLbl="node2" presStyleIdx="0" presStyleCnt="5">
        <dgm:presLayoutVars>
          <dgm:chPref val="3"/>
        </dgm:presLayoutVars>
      </dgm:prSet>
      <dgm:spPr/>
      <dgm:t>
        <a:bodyPr/>
        <a:lstStyle/>
        <a:p>
          <a:endParaRPr lang="ru-RU"/>
        </a:p>
      </dgm:t>
    </dgm:pt>
    <dgm:pt modelId="{D65A41FF-7035-4133-9240-517AEBC67369}" type="pres">
      <dgm:prSet presAssocID="{5A6BA2F8-AB86-4FEA-9FCE-F9FA52A7F9A0}" presName="parTransTwo" presStyleCnt="0"/>
      <dgm:spPr/>
      <dgm:t>
        <a:bodyPr/>
        <a:lstStyle/>
        <a:p>
          <a:endParaRPr lang="ru-RU"/>
        </a:p>
      </dgm:t>
    </dgm:pt>
    <dgm:pt modelId="{ED986375-36F5-4143-A5F0-85653599471E}" type="pres">
      <dgm:prSet presAssocID="{5A6BA2F8-AB86-4FEA-9FCE-F9FA52A7F9A0}" presName="horzTwo" presStyleCnt="0"/>
      <dgm:spPr/>
      <dgm:t>
        <a:bodyPr/>
        <a:lstStyle/>
        <a:p>
          <a:endParaRPr lang="ru-RU"/>
        </a:p>
      </dgm:t>
    </dgm:pt>
    <dgm:pt modelId="{72DE6149-9A73-4029-9C01-1DA1EF77D264}" type="pres">
      <dgm:prSet presAssocID="{F6F97186-B344-4193-9FE9-6DFB5403A289}" presName="vertThree" presStyleCnt="0"/>
      <dgm:spPr/>
    </dgm:pt>
    <dgm:pt modelId="{B7B68934-E179-4D36-8AD9-7637EF3F0019}" type="pres">
      <dgm:prSet presAssocID="{F6F97186-B344-4193-9FE9-6DFB5403A289}" presName="txThree" presStyleLbl="node3" presStyleIdx="0" presStyleCnt="5">
        <dgm:presLayoutVars>
          <dgm:chPref val="3"/>
        </dgm:presLayoutVars>
      </dgm:prSet>
      <dgm:spPr/>
      <dgm:t>
        <a:bodyPr/>
        <a:lstStyle/>
        <a:p>
          <a:endParaRPr lang="ru-RU"/>
        </a:p>
      </dgm:t>
    </dgm:pt>
    <dgm:pt modelId="{7E986455-5145-43D1-AB19-A5C822796874}" type="pres">
      <dgm:prSet presAssocID="{F6F97186-B344-4193-9FE9-6DFB5403A289}" presName="parTransThree" presStyleCnt="0"/>
      <dgm:spPr/>
    </dgm:pt>
    <dgm:pt modelId="{E4CD0B37-6C75-4A8F-946C-21E075E1E2CF}" type="pres">
      <dgm:prSet presAssocID="{F6F97186-B344-4193-9FE9-6DFB5403A289}" presName="horzThree" presStyleCnt="0"/>
      <dgm:spPr/>
    </dgm:pt>
    <dgm:pt modelId="{0149EBE6-AA59-4F78-AF18-137F8047AB47}" type="pres">
      <dgm:prSet presAssocID="{CD119780-6575-4106-AE5B-2CC6B48E5482}" presName="vertFour" presStyleCnt="0">
        <dgm:presLayoutVars>
          <dgm:chPref val="3"/>
        </dgm:presLayoutVars>
      </dgm:prSet>
      <dgm:spPr/>
      <dgm:t>
        <a:bodyPr/>
        <a:lstStyle/>
        <a:p>
          <a:endParaRPr lang="ru-RU"/>
        </a:p>
      </dgm:t>
    </dgm:pt>
    <dgm:pt modelId="{14BABD28-5047-47A3-A701-B7AFBBE28819}" type="pres">
      <dgm:prSet presAssocID="{CD119780-6575-4106-AE5B-2CC6B48E5482}" presName="txFour" presStyleLbl="node4" presStyleIdx="0" presStyleCnt="25">
        <dgm:presLayoutVars>
          <dgm:chPref val="3"/>
        </dgm:presLayoutVars>
      </dgm:prSet>
      <dgm:spPr/>
      <dgm:t>
        <a:bodyPr/>
        <a:lstStyle/>
        <a:p>
          <a:endParaRPr lang="ru-RU"/>
        </a:p>
      </dgm:t>
    </dgm:pt>
    <dgm:pt modelId="{3F489D25-51FA-4C91-9DDF-6BA1DB51256D}" type="pres">
      <dgm:prSet presAssocID="{CD119780-6575-4106-AE5B-2CC6B48E5482}" presName="parTransFour" presStyleCnt="0"/>
      <dgm:spPr/>
      <dgm:t>
        <a:bodyPr/>
        <a:lstStyle/>
        <a:p>
          <a:endParaRPr lang="ru-RU"/>
        </a:p>
      </dgm:t>
    </dgm:pt>
    <dgm:pt modelId="{D0D594F6-8533-4A50-8AE7-20755C3BFFA9}" type="pres">
      <dgm:prSet presAssocID="{CD119780-6575-4106-AE5B-2CC6B48E5482}" presName="horzFour" presStyleCnt="0"/>
      <dgm:spPr/>
      <dgm:t>
        <a:bodyPr/>
        <a:lstStyle/>
        <a:p>
          <a:endParaRPr lang="ru-RU"/>
        </a:p>
      </dgm:t>
    </dgm:pt>
    <dgm:pt modelId="{25C7D557-F0AE-4C4E-8B80-BC2468777DC6}" type="pres">
      <dgm:prSet presAssocID="{93520637-36B3-4AB9-B949-92D55141E733}" presName="vertFour" presStyleCnt="0">
        <dgm:presLayoutVars>
          <dgm:chPref val="3"/>
        </dgm:presLayoutVars>
      </dgm:prSet>
      <dgm:spPr/>
      <dgm:t>
        <a:bodyPr/>
        <a:lstStyle/>
        <a:p>
          <a:endParaRPr lang="ru-RU"/>
        </a:p>
      </dgm:t>
    </dgm:pt>
    <dgm:pt modelId="{8E7E2D4A-62E6-4A23-A5DD-552A63903B64}" type="pres">
      <dgm:prSet presAssocID="{93520637-36B3-4AB9-B949-92D55141E733}" presName="txFour" presStyleLbl="node4" presStyleIdx="1" presStyleCnt="25">
        <dgm:presLayoutVars>
          <dgm:chPref val="3"/>
        </dgm:presLayoutVars>
      </dgm:prSet>
      <dgm:spPr/>
      <dgm:t>
        <a:bodyPr/>
        <a:lstStyle/>
        <a:p>
          <a:endParaRPr lang="ru-RU"/>
        </a:p>
      </dgm:t>
    </dgm:pt>
    <dgm:pt modelId="{9B983630-5D09-45D7-92AD-109BAA43CF48}" type="pres">
      <dgm:prSet presAssocID="{93520637-36B3-4AB9-B949-92D55141E733}" presName="parTransFour" presStyleCnt="0"/>
      <dgm:spPr/>
      <dgm:t>
        <a:bodyPr/>
        <a:lstStyle/>
        <a:p>
          <a:endParaRPr lang="ru-RU"/>
        </a:p>
      </dgm:t>
    </dgm:pt>
    <dgm:pt modelId="{B338BAF6-59FE-4215-B697-18ED9B1E550D}" type="pres">
      <dgm:prSet presAssocID="{93520637-36B3-4AB9-B949-92D55141E733}" presName="horzFour" presStyleCnt="0"/>
      <dgm:spPr/>
      <dgm:t>
        <a:bodyPr/>
        <a:lstStyle/>
        <a:p>
          <a:endParaRPr lang="ru-RU"/>
        </a:p>
      </dgm:t>
    </dgm:pt>
    <dgm:pt modelId="{C2D8D153-FBF9-44C5-B447-F4BF501D8FA1}" type="pres">
      <dgm:prSet presAssocID="{44367D81-039C-4579-8E09-66CAF90F5041}" presName="vertFour" presStyleCnt="0">
        <dgm:presLayoutVars>
          <dgm:chPref val="3"/>
        </dgm:presLayoutVars>
      </dgm:prSet>
      <dgm:spPr/>
      <dgm:t>
        <a:bodyPr/>
        <a:lstStyle/>
        <a:p>
          <a:endParaRPr lang="ru-RU"/>
        </a:p>
      </dgm:t>
    </dgm:pt>
    <dgm:pt modelId="{085136A3-D02F-461C-B31C-FD1D69D16759}" type="pres">
      <dgm:prSet presAssocID="{44367D81-039C-4579-8E09-66CAF90F5041}" presName="txFour" presStyleLbl="node4" presStyleIdx="2" presStyleCnt="25">
        <dgm:presLayoutVars>
          <dgm:chPref val="3"/>
        </dgm:presLayoutVars>
      </dgm:prSet>
      <dgm:spPr/>
      <dgm:t>
        <a:bodyPr/>
        <a:lstStyle/>
        <a:p>
          <a:endParaRPr lang="ru-RU"/>
        </a:p>
      </dgm:t>
    </dgm:pt>
    <dgm:pt modelId="{DCA6CF81-D743-4AD3-A3A1-3DF9D9BFBC77}" type="pres">
      <dgm:prSet presAssocID="{44367D81-039C-4579-8E09-66CAF90F5041}" presName="parTransFour" presStyleCnt="0"/>
      <dgm:spPr/>
      <dgm:t>
        <a:bodyPr/>
        <a:lstStyle/>
        <a:p>
          <a:endParaRPr lang="ru-RU"/>
        </a:p>
      </dgm:t>
    </dgm:pt>
    <dgm:pt modelId="{8A9FECDA-0971-4926-9F35-6C36E65B14A9}" type="pres">
      <dgm:prSet presAssocID="{44367D81-039C-4579-8E09-66CAF90F5041}" presName="horzFour" presStyleCnt="0"/>
      <dgm:spPr/>
      <dgm:t>
        <a:bodyPr/>
        <a:lstStyle/>
        <a:p>
          <a:endParaRPr lang="ru-RU"/>
        </a:p>
      </dgm:t>
    </dgm:pt>
    <dgm:pt modelId="{4A1D7939-C139-4889-AA8A-C0FC12630CEE}" type="pres">
      <dgm:prSet presAssocID="{9C715FE5-31CA-4541-A958-D2C730C134E0}" presName="vertFour" presStyleCnt="0">
        <dgm:presLayoutVars>
          <dgm:chPref val="3"/>
        </dgm:presLayoutVars>
      </dgm:prSet>
      <dgm:spPr/>
      <dgm:t>
        <a:bodyPr/>
        <a:lstStyle/>
        <a:p>
          <a:endParaRPr lang="ru-RU"/>
        </a:p>
      </dgm:t>
    </dgm:pt>
    <dgm:pt modelId="{2BC9EB28-F68D-4321-836D-A642C2C0DAB1}" type="pres">
      <dgm:prSet presAssocID="{9C715FE5-31CA-4541-A958-D2C730C134E0}" presName="txFour" presStyleLbl="node4" presStyleIdx="3" presStyleCnt="25">
        <dgm:presLayoutVars>
          <dgm:chPref val="3"/>
        </dgm:presLayoutVars>
      </dgm:prSet>
      <dgm:spPr/>
      <dgm:t>
        <a:bodyPr/>
        <a:lstStyle/>
        <a:p>
          <a:endParaRPr lang="ru-RU"/>
        </a:p>
      </dgm:t>
    </dgm:pt>
    <dgm:pt modelId="{27FCCA56-038C-4613-B7B2-16CD590F385E}" type="pres">
      <dgm:prSet presAssocID="{9C715FE5-31CA-4541-A958-D2C730C134E0}" presName="parTransFour" presStyleCnt="0"/>
      <dgm:spPr/>
      <dgm:t>
        <a:bodyPr/>
        <a:lstStyle/>
        <a:p>
          <a:endParaRPr lang="ru-RU"/>
        </a:p>
      </dgm:t>
    </dgm:pt>
    <dgm:pt modelId="{7F93EC46-9C8D-4119-8F52-CCFA2BE3D856}" type="pres">
      <dgm:prSet presAssocID="{9C715FE5-31CA-4541-A958-D2C730C134E0}" presName="horzFour" presStyleCnt="0"/>
      <dgm:spPr/>
      <dgm:t>
        <a:bodyPr/>
        <a:lstStyle/>
        <a:p>
          <a:endParaRPr lang="ru-RU"/>
        </a:p>
      </dgm:t>
    </dgm:pt>
    <dgm:pt modelId="{57E5281D-099B-4146-8847-39F267019B93}" type="pres">
      <dgm:prSet presAssocID="{8536FD6B-8AD2-4A43-B337-6FD60B3FD4B2}" presName="vertFour" presStyleCnt="0">
        <dgm:presLayoutVars>
          <dgm:chPref val="3"/>
        </dgm:presLayoutVars>
      </dgm:prSet>
      <dgm:spPr/>
      <dgm:t>
        <a:bodyPr/>
        <a:lstStyle/>
        <a:p>
          <a:endParaRPr lang="ru-RU"/>
        </a:p>
      </dgm:t>
    </dgm:pt>
    <dgm:pt modelId="{85D767EC-FAE5-4312-B23F-9B41F2C6B7D7}" type="pres">
      <dgm:prSet presAssocID="{8536FD6B-8AD2-4A43-B337-6FD60B3FD4B2}" presName="txFour" presStyleLbl="node4" presStyleIdx="4" presStyleCnt="25">
        <dgm:presLayoutVars>
          <dgm:chPref val="3"/>
        </dgm:presLayoutVars>
      </dgm:prSet>
      <dgm:spPr/>
      <dgm:t>
        <a:bodyPr/>
        <a:lstStyle/>
        <a:p>
          <a:endParaRPr lang="ru-RU"/>
        </a:p>
      </dgm:t>
    </dgm:pt>
    <dgm:pt modelId="{E795CE46-C816-4100-AC67-9520DA742BDE}" type="pres">
      <dgm:prSet presAssocID="{8536FD6B-8AD2-4A43-B337-6FD60B3FD4B2}" presName="horzFour" presStyleCnt="0"/>
      <dgm:spPr/>
      <dgm:t>
        <a:bodyPr/>
        <a:lstStyle/>
        <a:p>
          <a:endParaRPr lang="ru-RU"/>
        </a:p>
      </dgm:t>
    </dgm:pt>
    <dgm:pt modelId="{694C6A3E-E1B4-4940-ABED-A0BE47161CCE}" type="pres">
      <dgm:prSet presAssocID="{C6F24F42-97B0-4B65-A4C6-FEB3AD0E1596}" presName="sibSpaceTwo" presStyleCnt="0"/>
      <dgm:spPr/>
      <dgm:t>
        <a:bodyPr/>
        <a:lstStyle/>
        <a:p>
          <a:endParaRPr lang="ru-RU"/>
        </a:p>
      </dgm:t>
    </dgm:pt>
    <dgm:pt modelId="{22BDFE06-8D1B-4C76-8FF0-2DABD4B35522}" type="pres">
      <dgm:prSet presAssocID="{7711325B-E859-44FE-8B41-57F9AFDCA54B}" presName="vertTwo" presStyleCnt="0"/>
      <dgm:spPr/>
      <dgm:t>
        <a:bodyPr/>
        <a:lstStyle/>
        <a:p>
          <a:endParaRPr lang="ru-RU"/>
        </a:p>
      </dgm:t>
    </dgm:pt>
    <dgm:pt modelId="{576C6983-4618-426C-8177-DEA9FE3AC4EB}" type="pres">
      <dgm:prSet presAssocID="{7711325B-E859-44FE-8B41-57F9AFDCA54B}" presName="txTwo" presStyleLbl="node2" presStyleIdx="1" presStyleCnt="5">
        <dgm:presLayoutVars>
          <dgm:chPref val="3"/>
        </dgm:presLayoutVars>
      </dgm:prSet>
      <dgm:spPr/>
      <dgm:t>
        <a:bodyPr/>
        <a:lstStyle/>
        <a:p>
          <a:endParaRPr lang="ru-RU"/>
        </a:p>
      </dgm:t>
    </dgm:pt>
    <dgm:pt modelId="{498D5BED-6816-45E0-A418-8DCFF49902AF}" type="pres">
      <dgm:prSet presAssocID="{7711325B-E859-44FE-8B41-57F9AFDCA54B}" presName="parTransTwo" presStyleCnt="0"/>
      <dgm:spPr/>
      <dgm:t>
        <a:bodyPr/>
        <a:lstStyle/>
        <a:p>
          <a:endParaRPr lang="ru-RU"/>
        </a:p>
      </dgm:t>
    </dgm:pt>
    <dgm:pt modelId="{508A389B-C0F5-43D4-BD46-7C9F058EB2F7}" type="pres">
      <dgm:prSet presAssocID="{7711325B-E859-44FE-8B41-57F9AFDCA54B}" presName="horzTwo" presStyleCnt="0"/>
      <dgm:spPr/>
      <dgm:t>
        <a:bodyPr/>
        <a:lstStyle/>
        <a:p>
          <a:endParaRPr lang="ru-RU"/>
        </a:p>
      </dgm:t>
    </dgm:pt>
    <dgm:pt modelId="{2E9427EC-521F-45BD-95BD-C2EA62236516}" type="pres">
      <dgm:prSet presAssocID="{A1BB5A2E-A45D-4F6A-B329-CD4782193917}" presName="vertThree" presStyleCnt="0"/>
      <dgm:spPr/>
    </dgm:pt>
    <dgm:pt modelId="{672DFC88-43F4-433B-9B7F-D5CE282279E3}" type="pres">
      <dgm:prSet presAssocID="{A1BB5A2E-A45D-4F6A-B329-CD4782193917}" presName="txThree" presStyleLbl="node3" presStyleIdx="1" presStyleCnt="5">
        <dgm:presLayoutVars>
          <dgm:chPref val="3"/>
        </dgm:presLayoutVars>
      </dgm:prSet>
      <dgm:spPr/>
      <dgm:t>
        <a:bodyPr/>
        <a:lstStyle/>
        <a:p>
          <a:endParaRPr lang="ru-RU"/>
        </a:p>
      </dgm:t>
    </dgm:pt>
    <dgm:pt modelId="{BCC873B0-A9FE-4F45-AD2E-ED28CA5DFD9A}" type="pres">
      <dgm:prSet presAssocID="{A1BB5A2E-A45D-4F6A-B329-CD4782193917}" presName="parTransThree" presStyleCnt="0"/>
      <dgm:spPr/>
    </dgm:pt>
    <dgm:pt modelId="{68FB6F70-C047-4E46-9E82-A09946504644}" type="pres">
      <dgm:prSet presAssocID="{A1BB5A2E-A45D-4F6A-B329-CD4782193917}" presName="horzThree" presStyleCnt="0"/>
      <dgm:spPr/>
    </dgm:pt>
    <dgm:pt modelId="{FF422C5A-2F9A-4C9D-854E-BFC785439DEC}" type="pres">
      <dgm:prSet presAssocID="{B34B6A16-5EF9-4B63-A5E4-12B190B34880}" presName="vertFour" presStyleCnt="0">
        <dgm:presLayoutVars>
          <dgm:chPref val="3"/>
        </dgm:presLayoutVars>
      </dgm:prSet>
      <dgm:spPr/>
      <dgm:t>
        <a:bodyPr/>
        <a:lstStyle/>
        <a:p>
          <a:endParaRPr lang="ru-RU"/>
        </a:p>
      </dgm:t>
    </dgm:pt>
    <dgm:pt modelId="{C586111C-58B6-40AF-8D8A-60EE680572BA}" type="pres">
      <dgm:prSet presAssocID="{B34B6A16-5EF9-4B63-A5E4-12B190B34880}" presName="txFour" presStyleLbl="node4" presStyleIdx="5" presStyleCnt="25">
        <dgm:presLayoutVars>
          <dgm:chPref val="3"/>
        </dgm:presLayoutVars>
      </dgm:prSet>
      <dgm:spPr/>
      <dgm:t>
        <a:bodyPr/>
        <a:lstStyle/>
        <a:p>
          <a:endParaRPr lang="ru-RU"/>
        </a:p>
      </dgm:t>
    </dgm:pt>
    <dgm:pt modelId="{A0E0AB26-1DEA-4D08-AD62-8A7E0816A59C}" type="pres">
      <dgm:prSet presAssocID="{B34B6A16-5EF9-4B63-A5E4-12B190B34880}" presName="parTransFour" presStyleCnt="0"/>
      <dgm:spPr/>
      <dgm:t>
        <a:bodyPr/>
        <a:lstStyle/>
        <a:p>
          <a:endParaRPr lang="ru-RU"/>
        </a:p>
      </dgm:t>
    </dgm:pt>
    <dgm:pt modelId="{FFF447F9-BACE-4B19-B5DF-5D71FE61C4DC}" type="pres">
      <dgm:prSet presAssocID="{B34B6A16-5EF9-4B63-A5E4-12B190B34880}" presName="horzFour" presStyleCnt="0"/>
      <dgm:spPr/>
      <dgm:t>
        <a:bodyPr/>
        <a:lstStyle/>
        <a:p>
          <a:endParaRPr lang="ru-RU"/>
        </a:p>
      </dgm:t>
    </dgm:pt>
    <dgm:pt modelId="{5106FDE3-AC3E-4615-8C4F-829EABC2C26C}" type="pres">
      <dgm:prSet presAssocID="{9A0A1B48-08CE-44F2-8C66-5814C06EE4CC}" presName="vertFour" presStyleCnt="0">
        <dgm:presLayoutVars>
          <dgm:chPref val="3"/>
        </dgm:presLayoutVars>
      </dgm:prSet>
      <dgm:spPr/>
      <dgm:t>
        <a:bodyPr/>
        <a:lstStyle/>
        <a:p>
          <a:endParaRPr lang="ru-RU"/>
        </a:p>
      </dgm:t>
    </dgm:pt>
    <dgm:pt modelId="{41590EE3-70B4-4E0E-8D44-18EF1FD97F2E}" type="pres">
      <dgm:prSet presAssocID="{9A0A1B48-08CE-44F2-8C66-5814C06EE4CC}" presName="txFour" presStyleLbl="node4" presStyleIdx="6" presStyleCnt="25">
        <dgm:presLayoutVars>
          <dgm:chPref val="3"/>
        </dgm:presLayoutVars>
      </dgm:prSet>
      <dgm:spPr/>
      <dgm:t>
        <a:bodyPr/>
        <a:lstStyle/>
        <a:p>
          <a:endParaRPr lang="ru-RU"/>
        </a:p>
      </dgm:t>
    </dgm:pt>
    <dgm:pt modelId="{58DAA9F4-0E18-4F78-BD4F-92D296477D35}" type="pres">
      <dgm:prSet presAssocID="{9A0A1B48-08CE-44F2-8C66-5814C06EE4CC}" presName="parTransFour" presStyleCnt="0"/>
      <dgm:spPr/>
      <dgm:t>
        <a:bodyPr/>
        <a:lstStyle/>
        <a:p>
          <a:endParaRPr lang="ru-RU"/>
        </a:p>
      </dgm:t>
    </dgm:pt>
    <dgm:pt modelId="{D1A4E4BA-FB74-44DD-88E4-672303AAC4FA}" type="pres">
      <dgm:prSet presAssocID="{9A0A1B48-08CE-44F2-8C66-5814C06EE4CC}" presName="horzFour" presStyleCnt="0"/>
      <dgm:spPr/>
      <dgm:t>
        <a:bodyPr/>
        <a:lstStyle/>
        <a:p>
          <a:endParaRPr lang="ru-RU"/>
        </a:p>
      </dgm:t>
    </dgm:pt>
    <dgm:pt modelId="{E5B57F09-2B59-4711-A8C9-974EF4149D9A}" type="pres">
      <dgm:prSet presAssocID="{614AF9F2-E1A1-4D10-882A-EB6B0D669FCA}" presName="vertFour" presStyleCnt="0">
        <dgm:presLayoutVars>
          <dgm:chPref val="3"/>
        </dgm:presLayoutVars>
      </dgm:prSet>
      <dgm:spPr/>
      <dgm:t>
        <a:bodyPr/>
        <a:lstStyle/>
        <a:p>
          <a:endParaRPr lang="ru-RU"/>
        </a:p>
      </dgm:t>
    </dgm:pt>
    <dgm:pt modelId="{6CE5FDB4-BFBB-4259-A330-B441199BCE24}" type="pres">
      <dgm:prSet presAssocID="{614AF9F2-E1A1-4D10-882A-EB6B0D669FCA}" presName="txFour" presStyleLbl="node4" presStyleIdx="7" presStyleCnt="25">
        <dgm:presLayoutVars>
          <dgm:chPref val="3"/>
        </dgm:presLayoutVars>
      </dgm:prSet>
      <dgm:spPr/>
      <dgm:t>
        <a:bodyPr/>
        <a:lstStyle/>
        <a:p>
          <a:endParaRPr lang="ru-RU"/>
        </a:p>
      </dgm:t>
    </dgm:pt>
    <dgm:pt modelId="{333F826B-C233-4B5F-A398-764D3F47A1BA}" type="pres">
      <dgm:prSet presAssocID="{614AF9F2-E1A1-4D10-882A-EB6B0D669FCA}" presName="parTransFour" presStyleCnt="0"/>
      <dgm:spPr/>
      <dgm:t>
        <a:bodyPr/>
        <a:lstStyle/>
        <a:p>
          <a:endParaRPr lang="ru-RU"/>
        </a:p>
      </dgm:t>
    </dgm:pt>
    <dgm:pt modelId="{E607D5B5-B0CE-46E0-84C5-F456BAF04EE4}" type="pres">
      <dgm:prSet presAssocID="{614AF9F2-E1A1-4D10-882A-EB6B0D669FCA}" presName="horzFour" presStyleCnt="0"/>
      <dgm:spPr/>
      <dgm:t>
        <a:bodyPr/>
        <a:lstStyle/>
        <a:p>
          <a:endParaRPr lang="ru-RU"/>
        </a:p>
      </dgm:t>
    </dgm:pt>
    <dgm:pt modelId="{F267116D-D0B1-4457-ABA0-2D94424C53E8}" type="pres">
      <dgm:prSet presAssocID="{BE98D1AB-A280-4D0B-A815-73E57FD87EC3}" presName="vertFour" presStyleCnt="0">
        <dgm:presLayoutVars>
          <dgm:chPref val="3"/>
        </dgm:presLayoutVars>
      </dgm:prSet>
      <dgm:spPr/>
      <dgm:t>
        <a:bodyPr/>
        <a:lstStyle/>
        <a:p>
          <a:endParaRPr lang="ru-RU"/>
        </a:p>
      </dgm:t>
    </dgm:pt>
    <dgm:pt modelId="{89DC61A6-3199-4C88-A8D1-98ADCFDD3274}" type="pres">
      <dgm:prSet presAssocID="{BE98D1AB-A280-4D0B-A815-73E57FD87EC3}" presName="txFour" presStyleLbl="node4" presStyleIdx="8" presStyleCnt="25">
        <dgm:presLayoutVars>
          <dgm:chPref val="3"/>
        </dgm:presLayoutVars>
      </dgm:prSet>
      <dgm:spPr/>
      <dgm:t>
        <a:bodyPr/>
        <a:lstStyle/>
        <a:p>
          <a:endParaRPr lang="ru-RU"/>
        </a:p>
      </dgm:t>
    </dgm:pt>
    <dgm:pt modelId="{911FD772-B984-413E-A468-8F0F3007E9F5}" type="pres">
      <dgm:prSet presAssocID="{BE98D1AB-A280-4D0B-A815-73E57FD87EC3}" presName="parTransFour" presStyleCnt="0"/>
      <dgm:spPr/>
      <dgm:t>
        <a:bodyPr/>
        <a:lstStyle/>
        <a:p>
          <a:endParaRPr lang="ru-RU"/>
        </a:p>
      </dgm:t>
    </dgm:pt>
    <dgm:pt modelId="{C7E808E6-5BB0-42AD-9568-7FA84FFA1273}" type="pres">
      <dgm:prSet presAssocID="{BE98D1AB-A280-4D0B-A815-73E57FD87EC3}" presName="horzFour" presStyleCnt="0"/>
      <dgm:spPr/>
      <dgm:t>
        <a:bodyPr/>
        <a:lstStyle/>
        <a:p>
          <a:endParaRPr lang="ru-RU"/>
        </a:p>
      </dgm:t>
    </dgm:pt>
    <dgm:pt modelId="{6143EFE8-4DC9-41D7-A90D-BEF4DD9D6775}" type="pres">
      <dgm:prSet presAssocID="{4D9EF634-1BF2-4A35-90CA-8A6D73717D8F}" presName="vertFour" presStyleCnt="0">
        <dgm:presLayoutVars>
          <dgm:chPref val="3"/>
        </dgm:presLayoutVars>
      </dgm:prSet>
      <dgm:spPr/>
      <dgm:t>
        <a:bodyPr/>
        <a:lstStyle/>
        <a:p>
          <a:endParaRPr lang="ru-RU"/>
        </a:p>
      </dgm:t>
    </dgm:pt>
    <dgm:pt modelId="{B35EEDEE-A63C-4DC0-9860-A34A7BFD903E}" type="pres">
      <dgm:prSet presAssocID="{4D9EF634-1BF2-4A35-90CA-8A6D73717D8F}" presName="txFour" presStyleLbl="node4" presStyleIdx="9" presStyleCnt="25">
        <dgm:presLayoutVars>
          <dgm:chPref val="3"/>
        </dgm:presLayoutVars>
      </dgm:prSet>
      <dgm:spPr/>
      <dgm:t>
        <a:bodyPr/>
        <a:lstStyle/>
        <a:p>
          <a:endParaRPr lang="ru-RU"/>
        </a:p>
      </dgm:t>
    </dgm:pt>
    <dgm:pt modelId="{2AFD5925-89E6-4CDB-B771-8976E3EAA1E0}" type="pres">
      <dgm:prSet presAssocID="{4D9EF634-1BF2-4A35-90CA-8A6D73717D8F}" presName="horzFour" presStyleCnt="0"/>
      <dgm:spPr/>
      <dgm:t>
        <a:bodyPr/>
        <a:lstStyle/>
        <a:p>
          <a:endParaRPr lang="ru-RU"/>
        </a:p>
      </dgm:t>
    </dgm:pt>
    <dgm:pt modelId="{8A94FD29-AE36-4272-B8B7-FF847200D7A2}" type="pres">
      <dgm:prSet presAssocID="{A670FA7C-7403-44C0-BA19-83B2BA693E61}" presName="sibSpaceTwo" presStyleCnt="0"/>
      <dgm:spPr/>
    </dgm:pt>
    <dgm:pt modelId="{AF93020A-9780-4776-85B8-7147747F36CC}" type="pres">
      <dgm:prSet presAssocID="{62031802-0EE5-47DF-BB1F-2C84A19F6746}" presName="vertTwo" presStyleCnt="0"/>
      <dgm:spPr/>
    </dgm:pt>
    <dgm:pt modelId="{A25BE625-018B-46BA-BE7F-ED875B975F26}" type="pres">
      <dgm:prSet presAssocID="{62031802-0EE5-47DF-BB1F-2C84A19F6746}" presName="txTwo" presStyleLbl="node2" presStyleIdx="2" presStyleCnt="5">
        <dgm:presLayoutVars>
          <dgm:chPref val="3"/>
        </dgm:presLayoutVars>
      </dgm:prSet>
      <dgm:spPr/>
      <dgm:t>
        <a:bodyPr/>
        <a:lstStyle/>
        <a:p>
          <a:endParaRPr lang="ru-RU"/>
        </a:p>
      </dgm:t>
    </dgm:pt>
    <dgm:pt modelId="{1A223B6C-87F7-4855-A691-FD4F8FB278AD}" type="pres">
      <dgm:prSet presAssocID="{62031802-0EE5-47DF-BB1F-2C84A19F6746}" presName="parTransTwo" presStyleCnt="0"/>
      <dgm:spPr/>
    </dgm:pt>
    <dgm:pt modelId="{DACF82F6-95A6-4B59-9D37-F46699815612}" type="pres">
      <dgm:prSet presAssocID="{62031802-0EE5-47DF-BB1F-2C84A19F6746}" presName="horzTwo" presStyleCnt="0"/>
      <dgm:spPr/>
    </dgm:pt>
    <dgm:pt modelId="{72E6673E-523D-4E62-80E5-5062FE589301}" type="pres">
      <dgm:prSet presAssocID="{C9C8B06B-C833-4D4A-8595-4BF5AEB204E9}" presName="vertThree" presStyleCnt="0"/>
      <dgm:spPr/>
    </dgm:pt>
    <dgm:pt modelId="{CB2AF246-A0C3-4F64-A578-D38165C39147}" type="pres">
      <dgm:prSet presAssocID="{C9C8B06B-C833-4D4A-8595-4BF5AEB204E9}" presName="txThree" presStyleLbl="node3" presStyleIdx="2" presStyleCnt="5">
        <dgm:presLayoutVars>
          <dgm:chPref val="3"/>
        </dgm:presLayoutVars>
      </dgm:prSet>
      <dgm:spPr/>
      <dgm:t>
        <a:bodyPr/>
        <a:lstStyle/>
        <a:p>
          <a:endParaRPr lang="ru-RU"/>
        </a:p>
      </dgm:t>
    </dgm:pt>
    <dgm:pt modelId="{819FC9E5-E3D6-4C1A-9A2E-5E9E87CE7A56}" type="pres">
      <dgm:prSet presAssocID="{C9C8B06B-C833-4D4A-8595-4BF5AEB204E9}" presName="parTransThree" presStyleCnt="0"/>
      <dgm:spPr/>
    </dgm:pt>
    <dgm:pt modelId="{F0336813-9E34-44C5-93FA-F6459A965D24}" type="pres">
      <dgm:prSet presAssocID="{C9C8B06B-C833-4D4A-8595-4BF5AEB204E9}" presName="horzThree" presStyleCnt="0"/>
      <dgm:spPr/>
    </dgm:pt>
    <dgm:pt modelId="{BC3780EC-6A8B-44DF-B9EE-2DD1146E7F89}" type="pres">
      <dgm:prSet presAssocID="{66E38241-E965-439E-997F-74C14C213F23}" presName="vertFour" presStyleCnt="0">
        <dgm:presLayoutVars>
          <dgm:chPref val="3"/>
        </dgm:presLayoutVars>
      </dgm:prSet>
      <dgm:spPr/>
    </dgm:pt>
    <dgm:pt modelId="{02D78884-08A2-47FD-874A-FD0B1E1D6A24}" type="pres">
      <dgm:prSet presAssocID="{66E38241-E965-439E-997F-74C14C213F23}" presName="txFour" presStyleLbl="node4" presStyleIdx="10" presStyleCnt="25">
        <dgm:presLayoutVars>
          <dgm:chPref val="3"/>
        </dgm:presLayoutVars>
      </dgm:prSet>
      <dgm:spPr/>
      <dgm:t>
        <a:bodyPr/>
        <a:lstStyle/>
        <a:p>
          <a:endParaRPr lang="ru-RU"/>
        </a:p>
      </dgm:t>
    </dgm:pt>
    <dgm:pt modelId="{BEA800FD-3FF2-44D3-B095-1DA76A25312A}" type="pres">
      <dgm:prSet presAssocID="{66E38241-E965-439E-997F-74C14C213F23}" presName="parTransFour" presStyleCnt="0"/>
      <dgm:spPr/>
    </dgm:pt>
    <dgm:pt modelId="{EE518E9E-1373-401A-B06B-B7F8F1BE37AF}" type="pres">
      <dgm:prSet presAssocID="{66E38241-E965-439E-997F-74C14C213F23}" presName="horzFour" presStyleCnt="0"/>
      <dgm:spPr/>
    </dgm:pt>
    <dgm:pt modelId="{4A08C748-3ACE-47B8-ABA4-F56495914AD8}" type="pres">
      <dgm:prSet presAssocID="{D1936ACF-1E69-4953-BA37-9ADE2EF12E41}" presName="vertFour" presStyleCnt="0">
        <dgm:presLayoutVars>
          <dgm:chPref val="3"/>
        </dgm:presLayoutVars>
      </dgm:prSet>
      <dgm:spPr/>
    </dgm:pt>
    <dgm:pt modelId="{59176932-D6D5-4C36-BF7A-69A1297C4BAD}" type="pres">
      <dgm:prSet presAssocID="{D1936ACF-1E69-4953-BA37-9ADE2EF12E41}" presName="txFour" presStyleLbl="node4" presStyleIdx="11" presStyleCnt="25">
        <dgm:presLayoutVars>
          <dgm:chPref val="3"/>
        </dgm:presLayoutVars>
      </dgm:prSet>
      <dgm:spPr/>
      <dgm:t>
        <a:bodyPr/>
        <a:lstStyle/>
        <a:p>
          <a:endParaRPr lang="ru-RU"/>
        </a:p>
      </dgm:t>
    </dgm:pt>
    <dgm:pt modelId="{30B75228-9E45-4192-98FC-463FCFD65011}" type="pres">
      <dgm:prSet presAssocID="{D1936ACF-1E69-4953-BA37-9ADE2EF12E41}" presName="parTransFour" presStyleCnt="0"/>
      <dgm:spPr/>
    </dgm:pt>
    <dgm:pt modelId="{4E7A1119-403E-4C39-BB54-05ED8132FF0C}" type="pres">
      <dgm:prSet presAssocID="{D1936ACF-1E69-4953-BA37-9ADE2EF12E41}" presName="horzFour" presStyleCnt="0"/>
      <dgm:spPr/>
    </dgm:pt>
    <dgm:pt modelId="{F32685DE-10D4-4878-B807-45D477FFEF84}" type="pres">
      <dgm:prSet presAssocID="{4E5A1869-57DF-4BD2-89F2-0FF412DDC036}" presName="vertFour" presStyleCnt="0">
        <dgm:presLayoutVars>
          <dgm:chPref val="3"/>
        </dgm:presLayoutVars>
      </dgm:prSet>
      <dgm:spPr/>
    </dgm:pt>
    <dgm:pt modelId="{BA61E3A6-0BE5-4066-9F94-BB1BFFF8EBBF}" type="pres">
      <dgm:prSet presAssocID="{4E5A1869-57DF-4BD2-89F2-0FF412DDC036}" presName="txFour" presStyleLbl="node4" presStyleIdx="12" presStyleCnt="25">
        <dgm:presLayoutVars>
          <dgm:chPref val="3"/>
        </dgm:presLayoutVars>
      </dgm:prSet>
      <dgm:spPr/>
      <dgm:t>
        <a:bodyPr/>
        <a:lstStyle/>
        <a:p>
          <a:endParaRPr lang="ru-RU"/>
        </a:p>
      </dgm:t>
    </dgm:pt>
    <dgm:pt modelId="{E4A82E23-1C0A-4136-A9EF-782A3309B0A1}" type="pres">
      <dgm:prSet presAssocID="{4E5A1869-57DF-4BD2-89F2-0FF412DDC036}" presName="parTransFour" presStyleCnt="0"/>
      <dgm:spPr/>
    </dgm:pt>
    <dgm:pt modelId="{12969847-F565-4B2C-9631-4E5EF759A09C}" type="pres">
      <dgm:prSet presAssocID="{4E5A1869-57DF-4BD2-89F2-0FF412DDC036}" presName="horzFour" presStyleCnt="0"/>
      <dgm:spPr/>
    </dgm:pt>
    <dgm:pt modelId="{52B80F8A-F071-46D8-883B-7E22B84F7B82}" type="pres">
      <dgm:prSet presAssocID="{F0AF63A1-E6C3-48D7-BA15-2982A4DC912D}" presName="vertFour" presStyleCnt="0">
        <dgm:presLayoutVars>
          <dgm:chPref val="3"/>
        </dgm:presLayoutVars>
      </dgm:prSet>
      <dgm:spPr/>
    </dgm:pt>
    <dgm:pt modelId="{8C5A4ABB-F609-4CF2-8CFC-5593BE697C3C}" type="pres">
      <dgm:prSet presAssocID="{F0AF63A1-E6C3-48D7-BA15-2982A4DC912D}" presName="txFour" presStyleLbl="node4" presStyleIdx="13" presStyleCnt="25">
        <dgm:presLayoutVars>
          <dgm:chPref val="3"/>
        </dgm:presLayoutVars>
      </dgm:prSet>
      <dgm:spPr/>
      <dgm:t>
        <a:bodyPr/>
        <a:lstStyle/>
        <a:p>
          <a:endParaRPr lang="ru-RU"/>
        </a:p>
      </dgm:t>
    </dgm:pt>
    <dgm:pt modelId="{628ECAEA-B4E2-4B8B-803B-B806DDFF1BEA}" type="pres">
      <dgm:prSet presAssocID="{F0AF63A1-E6C3-48D7-BA15-2982A4DC912D}" presName="parTransFour" presStyleCnt="0"/>
      <dgm:spPr/>
    </dgm:pt>
    <dgm:pt modelId="{363B422D-50FA-4623-87DE-F2646C7B8FA8}" type="pres">
      <dgm:prSet presAssocID="{F0AF63A1-E6C3-48D7-BA15-2982A4DC912D}" presName="horzFour" presStyleCnt="0"/>
      <dgm:spPr/>
    </dgm:pt>
    <dgm:pt modelId="{C6A45010-9352-4A1A-8B01-AEC7EFC8D6CE}" type="pres">
      <dgm:prSet presAssocID="{8EC1F942-64B7-4407-8F49-B1183D54A886}" presName="vertFour" presStyleCnt="0">
        <dgm:presLayoutVars>
          <dgm:chPref val="3"/>
        </dgm:presLayoutVars>
      </dgm:prSet>
      <dgm:spPr/>
    </dgm:pt>
    <dgm:pt modelId="{5CA92D6E-6985-440B-92AD-5A876699A5A4}" type="pres">
      <dgm:prSet presAssocID="{8EC1F942-64B7-4407-8F49-B1183D54A886}" presName="txFour" presStyleLbl="node4" presStyleIdx="14" presStyleCnt="25">
        <dgm:presLayoutVars>
          <dgm:chPref val="3"/>
        </dgm:presLayoutVars>
      </dgm:prSet>
      <dgm:spPr/>
      <dgm:t>
        <a:bodyPr/>
        <a:lstStyle/>
        <a:p>
          <a:endParaRPr lang="ru-RU"/>
        </a:p>
      </dgm:t>
    </dgm:pt>
    <dgm:pt modelId="{DC7AF065-3F82-4CA6-A7AA-3C6E8866FA3D}" type="pres">
      <dgm:prSet presAssocID="{8EC1F942-64B7-4407-8F49-B1183D54A886}" presName="horzFour" presStyleCnt="0"/>
      <dgm:spPr/>
    </dgm:pt>
    <dgm:pt modelId="{DF99D3E9-B7CE-4F56-A161-7C0465341531}" type="pres">
      <dgm:prSet presAssocID="{35694793-DDF3-4ECC-9AA3-AC178B8D026F}" presName="sibSpaceTwo" presStyleCnt="0"/>
      <dgm:spPr/>
    </dgm:pt>
    <dgm:pt modelId="{CFBC63A5-42B0-460D-9C89-B64E9E9E2922}" type="pres">
      <dgm:prSet presAssocID="{89E09F27-5F73-400B-AE18-4421B9895F64}" presName="vertTwo" presStyleCnt="0"/>
      <dgm:spPr/>
    </dgm:pt>
    <dgm:pt modelId="{9E5D5161-23D7-41B4-A187-BE6D7C6483D0}" type="pres">
      <dgm:prSet presAssocID="{89E09F27-5F73-400B-AE18-4421B9895F64}" presName="txTwo" presStyleLbl="node2" presStyleIdx="3" presStyleCnt="5">
        <dgm:presLayoutVars>
          <dgm:chPref val="3"/>
        </dgm:presLayoutVars>
      </dgm:prSet>
      <dgm:spPr/>
      <dgm:t>
        <a:bodyPr/>
        <a:lstStyle/>
        <a:p>
          <a:endParaRPr lang="ru-RU"/>
        </a:p>
      </dgm:t>
    </dgm:pt>
    <dgm:pt modelId="{8BC6FDF3-3E6D-414C-B5BC-6C5B61465391}" type="pres">
      <dgm:prSet presAssocID="{89E09F27-5F73-400B-AE18-4421B9895F64}" presName="parTransTwo" presStyleCnt="0"/>
      <dgm:spPr/>
    </dgm:pt>
    <dgm:pt modelId="{CEF18E39-1C73-42B9-BDF1-5DD3EC85EA0D}" type="pres">
      <dgm:prSet presAssocID="{89E09F27-5F73-400B-AE18-4421B9895F64}" presName="horzTwo" presStyleCnt="0"/>
      <dgm:spPr/>
    </dgm:pt>
    <dgm:pt modelId="{D6936C6D-17F5-4369-B1C3-901E9E722DCF}" type="pres">
      <dgm:prSet presAssocID="{C60BD95D-8BE5-42EC-AF9D-D22E07852892}" presName="vertThree" presStyleCnt="0"/>
      <dgm:spPr/>
    </dgm:pt>
    <dgm:pt modelId="{2965B01E-C0DE-4302-ADA0-732BD580C7B1}" type="pres">
      <dgm:prSet presAssocID="{C60BD95D-8BE5-42EC-AF9D-D22E07852892}" presName="txThree" presStyleLbl="node3" presStyleIdx="3" presStyleCnt="5">
        <dgm:presLayoutVars>
          <dgm:chPref val="3"/>
        </dgm:presLayoutVars>
      </dgm:prSet>
      <dgm:spPr/>
      <dgm:t>
        <a:bodyPr/>
        <a:lstStyle/>
        <a:p>
          <a:endParaRPr lang="ru-RU"/>
        </a:p>
      </dgm:t>
    </dgm:pt>
    <dgm:pt modelId="{DC8AC8CB-3F6F-4460-AB01-5CBE0F14A486}" type="pres">
      <dgm:prSet presAssocID="{C60BD95D-8BE5-42EC-AF9D-D22E07852892}" presName="parTransThree" presStyleCnt="0"/>
      <dgm:spPr/>
    </dgm:pt>
    <dgm:pt modelId="{73994466-6310-40D7-8792-BD7FD56E6AF4}" type="pres">
      <dgm:prSet presAssocID="{C60BD95D-8BE5-42EC-AF9D-D22E07852892}" presName="horzThree" presStyleCnt="0"/>
      <dgm:spPr/>
    </dgm:pt>
    <dgm:pt modelId="{3EAD5394-E4AB-45B2-BE09-F998533ECF40}" type="pres">
      <dgm:prSet presAssocID="{D5544F4D-4FD2-41EE-A356-ABCAA534BCB5}" presName="vertFour" presStyleCnt="0">
        <dgm:presLayoutVars>
          <dgm:chPref val="3"/>
        </dgm:presLayoutVars>
      </dgm:prSet>
      <dgm:spPr/>
    </dgm:pt>
    <dgm:pt modelId="{A7AF9B85-BF68-40A8-954B-A40EDB5CAF9F}" type="pres">
      <dgm:prSet presAssocID="{D5544F4D-4FD2-41EE-A356-ABCAA534BCB5}" presName="txFour" presStyleLbl="node4" presStyleIdx="15" presStyleCnt="25">
        <dgm:presLayoutVars>
          <dgm:chPref val="3"/>
        </dgm:presLayoutVars>
      </dgm:prSet>
      <dgm:spPr/>
      <dgm:t>
        <a:bodyPr/>
        <a:lstStyle/>
        <a:p>
          <a:endParaRPr lang="ru-RU"/>
        </a:p>
      </dgm:t>
    </dgm:pt>
    <dgm:pt modelId="{C764A47D-7314-411D-8EF1-5B8F29829B1A}" type="pres">
      <dgm:prSet presAssocID="{D5544F4D-4FD2-41EE-A356-ABCAA534BCB5}" presName="parTransFour" presStyleCnt="0"/>
      <dgm:spPr/>
    </dgm:pt>
    <dgm:pt modelId="{D5C7FEFF-BE20-4D98-A72C-52B1B8B3F4F7}" type="pres">
      <dgm:prSet presAssocID="{D5544F4D-4FD2-41EE-A356-ABCAA534BCB5}" presName="horzFour" presStyleCnt="0"/>
      <dgm:spPr/>
    </dgm:pt>
    <dgm:pt modelId="{CA81CD2D-7A1B-4CCA-952B-6AE89CE8AAB7}" type="pres">
      <dgm:prSet presAssocID="{187C542A-BCFC-4BBB-8DCA-67690BE3FD29}" presName="vertFour" presStyleCnt="0">
        <dgm:presLayoutVars>
          <dgm:chPref val="3"/>
        </dgm:presLayoutVars>
      </dgm:prSet>
      <dgm:spPr/>
    </dgm:pt>
    <dgm:pt modelId="{EFF40216-5B58-45C6-B485-1C9C4561DF2F}" type="pres">
      <dgm:prSet presAssocID="{187C542A-BCFC-4BBB-8DCA-67690BE3FD29}" presName="txFour" presStyleLbl="node4" presStyleIdx="16" presStyleCnt="25">
        <dgm:presLayoutVars>
          <dgm:chPref val="3"/>
        </dgm:presLayoutVars>
      </dgm:prSet>
      <dgm:spPr/>
      <dgm:t>
        <a:bodyPr/>
        <a:lstStyle/>
        <a:p>
          <a:endParaRPr lang="ru-RU"/>
        </a:p>
      </dgm:t>
    </dgm:pt>
    <dgm:pt modelId="{82BA7D97-E2A8-4C59-838B-E0906E156677}" type="pres">
      <dgm:prSet presAssocID="{187C542A-BCFC-4BBB-8DCA-67690BE3FD29}" presName="parTransFour" presStyleCnt="0"/>
      <dgm:spPr/>
    </dgm:pt>
    <dgm:pt modelId="{F73E662C-F722-4B4F-9DF8-BE21B2C2C700}" type="pres">
      <dgm:prSet presAssocID="{187C542A-BCFC-4BBB-8DCA-67690BE3FD29}" presName="horzFour" presStyleCnt="0"/>
      <dgm:spPr/>
    </dgm:pt>
    <dgm:pt modelId="{566AACE7-A2F1-4E7A-BECC-43348B95352C}" type="pres">
      <dgm:prSet presAssocID="{593C7C55-813E-4059-B734-EC61CD9C5CBC}" presName="vertFour" presStyleCnt="0">
        <dgm:presLayoutVars>
          <dgm:chPref val="3"/>
        </dgm:presLayoutVars>
      </dgm:prSet>
      <dgm:spPr/>
    </dgm:pt>
    <dgm:pt modelId="{7653A429-0E18-4BE3-A07C-F1A5A9D672E3}" type="pres">
      <dgm:prSet presAssocID="{593C7C55-813E-4059-B734-EC61CD9C5CBC}" presName="txFour" presStyleLbl="node4" presStyleIdx="17" presStyleCnt="25">
        <dgm:presLayoutVars>
          <dgm:chPref val="3"/>
        </dgm:presLayoutVars>
      </dgm:prSet>
      <dgm:spPr/>
      <dgm:t>
        <a:bodyPr/>
        <a:lstStyle/>
        <a:p>
          <a:endParaRPr lang="ru-RU"/>
        </a:p>
      </dgm:t>
    </dgm:pt>
    <dgm:pt modelId="{BED59DE9-3C29-48CB-8A25-B7F991619843}" type="pres">
      <dgm:prSet presAssocID="{593C7C55-813E-4059-B734-EC61CD9C5CBC}" presName="parTransFour" presStyleCnt="0"/>
      <dgm:spPr/>
    </dgm:pt>
    <dgm:pt modelId="{3A3A01C6-B3AA-4C89-92D4-EA308C8E23E1}" type="pres">
      <dgm:prSet presAssocID="{593C7C55-813E-4059-B734-EC61CD9C5CBC}" presName="horzFour" presStyleCnt="0"/>
      <dgm:spPr/>
    </dgm:pt>
    <dgm:pt modelId="{B8B89817-F07F-4DA9-AEBF-C4EDAD3E897E}" type="pres">
      <dgm:prSet presAssocID="{9E15771F-F540-4F32-ACD6-56CFD707E80B}" presName="vertFour" presStyleCnt="0">
        <dgm:presLayoutVars>
          <dgm:chPref val="3"/>
        </dgm:presLayoutVars>
      </dgm:prSet>
      <dgm:spPr/>
    </dgm:pt>
    <dgm:pt modelId="{35DF38A4-C109-469A-81F6-242705CF6432}" type="pres">
      <dgm:prSet presAssocID="{9E15771F-F540-4F32-ACD6-56CFD707E80B}" presName="txFour" presStyleLbl="node4" presStyleIdx="18" presStyleCnt="25">
        <dgm:presLayoutVars>
          <dgm:chPref val="3"/>
        </dgm:presLayoutVars>
      </dgm:prSet>
      <dgm:spPr/>
      <dgm:t>
        <a:bodyPr/>
        <a:lstStyle/>
        <a:p>
          <a:endParaRPr lang="ru-RU"/>
        </a:p>
      </dgm:t>
    </dgm:pt>
    <dgm:pt modelId="{316284DC-AD60-4799-9C6D-BBAE00D72CFA}" type="pres">
      <dgm:prSet presAssocID="{9E15771F-F540-4F32-ACD6-56CFD707E80B}" presName="parTransFour" presStyleCnt="0"/>
      <dgm:spPr/>
    </dgm:pt>
    <dgm:pt modelId="{FF9D5968-2625-4FA7-B798-123DE0850F01}" type="pres">
      <dgm:prSet presAssocID="{9E15771F-F540-4F32-ACD6-56CFD707E80B}" presName="horzFour" presStyleCnt="0"/>
      <dgm:spPr/>
    </dgm:pt>
    <dgm:pt modelId="{0ACE6D06-B44A-4123-806C-A6DF04AE4987}" type="pres">
      <dgm:prSet presAssocID="{20671797-DAB3-483D-81A6-EB33F8E5D325}" presName="vertFour" presStyleCnt="0">
        <dgm:presLayoutVars>
          <dgm:chPref val="3"/>
        </dgm:presLayoutVars>
      </dgm:prSet>
      <dgm:spPr/>
    </dgm:pt>
    <dgm:pt modelId="{72D34432-C31A-4895-8C4B-497C4DC5EA4F}" type="pres">
      <dgm:prSet presAssocID="{20671797-DAB3-483D-81A6-EB33F8E5D325}" presName="txFour" presStyleLbl="node4" presStyleIdx="19" presStyleCnt="25">
        <dgm:presLayoutVars>
          <dgm:chPref val="3"/>
        </dgm:presLayoutVars>
      </dgm:prSet>
      <dgm:spPr/>
      <dgm:t>
        <a:bodyPr/>
        <a:lstStyle/>
        <a:p>
          <a:endParaRPr lang="ru-RU"/>
        </a:p>
      </dgm:t>
    </dgm:pt>
    <dgm:pt modelId="{68423DB6-6E38-46B7-BEBB-F85082740DD1}" type="pres">
      <dgm:prSet presAssocID="{20671797-DAB3-483D-81A6-EB33F8E5D325}" presName="horzFour" presStyleCnt="0"/>
      <dgm:spPr/>
    </dgm:pt>
    <dgm:pt modelId="{62C0B193-30A4-4691-AF46-D5B94E7FC561}" type="pres">
      <dgm:prSet presAssocID="{FA1CF671-CE5A-43BE-A489-E153F0F8811C}" presName="sibSpaceTwo" presStyleCnt="0"/>
      <dgm:spPr/>
    </dgm:pt>
    <dgm:pt modelId="{E8090E1D-4DD8-46E0-BA1E-C3890CF14D47}" type="pres">
      <dgm:prSet presAssocID="{9E496AFB-5861-4A0B-A059-7AF344913280}" presName="vertTwo" presStyleCnt="0"/>
      <dgm:spPr/>
    </dgm:pt>
    <dgm:pt modelId="{F8905714-088D-483C-AC16-D43BF2F0BF16}" type="pres">
      <dgm:prSet presAssocID="{9E496AFB-5861-4A0B-A059-7AF344913280}" presName="txTwo" presStyleLbl="node2" presStyleIdx="4" presStyleCnt="5">
        <dgm:presLayoutVars>
          <dgm:chPref val="3"/>
        </dgm:presLayoutVars>
      </dgm:prSet>
      <dgm:spPr/>
      <dgm:t>
        <a:bodyPr/>
        <a:lstStyle/>
        <a:p>
          <a:endParaRPr lang="ru-RU"/>
        </a:p>
      </dgm:t>
    </dgm:pt>
    <dgm:pt modelId="{8825E9BC-9772-4579-B80A-08C02E6F5841}" type="pres">
      <dgm:prSet presAssocID="{9E496AFB-5861-4A0B-A059-7AF344913280}" presName="parTransTwo" presStyleCnt="0"/>
      <dgm:spPr/>
    </dgm:pt>
    <dgm:pt modelId="{4101F8DA-93D9-46DF-B37A-B90529D7C907}" type="pres">
      <dgm:prSet presAssocID="{9E496AFB-5861-4A0B-A059-7AF344913280}" presName="horzTwo" presStyleCnt="0"/>
      <dgm:spPr/>
    </dgm:pt>
    <dgm:pt modelId="{95872D8F-BB28-4072-9DAD-3FCDEEA4A51B}" type="pres">
      <dgm:prSet presAssocID="{25C69CC8-098D-44A3-878A-5E3FEF1E9C10}" presName="vertThree" presStyleCnt="0"/>
      <dgm:spPr/>
    </dgm:pt>
    <dgm:pt modelId="{24CEF574-2765-4D7C-A195-C900E925FBE6}" type="pres">
      <dgm:prSet presAssocID="{25C69CC8-098D-44A3-878A-5E3FEF1E9C10}" presName="txThree" presStyleLbl="node3" presStyleIdx="4" presStyleCnt="5">
        <dgm:presLayoutVars>
          <dgm:chPref val="3"/>
        </dgm:presLayoutVars>
      </dgm:prSet>
      <dgm:spPr/>
      <dgm:t>
        <a:bodyPr/>
        <a:lstStyle/>
        <a:p>
          <a:endParaRPr lang="ru-RU"/>
        </a:p>
      </dgm:t>
    </dgm:pt>
    <dgm:pt modelId="{9ED7436C-1536-41D8-A0EE-0E39E8864FDD}" type="pres">
      <dgm:prSet presAssocID="{25C69CC8-098D-44A3-878A-5E3FEF1E9C10}" presName="parTransThree" presStyleCnt="0"/>
      <dgm:spPr/>
    </dgm:pt>
    <dgm:pt modelId="{4139EE0B-9D40-4076-B516-60260BCFF8F9}" type="pres">
      <dgm:prSet presAssocID="{25C69CC8-098D-44A3-878A-5E3FEF1E9C10}" presName="horzThree" presStyleCnt="0"/>
      <dgm:spPr/>
    </dgm:pt>
    <dgm:pt modelId="{22447473-48A4-4C0C-8BEC-2558DB533AA4}" type="pres">
      <dgm:prSet presAssocID="{BDDF592B-1C58-40EE-9108-0DC798BB2F08}" presName="vertFour" presStyleCnt="0">
        <dgm:presLayoutVars>
          <dgm:chPref val="3"/>
        </dgm:presLayoutVars>
      </dgm:prSet>
      <dgm:spPr/>
    </dgm:pt>
    <dgm:pt modelId="{4CD2A706-78CC-47E3-A8F8-D778F944372A}" type="pres">
      <dgm:prSet presAssocID="{BDDF592B-1C58-40EE-9108-0DC798BB2F08}" presName="txFour" presStyleLbl="node4" presStyleIdx="20" presStyleCnt="25">
        <dgm:presLayoutVars>
          <dgm:chPref val="3"/>
        </dgm:presLayoutVars>
      </dgm:prSet>
      <dgm:spPr/>
      <dgm:t>
        <a:bodyPr/>
        <a:lstStyle/>
        <a:p>
          <a:endParaRPr lang="ru-RU"/>
        </a:p>
      </dgm:t>
    </dgm:pt>
    <dgm:pt modelId="{4C177EB7-865B-4153-871C-6C5CF7DBC8C3}" type="pres">
      <dgm:prSet presAssocID="{BDDF592B-1C58-40EE-9108-0DC798BB2F08}" presName="parTransFour" presStyleCnt="0"/>
      <dgm:spPr/>
    </dgm:pt>
    <dgm:pt modelId="{20DB843D-8E62-4574-AB26-BE48E34E41C8}" type="pres">
      <dgm:prSet presAssocID="{BDDF592B-1C58-40EE-9108-0DC798BB2F08}" presName="horzFour" presStyleCnt="0"/>
      <dgm:spPr/>
    </dgm:pt>
    <dgm:pt modelId="{F36349D9-AAD1-4D05-8BCB-F865ABA18533}" type="pres">
      <dgm:prSet presAssocID="{1B20A584-E8E7-451F-84AF-E95BD5B40EA1}" presName="vertFour" presStyleCnt="0">
        <dgm:presLayoutVars>
          <dgm:chPref val="3"/>
        </dgm:presLayoutVars>
      </dgm:prSet>
      <dgm:spPr/>
    </dgm:pt>
    <dgm:pt modelId="{374E99F0-AE84-4383-93E4-780F78CE6D13}" type="pres">
      <dgm:prSet presAssocID="{1B20A584-E8E7-451F-84AF-E95BD5B40EA1}" presName="txFour" presStyleLbl="node4" presStyleIdx="21" presStyleCnt="25">
        <dgm:presLayoutVars>
          <dgm:chPref val="3"/>
        </dgm:presLayoutVars>
      </dgm:prSet>
      <dgm:spPr/>
      <dgm:t>
        <a:bodyPr/>
        <a:lstStyle/>
        <a:p>
          <a:endParaRPr lang="ru-RU"/>
        </a:p>
      </dgm:t>
    </dgm:pt>
    <dgm:pt modelId="{FE4B595F-B001-4933-98CC-F9415F4FE45A}" type="pres">
      <dgm:prSet presAssocID="{1B20A584-E8E7-451F-84AF-E95BD5B40EA1}" presName="parTransFour" presStyleCnt="0"/>
      <dgm:spPr/>
    </dgm:pt>
    <dgm:pt modelId="{19CEB4E4-DAEB-4DAC-B74F-6A90F95E40F6}" type="pres">
      <dgm:prSet presAssocID="{1B20A584-E8E7-451F-84AF-E95BD5B40EA1}" presName="horzFour" presStyleCnt="0"/>
      <dgm:spPr/>
    </dgm:pt>
    <dgm:pt modelId="{4B090C7C-91FA-46FA-862C-86DC2555E033}" type="pres">
      <dgm:prSet presAssocID="{DF86BB99-07F8-490F-B6E9-4F22F5A8A955}" presName="vertFour" presStyleCnt="0">
        <dgm:presLayoutVars>
          <dgm:chPref val="3"/>
        </dgm:presLayoutVars>
      </dgm:prSet>
      <dgm:spPr/>
    </dgm:pt>
    <dgm:pt modelId="{874CF4BC-44A5-455D-A60A-EB599B596188}" type="pres">
      <dgm:prSet presAssocID="{DF86BB99-07F8-490F-B6E9-4F22F5A8A955}" presName="txFour" presStyleLbl="node4" presStyleIdx="22" presStyleCnt="25">
        <dgm:presLayoutVars>
          <dgm:chPref val="3"/>
        </dgm:presLayoutVars>
      </dgm:prSet>
      <dgm:spPr/>
      <dgm:t>
        <a:bodyPr/>
        <a:lstStyle/>
        <a:p>
          <a:endParaRPr lang="ru-RU"/>
        </a:p>
      </dgm:t>
    </dgm:pt>
    <dgm:pt modelId="{7879E5A0-7B91-4ECE-AF79-8798634D07D0}" type="pres">
      <dgm:prSet presAssocID="{DF86BB99-07F8-490F-B6E9-4F22F5A8A955}" presName="parTransFour" presStyleCnt="0"/>
      <dgm:spPr/>
    </dgm:pt>
    <dgm:pt modelId="{97FFE9E6-CE88-44D7-A8E9-5F178F964167}" type="pres">
      <dgm:prSet presAssocID="{DF86BB99-07F8-490F-B6E9-4F22F5A8A955}" presName="horzFour" presStyleCnt="0"/>
      <dgm:spPr/>
    </dgm:pt>
    <dgm:pt modelId="{B45A538C-DC99-43D4-9C5E-FD6136650525}" type="pres">
      <dgm:prSet presAssocID="{04C3AC0E-965B-48C1-827A-5D93B22D2057}" presName="vertFour" presStyleCnt="0">
        <dgm:presLayoutVars>
          <dgm:chPref val="3"/>
        </dgm:presLayoutVars>
      </dgm:prSet>
      <dgm:spPr/>
    </dgm:pt>
    <dgm:pt modelId="{D2D81AF8-4EA8-45A6-A84D-9694EF1BCFE7}" type="pres">
      <dgm:prSet presAssocID="{04C3AC0E-965B-48C1-827A-5D93B22D2057}" presName="txFour" presStyleLbl="node4" presStyleIdx="23" presStyleCnt="25">
        <dgm:presLayoutVars>
          <dgm:chPref val="3"/>
        </dgm:presLayoutVars>
      </dgm:prSet>
      <dgm:spPr/>
      <dgm:t>
        <a:bodyPr/>
        <a:lstStyle/>
        <a:p>
          <a:endParaRPr lang="ru-RU"/>
        </a:p>
      </dgm:t>
    </dgm:pt>
    <dgm:pt modelId="{31DD6202-DBD1-44BF-A1E0-17D7DF207347}" type="pres">
      <dgm:prSet presAssocID="{04C3AC0E-965B-48C1-827A-5D93B22D2057}" presName="parTransFour" presStyleCnt="0"/>
      <dgm:spPr/>
    </dgm:pt>
    <dgm:pt modelId="{78FA1C88-01CB-45D0-B8B1-93ED28DC0515}" type="pres">
      <dgm:prSet presAssocID="{04C3AC0E-965B-48C1-827A-5D93B22D2057}" presName="horzFour" presStyleCnt="0"/>
      <dgm:spPr/>
    </dgm:pt>
    <dgm:pt modelId="{C388ABCD-EF97-4C36-B582-B368BFAF3A98}" type="pres">
      <dgm:prSet presAssocID="{FD657B6D-8ACE-4CCE-A7E1-4A6249E61467}" presName="vertFour" presStyleCnt="0">
        <dgm:presLayoutVars>
          <dgm:chPref val="3"/>
        </dgm:presLayoutVars>
      </dgm:prSet>
      <dgm:spPr/>
    </dgm:pt>
    <dgm:pt modelId="{B05C0A3E-A45E-4E74-81F8-BADC3EA7BC7D}" type="pres">
      <dgm:prSet presAssocID="{FD657B6D-8ACE-4CCE-A7E1-4A6249E61467}" presName="txFour" presStyleLbl="node4" presStyleIdx="24" presStyleCnt="25">
        <dgm:presLayoutVars>
          <dgm:chPref val="3"/>
        </dgm:presLayoutVars>
      </dgm:prSet>
      <dgm:spPr/>
      <dgm:t>
        <a:bodyPr/>
        <a:lstStyle/>
        <a:p>
          <a:endParaRPr lang="ru-RU"/>
        </a:p>
      </dgm:t>
    </dgm:pt>
    <dgm:pt modelId="{3CF494E9-8292-4011-9D6D-8524C148D964}" type="pres">
      <dgm:prSet presAssocID="{FD657B6D-8ACE-4CCE-A7E1-4A6249E61467}" presName="horzFour" presStyleCnt="0"/>
      <dgm:spPr/>
    </dgm:pt>
  </dgm:ptLst>
  <dgm:cxnLst>
    <dgm:cxn modelId="{CF9214B4-2A6F-4891-B3FA-4ACF42BCED38}" type="presOf" srcId="{1B20A584-E8E7-451F-84AF-E95BD5B40EA1}" destId="{374E99F0-AE84-4383-93E4-780F78CE6D13}" srcOrd="0" destOrd="0" presId="urn:microsoft.com/office/officeart/2005/8/layout/hierarchy4"/>
    <dgm:cxn modelId="{CC457E5F-7F87-42A1-A182-46CF9585CDA7}" type="presOf" srcId="{4D9EF634-1BF2-4A35-90CA-8A6D73717D8F}" destId="{B35EEDEE-A63C-4DC0-9860-A34A7BFD903E}" srcOrd="0" destOrd="0" presId="urn:microsoft.com/office/officeart/2005/8/layout/hierarchy4"/>
    <dgm:cxn modelId="{15B242EC-11A3-40F7-B2A4-A7E917E37951}" srcId="{614AF9F2-E1A1-4D10-882A-EB6B0D669FCA}" destId="{BE98D1AB-A280-4D0B-A815-73E57FD87EC3}" srcOrd="0" destOrd="0" parTransId="{CDDECA34-9841-4A92-959B-4DB892243F64}" sibTransId="{2FD537BC-8C4D-4BAF-9555-CDCB9FCAC8F1}"/>
    <dgm:cxn modelId="{BDD30605-6C8D-4717-BBFC-AAA2182E8AB8}" type="presOf" srcId="{C9C8B06B-C833-4D4A-8595-4BF5AEB204E9}" destId="{CB2AF246-A0C3-4F64-A578-D38165C39147}" srcOrd="0" destOrd="0" presId="urn:microsoft.com/office/officeart/2005/8/layout/hierarchy4"/>
    <dgm:cxn modelId="{7EAEC371-553E-4E9D-A4CC-83A632C1A866}" srcId="{9E496AFB-5861-4A0B-A059-7AF344913280}" destId="{25C69CC8-098D-44A3-878A-5E3FEF1E9C10}" srcOrd="0" destOrd="0" parTransId="{28799DE6-79A2-4C3E-B141-55C8FB729A4A}" sibTransId="{41B933A1-9AB0-4413-9012-F89B9C70741E}"/>
    <dgm:cxn modelId="{A87D5022-47CD-4FFB-9BAD-37B8F3D26BB3}" srcId="{946393D2-3BB5-4D19-BAF6-84B7339845C4}" destId="{89E09F27-5F73-400B-AE18-4421B9895F64}" srcOrd="3" destOrd="0" parTransId="{16B02458-69C3-4316-A805-FC6C92C26552}" sibTransId="{FA1CF671-CE5A-43BE-A489-E153F0F8811C}"/>
    <dgm:cxn modelId="{3D7AA8E6-4619-441F-AF8C-D63276851F04}" type="presOf" srcId="{04C3AC0E-965B-48C1-827A-5D93B22D2057}" destId="{D2D81AF8-4EA8-45A6-A84D-9694EF1BCFE7}" srcOrd="0" destOrd="0" presId="urn:microsoft.com/office/officeart/2005/8/layout/hierarchy4"/>
    <dgm:cxn modelId="{DB5F49C2-D7CC-46E0-97BD-6ADECDFB06BF}" type="presOf" srcId="{FD657B6D-8ACE-4CCE-A7E1-4A6249E61467}" destId="{B05C0A3E-A45E-4E74-81F8-BADC3EA7BC7D}" srcOrd="0" destOrd="0" presId="urn:microsoft.com/office/officeart/2005/8/layout/hierarchy4"/>
    <dgm:cxn modelId="{D007660F-2220-4339-A3E0-C26391F06810}" type="presOf" srcId="{946393D2-3BB5-4D19-BAF6-84B7339845C4}" destId="{9DF12F5D-797B-4C71-93F7-7C835BFF7982}" srcOrd="0" destOrd="0" presId="urn:microsoft.com/office/officeart/2005/8/layout/hierarchy4"/>
    <dgm:cxn modelId="{8F1F720A-D988-4739-9FFF-05E5C9E9A372}" srcId="{A1BB5A2E-A45D-4F6A-B329-CD4782193917}" destId="{B34B6A16-5EF9-4B63-A5E4-12B190B34880}" srcOrd="0" destOrd="0" parTransId="{3047CE4C-FF19-4B45-8312-79C9A6EA38F8}" sibTransId="{844E05AD-2AB6-4319-9130-67827496C360}"/>
    <dgm:cxn modelId="{2EBD5FE1-5754-45E9-B417-269D629991FA}" type="presOf" srcId="{44367D81-039C-4579-8E09-66CAF90F5041}" destId="{085136A3-D02F-461C-B31C-FD1D69D16759}" srcOrd="0" destOrd="0" presId="urn:microsoft.com/office/officeart/2005/8/layout/hierarchy4"/>
    <dgm:cxn modelId="{30A66853-8ABB-48B7-9998-BB7F7253F432}" type="presOf" srcId="{9E496AFB-5861-4A0B-A059-7AF344913280}" destId="{F8905714-088D-483C-AC16-D43BF2F0BF16}" srcOrd="0" destOrd="0" presId="urn:microsoft.com/office/officeart/2005/8/layout/hierarchy4"/>
    <dgm:cxn modelId="{8A336B02-824A-4870-A5AB-F675FD21E054}" srcId="{F0AF63A1-E6C3-48D7-BA15-2982A4DC912D}" destId="{8EC1F942-64B7-4407-8F49-B1183D54A886}" srcOrd="0" destOrd="0" parTransId="{E04DD0A5-B7E8-4C3D-BB6D-64003A10B98C}" sibTransId="{20EF07A7-0904-4C91-B9DD-C227E82D20B1}"/>
    <dgm:cxn modelId="{EE08F3E1-4048-489C-B5CE-A9EE78DAE2A6}" srcId="{BE98D1AB-A280-4D0B-A815-73E57FD87EC3}" destId="{4D9EF634-1BF2-4A35-90CA-8A6D73717D8F}" srcOrd="0" destOrd="0" parTransId="{D6488317-C95D-43C5-9B8A-714D8EF3A555}" sibTransId="{0BFC9299-BE1F-43E4-88A9-E9437E2FDE3A}"/>
    <dgm:cxn modelId="{89D427BC-FAC9-46E0-9D93-84D04EB2CF32}" type="presOf" srcId="{D5544F4D-4FD2-41EE-A356-ABCAA534BCB5}" destId="{A7AF9B85-BF68-40A8-954B-A40EDB5CAF9F}" srcOrd="0" destOrd="0" presId="urn:microsoft.com/office/officeart/2005/8/layout/hierarchy4"/>
    <dgm:cxn modelId="{A7625AB6-5CA8-4543-AFDF-3445626B95A7}" srcId="{D5544F4D-4FD2-41EE-A356-ABCAA534BCB5}" destId="{187C542A-BCFC-4BBB-8DCA-67690BE3FD29}" srcOrd="0" destOrd="0" parTransId="{1DE6EB8F-E86E-468D-9E31-3BEF22539EFA}" sibTransId="{FA166069-510E-430D-ABBE-E1A2B09558CE}"/>
    <dgm:cxn modelId="{F7F26F2D-0518-4353-90E4-5DDE1974CB53}" type="presOf" srcId="{F0AF63A1-E6C3-48D7-BA15-2982A4DC912D}" destId="{8C5A4ABB-F609-4CF2-8CFC-5593BE697C3C}" srcOrd="0" destOrd="0" presId="urn:microsoft.com/office/officeart/2005/8/layout/hierarchy4"/>
    <dgm:cxn modelId="{369C14D0-D141-47E5-B8C5-F9D42F2C1451}" srcId="{04C3AC0E-965B-48C1-827A-5D93B22D2057}" destId="{FD657B6D-8ACE-4CCE-A7E1-4A6249E61467}" srcOrd="0" destOrd="0" parTransId="{900F6249-A425-4874-AD40-878D59EB5E1E}" sibTransId="{7EAD3F99-24A3-44B5-8758-2E6EAE874C53}"/>
    <dgm:cxn modelId="{DFE51548-F059-4692-AAE6-2CF17F3C3EFC}" type="presOf" srcId="{D1936ACF-1E69-4953-BA37-9ADE2EF12E41}" destId="{59176932-D6D5-4C36-BF7A-69A1297C4BAD}" srcOrd="0" destOrd="0" presId="urn:microsoft.com/office/officeart/2005/8/layout/hierarchy4"/>
    <dgm:cxn modelId="{6097BCC7-A1B5-404F-B699-13105664B528}" srcId="{62031802-0EE5-47DF-BB1F-2C84A19F6746}" destId="{C9C8B06B-C833-4D4A-8595-4BF5AEB204E9}" srcOrd="0" destOrd="0" parTransId="{14028F24-BEA5-47F9-87C0-7BDFCA43F3CF}" sibTransId="{42D8C6A1-5C03-413A-99EF-223F18F536EB}"/>
    <dgm:cxn modelId="{843003E3-3387-4B4D-A4F0-3F770D1081CC}" type="presOf" srcId="{F6F97186-B344-4193-9FE9-6DFB5403A289}" destId="{B7B68934-E179-4D36-8AD9-7637EF3F0019}" srcOrd="0" destOrd="0" presId="urn:microsoft.com/office/officeart/2005/8/layout/hierarchy4"/>
    <dgm:cxn modelId="{7F441E69-7E6C-4784-BD21-B4B910C3FEB1}" type="presOf" srcId="{4E5A1869-57DF-4BD2-89F2-0FF412DDC036}" destId="{BA61E3A6-0BE5-4066-9F94-BB1BFFF8EBBF}" srcOrd="0" destOrd="0" presId="urn:microsoft.com/office/officeart/2005/8/layout/hierarchy4"/>
    <dgm:cxn modelId="{A1B45F49-9570-4F62-AF98-5F3F51B2D069}" type="presOf" srcId="{BDDF592B-1C58-40EE-9108-0DC798BB2F08}" destId="{4CD2A706-78CC-47E3-A8F8-D778F944372A}" srcOrd="0" destOrd="0" presId="urn:microsoft.com/office/officeart/2005/8/layout/hierarchy4"/>
    <dgm:cxn modelId="{90D57730-3A4C-47CA-BBD0-42D8464C56FD}" srcId="{9E15771F-F540-4F32-ACD6-56CFD707E80B}" destId="{20671797-DAB3-483D-81A6-EB33F8E5D325}" srcOrd="0" destOrd="0" parTransId="{1917A2FC-0EC7-4FB8-B415-CD8FE3AAD307}" sibTransId="{9DA74383-E61F-415F-8262-DF5C37B5A3CC}"/>
    <dgm:cxn modelId="{61D23A61-F46C-4AFF-AB9C-1B9092664B95}" type="presOf" srcId="{20671797-DAB3-483D-81A6-EB33F8E5D325}" destId="{72D34432-C31A-4895-8C4B-497C4DC5EA4F}" srcOrd="0" destOrd="0" presId="urn:microsoft.com/office/officeart/2005/8/layout/hierarchy4"/>
    <dgm:cxn modelId="{F48F33E0-C1C5-4342-8DCC-7C57E3E3B48C}" srcId="{DF86BB99-07F8-490F-B6E9-4F22F5A8A955}" destId="{04C3AC0E-965B-48C1-827A-5D93B22D2057}" srcOrd="0" destOrd="0" parTransId="{0CE8D822-733A-4BA8-B539-C3F84FDFC933}" sibTransId="{1AF301AF-4DFB-4C78-9067-8B4C4FDC04D9}"/>
    <dgm:cxn modelId="{9D786EF0-2F4F-40F5-8C60-398E9181FD35}" srcId="{66E38241-E965-439E-997F-74C14C213F23}" destId="{D1936ACF-1E69-4953-BA37-9ADE2EF12E41}" srcOrd="0" destOrd="0" parTransId="{A530724B-D4A2-46C1-8717-7F7FB05E23A3}" sibTransId="{7319F631-09B1-48CB-BAF7-8445C5AC1618}"/>
    <dgm:cxn modelId="{23044D7B-7184-4077-9554-9305FEDD03E9}" srcId="{946393D2-3BB5-4D19-BAF6-84B7339845C4}" destId="{9E496AFB-5861-4A0B-A059-7AF344913280}" srcOrd="4" destOrd="0" parTransId="{6435703E-03C2-4EC2-8B8A-0AC2F1B8426B}" sibTransId="{7097F666-B696-4074-BF8E-24ADA840ED3B}"/>
    <dgm:cxn modelId="{177B1604-DECB-437F-BD0A-A555EEF6E09F}" srcId="{CE075476-E9CA-4A59-A127-31223E8D37A1}" destId="{946393D2-3BB5-4D19-BAF6-84B7339845C4}" srcOrd="0" destOrd="0" parTransId="{6D4C3ED2-39E1-4137-9A50-9D8AF25F37D5}" sibTransId="{E900975D-4121-430B-8FA3-BEFE3EC45817}"/>
    <dgm:cxn modelId="{3294BE9E-742C-4E42-AF39-433BDD12BFA8}" type="presOf" srcId="{A1BB5A2E-A45D-4F6A-B329-CD4782193917}" destId="{672DFC88-43F4-433B-9B7F-D5CE282279E3}" srcOrd="0" destOrd="0" presId="urn:microsoft.com/office/officeart/2005/8/layout/hierarchy4"/>
    <dgm:cxn modelId="{29667568-72C7-41E2-97B9-74AFB9CE72E6}" type="presOf" srcId="{25C69CC8-098D-44A3-878A-5E3FEF1E9C10}" destId="{24CEF574-2765-4D7C-A195-C900E925FBE6}" srcOrd="0" destOrd="0" presId="urn:microsoft.com/office/officeart/2005/8/layout/hierarchy4"/>
    <dgm:cxn modelId="{A9B583BD-A702-44EA-AB8F-9DE8A59B85F5}" type="presOf" srcId="{62031802-0EE5-47DF-BB1F-2C84A19F6746}" destId="{A25BE625-018B-46BA-BE7F-ED875B975F26}" srcOrd="0" destOrd="0" presId="urn:microsoft.com/office/officeart/2005/8/layout/hierarchy4"/>
    <dgm:cxn modelId="{C39A7435-BAA4-4591-B69A-62BA6664EB65}" type="presOf" srcId="{BE98D1AB-A280-4D0B-A815-73E57FD87EC3}" destId="{89DC61A6-3199-4C88-A8D1-98ADCFDD3274}" srcOrd="0" destOrd="0" presId="urn:microsoft.com/office/officeart/2005/8/layout/hierarchy4"/>
    <dgm:cxn modelId="{63612CDA-BBAA-48D8-BF07-558BDAD747A0}" srcId="{CD119780-6575-4106-AE5B-2CC6B48E5482}" destId="{93520637-36B3-4AB9-B949-92D55141E733}" srcOrd="0" destOrd="0" parTransId="{15E02305-DAD8-4809-8067-42DAD00486AD}" sibTransId="{59CBCFDE-87C7-4CA0-895C-10567390C816}"/>
    <dgm:cxn modelId="{7C2E5991-6D03-4679-BB46-318B01A66142}" srcId="{F6F97186-B344-4193-9FE9-6DFB5403A289}" destId="{CD119780-6575-4106-AE5B-2CC6B48E5482}" srcOrd="0" destOrd="0" parTransId="{A99EC59D-97F4-424A-A28E-01E77005439E}" sibTransId="{3BBBAA4F-305C-4E5F-BBCB-DE1B8ED5978A}"/>
    <dgm:cxn modelId="{DF667443-0DAC-4B0C-935A-F0465B69CBFB}" srcId="{BDDF592B-1C58-40EE-9108-0DC798BB2F08}" destId="{1B20A584-E8E7-451F-84AF-E95BD5B40EA1}" srcOrd="0" destOrd="0" parTransId="{7E48482B-E88A-45F7-BC59-A70F71B3034D}" sibTransId="{1F3B44A3-41F0-4FE2-8FE9-2EEC4DC3DA9C}"/>
    <dgm:cxn modelId="{8B0641D8-B7BC-40F4-A80F-796499510CDB}" type="presOf" srcId="{593C7C55-813E-4059-B734-EC61CD9C5CBC}" destId="{7653A429-0E18-4BE3-A07C-F1A5A9D672E3}" srcOrd="0" destOrd="0" presId="urn:microsoft.com/office/officeart/2005/8/layout/hierarchy4"/>
    <dgm:cxn modelId="{2CDA2953-3A9F-4730-8736-A5F0DFB08D7D}" type="presOf" srcId="{9A0A1B48-08CE-44F2-8C66-5814C06EE4CC}" destId="{41590EE3-70B4-4E0E-8D44-18EF1FD97F2E}" srcOrd="0" destOrd="0" presId="urn:microsoft.com/office/officeart/2005/8/layout/hierarchy4"/>
    <dgm:cxn modelId="{9A5E90C4-6511-4923-BB87-9C452263074C}" srcId="{593C7C55-813E-4059-B734-EC61CD9C5CBC}" destId="{9E15771F-F540-4F32-ACD6-56CFD707E80B}" srcOrd="0" destOrd="0" parTransId="{E70BBB04-FC5B-4B12-959F-7F02FDB52BBE}" sibTransId="{EC763716-B14D-403A-A4A7-216861E00C47}"/>
    <dgm:cxn modelId="{1BBB0DF5-2A1F-4D6A-8197-EA86B29455BB}" type="presOf" srcId="{DF86BB99-07F8-490F-B6E9-4F22F5A8A955}" destId="{874CF4BC-44A5-455D-A60A-EB599B596188}" srcOrd="0" destOrd="0" presId="urn:microsoft.com/office/officeart/2005/8/layout/hierarchy4"/>
    <dgm:cxn modelId="{BCC1FE31-0246-43DC-9367-3E68D1580877}" srcId="{25C69CC8-098D-44A3-878A-5E3FEF1E9C10}" destId="{BDDF592B-1C58-40EE-9108-0DC798BB2F08}" srcOrd="0" destOrd="0" parTransId="{B756F4C0-E80B-4D51-98DD-9ED456BC9850}" sibTransId="{A8539F8F-5449-4F69-9D5B-CD73E9384FB2}"/>
    <dgm:cxn modelId="{CFD6D8B8-A052-4B33-8EA7-9027DAE7DB91}" type="presOf" srcId="{CD119780-6575-4106-AE5B-2CC6B48E5482}" destId="{14BABD28-5047-47A3-A701-B7AFBBE28819}" srcOrd="0" destOrd="0" presId="urn:microsoft.com/office/officeart/2005/8/layout/hierarchy4"/>
    <dgm:cxn modelId="{4631D895-435B-49E4-A9C7-2871409F01BB}" type="presOf" srcId="{614AF9F2-E1A1-4D10-882A-EB6B0D669FCA}" destId="{6CE5FDB4-BFBB-4259-A330-B441199BCE24}" srcOrd="0" destOrd="0" presId="urn:microsoft.com/office/officeart/2005/8/layout/hierarchy4"/>
    <dgm:cxn modelId="{BED1357D-2A03-4DBB-AF19-4EA3D0997E32}" srcId="{C60BD95D-8BE5-42EC-AF9D-D22E07852892}" destId="{D5544F4D-4FD2-41EE-A356-ABCAA534BCB5}" srcOrd="0" destOrd="0" parTransId="{BED13ABC-6FE3-4A0F-B363-3797DF01D994}" sibTransId="{D6C0D10C-0A55-4B4C-95CA-342CC713B4EA}"/>
    <dgm:cxn modelId="{44D2D85A-6F4C-4ABC-8C2D-B28977898080}" srcId="{C9C8B06B-C833-4D4A-8595-4BF5AEB204E9}" destId="{66E38241-E965-439E-997F-74C14C213F23}" srcOrd="0" destOrd="0" parTransId="{609CD11E-CAF4-4D39-A7D8-415A69AFCAA7}" sibTransId="{4CC6C1EC-DF57-4C81-9B03-3A17304C52E6}"/>
    <dgm:cxn modelId="{C28CBCF7-3139-40F7-B426-1830BB2434D9}" srcId="{5A6BA2F8-AB86-4FEA-9FCE-F9FA52A7F9A0}" destId="{F6F97186-B344-4193-9FE9-6DFB5403A289}" srcOrd="0" destOrd="0" parTransId="{F22CCE59-9B42-4DA2-949C-34E1E0586A20}" sibTransId="{01E5FF1C-8ED4-4ED1-A0DD-0AA37640AF28}"/>
    <dgm:cxn modelId="{0E05DADD-1CC8-4274-B046-AEF9C3870A0D}" type="presOf" srcId="{C60BD95D-8BE5-42EC-AF9D-D22E07852892}" destId="{2965B01E-C0DE-4302-ADA0-732BD580C7B1}" srcOrd="0" destOrd="0" presId="urn:microsoft.com/office/officeart/2005/8/layout/hierarchy4"/>
    <dgm:cxn modelId="{7C949911-22F0-4263-A9FA-A814E5E8039D}" type="presOf" srcId="{B34B6A16-5EF9-4B63-A5E4-12B190B34880}" destId="{C586111C-58B6-40AF-8D8A-60EE680572BA}" srcOrd="0" destOrd="0" presId="urn:microsoft.com/office/officeart/2005/8/layout/hierarchy4"/>
    <dgm:cxn modelId="{46C7B144-1918-4267-A521-D77B47834078}" type="presOf" srcId="{66E38241-E965-439E-997F-74C14C213F23}" destId="{02D78884-08A2-47FD-874A-FD0B1E1D6A24}" srcOrd="0" destOrd="0" presId="urn:microsoft.com/office/officeart/2005/8/layout/hierarchy4"/>
    <dgm:cxn modelId="{3309F21D-4431-4903-BB3C-90427A73504C}" srcId="{44367D81-039C-4579-8E09-66CAF90F5041}" destId="{9C715FE5-31CA-4541-A958-D2C730C134E0}" srcOrd="0" destOrd="0" parTransId="{536A8C1B-37CE-4FCD-A098-830552423D53}" sibTransId="{B132F376-D606-4DE2-9BBB-04499697516A}"/>
    <dgm:cxn modelId="{563B7135-C296-437E-86BC-71C9BF75CBD3}" srcId="{D1936ACF-1E69-4953-BA37-9ADE2EF12E41}" destId="{4E5A1869-57DF-4BD2-89F2-0FF412DDC036}" srcOrd="0" destOrd="0" parTransId="{2DD1E431-BE19-4798-89F6-2A2AA8604FD1}" sibTransId="{1FD46F6E-8EE6-451E-A6B4-3FA6056BD416}"/>
    <dgm:cxn modelId="{92A22D9B-E30D-4DAC-BF1C-64D4324940D5}" type="presOf" srcId="{7711325B-E859-44FE-8B41-57F9AFDCA54B}" destId="{576C6983-4618-426C-8177-DEA9FE3AC4EB}" srcOrd="0" destOrd="0" presId="urn:microsoft.com/office/officeart/2005/8/layout/hierarchy4"/>
    <dgm:cxn modelId="{52392EC7-9091-4786-AFC5-D39ED185B59B}" type="presOf" srcId="{93520637-36B3-4AB9-B949-92D55141E733}" destId="{8E7E2D4A-62E6-4A23-A5DD-552A63903B64}" srcOrd="0" destOrd="0" presId="urn:microsoft.com/office/officeart/2005/8/layout/hierarchy4"/>
    <dgm:cxn modelId="{EFA08DB9-2A00-43D3-B718-DCFAD41C9E5B}" srcId="{7711325B-E859-44FE-8B41-57F9AFDCA54B}" destId="{A1BB5A2E-A45D-4F6A-B329-CD4782193917}" srcOrd="0" destOrd="0" parTransId="{64F31578-307B-4AF8-9DDD-FA0365BF46F7}" sibTransId="{EE696C4B-FDDD-492E-99F0-85F84DCD2C36}"/>
    <dgm:cxn modelId="{65CE63EC-05AE-4F54-81DE-03307E4DB0D0}" type="presOf" srcId="{5A6BA2F8-AB86-4FEA-9FCE-F9FA52A7F9A0}" destId="{EFD09625-1EEB-463A-9D51-52F09A5E039B}" srcOrd="0" destOrd="0" presId="urn:microsoft.com/office/officeart/2005/8/layout/hierarchy4"/>
    <dgm:cxn modelId="{C6FEAE20-8BA5-48CC-BD38-7150DFBE6AEC}" srcId="{946393D2-3BB5-4D19-BAF6-84B7339845C4}" destId="{62031802-0EE5-47DF-BB1F-2C84A19F6746}" srcOrd="2" destOrd="0" parTransId="{43DD85C8-BF2E-4808-BFA8-3211ED494E6D}" sibTransId="{35694793-DDF3-4ECC-9AA3-AC178B8D026F}"/>
    <dgm:cxn modelId="{F1D9D270-AECF-4F03-87DB-1FE8BCAFEC8D}" srcId="{9A0A1B48-08CE-44F2-8C66-5814C06EE4CC}" destId="{614AF9F2-E1A1-4D10-882A-EB6B0D669FCA}" srcOrd="0" destOrd="0" parTransId="{5B0591E8-42AF-40BA-A11A-3996F9B13E48}" sibTransId="{A52C1518-95AA-4EDF-99FF-93D999EDDD4A}"/>
    <dgm:cxn modelId="{D0C52ED3-CE05-4853-B528-791C97709E9F}" type="presOf" srcId="{89E09F27-5F73-400B-AE18-4421B9895F64}" destId="{9E5D5161-23D7-41B4-A187-BE6D7C6483D0}" srcOrd="0" destOrd="0" presId="urn:microsoft.com/office/officeart/2005/8/layout/hierarchy4"/>
    <dgm:cxn modelId="{C8F9EC00-49A0-41BE-AD59-193AF2264A39}" type="presOf" srcId="{8536FD6B-8AD2-4A43-B337-6FD60B3FD4B2}" destId="{85D767EC-FAE5-4312-B23F-9B41F2C6B7D7}" srcOrd="0" destOrd="0" presId="urn:microsoft.com/office/officeart/2005/8/layout/hierarchy4"/>
    <dgm:cxn modelId="{9C500218-733C-43E7-BB06-892635C0F7E2}" srcId="{9C715FE5-31CA-4541-A958-D2C730C134E0}" destId="{8536FD6B-8AD2-4A43-B337-6FD60B3FD4B2}" srcOrd="0" destOrd="0" parTransId="{AE96D71A-01B8-4654-A8DF-88EC5108171C}" sibTransId="{60DD4894-6B75-4AA7-A724-54B5BA9C59B6}"/>
    <dgm:cxn modelId="{E90B9AD5-6B9D-460A-B8D4-0169929EE8C4}" srcId="{1B20A584-E8E7-451F-84AF-E95BD5B40EA1}" destId="{DF86BB99-07F8-490F-B6E9-4F22F5A8A955}" srcOrd="0" destOrd="0" parTransId="{C985FE44-C5E5-4D58-805E-13170B646D27}" sibTransId="{38C2B751-10AB-424B-8533-370958D28C0F}"/>
    <dgm:cxn modelId="{08064794-7D33-4B3D-98EC-4C2F3CAB8822}" srcId="{187C542A-BCFC-4BBB-8DCA-67690BE3FD29}" destId="{593C7C55-813E-4059-B734-EC61CD9C5CBC}" srcOrd="0" destOrd="0" parTransId="{17E9BED5-376D-4206-BC0B-A2BF002C0A67}" sibTransId="{0D884A66-EF39-4789-A63B-3A3CBEB15D6A}"/>
    <dgm:cxn modelId="{490BACBF-BBE9-4CE8-9467-718D20A59AA6}" type="presOf" srcId="{9E15771F-F540-4F32-ACD6-56CFD707E80B}" destId="{35DF38A4-C109-469A-81F6-242705CF6432}" srcOrd="0" destOrd="0" presId="urn:microsoft.com/office/officeart/2005/8/layout/hierarchy4"/>
    <dgm:cxn modelId="{85E56FFB-E071-40C7-BFC1-E9508A75A379}" srcId="{946393D2-3BB5-4D19-BAF6-84B7339845C4}" destId="{5A6BA2F8-AB86-4FEA-9FCE-F9FA52A7F9A0}" srcOrd="0" destOrd="0" parTransId="{6CA8BE2D-8B63-444F-91FB-8F9AAFFFD516}" sibTransId="{C6F24F42-97B0-4B65-A4C6-FEB3AD0E1596}"/>
    <dgm:cxn modelId="{FAE5E980-66FF-4EEC-8789-4A4D4B61DA20}" type="presOf" srcId="{CE075476-E9CA-4A59-A127-31223E8D37A1}" destId="{25DDEEC2-9BA5-4367-BB24-33CAA47BBC09}" srcOrd="0" destOrd="0" presId="urn:microsoft.com/office/officeart/2005/8/layout/hierarchy4"/>
    <dgm:cxn modelId="{7466CF5B-C68F-4F0A-91D9-E403AF3FCCCE}" type="presOf" srcId="{8EC1F942-64B7-4407-8F49-B1183D54A886}" destId="{5CA92D6E-6985-440B-92AD-5A876699A5A4}" srcOrd="0" destOrd="0" presId="urn:microsoft.com/office/officeart/2005/8/layout/hierarchy4"/>
    <dgm:cxn modelId="{605000A8-E9A8-4E12-A1C8-8FA726E7C9AE}" srcId="{946393D2-3BB5-4D19-BAF6-84B7339845C4}" destId="{7711325B-E859-44FE-8B41-57F9AFDCA54B}" srcOrd="1" destOrd="0" parTransId="{2BF8A7FD-5B45-414F-8537-22861CA0057A}" sibTransId="{A670FA7C-7403-44C0-BA19-83B2BA693E61}"/>
    <dgm:cxn modelId="{2E3A4B0A-C6F1-498B-A616-AF6C3935B080}" srcId="{4E5A1869-57DF-4BD2-89F2-0FF412DDC036}" destId="{F0AF63A1-E6C3-48D7-BA15-2982A4DC912D}" srcOrd="0" destOrd="0" parTransId="{DFC5A12C-CC91-4A63-8252-41799CA3AEAA}" sibTransId="{EA539CAD-DFF5-47A4-8411-B337C730B6B2}"/>
    <dgm:cxn modelId="{A4B329C4-2D70-4FCC-9319-2BFBDD707F10}" type="presOf" srcId="{187C542A-BCFC-4BBB-8DCA-67690BE3FD29}" destId="{EFF40216-5B58-45C6-B485-1C9C4561DF2F}" srcOrd="0" destOrd="0" presId="urn:microsoft.com/office/officeart/2005/8/layout/hierarchy4"/>
    <dgm:cxn modelId="{D0FADE0F-F15B-45EB-BE1E-1190009A8ABD}" srcId="{89E09F27-5F73-400B-AE18-4421B9895F64}" destId="{C60BD95D-8BE5-42EC-AF9D-D22E07852892}" srcOrd="0" destOrd="0" parTransId="{8DBEE901-4D78-4181-A6DB-04DBE5AFC449}" sibTransId="{571AFEDE-AA12-4634-A6F3-33BC4E236E19}"/>
    <dgm:cxn modelId="{C2DAB78E-A159-45D6-9E73-0B45CB8BD06D}" type="presOf" srcId="{9C715FE5-31CA-4541-A958-D2C730C134E0}" destId="{2BC9EB28-F68D-4321-836D-A642C2C0DAB1}" srcOrd="0" destOrd="0" presId="urn:microsoft.com/office/officeart/2005/8/layout/hierarchy4"/>
    <dgm:cxn modelId="{B7EC6DDD-6433-44EC-9FD5-BD8BA88E6613}" srcId="{B34B6A16-5EF9-4B63-A5E4-12B190B34880}" destId="{9A0A1B48-08CE-44F2-8C66-5814C06EE4CC}" srcOrd="0" destOrd="0" parTransId="{29FE6CB6-1907-439D-BB9A-57865C4A7A77}" sibTransId="{26501B87-1556-4F1B-A703-D81F2BA2DB5B}"/>
    <dgm:cxn modelId="{0DC76281-AE6D-4D6E-81A2-1B2B3B2AF0AA}" srcId="{93520637-36B3-4AB9-B949-92D55141E733}" destId="{44367D81-039C-4579-8E09-66CAF90F5041}" srcOrd="0" destOrd="0" parTransId="{67B6E404-88D1-4D88-A32E-7761881B20C7}" sibTransId="{F7E1C861-8795-4EA1-A76A-EE2CB6232346}"/>
    <dgm:cxn modelId="{82E84098-E7C5-4695-B19D-5965E90246CF}" type="presParOf" srcId="{25DDEEC2-9BA5-4367-BB24-33CAA47BBC09}" destId="{87933F1B-038B-4A5D-83E8-61DBF60EC4B3}" srcOrd="0" destOrd="0" presId="urn:microsoft.com/office/officeart/2005/8/layout/hierarchy4"/>
    <dgm:cxn modelId="{0AF2B92F-C9B1-47C7-A9F1-E20A069DA671}" type="presParOf" srcId="{87933F1B-038B-4A5D-83E8-61DBF60EC4B3}" destId="{9DF12F5D-797B-4C71-93F7-7C835BFF7982}" srcOrd="0" destOrd="0" presId="urn:microsoft.com/office/officeart/2005/8/layout/hierarchy4"/>
    <dgm:cxn modelId="{69D6BFDC-2957-4E71-B811-8E3DBE574F5C}" type="presParOf" srcId="{87933F1B-038B-4A5D-83E8-61DBF60EC4B3}" destId="{BB51C614-670C-40C7-BCBD-B3150FB090FB}" srcOrd="1" destOrd="0" presId="urn:microsoft.com/office/officeart/2005/8/layout/hierarchy4"/>
    <dgm:cxn modelId="{EB794919-EA72-4FC2-9F1C-84F339AF2837}" type="presParOf" srcId="{87933F1B-038B-4A5D-83E8-61DBF60EC4B3}" destId="{B74154C5-AFFE-498C-8E4C-911D7456AC97}" srcOrd="2" destOrd="0" presId="urn:microsoft.com/office/officeart/2005/8/layout/hierarchy4"/>
    <dgm:cxn modelId="{3CB5D04E-692C-4E6F-9AC7-87D06ED3A62B}" type="presParOf" srcId="{B74154C5-AFFE-498C-8E4C-911D7456AC97}" destId="{AA6E5317-C9D5-49D6-9218-04A9A8CDF9E8}" srcOrd="0" destOrd="0" presId="urn:microsoft.com/office/officeart/2005/8/layout/hierarchy4"/>
    <dgm:cxn modelId="{2C2F698C-AEE8-4E17-A9B2-48DB14CA5E91}" type="presParOf" srcId="{AA6E5317-C9D5-49D6-9218-04A9A8CDF9E8}" destId="{EFD09625-1EEB-463A-9D51-52F09A5E039B}" srcOrd="0" destOrd="0" presId="urn:microsoft.com/office/officeart/2005/8/layout/hierarchy4"/>
    <dgm:cxn modelId="{23C5CF14-7B1D-4D04-9AD3-27262EDBC8F8}" type="presParOf" srcId="{AA6E5317-C9D5-49D6-9218-04A9A8CDF9E8}" destId="{D65A41FF-7035-4133-9240-517AEBC67369}" srcOrd="1" destOrd="0" presId="urn:microsoft.com/office/officeart/2005/8/layout/hierarchy4"/>
    <dgm:cxn modelId="{463A02C1-AB4C-4A5D-A2A6-2A9BDE146C2A}" type="presParOf" srcId="{AA6E5317-C9D5-49D6-9218-04A9A8CDF9E8}" destId="{ED986375-36F5-4143-A5F0-85653599471E}" srcOrd="2" destOrd="0" presId="urn:microsoft.com/office/officeart/2005/8/layout/hierarchy4"/>
    <dgm:cxn modelId="{B5C3278F-55C8-47DD-9B12-9996F988C109}" type="presParOf" srcId="{ED986375-36F5-4143-A5F0-85653599471E}" destId="{72DE6149-9A73-4029-9C01-1DA1EF77D264}" srcOrd="0" destOrd="0" presId="urn:microsoft.com/office/officeart/2005/8/layout/hierarchy4"/>
    <dgm:cxn modelId="{6E7B1263-DE72-4780-BFCD-7E0627C581AA}" type="presParOf" srcId="{72DE6149-9A73-4029-9C01-1DA1EF77D264}" destId="{B7B68934-E179-4D36-8AD9-7637EF3F0019}" srcOrd="0" destOrd="0" presId="urn:microsoft.com/office/officeart/2005/8/layout/hierarchy4"/>
    <dgm:cxn modelId="{79B67E5A-0C9D-4744-908A-303540CB20AA}" type="presParOf" srcId="{72DE6149-9A73-4029-9C01-1DA1EF77D264}" destId="{7E986455-5145-43D1-AB19-A5C822796874}" srcOrd="1" destOrd="0" presId="urn:microsoft.com/office/officeart/2005/8/layout/hierarchy4"/>
    <dgm:cxn modelId="{78C81576-DA3D-4663-A676-489F3BE43357}" type="presParOf" srcId="{72DE6149-9A73-4029-9C01-1DA1EF77D264}" destId="{E4CD0B37-6C75-4A8F-946C-21E075E1E2CF}" srcOrd="2" destOrd="0" presId="urn:microsoft.com/office/officeart/2005/8/layout/hierarchy4"/>
    <dgm:cxn modelId="{7EAD97DC-6A59-4F75-9835-564CD1EEDF5F}" type="presParOf" srcId="{E4CD0B37-6C75-4A8F-946C-21E075E1E2CF}" destId="{0149EBE6-AA59-4F78-AF18-137F8047AB47}" srcOrd="0" destOrd="0" presId="urn:microsoft.com/office/officeart/2005/8/layout/hierarchy4"/>
    <dgm:cxn modelId="{1635DC5F-DFC6-4D92-8A24-FC2FC54360B5}" type="presParOf" srcId="{0149EBE6-AA59-4F78-AF18-137F8047AB47}" destId="{14BABD28-5047-47A3-A701-B7AFBBE28819}" srcOrd="0" destOrd="0" presId="urn:microsoft.com/office/officeart/2005/8/layout/hierarchy4"/>
    <dgm:cxn modelId="{049EF6BF-2BEE-4491-B694-C5C64B5B5E45}" type="presParOf" srcId="{0149EBE6-AA59-4F78-AF18-137F8047AB47}" destId="{3F489D25-51FA-4C91-9DDF-6BA1DB51256D}" srcOrd="1" destOrd="0" presId="urn:microsoft.com/office/officeart/2005/8/layout/hierarchy4"/>
    <dgm:cxn modelId="{B656C714-3FA9-4BA4-A891-BF355DC9C66D}" type="presParOf" srcId="{0149EBE6-AA59-4F78-AF18-137F8047AB47}" destId="{D0D594F6-8533-4A50-8AE7-20755C3BFFA9}" srcOrd="2" destOrd="0" presId="urn:microsoft.com/office/officeart/2005/8/layout/hierarchy4"/>
    <dgm:cxn modelId="{D48CC957-C0AF-42EA-80FE-37778AA5D269}" type="presParOf" srcId="{D0D594F6-8533-4A50-8AE7-20755C3BFFA9}" destId="{25C7D557-F0AE-4C4E-8B80-BC2468777DC6}" srcOrd="0" destOrd="0" presId="urn:microsoft.com/office/officeart/2005/8/layout/hierarchy4"/>
    <dgm:cxn modelId="{B45EC528-22A2-4F4C-BD73-79F848BE9BB1}" type="presParOf" srcId="{25C7D557-F0AE-4C4E-8B80-BC2468777DC6}" destId="{8E7E2D4A-62E6-4A23-A5DD-552A63903B64}" srcOrd="0" destOrd="0" presId="urn:microsoft.com/office/officeart/2005/8/layout/hierarchy4"/>
    <dgm:cxn modelId="{BC3E773B-EC34-4CBD-8218-C088C128971E}" type="presParOf" srcId="{25C7D557-F0AE-4C4E-8B80-BC2468777DC6}" destId="{9B983630-5D09-45D7-92AD-109BAA43CF48}" srcOrd="1" destOrd="0" presId="urn:microsoft.com/office/officeart/2005/8/layout/hierarchy4"/>
    <dgm:cxn modelId="{53B61C0E-E35A-4FC5-A019-7F77BC387601}" type="presParOf" srcId="{25C7D557-F0AE-4C4E-8B80-BC2468777DC6}" destId="{B338BAF6-59FE-4215-B697-18ED9B1E550D}" srcOrd="2" destOrd="0" presId="urn:microsoft.com/office/officeart/2005/8/layout/hierarchy4"/>
    <dgm:cxn modelId="{4E119BEA-825A-457A-BF1C-1A0EC3B9C2C4}" type="presParOf" srcId="{B338BAF6-59FE-4215-B697-18ED9B1E550D}" destId="{C2D8D153-FBF9-44C5-B447-F4BF501D8FA1}" srcOrd="0" destOrd="0" presId="urn:microsoft.com/office/officeart/2005/8/layout/hierarchy4"/>
    <dgm:cxn modelId="{E3F0BD97-55C8-4EA8-93DC-533B7F7D6829}" type="presParOf" srcId="{C2D8D153-FBF9-44C5-B447-F4BF501D8FA1}" destId="{085136A3-D02F-461C-B31C-FD1D69D16759}" srcOrd="0" destOrd="0" presId="urn:microsoft.com/office/officeart/2005/8/layout/hierarchy4"/>
    <dgm:cxn modelId="{FC7A31BE-2526-4478-BA5D-D455FC2A14A0}" type="presParOf" srcId="{C2D8D153-FBF9-44C5-B447-F4BF501D8FA1}" destId="{DCA6CF81-D743-4AD3-A3A1-3DF9D9BFBC77}" srcOrd="1" destOrd="0" presId="urn:microsoft.com/office/officeart/2005/8/layout/hierarchy4"/>
    <dgm:cxn modelId="{C3DF2414-B332-44B0-A097-E34FED2A84B9}" type="presParOf" srcId="{C2D8D153-FBF9-44C5-B447-F4BF501D8FA1}" destId="{8A9FECDA-0971-4926-9F35-6C36E65B14A9}" srcOrd="2" destOrd="0" presId="urn:microsoft.com/office/officeart/2005/8/layout/hierarchy4"/>
    <dgm:cxn modelId="{51AFDA0B-DF84-44FC-8744-13B19B2DD312}" type="presParOf" srcId="{8A9FECDA-0971-4926-9F35-6C36E65B14A9}" destId="{4A1D7939-C139-4889-AA8A-C0FC12630CEE}" srcOrd="0" destOrd="0" presId="urn:microsoft.com/office/officeart/2005/8/layout/hierarchy4"/>
    <dgm:cxn modelId="{D3379EF2-588A-49C9-8720-F8FBBDA785F4}" type="presParOf" srcId="{4A1D7939-C139-4889-AA8A-C0FC12630CEE}" destId="{2BC9EB28-F68D-4321-836D-A642C2C0DAB1}" srcOrd="0" destOrd="0" presId="urn:microsoft.com/office/officeart/2005/8/layout/hierarchy4"/>
    <dgm:cxn modelId="{BB95598C-4A65-45FB-B3BD-9036F765BC6F}" type="presParOf" srcId="{4A1D7939-C139-4889-AA8A-C0FC12630CEE}" destId="{27FCCA56-038C-4613-B7B2-16CD590F385E}" srcOrd="1" destOrd="0" presId="urn:microsoft.com/office/officeart/2005/8/layout/hierarchy4"/>
    <dgm:cxn modelId="{E6DC7928-4592-4C73-97D4-4B6B470083B7}" type="presParOf" srcId="{4A1D7939-C139-4889-AA8A-C0FC12630CEE}" destId="{7F93EC46-9C8D-4119-8F52-CCFA2BE3D856}" srcOrd="2" destOrd="0" presId="urn:microsoft.com/office/officeart/2005/8/layout/hierarchy4"/>
    <dgm:cxn modelId="{469688D9-CF71-42EE-8D76-4B2CD1B62973}" type="presParOf" srcId="{7F93EC46-9C8D-4119-8F52-CCFA2BE3D856}" destId="{57E5281D-099B-4146-8847-39F267019B93}" srcOrd="0" destOrd="0" presId="urn:microsoft.com/office/officeart/2005/8/layout/hierarchy4"/>
    <dgm:cxn modelId="{50886E6F-06D1-439C-B68C-F1ECA3AB94AC}" type="presParOf" srcId="{57E5281D-099B-4146-8847-39F267019B93}" destId="{85D767EC-FAE5-4312-B23F-9B41F2C6B7D7}" srcOrd="0" destOrd="0" presId="urn:microsoft.com/office/officeart/2005/8/layout/hierarchy4"/>
    <dgm:cxn modelId="{C783444D-C257-47B3-B38B-5869EDD00691}" type="presParOf" srcId="{57E5281D-099B-4146-8847-39F267019B93}" destId="{E795CE46-C816-4100-AC67-9520DA742BDE}" srcOrd="1" destOrd="0" presId="urn:microsoft.com/office/officeart/2005/8/layout/hierarchy4"/>
    <dgm:cxn modelId="{E9032CF5-AFCA-4ECF-B201-52FBCCFED702}" type="presParOf" srcId="{B74154C5-AFFE-498C-8E4C-911D7456AC97}" destId="{694C6A3E-E1B4-4940-ABED-A0BE47161CCE}" srcOrd="1" destOrd="0" presId="urn:microsoft.com/office/officeart/2005/8/layout/hierarchy4"/>
    <dgm:cxn modelId="{DC460165-9110-4AFE-91FE-EF4D733D33C8}" type="presParOf" srcId="{B74154C5-AFFE-498C-8E4C-911D7456AC97}" destId="{22BDFE06-8D1B-4C76-8FF0-2DABD4B35522}" srcOrd="2" destOrd="0" presId="urn:microsoft.com/office/officeart/2005/8/layout/hierarchy4"/>
    <dgm:cxn modelId="{3F660006-B9B9-428C-B728-5167DCB26E3B}" type="presParOf" srcId="{22BDFE06-8D1B-4C76-8FF0-2DABD4B35522}" destId="{576C6983-4618-426C-8177-DEA9FE3AC4EB}" srcOrd="0" destOrd="0" presId="urn:microsoft.com/office/officeart/2005/8/layout/hierarchy4"/>
    <dgm:cxn modelId="{A8378D08-5207-4EF3-AC1D-E70143A9B03D}" type="presParOf" srcId="{22BDFE06-8D1B-4C76-8FF0-2DABD4B35522}" destId="{498D5BED-6816-45E0-A418-8DCFF49902AF}" srcOrd="1" destOrd="0" presId="urn:microsoft.com/office/officeart/2005/8/layout/hierarchy4"/>
    <dgm:cxn modelId="{62D35771-8814-4C8D-97F6-2DCDA9B7150C}" type="presParOf" srcId="{22BDFE06-8D1B-4C76-8FF0-2DABD4B35522}" destId="{508A389B-C0F5-43D4-BD46-7C9F058EB2F7}" srcOrd="2" destOrd="0" presId="urn:microsoft.com/office/officeart/2005/8/layout/hierarchy4"/>
    <dgm:cxn modelId="{6244B0C9-5D03-4063-BE3B-CABBA5A91501}" type="presParOf" srcId="{508A389B-C0F5-43D4-BD46-7C9F058EB2F7}" destId="{2E9427EC-521F-45BD-95BD-C2EA62236516}" srcOrd="0" destOrd="0" presId="urn:microsoft.com/office/officeart/2005/8/layout/hierarchy4"/>
    <dgm:cxn modelId="{15F54E23-FFBF-4FC9-9E69-659A3C034BF7}" type="presParOf" srcId="{2E9427EC-521F-45BD-95BD-C2EA62236516}" destId="{672DFC88-43F4-433B-9B7F-D5CE282279E3}" srcOrd="0" destOrd="0" presId="urn:microsoft.com/office/officeart/2005/8/layout/hierarchy4"/>
    <dgm:cxn modelId="{3044942A-2BD4-4277-91D6-3F4A6F7242D9}" type="presParOf" srcId="{2E9427EC-521F-45BD-95BD-C2EA62236516}" destId="{BCC873B0-A9FE-4F45-AD2E-ED28CA5DFD9A}" srcOrd="1" destOrd="0" presId="urn:microsoft.com/office/officeart/2005/8/layout/hierarchy4"/>
    <dgm:cxn modelId="{FB3FBF0D-24FA-499D-82BA-3EE41273C82F}" type="presParOf" srcId="{2E9427EC-521F-45BD-95BD-C2EA62236516}" destId="{68FB6F70-C047-4E46-9E82-A09946504644}" srcOrd="2" destOrd="0" presId="urn:microsoft.com/office/officeart/2005/8/layout/hierarchy4"/>
    <dgm:cxn modelId="{66DD7207-9C82-428F-88D6-2D8E81630748}" type="presParOf" srcId="{68FB6F70-C047-4E46-9E82-A09946504644}" destId="{FF422C5A-2F9A-4C9D-854E-BFC785439DEC}" srcOrd="0" destOrd="0" presId="urn:microsoft.com/office/officeart/2005/8/layout/hierarchy4"/>
    <dgm:cxn modelId="{AA282769-3A6F-4BC4-9398-FC2D55E31F99}" type="presParOf" srcId="{FF422C5A-2F9A-4C9D-854E-BFC785439DEC}" destId="{C586111C-58B6-40AF-8D8A-60EE680572BA}" srcOrd="0" destOrd="0" presId="urn:microsoft.com/office/officeart/2005/8/layout/hierarchy4"/>
    <dgm:cxn modelId="{64F33D24-2486-44EF-B53C-D840A57A1E8C}" type="presParOf" srcId="{FF422C5A-2F9A-4C9D-854E-BFC785439DEC}" destId="{A0E0AB26-1DEA-4D08-AD62-8A7E0816A59C}" srcOrd="1" destOrd="0" presId="urn:microsoft.com/office/officeart/2005/8/layout/hierarchy4"/>
    <dgm:cxn modelId="{02FEB6CE-4379-494C-AE2A-5FE089F95C5E}" type="presParOf" srcId="{FF422C5A-2F9A-4C9D-854E-BFC785439DEC}" destId="{FFF447F9-BACE-4B19-B5DF-5D71FE61C4DC}" srcOrd="2" destOrd="0" presId="urn:microsoft.com/office/officeart/2005/8/layout/hierarchy4"/>
    <dgm:cxn modelId="{06BD7A71-E9E7-491F-A648-467348F8A07E}" type="presParOf" srcId="{FFF447F9-BACE-4B19-B5DF-5D71FE61C4DC}" destId="{5106FDE3-AC3E-4615-8C4F-829EABC2C26C}" srcOrd="0" destOrd="0" presId="urn:microsoft.com/office/officeart/2005/8/layout/hierarchy4"/>
    <dgm:cxn modelId="{9E9C5DCF-7469-4894-904B-E75875C62EDF}" type="presParOf" srcId="{5106FDE3-AC3E-4615-8C4F-829EABC2C26C}" destId="{41590EE3-70B4-4E0E-8D44-18EF1FD97F2E}" srcOrd="0" destOrd="0" presId="urn:microsoft.com/office/officeart/2005/8/layout/hierarchy4"/>
    <dgm:cxn modelId="{033D1391-DB6C-4F59-8E3E-BEA49543B2EB}" type="presParOf" srcId="{5106FDE3-AC3E-4615-8C4F-829EABC2C26C}" destId="{58DAA9F4-0E18-4F78-BD4F-92D296477D35}" srcOrd="1" destOrd="0" presId="urn:microsoft.com/office/officeart/2005/8/layout/hierarchy4"/>
    <dgm:cxn modelId="{921F6515-E97D-4B0F-B4DB-1B3012E4248F}" type="presParOf" srcId="{5106FDE3-AC3E-4615-8C4F-829EABC2C26C}" destId="{D1A4E4BA-FB74-44DD-88E4-672303AAC4FA}" srcOrd="2" destOrd="0" presId="urn:microsoft.com/office/officeart/2005/8/layout/hierarchy4"/>
    <dgm:cxn modelId="{489875EC-F695-45A5-81C3-7CFF4F15BA7D}" type="presParOf" srcId="{D1A4E4BA-FB74-44DD-88E4-672303AAC4FA}" destId="{E5B57F09-2B59-4711-A8C9-974EF4149D9A}" srcOrd="0" destOrd="0" presId="urn:microsoft.com/office/officeart/2005/8/layout/hierarchy4"/>
    <dgm:cxn modelId="{D578FB57-4841-494A-AD95-828F4ECB78DC}" type="presParOf" srcId="{E5B57F09-2B59-4711-A8C9-974EF4149D9A}" destId="{6CE5FDB4-BFBB-4259-A330-B441199BCE24}" srcOrd="0" destOrd="0" presId="urn:microsoft.com/office/officeart/2005/8/layout/hierarchy4"/>
    <dgm:cxn modelId="{AE44D046-C4C0-4AC2-A960-E9FFB88D9C87}" type="presParOf" srcId="{E5B57F09-2B59-4711-A8C9-974EF4149D9A}" destId="{333F826B-C233-4B5F-A398-764D3F47A1BA}" srcOrd="1" destOrd="0" presId="urn:microsoft.com/office/officeart/2005/8/layout/hierarchy4"/>
    <dgm:cxn modelId="{40C94910-BDA9-4FEE-B52A-5BBE546E698F}" type="presParOf" srcId="{E5B57F09-2B59-4711-A8C9-974EF4149D9A}" destId="{E607D5B5-B0CE-46E0-84C5-F456BAF04EE4}" srcOrd="2" destOrd="0" presId="urn:microsoft.com/office/officeart/2005/8/layout/hierarchy4"/>
    <dgm:cxn modelId="{7F09D6F4-84A3-4686-8DAB-62485D413EE6}" type="presParOf" srcId="{E607D5B5-B0CE-46E0-84C5-F456BAF04EE4}" destId="{F267116D-D0B1-4457-ABA0-2D94424C53E8}" srcOrd="0" destOrd="0" presId="urn:microsoft.com/office/officeart/2005/8/layout/hierarchy4"/>
    <dgm:cxn modelId="{427E3136-FE73-4A43-B3BA-AA685AD894B7}" type="presParOf" srcId="{F267116D-D0B1-4457-ABA0-2D94424C53E8}" destId="{89DC61A6-3199-4C88-A8D1-98ADCFDD3274}" srcOrd="0" destOrd="0" presId="urn:microsoft.com/office/officeart/2005/8/layout/hierarchy4"/>
    <dgm:cxn modelId="{BB7B3198-C3BC-422E-B5FA-71A73E156E9F}" type="presParOf" srcId="{F267116D-D0B1-4457-ABA0-2D94424C53E8}" destId="{911FD772-B984-413E-A468-8F0F3007E9F5}" srcOrd="1" destOrd="0" presId="urn:microsoft.com/office/officeart/2005/8/layout/hierarchy4"/>
    <dgm:cxn modelId="{E401199D-4364-4350-90B0-8862AE86C2DC}" type="presParOf" srcId="{F267116D-D0B1-4457-ABA0-2D94424C53E8}" destId="{C7E808E6-5BB0-42AD-9568-7FA84FFA1273}" srcOrd="2" destOrd="0" presId="urn:microsoft.com/office/officeart/2005/8/layout/hierarchy4"/>
    <dgm:cxn modelId="{B3CDED78-B7A9-415E-A1A2-BEAA042D3848}" type="presParOf" srcId="{C7E808E6-5BB0-42AD-9568-7FA84FFA1273}" destId="{6143EFE8-4DC9-41D7-A90D-BEF4DD9D6775}" srcOrd="0" destOrd="0" presId="urn:microsoft.com/office/officeart/2005/8/layout/hierarchy4"/>
    <dgm:cxn modelId="{CF285C28-D35D-45DE-BD94-0C1213B57D80}" type="presParOf" srcId="{6143EFE8-4DC9-41D7-A90D-BEF4DD9D6775}" destId="{B35EEDEE-A63C-4DC0-9860-A34A7BFD903E}" srcOrd="0" destOrd="0" presId="urn:microsoft.com/office/officeart/2005/8/layout/hierarchy4"/>
    <dgm:cxn modelId="{BA612026-0DBC-4CA5-A589-1107178DD963}" type="presParOf" srcId="{6143EFE8-4DC9-41D7-A90D-BEF4DD9D6775}" destId="{2AFD5925-89E6-4CDB-B771-8976E3EAA1E0}" srcOrd="1" destOrd="0" presId="urn:microsoft.com/office/officeart/2005/8/layout/hierarchy4"/>
    <dgm:cxn modelId="{C6AF7877-DCDA-4F2A-905C-92632217BDEB}" type="presParOf" srcId="{B74154C5-AFFE-498C-8E4C-911D7456AC97}" destId="{8A94FD29-AE36-4272-B8B7-FF847200D7A2}" srcOrd="3" destOrd="0" presId="urn:microsoft.com/office/officeart/2005/8/layout/hierarchy4"/>
    <dgm:cxn modelId="{D4CC0B6C-7ED4-4689-8135-8AB34A55689F}" type="presParOf" srcId="{B74154C5-AFFE-498C-8E4C-911D7456AC97}" destId="{AF93020A-9780-4776-85B8-7147747F36CC}" srcOrd="4" destOrd="0" presId="urn:microsoft.com/office/officeart/2005/8/layout/hierarchy4"/>
    <dgm:cxn modelId="{439C6750-E556-48FE-B5F8-A2E0D3465663}" type="presParOf" srcId="{AF93020A-9780-4776-85B8-7147747F36CC}" destId="{A25BE625-018B-46BA-BE7F-ED875B975F26}" srcOrd="0" destOrd="0" presId="urn:microsoft.com/office/officeart/2005/8/layout/hierarchy4"/>
    <dgm:cxn modelId="{7A907397-FC07-426C-9401-B3D87CB9C2D5}" type="presParOf" srcId="{AF93020A-9780-4776-85B8-7147747F36CC}" destId="{1A223B6C-87F7-4855-A691-FD4F8FB278AD}" srcOrd="1" destOrd="0" presId="urn:microsoft.com/office/officeart/2005/8/layout/hierarchy4"/>
    <dgm:cxn modelId="{982AA8CA-5980-476D-B3D0-9472C1C348E5}" type="presParOf" srcId="{AF93020A-9780-4776-85B8-7147747F36CC}" destId="{DACF82F6-95A6-4B59-9D37-F46699815612}" srcOrd="2" destOrd="0" presId="urn:microsoft.com/office/officeart/2005/8/layout/hierarchy4"/>
    <dgm:cxn modelId="{114BAA95-C3E2-4D18-B19C-986F63F5D027}" type="presParOf" srcId="{DACF82F6-95A6-4B59-9D37-F46699815612}" destId="{72E6673E-523D-4E62-80E5-5062FE589301}" srcOrd="0" destOrd="0" presId="urn:microsoft.com/office/officeart/2005/8/layout/hierarchy4"/>
    <dgm:cxn modelId="{BFBEC84F-2354-4BB3-B8D4-655830B0D27E}" type="presParOf" srcId="{72E6673E-523D-4E62-80E5-5062FE589301}" destId="{CB2AF246-A0C3-4F64-A578-D38165C39147}" srcOrd="0" destOrd="0" presId="urn:microsoft.com/office/officeart/2005/8/layout/hierarchy4"/>
    <dgm:cxn modelId="{77FE14CB-D54E-4A56-A105-CC76E7C7FFC6}" type="presParOf" srcId="{72E6673E-523D-4E62-80E5-5062FE589301}" destId="{819FC9E5-E3D6-4C1A-9A2E-5E9E87CE7A56}" srcOrd="1" destOrd="0" presId="urn:microsoft.com/office/officeart/2005/8/layout/hierarchy4"/>
    <dgm:cxn modelId="{F929B95D-C77A-4027-AFFC-135150388FEF}" type="presParOf" srcId="{72E6673E-523D-4E62-80E5-5062FE589301}" destId="{F0336813-9E34-44C5-93FA-F6459A965D24}" srcOrd="2" destOrd="0" presId="urn:microsoft.com/office/officeart/2005/8/layout/hierarchy4"/>
    <dgm:cxn modelId="{18434442-B4FB-4C02-87E0-C2040D13B68E}" type="presParOf" srcId="{F0336813-9E34-44C5-93FA-F6459A965D24}" destId="{BC3780EC-6A8B-44DF-B9EE-2DD1146E7F89}" srcOrd="0" destOrd="0" presId="urn:microsoft.com/office/officeart/2005/8/layout/hierarchy4"/>
    <dgm:cxn modelId="{6D0455E8-3478-41C6-A057-0A0DE890ABCE}" type="presParOf" srcId="{BC3780EC-6A8B-44DF-B9EE-2DD1146E7F89}" destId="{02D78884-08A2-47FD-874A-FD0B1E1D6A24}" srcOrd="0" destOrd="0" presId="urn:microsoft.com/office/officeart/2005/8/layout/hierarchy4"/>
    <dgm:cxn modelId="{CD1F7E32-0A1D-4CB8-9378-C264D84702B5}" type="presParOf" srcId="{BC3780EC-6A8B-44DF-B9EE-2DD1146E7F89}" destId="{BEA800FD-3FF2-44D3-B095-1DA76A25312A}" srcOrd="1" destOrd="0" presId="urn:microsoft.com/office/officeart/2005/8/layout/hierarchy4"/>
    <dgm:cxn modelId="{929DC8EE-9DEC-44B5-842B-8CB67CEC97D9}" type="presParOf" srcId="{BC3780EC-6A8B-44DF-B9EE-2DD1146E7F89}" destId="{EE518E9E-1373-401A-B06B-B7F8F1BE37AF}" srcOrd="2" destOrd="0" presId="urn:microsoft.com/office/officeart/2005/8/layout/hierarchy4"/>
    <dgm:cxn modelId="{25DFB346-E76D-4142-AE29-006832875424}" type="presParOf" srcId="{EE518E9E-1373-401A-B06B-B7F8F1BE37AF}" destId="{4A08C748-3ACE-47B8-ABA4-F56495914AD8}" srcOrd="0" destOrd="0" presId="urn:microsoft.com/office/officeart/2005/8/layout/hierarchy4"/>
    <dgm:cxn modelId="{CECA3103-36D8-4203-BB03-B056FAE17A5C}" type="presParOf" srcId="{4A08C748-3ACE-47B8-ABA4-F56495914AD8}" destId="{59176932-D6D5-4C36-BF7A-69A1297C4BAD}" srcOrd="0" destOrd="0" presId="urn:microsoft.com/office/officeart/2005/8/layout/hierarchy4"/>
    <dgm:cxn modelId="{B3CDD26D-3DAD-4811-AE36-904EB2661CD9}" type="presParOf" srcId="{4A08C748-3ACE-47B8-ABA4-F56495914AD8}" destId="{30B75228-9E45-4192-98FC-463FCFD65011}" srcOrd="1" destOrd="0" presId="urn:microsoft.com/office/officeart/2005/8/layout/hierarchy4"/>
    <dgm:cxn modelId="{1F80BD5D-C64D-42E0-A513-9737BC12C24D}" type="presParOf" srcId="{4A08C748-3ACE-47B8-ABA4-F56495914AD8}" destId="{4E7A1119-403E-4C39-BB54-05ED8132FF0C}" srcOrd="2" destOrd="0" presId="urn:microsoft.com/office/officeart/2005/8/layout/hierarchy4"/>
    <dgm:cxn modelId="{53BDD4D9-CF24-4912-9F0A-9071FC93A51C}" type="presParOf" srcId="{4E7A1119-403E-4C39-BB54-05ED8132FF0C}" destId="{F32685DE-10D4-4878-B807-45D477FFEF84}" srcOrd="0" destOrd="0" presId="urn:microsoft.com/office/officeart/2005/8/layout/hierarchy4"/>
    <dgm:cxn modelId="{493AA4E1-A2ED-4DE5-A563-0B7FE6A83835}" type="presParOf" srcId="{F32685DE-10D4-4878-B807-45D477FFEF84}" destId="{BA61E3A6-0BE5-4066-9F94-BB1BFFF8EBBF}" srcOrd="0" destOrd="0" presId="urn:microsoft.com/office/officeart/2005/8/layout/hierarchy4"/>
    <dgm:cxn modelId="{133858A8-D23D-4536-864A-FBF564713609}" type="presParOf" srcId="{F32685DE-10D4-4878-B807-45D477FFEF84}" destId="{E4A82E23-1C0A-4136-A9EF-782A3309B0A1}" srcOrd="1" destOrd="0" presId="urn:microsoft.com/office/officeart/2005/8/layout/hierarchy4"/>
    <dgm:cxn modelId="{F91762EC-985D-4C18-8A8B-D3EB17F36ABD}" type="presParOf" srcId="{F32685DE-10D4-4878-B807-45D477FFEF84}" destId="{12969847-F565-4B2C-9631-4E5EF759A09C}" srcOrd="2" destOrd="0" presId="urn:microsoft.com/office/officeart/2005/8/layout/hierarchy4"/>
    <dgm:cxn modelId="{DCAE32B4-A9BC-4DB3-BD24-4EE61B860E29}" type="presParOf" srcId="{12969847-F565-4B2C-9631-4E5EF759A09C}" destId="{52B80F8A-F071-46D8-883B-7E22B84F7B82}" srcOrd="0" destOrd="0" presId="urn:microsoft.com/office/officeart/2005/8/layout/hierarchy4"/>
    <dgm:cxn modelId="{C3EB1646-8315-49F5-AD94-42B72EEA0AEF}" type="presParOf" srcId="{52B80F8A-F071-46D8-883B-7E22B84F7B82}" destId="{8C5A4ABB-F609-4CF2-8CFC-5593BE697C3C}" srcOrd="0" destOrd="0" presId="urn:microsoft.com/office/officeart/2005/8/layout/hierarchy4"/>
    <dgm:cxn modelId="{46C7C3B3-8B32-49C2-81A7-F2628E2295F6}" type="presParOf" srcId="{52B80F8A-F071-46D8-883B-7E22B84F7B82}" destId="{628ECAEA-B4E2-4B8B-803B-B806DDFF1BEA}" srcOrd="1" destOrd="0" presId="urn:microsoft.com/office/officeart/2005/8/layout/hierarchy4"/>
    <dgm:cxn modelId="{58ACD103-1411-473E-BEF7-4EC03593CD5A}" type="presParOf" srcId="{52B80F8A-F071-46D8-883B-7E22B84F7B82}" destId="{363B422D-50FA-4623-87DE-F2646C7B8FA8}" srcOrd="2" destOrd="0" presId="urn:microsoft.com/office/officeart/2005/8/layout/hierarchy4"/>
    <dgm:cxn modelId="{CC9E955A-23E7-4972-BA97-861BD5470D98}" type="presParOf" srcId="{363B422D-50FA-4623-87DE-F2646C7B8FA8}" destId="{C6A45010-9352-4A1A-8B01-AEC7EFC8D6CE}" srcOrd="0" destOrd="0" presId="urn:microsoft.com/office/officeart/2005/8/layout/hierarchy4"/>
    <dgm:cxn modelId="{95583EBF-1838-48A7-B82A-6B7B26591630}" type="presParOf" srcId="{C6A45010-9352-4A1A-8B01-AEC7EFC8D6CE}" destId="{5CA92D6E-6985-440B-92AD-5A876699A5A4}" srcOrd="0" destOrd="0" presId="urn:microsoft.com/office/officeart/2005/8/layout/hierarchy4"/>
    <dgm:cxn modelId="{CD475867-F132-4601-B128-1F1E63DA7884}" type="presParOf" srcId="{C6A45010-9352-4A1A-8B01-AEC7EFC8D6CE}" destId="{DC7AF065-3F82-4CA6-A7AA-3C6E8866FA3D}" srcOrd="1" destOrd="0" presId="urn:microsoft.com/office/officeart/2005/8/layout/hierarchy4"/>
    <dgm:cxn modelId="{B250B6CF-081E-47A3-9144-11ECA87AE35B}" type="presParOf" srcId="{B74154C5-AFFE-498C-8E4C-911D7456AC97}" destId="{DF99D3E9-B7CE-4F56-A161-7C0465341531}" srcOrd="5" destOrd="0" presId="urn:microsoft.com/office/officeart/2005/8/layout/hierarchy4"/>
    <dgm:cxn modelId="{0850F427-6858-43D5-B495-9A74E7C3DE64}" type="presParOf" srcId="{B74154C5-AFFE-498C-8E4C-911D7456AC97}" destId="{CFBC63A5-42B0-460D-9C89-B64E9E9E2922}" srcOrd="6" destOrd="0" presId="urn:microsoft.com/office/officeart/2005/8/layout/hierarchy4"/>
    <dgm:cxn modelId="{AB317A44-16A2-4C60-86DA-0AC1855205DC}" type="presParOf" srcId="{CFBC63A5-42B0-460D-9C89-B64E9E9E2922}" destId="{9E5D5161-23D7-41B4-A187-BE6D7C6483D0}" srcOrd="0" destOrd="0" presId="urn:microsoft.com/office/officeart/2005/8/layout/hierarchy4"/>
    <dgm:cxn modelId="{B01B4623-7F40-499D-8937-338254DD1440}" type="presParOf" srcId="{CFBC63A5-42B0-460D-9C89-B64E9E9E2922}" destId="{8BC6FDF3-3E6D-414C-B5BC-6C5B61465391}" srcOrd="1" destOrd="0" presId="urn:microsoft.com/office/officeart/2005/8/layout/hierarchy4"/>
    <dgm:cxn modelId="{CBD943C1-40A8-4605-BC71-E139E6B5BC5A}" type="presParOf" srcId="{CFBC63A5-42B0-460D-9C89-B64E9E9E2922}" destId="{CEF18E39-1C73-42B9-BDF1-5DD3EC85EA0D}" srcOrd="2" destOrd="0" presId="urn:microsoft.com/office/officeart/2005/8/layout/hierarchy4"/>
    <dgm:cxn modelId="{5A154070-BC0E-4DB3-AD62-D6DD9941CC56}" type="presParOf" srcId="{CEF18E39-1C73-42B9-BDF1-5DD3EC85EA0D}" destId="{D6936C6D-17F5-4369-B1C3-901E9E722DCF}" srcOrd="0" destOrd="0" presId="urn:microsoft.com/office/officeart/2005/8/layout/hierarchy4"/>
    <dgm:cxn modelId="{4647DA0B-3A73-4E3F-9994-9EC169C0E15F}" type="presParOf" srcId="{D6936C6D-17F5-4369-B1C3-901E9E722DCF}" destId="{2965B01E-C0DE-4302-ADA0-732BD580C7B1}" srcOrd="0" destOrd="0" presId="urn:microsoft.com/office/officeart/2005/8/layout/hierarchy4"/>
    <dgm:cxn modelId="{99047273-0A96-416C-8FAF-AAE8C41D506C}" type="presParOf" srcId="{D6936C6D-17F5-4369-B1C3-901E9E722DCF}" destId="{DC8AC8CB-3F6F-4460-AB01-5CBE0F14A486}" srcOrd="1" destOrd="0" presId="urn:microsoft.com/office/officeart/2005/8/layout/hierarchy4"/>
    <dgm:cxn modelId="{985D7A59-7959-4D31-BD5A-ADA246820C84}" type="presParOf" srcId="{D6936C6D-17F5-4369-B1C3-901E9E722DCF}" destId="{73994466-6310-40D7-8792-BD7FD56E6AF4}" srcOrd="2" destOrd="0" presId="urn:microsoft.com/office/officeart/2005/8/layout/hierarchy4"/>
    <dgm:cxn modelId="{AF83CC8E-3FE4-4D2D-B584-6B16801B64C6}" type="presParOf" srcId="{73994466-6310-40D7-8792-BD7FD56E6AF4}" destId="{3EAD5394-E4AB-45B2-BE09-F998533ECF40}" srcOrd="0" destOrd="0" presId="urn:microsoft.com/office/officeart/2005/8/layout/hierarchy4"/>
    <dgm:cxn modelId="{F873583A-2EAE-4CF7-AF1B-4BA5A9A3EF3C}" type="presParOf" srcId="{3EAD5394-E4AB-45B2-BE09-F998533ECF40}" destId="{A7AF9B85-BF68-40A8-954B-A40EDB5CAF9F}" srcOrd="0" destOrd="0" presId="urn:microsoft.com/office/officeart/2005/8/layout/hierarchy4"/>
    <dgm:cxn modelId="{30C14582-DC60-4A4E-A12D-AB473E811392}" type="presParOf" srcId="{3EAD5394-E4AB-45B2-BE09-F998533ECF40}" destId="{C764A47D-7314-411D-8EF1-5B8F29829B1A}" srcOrd="1" destOrd="0" presId="urn:microsoft.com/office/officeart/2005/8/layout/hierarchy4"/>
    <dgm:cxn modelId="{2560E039-67EF-4D3E-A59B-9E8BB7FF3A84}" type="presParOf" srcId="{3EAD5394-E4AB-45B2-BE09-F998533ECF40}" destId="{D5C7FEFF-BE20-4D98-A72C-52B1B8B3F4F7}" srcOrd="2" destOrd="0" presId="urn:microsoft.com/office/officeart/2005/8/layout/hierarchy4"/>
    <dgm:cxn modelId="{89800791-8166-4792-9279-6ACCFD2D8CBA}" type="presParOf" srcId="{D5C7FEFF-BE20-4D98-A72C-52B1B8B3F4F7}" destId="{CA81CD2D-7A1B-4CCA-952B-6AE89CE8AAB7}" srcOrd="0" destOrd="0" presId="urn:microsoft.com/office/officeart/2005/8/layout/hierarchy4"/>
    <dgm:cxn modelId="{A5D7477D-2E5A-4315-BE49-028035C6D808}" type="presParOf" srcId="{CA81CD2D-7A1B-4CCA-952B-6AE89CE8AAB7}" destId="{EFF40216-5B58-45C6-B485-1C9C4561DF2F}" srcOrd="0" destOrd="0" presId="urn:microsoft.com/office/officeart/2005/8/layout/hierarchy4"/>
    <dgm:cxn modelId="{3E48A9FB-5F38-4609-A853-33F32D18CEF4}" type="presParOf" srcId="{CA81CD2D-7A1B-4CCA-952B-6AE89CE8AAB7}" destId="{82BA7D97-E2A8-4C59-838B-E0906E156677}" srcOrd="1" destOrd="0" presId="urn:microsoft.com/office/officeart/2005/8/layout/hierarchy4"/>
    <dgm:cxn modelId="{D39B2B64-B63A-4EAA-8061-6A821F8C9D6A}" type="presParOf" srcId="{CA81CD2D-7A1B-4CCA-952B-6AE89CE8AAB7}" destId="{F73E662C-F722-4B4F-9DF8-BE21B2C2C700}" srcOrd="2" destOrd="0" presId="urn:microsoft.com/office/officeart/2005/8/layout/hierarchy4"/>
    <dgm:cxn modelId="{1585B06A-F026-42DE-8CDC-1B4145F4E8B7}" type="presParOf" srcId="{F73E662C-F722-4B4F-9DF8-BE21B2C2C700}" destId="{566AACE7-A2F1-4E7A-BECC-43348B95352C}" srcOrd="0" destOrd="0" presId="urn:microsoft.com/office/officeart/2005/8/layout/hierarchy4"/>
    <dgm:cxn modelId="{5EE9CFEF-DE9D-453A-8D6D-72760129C6FB}" type="presParOf" srcId="{566AACE7-A2F1-4E7A-BECC-43348B95352C}" destId="{7653A429-0E18-4BE3-A07C-F1A5A9D672E3}" srcOrd="0" destOrd="0" presId="urn:microsoft.com/office/officeart/2005/8/layout/hierarchy4"/>
    <dgm:cxn modelId="{51C483A3-FF87-414E-815B-5DE916E0B869}" type="presParOf" srcId="{566AACE7-A2F1-4E7A-BECC-43348B95352C}" destId="{BED59DE9-3C29-48CB-8A25-B7F991619843}" srcOrd="1" destOrd="0" presId="urn:microsoft.com/office/officeart/2005/8/layout/hierarchy4"/>
    <dgm:cxn modelId="{CD5F4A98-2A77-4B1C-B107-442492B35675}" type="presParOf" srcId="{566AACE7-A2F1-4E7A-BECC-43348B95352C}" destId="{3A3A01C6-B3AA-4C89-92D4-EA308C8E23E1}" srcOrd="2" destOrd="0" presId="urn:microsoft.com/office/officeart/2005/8/layout/hierarchy4"/>
    <dgm:cxn modelId="{29BEA473-B1C7-4853-8B02-30A20F7242DC}" type="presParOf" srcId="{3A3A01C6-B3AA-4C89-92D4-EA308C8E23E1}" destId="{B8B89817-F07F-4DA9-AEBF-C4EDAD3E897E}" srcOrd="0" destOrd="0" presId="urn:microsoft.com/office/officeart/2005/8/layout/hierarchy4"/>
    <dgm:cxn modelId="{DF6D913E-150C-4316-BE1A-4EDEEEACDCF7}" type="presParOf" srcId="{B8B89817-F07F-4DA9-AEBF-C4EDAD3E897E}" destId="{35DF38A4-C109-469A-81F6-242705CF6432}" srcOrd="0" destOrd="0" presId="urn:microsoft.com/office/officeart/2005/8/layout/hierarchy4"/>
    <dgm:cxn modelId="{732FD9B2-70A5-4AD4-A255-1FA5C0001AA0}" type="presParOf" srcId="{B8B89817-F07F-4DA9-AEBF-C4EDAD3E897E}" destId="{316284DC-AD60-4799-9C6D-BBAE00D72CFA}" srcOrd="1" destOrd="0" presId="urn:microsoft.com/office/officeart/2005/8/layout/hierarchy4"/>
    <dgm:cxn modelId="{9BF204D2-3DBD-4C50-9315-C810F7A16746}" type="presParOf" srcId="{B8B89817-F07F-4DA9-AEBF-C4EDAD3E897E}" destId="{FF9D5968-2625-4FA7-B798-123DE0850F01}" srcOrd="2" destOrd="0" presId="urn:microsoft.com/office/officeart/2005/8/layout/hierarchy4"/>
    <dgm:cxn modelId="{1374CC17-CB9B-4C92-9606-F7B3E729AAB2}" type="presParOf" srcId="{FF9D5968-2625-4FA7-B798-123DE0850F01}" destId="{0ACE6D06-B44A-4123-806C-A6DF04AE4987}" srcOrd="0" destOrd="0" presId="urn:microsoft.com/office/officeart/2005/8/layout/hierarchy4"/>
    <dgm:cxn modelId="{E8ABE43D-D071-498B-A357-2FC3CEEA5D63}" type="presParOf" srcId="{0ACE6D06-B44A-4123-806C-A6DF04AE4987}" destId="{72D34432-C31A-4895-8C4B-497C4DC5EA4F}" srcOrd="0" destOrd="0" presId="urn:microsoft.com/office/officeart/2005/8/layout/hierarchy4"/>
    <dgm:cxn modelId="{4D08F018-ADD0-44E3-AD50-0E378C6E42D5}" type="presParOf" srcId="{0ACE6D06-B44A-4123-806C-A6DF04AE4987}" destId="{68423DB6-6E38-46B7-BEBB-F85082740DD1}" srcOrd="1" destOrd="0" presId="urn:microsoft.com/office/officeart/2005/8/layout/hierarchy4"/>
    <dgm:cxn modelId="{F2891A0C-8508-4DF1-8C99-78BC7CB857D1}" type="presParOf" srcId="{B74154C5-AFFE-498C-8E4C-911D7456AC97}" destId="{62C0B193-30A4-4691-AF46-D5B94E7FC561}" srcOrd="7" destOrd="0" presId="urn:microsoft.com/office/officeart/2005/8/layout/hierarchy4"/>
    <dgm:cxn modelId="{F7481FA7-E422-4FFC-B947-F4CBFCD06B60}" type="presParOf" srcId="{B74154C5-AFFE-498C-8E4C-911D7456AC97}" destId="{E8090E1D-4DD8-46E0-BA1E-C3890CF14D47}" srcOrd="8" destOrd="0" presId="urn:microsoft.com/office/officeart/2005/8/layout/hierarchy4"/>
    <dgm:cxn modelId="{C17DA1F1-A0A5-4379-BE5A-92EC88C479C1}" type="presParOf" srcId="{E8090E1D-4DD8-46E0-BA1E-C3890CF14D47}" destId="{F8905714-088D-483C-AC16-D43BF2F0BF16}" srcOrd="0" destOrd="0" presId="urn:microsoft.com/office/officeart/2005/8/layout/hierarchy4"/>
    <dgm:cxn modelId="{546C3D08-3901-4C1A-B12F-FDD3A937FD67}" type="presParOf" srcId="{E8090E1D-4DD8-46E0-BA1E-C3890CF14D47}" destId="{8825E9BC-9772-4579-B80A-08C02E6F5841}" srcOrd="1" destOrd="0" presId="urn:microsoft.com/office/officeart/2005/8/layout/hierarchy4"/>
    <dgm:cxn modelId="{D34540A9-6865-4DE5-9A52-2F28294CA3BC}" type="presParOf" srcId="{E8090E1D-4DD8-46E0-BA1E-C3890CF14D47}" destId="{4101F8DA-93D9-46DF-B37A-B90529D7C907}" srcOrd="2" destOrd="0" presId="urn:microsoft.com/office/officeart/2005/8/layout/hierarchy4"/>
    <dgm:cxn modelId="{A17A0047-D6A9-4378-9CB9-304C4F11E971}" type="presParOf" srcId="{4101F8DA-93D9-46DF-B37A-B90529D7C907}" destId="{95872D8F-BB28-4072-9DAD-3FCDEEA4A51B}" srcOrd="0" destOrd="0" presId="urn:microsoft.com/office/officeart/2005/8/layout/hierarchy4"/>
    <dgm:cxn modelId="{84F8DE37-6D97-4A15-84B6-36AEAAB2762C}" type="presParOf" srcId="{95872D8F-BB28-4072-9DAD-3FCDEEA4A51B}" destId="{24CEF574-2765-4D7C-A195-C900E925FBE6}" srcOrd="0" destOrd="0" presId="urn:microsoft.com/office/officeart/2005/8/layout/hierarchy4"/>
    <dgm:cxn modelId="{A7CFA3B3-5E52-4B00-8586-DEF7CC45CF1E}" type="presParOf" srcId="{95872D8F-BB28-4072-9DAD-3FCDEEA4A51B}" destId="{9ED7436C-1536-41D8-A0EE-0E39E8864FDD}" srcOrd="1" destOrd="0" presId="urn:microsoft.com/office/officeart/2005/8/layout/hierarchy4"/>
    <dgm:cxn modelId="{0BF61D2E-A990-459E-9AB5-AC913DAA2BF4}" type="presParOf" srcId="{95872D8F-BB28-4072-9DAD-3FCDEEA4A51B}" destId="{4139EE0B-9D40-4076-B516-60260BCFF8F9}" srcOrd="2" destOrd="0" presId="urn:microsoft.com/office/officeart/2005/8/layout/hierarchy4"/>
    <dgm:cxn modelId="{B38C97BA-0C5A-4F21-958B-86A64F683457}" type="presParOf" srcId="{4139EE0B-9D40-4076-B516-60260BCFF8F9}" destId="{22447473-48A4-4C0C-8BEC-2558DB533AA4}" srcOrd="0" destOrd="0" presId="urn:microsoft.com/office/officeart/2005/8/layout/hierarchy4"/>
    <dgm:cxn modelId="{A7372091-D518-4E15-B2C1-1AD21878546E}" type="presParOf" srcId="{22447473-48A4-4C0C-8BEC-2558DB533AA4}" destId="{4CD2A706-78CC-47E3-A8F8-D778F944372A}" srcOrd="0" destOrd="0" presId="urn:microsoft.com/office/officeart/2005/8/layout/hierarchy4"/>
    <dgm:cxn modelId="{B42EDC82-E4EB-47E0-A4A5-C0878C862042}" type="presParOf" srcId="{22447473-48A4-4C0C-8BEC-2558DB533AA4}" destId="{4C177EB7-865B-4153-871C-6C5CF7DBC8C3}" srcOrd="1" destOrd="0" presId="urn:microsoft.com/office/officeart/2005/8/layout/hierarchy4"/>
    <dgm:cxn modelId="{C5D87532-E24E-4E42-BA6B-5E80E679EE94}" type="presParOf" srcId="{22447473-48A4-4C0C-8BEC-2558DB533AA4}" destId="{20DB843D-8E62-4574-AB26-BE48E34E41C8}" srcOrd="2" destOrd="0" presId="urn:microsoft.com/office/officeart/2005/8/layout/hierarchy4"/>
    <dgm:cxn modelId="{4E4BB664-8136-4272-83D5-CFD0C6E76E94}" type="presParOf" srcId="{20DB843D-8E62-4574-AB26-BE48E34E41C8}" destId="{F36349D9-AAD1-4D05-8BCB-F865ABA18533}" srcOrd="0" destOrd="0" presId="urn:microsoft.com/office/officeart/2005/8/layout/hierarchy4"/>
    <dgm:cxn modelId="{41F0167A-58DE-4E23-BC8D-63EB86803B0C}" type="presParOf" srcId="{F36349D9-AAD1-4D05-8BCB-F865ABA18533}" destId="{374E99F0-AE84-4383-93E4-780F78CE6D13}" srcOrd="0" destOrd="0" presId="urn:microsoft.com/office/officeart/2005/8/layout/hierarchy4"/>
    <dgm:cxn modelId="{D9EFA9FF-3F78-49CD-A043-C6446B01E6B7}" type="presParOf" srcId="{F36349D9-AAD1-4D05-8BCB-F865ABA18533}" destId="{FE4B595F-B001-4933-98CC-F9415F4FE45A}" srcOrd="1" destOrd="0" presId="urn:microsoft.com/office/officeart/2005/8/layout/hierarchy4"/>
    <dgm:cxn modelId="{0FA87C38-9316-41A7-86B6-ED450918B748}" type="presParOf" srcId="{F36349D9-AAD1-4D05-8BCB-F865ABA18533}" destId="{19CEB4E4-DAEB-4DAC-B74F-6A90F95E40F6}" srcOrd="2" destOrd="0" presId="urn:microsoft.com/office/officeart/2005/8/layout/hierarchy4"/>
    <dgm:cxn modelId="{3A14DA15-05F7-46BF-8F46-0F5C0FEAAEDA}" type="presParOf" srcId="{19CEB4E4-DAEB-4DAC-B74F-6A90F95E40F6}" destId="{4B090C7C-91FA-46FA-862C-86DC2555E033}" srcOrd="0" destOrd="0" presId="urn:microsoft.com/office/officeart/2005/8/layout/hierarchy4"/>
    <dgm:cxn modelId="{B5EE966B-8F91-49C8-BF7E-8AE033E7781B}" type="presParOf" srcId="{4B090C7C-91FA-46FA-862C-86DC2555E033}" destId="{874CF4BC-44A5-455D-A60A-EB599B596188}" srcOrd="0" destOrd="0" presId="urn:microsoft.com/office/officeart/2005/8/layout/hierarchy4"/>
    <dgm:cxn modelId="{4975016D-D1C8-4EB6-8C6C-AF53DF871FEC}" type="presParOf" srcId="{4B090C7C-91FA-46FA-862C-86DC2555E033}" destId="{7879E5A0-7B91-4ECE-AF79-8798634D07D0}" srcOrd="1" destOrd="0" presId="urn:microsoft.com/office/officeart/2005/8/layout/hierarchy4"/>
    <dgm:cxn modelId="{85A9FBDD-2E2D-4BFE-B652-4D0AF77983BF}" type="presParOf" srcId="{4B090C7C-91FA-46FA-862C-86DC2555E033}" destId="{97FFE9E6-CE88-44D7-A8E9-5F178F964167}" srcOrd="2" destOrd="0" presId="urn:microsoft.com/office/officeart/2005/8/layout/hierarchy4"/>
    <dgm:cxn modelId="{8CD5E16E-E3D3-46C7-B26B-A793154B7C01}" type="presParOf" srcId="{97FFE9E6-CE88-44D7-A8E9-5F178F964167}" destId="{B45A538C-DC99-43D4-9C5E-FD6136650525}" srcOrd="0" destOrd="0" presId="urn:microsoft.com/office/officeart/2005/8/layout/hierarchy4"/>
    <dgm:cxn modelId="{51C96D41-5803-47DC-A0E2-5F4F48BCE482}" type="presParOf" srcId="{B45A538C-DC99-43D4-9C5E-FD6136650525}" destId="{D2D81AF8-4EA8-45A6-A84D-9694EF1BCFE7}" srcOrd="0" destOrd="0" presId="urn:microsoft.com/office/officeart/2005/8/layout/hierarchy4"/>
    <dgm:cxn modelId="{724B5C08-FE3B-478C-A6FE-0818A24E6A6F}" type="presParOf" srcId="{B45A538C-DC99-43D4-9C5E-FD6136650525}" destId="{31DD6202-DBD1-44BF-A1E0-17D7DF207347}" srcOrd="1" destOrd="0" presId="urn:microsoft.com/office/officeart/2005/8/layout/hierarchy4"/>
    <dgm:cxn modelId="{2DD122E4-2BFA-4D3C-B55D-2E68D3F5FD95}" type="presParOf" srcId="{B45A538C-DC99-43D4-9C5E-FD6136650525}" destId="{78FA1C88-01CB-45D0-B8B1-93ED28DC0515}" srcOrd="2" destOrd="0" presId="urn:microsoft.com/office/officeart/2005/8/layout/hierarchy4"/>
    <dgm:cxn modelId="{913A7EAF-BE5A-4FCE-AD04-647EC8E11328}" type="presParOf" srcId="{78FA1C88-01CB-45D0-B8B1-93ED28DC0515}" destId="{C388ABCD-EF97-4C36-B582-B368BFAF3A98}" srcOrd="0" destOrd="0" presId="urn:microsoft.com/office/officeart/2005/8/layout/hierarchy4"/>
    <dgm:cxn modelId="{0599424C-9981-4F0A-B5E2-D48223668190}" type="presParOf" srcId="{C388ABCD-EF97-4C36-B582-B368BFAF3A98}" destId="{B05C0A3E-A45E-4E74-81F8-BADC3EA7BC7D}" srcOrd="0" destOrd="0" presId="urn:microsoft.com/office/officeart/2005/8/layout/hierarchy4"/>
    <dgm:cxn modelId="{E17AB3CD-769F-4BBC-8C5C-77DD48B870B0}" type="presParOf" srcId="{C388ABCD-EF97-4C36-B582-B368BFAF3A98}" destId="{3CF494E9-8292-4011-9D6D-8524C148D964}"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A37C2D0-E311-480D-BE74-4A10698CA5CA}"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ru-RU"/>
        </a:p>
      </dgm:t>
    </dgm:pt>
    <dgm:pt modelId="{D351FCBF-967B-4557-978E-7A3222124EA5}">
      <dgm:prSet phldrT="[Текст]"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600" b="1" i="1" dirty="0" smtClean="0">
              <a:solidFill>
                <a:schemeClr val="tx1"/>
              </a:solidFill>
              <a:latin typeface="Times New Roman" panose="02020603050405020304" pitchFamily="18" charset="0"/>
              <a:cs typeface="Times New Roman" panose="02020603050405020304" pitchFamily="18" charset="0"/>
            </a:rPr>
            <a:t>Расходы в разрезе подпрограмм в 2017г., млн. руб.</a:t>
          </a:r>
        </a:p>
      </dgm:t>
    </dgm:pt>
    <dgm:pt modelId="{02F7ECAF-3554-4DF9-89FC-164034A7045E}" type="parTrans" cxnId="{06734997-BB3F-464B-BD88-0FF9251C0472}">
      <dgm:prSet/>
      <dgm:spPr/>
      <dgm:t>
        <a:bodyPr/>
        <a:lstStyle/>
        <a:p>
          <a:endParaRPr lang="ru-RU">
            <a:latin typeface="Times New Roman" panose="02020603050405020304" pitchFamily="18" charset="0"/>
            <a:cs typeface="Times New Roman" panose="02020603050405020304" pitchFamily="18" charset="0"/>
          </a:endParaRPr>
        </a:p>
      </dgm:t>
    </dgm:pt>
    <dgm:pt modelId="{7DEB0C03-D1E4-4C2F-9788-195499245F22}" type="sibTrans" cxnId="{06734997-BB3F-464B-BD88-0FF9251C0472}">
      <dgm:prSet/>
      <dgm:spPr/>
      <dgm:t>
        <a:bodyPr/>
        <a:lstStyle/>
        <a:p>
          <a:endParaRPr lang="ru-RU">
            <a:latin typeface="Times New Roman" panose="02020603050405020304" pitchFamily="18" charset="0"/>
            <a:cs typeface="Times New Roman" panose="02020603050405020304" pitchFamily="18" charset="0"/>
          </a:endParaRPr>
        </a:p>
      </dgm:t>
    </dgm:pt>
    <dgm:pt modelId="{6E4BDF23-D055-4600-B225-7ECA009E7556}">
      <dgm:prSet phldrT="[Текст]"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dirty="0" smtClean="0">
              <a:solidFill>
                <a:schemeClr val="tx1"/>
              </a:solidFill>
              <a:latin typeface="Times New Roman" panose="02020603050405020304" pitchFamily="18" charset="0"/>
              <a:cs typeface="Times New Roman" panose="02020603050405020304" pitchFamily="18" charset="0"/>
            </a:rPr>
            <a:t>Развитие культуры в Чувашской Республике</a:t>
          </a:r>
          <a:endParaRPr lang="ru-RU" sz="1200" dirty="0">
            <a:solidFill>
              <a:schemeClr val="tx1"/>
            </a:solidFill>
            <a:latin typeface="Times New Roman" panose="02020603050405020304" pitchFamily="18" charset="0"/>
            <a:cs typeface="Times New Roman" panose="02020603050405020304" pitchFamily="18" charset="0"/>
          </a:endParaRPr>
        </a:p>
      </dgm:t>
    </dgm:pt>
    <dgm:pt modelId="{4D02B540-D793-425D-B00D-FED0E450A17E}" type="parTrans" cxnId="{54EC16C4-94F1-4DA1-8192-10A416F0D1CD}">
      <dgm:prSet/>
      <dgm:spPr/>
      <dgm:t>
        <a:bodyPr/>
        <a:lstStyle/>
        <a:p>
          <a:endParaRPr lang="ru-RU">
            <a:latin typeface="Times New Roman" panose="02020603050405020304" pitchFamily="18" charset="0"/>
            <a:cs typeface="Times New Roman" panose="02020603050405020304" pitchFamily="18" charset="0"/>
          </a:endParaRPr>
        </a:p>
      </dgm:t>
    </dgm:pt>
    <dgm:pt modelId="{44280126-ADC5-4899-80CA-477D12FABF98}" type="sibTrans" cxnId="{54EC16C4-94F1-4DA1-8192-10A416F0D1CD}">
      <dgm:prSet/>
      <dgm:spPr/>
      <dgm:t>
        <a:bodyPr/>
        <a:lstStyle/>
        <a:p>
          <a:endParaRPr lang="ru-RU">
            <a:latin typeface="Times New Roman" panose="02020603050405020304" pitchFamily="18" charset="0"/>
            <a:cs typeface="Times New Roman" panose="02020603050405020304" pitchFamily="18" charset="0"/>
          </a:endParaRPr>
        </a:p>
      </dgm:t>
    </dgm:pt>
    <dgm:pt modelId="{3D89C345-4A0D-4FDC-B5A8-B2FCB828DDAB}">
      <dgm:prSet phldrT="[Текст]"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400" dirty="0" smtClean="0">
              <a:solidFill>
                <a:schemeClr val="tx1"/>
              </a:solidFill>
              <a:latin typeface="Times New Roman" panose="02020603050405020304" pitchFamily="18" charset="0"/>
              <a:cs typeface="Times New Roman" panose="02020603050405020304" pitchFamily="18" charset="0"/>
            </a:rPr>
            <a:t>1 130,7</a:t>
          </a:r>
          <a:endParaRPr lang="ru-RU" sz="1400" dirty="0">
            <a:solidFill>
              <a:schemeClr val="tx1"/>
            </a:solidFill>
            <a:latin typeface="Times New Roman" panose="02020603050405020304" pitchFamily="18" charset="0"/>
            <a:cs typeface="Times New Roman" panose="02020603050405020304" pitchFamily="18" charset="0"/>
          </a:endParaRPr>
        </a:p>
      </dgm:t>
    </dgm:pt>
    <dgm:pt modelId="{E6354887-5BD7-498D-B65E-5BB3879A76B2}" type="parTrans" cxnId="{E2E60461-5992-4AA5-A3A2-574A752DCE92}">
      <dgm:prSet/>
      <dgm:spPr/>
      <dgm:t>
        <a:bodyPr/>
        <a:lstStyle/>
        <a:p>
          <a:endParaRPr lang="ru-RU">
            <a:latin typeface="Times New Roman" panose="02020603050405020304" pitchFamily="18" charset="0"/>
            <a:cs typeface="Times New Roman" panose="02020603050405020304" pitchFamily="18" charset="0"/>
          </a:endParaRPr>
        </a:p>
      </dgm:t>
    </dgm:pt>
    <dgm:pt modelId="{EA880DA5-92D7-4193-8FA5-39C6170E4C3C}" type="sibTrans" cxnId="{E2E60461-5992-4AA5-A3A2-574A752DCE92}">
      <dgm:prSet/>
      <dgm:spPr/>
      <dgm:t>
        <a:bodyPr/>
        <a:lstStyle/>
        <a:p>
          <a:endParaRPr lang="ru-RU">
            <a:latin typeface="Times New Roman" panose="02020603050405020304" pitchFamily="18" charset="0"/>
            <a:cs typeface="Times New Roman" panose="02020603050405020304" pitchFamily="18" charset="0"/>
          </a:endParaRPr>
        </a:p>
      </dgm:t>
    </dgm:pt>
    <dgm:pt modelId="{512DE50A-C5CC-4902-9E40-2F658F91C541}">
      <dgm:prSet phldrT="[Текст]"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400" dirty="0" smtClean="0">
              <a:solidFill>
                <a:schemeClr val="tx1"/>
              </a:solidFill>
              <a:latin typeface="Times New Roman" panose="02020603050405020304" pitchFamily="18" charset="0"/>
              <a:cs typeface="Times New Roman" panose="02020603050405020304" pitchFamily="18" charset="0"/>
            </a:rPr>
            <a:t>41,7</a:t>
          </a:r>
          <a:endParaRPr lang="ru-RU" sz="1400" dirty="0">
            <a:solidFill>
              <a:schemeClr val="tx1"/>
            </a:solidFill>
            <a:latin typeface="Times New Roman" panose="02020603050405020304" pitchFamily="18" charset="0"/>
            <a:cs typeface="Times New Roman" panose="02020603050405020304" pitchFamily="18" charset="0"/>
          </a:endParaRPr>
        </a:p>
      </dgm:t>
    </dgm:pt>
    <dgm:pt modelId="{B4F8CCDA-03A5-404C-8D3C-DB13D614312F}" type="parTrans" cxnId="{CF556B83-D864-4B9F-8A1E-03D44A5E132F}">
      <dgm:prSet/>
      <dgm:spPr/>
      <dgm:t>
        <a:bodyPr/>
        <a:lstStyle/>
        <a:p>
          <a:endParaRPr lang="ru-RU">
            <a:latin typeface="Times New Roman" panose="02020603050405020304" pitchFamily="18" charset="0"/>
            <a:cs typeface="Times New Roman" panose="02020603050405020304" pitchFamily="18" charset="0"/>
          </a:endParaRPr>
        </a:p>
      </dgm:t>
    </dgm:pt>
    <dgm:pt modelId="{DA45B9E8-F93B-44F7-95AA-7CC22F6CBAFD}" type="sibTrans" cxnId="{CF556B83-D864-4B9F-8A1E-03D44A5E132F}">
      <dgm:prSet/>
      <dgm:spPr/>
      <dgm:t>
        <a:bodyPr/>
        <a:lstStyle/>
        <a:p>
          <a:endParaRPr lang="ru-RU">
            <a:latin typeface="Times New Roman" panose="02020603050405020304" pitchFamily="18" charset="0"/>
            <a:cs typeface="Times New Roman" panose="02020603050405020304" pitchFamily="18" charset="0"/>
          </a:endParaRPr>
        </a:p>
      </dgm:t>
    </dgm:pt>
    <dgm:pt modelId="{DC8ABE38-9E0B-457A-A24A-B3482434ACAB}">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dirty="0" smtClean="0">
              <a:solidFill>
                <a:schemeClr val="tx1"/>
              </a:solidFill>
              <a:latin typeface="Times New Roman" panose="02020603050405020304" pitchFamily="18" charset="0"/>
              <a:cs typeface="Times New Roman" panose="02020603050405020304" pitchFamily="18" charset="0"/>
            </a:rPr>
            <a:t>Укрепление единства российской нации и этно-культурное развитие народов Чувашской Республики</a:t>
          </a:r>
          <a:endParaRPr lang="ru-RU" sz="1200" dirty="0">
            <a:solidFill>
              <a:schemeClr val="tx1"/>
            </a:solidFill>
            <a:latin typeface="Times New Roman" panose="02020603050405020304" pitchFamily="18" charset="0"/>
            <a:cs typeface="Times New Roman" panose="02020603050405020304" pitchFamily="18" charset="0"/>
          </a:endParaRPr>
        </a:p>
      </dgm:t>
    </dgm:pt>
    <dgm:pt modelId="{66A143F5-070B-4EB2-98E1-744739FD25A0}" type="parTrans" cxnId="{0EC2FFFF-3B8A-4396-A103-CD84B8E53C3D}">
      <dgm:prSet/>
      <dgm:spPr/>
      <dgm:t>
        <a:bodyPr/>
        <a:lstStyle/>
        <a:p>
          <a:endParaRPr lang="ru-RU">
            <a:latin typeface="Times New Roman" panose="02020603050405020304" pitchFamily="18" charset="0"/>
            <a:cs typeface="Times New Roman" panose="02020603050405020304" pitchFamily="18" charset="0"/>
          </a:endParaRPr>
        </a:p>
      </dgm:t>
    </dgm:pt>
    <dgm:pt modelId="{571AE004-CF7E-444E-8136-BDA562AA7234}" type="sibTrans" cxnId="{0EC2FFFF-3B8A-4396-A103-CD84B8E53C3D}">
      <dgm:prSet/>
      <dgm:spPr/>
      <dgm:t>
        <a:bodyPr/>
        <a:lstStyle/>
        <a:p>
          <a:endParaRPr lang="ru-RU">
            <a:latin typeface="Times New Roman" panose="02020603050405020304" pitchFamily="18" charset="0"/>
            <a:cs typeface="Times New Roman" panose="02020603050405020304" pitchFamily="18" charset="0"/>
          </a:endParaRPr>
        </a:p>
      </dgm:t>
    </dgm:pt>
    <dgm:pt modelId="{E321591B-EF22-4B70-A997-F920ADD424A6}">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dirty="0" smtClean="0">
              <a:solidFill>
                <a:schemeClr val="tx1"/>
              </a:solidFill>
              <a:latin typeface="Times New Roman" panose="02020603050405020304" pitchFamily="18" charset="0"/>
              <a:cs typeface="Times New Roman" panose="02020603050405020304" pitchFamily="18" charset="0"/>
            </a:rPr>
            <a:t>Туризм</a:t>
          </a:r>
          <a:endParaRPr lang="ru-RU" sz="1200" dirty="0">
            <a:solidFill>
              <a:schemeClr val="tx1"/>
            </a:solidFill>
            <a:latin typeface="Times New Roman" panose="02020603050405020304" pitchFamily="18" charset="0"/>
            <a:cs typeface="Times New Roman" panose="02020603050405020304" pitchFamily="18" charset="0"/>
          </a:endParaRPr>
        </a:p>
      </dgm:t>
    </dgm:pt>
    <dgm:pt modelId="{C74C1044-46DE-469D-906F-4BF972356DB2}" type="parTrans" cxnId="{65407EC4-A36F-4467-AE59-FC8B2548AD02}">
      <dgm:prSet/>
      <dgm:spPr/>
      <dgm:t>
        <a:bodyPr/>
        <a:lstStyle/>
        <a:p>
          <a:endParaRPr lang="ru-RU">
            <a:latin typeface="Times New Roman" panose="02020603050405020304" pitchFamily="18" charset="0"/>
            <a:cs typeface="Times New Roman" panose="02020603050405020304" pitchFamily="18" charset="0"/>
          </a:endParaRPr>
        </a:p>
      </dgm:t>
    </dgm:pt>
    <dgm:pt modelId="{6C66FFD2-E801-49D4-9517-86F537270F66}" type="sibTrans" cxnId="{65407EC4-A36F-4467-AE59-FC8B2548AD02}">
      <dgm:prSet/>
      <dgm:spPr/>
      <dgm:t>
        <a:bodyPr/>
        <a:lstStyle/>
        <a:p>
          <a:endParaRPr lang="ru-RU">
            <a:latin typeface="Times New Roman" panose="02020603050405020304" pitchFamily="18" charset="0"/>
            <a:cs typeface="Times New Roman" panose="02020603050405020304" pitchFamily="18" charset="0"/>
          </a:endParaRPr>
        </a:p>
      </dgm:t>
    </dgm:pt>
    <dgm:pt modelId="{11F9C3DB-3694-4C6F-9480-413338C10FBB}">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dirty="0" smtClean="0">
              <a:solidFill>
                <a:schemeClr val="tx1"/>
              </a:solidFill>
              <a:latin typeface="Times New Roman" panose="02020603050405020304" pitchFamily="18" charset="0"/>
              <a:cs typeface="Times New Roman" panose="02020603050405020304" pitchFamily="18" charset="0"/>
            </a:rPr>
            <a:t>Обеспечение реализации государственной программы</a:t>
          </a:r>
          <a:endParaRPr lang="ru-RU" sz="1200" dirty="0">
            <a:solidFill>
              <a:schemeClr val="tx1"/>
            </a:solidFill>
            <a:latin typeface="Times New Roman" panose="02020603050405020304" pitchFamily="18" charset="0"/>
            <a:cs typeface="Times New Roman" panose="02020603050405020304" pitchFamily="18" charset="0"/>
          </a:endParaRPr>
        </a:p>
      </dgm:t>
    </dgm:pt>
    <dgm:pt modelId="{82AF0889-00EE-4A2D-80F8-9E69973D9BB1}" type="parTrans" cxnId="{47085E78-F323-461C-ABA0-3C00F129E846}">
      <dgm:prSet/>
      <dgm:spPr/>
      <dgm:t>
        <a:bodyPr/>
        <a:lstStyle/>
        <a:p>
          <a:endParaRPr lang="ru-RU">
            <a:latin typeface="Times New Roman" panose="02020603050405020304" pitchFamily="18" charset="0"/>
            <a:cs typeface="Times New Roman" panose="02020603050405020304" pitchFamily="18" charset="0"/>
          </a:endParaRPr>
        </a:p>
      </dgm:t>
    </dgm:pt>
    <dgm:pt modelId="{959BAB1B-4ED2-49C7-A434-265946C911A4}" type="sibTrans" cxnId="{47085E78-F323-461C-ABA0-3C00F129E846}">
      <dgm:prSet/>
      <dgm:spPr/>
      <dgm:t>
        <a:bodyPr/>
        <a:lstStyle/>
        <a:p>
          <a:endParaRPr lang="ru-RU">
            <a:latin typeface="Times New Roman" panose="02020603050405020304" pitchFamily="18" charset="0"/>
            <a:cs typeface="Times New Roman" panose="02020603050405020304" pitchFamily="18" charset="0"/>
          </a:endParaRPr>
        </a:p>
      </dgm:t>
    </dgm:pt>
    <dgm:pt modelId="{2D4CF4D0-B6E1-4A60-9375-38C89B9A9028}">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400" dirty="0" smtClean="0">
              <a:solidFill>
                <a:schemeClr val="tx1"/>
              </a:solidFill>
              <a:latin typeface="Times New Roman" panose="02020603050405020304" pitchFamily="18" charset="0"/>
              <a:cs typeface="Times New Roman" panose="02020603050405020304" pitchFamily="18" charset="0"/>
            </a:rPr>
            <a:t>238,5</a:t>
          </a:r>
          <a:endParaRPr lang="ru-RU" sz="1400" dirty="0">
            <a:solidFill>
              <a:schemeClr val="tx1"/>
            </a:solidFill>
            <a:latin typeface="Times New Roman" panose="02020603050405020304" pitchFamily="18" charset="0"/>
            <a:cs typeface="Times New Roman" panose="02020603050405020304" pitchFamily="18" charset="0"/>
          </a:endParaRPr>
        </a:p>
      </dgm:t>
    </dgm:pt>
    <dgm:pt modelId="{EBAAD010-037F-4C11-B7B6-C136F417FF69}" type="parTrans" cxnId="{FB5AB8E4-215E-4CB5-954A-ED5414BA8842}">
      <dgm:prSet/>
      <dgm:spPr/>
      <dgm:t>
        <a:bodyPr/>
        <a:lstStyle/>
        <a:p>
          <a:endParaRPr lang="ru-RU">
            <a:latin typeface="Times New Roman" panose="02020603050405020304" pitchFamily="18" charset="0"/>
            <a:cs typeface="Times New Roman" panose="02020603050405020304" pitchFamily="18" charset="0"/>
          </a:endParaRPr>
        </a:p>
      </dgm:t>
    </dgm:pt>
    <dgm:pt modelId="{27BB5197-EF04-47D3-9FE2-9DD1B2FFD241}" type="sibTrans" cxnId="{FB5AB8E4-215E-4CB5-954A-ED5414BA8842}">
      <dgm:prSet/>
      <dgm:spPr/>
      <dgm:t>
        <a:bodyPr/>
        <a:lstStyle/>
        <a:p>
          <a:endParaRPr lang="ru-RU">
            <a:latin typeface="Times New Roman" panose="02020603050405020304" pitchFamily="18" charset="0"/>
            <a:cs typeface="Times New Roman" panose="02020603050405020304" pitchFamily="18" charset="0"/>
          </a:endParaRPr>
        </a:p>
      </dgm:t>
    </dgm:pt>
    <dgm:pt modelId="{5D59B49C-8193-4B9D-A524-24260E5DC43A}">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400" dirty="0" smtClean="0">
              <a:solidFill>
                <a:schemeClr val="tx1"/>
              </a:solidFill>
              <a:latin typeface="Times New Roman" panose="02020603050405020304" pitchFamily="18" charset="0"/>
              <a:cs typeface="Times New Roman" panose="02020603050405020304" pitchFamily="18" charset="0"/>
            </a:rPr>
            <a:t>21,3</a:t>
          </a:r>
          <a:endParaRPr lang="ru-RU" sz="1400" dirty="0">
            <a:solidFill>
              <a:schemeClr val="tx1"/>
            </a:solidFill>
            <a:latin typeface="Times New Roman" panose="02020603050405020304" pitchFamily="18" charset="0"/>
            <a:cs typeface="Times New Roman" panose="02020603050405020304" pitchFamily="18" charset="0"/>
          </a:endParaRPr>
        </a:p>
      </dgm:t>
    </dgm:pt>
    <dgm:pt modelId="{5F514B5F-7E9E-4D86-87E2-615FDF271CE8}" type="parTrans" cxnId="{D4F5E715-8A9C-4394-B1A7-27E0708936FE}">
      <dgm:prSet/>
      <dgm:spPr/>
      <dgm:t>
        <a:bodyPr/>
        <a:lstStyle/>
        <a:p>
          <a:endParaRPr lang="ru-RU">
            <a:latin typeface="Times New Roman" panose="02020603050405020304" pitchFamily="18" charset="0"/>
            <a:cs typeface="Times New Roman" panose="02020603050405020304" pitchFamily="18" charset="0"/>
          </a:endParaRPr>
        </a:p>
      </dgm:t>
    </dgm:pt>
    <dgm:pt modelId="{B2212DC2-0DC6-4C79-AF8C-D2E0529EEE4F}" type="sibTrans" cxnId="{D4F5E715-8A9C-4394-B1A7-27E0708936FE}">
      <dgm:prSet/>
      <dgm:spPr/>
      <dgm:t>
        <a:bodyPr/>
        <a:lstStyle/>
        <a:p>
          <a:endParaRPr lang="ru-RU">
            <a:latin typeface="Times New Roman" panose="02020603050405020304" pitchFamily="18" charset="0"/>
            <a:cs typeface="Times New Roman" panose="02020603050405020304" pitchFamily="18" charset="0"/>
          </a:endParaRPr>
        </a:p>
      </dgm:t>
    </dgm:pt>
    <dgm:pt modelId="{31221637-960D-4BD7-97BA-03E24C592427}">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500" b="1" dirty="0" smtClean="0">
              <a:solidFill>
                <a:schemeClr val="tx1"/>
              </a:solidFill>
              <a:latin typeface="Times New Roman" panose="02020603050405020304" pitchFamily="18" charset="0"/>
              <a:cs typeface="Times New Roman" panose="02020603050405020304" pitchFamily="18" charset="0"/>
            </a:rPr>
            <a:t>Подпрограмма</a:t>
          </a:r>
          <a:endParaRPr lang="ru-RU" sz="1500" b="1" dirty="0">
            <a:solidFill>
              <a:schemeClr val="tx1"/>
            </a:solidFill>
            <a:latin typeface="Times New Roman" panose="02020603050405020304" pitchFamily="18" charset="0"/>
            <a:cs typeface="Times New Roman" panose="02020603050405020304" pitchFamily="18" charset="0"/>
          </a:endParaRPr>
        </a:p>
      </dgm:t>
    </dgm:pt>
    <dgm:pt modelId="{0922CFA8-6EA5-46EE-8CE3-4E8D2781AC6C}" type="parTrans" cxnId="{067601B4-6CE7-46D0-896C-451C062DF623}">
      <dgm:prSet/>
      <dgm:spPr/>
      <dgm:t>
        <a:bodyPr/>
        <a:lstStyle/>
        <a:p>
          <a:endParaRPr lang="ru-RU">
            <a:latin typeface="Times New Roman" panose="02020603050405020304" pitchFamily="18" charset="0"/>
            <a:cs typeface="Times New Roman" panose="02020603050405020304" pitchFamily="18" charset="0"/>
          </a:endParaRPr>
        </a:p>
      </dgm:t>
    </dgm:pt>
    <dgm:pt modelId="{82FB3D4A-C7C5-4943-B9E2-E2FEC0B3A8C6}" type="sibTrans" cxnId="{067601B4-6CE7-46D0-896C-451C062DF623}">
      <dgm:prSet/>
      <dgm:spPr/>
      <dgm:t>
        <a:bodyPr/>
        <a:lstStyle/>
        <a:p>
          <a:endParaRPr lang="ru-RU">
            <a:latin typeface="Times New Roman" panose="02020603050405020304" pitchFamily="18" charset="0"/>
            <a:cs typeface="Times New Roman" panose="02020603050405020304" pitchFamily="18" charset="0"/>
          </a:endParaRPr>
        </a:p>
      </dgm:t>
    </dgm:pt>
    <dgm:pt modelId="{652B5FD8-1DD6-40EB-8F31-CDE12959894B}">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Факт</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3D7DBC52-85B3-4FB1-A529-49B13D148558}" type="parTrans" cxnId="{583A06A5-5916-4459-80FA-EB6CE837E5CF}">
      <dgm:prSet/>
      <dgm:spPr/>
      <dgm:t>
        <a:bodyPr/>
        <a:lstStyle/>
        <a:p>
          <a:endParaRPr lang="ru-RU">
            <a:latin typeface="Times New Roman" panose="02020603050405020304" pitchFamily="18" charset="0"/>
            <a:cs typeface="Times New Roman" panose="02020603050405020304" pitchFamily="18" charset="0"/>
          </a:endParaRPr>
        </a:p>
      </dgm:t>
    </dgm:pt>
    <dgm:pt modelId="{3A8A0009-352F-4705-A981-2FEF5C76DA21}" type="sibTrans" cxnId="{583A06A5-5916-4459-80FA-EB6CE837E5CF}">
      <dgm:prSet/>
      <dgm:spPr/>
      <dgm:t>
        <a:bodyPr/>
        <a:lstStyle/>
        <a:p>
          <a:endParaRPr lang="ru-RU">
            <a:latin typeface="Times New Roman" panose="02020603050405020304" pitchFamily="18" charset="0"/>
            <a:cs typeface="Times New Roman" panose="02020603050405020304" pitchFamily="18" charset="0"/>
          </a:endParaRPr>
        </a:p>
      </dgm:t>
    </dgm:pt>
    <dgm:pt modelId="{97A0B946-490A-43F2-B7BC-398AC5A8D2F6}">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500" b="1" dirty="0" smtClean="0">
              <a:solidFill>
                <a:schemeClr val="tx1"/>
              </a:solidFill>
              <a:latin typeface="Times New Roman" panose="02020603050405020304" pitchFamily="18" charset="0"/>
              <a:cs typeface="Times New Roman" panose="02020603050405020304" pitchFamily="18" charset="0"/>
            </a:rPr>
            <a:t>План</a:t>
          </a:r>
          <a:endParaRPr lang="ru-RU" sz="1500" b="1" dirty="0">
            <a:solidFill>
              <a:schemeClr val="tx1"/>
            </a:solidFill>
            <a:latin typeface="Times New Roman" panose="02020603050405020304" pitchFamily="18" charset="0"/>
            <a:cs typeface="Times New Roman" panose="02020603050405020304" pitchFamily="18" charset="0"/>
          </a:endParaRPr>
        </a:p>
      </dgm:t>
    </dgm:pt>
    <dgm:pt modelId="{246A8E06-9666-4BB4-A55E-CABB74F7B8FF}" type="parTrans" cxnId="{E03D1616-DADD-4EE5-912F-E248084E2C1D}">
      <dgm:prSet/>
      <dgm:spPr/>
      <dgm:t>
        <a:bodyPr/>
        <a:lstStyle/>
        <a:p>
          <a:endParaRPr lang="ru-RU">
            <a:latin typeface="Times New Roman" panose="02020603050405020304" pitchFamily="18" charset="0"/>
            <a:cs typeface="Times New Roman" panose="02020603050405020304" pitchFamily="18" charset="0"/>
          </a:endParaRPr>
        </a:p>
      </dgm:t>
    </dgm:pt>
    <dgm:pt modelId="{CCE8922D-CDBE-4096-A9B9-B27F8CC2E7B1}" type="sibTrans" cxnId="{E03D1616-DADD-4EE5-912F-E248084E2C1D}">
      <dgm:prSet/>
      <dgm:spPr/>
      <dgm:t>
        <a:bodyPr/>
        <a:lstStyle/>
        <a:p>
          <a:endParaRPr lang="ru-RU">
            <a:latin typeface="Times New Roman" panose="02020603050405020304" pitchFamily="18" charset="0"/>
            <a:cs typeface="Times New Roman" panose="02020603050405020304" pitchFamily="18" charset="0"/>
          </a:endParaRPr>
        </a:p>
      </dgm:t>
    </dgm:pt>
    <dgm:pt modelId="{C9A36824-A241-46BA-827C-7A74F3628FBA}">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400" dirty="0" smtClean="0">
              <a:solidFill>
                <a:schemeClr val="tx1"/>
              </a:solidFill>
              <a:latin typeface="Times New Roman" panose="02020603050405020304" pitchFamily="18" charset="0"/>
              <a:cs typeface="Times New Roman" panose="02020603050405020304" pitchFamily="18" charset="0"/>
            </a:rPr>
            <a:t>1 141,9</a:t>
          </a:r>
          <a:endParaRPr lang="ru-RU" sz="1400" dirty="0">
            <a:solidFill>
              <a:schemeClr val="tx1"/>
            </a:solidFill>
            <a:latin typeface="Times New Roman" panose="02020603050405020304" pitchFamily="18" charset="0"/>
            <a:cs typeface="Times New Roman" panose="02020603050405020304" pitchFamily="18" charset="0"/>
          </a:endParaRPr>
        </a:p>
      </dgm:t>
    </dgm:pt>
    <dgm:pt modelId="{1CDE2509-D01C-42B7-AD1F-BFA304C07372}" type="parTrans" cxnId="{711D3E3F-1E7A-4767-A2D5-030DED4B6251}">
      <dgm:prSet/>
      <dgm:spPr/>
      <dgm:t>
        <a:bodyPr/>
        <a:lstStyle/>
        <a:p>
          <a:endParaRPr lang="ru-RU">
            <a:latin typeface="Times New Roman" panose="02020603050405020304" pitchFamily="18" charset="0"/>
            <a:cs typeface="Times New Roman" panose="02020603050405020304" pitchFamily="18" charset="0"/>
          </a:endParaRPr>
        </a:p>
      </dgm:t>
    </dgm:pt>
    <dgm:pt modelId="{70C8FE2B-EB40-447A-9897-5974D90ABCAD}" type="sibTrans" cxnId="{711D3E3F-1E7A-4767-A2D5-030DED4B6251}">
      <dgm:prSet/>
      <dgm:spPr/>
      <dgm:t>
        <a:bodyPr/>
        <a:lstStyle/>
        <a:p>
          <a:endParaRPr lang="ru-RU">
            <a:latin typeface="Times New Roman" panose="02020603050405020304" pitchFamily="18" charset="0"/>
            <a:cs typeface="Times New Roman" panose="02020603050405020304" pitchFamily="18" charset="0"/>
          </a:endParaRPr>
        </a:p>
      </dgm:t>
    </dgm:pt>
    <dgm:pt modelId="{07B80F12-EC88-4450-92AF-9C6E79AD2A8D}">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400" dirty="0" smtClean="0">
              <a:solidFill>
                <a:schemeClr val="tx1"/>
              </a:solidFill>
              <a:latin typeface="Times New Roman" panose="02020603050405020304" pitchFamily="18" charset="0"/>
              <a:cs typeface="Times New Roman" panose="02020603050405020304" pitchFamily="18" charset="0"/>
            </a:rPr>
            <a:t>41,7</a:t>
          </a:r>
          <a:endParaRPr lang="ru-RU" sz="1400" dirty="0">
            <a:solidFill>
              <a:schemeClr val="tx1"/>
            </a:solidFill>
            <a:latin typeface="Times New Roman" panose="02020603050405020304" pitchFamily="18" charset="0"/>
            <a:cs typeface="Times New Roman" panose="02020603050405020304" pitchFamily="18" charset="0"/>
          </a:endParaRPr>
        </a:p>
      </dgm:t>
    </dgm:pt>
    <dgm:pt modelId="{15172A01-0FA8-423B-B369-B76D150C354A}" type="parTrans" cxnId="{D91A3CA4-D361-4087-B0FF-9E7201AE7FA2}">
      <dgm:prSet/>
      <dgm:spPr/>
      <dgm:t>
        <a:bodyPr/>
        <a:lstStyle/>
        <a:p>
          <a:endParaRPr lang="ru-RU">
            <a:latin typeface="Times New Roman" panose="02020603050405020304" pitchFamily="18" charset="0"/>
            <a:cs typeface="Times New Roman" panose="02020603050405020304" pitchFamily="18" charset="0"/>
          </a:endParaRPr>
        </a:p>
      </dgm:t>
    </dgm:pt>
    <dgm:pt modelId="{FF2B3D85-D9D1-42F7-BE34-BB0DA65E07FD}" type="sibTrans" cxnId="{D91A3CA4-D361-4087-B0FF-9E7201AE7FA2}">
      <dgm:prSet/>
      <dgm:spPr/>
      <dgm:t>
        <a:bodyPr/>
        <a:lstStyle/>
        <a:p>
          <a:endParaRPr lang="ru-RU">
            <a:latin typeface="Times New Roman" panose="02020603050405020304" pitchFamily="18" charset="0"/>
            <a:cs typeface="Times New Roman" panose="02020603050405020304" pitchFamily="18" charset="0"/>
          </a:endParaRPr>
        </a:p>
      </dgm:t>
    </dgm:pt>
    <dgm:pt modelId="{D2FCBC18-222E-4FD3-926D-668B4BBA49C6}">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400" dirty="0" smtClean="0">
              <a:solidFill>
                <a:schemeClr val="tx1"/>
              </a:solidFill>
              <a:latin typeface="Times New Roman" panose="02020603050405020304" pitchFamily="18" charset="0"/>
              <a:cs typeface="Times New Roman" panose="02020603050405020304" pitchFamily="18" charset="0"/>
            </a:rPr>
            <a:t>283,7</a:t>
          </a:r>
          <a:endParaRPr lang="ru-RU" sz="1400" dirty="0">
            <a:solidFill>
              <a:schemeClr val="tx1"/>
            </a:solidFill>
            <a:latin typeface="Times New Roman" panose="02020603050405020304" pitchFamily="18" charset="0"/>
            <a:cs typeface="Times New Roman" panose="02020603050405020304" pitchFamily="18" charset="0"/>
          </a:endParaRPr>
        </a:p>
      </dgm:t>
    </dgm:pt>
    <dgm:pt modelId="{3492710E-D677-4EE0-AC2C-A31BCEDCC036}" type="parTrans" cxnId="{B936D558-621F-48A4-BF55-501CC464BD60}">
      <dgm:prSet/>
      <dgm:spPr/>
      <dgm:t>
        <a:bodyPr/>
        <a:lstStyle/>
        <a:p>
          <a:endParaRPr lang="ru-RU">
            <a:latin typeface="Times New Roman" panose="02020603050405020304" pitchFamily="18" charset="0"/>
            <a:cs typeface="Times New Roman" panose="02020603050405020304" pitchFamily="18" charset="0"/>
          </a:endParaRPr>
        </a:p>
      </dgm:t>
    </dgm:pt>
    <dgm:pt modelId="{9260EA05-5E42-4184-984B-702F1E6026ED}" type="sibTrans" cxnId="{B936D558-621F-48A4-BF55-501CC464BD60}">
      <dgm:prSet/>
      <dgm:spPr/>
      <dgm:t>
        <a:bodyPr/>
        <a:lstStyle/>
        <a:p>
          <a:endParaRPr lang="ru-RU">
            <a:latin typeface="Times New Roman" panose="02020603050405020304" pitchFamily="18" charset="0"/>
            <a:cs typeface="Times New Roman" panose="02020603050405020304" pitchFamily="18" charset="0"/>
          </a:endParaRPr>
        </a:p>
      </dgm:t>
    </dgm:pt>
    <dgm:pt modelId="{7B809552-61D5-46C4-AE2B-366B45D082F1}">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400" dirty="0" smtClean="0">
              <a:solidFill>
                <a:schemeClr val="tx1"/>
              </a:solidFill>
              <a:latin typeface="Times New Roman" panose="02020603050405020304" pitchFamily="18" charset="0"/>
              <a:cs typeface="Times New Roman" panose="02020603050405020304" pitchFamily="18" charset="0"/>
            </a:rPr>
            <a:t>21,4</a:t>
          </a:r>
          <a:endParaRPr lang="ru-RU" sz="1400" dirty="0">
            <a:solidFill>
              <a:schemeClr val="tx1"/>
            </a:solidFill>
            <a:latin typeface="Times New Roman" panose="02020603050405020304" pitchFamily="18" charset="0"/>
            <a:cs typeface="Times New Roman" panose="02020603050405020304" pitchFamily="18" charset="0"/>
          </a:endParaRPr>
        </a:p>
      </dgm:t>
    </dgm:pt>
    <dgm:pt modelId="{EB239BA9-9419-4CEB-98C3-4690A0B4C9D8}" type="parTrans" cxnId="{FB3095F0-09AD-4351-9441-B5FB0766DB15}">
      <dgm:prSet/>
      <dgm:spPr/>
      <dgm:t>
        <a:bodyPr/>
        <a:lstStyle/>
        <a:p>
          <a:endParaRPr lang="ru-RU">
            <a:latin typeface="Times New Roman" panose="02020603050405020304" pitchFamily="18" charset="0"/>
            <a:cs typeface="Times New Roman" panose="02020603050405020304" pitchFamily="18" charset="0"/>
          </a:endParaRPr>
        </a:p>
      </dgm:t>
    </dgm:pt>
    <dgm:pt modelId="{D178F321-A392-47B2-B2D3-E57794859785}" type="sibTrans" cxnId="{FB3095F0-09AD-4351-9441-B5FB0766DB15}">
      <dgm:prSet/>
      <dgm:spPr/>
      <dgm:t>
        <a:bodyPr/>
        <a:lstStyle/>
        <a:p>
          <a:endParaRPr lang="ru-RU">
            <a:latin typeface="Times New Roman" panose="02020603050405020304" pitchFamily="18" charset="0"/>
            <a:cs typeface="Times New Roman" panose="02020603050405020304" pitchFamily="18" charset="0"/>
          </a:endParaRPr>
        </a:p>
      </dgm:t>
    </dgm:pt>
    <dgm:pt modelId="{864DD87F-0B0C-4621-942E-8CB6627B1031}" type="pres">
      <dgm:prSet presAssocID="{1A37C2D0-E311-480D-BE74-4A10698CA5CA}" presName="Name0" presStyleCnt="0">
        <dgm:presLayoutVars>
          <dgm:chPref val="1"/>
          <dgm:dir/>
          <dgm:animOne val="branch"/>
          <dgm:animLvl val="lvl"/>
          <dgm:resizeHandles/>
        </dgm:presLayoutVars>
      </dgm:prSet>
      <dgm:spPr/>
      <dgm:t>
        <a:bodyPr/>
        <a:lstStyle/>
        <a:p>
          <a:endParaRPr lang="ru-RU"/>
        </a:p>
      </dgm:t>
    </dgm:pt>
    <dgm:pt modelId="{0C39856A-F539-4A0A-9A68-83637FEBAC0B}" type="pres">
      <dgm:prSet presAssocID="{D351FCBF-967B-4557-978E-7A3222124EA5}" presName="vertOne" presStyleCnt="0"/>
      <dgm:spPr/>
    </dgm:pt>
    <dgm:pt modelId="{8CCC63E9-78E3-42CF-8177-76D5E588906A}" type="pres">
      <dgm:prSet presAssocID="{D351FCBF-967B-4557-978E-7A3222124EA5}" presName="txOne" presStyleLbl="node0" presStyleIdx="0" presStyleCnt="1">
        <dgm:presLayoutVars>
          <dgm:chPref val="3"/>
        </dgm:presLayoutVars>
      </dgm:prSet>
      <dgm:spPr/>
      <dgm:t>
        <a:bodyPr/>
        <a:lstStyle/>
        <a:p>
          <a:endParaRPr lang="ru-RU"/>
        </a:p>
      </dgm:t>
    </dgm:pt>
    <dgm:pt modelId="{B9A4D6C6-8648-453E-93F2-931661CD5112}" type="pres">
      <dgm:prSet presAssocID="{D351FCBF-967B-4557-978E-7A3222124EA5}" presName="parTransOne" presStyleCnt="0"/>
      <dgm:spPr/>
    </dgm:pt>
    <dgm:pt modelId="{BE32FA8B-7078-4ADB-B5C0-7CD6AA1E3302}" type="pres">
      <dgm:prSet presAssocID="{D351FCBF-967B-4557-978E-7A3222124EA5}" presName="horzOne" presStyleCnt="0"/>
      <dgm:spPr/>
    </dgm:pt>
    <dgm:pt modelId="{53904001-7DD1-41E8-8A1B-B8FE436F89A6}" type="pres">
      <dgm:prSet presAssocID="{31221637-960D-4BD7-97BA-03E24C592427}" presName="vertTwo" presStyleCnt="0"/>
      <dgm:spPr/>
    </dgm:pt>
    <dgm:pt modelId="{EB0C10EA-E065-41A1-9B13-E8E04F32F921}" type="pres">
      <dgm:prSet presAssocID="{31221637-960D-4BD7-97BA-03E24C592427}" presName="txTwo" presStyleLbl="node2" presStyleIdx="0" presStyleCnt="3" custScaleY="69520">
        <dgm:presLayoutVars>
          <dgm:chPref val="3"/>
        </dgm:presLayoutVars>
      </dgm:prSet>
      <dgm:spPr/>
      <dgm:t>
        <a:bodyPr/>
        <a:lstStyle/>
        <a:p>
          <a:endParaRPr lang="ru-RU"/>
        </a:p>
      </dgm:t>
    </dgm:pt>
    <dgm:pt modelId="{CCD07A17-59AC-468E-AC54-91FD51AAE356}" type="pres">
      <dgm:prSet presAssocID="{31221637-960D-4BD7-97BA-03E24C592427}" presName="parTransTwo" presStyleCnt="0"/>
      <dgm:spPr/>
    </dgm:pt>
    <dgm:pt modelId="{2D1A2F93-8BE8-4351-AA35-B8D30954E047}" type="pres">
      <dgm:prSet presAssocID="{31221637-960D-4BD7-97BA-03E24C592427}" presName="horzTwo" presStyleCnt="0"/>
      <dgm:spPr/>
    </dgm:pt>
    <dgm:pt modelId="{91AAF779-FB15-41FF-98C5-E7A5B463660F}" type="pres">
      <dgm:prSet presAssocID="{6E4BDF23-D055-4600-B225-7ECA009E7556}" presName="vertThree" presStyleCnt="0"/>
      <dgm:spPr/>
    </dgm:pt>
    <dgm:pt modelId="{553B4E58-AF68-434D-AE6A-08D572D24E47}" type="pres">
      <dgm:prSet presAssocID="{6E4BDF23-D055-4600-B225-7ECA009E7556}" presName="txThree" presStyleLbl="node3" presStyleIdx="0" presStyleCnt="3" custScaleY="59891">
        <dgm:presLayoutVars>
          <dgm:chPref val="3"/>
        </dgm:presLayoutVars>
      </dgm:prSet>
      <dgm:spPr/>
      <dgm:t>
        <a:bodyPr/>
        <a:lstStyle/>
        <a:p>
          <a:endParaRPr lang="ru-RU"/>
        </a:p>
      </dgm:t>
    </dgm:pt>
    <dgm:pt modelId="{3A11E530-4E37-4546-B56B-C0E045113627}" type="pres">
      <dgm:prSet presAssocID="{6E4BDF23-D055-4600-B225-7ECA009E7556}" presName="parTransThree" presStyleCnt="0"/>
      <dgm:spPr/>
    </dgm:pt>
    <dgm:pt modelId="{6E09CDF5-8133-447C-A33F-A36734CC5BAE}" type="pres">
      <dgm:prSet presAssocID="{6E4BDF23-D055-4600-B225-7ECA009E7556}" presName="horzThree" presStyleCnt="0"/>
      <dgm:spPr/>
    </dgm:pt>
    <dgm:pt modelId="{53E5BB48-9297-49AA-A2D0-7034D533C052}" type="pres">
      <dgm:prSet presAssocID="{DC8ABE38-9E0B-457A-A24A-B3482434ACAB}" presName="vertFour" presStyleCnt="0">
        <dgm:presLayoutVars>
          <dgm:chPref val="3"/>
        </dgm:presLayoutVars>
      </dgm:prSet>
      <dgm:spPr/>
    </dgm:pt>
    <dgm:pt modelId="{F283F61B-524B-402A-8475-C33316F6D7A4}" type="pres">
      <dgm:prSet presAssocID="{DC8ABE38-9E0B-457A-A24A-B3482434ACAB}" presName="txFour" presStyleLbl="node4" presStyleIdx="0" presStyleCnt="9">
        <dgm:presLayoutVars>
          <dgm:chPref val="3"/>
        </dgm:presLayoutVars>
      </dgm:prSet>
      <dgm:spPr/>
      <dgm:t>
        <a:bodyPr/>
        <a:lstStyle/>
        <a:p>
          <a:endParaRPr lang="ru-RU"/>
        </a:p>
      </dgm:t>
    </dgm:pt>
    <dgm:pt modelId="{9F1D1DB6-C76A-4E95-9F38-78601B37981D}" type="pres">
      <dgm:prSet presAssocID="{DC8ABE38-9E0B-457A-A24A-B3482434ACAB}" presName="parTransFour" presStyleCnt="0"/>
      <dgm:spPr/>
    </dgm:pt>
    <dgm:pt modelId="{3CF2A828-D072-4004-8126-C518020B7EB1}" type="pres">
      <dgm:prSet presAssocID="{DC8ABE38-9E0B-457A-A24A-B3482434ACAB}" presName="horzFour" presStyleCnt="0"/>
      <dgm:spPr/>
    </dgm:pt>
    <dgm:pt modelId="{92F27F9C-FC65-4FA6-95B7-88DA3A778C96}" type="pres">
      <dgm:prSet presAssocID="{E321591B-EF22-4B70-A997-F920ADD424A6}" presName="vertFour" presStyleCnt="0">
        <dgm:presLayoutVars>
          <dgm:chPref val="3"/>
        </dgm:presLayoutVars>
      </dgm:prSet>
      <dgm:spPr/>
    </dgm:pt>
    <dgm:pt modelId="{90BD3D43-1A3B-485E-AFA6-70323627E9FE}" type="pres">
      <dgm:prSet presAssocID="{E321591B-EF22-4B70-A997-F920ADD424A6}" presName="txFour" presStyleLbl="node4" presStyleIdx="1" presStyleCnt="9" custScaleY="57622">
        <dgm:presLayoutVars>
          <dgm:chPref val="3"/>
        </dgm:presLayoutVars>
      </dgm:prSet>
      <dgm:spPr/>
      <dgm:t>
        <a:bodyPr/>
        <a:lstStyle/>
        <a:p>
          <a:endParaRPr lang="ru-RU"/>
        </a:p>
      </dgm:t>
    </dgm:pt>
    <dgm:pt modelId="{8B39B552-1478-4372-B458-763D7F5D1FFF}" type="pres">
      <dgm:prSet presAssocID="{E321591B-EF22-4B70-A997-F920ADD424A6}" presName="parTransFour" presStyleCnt="0"/>
      <dgm:spPr/>
    </dgm:pt>
    <dgm:pt modelId="{0DA08D53-8029-4837-B719-F3B3638477EE}" type="pres">
      <dgm:prSet presAssocID="{E321591B-EF22-4B70-A997-F920ADD424A6}" presName="horzFour" presStyleCnt="0"/>
      <dgm:spPr/>
    </dgm:pt>
    <dgm:pt modelId="{507CAB7A-9F39-457C-BEC3-5B3BFB169094}" type="pres">
      <dgm:prSet presAssocID="{11F9C3DB-3694-4C6F-9480-413338C10FBB}" presName="vertFour" presStyleCnt="0">
        <dgm:presLayoutVars>
          <dgm:chPref val="3"/>
        </dgm:presLayoutVars>
      </dgm:prSet>
      <dgm:spPr/>
    </dgm:pt>
    <dgm:pt modelId="{E46628DA-DFCB-494E-9EDB-9DEB3E961771}" type="pres">
      <dgm:prSet presAssocID="{11F9C3DB-3694-4C6F-9480-413338C10FBB}" presName="txFour" presStyleLbl="node4" presStyleIdx="2" presStyleCnt="9">
        <dgm:presLayoutVars>
          <dgm:chPref val="3"/>
        </dgm:presLayoutVars>
      </dgm:prSet>
      <dgm:spPr/>
      <dgm:t>
        <a:bodyPr/>
        <a:lstStyle/>
        <a:p>
          <a:endParaRPr lang="ru-RU"/>
        </a:p>
      </dgm:t>
    </dgm:pt>
    <dgm:pt modelId="{E8E4A673-71C9-45AE-9B5F-AE8A221A53FE}" type="pres">
      <dgm:prSet presAssocID="{11F9C3DB-3694-4C6F-9480-413338C10FBB}" presName="horzFour" presStyleCnt="0"/>
      <dgm:spPr/>
    </dgm:pt>
    <dgm:pt modelId="{302C6254-D9E3-4E9C-98CA-69DAA8FB6C4F}" type="pres">
      <dgm:prSet presAssocID="{82FB3D4A-C7C5-4943-B9E2-E2FEC0B3A8C6}" presName="sibSpaceTwo" presStyleCnt="0"/>
      <dgm:spPr/>
    </dgm:pt>
    <dgm:pt modelId="{1301DEFC-B0F2-4879-8FB4-609AD591B67D}" type="pres">
      <dgm:prSet presAssocID="{97A0B946-490A-43F2-B7BC-398AC5A8D2F6}" presName="vertTwo" presStyleCnt="0"/>
      <dgm:spPr/>
    </dgm:pt>
    <dgm:pt modelId="{B26E7CC7-2BBC-48F3-9F29-076FE0DF794C}" type="pres">
      <dgm:prSet presAssocID="{97A0B946-490A-43F2-B7BC-398AC5A8D2F6}" presName="txTwo" presStyleLbl="node2" presStyleIdx="1" presStyleCnt="3" custScaleX="33926" custScaleY="69520">
        <dgm:presLayoutVars>
          <dgm:chPref val="3"/>
        </dgm:presLayoutVars>
      </dgm:prSet>
      <dgm:spPr/>
      <dgm:t>
        <a:bodyPr/>
        <a:lstStyle/>
        <a:p>
          <a:endParaRPr lang="ru-RU"/>
        </a:p>
      </dgm:t>
    </dgm:pt>
    <dgm:pt modelId="{89B8FA12-C3E5-4D91-85E6-CF05718FB3FB}" type="pres">
      <dgm:prSet presAssocID="{97A0B946-490A-43F2-B7BC-398AC5A8D2F6}" presName="parTransTwo" presStyleCnt="0"/>
      <dgm:spPr/>
    </dgm:pt>
    <dgm:pt modelId="{49DF8F33-00C8-4C57-947D-6FB295BC5E0B}" type="pres">
      <dgm:prSet presAssocID="{97A0B946-490A-43F2-B7BC-398AC5A8D2F6}" presName="horzTwo" presStyleCnt="0"/>
      <dgm:spPr/>
    </dgm:pt>
    <dgm:pt modelId="{8935F7D5-9BD6-42CA-8CA0-72E057D6B34D}" type="pres">
      <dgm:prSet presAssocID="{C9A36824-A241-46BA-827C-7A74F3628FBA}" presName="vertThree" presStyleCnt="0"/>
      <dgm:spPr/>
    </dgm:pt>
    <dgm:pt modelId="{C8C8197E-6305-413D-AE7A-2D765A45E722}" type="pres">
      <dgm:prSet presAssocID="{C9A36824-A241-46BA-827C-7A74F3628FBA}" presName="txThree" presStyleLbl="node3" presStyleIdx="1" presStyleCnt="3" custScaleX="30540" custScaleY="59891">
        <dgm:presLayoutVars>
          <dgm:chPref val="3"/>
        </dgm:presLayoutVars>
      </dgm:prSet>
      <dgm:spPr/>
      <dgm:t>
        <a:bodyPr/>
        <a:lstStyle/>
        <a:p>
          <a:endParaRPr lang="ru-RU"/>
        </a:p>
      </dgm:t>
    </dgm:pt>
    <dgm:pt modelId="{061220AE-192D-4E38-A132-972960C5CC49}" type="pres">
      <dgm:prSet presAssocID="{C9A36824-A241-46BA-827C-7A74F3628FBA}" presName="parTransThree" presStyleCnt="0"/>
      <dgm:spPr/>
    </dgm:pt>
    <dgm:pt modelId="{92B55F50-B7C7-40CA-A676-330B451225D2}" type="pres">
      <dgm:prSet presAssocID="{C9A36824-A241-46BA-827C-7A74F3628FBA}" presName="horzThree" presStyleCnt="0"/>
      <dgm:spPr/>
    </dgm:pt>
    <dgm:pt modelId="{35AECF87-FCFB-4ACB-96D6-B593F5641AED}" type="pres">
      <dgm:prSet presAssocID="{07B80F12-EC88-4450-92AF-9C6E79AD2A8D}" presName="vertFour" presStyleCnt="0">
        <dgm:presLayoutVars>
          <dgm:chPref val="3"/>
        </dgm:presLayoutVars>
      </dgm:prSet>
      <dgm:spPr/>
    </dgm:pt>
    <dgm:pt modelId="{41007D0D-801F-4A09-AF8E-411534AA8476}" type="pres">
      <dgm:prSet presAssocID="{07B80F12-EC88-4450-92AF-9C6E79AD2A8D}" presName="txFour" presStyleLbl="node4" presStyleIdx="3" presStyleCnt="9" custScaleX="30779">
        <dgm:presLayoutVars>
          <dgm:chPref val="3"/>
        </dgm:presLayoutVars>
      </dgm:prSet>
      <dgm:spPr/>
      <dgm:t>
        <a:bodyPr/>
        <a:lstStyle/>
        <a:p>
          <a:endParaRPr lang="ru-RU"/>
        </a:p>
      </dgm:t>
    </dgm:pt>
    <dgm:pt modelId="{204A399F-7321-43B8-99D7-EB24DA528AC7}" type="pres">
      <dgm:prSet presAssocID="{07B80F12-EC88-4450-92AF-9C6E79AD2A8D}" presName="parTransFour" presStyleCnt="0"/>
      <dgm:spPr/>
    </dgm:pt>
    <dgm:pt modelId="{70896AFF-AE5D-4C5D-9E92-EA5E0AE6454E}" type="pres">
      <dgm:prSet presAssocID="{07B80F12-EC88-4450-92AF-9C6E79AD2A8D}" presName="horzFour" presStyleCnt="0"/>
      <dgm:spPr/>
    </dgm:pt>
    <dgm:pt modelId="{CEED6D9A-04A1-4013-8A9C-7F3C1EA88855}" type="pres">
      <dgm:prSet presAssocID="{D2FCBC18-222E-4FD3-926D-668B4BBA49C6}" presName="vertFour" presStyleCnt="0">
        <dgm:presLayoutVars>
          <dgm:chPref val="3"/>
        </dgm:presLayoutVars>
      </dgm:prSet>
      <dgm:spPr/>
    </dgm:pt>
    <dgm:pt modelId="{F9E9D04B-46B0-49DD-B3B4-A1CC7B5D68B8}" type="pres">
      <dgm:prSet presAssocID="{D2FCBC18-222E-4FD3-926D-668B4BBA49C6}" presName="txFour" presStyleLbl="node4" presStyleIdx="4" presStyleCnt="9" custScaleX="31264" custScaleY="57622">
        <dgm:presLayoutVars>
          <dgm:chPref val="3"/>
        </dgm:presLayoutVars>
      </dgm:prSet>
      <dgm:spPr/>
      <dgm:t>
        <a:bodyPr/>
        <a:lstStyle/>
        <a:p>
          <a:endParaRPr lang="ru-RU"/>
        </a:p>
      </dgm:t>
    </dgm:pt>
    <dgm:pt modelId="{7A4001F8-1841-4826-A141-B716959DE3A5}" type="pres">
      <dgm:prSet presAssocID="{D2FCBC18-222E-4FD3-926D-668B4BBA49C6}" presName="parTransFour" presStyleCnt="0"/>
      <dgm:spPr/>
    </dgm:pt>
    <dgm:pt modelId="{B636A10E-9A02-4241-A5B7-4275E34F1C4A}" type="pres">
      <dgm:prSet presAssocID="{D2FCBC18-222E-4FD3-926D-668B4BBA49C6}" presName="horzFour" presStyleCnt="0"/>
      <dgm:spPr/>
    </dgm:pt>
    <dgm:pt modelId="{D8B159D6-75BF-4D23-81EF-9AD63DE90941}" type="pres">
      <dgm:prSet presAssocID="{7B809552-61D5-46C4-AE2B-366B45D082F1}" presName="vertFour" presStyleCnt="0">
        <dgm:presLayoutVars>
          <dgm:chPref val="3"/>
        </dgm:presLayoutVars>
      </dgm:prSet>
      <dgm:spPr/>
    </dgm:pt>
    <dgm:pt modelId="{92716BD3-3E09-473B-ADE3-18AF8B39E2CD}" type="pres">
      <dgm:prSet presAssocID="{7B809552-61D5-46C4-AE2B-366B45D082F1}" presName="txFour" presStyleLbl="node4" presStyleIdx="5" presStyleCnt="9" custScaleX="31264">
        <dgm:presLayoutVars>
          <dgm:chPref val="3"/>
        </dgm:presLayoutVars>
      </dgm:prSet>
      <dgm:spPr/>
      <dgm:t>
        <a:bodyPr/>
        <a:lstStyle/>
        <a:p>
          <a:endParaRPr lang="ru-RU"/>
        </a:p>
      </dgm:t>
    </dgm:pt>
    <dgm:pt modelId="{AA24CAAC-A207-4FF0-AEF8-9AD2FF1446F6}" type="pres">
      <dgm:prSet presAssocID="{7B809552-61D5-46C4-AE2B-366B45D082F1}" presName="horzFour" presStyleCnt="0"/>
      <dgm:spPr/>
    </dgm:pt>
    <dgm:pt modelId="{2F7AFC3D-37A5-44D2-8EA0-09D7BD981C9A}" type="pres">
      <dgm:prSet presAssocID="{CCE8922D-CDBE-4096-A9B9-B27F8CC2E7B1}" presName="sibSpaceTwo" presStyleCnt="0"/>
      <dgm:spPr/>
    </dgm:pt>
    <dgm:pt modelId="{EB7B46BE-F43B-4A1E-A669-F6C825738262}" type="pres">
      <dgm:prSet presAssocID="{652B5FD8-1DD6-40EB-8F31-CDE12959894B}" presName="vertTwo" presStyleCnt="0"/>
      <dgm:spPr/>
    </dgm:pt>
    <dgm:pt modelId="{0DD1BF98-FBDB-45B5-B316-4FD42D21DF4F}" type="pres">
      <dgm:prSet presAssocID="{652B5FD8-1DD6-40EB-8F31-CDE12959894B}" presName="txTwo" presStyleLbl="node2" presStyleIdx="2" presStyleCnt="3" custScaleX="33308" custScaleY="69520">
        <dgm:presLayoutVars>
          <dgm:chPref val="3"/>
        </dgm:presLayoutVars>
      </dgm:prSet>
      <dgm:spPr/>
      <dgm:t>
        <a:bodyPr/>
        <a:lstStyle/>
        <a:p>
          <a:endParaRPr lang="ru-RU"/>
        </a:p>
      </dgm:t>
    </dgm:pt>
    <dgm:pt modelId="{37DE613C-4717-4CFA-B98F-C28711672B0D}" type="pres">
      <dgm:prSet presAssocID="{652B5FD8-1DD6-40EB-8F31-CDE12959894B}" presName="parTransTwo" presStyleCnt="0"/>
      <dgm:spPr/>
    </dgm:pt>
    <dgm:pt modelId="{9FC550D5-B102-4FE7-8DB4-D04CBBB0C7E4}" type="pres">
      <dgm:prSet presAssocID="{652B5FD8-1DD6-40EB-8F31-CDE12959894B}" presName="horzTwo" presStyleCnt="0"/>
      <dgm:spPr/>
    </dgm:pt>
    <dgm:pt modelId="{A3A10215-C023-4B61-9DD1-CE3FDB812CEB}" type="pres">
      <dgm:prSet presAssocID="{3D89C345-4A0D-4FDC-B5A8-B2FCB828DDAB}" presName="vertThree" presStyleCnt="0"/>
      <dgm:spPr/>
    </dgm:pt>
    <dgm:pt modelId="{0BFDD33F-6CF3-4CD5-8EE5-513EC1B17424}" type="pres">
      <dgm:prSet presAssocID="{3D89C345-4A0D-4FDC-B5A8-B2FCB828DDAB}" presName="txThree" presStyleLbl="node3" presStyleIdx="2" presStyleCnt="3" custScaleX="31217" custScaleY="59891">
        <dgm:presLayoutVars>
          <dgm:chPref val="3"/>
        </dgm:presLayoutVars>
      </dgm:prSet>
      <dgm:spPr/>
      <dgm:t>
        <a:bodyPr/>
        <a:lstStyle/>
        <a:p>
          <a:endParaRPr lang="ru-RU"/>
        </a:p>
      </dgm:t>
    </dgm:pt>
    <dgm:pt modelId="{AE2BDA44-B1F5-4722-A82E-C0EADD553D57}" type="pres">
      <dgm:prSet presAssocID="{3D89C345-4A0D-4FDC-B5A8-B2FCB828DDAB}" presName="parTransThree" presStyleCnt="0"/>
      <dgm:spPr/>
    </dgm:pt>
    <dgm:pt modelId="{23786150-4A0F-4CAD-9BF8-2CF4EFC51B7B}" type="pres">
      <dgm:prSet presAssocID="{3D89C345-4A0D-4FDC-B5A8-B2FCB828DDAB}" presName="horzThree" presStyleCnt="0"/>
      <dgm:spPr/>
    </dgm:pt>
    <dgm:pt modelId="{DADA4FF1-9FF7-464B-A160-85E2006D66AB}" type="pres">
      <dgm:prSet presAssocID="{512DE50A-C5CC-4902-9E40-2F658F91C541}" presName="vertFour" presStyleCnt="0">
        <dgm:presLayoutVars>
          <dgm:chPref val="3"/>
        </dgm:presLayoutVars>
      </dgm:prSet>
      <dgm:spPr/>
    </dgm:pt>
    <dgm:pt modelId="{16AF53AE-A193-46B7-A8C5-B79B87F51423}" type="pres">
      <dgm:prSet presAssocID="{512DE50A-C5CC-4902-9E40-2F658F91C541}" presName="txFour" presStyleLbl="node4" presStyleIdx="6" presStyleCnt="9" custScaleX="32318">
        <dgm:presLayoutVars>
          <dgm:chPref val="3"/>
        </dgm:presLayoutVars>
      </dgm:prSet>
      <dgm:spPr/>
      <dgm:t>
        <a:bodyPr/>
        <a:lstStyle/>
        <a:p>
          <a:endParaRPr lang="ru-RU"/>
        </a:p>
      </dgm:t>
    </dgm:pt>
    <dgm:pt modelId="{F0F81DCE-BBAF-4448-8C06-FE929F6EFD50}" type="pres">
      <dgm:prSet presAssocID="{512DE50A-C5CC-4902-9E40-2F658F91C541}" presName="parTransFour" presStyleCnt="0"/>
      <dgm:spPr/>
    </dgm:pt>
    <dgm:pt modelId="{C7882690-B9B4-4E7B-9A8D-7E4FA15239D1}" type="pres">
      <dgm:prSet presAssocID="{512DE50A-C5CC-4902-9E40-2F658F91C541}" presName="horzFour" presStyleCnt="0"/>
      <dgm:spPr/>
    </dgm:pt>
    <dgm:pt modelId="{433655AD-A900-41AD-8F0F-3CD31838D7EE}" type="pres">
      <dgm:prSet presAssocID="{2D4CF4D0-B6E1-4A60-9375-38C89B9A9028}" presName="vertFour" presStyleCnt="0">
        <dgm:presLayoutVars>
          <dgm:chPref val="3"/>
        </dgm:presLayoutVars>
      </dgm:prSet>
      <dgm:spPr/>
    </dgm:pt>
    <dgm:pt modelId="{E4327505-0C43-4871-8757-A50453A0C067}" type="pres">
      <dgm:prSet presAssocID="{2D4CF4D0-B6E1-4A60-9375-38C89B9A9028}" presName="txFour" presStyleLbl="node4" presStyleIdx="7" presStyleCnt="9" custScaleX="32827" custScaleY="57622">
        <dgm:presLayoutVars>
          <dgm:chPref val="3"/>
        </dgm:presLayoutVars>
      </dgm:prSet>
      <dgm:spPr/>
      <dgm:t>
        <a:bodyPr/>
        <a:lstStyle/>
        <a:p>
          <a:endParaRPr lang="ru-RU"/>
        </a:p>
      </dgm:t>
    </dgm:pt>
    <dgm:pt modelId="{FA240637-8708-425C-AE8B-749787D27E7F}" type="pres">
      <dgm:prSet presAssocID="{2D4CF4D0-B6E1-4A60-9375-38C89B9A9028}" presName="parTransFour" presStyleCnt="0"/>
      <dgm:spPr/>
    </dgm:pt>
    <dgm:pt modelId="{66E87F13-839F-4F13-92F9-25D1DE1DBE89}" type="pres">
      <dgm:prSet presAssocID="{2D4CF4D0-B6E1-4A60-9375-38C89B9A9028}" presName="horzFour" presStyleCnt="0"/>
      <dgm:spPr/>
    </dgm:pt>
    <dgm:pt modelId="{59E9A1C9-BF43-46B0-BA12-280660F3E0B5}" type="pres">
      <dgm:prSet presAssocID="{5D59B49C-8193-4B9D-A524-24260E5DC43A}" presName="vertFour" presStyleCnt="0">
        <dgm:presLayoutVars>
          <dgm:chPref val="3"/>
        </dgm:presLayoutVars>
      </dgm:prSet>
      <dgm:spPr/>
    </dgm:pt>
    <dgm:pt modelId="{26A96B2E-8431-4887-87F9-A88D05F1F01E}" type="pres">
      <dgm:prSet presAssocID="{5D59B49C-8193-4B9D-A524-24260E5DC43A}" presName="txFour" presStyleLbl="node4" presStyleIdx="8" presStyleCnt="9" custScaleX="32827">
        <dgm:presLayoutVars>
          <dgm:chPref val="3"/>
        </dgm:presLayoutVars>
      </dgm:prSet>
      <dgm:spPr/>
      <dgm:t>
        <a:bodyPr/>
        <a:lstStyle/>
        <a:p>
          <a:endParaRPr lang="ru-RU"/>
        </a:p>
      </dgm:t>
    </dgm:pt>
    <dgm:pt modelId="{8C91A089-9E02-46C5-B968-BACB80AECC4C}" type="pres">
      <dgm:prSet presAssocID="{5D59B49C-8193-4B9D-A524-24260E5DC43A}" presName="horzFour" presStyleCnt="0"/>
      <dgm:spPr/>
    </dgm:pt>
  </dgm:ptLst>
  <dgm:cxnLst>
    <dgm:cxn modelId="{47085E78-F323-461C-ABA0-3C00F129E846}" srcId="{E321591B-EF22-4B70-A997-F920ADD424A6}" destId="{11F9C3DB-3694-4C6F-9480-413338C10FBB}" srcOrd="0" destOrd="0" parTransId="{82AF0889-00EE-4A2D-80F8-9E69973D9BB1}" sibTransId="{959BAB1B-4ED2-49C7-A434-265946C911A4}"/>
    <dgm:cxn modelId="{0EC2FFFF-3B8A-4396-A103-CD84B8E53C3D}" srcId="{6E4BDF23-D055-4600-B225-7ECA009E7556}" destId="{DC8ABE38-9E0B-457A-A24A-B3482434ACAB}" srcOrd="0" destOrd="0" parTransId="{66A143F5-070B-4EB2-98E1-744739FD25A0}" sibTransId="{571AE004-CF7E-444E-8136-BDA562AA7234}"/>
    <dgm:cxn modelId="{711D3E3F-1E7A-4767-A2D5-030DED4B6251}" srcId="{97A0B946-490A-43F2-B7BC-398AC5A8D2F6}" destId="{C9A36824-A241-46BA-827C-7A74F3628FBA}" srcOrd="0" destOrd="0" parTransId="{1CDE2509-D01C-42B7-AD1F-BFA304C07372}" sibTransId="{70C8FE2B-EB40-447A-9897-5974D90ABCAD}"/>
    <dgm:cxn modelId="{65407EC4-A36F-4467-AE59-FC8B2548AD02}" srcId="{DC8ABE38-9E0B-457A-A24A-B3482434ACAB}" destId="{E321591B-EF22-4B70-A997-F920ADD424A6}" srcOrd="0" destOrd="0" parTransId="{C74C1044-46DE-469D-906F-4BF972356DB2}" sibTransId="{6C66FFD2-E801-49D4-9517-86F537270F66}"/>
    <dgm:cxn modelId="{CF556B83-D864-4B9F-8A1E-03D44A5E132F}" srcId="{3D89C345-4A0D-4FDC-B5A8-B2FCB828DDAB}" destId="{512DE50A-C5CC-4902-9E40-2F658F91C541}" srcOrd="0" destOrd="0" parTransId="{B4F8CCDA-03A5-404C-8D3C-DB13D614312F}" sibTransId="{DA45B9E8-F93B-44F7-95AA-7CC22F6CBAFD}"/>
    <dgm:cxn modelId="{12D26E9E-9780-407C-812A-58B57F088FBA}" type="presOf" srcId="{07B80F12-EC88-4450-92AF-9C6E79AD2A8D}" destId="{41007D0D-801F-4A09-AF8E-411534AA8476}" srcOrd="0" destOrd="0" presId="urn:microsoft.com/office/officeart/2005/8/layout/hierarchy4"/>
    <dgm:cxn modelId="{583A06A5-5916-4459-80FA-EB6CE837E5CF}" srcId="{D351FCBF-967B-4557-978E-7A3222124EA5}" destId="{652B5FD8-1DD6-40EB-8F31-CDE12959894B}" srcOrd="2" destOrd="0" parTransId="{3D7DBC52-85B3-4FB1-A529-49B13D148558}" sibTransId="{3A8A0009-352F-4705-A981-2FEF5C76DA21}"/>
    <dgm:cxn modelId="{ED603569-F36A-413C-A568-9F07EC8CD256}" type="presOf" srcId="{512DE50A-C5CC-4902-9E40-2F658F91C541}" destId="{16AF53AE-A193-46B7-A8C5-B79B87F51423}" srcOrd="0" destOrd="0" presId="urn:microsoft.com/office/officeart/2005/8/layout/hierarchy4"/>
    <dgm:cxn modelId="{9F197857-BCF1-45E7-A71E-0604AD9C2801}" type="presOf" srcId="{D2FCBC18-222E-4FD3-926D-668B4BBA49C6}" destId="{F9E9D04B-46B0-49DD-B3B4-A1CC7B5D68B8}" srcOrd="0" destOrd="0" presId="urn:microsoft.com/office/officeart/2005/8/layout/hierarchy4"/>
    <dgm:cxn modelId="{53091660-C929-4E6A-86AF-5E7FFA216232}" type="presOf" srcId="{5D59B49C-8193-4B9D-A524-24260E5DC43A}" destId="{26A96B2E-8431-4887-87F9-A88D05F1F01E}" srcOrd="0" destOrd="0" presId="urn:microsoft.com/office/officeart/2005/8/layout/hierarchy4"/>
    <dgm:cxn modelId="{B43D83C1-7798-4E86-9BB1-C7CBB59103BA}" type="presOf" srcId="{31221637-960D-4BD7-97BA-03E24C592427}" destId="{EB0C10EA-E065-41A1-9B13-E8E04F32F921}" srcOrd="0" destOrd="0" presId="urn:microsoft.com/office/officeart/2005/8/layout/hierarchy4"/>
    <dgm:cxn modelId="{AEDE2A3C-9158-4369-83E2-5EFF3A9189CB}" type="presOf" srcId="{D351FCBF-967B-4557-978E-7A3222124EA5}" destId="{8CCC63E9-78E3-42CF-8177-76D5E588906A}" srcOrd="0" destOrd="0" presId="urn:microsoft.com/office/officeart/2005/8/layout/hierarchy4"/>
    <dgm:cxn modelId="{54EC16C4-94F1-4DA1-8192-10A416F0D1CD}" srcId="{31221637-960D-4BD7-97BA-03E24C592427}" destId="{6E4BDF23-D055-4600-B225-7ECA009E7556}" srcOrd="0" destOrd="0" parTransId="{4D02B540-D793-425D-B00D-FED0E450A17E}" sibTransId="{44280126-ADC5-4899-80CA-477D12FABF98}"/>
    <dgm:cxn modelId="{705A33AB-8A40-45DB-B721-68DC05AA0401}" type="presOf" srcId="{6E4BDF23-D055-4600-B225-7ECA009E7556}" destId="{553B4E58-AF68-434D-AE6A-08D572D24E47}" srcOrd="0" destOrd="0" presId="urn:microsoft.com/office/officeart/2005/8/layout/hierarchy4"/>
    <dgm:cxn modelId="{5E32715F-4D18-4F9C-8EC6-2D562E28C5C1}" type="presOf" srcId="{652B5FD8-1DD6-40EB-8F31-CDE12959894B}" destId="{0DD1BF98-FBDB-45B5-B316-4FD42D21DF4F}" srcOrd="0" destOrd="0" presId="urn:microsoft.com/office/officeart/2005/8/layout/hierarchy4"/>
    <dgm:cxn modelId="{06734997-BB3F-464B-BD88-0FF9251C0472}" srcId="{1A37C2D0-E311-480D-BE74-4A10698CA5CA}" destId="{D351FCBF-967B-4557-978E-7A3222124EA5}" srcOrd="0" destOrd="0" parTransId="{02F7ECAF-3554-4DF9-89FC-164034A7045E}" sibTransId="{7DEB0C03-D1E4-4C2F-9788-195499245F22}"/>
    <dgm:cxn modelId="{8559BC72-1ED2-44F9-B662-3C83117CAE90}" type="presOf" srcId="{11F9C3DB-3694-4C6F-9480-413338C10FBB}" destId="{E46628DA-DFCB-494E-9EDB-9DEB3E961771}" srcOrd="0" destOrd="0" presId="urn:microsoft.com/office/officeart/2005/8/layout/hierarchy4"/>
    <dgm:cxn modelId="{12CEE434-EAED-4770-BFBF-0200CE050037}" type="presOf" srcId="{3D89C345-4A0D-4FDC-B5A8-B2FCB828DDAB}" destId="{0BFDD33F-6CF3-4CD5-8EE5-513EC1B17424}" srcOrd="0" destOrd="0" presId="urn:microsoft.com/office/officeart/2005/8/layout/hierarchy4"/>
    <dgm:cxn modelId="{776F72D5-559D-49C4-BEF5-54AE63B4C0F7}" type="presOf" srcId="{E321591B-EF22-4B70-A997-F920ADD424A6}" destId="{90BD3D43-1A3B-485E-AFA6-70323627E9FE}" srcOrd="0" destOrd="0" presId="urn:microsoft.com/office/officeart/2005/8/layout/hierarchy4"/>
    <dgm:cxn modelId="{90C13A4D-0A96-406A-8178-4487257815DF}" type="presOf" srcId="{97A0B946-490A-43F2-B7BC-398AC5A8D2F6}" destId="{B26E7CC7-2BBC-48F3-9F29-076FE0DF794C}" srcOrd="0" destOrd="0" presId="urn:microsoft.com/office/officeart/2005/8/layout/hierarchy4"/>
    <dgm:cxn modelId="{5D39C55C-9913-460B-A18D-6E630362ECA7}" type="presOf" srcId="{7B809552-61D5-46C4-AE2B-366B45D082F1}" destId="{92716BD3-3E09-473B-ADE3-18AF8B39E2CD}" srcOrd="0" destOrd="0" presId="urn:microsoft.com/office/officeart/2005/8/layout/hierarchy4"/>
    <dgm:cxn modelId="{B936D558-621F-48A4-BF55-501CC464BD60}" srcId="{07B80F12-EC88-4450-92AF-9C6E79AD2A8D}" destId="{D2FCBC18-222E-4FD3-926D-668B4BBA49C6}" srcOrd="0" destOrd="0" parTransId="{3492710E-D677-4EE0-AC2C-A31BCEDCC036}" sibTransId="{9260EA05-5E42-4184-984B-702F1E6026ED}"/>
    <dgm:cxn modelId="{4B260F46-5441-4B7F-9A3D-6635B91CC764}" type="presOf" srcId="{DC8ABE38-9E0B-457A-A24A-B3482434ACAB}" destId="{F283F61B-524B-402A-8475-C33316F6D7A4}" srcOrd="0" destOrd="0" presId="urn:microsoft.com/office/officeart/2005/8/layout/hierarchy4"/>
    <dgm:cxn modelId="{FB5AB8E4-215E-4CB5-954A-ED5414BA8842}" srcId="{512DE50A-C5CC-4902-9E40-2F658F91C541}" destId="{2D4CF4D0-B6E1-4A60-9375-38C89B9A9028}" srcOrd="0" destOrd="0" parTransId="{EBAAD010-037F-4C11-B7B6-C136F417FF69}" sibTransId="{27BB5197-EF04-47D3-9FE2-9DD1B2FFD241}"/>
    <dgm:cxn modelId="{575C7C2B-372D-45B6-A8DF-D0633F79FB50}" type="presOf" srcId="{C9A36824-A241-46BA-827C-7A74F3628FBA}" destId="{C8C8197E-6305-413D-AE7A-2D765A45E722}" srcOrd="0" destOrd="0" presId="urn:microsoft.com/office/officeart/2005/8/layout/hierarchy4"/>
    <dgm:cxn modelId="{E2E60461-5992-4AA5-A3A2-574A752DCE92}" srcId="{652B5FD8-1DD6-40EB-8F31-CDE12959894B}" destId="{3D89C345-4A0D-4FDC-B5A8-B2FCB828DDAB}" srcOrd="0" destOrd="0" parTransId="{E6354887-5BD7-498D-B65E-5BB3879A76B2}" sibTransId="{EA880DA5-92D7-4193-8FA5-39C6170E4C3C}"/>
    <dgm:cxn modelId="{E03D1616-DADD-4EE5-912F-E248084E2C1D}" srcId="{D351FCBF-967B-4557-978E-7A3222124EA5}" destId="{97A0B946-490A-43F2-B7BC-398AC5A8D2F6}" srcOrd="1" destOrd="0" parTransId="{246A8E06-9666-4BB4-A55E-CABB74F7B8FF}" sibTransId="{CCE8922D-CDBE-4096-A9B9-B27F8CC2E7B1}"/>
    <dgm:cxn modelId="{067601B4-6CE7-46D0-896C-451C062DF623}" srcId="{D351FCBF-967B-4557-978E-7A3222124EA5}" destId="{31221637-960D-4BD7-97BA-03E24C592427}" srcOrd="0" destOrd="0" parTransId="{0922CFA8-6EA5-46EE-8CE3-4E8D2781AC6C}" sibTransId="{82FB3D4A-C7C5-4943-B9E2-E2FEC0B3A8C6}"/>
    <dgm:cxn modelId="{B857711D-5E4E-4625-B566-EA10DBFCED62}" type="presOf" srcId="{1A37C2D0-E311-480D-BE74-4A10698CA5CA}" destId="{864DD87F-0B0C-4621-942E-8CB6627B1031}" srcOrd="0" destOrd="0" presId="urn:microsoft.com/office/officeart/2005/8/layout/hierarchy4"/>
    <dgm:cxn modelId="{08B593A6-0FA0-4A55-A80D-2E13C443BAE8}" type="presOf" srcId="{2D4CF4D0-B6E1-4A60-9375-38C89B9A9028}" destId="{E4327505-0C43-4871-8757-A50453A0C067}" srcOrd="0" destOrd="0" presId="urn:microsoft.com/office/officeart/2005/8/layout/hierarchy4"/>
    <dgm:cxn modelId="{D4F5E715-8A9C-4394-B1A7-27E0708936FE}" srcId="{2D4CF4D0-B6E1-4A60-9375-38C89B9A9028}" destId="{5D59B49C-8193-4B9D-A524-24260E5DC43A}" srcOrd="0" destOrd="0" parTransId="{5F514B5F-7E9E-4D86-87E2-615FDF271CE8}" sibTransId="{B2212DC2-0DC6-4C79-AF8C-D2E0529EEE4F}"/>
    <dgm:cxn modelId="{FB3095F0-09AD-4351-9441-B5FB0766DB15}" srcId="{D2FCBC18-222E-4FD3-926D-668B4BBA49C6}" destId="{7B809552-61D5-46C4-AE2B-366B45D082F1}" srcOrd="0" destOrd="0" parTransId="{EB239BA9-9419-4CEB-98C3-4690A0B4C9D8}" sibTransId="{D178F321-A392-47B2-B2D3-E57794859785}"/>
    <dgm:cxn modelId="{D91A3CA4-D361-4087-B0FF-9E7201AE7FA2}" srcId="{C9A36824-A241-46BA-827C-7A74F3628FBA}" destId="{07B80F12-EC88-4450-92AF-9C6E79AD2A8D}" srcOrd="0" destOrd="0" parTransId="{15172A01-0FA8-423B-B369-B76D150C354A}" sibTransId="{FF2B3D85-D9D1-42F7-BE34-BB0DA65E07FD}"/>
    <dgm:cxn modelId="{3EFA155E-9D35-4471-B6F5-A27A19B88D5E}" type="presParOf" srcId="{864DD87F-0B0C-4621-942E-8CB6627B1031}" destId="{0C39856A-F539-4A0A-9A68-83637FEBAC0B}" srcOrd="0" destOrd="0" presId="urn:microsoft.com/office/officeart/2005/8/layout/hierarchy4"/>
    <dgm:cxn modelId="{5EB8B9B0-8D48-4B2B-9254-EC596730B11B}" type="presParOf" srcId="{0C39856A-F539-4A0A-9A68-83637FEBAC0B}" destId="{8CCC63E9-78E3-42CF-8177-76D5E588906A}" srcOrd="0" destOrd="0" presId="urn:microsoft.com/office/officeart/2005/8/layout/hierarchy4"/>
    <dgm:cxn modelId="{9BBB1D69-DA4A-4CE8-BECF-8168FD5B74B1}" type="presParOf" srcId="{0C39856A-F539-4A0A-9A68-83637FEBAC0B}" destId="{B9A4D6C6-8648-453E-93F2-931661CD5112}" srcOrd="1" destOrd="0" presId="urn:microsoft.com/office/officeart/2005/8/layout/hierarchy4"/>
    <dgm:cxn modelId="{B12457A1-5A37-4A96-AAD6-44629AA97CD7}" type="presParOf" srcId="{0C39856A-F539-4A0A-9A68-83637FEBAC0B}" destId="{BE32FA8B-7078-4ADB-B5C0-7CD6AA1E3302}" srcOrd="2" destOrd="0" presId="urn:microsoft.com/office/officeart/2005/8/layout/hierarchy4"/>
    <dgm:cxn modelId="{FDACB156-2847-4768-818B-CA735B541931}" type="presParOf" srcId="{BE32FA8B-7078-4ADB-B5C0-7CD6AA1E3302}" destId="{53904001-7DD1-41E8-8A1B-B8FE436F89A6}" srcOrd="0" destOrd="0" presId="urn:microsoft.com/office/officeart/2005/8/layout/hierarchy4"/>
    <dgm:cxn modelId="{09330021-9942-4A69-9324-6DA83B70FAAE}" type="presParOf" srcId="{53904001-7DD1-41E8-8A1B-B8FE436F89A6}" destId="{EB0C10EA-E065-41A1-9B13-E8E04F32F921}" srcOrd="0" destOrd="0" presId="urn:microsoft.com/office/officeart/2005/8/layout/hierarchy4"/>
    <dgm:cxn modelId="{F7D08018-312D-4C1D-9D0D-00C747C95859}" type="presParOf" srcId="{53904001-7DD1-41E8-8A1B-B8FE436F89A6}" destId="{CCD07A17-59AC-468E-AC54-91FD51AAE356}" srcOrd="1" destOrd="0" presId="urn:microsoft.com/office/officeart/2005/8/layout/hierarchy4"/>
    <dgm:cxn modelId="{BA29B883-B8C1-4E2B-B0E8-C37D6EAC498E}" type="presParOf" srcId="{53904001-7DD1-41E8-8A1B-B8FE436F89A6}" destId="{2D1A2F93-8BE8-4351-AA35-B8D30954E047}" srcOrd="2" destOrd="0" presId="urn:microsoft.com/office/officeart/2005/8/layout/hierarchy4"/>
    <dgm:cxn modelId="{4B531A42-F4B6-4F58-8281-7640E18A61AD}" type="presParOf" srcId="{2D1A2F93-8BE8-4351-AA35-B8D30954E047}" destId="{91AAF779-FB15-41FF-98C5-E7A5B463660F}" srcOrd="0" destOrd="0" presId="urn:microsoft.com/office/officeart/2005/8/layout/hierarchy4"/>
    <dgm:cxn modelId="{9DA8F496-4E7F-448B-A743-6F0A08E73F40}" type="presParOf" srcId="{91AAF779-FB15-41FF-98C5-E7A5B463660F}" destId="{553B4E58-AF68-434D-AE6A-08D572D24E47}" srcOrd="0" destOrd="0" presId="urn:microsoft.com/office/officeart/2005/8/layout/hierarchy4"/>
    <dgm:cxn modelId="{63216E6C-8046-4896-A3F7-40D15EB09D00}" type="presParOf" srcId="{91AAF779-FB15-41FF-98C5-E7A5B463660F}" destId="{3A11E530-4E37-4546-B56B-C0E045113627}" srcOrd="1" destOrd="0" presId="urn:microsoft.com/office/officeart/2005/8/layout/hierarchy4"/>
    <dgm:cxn modelId="{E729D558-E852-42D0-8612-9452D454A359}" type="presParOf" srcId="{91AAF779-FB15-41FF-98C5-E7A5B463660F}" destId="{6E09CDF5-8133-447C-A33F-A36734CC5BAE}" srcOrd="2" destOrd="0" presId="urn:microsoft.com/office/officeart/2005/8/layout/hierarchy4"/>
    <dgm:cxn modelId="{DDA69DB2-A11E-45DA-A035-0248D247795D}" type="presParOf" srcId="{6E09CDF5-8133-447C-A33F-A36734CC5BAE}" destId="{53E5BB48-9297-49AA-A2D0-7034D533C052}" srcOrd="0" destOrd="0" presId="urn:microsoft.com/office/officeart/2005/8/layout/hierarchy4"/>
    <dgm:cxn modelId="{B1DDF994-3023-4766-B37B-2853FE525F64}" type="presParOf" srcId="{53E5BB48-9297-49AA-A2D0-7034D533C052}" destId="{F283F61B-524B-402A-8475-C33316F6D7A4}" srcOrd="0" destOrd="0" presId="urn:microsoft.com/office/officeart/2005/8/layout/hierarchy4"/>
    <dgm:cxn modelId="{804F5811-3118-43F9-8874-EB79C6206D65}" type="presParOf" srcId="{53E5BB48-9297-49AA-A2D0-7034D533C052}" destId="{9F1D1DB6-C76A-4E95-9F38-78601B37981D}" srcOrd="1" destOrd="0" presId="urn:microsoft.com/office/officeart/2005/8/layout/hierarchy4"/>
    <dgm:cxn modelId="{3E2BBA41-B626-4384-B468-E77E24037357}" type="presParOf" srcId="{53E5BB48-9297-49AA-A2D0-7034D533C052}" destId="{3CF2A828-D072-4004-8126-C518020B7EB1}" srcOrd="2" destOrd="0" presId="urn:microsoft.com/office/officeart/2005/8/layout/hierarchy4"/>
    <dgm:cxn modelId="{0C5692BA-B469-455D-B668-559865B25548}" type="presParOf" srcId="{3CF2A828-D072-4004-8126-C518020B7EB1}" destId="{92F27F9C-FC65-4FA6-95B7-88DA3A778C96}" srcOrd="0" destOrd="0" presId="urn:microsoft.com/office/officeart/2005/8/layout/hierarchy4"/>
    <dgm:cxn modelId="{8E3302A1-60AB-41F5-829E-C976A77F493B}" type="presParOf" srcId="{92F27F9C-FC65-4FA6-95B7-88DA3A778C96}" destId="{90BD3D43-1A3B-485E-AFA6-70323627E9FE}" srcOrd="0" destOrd="0" presId="urn:microsoft.com/office/officeart/2005/8/layout/hierarchy4"/>
    <dgm:cxn modelId="{FD5E14D0-5F0A-4C4D-8B98-0F326C3606B7}" type="presParOf" srcId="{92F27F9C-FC65-4FA6-95B7-88DA3A778C96}" destId="{8B39B552-1478-4372-B458-763D7F5D1FFF}" srcOrd="1" destOrd="0" presId="urn:microsoft.com/office/officeart/2005/8/layout/hierarchy4"/>
    <dgm:cxn modelId="{3B42FA17-8AC5-44F3-B0F3-F6CCAE3DE381}" type="presParOf" srcId="{92F27F9C-FC65-4FA6-95B7-88DA3A778C96}" destId="{0DA08D53-8029-4837-B719-F3B3638477EE}" srcOrd="2" destOrd="0" presId="urn:microsoft.com/office/officeart/2005/8/layout/hierarchy4"/>
    <dgm:cxn modelId="{16D0D130-A73A-4E17-A6C3-E020DAA60DCB}" type="presParOf" srcId="{0DA08D53-8029-4837-B719-F3B3638477EE}" destId="{507CAB7A-9F39-457C-BEC3-5B3BFB169094}" srcOrd="0" destOrd="0" presId="urn:microsoft.com/office/officeart/2005/8/layout/hierarchy4"/>
    <dgm:cxn modelId="{5D196D67-DD22-4A98-B055-0FCEE22FC77B}" type="presParOf" srcId="{507CAB7A-9F39-457C-BEC3-5B3BFB169094}" destId="{E46628DA-DFCB-494E-9EDB-9DEB3E961771}" srcOrd="0" destOrd="0" presId="urn:microsoft.com/office/officeart/2005/8/layout/hierarchy4"/>
    <dgm:cxn modelId="{E26BC2D3-8300-45EB-8EC7-F02656256558}" type="presParOf" srcId="{507CAB7A-9F39-457C-BEC3-5B3BFB169094}" destId="{E8E4A673-71C9-45AE-9B5F-AE8A221A53FE}" srcOrd="1" destOrd="0" presId="urn:microsoft.com/office/officeart/2005/8/layout/hierarchy4"/>
    <dgm:cxn modelId="{ADE75843-107E-4D15-83D9-AFB4565FF676}" type="presParOf" srcId="{BE32FA8B-7078-4ADB-B5C0-7CD6AA1E3302}" destId="{302C6254-D9E3-4E9C-98CA-69DAA8FB6C4F}" srcOrd="1" destOrd="0" presId="urn:microsoft.com/office/officeart/2005/8/layout/hierarchy4"/>
    <dgm:cxn modelId="{3A1E8EA1-556B-4D4B-A48C-A5A7232AFEB6}" type="presParOf" srcId="{BE32FA8B-7078-4ADB-B5C0-7CD6AA1E3302}" destId="{1301DEFC-B0F2-4879-8FB4-609AD591B67D}" srcOrd="2" destOrd="0" presId="urn:microsoft.com/office/officeart/2005/8/layout/hierarchy4"/>
    <dgm:cxn modelId="{5B090F68-C956-4AA0-80B4-26A0A843FBC8}" type="presParOf" srcId="{1301DEFC-B0F2-4879-8FB4-609AD591B67D}" destId="{B26E7CC7-2BBC-48F3-9F29-076FE0DF794C}" srcOrd="0" destOrd="0" presId="urn:microsoft.com/office/officeart/2005/8/layout/hierarchy4"/>
    <dgm:cxn modelId="{87212E90-8A7B-41DA-8AAB-301CA5CF44C1}" type="presParOf" srcId="{1301DEFC-B0F2-4879-8FB4-609AD591B67D}" destId="{89B8FA12-C3E5-4D91-85E6-CF05718FB3FB}" srcOrd="1" destOrd="0" presId="urn:microsoft.com/office/officeart/2005/8/layout/hierarchy4"/>
    <dgm:cxn modelId="{148D5D78-1DBD-4B2D-9F68-5ED0542341B0}" type="presParOf" srcId="{1301DEFC-B0F2-4879-8FB4-609AD591B67D}" destId="{49DF8F33-00C8-4C57-947D-6FB295BC5E0B}" srcOrd="2" destOrd="0" presId="urn:microsoft.com/office/officeart/2005/8/layout/hierarchy4"/>
    <dgm:cxn modelId="{C8FE23EB-DC7A-42C8-8C31-2324AC387AF4}" type="presParOf" srcId="{49DF8F33-00C8-4C57-947D-6FB295BC5E0B}" destId="{8935F7D5-9BD6-42CA-8CA0-72E057D6B34D}" srcOrd="0" destOrd="0" presId="urn:microsoft.com/office/officeart/2005/8/layout/hierarchy4"/>
    <dgm:cxn modelId="{2FD604DC-984A-4008-8D65-1FA78311B947}" type="presParOf" srcId="{8935F7D5-9BD6-42CA-8CA0-72E057D6B34D}" destId="{C8C8197E-6305-413D-AE7A-2D765A45E722}" srcOrd="0" destOrd="0" presId="urn:microsoft.com/office/officeart/2005/8/layout/hierarchy4"/>
    <dgm:cxn modelId="{05B80350-B235-4D28-B6D2-34586C3067BD}" type="presParOf" srcId="{8935F7D5-9BD6-42CA-8CA0-72E057D6B34D}" destId="{061220AE-192D-4E38-A132-972960C5CC49}" srcOrd="1" destOrd="0" presId="urn:microsoft.com/office/officeart/2005/8/layout/hierarchy4"/>
    <dgm:cxn modelId="{47E7E7DE-0A83-47DD-895D-2A7943DBCB73}" type="presParOf" srcId="{8935F7D5-9BD6-42CA-8CA0-72E057D6B34D}" destId="{92B55F50-B7C7-40CA-A676-330B451225D2}" srcOrd="2" destOrd="0" presId="urn:microsoft.com/office/officeart/2005/8/layout/hierarchy4"/>
    <dgm:cxn modelId="{8FA4988D-EA6D-4478-B613-082E1D64DF7A}" type="presParOf" srcId="{92B55F50-B7C7-40CA-A676-330B451225D2}" destId="{35AECF87-FCFB-4ACB-96D6-B593F5641AED}" srcOrd="0" destOrd="0" presId="urn:microsoft.com/office/officeart/2005/8/layout/hierarchy4"/>
    <dgm:cxn modelId="{30575C42-97E0-4C75-9F03-EDA33A148FD8}" type="presParOf" srcId="{35AECF87-FCFB-4ACB-96D6-B593F5641AED}" destId="{41007D0D-801F-4A09-AF8E-411534AA8476}" srcOrd="0" destOrd="0" presId="urn:microsoft.com/office/officeart/2005/8/layout/hierarchy4"/>
    <dgm:cxn modelId="{84394B1C-51EA-4194-9771-33C5350103FA}" type="presParOf" srcId="{35AECF87-FCFB-4ACB-96D6-B593F5641AED}" destId="{204A399F-7321-43B8-99D7-EB24DA528AC7}" srcOrd="1" destOrd="0" presId="urn:microsoft.com/office/officeart/2005/8/layout/hierarchy4"/>
    <dgm:cxn modelId="{E06937D1-8832-490C-91B7-353801A35C59}" type="presParOf" srcId="{35AECF87-FCFB-4ACB-96D6-B593F5641AED}" destId="{70896AFF-AE5D-4C5D-9E92-EA5E0AE6454E}" srcOrd="2" destOrd="0" presId="urn:microsoft.com/office/officeart/2005/8/layout/hierarchy4"/>
    <dgm:cxn modelId="{1B0061F8-4BF0-4F93-A5D0-1A6AD4D56E68}" type="presParOf" srcId="{70896AFF-AE5D-4C5D-9E92-EA5E0AE6454E}" destId="{CEED6D9A-04A1-4013-8A9C-7F3C1EA88855}" srcOrd="0" destOrd="0" presId="urn:microsoft.com/office/officeart/2005/8/layout/hierarchy4"/>
    <dgm:cxn modelId="{9C10BC0E-D2E4-4C8B-A136-5557E6A2310B}" type="presParOf" srcId="{CEED6D9A-04A1-4013-8A9C-7F3C1EA88855}" destId="{F9E9D04B-46B0-49DD-B3B4-A1CC7B5D68B8}" srcOrd="0" destOrd="0" presId="urn:microsoft.com/office/officeart/2005/8/layout/hierarchy4"/>
    <dgm:cxn modelId="{D3D551DB-7ADE-4BC4-AE33-AB0A3D2CAD1E}" type="presParOf" srcId="{CEED6D9A-04A1-4013-8A9C-7F3C1EA88855}" destId="{7A4001F8-1841-4826-A141-B716959DE3A5}" srcOrd="1" destOrd="0" presId="urn:microsoft.com/office/officeart/2005/8/layout/hierarchy4"/>
    <dgm:cxn modelId="{4EB01296-5B72-4AB2-AD1E-A7E9613F4BCF}" type="presParOf" srcId="{CEED6D9A-04A1-4013-8A9C-7F3C1EA88855}" destId="{B636A10E-9A02-4241-A5B7-4275E34F1C4A}" srcOrd="2" destOrd="0" presId="urn:microsoft.com/office/officeart/2005/8/layout/hierarchy4"/>
    <dgm:cxn modelId="{4ADBA9B0-0BEC-4584-A7F6-B9DCFE04151A}" type="presParOf" srcId="{B636A10E-9A02-4241-A5B7-4275E34F1C4A}" destId="{D8B159D6-75BF-4D23-81EF-9AD63DE90941}" srcOrd="0" destOrd="0" presId="urn:microsoft.com/office/officeart/2005/8/layout/hierarchy4"/>
    <dgm:cxn modelId="{02DCA370-F990-4232-A63F-883950DBA020}" type="presParOf" srcId="{D8B159D6-75BF-4D23-81EF-9AD63DE90941}" destId="{92716BD3-3E09-473B-ADE3-18AF8B39E2CD}" srcOrd="0" destOrd="0" presId="urn:microsoft.com/office/officeart/2005/8/layout/hierarchy4"/>
    <dgm:cxn modelId="{6AD96AD3-50CE-4B35-B125-6D4656ABCF8D}" type="presParOf" srcId="{D8B159D6-75BF-4D23-81EF-9AD63DE90941}" destId="{AA24CAAC-A207-4FF0-AEF8-9AD2FF1446F6}" srcOrd="1" destOrd="0" presId="urn:microsoft.com/office/officeart/2005/8/layout/hierarchy4"/>
    <dgm:cxn modelId="{57C93BC8-6CB9-45DE-9BE9-4292DDD30C1A}" type="presParOf" srcId="{BE32FA8B-7078-4ADB-B5C0-7CD6AA1E3302}" destId="{2F7AFC3D-37A5-44D2-8EA0-09D7BD981C9A}" srcOrd="3" destOrd="0" presId="urn:microsoft.com/office/officeart/2005/8/layout/hierarchy4"/>
    <dgm:cxn modelId="{C7E38D8A-D1B4-4181-9A4D-E56FC66E6DA8}" type="presParOf" srcId="{BE32FA8B-7078-4ADB-B5C0-7CD6AA1E3302}" destId="{EB7B46BE-F43B-4A1E-A669-F6C825738262}" srcOrd="4" destOrd="0" presId="urn:microsoft.com/office/officeart/2005/8/layout/hierarchy4"/>
    <dgm:cxn modelId="{9603EDB1-2FAC-41CD-9684-E003542BE042}" type="presParOf" srcId="{EB7B46BE-F43B-4A1E-A669-F6C825738262}" destId="{0DD1BF98-FBDB-45B5-B316-4FD42D21DF4F}" srcOrd="0" destOrd="0" presId="urn:microsoft.com/office/officeart/2005/8/layout/hierarchy4"/>
    <dgm:cxn modelId="{2FFA6897-FD18-4D8F-B1AE-32C0C62EA88C}" type="presParOf" srcId="{EB7B46BE-F43B-4A1E-A669-F6C825738262}" destId="{37DE613C-4717-4CFA-B98F-C28711672B0D}" srcOrd="1" destOrd="0" presId="urn:microsoft.com/office/officeart/2005/8/layout/hierarchy4"/>
    <dgm:cxn modelId="{50D4136F-A68E-4D6B-883E-7F34E77D6BFF}" type="presParOf" srcId="{EB7B46BE-F43B-4A1E-A669-F6C825738262}" destId="{9FC550D5-B102-4FE7-8DB4-D04CBBB0C7E4}" srcOrd="2" destOrd="0" presId="urn:microsoft.com/office/officeart/2005/8/layout/hierarchy4"/>
    <dgm:cxn modelId="{E90C7B41-56AA-4FCE-8F62-554B977E5E33}" type="presParOf" srcId="{9FC550D5-B102-4FE7-8DB4-D04CBBB0C7E4}" destId="{A3A10215-C023-4B61-9DD1-CE3FDB812CEB}" srcOrd="0" destOrd="0" presId="urn:microsoft.com/office/officeart/2005/8/layout/hierarchy4"/>
    <dgm:cxn modelId="{3D1A0EAC-F78A-41A5-AED4-8EA1284B9D26}" type="presParOf" srcId="{A3A10215-C023-4B61-9DD1-CE3FDB812CEB}" destId="{0BFDD33F-6CF3-4CD5-8EE5-513EC1B17424}" srcOrd="0" destOrd="0" presId="urn:microsoft.com/office/officeart/2005/8/layout/hierarchy4"/>
    <dgm:cxn modelId="{32C7AA2B-0C6F-4E68-9930-67AB46E733ED}" type="presParOf" srcId="{A3A10215-C023-4B61-9DD1-CE3FDB812CEB}" destId="{AE2BDA44-B1F5-4722-A82E-C0EADD553D57}" srcOrd="1" destOrd="0" presId="urn:microsoft.com/office/officeart/2005/8/layout/hierarchy4"/>
    <dgm:cxn modelId="{8E9BD297-5EFC-4457-A47C-8D8AB712C57C}" type="presParOf" srcId="{A3A10215-C023-4B61-9DD1-CE3FDB812CEB}" destId="{23786150-4A0F-4CAD-9BF8-2CF4EFC51B7B}" srcOrd="2" destOrd="0" presId="urn:microsoft.com/office/officeart/2005/8/layout/hierarchy4"/>
    <dgm:cxn modelId="{0A21365A-C764-40FE-BD5F-9E50107E2718}" type="presParOf" srcId="{23786150-4A0F-4CAD-9BF8-2CF4EFC51B7B}" destId="{DADA4FF1-9FF7-464B-A160-85E2006D66AB}" srcOrd="0" destOrd="0" presId="urn:microsoft.com/office/officeart/2005/8/layout/hierarchy4"/>
    <dgm:cxn modelId="{E942FE52-340F-49E7-9A1A-F5DED7B4E526}" type="presParOf" srcId="{DADA4FF1-9FF7-464B-A160-85E2006D66AB}" destId="{16AF53AE-A193-46B7-A8C5-B79B87F51423}" srcOrd="0" destOrd="0" presId="urn:microsoft.com/office/officeart/2005/8/layout/hierarchy4"/>
    <dgm:cxn modelId="{A821ACAC-8A23-4DCF-B1F4-7329A0716A21}" type="presParOf" srcId="{DADA4FF1-9FF7-464B-A160-85E2006D66AB}" destId="{F0F81DCE-BBAF-4448-8C06-FE929F6EFD50}" srcOrd="1" destOrd="0" presId="urn:microsoft.com/office/officeart/2005/8/layout/hierarchy4"/>
    <dgm:cxn modelId="{6E57C52F-49AD-4BA4-AD16-BAD5E2300215}" type="presParOf" srcId="{DADA4FF1-9FF7-464B-A160-85E2006D66AB}" destId="{C7882690-B9B4-4E7B-9A8D-7E4FA15239D1}" srcOrd="2" destOrd="0" presId="urn:microsoft.com/office/officeart/2005/8/layout/hierarchy4"/>
    <dgm:cxn modelId="{594F1405-8D89-40A1-8779-87E433003DEE}" type="presParOf" srcId="{C7882690-B9B4-4E7B-9A8D-7E4FA15239D1}" destId="{433655AD-A900-41AD-8F0F-3CD31838D7EE}" srcOrd="0" destOrd="0" presId="urn:microsoft.com/office/officeart/2005/8/layout/hierarchy4"/>
    <dgm:cxn modelId="{5D52424D-AFB2-4529-8210-435AA31FAE31}" type="presParOf" srcId="{433655AD-A900-41AD-8F0F-3CD31838D7EE}" destId="{E4327505-0C43-4871-8757-A50453A0C067}" srcOrd="0" destOrd="0" presId="urn:microsoft.com/office/officeart/2005/8/layout/hierarchy4"/>
    <dgm:cxn modelId="{3F5350D1-8226-46C1-9C97-81FDC3C3C3DF}" type="presParOf" srcId="{433655AD-A900-41AD-8F0F-3CD31838D7EE}" destId="{FA240637-8708-425C-AE8B-749787D27E7F}" srcOrd="1" destOrd="0" presId="urn:microsoft.com/office/officeart/2005/8/layout/hierarchy4"/>
    <dgm:cxn modelId="{E6B83BA2-4D40-4FAD-8508-9358DD0B6A4A}" type="presParOf" srcId="{433655AD-A900-41AD-8F0F-3CD31838D7EE}" destId="{66E87F13-839F-4F13-92F9-25D1DE1DBE89}" srcOrd="2" destOrd="0" presId="urn:microsoft.com/office/officeart/2005/8/layout/hierarchy4"/>
    <dgm:cxn modelId="{681D5662-88E0-4250-847E-2A0E4AD22A63}" type="presParOf" srcId="{66E87F13-839F-4F13-92F9-25D1DE1DBE89}" destId="{59E9A1C9-BF43-46B0-BA12-280660F3E0B5}" srcOrd="0" destOrd="0" presId="urn:microsoft.com/office/officeart/2005/8/layout/hierarchy4"/>
    <dgm:cxn modelId="{7FAB5089-DDE2-4E4E-B083-D98BEFF5306F}" type="presParOf" srcId="{59E9A1C9-BF43-46B0-BA12-280660F3E0B5}" destId="{26A96B2E-8431-4887-87F9-A88D05F1F01E}" srcOrd="0" destOrd="0" presId="urn:microsoft.com/office/officeart/2005/8/layout/hierarchy4"/>
    <dgm:cxn modelId="{875B5C3D-70AA-4FF6-8911-62D82E372BA7}" type="presParOf" srcId="{59E9A1C9-BF43-46B0-BA12-280660F3E0B5}" destId="{8C91A089-9E02-46C5-B968-BACB80AECC4C}" srcOrd="1" destOrd="0" presId="urn:microsoft.com/office/officeart/2005/8/layout/hierarchy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E075476-E9CA-4A59-A127-31223E8D37A1}" type="doc">
      <dgm:prSet loTypeId="urn:microsoft.com/office/officeart/2005/8/layout/hierarchy4" loCatId="list" qsTypeId="urn:microsoft.com/office/officeart/2005/8/quickstyle/simple1" qsCatId="simple" csTypeId="urn:microsoft.com/office/officeart/2005/8/colors/accent1_3" csCatId="accent1" phldr="1"/>
      <dgm:spPr/>
      <dgm:t>
        <a:bodyPr/>
        <a:lstStyle/>
        <a:p>
          <a:endParaRPr lang="ru-RU"/>
        </a:p>
      </dgm:t>
    </dgm:pt>
    <dgm:pt modelId="{946393D2-3BB5-4D19-BAF6-84B7339845C4}">
      <dgm:prSet phldrT="[Текст]" custT="1"/>
      <dgm:spPr>
        <a:solidFill>
          <a:schemeClr val="accent2"/>
        </a:solidFill>
      </dgm:spPr>
      <dgm:t>
        <a:bodyPr/>
        <a:lstStyle/>
        <a:p>
          <a:r>
            <a:rPr lang="ru-RU" sz="1400" b="1" dirty="0" smtClean="0">
              <a:solidFill>
                <a:schemeClr val="accent1">
                  <a:lumMod val="50000"/>
                </a:schemeClr>
              </a:solidFill>
              <a:latin typeface="Times New Roman" panose="02020603050405020304" pitchFamily="18" charset="0"/>
              <a:cs typeface="Times New Roman" panose="02020603050405020304" pitchFamily="18" charset="0"/>
            </a:rPr>
            <a:t>Достижение значений показателей (индикаторов) </a:t>
          </a:r>
          <a:endParaRPr lang="ru-RU" sz="1400" b="1" dirty="0">
            <a:solidFill>
              <a:schemeClr val="accent1">
                <a:lumMod val="50000"/>
              </a:schemeClr>
            </a:solidFill>
            <a:latin typeface="Times New Roman" panose="02020603050405020304" pitchFamily="18" charset="0"/>
            <a:cs typeface="Times New Roman" panose="02020603050405020304" pitchFamily="18" charset="0"/>
          </a:endParaRPr>
        </a:p>
      </dgm:t>
    </dgm:pt>
    <dgm:pt modelId="{6D4C3ED2-39E1-4137-9A50-9D8AF25F37D5}" type="parTrans" cxnId="{177B1604-DECB-437F-BD0A-A555EEF6E09F}">
      <dgm:prSet/>
      <dgm:spPr/>
      <dgm:t>
        <a:bodyPr/>
        <a:lstStyle/>
        <a:p>
          <a:endParaRPr lang="ru-RU" sz="1100" b="1">
            <a:latin typeface="Times New Roman" panose="02020603050405020304" pitchFamily="18" charset="0"/>
            <a:cs typeface="Times New Roman" panose="02020603050405020304" pitchFamily="18" charset="0"/>
          </a:endParaRPr>
        </a:p>
      </dgm:t>
    </dgm:pt>
    <dgm:pt modelId="{E900975D-4121-430B-8FA3-BEFE3EC45817}" type="sibTrans" cxnId="{177B1604-DECB-437F-BD0A-A555EEF6E09F}">
      <dgm:prSet/>
      <dgm:spPr/>
      <dgm:t>
        <a:bodyPr/>
        <a:lstStyle/>
        <a:p>
          <a:endParaRPr lang="ru-RU" sz="1100" b="1">
            <a:latin typeface="Times New Roman" panose="02020603050405020304" pitchFamily="18" charset="0"/>
            <a:cs typeface="Times New Roman" panose="02020603050405020304" pitchFamily="18" charset="0"/>
          </a:endParaRPr>
        </a:p>
      </dgm:t>
    </dgm:pt>
    <dgm:pt modelId="{5A6BA2F8-AB86-4FEA-9FCE-F9FA52A7F9A0}">
      <dgm:prSet phldrT="[Текст]"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2017 план</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6CA8BE2D-8B63-444F-91FB-8F9AAFFFD516}" type="parTrans" cxnId="{85E56FFB-E071-40C7-BFC1-E9508A75A379}">
      <dgm:prSet/>
      <dgm:spPr/>
      <dgm:t>
        <a:bodyPr/>
        <a:lstStyle/>
        <a:p>
          <a:endParaRPr lang="ru-RU" sz="1100" b="1">
            <a:latin typeface="Times New Roman" panose="02020603050405020304" pitchFamily="18" charset="0"/>
            <a:cs typeface="Times New Roman" panose="02020603050405020304" pitchFamily="18" charset="0"/>
          </a:endParaRPr>
        </a:p>
      </dgm:t>
    </dgm:pt>
    <dgm:pt modelId="{C6F24F42-97B0-4B65-A4C6-FEB3AD0E1596}" type="sibTrans" cxnId="{85E56FFB-E071-40C7-BFC1-E9508A75A379}">
      <dgm:prSet/>
      <dgm:spPr/>
      <dgm:t>
        <a:bodyPr/>
        <a:lstStyle/>
        <a:p>
          <a:endParaRPr lang="ru-RU" sz="1100" b="1">
            <a:latin typeface="Times New Roman" panose="02020603050405020304" pitchFamily="18" charset="0"/>
            <a:cs typeface="Times New Roman" panose="02020603050405020304" pitchFamily="18" charset="0"/>
          </a:endParaRPr>
        </a:p>
      </dgm:t>
    </dgm:pt>
    <dgm:pt modelId="{7711325B-E859-44FE-8B41-57F9AFDCA54B}">
      <dgm:prSet phldrT="[Текст]"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2017 факт</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2BF8A7FD-5B45-414F-8537-22861CA0057A}" type="parTrans" cxnId="{605000A8-E9A8-4E12-A1C8-8FA726E7C9AE}">
      <dgm:prSet/>
      <dgm:spPr/>
      <dgm:t>
        <a:bodyPr/>
        <a:lstStyle/>
        <a:p>
          <a:endParaRPr lang="ru-RU" sz="1100" b="1">
            <a:latin typeface="Times New Roman" panose="02020603050405020304" pitchFamily="18" charset="0"/>
            <a:cs typeface="Times New Roman" panose="02020603050405020304" pitchFamily="18" charset="0"/>
          </a:endParaRPr>
        </a:p>
      </dgm:t>
    </dgm:pt>
    <dgm:pt modelId="{A670FA7C-7403-44C0-BA19-83B2BA693E61}" type="sibTrans" cxnId="{605000A8-E9A8-4E12-A1C8-8FA726E7C9AE}">
      <dgm:prSet/>
      <dgm:spPr/>
      <dgm:t>
        <a:bodyPr/>
        <a:lstStyle/>
        <a:p>
          <a:endParaRPr lang="ru-RU" sz="1100" b="1">
            <a:latin typeface="Times New Roman" panose="02020603050405020304" pitchFamily="18" charset="0"/>
            <a:cs typeface="Times New Roman" panose="02020603050405020304" pitchFamily="18" charset="0"/>
          </a:endParaRPr>
        </a:p>
      </dgm:t>
    </dgm:pt>
    <dgm:pt modelId="{CD119780-6575-4106-AE5B-2CC6B48E5482}">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88,0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A99EC59D-97F4-424A-A28E-01E77005439E}" type="parTrans" cxnId="{7C2E5991-6D03-4679-BB46-318B01A66142}">
      <dgm:prSet/>
      <dgm:spPr/>
      <dgm:t>
        <a:bodyPr/>
        <a:lstStyle/>
        <a:p>
          <a:endParaRPr lang="ru-RU" sz="1100" b="1">
            <a:latin typeface="Times New Roman" panose="02020603050405020304" pitchFamily="18" charset="0"/>
            <a:cs typeface="Times New Roman" panose="02020603050405020304" pitchFamily="18" charset="0"/>
          </a:endParaRPr>
        </a:p>
      </dgm:t>
    </dgm:pt>
    <dgm:pt modelId="{3BBBAA4F-305C-4E5F-BBCB-DE1B8ED5978A}" type="sibTrans" cxnId="{7C2E5991-6D03-4679-BB46-318B01A66142}">
      <dgm:prSet/>
      <dgm:spPr/>
      <dgm:t>
        <a:bodyPr/>
        <a:lstStyle/>
        <a:p>
          <a:endParaRPr lang="ru-RU" sz="1100" b="1">
            <a:latin typeface="Times New Roman" panose="02020603050405020304" pitchFamily="18" charset="0"/>
            <a:cs typeface="Times New Roman" panose="02020603050405020304" pitchFamily="18" charset="0"/>
          </a:endParaRPr>
        </a:p>
      </dgm:t>
    </dgm:pt>
    <dgm:pt modelId="{B34B6A16-5EF9-4B63-A5E4-12B190B34880}">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88,0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3047CE4C-FF19-4B45-8312-79C9A6EA38F8}" type="parTrans" cxnId="{8F1F720A-D988-4739-9FFF-05E5C9E9A372}">
      <dgm:prSet/>
      <dgm:spPr/>
      <dgm:t>
        <a:bodyPr/>
        <a:lstStyle/>
        <a:p>
          <a:endParaRPr lang="ru-RU" sz="1100" b="1">
            <a:latin typeface="Times New Roman" panose="02020603050405020304" pitchFamily="18" charset="0"/>
            <a:cs typeface="Times New Roman" panose="02020603050405020304" pitchFamily="18" charset="0"/>
          </a:endParaRPr>
        </a:p>
      </dgm:t>
    </dgm:pt>
    <dgm:pt modelId="{844E05AD-2AB6-4319-9130-67827496C360}" type="sibTrans" cxnId="{8F1F720A-D988-4739-9FFF-05E5C9E9A372}">
      <dgm:prSet/>
      <dgm:spPr/>
      <dgm:t>
        <a:bodyPr/>
        <a:lstStyle/>
        <a:p>
          <a:endParaRPr lang="ru-RU" sz="1100" b="1">
            <a:latin typeface="Times New Roman" panose="02020603050405020304" pitchFamily="18" charset="0"/>
            <a:cs typeface="Times New Roman" panose="02020603050405020304" pitchFamily="18" charset="0"/>
          </a:endParaRPr>
        </a:p>
      </dgm:t>
    </dgm:pt>
    <dgm:pt modelId="{93520637-36B3-4AB9-B949-92D55141E733}">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126,8</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5E02305-DAD8-4809-8067-42DAD00486AD}" type="parTrans" cxnId="{63612CDA-BBAA-48D8-BF07-558BDAD747A0}">
      <dgm:prSet/>
      <dgm:spPr/>
      <dgm:t>
        <a:bodyPr/>
        <a:lstStyle/>
        <a:p>
          <a:endParaRPr lang="ru-RU" sz="1100" b="1">
            <a:latin typeface="Times New Roman" panose="02020603050405020304" pitchFamily="18" charset="0"/>
            <a:cs typeface="Times New Roman" panose="02020603050405020304" pitchFamily="18" charset="0"/>
          </a:endParaRPr>
        </a:p>
      </dgm:t>
    </dgm:pt>
    <dgm:pt modelId="{59CBCFDE-87C7-4CA0-895C-10567390C816}" type="sibTrans" cxnId="{63612CDA-BBAA-48D8-BF07-558BDAD747A0}">
      <dgm:prSet/>
      <dgm:spPr/>
      <dgm:t>
        <a:bodyPr/>
        <a:lstStyle/>
        <a:p>
          <a:endParaRPr lang="ru-RU" sz="1100" b="1">
            <a:latin typeface="Times New Roman" panose="02020603050405020304" pitchFamily="18" charset="0"/>
            <a:cs typeface="Times New Roman" panose="02020603050405020304" pitchFamily="18" charset="0"/>
          </a:endParaRPr>
        </a:p>
      </dgm:t>
    </dgm:pt>
    <dgm:pt modelId="{9A0A1B48-08CE-44F2-8C66-5814C06EE4CC}">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139,8</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29FE6CB6-1907-439D-BB9A-57865C4A7A77}" type="parTrans" cxnId="{B7EC6DDD-6433-44EC-9FD5-BD8BA88E6613}">
      <dgm:prSet/>
      <dgm:spPr/>
      <dgm:t>
        <a:bodyPr/>
        <a:lstStyle/>
        <a:p>
          <a:endParaRPr lang="ru-RU" sz="1100" b="1">
            <a:latin typeface="Times New Roman" panose="02020603050405020304" pitchFamily="18" charset="0"/>
            <a:cs typeface="Times New Roman" panose="02020603050405020304" pitchFamily="18" charset="0"/>
          </a:endParaRPr>
        </a:p>
      </dgm:t>
    </dgm:pt>
    <dgm:pt modelId="{26501B87-1556-4F1B-A703-D81F2BA2DB5B}" type="sibTrans" cxnId="{B7EC6DDD-6433-44EC-9FD5-BD8BA88E6613}">
      <dgm:prSet/>
      <dgm:spPr/>
      <dgm:t>
        <a:bodyPr/>
        <a:lstStyle/>
        <a:p>
          <a:endParaRPr lang="ru-RU" sz="1100" b="1">
            <a:latin typeface="Times New Roman" panose="02020603050405020304" pitchFamily="18" charset="0"/>
            <a:cs typeface="Times New Roman" panose="02020603050405020304" pitchFamily="18" charset="0"/>
          </a:endParaRPr>
        </a:p>
      </dgm:t>
    </dgm:pt>
    <dgm:pt modelId="{44367D81-039C-4579-8E09-66CAF90F5041}">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125,5</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67B6E404-88D1-4D88-A32E-7761881B20C7}" type="parTrans" cxnId="{0DC76281-AE6D-4D6E-81A2-1B2B3B2AF0AA}">
      <dgm:prSet/>
      <dgm:spPr/>
      <dgm:t>
        <a:bodyPr/>
        <a:lstStyle/>
        <a:p>
          <a:endParaRPr lang="ru-RU" sz="1100" b="1">
            <a:latin typeface="Times New Roman" panose="02020603050405020304" pitchFamily="18" charset="0"/>
            <a:cs typeface="Times New Roman" panose="02020603050405020304" pitchFamily="18" charset="0"/>
          </a:endParaRPr>
        </a:p>
      </dgm:t>
    </dgm:pt>
    <dgm:pt modelId="{F7E1C861-8795-4EA1-A76A-EE2CB6232346}" type="sibTrans" cxnId="{0DC76281-AE6D-4D6E-81A2-1B2B3B2AF0AA}">
      <dgm:prSet/>
      <dgm:spPr/>
      <dgm:t>
        <a:bodyPr/>
        <a:lstStyle/>
        <a:p>
          <a:endParaRPr lang="ru-RU" sz="1100" b="1">
            <a:latin typeface="Times New Roman" panose="02020603050405020304" pitchFamily="18" charset="0"/>
            <a:cs typeface="Times New Roman" panose="02020603050405020304" pitchFamily="18" charset="0"/>
          </a:endParaRPr>
        </a:p>
      </dgm:t>
    </dgm:pt>
    <dgm:pt modelId="{614AF9F2-E1A1-4D10-882A-EB6B0D669FCA}">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112,0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5B0591E8-42AF-40BA-A11A-3996F9B13E48}" type="parTrans" cxnId="{F1D9D270-AECF-4F03-87DB-1FE8BCAFEC8D}">
      <dgm:prSet/>
      <dgm:spPr/>
      <dgm:t>
        <a:bodyPr/>
        <a:lstStyle/>
        <a:p>
          <a:endParaRPr lang="ru-RU" sz="1100" b="1">
            <a:latin typeface="Times New Roman" panose="02020603050405020304" pitchFamily="18" charset="0"/>
            <a:cs typeface="Times New Roman" panose="02020603050405020304" pitchFamily="18" charset="0"/>
          </a:endParaRPr>
        </a:p>
      </dgm:t>
    </dgm:pt>
    <dgm:pt modelId="{A52C1518-95AA-4EDF-99FF-93D999EDDD4A}" type="sibTrans" cxnId="{F1D9D270-AECF-4F03-87DB-1FE8BCAFEC8D}">
      <dgm:prSet/>
      <dgm:spPr/>
      <dgm:t>
        <a:bodyPr/>
        <a:lstStyle/>
        <a:p>
          <a:endParaRPr lang="ru-RU" sz="1100" b="1">
            <a:latin typeface="Times New Roman" panose="02020603050405020304" pitchFamily="18" charset="0"/>
            <a:cs typeface="Times New Roman" panose="02020603050405020304" pitchFamily="18" charset="0"/>
          </a:endParaRPr>
        </a:p>
      </dgm:t>
    </dgm:pt>
    <dgm:pt modelId="{9C715FE5-31CA-4541-A958-D2C730C134E0}">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536A8C1B-37CE-4FCD-A098-830552423D53}" type="parTrans" cxnId="{3309F21D-4431-4903-BB3C-90427A73504C}">
      <dgm:prSet/>
      <dgm:spPr/>
      <dgm:t>
        <a:bodyPr/>
        <a:lstStyle/>
        <a:p>
          <a:endParaRPr lang="ru-RU" sz="1100" b="1">
            <a:latin typeface="Times New Roman" panose="02020603050405020304" pitchFamily="18" charset="0"/>
            <a:cs typeface="Times New Roman" panose="02020603050405020304" pitchFamily="18" charset="0"/>
          </a:endParaRPr>
        </a:p>
      </dgm:t>
    </dgm:pt>
    <dgm:pt modelId="{B132F376-D606-4DE2-9BBB-04499697516A}" type="sibTrans" cxnId="{3309F21D-4431-4903-BB3C-90427A73504C}">
      <dgm:prSet/>
      <dgm:spPr/>
      <dgm:t>
        <a:bodyPr/>
        <a:lstStyle/>
        <a:p>
          <a:endParaRPr lang="ru-RU" sz="1100" b="1">
            <a:latin typeface="Times New Roman" panose="02020603050405020304" pitchFamily="18" charset="0"/>
            <a:cs typeface="Times New Roman" panose="02020603050405020304" pitchFamily="18" charset="0"/>
          </a:endParaRPr>
        </a:p>
      </dgm:t>
    </dgm:pt>
    <dgm:pt modelId="{BE98D1AB-A280-4D0B-A815-73E57FD87EC3}">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10,4</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CDDECA34-9841-4A92-959B-4DB892243F64}" type="parTrans" cxnId="{15B242EC-11A3-40F7-B2A4-A7E917E37951}">
      <dgm:prSet/>
      <dgm:spPr/>
      <dgm:t>
        <a:bodyPr/>
        <a:lstStyle/>
        <a:p>
          <a:endParaRPr lang="ru-RU" sz="1100" b="1">
            <a:latin typeface="Times New Roman" panose="02020603050405020304" pitchFamily="18" charset="0"/>
            <a:cs typeface="Times New Roman" panose="02020603050405020304" pitchFamily="18" charset="0"/>
          </a:endParaRPr>
        </a:p>
      </dgm:t>
    </dgm:pt>
    <dgm:pt modelId="{2FD537BC-8C4D-4BAF-9555-CDCB9FCAC8F1}" type="sibTrans" cxnId="{15B242EC-11A3-40F7-B2A4-A7E917E37951}">
      <dgm:prSet/>
      <dgm:spPr/>
      <dgm:t>
        <a:bodyPr/>
        <a:lstStyle/>
        <a:p>
          <a:endParaRPr lang="ru-RU" sz="1100" b="1">
            <a:latin typeface="Times New Roman" panose="02020603050405020304" pitchFamily="18" charset="0"/>
            <a:cs typeface="Times New Roman" panose="02020603050405020304" pitchFamily="18" charset="0"/>
          </a:endParaRPr>
        </a:p>
      </dgm:t>
    </dgm:pt>
    <dgm:pt modelId="{62031802-0EE5-47DF-BB1F-2C84A19F6746}">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2018</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43DD85C8-BF2E-4808-BFA8-3211ED494E6D}" type="parTrans" cxnId="{C6FEAE20-8BA5-48CC-BD38-7150DFBE6AEC}">
      <dgm:prSet/>
      <dgm:spPr/>
      <dgm:t>
        <a:bodyPr/>
        <a:lstStyle/>
        <a:p>
          <a:endParaRPr lang="ru-RU">
            <a:latin typeface="Times New Roman" panose="02020603050405020304" pitchFamily="18" charset="0"/>
            <a:cs typeface="Times New Roman" panose="02020603050405020304" pitchFamily="18" charset="0"/>
          </a:endParaRPr>
        </a:p>
      </dgm:t>
    </dgm:pt>
    <dgm:pt modelId="{35694793-DDF3-4ECC-9AA3-AC178B8D026F}" type="sibTrans" cxnId="{C6FEAE20-8BA5-48CC-BD38-7150DFBE6AEC}">
      <dgm:prSet/>
      <dgm:spPr/>
      <dgm:t>
        <a:bodyPr/>
        <a:lstStyle/>
        <a:p>
          <a:endParaRPr lang="ru-RU">
            <a:latin typeface="Times New Roman" panose="02020603050405020304" pitchFamily="18" charset="0"/>
            <a:cs typeface="Times New Roman" panose="02020603050405020304" pitchFamily="18" charset="0"/>
          </a:endParaRPr>
        </a:p>
      </dgm:t>
    </dgm:pt>
    <dgm:pt modelId="{89E09F27-5F73-400B-AE18-4421B9895F64}">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2019</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16B02458-69C3-4316-A805-FC6C92C26552}" type="parTrans" cxnId="{A87D5022-47CD-4FFB-9BAD-37B8F3D26BB3}">
      <dgm:prSet/>
      <dgm:spPr/>
      <dgm:t>
        <a:bodyPr/>
        <a:lstStyle/>
        <a:p>
          <a:endParaRPr lang="ru-RU">
            <a:latin typeface="Times New Roman" panose="02020603050405020304" pitchFamily="18" charset="0"/>
            <a:cs typeface="Times New Roman" panose="02020603050405020304" pitchFamily="18" charset="0"/>
          </a:endParaRPr>
        </a:p>
      </dgm:t>
    </dgm:pt>
    <dgm:pt modelId="{FA1CF671-CE5A-43BE-A489-E153F0F8811C}" type="sibTrans" cxnId="{A87D5022-47CD-4FFB-9BAD-37B8F3D26BB3}">
      <dgm:prSet/>
      <dgm:spPr/>
      <dgm:t>
        <a:bodyPr/>
        <a:lstStyle/>
        <a:p>
          <a:endParaRPr lang="ru-RU">
            <a:latin typeface="Times New Roman" panose="02020603050405020304" pitchFamily="18" charset="0"/>
            <a:cs typeface="Times New Roman" panose="02020603050405020304" pitchFamily="18" charset="0"/>
          </a:endParaRPr>
        </a:p>
      </dgm:t>
    </dgm:pt>
    <dgm:pt modelId="{9E496AFB-5861-4A0B-A059-7AF344913280}">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2020</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6435703E-03C2-4EC2-8B8A-0AC2F1B8426B}" type="parTrans" cxnId="{23044D7B-7184-4077-9554-9305FEDD03E9}">
      <dgm:prSet/>
      <dgm:spPr/>
      <dgm:t>
        <a:bodyPr/>
        <a:lstStyle/>
        <a:p>
          <a:endParaRPr lang="ru-RU">
            <a:latin typeface="Times New Roman" panose="02020603050405020304" pitchFamily="18" charset="0"/>
            <a:cs typeface="Times New Roman" panose="02020603050405020304" pitchFamily="18" charset="0"/>
          </a:endParaRPr>
        </a:p>
      </dgm:t>
    </dgm:pt>
    <dgm:pt modelId="{7097F666-B696-4074-BF8E-24ADA840ED3B}" type="sibTrans" cxnId="{23044D7B-7184-4077-9554-9305FEDD03E9}">
      <dgm:prSet/>
      <dgm:spPr/>
      <dgm:t>
        <a:bodyPr/>
        <a:lstStyle/>
        <a:p>
          <a:endParaRPr lang="ru-RU">
            <a:latin typeface="Times New Roman" panose="02020603050405020304" pitchFamily="18" charset="0"/>
            <a:cs typeface="Times New Roman" panose="02020603050405020304" pitchFamily="18" charset="0"/>
          </a:endParaRPr>
        </a:p>
      </dgm:t>
    </dgm:pt>
    <dgm:pt modelId="{66E38241-E965-439E-997F-74C14C213F23}">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90,0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609CD11E-CAF4-4D39-A7D8-415A69AFCAA7}" type="parTrans" cxnId="{44D2D85A-6F4C-4ABC-8C2D-B28977898080}">
      <dgm:prSet/>
      <dgm:spPr/>
      <dgm:t>
        <a:bodyPr/>
        <a:lstStyle/>
        <a:p>
          <a:endParaRPr lang="ru-RU">
            <a:latin typeface="Times New Roman" panose="02020603050405020304" pitchFamily="18" charset="0"/>
            <a:cs typeface="Times New Roman" panose="02020603050405020304" pitchFamily="18" charset="0"/>
          </a:endParaRPr>
        </a:p>
      </dgm:t>
    </dgm:pt>
    <dgm:pt modelId="{4CC6C1EC-DF57-4C81-9B03-3A17304C52E6}" type="sibTrans" cxnId="{44D2D85A-6F4C-4ABC-8C2D-B28977898080}">
      <dgm:prSet/>
      <dgm:spPr/>
      <dgm:t>
        <a:bodyPr/>
        <a:lstStyle/>
        <a:p>
          <a:endParaRPr lang="ru-RU">
            <a:latin typeface="Times New Roman" panose="02020603050405020304" pitchFamily="18" charset="0"/>
            <a:cs typeface="Times New Roman" panose="02020603050405020304" pitchFamily="18" charset="0"/>
          </a:endParaRPr>
        </a:p>
      </dgm:t>
    </dgm:pt>
    <dgm:pt modelId="{D1936ACF-1E69-4953-BA37-9ADE2EF12E41}">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127,0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A530724B-D4A2-46C1-8717-7F7FB05E23A3}" type="parTrans" cxnId="{9D786EF0-2F4F-40F5-8C60-398E9181FD35}">
      <dgm:prSet/>
      <dgm:spPr/>
      <dgm:t>
        <a:bodyPr/>
        <a:lstStyle/>
        <a:p>
          <a:endParaRPr lang="ru-RU">
            <a:latin typeface="Times New Roman" panose="02020603050405020304" pitchFamily="18" charset="0"/>
            <a:cs typeface="Times New Roman" panose="02020603050405020304" pitchFamily="18" charset="0"/>
          </a:endParaRPr>
        </a:p>
      </dgm:t>
    </dgm:pt>
    <dgm:pt modelId="{7319F631-09B1-48CB-BAF7-8445C5AC1618}" type="sibTrans" cxnId="{9D786EF0-2F4F-40F5-8C60-398E9181FD35}">
      <dgm:prSet/>
      <dgm:spPr/>
      <dgm:t>
        <a:bodyPr/>
        <a:lstStyle/>
        <a:p>
          <a:endParaRPr lang="ru-RU">
            <a:latin typeface="Times New Roman" panose="02020603050405020304" pitchFamily="18" charset="0"/>
            <a:cs typeface="Times New Roman" panose="02020603050405020304" pitchFamily="18" charset="0"/>
          </a:endParaRPr>
        </a:p>
      </dgm:t>
    </dgm:pt>
    <dgm:pt modelId="{4E5A1869-57DF-4BD2-89F2-0FF412DDC036}">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115,0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2DD1E431-BE19-4798-89F6-2A2AA8604FD1}" type="parTrans" cxnId="{563B7135-C296-437E-86BC-71C9BF75CBD3}">
      <dgm:prSet/>
      <dgm:spPr/>
      <dgm:t>
        <a:bodyPr/>
        <a:lstStyle/>
        <a:p>
          <a:endParaRPr lang="ru-RU">
            <a:latin typeface="Times New Roman" panose="02020603050405020304" pitchFamily="18" charset="0"/>
            <a:cs typeface="Times New Roman" panose="02020603050405020304" pitchFamily="18" charset="0"/>
          </a:endParaRPr>
        </a:p>
      </dgm:t>
    </dgm:pt>
    <dgm:pt modelId="{1FD46F6E-8EE6-451E-A6B4-3FA6056BD416}" type="sibTrans" cxnId="{563B7135-C296-437E-86BC-71C9BF75CBD3}">
      <dgm:prSet/>
      <dgm:spPr/>
      <dgm:t>
        <a:bodyPr/>
        <a:lstStyle/>
        <a:p>
          <a:endParaRPr lang="ru-RU">
            <a:latin typeface="Times New Roman" panose="02020603050405020304" pitchFamily="18" charset="0"/>
            <a:cs typeface="Times New Roman" panose="02020603050405020304" pitchFamily="18" charset="0"/>
          </a:endParaRPr>
        </a:p>
      </dgm:t>
    </dgm:pt>
    <dgm:pt modelId="{F0AF63A1-E6C3-48D7-BA15-2982A4DC912D}">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15,0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DFC5A12C-CC91-4A63-8252-41799CA3AEAA}" type="parTrans" cxnId="{2E3A4B0A-C6F1-498B-A616-AF6C3935B080}">
      <dgm:prSet/>
      <dgm:spPr/>
      <dgm:t>
        <a:bodyPr/>
        <a:lstStyle/>
        <a:p>
          <a:endParaRPr lang="ru-RU">
            <a:latin typeface="Times New Roman" panose="02020603050405020304" pitchFamily="18" charset="0"/>
            <a:cs typeface="Times New Roman" panose="02020603050405020304" pitchFamily="18" charset="0"/>
          </a:endParaRPr>
        </a:p>
      </dgm:t>
    </dgm:pt>
    <dgm:pt modelId="{EA539CAD-DFF5-47A4-8411-B337C730B6B2}" type="sibTrans" cxnId="{2E3A4B0A-C6F1-498B-A616-AF6C3935B080}">
      <dgm:prSet/>
      <dgm:spPr/>
      <dgm:t>
        <a:bodyPr/>
        <a:lstStyle/>
        <a:p>
          <a:endParaRPr lang="ru-RU">
            <a:latin typeface="Times New Roman" panose="02020603050405020304" pitchFamily="18" charset="0"/>
            <a:cs typeface="Times New Roman" panose="02020603050405020304" pitchFamily="18" charset="0"/>
          </a:endParaRPr>
        </a:p>
      </dgm:t>
    </dgm:pt>
    <dgm:pt modelId="{D5544F4D-4FD2-41EE-A356-ABCAA534BCB5}">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90,0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BED13ABC-6FE3-4A0F-B363-3797DF01D994}" type="parTrans" cxnId="{BED1357D-2A03-4DBB-AF19-4EA3D0997E32}">
      <dgm:prSet/>
      <dgm:spPr/>
      <dgm:t>
        <a:bodyPr/>
        <a:lstStyle/>
        <a:p>
          <a:endParaRPr lang="ru-RU">
            <a:latin typeface="Times New Roman" panose="02020603050405020304" pitchFamily="18" charset="0"/>
            <a:cs typeface="Times New Roman" panose="02020603050405020304" pitchFamily="18" charset="0"/>
          </a:endParaRPr>
        </a:p>
      </dgm:t>
    </dgm:pt>
    <dgm:pt modelId="{D6C0D10C-0A55-4B4C-95CA-342CC713B4EA}" type="sibTrans" cxnId="{BED1357D-2A03-4DBB-AF19-4EA3D0997E32}">
      <dgm:prSet/>
      <dgm:spPr/>
      <dgm:t>
        <a:bodyPr/>
        <a:lstStyle/>
        <a:p>
          <a:endParaRPr lang="ru-RU">
            <a:latin typeface="Times New Roman" panose="02020603050405020304" pitchFamily="18" charset="0"/>
            <a:cs typeface="Times New Roman" panose="02020603050405020304" pitchFamily="18" charset="0"/>
          </a:endParaRPr>
        </a:p>
      </dgm:t>
    </dgm:pt>
    <dgm:pt modelId="{187C542A-BCFC-4BBB-8DCA-67690BE3FD29}">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127,5</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DE6EB8F-E86E-468D-9E31-3BEF22539EFA}" type="parTrans" cxnId="{A7625AB6-5CA8-4543-AFDF-3445626B95A7}">
      <dgm:prSet/>
      <dgm:spPr/>
      <dgm:t>
        <a:bodyPr/>
        <a:lstStyle/>
        <a:p>
          <a:endParaRPr lang="ru-RU">
            <a:latin typeface="Times New Roman" panose="02020603050405020304" pitchFamily="18" charset="0"/>
            <a:cs typeface="Times New Roman" panose="02020603050405020304" pitchFamily="18" charset="0"/>
          </a:endParaRPr>
        </a:p>
      </dgm:t>
    </dgm:pt>
    <dgm:pt modelId="{FA166069-510E-430D-ABBE-E1A2B09558CE}" type="sibTrans" cxnId="{A7625AB6-5CA8-4543-AFDF-3445626B95A7}">
      <dgm:prSet/>
      <dgm:spPr/>
      <dgm:t>
        <a:bodyPr/>
        <a:lstStyle/>
        <a:p>
          <a:endParaRPr lang="ru-RU">
            <a:latin typeface="Times New Roman" panose="02020603050405020304" pitchFamily="18" charset="0"/>
            <a:cs typeface="Times New Roman" panose="02020603050405020304" pitchFamily="18" charset="0"/>
          </a:endParaRPr>
        </a:p>
      </dgm:t>
    </dgm:pt>
    <dgm:pt modelId="{593C7C55-813E-4059-B734-EC61CD9C5CBC}">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116,0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7E9BED5-376D-4206-BC0B-A2BF002C0A67}" type="parTrans" cxnId="{08064794-7D33-4B3D-98EC-4C2F3CAB8822}">
      <dgm:prSet/>
      <dgm:spPr/>
      <dgm:t>
        <a:bodyPr/>
        <a:lstStyle/>
        <a:p>
          <a:endParaRPr lang="ru-RU">
            <a:latin typeface="Times New Roman" panose="02020603050405020304" pitchFamily="18" charset="0"/>
            <a:cs typeface="Times New Roman" panose="02020603050405020304" pitchFamily="18" charset="0"/>
          </a:endParaRPr>
        </a:p>
      </dgm:t>
    </dgm:pt>
    <dgm:pt modelId="{0D884A66-EF39-4789-A63B-3A3CBEB15D6A}" type="sibTrans" cxnId="{08064794-7D33-4B3D-98EC-4C2F3CAB8822}">
      <dgm:prSet/>
      <dgm:spPr/>
      <dgm:t>
        <a:bodyPr/>
        <a:lstStyle/>
        <a:p>
          <a:endParaRPr lang="ru-RU">
            <a:latin typeface="Times New Roman" panose="02020603050405020304" pitchFamily="18" charset="0"/>
            <a:cs typeface="Times New Roman" panose="02020603050405020304" pitchFamily="18" charset="0"/>
          </a:endParaRPr>
        </a:p>
      </dgm:t>
    </dgm:pt>
    <dgm:pt modelId="{9E15771F-F540-4F32-ACD6-56CFD707E80B}">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15,0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E70BBB04-FC5B-4B12-959F-7F02FDB52BBE}" type="parTrans" cxnId="{9A5E90C4-6511-4923-BB87-9C452263074C}">
      <dgm:prSet/>
      <dgm:spPr/>
      <dgm:t>
        <a:bodyPr/>
        <a:lstStyle/>
        <a:p>
          <a:endParaRPr lang="ru-RU">
            <a:latin typeface="Times New Roman" panose="02020603050405020304" pitchFamily="18" charset="0"/>
            <a:cs typeface="Times New Roman" panose="02020603050405020304" pitchFamily="18" charset="0"/>
          </a:endParaRPr>
        </a:p>
      </dgm:t>
    </dgm:pt>
    <dgm:pt modelId="{EC763716-B14D-403A-A4A7-216861E00C47}" type="sibTrans" cxnId="{9A5E90C4-6511-4923-BB87-9C452263074C}">
      <dgm:prSet/>
      <dgm:spPr/>
      <dgm:t>
        <a:bodyPr/>
        <a:lstStyle/>
        <a:p>
          <a:endParaRPr lang="ru-RU">
            <a:latin typeface="Times New Roman" panose="02020603050405020304" pitchFamily="18" charset="0"/>
            <a:cs typeface="Times New Roman" panose="02020603050405020304" pitchFamily="18" charset="0"/>
          </a:endParaRPr>
        </a:p>
      </dgm:t>
    </dgm:pt>
    <dgm:pt modelId="{BDDF592B-1C58-40EE-9108-0DC798BB2F08}">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90,0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B756F4C0-E80B-4D51-98DD-9ED456BC9850}" type="parTrans" cxnId="{BCC1FE31-0246-43DC-9367-3E68D1580877}">
      <dgm:prSet/>
      <dgm:spPr/>
      <dgm:t>
        <a:bodyPr/>
        <a:lstStyle/>
        <a:p>
          <a:endParaRPr lang="ru-RU">
            <a:latin typeface="Times New Roman" panose="02020603050405020304" pitchFamily="18" charset="0"/>
            <a:cs typeface="Times New Roman" panose="02020603050405020304" pitchFamily="18" charset="0"/>
          </a:endParaRPr>
        </a:p>
      </dgm:t>
    </dgm:pt>
    <dgm:pt modelId="{A8539F8F-5449-4F69-9D5B-CD73E9384FB2}" type="sibTrans" cxnId="{BCC1FE31-0246-43DC-9367-3E68D1580877}">
      <dgm:prSet/>
      <dgm:spPr/>
      <dgm:t>
        <a:bodyPr/>
        <a:lstStyle/>
        <a:p>
          <a:endParaRPr lang="ru-RU">
            <a:latin typeface="Times New Roman" panose="02020603050405020304" pitchFamily="18" charset="0"/>
            <a:cs typeface="Times New Roman" panose="02020603050405020304" pitchFamily="18" charset="0"/>
          </a:endParaRPr>
        </a:p>
      </dgm:t>
    </dgm:pt>
    <dgm:pt modelId="{1B20A584-E8E7-451F-84AF-E95BD5B40EA1}">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128,0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7E48482B-E88A-45F7-BC59-A70F71B3034D}" type="parTrans" cxnId="{DF667443-0DAC-4B0C-935A-F0465B69CBFB}">
      <dgm:prSet/>
      <dgm:spPr/>
      <dgm:t>
        <a:bodyPr/>
        <a:lstStyle/>
        <a:p>
          <a:endParaRPr lang="ru-RU">
            <a:latin typeface="Times New Roman" panose="02020603050405020304" pitchFamily="18" charset="0"/>
            <a:cs typeface="Times New Roman" panose="02020603050405020304" pitchFamily="18" charset="0"/>
          </a:endParaRPr>
        </a:p>
      </dgm:t>
    </dgm:pt>
    <dgm:pt modelId="{1F3B44A3-41F0-4FE2-8FE9-2EEC4DC3DA9C}" type="sibTrans" cxnId="{DF667443-0DAC-4B0C-935A-F0465B69CBFB}">
      <dgm:prSet/>
      <dgm:spPr/>
      <dgm:t>
        <a:bodyPr/>
        <a:lstStyle/>
        <a:p>
          <a:endParaRPr lang="ru-RU">
            <a:latin typeface="Times New Roman" panose="02020603050405020304" pitchFamily="18" charset="0"/>
            <a:cs typeface="Times New Roman" panose="02020603050405020304" pitchFamily="18" charset="0"/>
          </a:endParaRPr>
        </a:p>
      </dgm:t>
    </dgm:pt>
    <dgm:pt modelId="{DF86BB99-07F8-490F-B6E9-4F22F5A8A955}">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smtClean="0">
              <a:solidFill>
                <a:schemeClr val="tx1"/>
              </a:solidFill>
              <a:latin typeface="Times New Roman" panose="02020603050405020304" pitchFamily="18" charset="0"/>
              <a:cs typeface="Times New Roman" panose="02020603050405020304" pitchFamily="18" charset="0"/>
            </a:rPr>
            <a:t>117,0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C985FE44-C5E5-4D58-805E-13170B646D27}" type="parTrans" cxnId="{E90B9AD5-6B9D-460A-B8D4-0169929EE8C4}">
      <dgm:prSet/>
      <dgm:spPr/>
      <dgm:t>
        <a:bodyPr/>
        <a:lstStyle/>
        <a:p>
          <a:endParaRPr lang="ru-RU">
            <a:latin typeface="Times New Roman" panose="02020603050405020304" pitchFamily="18" charset="0"/>
            <a:cs typeface="Times New Roman" panose="02020603050405020304" pitchFamily="18" charset="0"/>
          </a:endParaRPr>
        </a:p>
      </dgm:t>
    </dgm:pt>
    <dgm:pt modelId="{38C2B751-10AB-424B-8533-370958D28C0F}" type="sibTrans" cxnId="{E90B9AD5-6B9D-460A-B8D4-0169929EE8C4}">
      <dgm:prSet/>
      <dgm:spPr/>
      <dgm:t>
        <a:bodyPr/>
        <a:lstStyle/>
        <a:p>
          <a:endParaRPr lang="ru-RU">
            <a:latin typeface="Times New Roman" panose="02020603050405020304" pitchFamily="18" charset="0"/>
            <a:cs typeface="Times New Roman" panose="02020603050405020304" pitchFamily="18" charset="0"/>
          </a:endParaRPr>
        </a:p>
      </dgm:t>
    </dgm:pt>
    <dgm:pt modelId="{04C3AC0E-965B-48C1-827A-5D93B22D2057}">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15,0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0CE8D822-733A-4BA8-B539-C3F84FDFC933}" type="parTrans" cxnId="{F48F33E0-C1C5-4342-8DCC-7C57E3E3B48C}">
      <dgm:prSet/>
      <dgm:spPr/>
      <dgm:t>
        <a:bodyPr/>
        <a:lstStyle/>
        <a:p>
          <a:endParaRPr lang="ru-RU">
            <a:latin typeface="Times New Roman" panose="02020603050405020304" pitchFamily="18" charset="0"/>
            <a:cs typeface="Times New Roman" panose="02020603050405020304" pitchFamily="18" charset="0"/>
          </a:endParaRPr>
        </a:p>
      </dgm:t>
    </dgm:pt>
    <dgm:pt modelId="{1AF301AF-4DFB-4C78-9067-8B4C4FDC04D9}" type="sibTrans" cxnId="{F48F33E0-C1C5-4342-8DCC-7C57E3E3B48C}">
      <dgm:prSet/>
      <dgm:spPr/>
      <dgm:t>
        <a:bodyPr/>
        <a:lstStyle/>
        <a:p>
          <a:endParaRPr lang="ru-RU">
            <a:latin typeface="Times New Roman" panose="02020603050405020304" pitchFamily="18" charset="0"/>
            <a:cs typeface="Times New Roman" panose="02020603050405020304" pitchFamily="18" charset="0"/>
          </a:endParaRPr>
        </a:p>
      </dgm:t>
    </dgm:pt>
    <dgm:pt modelId="{25DDEEC2-9BA5-4367-BB24-33CAA47BBC09}" type="pres">
      <dgm:prSet presAssocID="{CE075476-E9CA-4A59-A127-31223E8D37A1}" presName="Name0" presStyleCnt="0">
        <dgm:presLayoutVars>
          <dgm:chPref val="1"/>
          <dgm:dir/>
          <dgm:animOne val="branch"/>
          <dgm:animLvl val="lvl"/>
          <dgm:resizeHandles/>
        </dgm:presLayoutVars>
      </dgm:prSet>
      <dgm:spPr/>
      <dgm:t>
        <a:bodyPr/>
        <a:lstStyle/>
        <a:p>
          <a:endParaRPr lang="ru-RU"/>
        </a:p>
      </dgm:t>
    </dgm:pt>
    <dgm:pt modelId="{87933F1B-038B-4A5D-83E8-61DBF60EC4B3}" type="pres">
      <dgm:prSet presAssocID="{946393D2-3BB5-4D19-BAF6-84B7339845C4}" presName="vertOne" presStyleCnt="0"/>
      <dgm:spPr/>
      <dgm:t>
        <a:bodyPr/>
        <a:lstStyle/>
        <a:p>
          <a:endParaRPr lang="ru-RU"/>
        </a:p>
      </dgm:t>
    </dgm:pt>
    <dgm:pt modelId="{9DF12F5D-797B-4C71-93F7-7C835BFF7982}" type="pres">
      <dgm:prSet presAssocID="{946393D2-3BB5-4D19-BAF6-84B7339845C4}" presName="txOne" presStyleLbl="node0" presStyleIdx="0" presStyleCnt="1" custScaleY="151564">
        <dgm:presLayoutVars>
          <dgm:chPref val="3"/>
        </dgm:presLayoutVars>
      </dgm:prSet>
      <dgm:spPr/>
      <dgm:t>
        <a:bodyPr/>
        <a:lstStyle/>
        <a:p>
          <a:endParaRPr lang="ru-RU"/>
        </a:p>
      </dgm:t>
    </dgm:pt>
    <dgm:pt modelId="{BB51C614-670C-40C7-BCBD-B3150FB090FB}" type="pres">
      <dgm:prSet presAssocID="{946393D2-3BB5-4D19-BAF6-84B7339845C4}" presName="parTransOne" presStyleCnt="0"/>
      <dgm:spPr/>
      <dgm:t>
        <a:bodyPr/>
        <a:lstStyle/>
        <a:p>
          <a:endParaRPr lang="ru-RU"/>
        </a:p>
      </dgm:t>
    </dgm:pt>
    <dgm:pt modelId="{B74154C5-AFFE-498C-8E4C-911D7456AC97}" type="pres">
      <dgm:prSet presAssocID="{946393D2-3BB5-4D19-BAF6-84B7339845C4}" presName="horzOne" presStyleCnt="0"/>
      <dgm:spPr/>
      <dgm:t>
        <a:bodyPr/>
        <a:lstStyle/>
        <a:p>
          <a:endParaRPr lang="ru-RU"/>
        </a:p>
      </dgm:t>
    </dgm:pt>
    <dgm:pt modelId="{AA6E5317-C9D5-49D6-9218-04A9A8CDF9E8}" type="pres">
      <dgm:prSet presAssocID="{5A6BA2F8-AB86-4FEA-9FCE-F9FA52A7F9A0}" presName="vertTwo" presStyleCnt="0"/>
      <dgm:spPr/>
      <dgm:t>
        <a:bodyPr/>
        <a:lstStyle/>
        <a:p>
          <a:endParaRPr lang="ru-RU"/>
        </a:p>
      </dgm:t>
    </dgm:pt>
    <dgm:pt modelId="{EFD09625-1EEB-463A-9D51-52F09A5E039B}" type="pres">
      <dgm:prSet presAssocID="{5A6BA2F8-AB86-4FEA-9FCE-F9FA52A7F9A0}" presName="txTwo" presStyleLbl="node2" presStyleIdx="0" presStyleCnt="5">
        <dgm:presLayoutVars>
          <dgm:chPref val="3"/>
        </dgm:presLayoutVars>
      </dgm:prSet>
      <dgm:spPr/>
      <dgm:t>
        <a:bodyPr/>
        <a:lstStyle/>
        <a:p>
          <a:endParaRPr lang="ru-RU"/>
        </a:p>
      </dgm:t>
    </dgm:pt>
    <dgm:pt modelId="{D65A41FF-7035-4133-9240-517AEBC67369}" type="pres">
      <dgm:prSet presAssocID="{5A6BA2F8-AB86-4FEA-9FCE-F9FA52A7F9A0}" presName="parTransTwo" presStyleCnt="0"/>
      <dgm:spPr/>
      <dgm:t>
        <a:bodyPr/>
        <a:lstStyle/>
        <a:p>
          <a:endParaRPr lang="ru-RU"/>
        </a:p>
      </dgm:t>
    </dgm:pt>
    <dgm:pt modelId="{ED986375-36F5-4143-A5F0-85653599471E}" type="pres">
      <dgm:prSet presAssocID="{5A6BA2F8-AB86-4FEA-9FCE-F9FA52A7F9A0}" presName="horzTwo" presStyleCnt="0"/>
      <dgm:spPr/>
      <dgm:t>
        <a:bodyPr/>
        <a:lstStyle/>
        <a:p>
          <a:endParaRPr lang="ru-RU"/>
        </a:p>
      </dgm:t>
    </dgm:pt>
    <dgm:pt modelId="{38B1749F-89AF-4F8A-BC98-0405C2387238}" type="pres">
      <dgm:prSet presAssocID="{CD119780-6575-4106-AE5B-2CC6B48E5482}" presName="vertThree" presStyleCnt="0"/>
      <dgm:spPr/>
    </dgm:pt>
    <dgm:pt modelId="{08E3CF47-3B57-413E-AF74-8CA250B8998B}" type="pres">
      <dgm:prSet presAssocID="{CD119780-6575-4106-AE5B-2CC6B48E5482}" presName="txThree" presStyleLbl="node3" presStyleIdx="0" presStyleCnt="5">
        <dgm:presLayoutVars>
          <dgm:chPref val="3"/>
        </dgm:presLayoutVars>
      </dgm:prSet>
      <dgm:spPr/>
      <dgm:t>
        <a:bodyPr/>
        <a:lstStyle/>
        <a:p>
          <a:endParaRPr lang="ru-RU"/>
        </a:p>
      </dgm:t>
    </dgm:pt>
    <dgm:pt modelId="{D13C370C-622F-409C-9504-EC28566F8635}" type="pres">
      <dgm:prSet presAssocID="{CD119780-6575-4106-AE5B-2CC6B48E5482}" presName="parTransThree" presStyleCnt="0"/>
      <dgm:spPr/>
    </dgm:pt>
    <dgm:pt modelId="{25FA29A3-BF26-4AAB-B4C0-89D7084C42E8}" type="pres">
      <dgm:prSet presAssocID="{CD119780-6575-4106-AE5B-2CC6B48E5482}" presName="horzThree" presStyleCnt="0"/>
      <dgm:spPr/>
    </dgm:pt>
    <dgm:pt modelId="{25C7D557-F0AE-4C4E-8B80-BC2468777DC6}" type="pres">
      <dgm:prSet presAssocID="{93520637-36B3-4AB9-B949-92D55141E733}" presName="vertFour" presStyleCnt="0">
        <dgm:presLayoutVars>
          <dgm:chPref val="3"/>
        </dgm:presLayoutVars>
      </dgm:prSet>
      <dgm:spPr/>
      <dgm:t>
        <a:bodyPr/>
        <a:lstStyle/>
        <a:p>
          <a:endParaRPr lang="ru-RU"/>
        </a:p>
      </dgm:t>
    </dgm:pt>
    <dgm:pt modelId="{8E7E2D4A-62E6-4A23-A5DD-552A63903B64}" type="pres">
      <dgm:prSet presAssocID="{93520637-36B3-4AB9-B949-92D55141E733}" presName="txFour" presStyleLbl="node4" presStyleIdx="0" presStyleCnt="15">
        <dgm:presLayoutVars>
          <dgm:chPref val="3"/>
        </dgm:presLayoutVars>
      </dgm:prSet>
      <dgm:spPr/>
      <dgm:t>
        <a:bodyPr/>
        <a:lstStyle/>
        <a:p>
          <a:endParaRPr lang="ru-RU"/>
        </a:p>
      </dgm:t>
    </dgm:pt>
    <dgm:pt modelId="{9B983630-5D09-45D7-92AD-109BAA43CF48}" type="pres">
      <dgm:prSet presAssocID="{93520637-36B3-4AB9-B949-92D55141E733}" presName="parTransFour" presStyleCnt="0"/>
      <dgm:spPr/>
      <dgm:t>
        <a:bodyPr/>
        <a:lstStyle/>
        <a:p>
          <a:endParaRPr lang="ru-RU"/>
        </a:p>
      </dgm:t>
    </dgm:pt>
    <dgm:pt modelId="{B338BAF6-59FE-4215-B697-18ED9B1E550D}" type="pres">
      <dgm:prSet presAssocID="{93520637-36B3-4AB9-B949-92D55141E733}" presName="horzFour" presStyleCnt="0"/>
      <dgm:spPr/>
      <dgm:t>
        <a:bodyPr/>
        <a:lstStyle/>
        <a:p>
          <a:endParaRPr lang="ru-RU"/>
        </a:p>
      </dgm:t>
    </dgm:pt>
    <dgm:pt modelId="{C2D8D153-FBF9-44C5-B447-F4BF501D8FA1}" type="pres">
      <dgm:prSet presAssocID="{44367D81-039C-4579-8E09-66CAF90F5041}" presName="vertFour" presStyleCnt="0">
        <dgm:presLayoutVars>
          <dgm:chPref val="3"/>
        </dgm:presLayoutVars>
      </dgm:prSet>
      <dgm:spPr/>
      <dgm:t>
        <a:bodyPr/>
        <a:lstStyle/>
        <a:p>
          <a:endParaRPr lang="ru-RU"/>
        </a:p>
      </dgm:t>
    </dgm:pt>
    <dgm:pt modelId="{085136A3-D02F-461C-B31C-FD1D69D16759}" type="pres">
      <dgm:prSet presAssocID="{44367D81-039C-4579-8E09-66CAF90F5041}" presName="txFour" presStyleLbl="node4" presStyleIdx="1" presStyleCnt="15">
        <dgm:presLayoutVars>
          <dgm:chPref val="3"/>
        </dgm:presLayoutVars>
      </dgm:prSet>
      <dgm:spPr/>
      <dgm:t>
        <a:bodyPr/>
        <a:lstStyle/>
        <a:p>
          <a:endParaRPr lang="ru-RU"/>
        </a:p>
      </dgm:t>
    </dgm:pt>
    <dgm:pt modelId="{DCA6CF81-D743-4AD3-A3A1-3DF9D9BFBC77}" type="pres">
      <dgm:prSet presAssocID="{44367D81-039C-4579-8E09-66CAF90F5041}" presName="parTransFour" presStyleCnt="0"/>
      <dgm:spPr/>
      <dgm:t>
        <a:bodyPr/>
        <a:lstStyle/>
        <a:p>
          <a:endParaRPr lang="ru-RU"/>
        </a:p>
      </dgm:t>
    </dgm:pt>
    <dgm:pt modelId="{8A9FECDA-0971-4926-9F35-6C36E65B14A9}" type="pres">
      <dgm:prSet presAssocID="{44367D81-039C-4579-8E09-66CAF90F5041}" presName="horzFour" presStyleCnt="0"/>
      <dgm:spPr/>
      <dgm:t>
        <a:bodyPr/>
        <a:lstStyle/>
        <a:p>
          <a:endParaRPr lang="ru-RU"/>
        </a:p>
      </dgm:t>
    </dgm:pt>
    <dgm:pt modelId="{4A1D7939-C139-4889-AA8A-C0FC12630CEE}" type="pres">
      <dgm:prSet presAssocID="{9C715FE5-31CA-4541-A958-D2C730C134E0}" presName="vertFour" presStyleCnt="0">
        <dgm:presLayoutVars>
          <dgm:chPref val="3"/>
        </dgm:presLayoutVars>
      </dgm:prSet>
      <dgm:spPr/>
      <dgm:t>
        <a:bodyPr/>
        <a:lstStyle/>
        <a:p>
          <a:endParaRPr lang="ru-RU"/>
        </a:p>
      </dgm:t>
    </dgm:pt>
    <dgm:pt modelId="{2BC9EB28-F68D-4321-836D-A642C2C0DAB1}" type="pres">
      <dgm:prSet presAssocID="{9C715FE5-31CA-4541-A958-D2C730C134E0}" presName="txFour" presStyleLbl="node4" presStyleIdx="2" presStyleCnt="15">
        <dgm:presLayoutVars>
          <dgm:chPref val="3"/>
        </dgm:presLayoutVars>
      </dgm:prSet>
      <dgm:spPr/>
      <dgm:t>
        <a:bodyPr/>
        <a:lstStyle/>
        <a:p>
          <a:endParaRPr lang="ru-RU"/>
        </a:p>
      </dgm:t>
    </dgm:pt>
    <dgm:pt modelId="{7F93EC46-9C8D-4119-8F52-CCFA2BE3D856}" type="pres">
      <dgm:prSet presAssocID="{9C715FE5-31CA-4541-A958-D2C730C134E0}" presName="horzFour" presStyleCnt="0"/>
      <dgm:spPr/>
      <dgm:t>
        <a:bodyPr/>
        <a:lstStyle/>
        <a:p>
          <a:endParaRPr lang="ru-RU"/>
        </a:p>
      </dgm:t>
    </dgm:pt>
    <dgm:pt modelId="{694C6A3E-E1B4-4940-ABED-A0BE47161CCE}" type="pres">
      <dgm:prSet presAssocID="{C6F24F42-97B0-4B65-A4C6-FEB3AD0E1596}" presName="sibSpaceTwo" presStyleCnt="0"/>
      <dgm:spPr/>
      <dgm:t>
        <a:bodyPr/>
        <a:lstStyle/>
        <a:p>
          <a:endParaRPr lang="ru-RU"/>
        </a:p>
      </dgm:t>
    </dgm:pt>
    <dgm:pt modelId="{22BDFE06-8D1B-4C76-8FF0-2DABD4B35522}" type="pres">
      <dgm:prSet presAssocID="{7711325B-E859-44FE-8B41-57F9AFDCA54B}" presName="vertTwo" presStyleCnt="0"/>
      <dgm:spPr/>
      <dgm:t>
        <a:bodyPr/>
        <a:lstStyle/>
        <a:p>
          <a:endParaRPr lang="ru-RU"/>
        </a:p>
      </dgm:t>
    </dgm:pt>
    <dgm:pt modelId="{576C6983-4618-426C-8177-DEA9FE3AC4EB}" type="pres">
      <dgm:prSet presAssocID="{7711325B-E859-44FE-8B41-57F9AFDCA54B}" presName="txTwo" presStyleLbl="node2" presStyleIdx="1" presStyleCnt="5">
        <dgm:presLayoutVars>
          <dgm:chPref val="3"/>
        </dgm:presLayoutVars>
      </dgm:prSet>
      <dgm:spPr/>
      <dgm:t>
        <a:bodyPr/>
        <a:lstStyle/>
        <a:p>
          <a:endParaRPr lang="ru-RU"/>
        </a:p>
      </dgm:t>
    </dgm:pt>
    <dgm:pt modelId="{498D5BED-6816-45E0-A418-8DCFF49902AF}" type="pres">
      <dgm:prSet presAssocID="{7711325B-E859-44FE-8B41-57F9AFDCA54B}" presName="parTransTwo" presStyleCnt="0"/>
      <dgm:spPr/>
      <dgm:t>
        <a:bodyPr/>
        <a:lstStyle/>
        <a:p>
          <a:endParaRPr lang="ru-RU"/>
        </a:p>
      </dgm:t>
    </dgm:pt>
    <dgm:pt modelId="{508A389B-C0F5-43D4-BD46-7C9F058EB2F7}" type="pres">
      <dgm:prSet presAssocID="{7711325B-E859-44FE-8B41-57F9AFDCA54B}" presName="horzTwo" presStyleCnt="0"/>
      <dgm:spPr/>
      <dgm:t>
        <a:bodyPr/>
        <a:lstStyle/>
        <a:p>
          <a:endParaRPr lang="ru-RU"/>
        </a:p>
      </dgm:t>
    </dgm:pt>
    <dgm:pt modelId="{A644AD33-E417-429A-9E91-F1252963FCFB}" type="pres">
      <dgm:prSet presAssocID="{B34B6A16-5EF9-4B63-A5E4-12B190B34880}" presName="vertThree" presStyleCnt="0"/>
      <dgm:spPr/>
    </dgm:pt>
    <dgm:pt modelId="{C5CFBDE9-676A-4F97-89D1-A3ED5ACC7AD4}" type="pres">
      <dgm:prSet presAssocID="{B34B6A16-5EF9-4B63-A5E4-12B190B34880}" presName="txThree" presStyleLbl="node3" presStyleIdx="1" presStyleCnt="5">
        <dgm:presLayoutVars>
          <dgm:chPref val="3"/>
        </dgm:presLayoutVars>
      </dgm:prSet>
      <dgm:spPr/>
      <dgm:t>
        <a:bodyPr/>
        <a:lstStyle/>
        <a:p>
          <a:endParaRPr lang="ru-RU"/>
        </a:p>
      </dgm:t>
    </dgm:pt>
    <dgm:pt modelId="{E25D1E64-A812-4515-8E90-18B34B444FC6}" type="pres">
      <dgm:prSet presAssocID="{B34B6A16-5EF9-4B63-A5E4-12B190B34880}" presName="parTransThree" presStyleCnt="0"/>
      <dgm:spPr/>
    </dgm:pt>
    <dgm:pt modelId="{04E945F9-7064-45EE-A30C-EE8167A9579A}" type="pres">
      <dgm:prSet presAssocID="{B34B6A16-5EF9-4B63-A5E4-12B190B34880}" presName="horzThree" presStyleCnt="0"/>
      <dgm:spPr/>
    </dgm:pt>
    <dgm:pt modelId="{5106FDE3-AC3E-4615-8C4F-829EABC2C26C}" type="pres">
      <dgm:prSet presAssocID="{9A0A1B48-08CE-44F2-8C66-5814C06EE4CC}" presName="vertFour" presStyleCnt="0">
        <dgm:presLayoutVars>
          <dgm:chPref val="3"/>
        </dgm:presLayoutVars>
      </dgm:prSet>
      <dgm:spPr/>
      <dgm:t>
        <a:bodyPr/>
        <a:lstStyle/>
        <a:p>
          <a:endParaRPr lang="ru-RU"/>
        </a:p>
      </dgm:t>
    </dgm:pt>
    <dgm:pt modelId="{41590EE3-70B4-4E0E-8D44-18EF1FD97F2E}" type="pres">
      <dgm:prSet presAssocID="{9A0A1B48-08CE-44F2-8C66-5814C06EE4CC}" presName="txFour" presStyleLbl="node4" presStyleIdx="3" presStyleCnt="15">
        <dgm:presLayoutVars>
          <dgm:chPref val="3"/>
        </dgm:presLayoutVars>
      </dgm:prSet>
      <dgm:spPr/>
      <dgm:t>
        <a:bodyPr/>
        <a:lstStyle/>
        <a:p>
          <a:endParaRPr lang="ru-RU"/>
        </a:p>
      </dgm:t>
    </dgm:pt>
    <dgm:pt modelId="{58DAA9F4-0E18-4F78-BD4F-92D296477D35}" type="pres">
      <dgm:prSet presAssocID="{9A0A1B48-08CE-44F2-8C66-5814C06EE4CC}" presName="parTransFour" presStyleCnt="0"/>
      <dgm:spPr/>
      <dgm:t>
        <a:bodyPr/>
        <a:lstStyle/>
        <a:p>
          <a:endParaRPr lang="ru-RU"/>
        </a:p>
      </dgm:t>
    </dgm:pt>
    <dgm:pt modelId="{D1A4E4BA-FB74-44DD-88E4-672303AAC4FA}" type="pres">
      <dgm:prSet presAssocID="{9A0A1B48-08CE-44F2-8C66-5814C06EE4CC}" presName="horzFour" presStyleCnt="0"/>
      <dgm:spPr/>
      <dgm:t>
        <a:bodyPr/>
        <a:lstStyle/>
        <a:p>
          <a:endParaRPr lang="ru-RU"/>
        </a:p>
      </dgm:t>
    </dgm:pt>
    <dgm:pt modelId="{E5B57F09-2B59-4711-A8C9-974EF4149D9A}" type="pres">
      <dgm:prSet presAssocID="{614AF9F2-E1A1-4D10-882A-EB6B0D669FCA}" presName="vertFour" presStyleCnt="0">
        <dgm:presLayoutVars>
          <dgm:chPref val="3"/>
        </dgm:presLayoutVars>
      </dgm:prSet>
      <dgm:spPr/>
      <dgm:t>
        <a:bodyPr/>
        <a:lstStyle/>
        <a:p>
          <a:endParaRPr lang="ru-RU"/>
        </a:p>
      </dgm:t>
    </dgm:pt>
    <dgm:pt modelId="{6CE5FDB4-BFBB-4259-A330-B441199BCE24}" type="pres">
      <dgm:prSet presAssocID="{614AF9F2-E1A1-4D10-882A-EB6B0D669FCA}" presName="txFour" presStyleLbl="node4" presStyleIdx="4" presStyleCnt="15">
        <dgm:presLayoutVars>
          <dgm:chPref val="3"/>
        </dgm:presLayoutVars>
      </dgm:prSet>
      <dgm:spPr/>
      <dgm:t>
        <a:bodyPr/>
        <a:lstStyle/>
        <a:p>
          <a:endParaRPr lang="ru-RU"/>
        </a:p>
      </dgm:t>
    </dgm:pt>
    <dgm:pt modelId="{333F826B-C233-4B5F-A398-764D3F47A1BA}" type="pres">
      <dgm:prSet presAssocID="{614AF9F2-E1A1-4D10-882A-EB6B0D669FCA}" presName="parTransFour" presStyleCnt="0"/>
      <dgm:spPr/>
      <dgm:t>
        <a:bodyPr/>
        <a:lstStyle/>
        <a:p>
          <a:endParaRPr lang="ru-RU"/>
        </a:p>
      </dgm:t>
    </dgm:pt>
    <dgm:pt modelId="{E607D5B5-B0CE-46E0-84C5-F456BAF04EE4}" type="pres">
      <dgm:prSet presAssocID="{614AF9F2-E1A1-4D10-882A-EB6B0D669FCA}" presName="horzFour" presStyleCnt="0"/>
      <dgm:spPr/>
      <dgm:t>
        <a:bodyPr/>
        <a:lstStyle/>
        <a:p>
          <a:endParaRPr lang="ru-RU"/>
        </a:p>
      </dgm:t>
    </dgm:pt>
    <dgm:pt modelId="{F267116D-D0B1-4457-ABA0-2D94424C53E8}" type="pres">
      <dgm:prSet presAssocID="{BE98D1AB-A280-4D0B-A815-73E57FD87EC3}" presName="vertFour" presStyleCnt="0">
        <dgm:presLayoutVars>
          <dgm:chPref val="3"/>
        </dgm:presLayoutVars>
      </dgm:prSet>
      <dgm:spPr/>
      <dgm:t>
        <a:bodyPr/>
        <a:lstStyle/>
        <a:p>
          <a:endParaRPr lang="ru-RU"/>
        </a:p>
      </dgm:t>
    </dgm:pt>
    <dgm:pt modelId="{89DC61A6-3199-4C88-A8D1-98ADCFDD3274}" type="pres">
      <dgm:prSet presAssocID="{BE98D1AB-A280-4D0B-A815-73E57FD87EC3}" presName="txFour" presStyleLbl="node4" presStyleIdx="5" presStyleCnt="15">
        <dgm:presLayoutVars>
          <dgm:chPref val="3"/>
        </dgm:presLayoutVars>
      </dgm:prSet>
      <dgm:spPr/>
      <dgm:t>
        <a:bodyPr/>
        <a:lstStyle/>
        <a:p>
          <a:endParaRPr lang="ru-RU"/>
        </a:p>
      </dgm:t>
    </dgm:pt>
    <dgm:pt modelId="{C7E808E6-5BB0-42AD-9568-7FA84FFA1273}" type="pres">
      <dgm:prSet presAssocID="{BE98D1AB-A280-4D0B-A815-73E57FD87EC3}" presName="horzFour" presStyleCnt="0"/>
      <dgm:spPr/>
      <dgm:t>
        <a:bodyPr/>
        <a:lstStyle/>
        <a:p>
          <a:endParaRPr lang="ru-RU"/>
        </a:p>
      </dgm:t>
    </dgm:pt>
    <dgm:pt modelId="{8A94FD29-AE36-4272-B8B7-FF847200D7A2}" type="pres">
      <dgm:prSet presAssocID="{A670FA7C-7403-44C0-BA19-83B2BA693E61}" presName="sibSpaceTwo" presStyleCnt="0"/>
      <dgm:spPr/>
      <dgm:t>
        <a:bodyPr/>
        <a:lstStyle/>
        <a:p>
          <a:endParaRPr lang="ru-RU"/>
        </a:p>
      </dgm:t>
    </dgm:pt>
    <dgm:pt modelId="{AF93020A-9780-4776-85B8-7147747F36CC}" type="pres">
      <dgm:prSet presAssocID="{62031802-0EE5-47DF-BB1F-2C84A19F6746}" presName="vertTwo" presStyleCnt="0"/>
      <dgm:spPr/>
      <dgm:t>
        <a:bodyPr/>
        <a:lstStyle/>
        <a:p>
          <a:endParaRPr lang="ru-RU"/>
        </a:p>
      </dgm:t>
    </dgm:pt>
    <dgm:pt modelId="{A25BE625-018B-46BA-BE7F-ED875B975F26}" type="pres">
      <dgm:prSet presAssocID="{62031802-0EE5-47DF-BB1F-2C84A19F6746}" presName="txTwo" presStyleLbl="node2" presStyleIdx="2" presStyleCnt="5">
        <dgm:presLayoutVars>
          <dgm:chPref val="3"/>
        </dgm:presLayoutVars>
      </dgm:prSet>
      <dgm:spPr/>
      <dgm:t>
        <a:bodyPr/>
        <a:lstStyle/>
        <a:p>
          <a:endParaRPr lang="ru-RU"/>
        </a:p>
      </dgm:t>
    </dgm:pt>
    <dgm:pt modelId="{1A223B6C-87F7-4855-A691-FD4F8FB278AD}" type="pres">
      <dgm:prSet presAssocID="{62031802-0EE5-47DF-BB1F-2C84A19F6746}" presName="parTransTwo" presStyleCnt="0"/>
      <dgm:spPr/>
      <dgm:t>
        <a:bodyPr/>
        <a:lstStyle/>
        <a:p>
          <a:endParaRPr lang="ru-RU"/>
        </a:p>
      </dgm:t>
    </dgm:pt>
    <dgm:pt modelId="{DACF82F6-95A6-4B59-9D37-F46699815612}" type="pres">
      <dgm:prSet presAssocID="{62031802-0EE5-47DF-BB1F-2C84A19F6746}" presName="horzTwo" presStyleCnt="0"/>
      <dgm:spPr/>
      <dgm:t>
        <a:bodyPr/>
        <a:lstStyle/>
        <a:p>
          <a:endParaRPr lang="ru-RU"/>
        </a:p>
      </dgm:t>
    </dgm:pt>
    <dgm:pt modelId="{ED952F31-E314-4458-8B5D-C2079EE1C63B}" type="pres">
      <dgm:prSet presAssocID="{66E38241-E965-439E-997F-74C14C213F23}" presName="vertThree" presStyleCnt="0"/>
      <dgm:spPr/>
    </dgm:pt>
    <dgm:pt modelId="{ED71EDA0-062D-4AFB-A604-C90401EB95BE}" type="pres">
      <dgm:prSet presAssocID="{66E38241-E965-439E-997F-74C14C213F23}" presName="txThree" presStyleLbl="node3" presStyleIdx="2" presStyleCnt="5">
        <dgm:presLayoutVars>
          <dgm:chPref val="3"/>
        </dgm:presLayoutVars>
      </dgm:prSet>
      <dgm:spPr/>
      <dgm:t>
        <a:bodyPr/>
        <a:lstStyle/>
        <a:p>
          <a:endParaRPr lang="ru-RU"/>
        </a:p>
      </dgm:t>
    </dgm:pt>
    <dgm:pt modelId="{A50246D1-9CA6-4404-963D-014ACF092692}" type="pres">
      <dgm:prSet presAssocID="{66E38241-E965-439E-997F-74C14C213F23}" presName="parTransThree" presStyleCnt="0"/>
      <dgm:spPr/>
    </dgm:pt>
    <dgm:pt modelId="{02B21DC3-0F63-48CC-92DD-A31DEF6C16F9}" type="pres">
      <dgm:prSet presAssocID="{66E38241-E965-439E-997F-74C14C213F23}" presName="horzThree" presStyleCnt="0"/>
      <dgm:spPr/>
    </dgm:pt>
    <dgm:pt modelId="{4A08C748-3ACE-47B8-ABA4-F56495914AD8}" type="pres">
      <dgm:prSet presAssocID="{D1936ACF-1E69-4953-BA37-9ADE2EF12E41}" presName="vertFour" presStyleCnt="0">
        <dgm:presLayoutVars>
          <dgm:chPref val="3"/>
        </dgm:presLayoutVars>
      </dgm:prSet>
      <dgm:spPr/>
      <dgm:t>
        <a:bodyPr/>
        <a:lstStyle/>
        <a:p>
          <a:endParaRPr lang="ru-RU"/>
        </a:p>
      </dgm:t>
    </dgm:pt>
    <dgm:pt modelId="{59176932-D6D5-4C36-BF7A-69A1297C4BAD}" type="pres">
      <dgm:prSet presAssocID="{D1936ACF-1E69-4953-BA37-9ADE2EF12E41}" presName="txFour" presStyleLbl="node4" presStyleIdx="6" presStyleCnt="15">
        <dgm:presLayoutVars>
          <dgm:chPref val="3"/>
        </dgm:presLayoutVars>
      </dgm:prSet>
      <dgm:spPr/>
      <dgm:t>
        <a:bodyPr/>
        <a:lstStyle/>
        <a:p>
          <a:endParaRPr lang="ru-RU"/>
        </a:p>
      </dgm:t>
    </dgm:pt>
    <dgm:pt modelId="{30B75228-9E45-4192-98FC-463FCFD65011}" type="pres">
      <dgm:prSet presAssocID="{D1936ACF-1E69-4953-BA37-9ADE2EF12E41}" presName="parTransFour" presStyleCnt="0"/>
      <dgm:spPr/>
      <dgm:t>
        <a:bodyPr/>
        <a:lstStyle/>
        <a:p>
          <a:endParaRPr lang="ru-RU"/>
        </a:p>
      </dgm:t>
    </dgm:pt>
    <dgm:pt modelId="{4E7A1119-403E-4C39-BB54-05ED8132FF0C}" type="pres">
      <dgm:prSet presAssocID="{D1936ACF-1E69-4953-BA37-9ADE2EF12E41}" presName="horzFour" presStyleCnt="0"/>
      <dgm:spPr/>
      <dgm:t>
        <a:bodyPr/>
        <a:lstStyle/>
        <a:p>
          <a:endParaRPr lang="ru-RU"/>
        </a:p>
      </dgm:t>
    </dgm:pt>
    <dgm:pt modelId="{F32685DE-10D4-4878-B807-45D477FFEF84}" type="pres">
      <dgm:prSet presAssocID="{4E5A1869-57DF-4BD2-89F2-0FF412DDC036}" presName="vertFour" presStyleCnt="0">
        <dgm:presLayoutVars>
          <dgm:chPref val="3"/>
        </dgm:presLayoutVars>
      </dgm:prSet>
      <dgm:spPr/>
      <dgm:t>
        <a:bodyPr/>
        <a:lstStyle/>
        <a:p>
          <a:endParaRPr lang="ru-RU"/>
        </a:p>
      </dgm:t>
    </dgm:pt>
    <dgm:pt modelId="{BA61E3A6-0BE5-4066-9F94-BB1BFFF8EBBF}" type="pres">
      <dgm:prSet presAssocID="{4E5A1869-57DF-4BD2-89F2-0FF412DDC036}" presName="txFour" presStyleLbl="node4" presStyleIdx="7" presStyleCnt="15">
        <dgm:presLayoutVars>
          <dgm:chPref val="3"/>
        </dgm:presLayoutVars>
      </dgm:prSet>
      <dgm:spPr/>
      <dgm:t>
        <a:bodyPr/>
        <a:lstStyle/>
        <a:p>
          <a:endParaRPr lang="ru-RU"/>
        </a:p>
      </dgm:t>
    </dgm:pt>
    <dgm:pt modelId="{E4A82E23-1C0A-4136-A9EF-782A3309B0A1}" type="pres">
      <dgm:prSet presAssocID="{4E5A1869-57DF-4BD2-89F2-0FF412DDC036}" presName="parTransFour" presStyleCnt="0"/>
      <dgm:spPr/>
      <dgm:t>
        <a:bodyPr/>
        <a:lstStyle/>
        <a:p>
          <a:endParaRPr lang="ru-RU"/>
        </a:p>
      </dgm:t>
    </dgm:pt>
    <dgm:pt modelId="{12969847-F565-4B2C-9631-4E5EF759A09C}" type="pres">
      <dgm:prSet presAssocID="{4E5A1869-57DF-4BD2-89F2-0FF412DDC036}" presName="horzFour" presStyleCnt="0"/>
      <dgm:spPr/>
      <dgm:t>
        <a:bodyPr/>
        <a:lstStyle/>
        <a:p>
          <a:endParaRPr lang="ru-RU"/>
        </a:p>
      </dgm:t>
    </dgm:pt>
    <dgm:pt modelId="{52B80F8A-F071-46D8-883B-7E22B84F7B82}" type="pres">
      <dgm:prSet presAssocID="{F0AF63A1-E6C3-48D7-BA15-2982A4DC912D}" presName="vertFour" presStyleCnt="0">
        <dgm:presLayoutVars>
          <dgm:chPref val="3"/>
        </dgm:presLayoutVars>
      </dgm:prSet>
      <dgm:spPr/>
      <dgm:t>
        <a:bodyPr/>
        <a:lstStyle/>
        <a:p>
          <a:endParaRPr lang="ru-RU"/>
        </a:p>
      </dgm:t>
    </dgm:pt>
    <dgm:pt modelId="{8C5A4ABB-F609-4CF2-8CFC-5593BE697C3C}" type="pres">
      <dgm:prSet presAssocID="{F0AF63A1-E6C3-48D7-BA15-2982A4DC912D}" presName="txFour" presStyleLbl="node4" presStyleIdx="8" presStyleCnt="15">
        <dgm:presLayoutVars>
          <dgm:chPref val="3"/>
        </dgm:presLayoutVars>
      </dgm:prSet>
      <dgm:spPr/>
      <dgm:t>
        <a:bodyPr/>
        <a:lstStyle/>
        <a:p>
          <a:endParaRPr lang="ru-RU"/>
        </a:p>
      </dgm:t>
    </dgm:pt>
    <dgm:pt modelId="{363B422D-50FA-4623-87DE-F2646C7B8FA8}" type="pres">
      <dgm:prSet presAssocID="{F0AF63A1-E6C3-48D7-BA15-2982A4DC912D}" presName="horzFour" presStyleCnt="0"/>
      <dgm:spPr/>
      <dgm:t>
        <a:bodyPr/>
        <a:lstStyle/>
        <a:p>
          <a:endParaRPr lang="ru-RU"/>
        </a:p>
      </dgm:t>
    </dgm:pt>
    <dgm:pt modelId="{DF99D3E9-B7CE-4F56-A161-7C0465341531}" type="pres">
      <dgm:prSet presAssocID="{35694793-DDF3-4ECC-9AA3-AC178B8D026F}" presName="sibSpaceTwo" presStyleCnt="0"/>
      <dgm:spPr/>
      <dgm:t>
        <a:bodyPr/>
        <a:lstStyle/>
        <a:p>
          <a:endParaRPr lang="ru-RU"/>
        </a:p>
      </dgm:t>
    </dgm:pt>
    <dgm:pt modelId="{CFBC63A5-42B0-460D-9C89-B64E9E9E2922}" type="pres">
      <dgm:prSet presAssocID="{89E09F27-5F73-400B-AE18-4421B9895F64}" presName="vertTwo" presStyleCnt="0"/>
      <dgm:spPr/>
      <dgm:t>
        <a:bodyPr/>
        <a:lstStyle/>
        <a:p>
          <a:endParaRPr lang="ru-RU"/>
        </a:p>
      </dgm:t>
    </dgm:pt>
    <dgm:pt modelId="{9E5D5161-23D7-41B4-A187-BE6D7C6483D0}" type="pres">
      <dgm:prSet presAssocID="{89E09F27-5F73-400B-AE18-4421B9895F64}" presName="txTwo" presStyleLbl="node2" presStyleIdx="3" presStyleCnt="5">
        <dgm:presLayoutVars>
          <dgm:chPref val="3"/>
        </dgm:presLayoutVars>
      </dgm:prSet>
      <dgm:spPr/>
      <dgm:t>
        <a:bodyPr/>
        <a:lstStyle/>
        <a:p>
          <a:endParaRPr lang="ru-RU"/>
        </a:p>
      </dgm:t>
    </dgm:pt>
    <dgm:pt modelId="{8BC6FDF3-3E6D-414C-B5BC-6C5B61465391}" type="pres">
      <dgm:prSet presAssocID="{89E09F27-5F73-400B-AE18-4421B9895F64}" presName="parTransTwo" presStyleCnt="0"/>
      <dgm:spPr/>
      <dgm:t>
        <a:bodyPr/>
        <a:lstStyle/>
        <a:p>
          <a:endParaRPr lang="ru-RU"/>
        </a:p>
      </dgm:t>
    </dgm:pt>
    <dgm:pt modelId="{CEF18E39-1C73-42B9-BDF1-5DD3EC85EA0D}" type="pres">
      <dgm:prSet presAssocID="{89E09F27-5F73-400B-AE18-4421B9895F64}" presName="horzTwo" presStyleCnt="0"/>
      <dgm:spPr/>
      <dgm:t>
        <a:bodyPr/>
        <a:lstStyle/>
        <a:p>
          <a:endParaRPr lang="ru-RU"/>
        </a:p>
      </dgm:t>
    </dgm:pt>
    <dgm:pt modelId="{2A9D30D6-EDAF-44DC-BCED-BF4CD1F56E2B}" type="pres">
      <dgm:prSet presAssocID="{D5544F4D-4FD2-41EE-A356-ABCAA534BCB5}" presName="vertThree" presStyleCnt="0"/>
      <dgm:spPr/>
    </dgm:pt>
    <dgm:pt modelId="{F3E2EDB7-06B9-41DF-A124-270460384C20}" type="pres">
      <dgm:prSet presAssocID="{D5544F4D-4FD2-41EE-A356-ABCAA534BCB5}" presName="txThree" presStyleLbl="node3" presStyleIdx="3" presStyleCnt="5">
        <dgm:presLayoutVars>
          <dgm:chPref val="3"/>
        </dgm:presLayoutVars>
      </dgm:prSet>
      <dgm:spPr/>
      <dgm:t>
        <a:bodyPr/>
        <a:lstStyle/>
        <a:p>
          <a:endParaRPr lang="ru-RU"/>
        </a:p>
      </dgm:t>
    </dgm:pt>
    <dgm:pt modelId="{FBD484DF-778B-4497-9431-19A94D9A4107}" type="pres">
      <dgm:prSet presAssocID="{D5544F4D-4FD2-41EE-A356-ABCAA534BCB5}" presName="parTransThree" presStyleCnt="0"/>
      <dgm:spPr/>
    </dgm:pt>
    <dgm:pt modelId="{232483F1-F7A4-4F7D-A818-139563074FC4}" type="pres">
      <dgm:prSet presAssocID="{D5544F4D-4FD2-41EE-A356-ABCAA534BCB5}" presName="horzThree" presStyleCnt="0"/>
      <dgm:spPr/>
    </dgm:pt>
    <dgm:pt modelId="{CA81CD2D-7A1B-4CCA-952B-6AE89CE8AAB7}" type="pres">
      <dgm:prSet presAssocID="{187C542A-BCFC-4BBB-8DCA-67690BE3FD29}" presName="vertFour" presStyleCnt="0">
        <dgm:presLayoutVars>
          <dgm:chPref val="3"/>
        </dgm:presLayoutVars>
      </dgm:prSet>
      <dgm:spPr/>
      <dgm:t>
        <a:bodyPr/>
        <a:lstStyle/>
        <a:p>
          <a:endParaRPr lang="ru-RU"/>
        </a:p>
      </dgm:t>
    </dgm:pt>
    <dgm:pt modelId="{EFF40216-5B58-45C6-B485-1C9C4561DF2F}" type="pres">
      <dgm:prSet presAssocID="{187C542A-BCFC-4BBB-8DCA-67690BE3FD29}" presName="txFour" presStyleLbl="node4" presStyleIdx="9" presStyleCnt="15">
        <dgm:presLayoutVars>
          <dgm:chPref val="3"/>
        </dgm:presLayoutVars>
      </dgm:prSet>
      <dgm:spPr/>
      <dgm:t>
        <a:bodyPr/>
        <a:lstStyle/>
        <a:p>
          <a:endParaRPr lang="ru-RU"/>
        </a:p>
      </dgm:t>
    </dgm:pt>
    <dgm:pt modelId="{82BA7D97-E2A8-4C59-838B-E0906E156677}" type="pres">
      <dgm:prSet presAssocID="{187C542A-BCFC-4BBB-8DCA-67690BE3FD29}" presName="parTransFour" presStyleCnt="0"/>
      <dgm:spPr/>
      <dgm:t>
        <a:bodyPr/>
        <a:lstStyle/>
        <a:p>
          <a:endParaRPr lang="ru-RU"/>
        </a:p>
      </dgm:t>
    </dgm:pt>
    <dgm:pt modelId="{F73E662C-F722-4B4F-9DF8-BE21B2C2C700}" type="pres">
      <dgm:prSet presAssocID="{187C542A-BCFC-4BBB-8DCA-67690BE3FD29}" presName="horzFour" presStyleCnt="0"/>
      <dgm:spPr/>
      <dgm:t>
        <a:bodyPr/>
        <a:lstStyle/>
        <a:p>
          <a:endParaRPr lang="ru-RU"/>
        </a:p>
      </dgm:t>
    </dgm:pt>
    <dgm:pt modelId="{566AACE7-A2F1-4E7A-BECC-43348B95352C}" type="pres">
      <dgm:prSet presAssocID="{593C7C55-813E-4059-B734-EC61CD9C5CBC}" presName="vertFour" presStyleCnt="0">
        <dgm:presLayoutVars>
          <dgm:chPref val="3"/>
        </dgm:presLayoutVars>
      </dgm:prSet>
      <dgm:spPr/>
      <dgm:t>
        <a:bodyPr/>
        <a:lstStyle/>
        <a:p>
          <a:endParaRPr lang="ru-RU"/>
        </a:p>
      </dgm:t>
    </dgm:pt>
    <dgm:pt modelId="{7653A429-0E18-4BE3-A07C-F1A5A9D672E3}" type="pres">
      <dgm:prSet presAssocID="{593C7C55-813E-4059-B734-EC61CD9C5CBC}" presName="txFour" presStyleLbl="node4" presStyleIdx="10" presStyleCnt="15">
        <dgm:presLayoutVars>
          <dgm:chPref val="3"/>
        </dgm:presLayoutVars>
      </dgm:prSet>
      <dgm:spPr/>
      <dgm:t>
        <a:bodyPr/>
        <a:lstStyle/>
        <a:p>
          <a:endParaRPr lang="ru-RU"/>
        </a:p>
      </dgm:t>
    </dgm:pt>
    <dgm:pt modelId="{BED59DE9-3C29-48CB-8A25-B7F991619843}" type="pres">
      <dgm:prSet presAssocID="{593C7C55-813E-4059-B734-EC61CD9C5CBC}" presName="parTransFour" presStyleCnt="0"/>
      <dgm:spPr/>
      <dgm:t>
        <a:bodyPr/>
        <a:lstStyle/>
        <a:p>
          <a:endParaRPr lang="ru-RU"/>
        </a:p>
      </dgm:t>
    </dgm:pt>
    <dgm:pt modelId="{3A3A01C6-B3AA-4C89-92D4-EA308C8E23E1}" type="pres">
      <dgm:prSet presAssocID="{593C7C55-813E-4059-B734-EC61CD9C5CBC}" presName="horzFour" presStyleCnt="0"/>
      <dgm:spPr/>
      <dgm:t>
        <a:bodyPr/>
        <a:lstStyle/>
        <a:p>
          <a:endParaRPr lang="ru-RU"/>
        </a:p>
      </dgm:t>
    </dgm:pt>
    <dgm:pt modelId="{B8B89817-F07F-4DA9-AEBF-C4EDAD3E897E}" type="pres">
      <dgm:prSet presAssocID="{9E15771F-F540-4F32-ACD6-56CFD707E80B}" presName="vertFour" presStyleCnt="0">
        <dgm:presLayoutVars>
          <dgm:chPref val="3"/>
        </dgm:presLayoutVars>
      </dgm:prSet>
      <dgm:spPr/>
      <dgm:t>
        <a:bodyPr/>
        <a:lstStyle/>
        <a:p>
          <a:endParaRPr lang="ru-RU"/>
        </a:p>
      </dgm:t>
    </dgm:pt>
    <dgm:pt modelId="{35DF38A4-C109-469A-81F6-242705CF6432}" type="pres">
      <dgm:prSet presAssocID="{9E15771F-F540-4F32-ACD6-56CFD707E80B}" presName="txFour" presStyleLbl="node4" presStyleIdx="11" presStyleCnt="15">
        <dgm:presLayoutVars>
          <dgm:chPref val="3"/>
        </dgm:presLayoutVars>
      </dgm:prSet>
      <dgm:spPr/>
      <dgm:t>
        <a:bodyPr/>
        <a:lstStyle/>
        <a:p>
          <a:endParaRPr lang="ru-RU"/>
        </a:p>
      </dgm:t>
    </dgm:pt>
    <dgm:pt modelId="{FF9D5968-2625-4FA7-B798-123DE0850F01}" type="pres">
      <dgm:prSet presAssocID="{9E15771F-F540-4F32-ACD6-56CFD707E80B}" presName="horzFour" presStyleCnt="0"/>
      <dgm:spPr/>
      <dgm:t>
        <a:bodyPr/>
        <a:lstStyle/>
        <a:p>
          <a:endParaRPr lang="ru-RU"/>
        </a:p>
      </dgm:t>
    </dgm:pt>
    <dgm:pt modelId="{62C0B193-30A4-4691-AF46-D5B94E7FC561}" type="pres">
      <dgm:prSet presAssocID="{FA1CF671-CE5A-43BE-A489-E153F0F8811C}" presName="sibSpaceTwo" presStyleCnt="0"/>
      <dgm:spPr/>
      <dgm:t>
        <a:bodyPr/>
        <a:lstStyle/>
        <a:p>
          <a:endParaRPr lang="ru-RU"/>
        </a:p>
      </dgm:t>
    </dgm:pt>
    <dgm:pt modelId="{E8090E1D-4DD8-46E0-BA1E-C3890CF14D47}" type="pres">
      <dgm:prSet presAssocID="{9E496AFB-5861-4A0B-A059-7AF344913280}" presName="vertTwo" presStyleCnt="0"/>
      <dgm:spPr/>
      <dgm:t>
        <a:bodyPr/>
        <a:lstStyle/>
        <a:p>
          <a:endParaRPr lang="ru-RU"/>
        </a:p>
      </dgm:t>
    </dgm:pt>
    <dgm:pt modelId="{F8905714-088D-483C-AC16-D43BF2F0BF16}" type="pres">
      <dgm:prSet presAssocID="{9E496AFB-5861-4A0B-A059-7AF344913280}" presName="txTwo" presStyleLbl="node2" presStyleIdx="4" presStyleCnt="5">
        <dgm:presLayoutVars>
          <dgm:chPref val="3"/>
        </dgm:presLayoutVars>
      </dgm:prSet>
      <dgm:spPr/>
      <dgm:t>
        <a:bodyPr/>
        <a:lstStyle/>
        <a:p>
          <a:endParaRPr lang="ru-RU"/>
        </a:p>
      </dgm:t>
    </dgm:pt>
    <dgm:pt modelId="{8825E9BC-9772-4579-B80A-08C02E6F5841}" type="pres">
      <dgm:prSet presAssocID="{9E496AFB-5861-4A0B-A059-7AF344913280}" presName="parTransTwo" presStyleCnt="0"/>
      <dgm:spPr/>
      <dgm:t>
        <a:bodyPr/>
        <a:lstStyle/>
        <a:p>
          <a:endParaRPr lang="ru-RU"/>
        </a:p>
      </dgm:t>
    </dgm:pt>
    <dgm:pt modelId="{4101F8DA-93D9-46DF-B37A-B90529D7C907}" type="pres">
      <dgm:prSet presAssocID="{9E496AFB-5861-4A0B-A059-7AF344913280}" presName="horzTwo" presStyleCnt="0"/>
      <dgm:spPr/>
      <dgm:t>
        <a:bodyPr/>
        <a:lstStyle/>
        <a:p>
          <a:endParaRPr lang="ru-RU"/>
        </a:p>
      </dgm:t>
    </dgm:pt>
    <dgm:pt modelId="{88CBD296-B18B-4903-91DE-219BC6983124}" type="pres">
      <dgm:prSet presAssocID="{BDDF592B-1C58-40EE-9108-0DC798BB2F08}" presName="vertThree" presStyleCnt="0"/>
      <dgm:spPr/>
    </dgm:pt>
    <dgm:pt modelId="{C6623687-8EAD-4DE4-ABEE-F11E4E1536E2}" type="pres">
      <dgm:prSet presAssocID="{BDDF592B-1C58-40EE-9108-0DC798BB2F08}" presName="txThree" presStyleLbl="node3" presStyleIdx="4" presStyleCnt="5">
        <dgm:presLayoutVars>
          <dgm:chPref val="3"/>
        </dgm:presLayoutVars>
      </dgm:prSet>
      <dgm:spPr/>
      <dgm:t>
        <a:bodyPr/>
        <a:lstStyle/>
        <a:p>
          <a:endParaRPr lang="ru-RU"/>
        </a:p>
      </dgm:t>
    </dgm:pt>
    <dgm:pt modelId="{8A970205-2448-4E55-9D17-326D43C17741}" type="pres">
      <dgm:prSet presAssocID="{BDDF592B-1C58-40EE-9108-0DC798BB2F08}" presName="parTransThree" presStyleCnt="0"/>
      <dgm:spPr/>
    </dgm:pt>
    <dgm:pt modelId="{DDEB97A7-5E61-477F-B418-CA731CE14A06}" type="pres">
      <dgm:prSet presAssocID="{BDDF592B-1C58-40EE-9108-0DC798BB2F08}" presName="horzThree" presStyleCnt="0"/>
      <dgm:spPr/>
    </dgm:pt>
    <dgm:pt modelId="{F36349D9-AAD1-4D05-8BCB-F865ABA18533}" type="pres">
      <dgm:prSet presAssocID="{1B20A584-E8E7-451F-84AF-E95BD5B40EA1}" presName="vertFour" presStyleCnt="0">
        <dgm:presLayoutVars>
          <dgm:chPref val="3"/>
        </dgm:presLayoutVars>
      </dgm:prSet>
      <dgm:spPr/>
      <dgm:t>
        <a:bodyPr/>
        <a:lstStyle/>
        <a:p>
          <a:endParaRPr lang="ru-RU"/>
        </a:p>
      </dgm:t>
    </dgm:pt>
    <dgm:pt modelId="{374E99F0-AE84-4383-93E4-780F78CE6D13}" type="pres">
      <dgm:prSet presAssocID="{1B20A584-E8E7-451F-84AF-E95BD5B40EA1}" presName="txFour" presStyleLbl="node4" presStyleIdx="12" presStyleCnt="15">
        <dgm:presLayoutVars>
          <dgm:chPref val="3"/>
        </dgm:presLayoutVars>
      </dgm:prSet>
      <dgm:spPr/>
      <dgm:t>
        <a:bodyPr/>
        <a:lstStyle/>
        <a:p>
          <a:endParaRPr lang="ru-RU"/>
        </a:p>
      </dgm:t>
    </dgm:pt>
    <dgm:pt modelId="{FE4B595F-B001-4933-98CC-F9415F4FE45A}" type="pres">
      <dgm:prSet presAssocID="{1B20A584-E8E7-451F-84AF-E95BD5B40EA1}" presName="parTransFour" presStyleCnt="0"/>
      <dgm:spPr/>
      <dgm:t>
        <a:bodyPr/>
        <a:lstStyle/>
        <a:p>
          <a:endParaRPr lang="ru-RU"/>
        </a:p>
      </dgm:t>
    </dgm:pt>
    <dgm:pt modelId="{19CEB4E4-DAEB-4DAC-B74F-6A90F95E40F6}" type="pres">
      <dgm:prSet presAssocID="{1B20A584-E8E7-451F-84AF-E95BD5B40EA1}" presName="horzFour" presStyleCnt="0"/>
      <dgm:spPr/>
      <dgm:t>
        <a:bodyPr/>
        <a:lstStyle/>
        <a:p>
          <a:endParaRPr lang="ru-RU"/>
        </a:p>
      </dgm:t>
    </dgm:pt>
    <dgm:pt modelId="{4B090C7C-91FA-46FA-862C-86DC2555E033}" type="pres">
      <dgm:prSet presAssocID="{DF86BB99-07F8-490F-B6E9-4F22F5A8A955}" presName="vertFour" presStyleCnt="0">
        <dgm:presLayoutVars>
          <dgm:chPref val="3"/>
        </dgm:presLayoutVars>
      </dgm:prSet>
      <dgm:spPr/>
      <dgm:t>
        <a:bodyPr/>
        <a:lstStyle/>
        <a:p>
          <a:endParaRPr lang="ru-RU"/>
        </a:p>
      </dgm:t>
    </dgm:pt>
    <dgm:pt modelId="{874CF4BC-44A5-455D-A60A-EB599B596188}" type="pres">
      <dgm:prSet presAssocID="{DF86BB99-07F8-490F-B6E9-4F22F5A8A955}" presName="txFour" presStyleLbl="node4" presStyleIdx="13" presStyleCnt="15">
        <dgm:presLayoutVars>
          <dgm:chPref val="3"/>
        </dgm:presLayoutVars>
      </dgm:prSet>
      <dgm:spPr/>
      <dgm:t>
        <a:bodyPr/>
        <a:lstStyle/>
        <a:p>
          <a:endParaRPr lang="ru-RU"/>
        </a:p>
      </dgm:t>
    </dgm:pt>
    <dgm:pt modelId="{7879E5A0-7B91-4ECE-AF79-8798634D07D0}" type="pres">
      <dgm:prSet presAssocID="{DF86BB99-07F8-490F-B6E9-4F22F5A8A955}" presName="parTransFour" presStyleCnt="0"/>
      <dgm:spPr/>
      <dgm:t>
        <a:bodyPr/>
        <a:lstStyle/>
        <a:p>
          <a:endParaRPr lang="ru-RU"/>
        </a:p>
      </dgm:t>
    </dgm:pt>
    <dgm:pt modelId="{97FFE9E6-CE88-44D7-A8E9-5F178F964167}" type="pres">
      <dgm:prSet presAssocID="{DF86BB99-07F8-490F-B6E9-4F22F5A8A955}" presName="horzFour" presStyleCnt="0"/>
      <dgm:spPr/>
      <dgm:t>
        <a:bodyPr/>
        <a:lstStyle/>
        <a:p>
          <a:endParaRPr lang="ru-RU"/>
        </a:p>
      </dgm:t>
    </dgm:pt>
    <dgm:pt modelId="{B45A538C-DC99-43D4-9C5E-FD6136650525}" type="pres">
      <dgm:prSet presAssocID="{04C3AC0E-965B-48C1-827A-5D93B22D2057}" presName="vertFour" presStyleCnt="0">
        <dgm:presLayoutVars>
          <dgm:chPref val="3"/>
        </dgm:presLayoutVars>
      </dgm:prSet>
      <dgm:spPr/>
      <dgm:t>
        <a:bodyPr/>
        <a:lstStyle/>
        <a:p>
          <a:endParaRPr lang="ru-RU"/>
        </a:p>
      </dgm:t>
    </dgm:pt>
    <dgm:pt modelId="{D2D81AF8-4EA8-45A6-A84D-9694EF1BCFE7}" type="pres">
      <dgm:prSet presAssocID="{04C3AC0E-965B-48C1-827A-5D93B22D2057}" presName="txFour" presStyleLbl="node4" presStyleIdx="14" presStyleCnt="15">
        <dgm:presLayoutVars>
          <dgm:chPref val="3"/>
        </dgm:presLayoutVars>
      </dgm:prSet>
      <dgm:spPr/>
      <dgm:t>
        <a:bodyPr/>
        <a:lstStyle/>
        <a:p>
          <a:endParaRPr lang="ru-RU"/>
        </a:p>
      </dgm:t>
    </dgm:pt>
    <dgm:pt modelId="{78FA1C88-01CB-45D0-B8B1-93ED28DC0515}" type="pres">
      <dgm:prSet presAssocID="{04C3AC0E-965B-48C1-827A-5D93B22D2057}" presName="horzFour" presStyleCnt="0"/>
      <dgm:spPr/>
      <dgm:t>
        <a:bodyPr/>
        <a:lstStyle/>
        <a:p>
          <a:endParaRPr lang="ru-RU"/>
        </a:p>
      </dgm:t>
    </dgm:pt>
  </dgm:ptLst>
  <dgm:cxnLst>
    <dgm:cxn modelId="{BED1357D-2A03-4DBB-AF19-4EA3D0997E32}" srcId="{89E09F27-5F73-400B-AE18-4421B9895F64}" destId="{D5544F4D-4FD2-41EE-A356-ABCAA534BCB5}" srcOrd="0" destOrd="0" parTransId="{BED13ABC-6FE3-4A0F-B363-3797DF01D994}" sibTransId="{D6C0D10C-0A55-4B4C-95CA-342CC713B4EA}"/>
    <dgm:cxn modelId="{31C7888A-455B-4EAF-9671-E75DBA30B6EF}" type="presOf" srcId="{04C3AC0E-965B-48C1-827A-5D93B22D2057}" destId="{D2D81AF8-4EA8-45A6-A84D-9694EF1BCFE7}" srcOrd="0" destOrd="0" presId="urn:microsoft.com/office/officeart/2005/8/layout/hierarchy4"/>
    <dgm:cxn modelId="{F1D9D270-AECF-4F03-87DB-1FE8BCAFEC8D}" srcId="{9A0A1B48-08CE-44F2-8C66-5814C06EE4CC}" destId="{614AF9F2-E1A1-4D10-882A-EB6B0D669FCA}" srcOrd="0" destOrd="0" parTransId="{5B0591E8-42AF-40BA-A11A-3996F9B13E48}" sibTransId="{A52C1518-95AA-4EDF-99FF-93D999EDDD4A}"/>
    <dgm:cxn modelId="{A87D5022-47CD-4FFB-9BAD-37B8F3D26BB3}" srcId="{946393D2-3BB5-4D19-BAF6-84B7339845C4}" destId="{89E09F27-5F73-400B-AE18-4421B9895F64}" srcOrd="3" destOrd="0" parTransId="{16B02458-69C3-4316-A805-FC6C92C26552}" sibTransId="{FA1CF671-CE5A-43BE-A489-E153F0F8811C}"/>
    <dgm:cxn modelId="{9FBD561A-A276-45AD-AD93-27A28CDA702F}" type="presOf" srcId="{593C7C55-813E-4059-B734-EC61CD9C5CBC}" destId="{7653A429-0E18-4BE3-A07C-F1A5A9D672E3}" srcOrd="0" destOrd="0" presId="urn:microsoft.com/office/officeart/2005/8/layout/hierarchy4"/>
    <dgm:cxn modelId="{605000A8-E9A8-4E12-A1C8-8FA726E7C9AE}" srcId="{946393D2-3BB5-4D19-BAF6-84B7339845C4}" destId="{7711325B-E859-44FE-8B41-57F9AFDCA54B}" srcOrd="1" destOrd="0" parTransId="{2BF8A7FD-5B45-414F-8537-22861CA0057A}" sibTransId="{A670FA7C-7403-44C0-BA19-83B2BA693E61}"/>
    <dgm:cxn modelId="{6CE4FBE9-29E3-4110-9AFD-AAAF8F7C725A}" type="presOf" srcId="{66E38241-E965-439E-997F-74C14C213F23}" destId="{ED71EDA0-062D-4AFB-A604-C90401EB95BE}" srcOrd="0" destOrd="0" presId="urn:microsoft.com/office/officeart/2005/8/layout/hierarchy4"/>
    <dgm:cxn modelId="{F48F33E0-C1C5-4342-8DCC-7C57E3E3B48C}" srcId="{DF86BB99-07F8-490F-B6E9-4F22F5A8A955}" destId="{04C3AC0E-965B-48C1-827A-5D93B22D2057}" srcOrd="0" destOrd="0" parTransId="{0CE8D822-733A-4BA8-B539-C3F84FDFC933}" sibTransId="{1AF301AF-4DFB-4C78-9067-8B4C4FDC04D9}"/>
    <dgm:cxn modelId="{5C4CB360-AA0F-46E3-9774-B5C7F4FD37CA}" type="presOf" srcId="{62031802-0EE5-47DF-BB1F-2C84A19F6746}" destId="{A25BE625-018B-46BA-BE7F-ED875B975F26}" srcOrd="0" destOrd="0" presId="urn:microsoft.com/office/officeart/2005/8/layout/hierarchy4"/>
    <dgm:cxn modelId="{8F1F720A-D988-4739-9FFF-05E5C9E9A372}" srcId="{7711325B-E859-44FE-8B41-57F9AFDCA54B}" destId="{B34B6A16-5EF9-4B63-A5E4-12B190B34880}" srcOrd="0" destOrd="0" parTransId="{3047CE4C-FF19-4B45-8312-79C9A6EA38F8}" sibTransId="{844E05AD-2AB6-4319-9130-67827496C360}"/>
    <dgm:cxn modelId="{85E56FFB-E071-40C7-BFC1-E9508A75A379}" srcId="{946393D2-3BB5-4D19-BAF6-84B7339845C4}" destId="{5A6BA2F8-AB86-4FEA-9FCE-F9FA52A7F9A0}" srcOrd="0" destOrd="0" parTransId="{6CA8BE2D-8B63-444F-91FB-8F9AAFFFD516}" sibTransId="{C6F24F42-97B0-4B65-A4C6-FEB3AD0E1596}"/>
    <dgm:cxn modelId="{A7625AB6-5CA8-4543-AFDF-3445626B95A7}" srcId="{D5544F4D-4FD2-41EE-A356-ABCAA534BCB5}" destId="{187C542A-BCFC-4BBB-8DCA-67690BE3FD29}" srcOrd="0" destOrd="0" parTransId="{1DE6EB8F-E86E-468D-9E31-3BEF22539EFA}" sibTransId="{FA166069-510E-430D-ABBE-E1A2B09558CE}"/>
    <dgm:cxn modelId="{45E39F85-FC93-421B-8392-EB84B75EC5D1}" type="presOf" srcId="{BE98D1AB-A280-4D0B-A815-73E57FD87EC3}" destId="{89DC61A6-3199-4C88-A8D1-98ADCFDD3274}" srcOrd="0" destOrd="0" presId="urn:microsoft.com/office/officeart/2005/8/layout/hierarchy4"/>
    <dgm:cxn modelId="{563B7135-C296-437E-86BC-71C9BF75CBD3}" srcId="{D1936ACF-1E69-4953-BA37-9ADE2EF12E41}" destId="{4E5A1869-57DF-4BD2-89F2-0FF412DDC036}" srcOrd="0" destOrd="0" parTransId="{2DD1E431-BE19-4798-89F6-2A2AA8604FD1}" sibTransId="{1FD46F6E-8EE6-451E-A6B4-3FA6056BD416}"/>
    <dgm:cxn modelId="{F445A671-90B1-4C68-BE42-4F7C94FF8AE2}" type="presOf" srcId="{4E5A1869-57DF-4BD2-89F2-0FF412DDC036}" destId="{BA61E3A6-0BE5-4066-9F94-BB1BFFF8EBBF}" srcOrd="0" destOrd="0" presId="urn:microsoft.com/office/officeart/2005/8/layout/hierarchy4"/>
    <dgm:cxn modelId="{E46EBC69-750E-4BA8-88CD-03E3925C7DB7}" type="presOf" srcId="{DF86BB99-07F8-490F-B6E9-4F22F5A8A955}" destId="{874CF4BC-44A5-455D-A60A-EB599B596188}" srcOrd="0" destOrd="0" presId="urn:microsoft.com/office/officeart/2005/8/layout/hierarchy4"/>
    <dgm:cxn modelId="{D324A321-283E-4AEF-930D-E95AA86DF39D}" type="presOf" srcId="{5A6BA2F8-AB86-4FEA-9FCE-F9FA52A7F9A0}" destId="{EFD09625-1EEB-463A-9D51-52F09A5E039B}" srcOrd="0" destOrd="0" presId="urn:microsoft.com/office/officeart/2005/8/layout/hierarchy4"/>
    <dgm:cxn modelId="{DC363CFB-ECA3-4C5F-B007-3F0F56D52698}" type="presOf" srcId="{89E09F27-5F73-400B-AE18-4421B9895F64}" destId="{9E5D5161-23D7-41B4-A187-BE6D7C6483D0}" srcOrd="0" destOrd="0" presId="urn:microsoft.com/office/officeart/2005/8/layout/hierarchy4"/>
    <dgm:cxn modelId="{44D2D85A-6F4C-4ABC-8C2D-B28977898080}" srcId="{62031802-0EE5-47DF-BB1F-2C84A19F6746}" destId="{66E38241-E965-439E-997F-74C14C213F23}" srcOrd="0" destOrd="0" parTransId="{609CD11E-CAF4-4D39-A7D8-415A69AFCAA7}" sibTransId="{4CC6C1EC-DF57-4C81-9B03-3A17304C52E6}"/>
    <dgm:cxn modelId="{52C27350-0D32-4387-943F-F001EFA6BCE5}" type="presOf" srcId="{D5544F4D-4FD2-41EE-A356-ABCAA534BCB5}" destId="{F3E2EDB7-06B9-41DF-A124-270460384C20}" srcOrd="0" destOrd="0" presId="urn:microsoft.com/office/officeart/2005/8/layout/hierarchy4"/>
    <dgm:cxn modelId="{63612CDA-BBAA-48D8-BF07-558BDAD747A0}" srcId="{CD119780-6575-4106-AE5B-2CC6B48E5482}" destId="{93520637-36B3-4AB9-B949-92D55141E733}" srcOrd="0" destOrd="0" parTransId="{15E02305-DAD8-4809-8067-42DAD00486AD}" sibTransId="{59CBCFDE-87C7-4CA0-895C-10567390C816}"/>
    <dgm:cxn modelId="{85FFF8E5-21D8-492C-B197-2D64EBFAD6C8}" type="presOf" srcId="{9C715FE5-31CA-4541-A958-D2C730C134E0}" destId="{2BC9EB28-F68D-4321-836D-A642C2C0DAB1}" srcOrd="0" destOrd="0" presId="urn:microsoft.com/office/officeart/2005/8/layout/hierarchy4"/>
    <dgm:cxn modelId="{15B242EC-11A3-40F7-B2A4-A7E917E37951}" srcId="{614AF9F2-E1A1-4D10-882A-EB6B0D669FCA}" destId="{BE98D1AB-A280-4D0B-A815-73E57FD87EC3}" srcOrd="0" destOrd="0" parTransId="{CDDECA34-9841-4A92-959B-4DB892243F64}" sibTransId="{2FD537BC-8C4D-4BAF-9555-CDCB9FCAC8F1}"/>
    <dgm:cxn modelId="{9D786EF0-2F4F-40F5-8C60-398E9181FD35}" srcId="{66E38241-E965-439E-997F-74C14C213F23}" destId="{D1936ACF-1E69-4953-BA37-9ADE2EF12E41}" srcOrd="0" destOrd="0" parTransId="{A530724B-D4A2-46C1-8717-7F7FB05E23A3}" sibTransId="{7319F631-09B1-48CB-BAF7-8445C5AC1618}"/>
    <dgm:cxn modelId="{1D4C7109-A69A-421F-B71D-B6C9F3210CF8}" type="presOf" srcId="{9E15771F-F540-4F32-ACD6-56CFD707E80B}" destId="{35DF38A4-C109-469A-81F6-242705CF6432}" srcOrd="0" destOrd="0" presId="urn:microsoft.com/office/officeart/2005/8/layout/hierarchy4"/>
    <dgm:cxn modelId="{F942B003-6BA1-417C-B36F-5717E09CA869}" type="presOf" srcId="{CE075476-E9CA-4A59-A127-31223E8D37A1}" destId="{25DDEEC2-9BA5-4367-BB24-33CAA47BBC09}" srcOrd="0" destOrd="0" presId="urn:microsoft.com/office/officeart/2005/8/layout/hierarchy4"/>
    <dgm:cxn modelId="{248FE3D1-DCA5-4ACB-8718-B4235CAA82FE}" type="presOf" srcId="{44367D81-039C-4579-8E09-66CAF90F5041}" destId="{085136A3-D02F-461C-B31C-FD1D69D16759}" srcOrd="0" destOrd="0" presId="urn:microsoft.com/office/officeart/2005/8/layout/hierarchy4"/>
    <dgm:cxn modelId="{7C2E5991-6D03-4679-BB46-318B01A66142}" srcId="{5A6BA2F8-AB86-4FEA-9FCE-F9FA52A7F9A0}" destId="{CD119780-6575-4106-AE5B-2CC6B48E5482}" srcOrd="0" destOrd="0" parTransId="{A99EC59D-97F4-424A-A28E-01E77005439E}" sibTransId="{3BBBAA4F-305C-4E5F-BBCB-DE1B8ED5978A}"/>
    <dgm:cxn modelId="{2E3A4B0A-C6F1-498B-A616-AF6C3935B080}" srcId="{4E5A1869-57DF-4BD2-89F2-0FF412DDC036}" destId="{F0AF63A1-E6C3-48D7-BA15-2982A4DC912D}" srcOrd="0" destOrd="0" parTransId="{DFC5A12C-CC91-4A63-8252-41799CA3AEAA}" sibTransId="{EA539CAD-DFF5-47A4-8411-B337C730B6B2}"/>
    <dgm:cxn modelId="{00DE5225-BDC6-4A67-8519-5EF5065D5B1B}" type="presOf" srcId="{BDDF592B-1C58-40EE-9108-0DC798BB2F08}" destId="{C6623687-8EAD-4DE4-ABEE-F11E4E1536E2}" srcOrd="0" destOrd="0" presId="urn:microsoft.com/office/officeart/2005/8/layout/hierarchy4"/>
    <dgm:cxn modelId="{22CC1096-B86D-40E7-AF7D-91B14D560E60}" type="presOf" srcId="{187C542A-BCFC-4BBB-8DCA-67690BE3FD29}" destId="{EFF40216-5B58-45C6-B485-1C9C4561DF2F}" srcOrd="0" destOrd="0" presId="urn:microsoft.com/office/officeart/2005/8/layout/hierarchy4"/>
    <dgm:cxn modelId="{177B1604-DECB-437F-BD0A-A555EEF6E09F}" srcId="{CE075476-E9CA-4A59-A127-31223E8D37A1}" destId="{946393D2-3BB5-4D19-BAF6-84B7339845C4}" srcOrd="0" destOrd="0" parTransId="{6D4C3ED2-39E1-4137-9A50-9D8AF25F37D5}" sibTransId="{E900975D-4121-430B-8FA3-BEFE3EC45817}"/>
    <dgm:cxn modelId="{3B33CDEF-6C09-4554-96FD-A500F00207F1}" type="presOf" srcId="{CD119780-6575-4106-AE5B-2CC6B48E5482}" destId="{08E3CF47-3B57-413E-AF74-8CA250B8998B}" srcOrd="0" destOrd="0" presId="urn:microsoft.com/office/officeart/2005/8/layout/hierarchy4"/>
    <dgm:cxn modelId="{C6FEAE20-8BA5-48CC-BD38-7150DFBE6AEC}" srcId="{946393D2-3BB5-4D19-BAF6-84B7339845C4}" destId="{62031802-0EE5-47DF-BB1F-2C84A19F6746}" srcOrd="2" destOrd="0" parTransId="{43DD85C8-BF2E-4808-BFA8-3211ED494E6D}" sibTransId="{35694793-DDF3-4ECC-9AA3-AC178B8D026F}"/>
    <dgm:cxn modelId="{B7EC6DDD-6433-44EC-9FD5-BD8BA88E6613}" srcId="{B34B6A16-5EF9-4B63-A5E4-12B190B34880}" destId="{9A0A1B48-08CE-44F2-8C66-5814C06EE4CC}" srcOrd="0" destOrd="0" parTransId="{29FE6CB6-1907-439D-BB9A-57865C4A7A77}" sibTransId="{26501B87-1556-4F1B-A703-D81F2BA2DB5B}"/>
    <dgm:cxn modelId="{C038EBE1-D56D-4C69-BB1E-F10E57B2ED2B}" type="presOf" srcId="{D1936ACF-1E69-4953-BA37-9ADE2EF12E41}" destId="{59176932-D6D5-4C36-BF7A-69A1297C4BAD}" srcOrd="0" destOrd="0" presId="urn:microsoft.com/office/officeart/2005/8/layout/hierarchy4"/>
    <dgm:cxn modelId="{1BD1A9AE-6C31-4989-8FBF-7FB423A850B4}" type="presOf" srcId="{1B20A584-E8E7-451F-84AF-E95BD5B40EA1}" destId="{374E99F0-AE84-4383-93E4-780F78CE6D13}" srcOrd="0" destOrd="0" presId="urn:microsoft.com/office/officeart/2005/8/layout/hierarchy4"/>
    <dgm:cxn modelId="{6A7041B7-FF42-4A0B-A37F-CA5CC7DAD728}" type="presOf" srcId="{F0AF63A1-E6C3-48D7-BA15-2982A4DC912D}" destId="{8C5A4ABB-F609-4CF2-8CFC-5593BE697C3C}" srcOrd="0" destOrd="0" presId="urn:microsoft.com/office/officeart/2005/8/layout/hierarchy4"/>
    <dgm:cxn modelId="{60A5B1D5-4C64-4A4E-BFC2-88085C036F22}" type="presOf" srcId="{93520637-36B3-4AB9-B949-92D55141E733}" destId="{8E7E2D4A-62E6-4A23-A5DD-552A63903B64}" srcOrd="0" destOrd="0" presId="urn:microsoft.com/office/officeart/2005/8/layout/hierarchy4"/>
    <dgm:cxn modelId="{DF667443-0DAC-4B0C-935A-F0465B69CBFB}" srcId="{BDDF592B-1C58-40EE-9108-0DC798BB2F08}" destId="{1B20A584-E8E7-451F-84AF-E95BD5B40EA1}" srcOrd="0" destOrd="0" parTransId="{7E48482B-E88A-45F7-BC59-A70F71B3034D}" sibTransId="{1F3B44A3-41F0-4FE2-8FE9-2EEC4DC3DA9C}"/>
    <dgm:cxn modelId="{9FDC9347-694C-4F78-BAF8-D8324221C6CF}" type="presOf" srcId="{614AF9F2-E1A1-4D10-882A-EB6B0D669FCA}" destId="{6CE5FDB4-BFBB-4259-A330-B441199BCE24}" srcOrd="0" destOrd="0" presId="urn:microsoft.com/office/officeart/2005/8/layout/hierarchy4"/>
    <dgm:cxn modelId="{3309F21D-4431-4903-BB3C-90427A73504C}" srcId="{44367D81-039C-4579-8E09-66CAF90F5041}" destId="{9C715FE5-31CA-4541-A958-D2C730C134E0}" srcOrd="0" destOrd="0" parTransId="{536A8C1B-37CE-4FCD-A098-830552423D53}" sibTransId="{B132F376-D606-4DE2-9BBB-04499697516A}"/>
    <dgm:cxn modelId="{08064794-7D33-4B3D-98EC-4C2F3CAB8822}" srcId="{187C542A-BCFC-4BBB-8DCA-67690BE3FD29}" destId="{593C7C55-813E-4059-B734-EC61CD9C5CBC}" srcOrd="0" destOrd="0" parTransId="{17E9BED5-376D-4206-BC0B-A2BF002C0A67}" sibTransId="{0D884A66-EF39-4789-A63B-3A3CBEB15D6A}"/>
    <dgm:cxn modelId="{C94AF7FB-314E-4624-A724-5D82343AE154}" type="presOf" srcId="{7711325B-E859-44FE-8B41-57F9AFDCA54B}" destId="{576C6983-4618-426C-8177-DEA9FE3AC4EB}" srcOrd="0" destOrd="0" presId="urn:microsoft.com/office/officeart/2005/8/layout/hierarchy4"/>
    <dgm:cxn modelId="{9A5E90C4-6511-4923-BB87-9C452263074C}" srcId="{593C7C55-813E-4059-B734-EC61CD9C5CBC}" destId="{9E15771F-F540-4F32-ACD6-56CFD707E80B}" srcOrd="0" destOrd="0" parTransId="{E70BBB04-FC5B-4B12-959F-7F02FDB52BBE}" sibTransId="{EC763716-B14D-403A-A4A7-216861E00C47}"/>
    <dgm:cxn modelId="{06DA7172-32C8-4DF7-9D2A-AD32B36F8888}" type="presOf" srcId="{946393D2-3BB5-4D19-BAF6-84B7339845C4}" destId="{9DF12F5D-797B-4C71-93F7-7C835BFF7982}" srcOrd="0" destOrd="0" presId="urn:microsoft.com/office/officeart/2005/8/layout/hierarchy4"/>
    <dgm:cxn modelId="{AEAF72AE-9FC8-4D03-9BAB-EEF6C334E338}" type="presOf" srcId="{9E496AFB-5861-4A0B-A059-7AF344913280}" destId="{F8905714-088D-483C-AC16-D43BF2F0BF16}" srcOrd="0" destOrd="0" presId="urn:microsoft.com/office/officeart/2005/8/layout/hierarchy4"/>
    <dgm:cxn modelId="{23044D7B-7184-4077-9554-9305FEDD03E9}" srcId="{946393D2-3BB5-4D19-BAF6-84B7339845C4}" destId="{9E496AFB-5861-4A0B-A059-7AF344913280}" srcOrd="4" destOrd="0" parTransId="{6435703E-03C2-4EC2-8B8A-0AC2F1B8426B}" sibTransId="{7097F666-B696-4074-BF8E-24ADA840ED3B}"/>
    <dgm:cxn modelId="{0DC76281-AE6D-4D6E-81A2-1B2B3B2AF0AA}" srcId="{93520637-36B3-4AB9-B949-92D55141E733}" destId="{44367D81-039C-4579-8E09-66CAF90F5041}" srcOrd="0" destOrd="0" parTransId="{67B6E404-88D1-4D88-A32E-7761881B20C7}" sibTransId="{F7E1C861-8795-4EA1-A76A-EE2CB6232346}"/>
    <dgm:cxn modelId="{E49AB61C-E73A-42CC-91E5-6D31F3FEB715}" type="presOf" srcId="{B34B6A16-5EF9-4B63-A5E4-12B190B34880}" destId="{C5CFBDE9-676A-4F97-89D1-A3ED5ACC7AD4}" srcOrd="0" destOrd="0" presId="urn:microsoft.com/office/officeart/2005/8/layout/hierarchy4"/>
    <dgm:cxn modelId="{8F40C3A9-9554-40AF-8681-C380FE9D34F3}" type="presOf" srcId="{9A0A1B48-08CE-44F2-8C66-5814C06EE4CC}" destId="{41590EE3-70B4-4E0E-8D44-18EF1FD97F2E}" srcOrd="0" destOrd="0" presId="urn:microsoft.com/office/officeart/2005/8/layout/hierarchy4"/>
    <dgm:cxn modelId="{BCC1FE31-0246-43DC-9367-3E68D1580877}" srcId="{9E496AFB-5861-4A0B-A059-7AF344913280}" destId="{BDDF592B-1C58-40EE-9108-0DC798BB2F08}" srcOrd="0" destOrd="0" parTransId="{B756F4C0-E80B-4D51-98DD-9ED456BC9850}" sibTransId="{A8539F8F-5449-4F69-9D5B-CD73E9384FB2}"/>
    <dgm:cxn modelId="{E90B9AD5-6B9D-460A-B8D4-0169929EE8C4}" srcId="{1B20A584-E8E7-451F-84AF-E95BD5B40EA1}" destId="{DF86BB99-07F8-490F-B6E9-4F22F5A8A955}" srcOrd="0" destOrd="0" parTransId="{C985FE44-C5E5-4D58-805E-13170B646D27}" sibTransId="{38C2B751-10AB-424B-8533-370958D28C0F}"/>
    <dgm:cxn modelId="{1669F560-23C5-475C-A4D3-DFFEF3E53F66}" type="presParOf" srcId="{25DDEEC2-9BA5-4367-BB24-33CAA47BBC09}" destId="{87933F1B-038B-4A5D-83E8-61DBF60EC4B3}" srcOrd="0" destOrd="0" presId="urn:microsoft.com/office/officeart/2005/8/layout/hierarchy4"/>
    <dgm:cxn modelId="{E6632B4F-0ECB-484B-82BF-973D58F6B134}" type="presParOf" srcId="{87933F1B-038B-4A5D-83E8-61DBF60EC4B3}" destId="{9DF12F5D-797B-4C71-93F7-7C835BFF7982}" srcOrd="0" destOrd="0" presId="urn:microsoft.com/office/officeart/2005/8/layout/hierarchy4"/>
    <dgm:cxn modelId="{EA9BCEA2-3976-4A22-BA5F-724AB31F63D9}" type="presParOf" srcId="{87933F1B-038B-4A5D-83E8-61DBF60EC4B3}" destId="{BB51C614-670C-40C7-BCBD-B3150FB090FB}" srcOrd="1" destOrd="0" presId="urn:microsoft.com/office/officeart/2005/8/layout/hierarchy4"/>
    <dgm:cxn modelId="{59CEB855-309D-4FB3-A6F6-8C693863624C}" type="presParOf" srcId="{87933F1B-038B-4A5D-83E8-61DBF60EC4B3}" destId="{B74154C5-AFFE-498C-8E4C-911D7456AC97}" srcOrd="2" destOrd="0" presId="urn:microsoft.com/office/officeart/2005/8/layout/hierarchy4"/>
    <dgm:cxn modelId="{9E047FBE-D531-4A46-A0BE-5DD60A9C8852}" type="presParOf" srcId="{B74154C5-AFFE-498C-8E4C-911D7456AC97}" destId="{AA6E5317-C9D5-49D6-9218-04A9A8CDF9E8}" srcOrd="0" destOrd="0" presId="urn:microsoft.com/office/officeart/2005/8/layout/hierarchy4"/>
    <dgm:cxn modelId="{20947915-30B8-4261-AC3E-48DC16E0D124}" type="presParOf" srcId="{AA6E5317-C9D5-49D6-9218-04A9A8CDF9E8}" destId="{EFD09625-1EEB-463A-9D51-52F09A5E039B}" srcOrd="0" destOrd="0" presId="urn:microsoft.com/office/officeart/2005/8/layout/hierarchy4"/>
    <dgm:cxn modelId="{E93DFB77-5B02-455D-A595-9A8AED08F5B3}" type="presParOf" srcId="{AA6E5317-C9D5-49D6-9218-04A9A8CDF9E8}" destId="{D65A41FF-7035-4133-9240-517AEBC67369}" srcOrd="1" destOrd="0" presId="urn:microsoft.com/office/officeart/2005/8/layout/hierarchy4"/>
    <dgm:cxn modelId="{BDCF23A0-87CD-43A8-9ADE-89C8533C3C9A}" type="presParOf" srcId="{AA6E5317-C9D5-49D6-9218-04A9A8CDF9E8}" destId="{ED986375-36F5-4143-A5F0-85653599471E}" srcOrd="2" destOrd="0" presId="urn:microsoft.com/office/officeart/2005/8/layout/hierarchy4"/>
    <dgm:cxn modelId="{7271A1D4-69A0-4B1A-8505-0DF366C424C0}" type="presParOf" srcId="{ED986375-36F5-4143-A5F0-85653599471E}" destId="{38B1749F-89AF-4F8A-BC98-0405C2387238}" srcOrd="0" destOrd="0" presId="urn:microsoft.com/office/officeart/2005/8/layout/hierarchy4"/>
    <dgm:cxn modelId="{34E5AF7F-D965-46A8-BE30-56E87E1A0592}" type="presParOf" srcId="{38B1749F-89AF-4F8A-BC98-0405C2387238}" destId="{08E3CF47-3B57-413E-AF74-8CA250B8998B}" srcOrd="0" destOrd="0" presId="urn:microsoft.com/office/officeart/2005/8/layout/hierarchy4"/>
    <dgm:cxn modelId="{CB74143C-02AB-4774-8A95-99DCDEAB6408}" type="presParOf" srcId="{38B1749F-89AF-4F8A-BC98-0405C2387238}" destId="{D13C370C-622F-409C-9504-EC28566F8635}" srcOrd="1" destOrd="0" presId="urn:microsoft.com/office/officeart/2005/8/layout/hierarchy4"/>
    <dgm:cxn modelId="{CEADE7BA-6275-41D6-B72D-24A74BD0B18C}" type="presParOf" srcId="{38B1749F-89AF-4F8A-BC98-0405C2387238}" destId="{25FA29A3-BF26-4AAB-B4C0-89D7084C42E8}" srcOrd="2" destOrd="0" presId="urn:microsoft.com/office/officeart/2005/8/layout/hierarchy4"/>
    <dgm:cxn modelId="{E8FB1CA0-557C-4BF8-8572-9011C1F8FF91}" type="presParOf" srcId="{25FA29A3-BF26-4AAB-B4C0-89D7084C42E8}" destId="{25C7D557-F0AE-4C4E-8B80-BC2468777DC6}" srcOrd="0" destOrd="0" presId="urn:microsoft.com/office/officeart/2005/8/layout/hierarchy4"/>
    <dgm:cxn modelId="{D720356E-ADA4-4D22-BF19-4C802A283DAD}" type="presParOf" srcId="{25C7D557-F0AE-4C4E-8B80-BC2468777DC6}" destId="{8E7E2D4A-62E6-4A23-A5DD-552A63903B64}" srcOrd="0" destOrd="0" presId="urn:microsoft.com/office/officeart/2005/8/layout/hierarchy4"/>
    <dgm:cxn modelId="{6D6DEB89-9CFD-484D-BFC9-F396F37071EB}" type="presParOf" srcId="{25C7D557-F0AE-4C4E-8B80-BC2468777DC6}" destId="{9B983630-5D09-45D7-92AD-109BAA43CF48}" srcOrd="1" destOrd="0" presId="urn:microsoft.com/office/officeart/2005/8/layout/hierarchy4"/>
    <dgm:cxn modelId="{13902C71-36D2-4C7B-9555-8F2AD3E37FD2}" type="presParOf" srcId="{25C7D557-F0AE-4C4E-8B80-BC2468777DC6}" destId="{B338BAF6-59FE-4215-B697-18ED9B1E550D}" srcOrd="2" destOrd="0" presId="urn:microsoft.com/office/officeart/2005/8/layout/hierarchy4"/>
    <dgm:cxn modelId="{63D6310D-F2CC-4352-B06D-2862B5B29D51}" type="presParOf" srcId="{B338BAF6-59FE-4215-B697-18ED9B1E550D}" destId="{C2D8D153-FBF9-44C5-B447-F4BF501D8FA1}" srcOrd="0" destOrd="0" presId="urn:microsoft.com/office/officeart/2005/8/layout/hierarchy4"/>
    <dgm:cxn modelId="{B28EC76E-25F3-483F-836D-0F7FDCCA3A47}" type="presParOf" srcId="{C2D8D153-FBF9-44C5-B447-F4BF501D8FA1}" destId="{085136A3-D02F-461C-B31C-FD1D69D16759}" srcOrd="0" destOrd="0" presId="urn:microsoft.com/office/officeart/2005/8/layout/hierarchy4"/>
    <dgm:cxn modelId="{DFE02C7E-5E88-4FAE-A155-2BD3A39115AA}" type="presParOf" srcId="{C2D8D153-FBF9-44C5-B447-F4BF501D8FA1}" destId="{DCA6CF81-D743-4AD3-A3A1-3DF9D9BFBC77}" srcOrd="1" destOrd="0" presId="urn:microsoft.com/office/officeart/2005/8/layout/hierarchy4"/>
    <dgm:cxn modelId="{015FDBF5-245C-441B-824E-CD40FC240255}" type="presParOf" srcId="{C2D8D153-FBF9-44C5-B447-F4BF501D8FA1}" destId="{8A9FECDA-0971-4926-9F35-6C36E65B14A9}" srcOrd="2" destOrd="0" presId="urn:microsoft.com/office/officeart/2005/8/layout/hierarchy4"/>
    <dgm:cxn modelId="{5170ED6A-8273-4DF3-AA9E-D9AE20EB0C6B}" type="presParOf" srcId="{8A9FECDA-0971-4926-9F35-6C36E65B14A9}" destId="{4A1D7939-C139-4889-AA8A-C0FC12630CEE}" srcOrd="0" destOrd="0" presId="urn:microsoft.com/office/officeart/2005/8/layout/hierarchy4"/>
    <dgm:cxn modelId="{46B00607-00F6-40FD-B66E-76B4320E6318}" type="presParOf" srcId="{4A1D7939-C139-4889-AA8A-C0FC12630CEE}" destId="{2BC9EB28-F68D-4321-836D-A642C2C0DAB1}" srcOrd="0" destOrd="0" presId="urn:microsoft.com/office/officeart/2005/8/layout/hierarchy4"/>
    <dgm:cxn modelId="{A50EDA38-52C9-4659-97F4-88A29AADCE26}" type="presParOf" srcId="{4A1D7939-C139-4889-AA8A-C0FC12630CEE}" destId="{7F93EC46-9C8D-4119-8F52-CCFA2BE3D856}" srcOrd="1" destOrd="0" presId="urn:microsoft.com/office/officeart/2005/8/layout/hierarchy4"/>
    <dgm:cxn modelId="{CB13C7BD-4408-495E-9B5D-6733A494D33E}" type="presParOf" srcId="{B74154C5-AFFE-498C-8E4C-911D7456AC97}" destId="{694C6A3E-E1B4-4940-ABED-A0BE47161CCE}" srcOrd="1" destOrd="0" presId="urn:microsoft.com/office/officeart/2005/8/layout/hierarchy4"/>
    <dgm:cxn modelId="{4315D8B5-5F68-4C20-A48F-B0E89F27B264}" type="presParOf" srcId="{B74154C5-AFFE-498C-8E4C-911D7456AC97}" destId="{22BDFE06-8D1B-4C76-8FF0-2DABD4B35522}" srcOrd="2" destOrd="0" presId="urn:microsoft.com/office/officeart/2005/8/layout/hierarchy4"/>
    <dgm:cxn modelId="{5D7CF041-5D27-4861-8097-DCCBB3491D7C}" type="presParOf" srcId="{22BDFE06-8D1B-4C76-8FF0-2DABD4B35522}" destId="{576C6983-4618-426C-8177-DEA9FE3AC4EB}" srcOrd="0" destOrd="0" presId="urn:microsoft.com/office/officeart/2005/8/layout/hierarchy4"/>
    <dgm:cxn modelId="{B34D398A-6BBC-4DC3-BC79-16D802C3AAA2}" type="presParOf" srcId="{22BDFE06-8D1B-4C76-8FF0-2DABD4B35522}" destId="{498D5BED-6816-45E0-A418-8DCFF49902AF}" srcOrd="1" destOrd="0" presId="urn:microsoft.com/office/officeart/2005/8/layout/hierarchy4"/>
    <dgm:cxn modelId="{981B52A4-3215-4035-B1A3-0CAE9A46021F}" type="presParOf" srcId="{22BDFE06-8D1B-4C76-8FF0-2DABD4B35522}" destId="{508A389B-C0F5-43D4-BD46-7C9F058EB2F7}" srcOrd="2" destOrd="0" presId="urn:microsoft.com/office/officeart/2005/8/layout/hierarchy4"/>
    <dgm:cxn modelId="{DDEB4824-3F84-4C8C-9845-180F781A8DEB}" type="presParOf" srcId="{508A389B-C0F5-43D4-BD46-7C9F058EB2F7}" destId="{A644AD33-E417-429A-9E91-F1252963FCFB}" srcOrd="0" destOrd="0" presId="urn:microsoft.com/office/officeart/2005/8/layout/hierarchy4"/>
    <dgm:cxn modelId="{E3FF9450-1CAD-46F4-B419-80591BDCF974}" type="presParOf" srcId="{A644AD33-E417-429A-9E91-F1252963FCFB}" destId="{C5CFBDE9-676A-4F97-89D1-A3ED5ACC7AD4}" srcOrd="0" destOrd="0" presId="urn:microsoft.com/office/officeart/2005/8/layout/hierarchy4"/>
    <dgm:cxn modelId="{96409295-15A8-42E4-B7C9-9DE93C23BCFD}" type="presParOf" srcId="{A644AD33-E417-429A-9E91-F1252963FCFB}" destId="{E25D1E64-A812-4515-8E90-18B34B444FC6}" srcOrd="1" destOrd="0" presId="urn:microsoft.com/office/officeart/2005/8/layout/hierarchy4"/>
    <dgm:cxn modelId="{5A735C20-69ED-4F73-A5D0-B76A658659A9}" type="presParOf" srcId="{A644AD33-E417-429A-9E91-F1252963FCFB}" destId="{04E945F9-7064-45EE-A30C-EE8167A9579A}" srcOrd="2" destOrd="0" presId="urn:microsoft.com/office/officeart/2005/8/layout/hierarchy4"/>
    <dgm:cxn modelId="{B664BFC6-FF1A-4EDE-A33C-ED3DB7EED807}" type="presParOf" srcId="{04E945F9-7064-45EE-A30C-EE8167A9579A}" destId="{5106FDE3-AC3E-4615-8C4F-829EABC2C26C}" srcOrd="0" destOrd="0" presId="urn:microsoft.com/office/officeart/2005/8/layout/hierarchy4"/>
    <dgm:cxn modelId="{2E9B1F43-5352-45AD-AD33-21C41BF2D992}" type="presParOf" srcId="{5106FDE3-AC3E-4615-8C4F-829EABC2C26C}" destId="{41590EE3-70B4-4E0E-8D44-18EF1FD97F2E}" srcOrd="0" destOrd="0" presId="urn:microsoft.com/office/officeart/2005/8/layout/hierarchy4"/>
    <dgm:cxn modelId="{9B27C835-CFDC-4AA5-AB16-450F268EA688}" type="presParOf" srcId="{5106FDE3-AC3E-4615-8C4F-829EABC2C26C}" destId="{58DAA9F4-0E18-4F78-BD4F-92D296477D35}" srcOrd="1" destOrd="0" presId="urn:microsoft.com/office/officeart/2005/8/layout/hierarchy4"/>
    <dgm:cxn modelId="{EC4FD4DF-E272-479D-BD0B-BD95AD23297B}" type="presParOf" srcId="{5106FDE3-AC3E-4615-8C4F-829EABC2C26C}" destId="{D1A4E4BA-FB74-44DD-88E4-672303AAC4FA}" srcOrd="2" destOrd="0" presId="urn:microsoft.com/office/officeart/2005/8/layout/hierarchy4"/>
    <dgm:cxn modelId="{EA3E7A5C-1EAF-4D5D-B04A-C5241DC11C36}" type="presParOf" srcId="{D1A4E4BA-FB74-44DD-88E4-672303AAC4FA}" destId="{E5B57F09-2B59-4711-A8C9-974EF4149D9A}" srcOrd="0" destOrd="0" presId="urn:microsoft.com/office/officeart/2005/8/layout/hierarchy4"/>
    <dgm:cxn modelId="{CA928C7A-FB80-468D-9307-A7D6F9DECDB1}" type="presParOf" srcId="{E5B57F09-2B59-4711-A8C9-974EF4149D9A}" destId="{6CE5FDB4-BFBB-4259-A330-B441199BCE24}" srcOrd="0" destOrd="0" presId="urn:microsoft.com/office/officeart/2005/8/layout/hierarchy4"/>
    <dgm:cxn modelId="{ED323712-1756-46DF-BB7F-38130CCF41DE}" type="presParOf" srcId="{E5B57F09-2B59-4711-A8C9-974EF4149D9A}" destId="{333F826B-C233-4B5F-A398-764D3F47A1BA}" srcOrd="1" destOrd="0" presId="urn:microsoft.com/office/officeart/2005/8/layout/hierarchy4"/>
    <dgm:cxn modelId="{1802CA20-0FA0-4A35-9681-C26DC2CF7ABD}" type="presParOf" srcId="{E5B57F09-2B59-4711-A8C9-974EF4149D9A}" destId="{E607D5B5-B0CE-46E0-84C5-F456BAF04EE4}" srcOrd="2" destOrd="0" presId="urn:microsoft.com/office/officeart/2005/8/layout/hierarchy4"/>
    <dgm:cxn modelId="{4E35274B-232D-47E7-8EFD-F35401BF45C7}" type="presParOf" srcId="{E607D5B5-B0CE-46E0-84C5-F456BAF04EE4}" destId="{F267116D-D0B1-4457-ABA0-2D94424C53E8}" srcOrd="0" destOrd="0" presId="urn:microsoft.com/office/officeart/2005/8/layout/hierarchy4"/>
    <dgm:cxn modelId="{83E7159B-CC76-4648-A7FF-9CEF506AD0E9}" type="presParOf" srcId="{F267116D-D0B1-4457-ABA0-2D94424C53E8}" destId="{89DC61A6-3199-4C88-A8D1-98ADCFDD3274}" srcOrd="0" destOrd="0" presId="urn:microsoft.com/office/officeart/2005/8/layout/hierarchy4"/>
    <dgm:cxn modelId="{11EABFA0-35B6-4F06-9EAC-8409AC4DC359}" type="presParOf" srcId="{F267116D-D0B1-4457-ABA0-2D94424C53E8}" destId="{C7E808E6-5BB0-42AD-9568-7FA84FFA1273}" srcOrd="1" destOrd="0" presId="urn:microsoft.com/office/officeart/2005/8/layout/hierarchy4"/>
    <dgm:cxn modelId="{028F0F41-B5CB-409C-BB33-06AD246C7E8D}" type="presParOf" srcId="{B74154C5-AFFE-498C-8E4C-911D7456AC97}" destId="{8A94FD29-AE36-4272-B8B7-FF847200D7A2}" srcOrd="3" destOrd="0" presId="urn:microsoft.com/office/officeart/2005/8/layout/hierarchy4"/>
    <dgm:cxn modelId="{8DDF75FB-766A-4BFB-9CF5-108A65B15FD4}" type="presParOf" srcId="{B74154C5-AFFE-498C-8E4C-911D7456AC97}" destId="{AF93020A-9780-4776-85B8-7147747F36CC}" srcOrd="4" destOrd="0" presId="urn:microsoft.com/office/officeart/2005/8/layout/hierarchy4"/>
    <dgm:cxn modelId="{4EF9F9B3-78FB-4A76-8B1D-52600B19D492}" type="presParOf" srcId="{AF93020A-9780-4776-85B8-7147747F36CC}" destId="{A25BE625-018B-46BA-BE7F-ED875B975F26}" srcOrd="0" destOrd="0" presId="urn:microsoft.com/office/officeart/2005/8/layout/hierarchy4"/>
    <dgm:cxn modelId="{8934D87B-F8C8-4DA0-83A4-7F626977ED3E}" type="presParOf" srcId="{AF93020A-9780-4776-85B8-7147747F36CC}" destId="{1A223B6C-87F7-4855-A691-FD4F8FB278AD}" srcOrd="1" destOrd="0" presId="urn:microsoft.com/office/officeart/2005/8/layout/hierarchy4"/>
    <dgm:cxn modelId="{CCB2B61B-6D1F-4ACA-B5C5-D130E4CCBF8E}" type="presParOf" srcId="{AF93020A-9780-4776-85B8-7147747F36CC}" destId="{DACF82F6-95A6-4B59-9D37-F46699815612}" srcOrd="2" destOrd="0" presId="urn:microsoft.com/office/officeart/2005/8/layout/hierarchy4"/>
    <dgm:cxn modelId="{72A977E8-39CC-4F77-9F2D-DCB121A1A578}" type="presParOf" srcId="{DACF82F6-95A6-4B59-9D37-F46699815612}" destId="{ED952F31-E314-4458-8B5D-C2079EE1C63B}" srcOrd="0" destOrd="0" presId="urn:microsoft.com/office/officeart/2005/8/layout/hierarchy4"/>
    <dgm:cxn modelId="{51DB8B63-407E-41AB-B7BC-FF14ACC41C35}" type="presParOf" srcId="{ED952F31-E314-4458-8B5D-C2079EE1C63B}" destId="{ED71EDA0-062D-4AFB-A604-C90401EB95BE}" srcOrd="0" destOrd="0" presId="urn:microsoft.com/office/officeart/2005/8/layout/hierarchy4"/>
    <dgm:cxn modelId="{B58348CE-5666-4F43-9E2A-D85CCF8BDF49}" type="presParOf" srcId="{ED952F31-E314-4458-8B5D-C2079EE1C63B}" destId="{A50246D1-9CA6-4404-963D-014ACF092692}" srcOrd="1" destOrd="0" presId="urn:microsoft.com/office/officeart/2005/8/layout/hierarchy4"/>
    <dgm:cxn modelId="{E2F30E2A-2D93-4A15-93DC-8A1CD5584740}" type="presParOf" srcId="{ED952F31-E314-4458-8B5D-C2079EE1C63B}" destId="{02B21DC3-0F63-48CC-92DD-A31DEF6C16F9}" srcOrd="2" destOrd="0" presId="urn:microsoft.com/office/officeart/2005/8/layout/hierarchy4"/>
    <dgm:cxn modelId="{A18353CB-CB89-4C93-904B-B3145F00910A}" type="presParOf" srcId="{02B21DC3-0F63-48CC-92DD-A31DEF6C16F9}" destId="{4A08C748-3ACE-47B8-ABA4-F56495914AD8}" srcOrd="0" destOrd="0" presId="urn:microsoft.com/office/officeart/2005/8/layout/hierarchy4"/>
    <dgm:cxn modelId="{3F423475-7198-4F17-9BAE-F90753527AFF}" type="presParOf" srcId="{4A08C748-3ACE-47B8-ABA4-F56495914AD8}" destId="{59176932-D6D5-4C36-BF7A-69A1297C4BAD}" srcOrd="0" destOrd="0" presId="urn:microsoft.com/office/officeart/2005/8/layout/hierarchy4"/>
    <dgm:cxn modelId="{489EF2E0-D1A5-4493-BCE6-E4E9277744CB}" type="presParOf" srcId="{4A08C748-3ACE-47B8-ABA4-F56495914AD8}" destId="{30B75228-9E45-4192-98FC-463FCFD65011}" srcOrd="1" destOrd="0" presId="urn:microsoft.com/office/officeart/2005/8/layout/hierarchy4"/>
    <dgm:cxn modelId="{C31BFE2B-E7F8-4FD4-8E28-68AE697E7B4E}" type="presParOf" srcId="{4A08C748-3ACE-47B8-ABA4-F56495914AD8}" destId="{4E7A1119-403E-4C39-BB54-05ED8132FF0C}" srcOrd="2" destOrd="0" presId="urn:microsoft.com/office/officeart/2005/8/layout/hierarchy4"/>
    <dgm:cxn modelId="{B8F93E53-E766-4AD7-B550-883CB8CBC2B3}" type="presParOf" srcId="{4E7A1119-403E-4C39-BB54-05ED8132FF0C}" destId="{F32685DE-10D4-4878-B807-45D477FFEF84}" srcOrd="0" destOrd="0" presId="urn:microsoft.com/office/officeart/2005/8/layout/hierarchy4"/>
    <dgm:cxn modelId="{5DD52833-5C6F-4347-A65A-88AAE543D9B4}" type="presParOf" srcId="{F32685DE-10D4-4878-B807-45D477FFEF84}" destId="{BA61E3A6-0BE5-4066-9F94-BB1BFFF8EBBF}" srcOrd="0" destOrd="0" presId="urn:microsoft.com/office/officeart/2005/8/layout/hierarchy4"/>
    <dgm:cxn modelId="{265CFE9F-CD19-4BE2-BF3F-01502763D22F}" type="presParOf" srcId="{F32685DE-10D4-4878-B807-45D477FFEF84}" destId="{E4A82E23-1C0A-4136-A9EF-782A3309B0A1}" srcOrd="1" destOrd="0" presId="urn:microsoft.com/office/officeart/2005/8/layout/hierarchy4"/>
    <dgm:cxn modelId="{6E29AD94-AA5F-4BD8-B039-E06ECCB372D9}" type="presParOf" srcId="{F32685DE-10D4-4878-B807-45D477FFEF84}" destId="{12969847-F565-4B2C-9631-4E5EF759A09C}" srcOrd="2" destOrd="0" presId="urn:microsoft.com/office/officeart/2005/8/layout/hierarchy4"/>
    <dgm:cxn modelId="{ED6E7588-F6D9-4FF6-A55C-A5D09FAC8ADF}" type="presParOf" srcId="{12969847-F565-4B2C-9631-4E5EF759A09C}" destId="{52B80F8A-F071-46D8-883B-7E22B84F7B82}" srcOrd="0" destOrd="0" presId="urn:microsoft.com/office/officeart/2005/8/layout/hierarchy4"/>
    <dgm:cxn modelId="{E3F3A828-289C-4CE0-9860-B48C7295E38F}" type="presParOf" srcId="{52B80F8A-F071-46D8-883B-7E22B84F7B82}" destId="{8C5A4ABB-F609-4CF2-8CFC-5593BE697C3C}" srcOrd="0" destOrd="0" presId="urn:microsoft.com/office/officeart/2005/8/layout/hierarchy4"/>
    <dgm:cxn modelId="{5331DBE1-A510-422B-A0D4-14CF8656CE8D}" type="presParOf" srcId="{52B80F8A-F071-46D8-883B-7E22B84F7B82}" destId="{363B422D-50FA-4623-87DE-F2646C7B8FA8}" srcOrd="1" destOrd="0" presId="urn:microsoft.com/office/officeart/2005/8/layout/hierarchy4"/>
    <dgm:cxn modelId="{3CAB943E-9061-4DD9-B8F6-27F06457C1C6}" type="presParOf" srcId="{B74154C5-AFFE-498C-8E4C-911D7456AC97}" destId="{DF99D3E9-B7CE-4F56-A161-7C0465341531}" srcOrd="5" destOrd="0" presId="urn:microsoft.com/office/officeart/2005/8/layout/hierarchy4"/>
    <dgm:cxn modelId="{33C06077-DE00-46C1-A161-AA60F790087B}" type="presParOf" srcId="{B74154C5-AFFE-498C-8E4C-911D7456AC97}" destId="{CFBC63A5-42B0-460D-9C89-B64E9E9E2922}" srcOrd="6" destOrd="0" presId="urn:microsoft.com/office/officeart/2005/8/layout/hierarchy4"/>
    <dgm:cxn modelId="{29FA7912-453E-47DA-A749-6D1C19C92197}" type="presParOf" srcId="{CFBC63A5-42B0-460D-9C89-B64E9E9E2922}" destId="{9E5D5161-23D7-41B4-A187-BE6D7C6483D0}" srcOrd="0" destOrd="0" presId="urn:microsoft.com/office/officeart/2005/8/layout/hierarchy4"/>
    <dgm:cxn modelId="{52293B1D-17D1-4655-89B0-82331442014D}" type="presParOf" srcId="{CFBC63A5-42B0-460D-9C89-B64E9E9E2922}" destId="{8BC6FDF3-3E6D-414C-B5BC-6C5B61465391}" srcOrd="1" destOrd="0" presId="urn:microsoft.com/office/officeart/2005/8/layout/hierarchy4"/>
    <dgm:cxn modelId="{DFA50C92-6D55-4CEA-8412-BE0510C71E63}" type="presParOf" srcId="{CFBC63A5-42B0-460D-9C89-B64E9E9E2922}" destId="{CEF18E39-1C73-42B9-BDF1-5DD3EC85EA0D}" srcOrd="2" destOrd="0" presId="urn:microsoft.com/office/officeart/2005/8/layout/hierarchy4"/>
    <dgm:cxn modelId="{BC7779E7-0E67-426E-9C24-97F708B43E68}" type="presParOf" srcId="{CEF18E39-1C73-42B9-BDF1-5DD3EC85EA0D}" destId="{2A9D30D6-EDAF-44DC-BCED-BF4CD1F56E2B}" srcOrd="0" destOrd="0" presId="urn:microsoft.com/office/officeart/2005/8/layout/hierarchy4"/>
    <dgm:cxn modelId="{87673B6D-C5B4-494C-82E1-C3D054122753}" type="presParOf" srcId="{2A9D30D6-EDAF-44DC-BCED-BF4CD1F56E2B}" destId="{F3E2EDB7-06B9-41DF-A124-270460384C20}" srcOrd="0" destOrd="0" presId="urn:microsoft.com/office/officeart/2005/8/layout/hierarchy4"/>
    <dgm:cxn modelId="{ADC861D3-1FB2-42D0-BB50-9611B216DE74}" type="presParOf" srcId="{2A9D30D6-EDAF-44DC-BCED-BF4CD1F56E2B}" destId="{FBD484DF-778B-4497-9431-19A94D9A4107}" srcOrd="1" destOrd="0" presId="urn:microsoft.com/office/officeart/2005/8/layout/hierarchy4"/>
    <dgm:cxn modelId="{4C22752C-F0D4-448B-8EA1-AD9AAD1C30AE}" type="presParOf" srcId="{2A9D30D6-EDAF-44DC-BCED-BF4CD1F56E2B}" destId="{232483F1-F7A4-4F7D-A818-139563074FC4}" srcOrd="2" destOrd="0" presId="urn:microsoft.com/office/officeart/2005/8/layout/hierarchy4"/>
    <dgm:cxn modelId="{29CEBF05-C41D-45FF-A4B2-CF63C1E20104}" type="presParOf" srcId="{232483F1-F7A4-4F7D-A818-139563074FC4}" destId="{CA81CD2D-7A1B-4CCA-952B-6AE89CE8AAB7}" srcOrd="0" destOrd="0" presId="urn:microsoft.com/office/officeart/2005/8/layout/hierarchy4"/>
    <dgm:cxn modelId="{7515D529-4727-4BE1-80D9-474284A9DEF3}" type="presParOf" srcId="{CA81CD2D-7A1B-4CCA-952B-6AE89CE8AAB7}" destId="{EFF40216-5B58-45C6-B485-1C9C4561DF2F}" srcOrd="0" destOrd="0" presId="urn:microsoft.com/office/officeart/2005/8/layout/hierarchy4"/>
    <dgm:cxn modelId="{BB372AE4-15DB-4D34-B5C7-5A1441EF8579}" type="presParOf" srcId="{CA81CD2D-7A1B-4CCA-952B-6AE89CE8AAB7}" destId="{82BA7D97-E2A8-4C59-838B-E0906E156677}" srcOrd="1" destOrd="0" presId="urn:microsoft.com/office/officeart/2005/8/layout/hierarchy4"/>
    <dgm:cxn modelId="{4A363520-7EA2-4583-9D1F-EBABF5340EC4}" type="presParOf" srcId="{CA81CD2D-7A1B-4CCA-952B-6AE89CE8AAB7}" destId="{F73E662C-F722-4B4F-9DF8-BE21B2C2C700}" srcOrd="2" destOrd="0" presId="urn:microsoft.com/office/officeart/2005/8/layout/hierarchy4"/>
    <dgm:cxn modelId="{2B56E7AF-9F91-477B-BEF2-6064EA523056}" type="presParOf" srcId="{F73E662C-F722-4B4F-9DF8-BE21B2C2C700}" destId="{566AACE7-A2F1-4E7A-BECC-43348B95352C}" srcOrd="0" destOrd="0" presId="urn:microsoft.com/office/officeart/2005/8/layout/hierarchy4"/>
    <dgm:cxn modelId="{22A8F66E-98F4-449F-92DD-9FC0D849841A}" type="presParOf" srcId="{566AACE7-A2F1-4E7A-BECC-43348B95352C}" destId="{7653A429-0E18-4BE3-A07C-F1A5A9D672E3}" srcOrd="0" destOrd="0" presId="urn:microsoft.com/office/officeart/2005/8/layout/hierarchy4"/>
    <dgm:cxn modelId="{870F4326-888B-4DB3-9F33-B7A33EE6328D}" type="presParOf" srcId="{566AACE7-A2F1-4E7A-BECC-43348B95352C}" destId="{BED59DE9-3C29-48CB-8A25-B7F991619843}" srcOrd="1" destOrd="0" presId="urn:microsoft.com/office/officeart/2005/8/layout/hierarchy4"/>
    <dgm:cxn modelId="{D01E474C-3C1B-4B63-A5B4-9983AA1C8EEF}" type="presParOf" srcId="{566AACE7-A2F1-4E7A-BECC-43348B95352C}" destId="{3A3A01C6-B3AA-4C89-92D4-EA308C8E23E1}" srcOrd="2" destOrd="0" presId="urn:microsoft.com/office/officeart/2005/8/layout/hierarchy4"/>
    <dgm:cxn modelId="{FD711833-B6E3-4A8C-9F38-4431495CC3B5}" type="presParOf" srcId="{3A3A01C6-B3AA-4C89-92D4-EA308C8E23E1}" destId="{B8B89817-F07F-4DA9-AEBF-C4EDAD3E897E}" srcOrd="0" destOrd="0" presId="urn:microsoft.com/office/officeart/2005/8/layout/hierarchy4"/>
    <dgm:cxn modelId="{318549CE-2B35-4B33-B62B-A33469724ED9}" type="presParOf" srcId="{B8B89817-F07F-4DA9-AEBF-C4EDAD3E897E}" destId="{35DF38A4-C109-469A-81F6-242705CF6432}" srcOrd="0" destOrd="0" presId="urn:microsoft.com/office/officeart/2005/8/layout/hierarchy4"/>
    <dgm:cxn modelId="{E7BD5339-F6FE-4639-A776-554E040EC82A}" type="presParOf" srcId="{B8B89817-F07F-4DA9-AEBF-C4EDAD3E897E}" destId="{FF9D5968-2625-4FA7-B798-123DE0850F01}" srcOrd="1" destOrd="0" presId="urn:microsoft.com/office/officeart/2005/8/layout/hierarchy4"/>
    <dgm:cxn modelId="{B4715AAC-2B16-46A7-89C2-E54830760D16}" type="presParOf" srcId="{B74154C5-AFFE-498C-8E4C-911D7456AC97}" destId="{62C0B193-30A4-4691-AF46-D5B94E7FC561}" srcOrd="7" destOrd="0" presId="urn:microsoft.com/office/officeart/2005/8/layout/hierarchy4"/>
    <dgm:cxn modelId="{606C1F40-0365-42A0-B900-31729CD9C8C6}" type="presParOf" srcId="{B74154C5-AFFE-498C-8E4C-911D7456AC97}" destId="{E8090E1D-4DD8-46E0-BA1E-C3890CF14D47}" srcOrd="8" destOrd="0" presId="urn:microsoft.com/office/officeart/2005/8/layout/hierarchy4"/>
    <dgm:cxn modelId="{40ACDB11-3E2B-48D0-98D2-52218F0B27A4}" type="presParOf" srcId="{E8090E1D-4DD8-46E0-BA1E-C3890CF14D47}" destId="{F8905714-088D-483C-AC16-D43BF2F0BF16}" srcOrd="0" destOrd="0" presId="urn:microsoft.com/office/officeart/2005/8/layout/hierarchy4"/>
    <dgm:cxn modelId="{637BB73D-3FF2-43B2-A8DD-7CC3F3E619ED}" type="presParOf" srcId="{E8090E1D-4DD8-46E0-BA1E-C3890CF14D47}" destId="{8825E9BC-9772-4579-B80A-08C02E6F5841}" srcOrd="1" destOrd="0" presId="urn:microsoft.com/office/officeart/2005/8/layout/hierarchy4"/>
    <dgm:cxn modelId="{BC50A802-50AF-442D-92FF-C736053A1860}" type="presParOf" srcId="{E8090E1D-4DD8-46E0-BA1E-C3890CF14D47}" destId="{4101F8DA-93D9-46DF-B37A-B90529D7C907}" srcOrd="2" destOrd="0" presId="urn:microsoft.com/office/officeart/2005/8/layout/hierarchy4"/>
    <dgm:cxn modelId="{F6CF10C5-BB1E-4DC1-B930-1501A7056B74}" type="presParOf" srcId="{4101F8DA-93D9-46DF-B37A-B90529D7C907}" destId="{88CBD296-B18B-4903-91DE-219BC6983124}" srcOrd="0" destOrd="0" presId="urn:microsoft.com/office/officeart/2005/8/layout/hierarchy4"/>
    <dgm:cxn modelId="{C7F81305-FE2C-4D3B-8BB7-9A4C44E1148C}" type="presParOf" srcId="{88CBD296-B18B-4903-91DE-219BC6983124}" destId="{C6623687-8EAD-4DE4-ABEE-F11E4E1536E2}" srcOrd="0" destOrd="0" presId="urn:microsoft.com/office/officeart/2005/8/layout/hierarchy4"/>
    <dgm:cxn modelId="{E64EB1B2-39B6-4177-854C-4925F9F6DB52}" type="presParOf" srcId="{88CBD296-B18B-4903-91DE-219BC6983124}" destId="{8A970205-2448-4E55-9D17-326D43C17741}" srcOrd="1" destOrd="0" presId="urn:microsoft.com/office/officeart/2005/8/layout/hierarchy4"/>
    <dgm:cxn modelId="{88DF16A7-517B-456E-9240-5F4BB05CE9C0}" type="presParOf" srcId="{88CBD296-B18B-4903-91DE-219BC6983124}" destId="{DDEB97A7-5E61-477F-B418-CA731CE14A06}" srcOrd="2" destOrd="0" presId="urn:microsoft.com/office/officeart/2005/8/layout/hierarchy4"/>
    <dgm:cxn modelId="{692BE4D7-6637-4A94-A9B0-42019CB8B719}" type="presParOf" srcId="{DDEB97A7-5E61-477F-B418-CA731CE14A06}" destId="{F36349D9-AAD1-4D05-8BCB-F865ABA18533}" srcOrd="0" destOrd="0" presId="urn:microsoft.com/office/officeart/2005/8/layout/hierarchy4"/>
    <dgm:cxn modelId="{63F186C6-8080-4C37-A281-E970A69AC89E}" type="presParOf" srcId="{F36349D9-AAD1-4D05-8BCB-F865ABA18533}" destId="{374E99F0-AE84-4383-93E4-780F78CE6D13}" srcOrd="0" destOrd="0" presId="urn:microsoft.com/office/officeart/2005/8/layout/hierarchy4"/>
    <dgm:cxn modelId="{D3DFF055-3BA9-4CC4-AF9D-5148D5403D7D}" type="presParOf" srcId="{F36349D9-AAD1-4D05-8BCB-F865ABA18533}" destId="{FE4B595F-B001-4933-98CC-F9415F4FE45A}" srcOrd="1" destOrd="0" presId="urn:microsoft.com/office/officeart/2005/8/layout/hierarchy4"/>
    <dgm:cxn modelId="{0815BABE-B4F0-4454-898E-217D489EF0A5}" type="presParOf" srcId="{F36349D9-AAD1-4D05-8BCB-F865ABA18533}" destId="{19CEB4E4-DAEB-4DAC-B74F-6A90F95E40F6}" srcOrd="2" destOrd="0" presId="urn:microsoft.com/office/officeart/2005/8/layout/hierarchy4"/>
    <dgm:cxn modelId="{B774E03B-7616-4E0D-AC69-5EEE24EC295E}" type="presParOf" srcId="{19CEB4E4-DAEB-4DAC-B74F-6A90F95E40F6}" destId="{4B090C7C-91FA-46FA-862C-86DC2555E033}" srcOrd="0" destOrd="0" presId="urn:microsoft.com/office/officeart/2005/8/layout/hierarchy4"/>
    <dgm:cxn modelId="{EF2CED41-9F25-4406-B75E-A740BEBD7B05}" type="presParOf" srcId="{4B090C7C-91FA-46FA-862C-86DC2555E033}" destId="{874CF4BC-44A5-455D-A60A-EB599B596188}" srcOrd="0" destOrd="0" presId="urn:microsoft.com/office/officeart/2005/8/layout/hierarchy4"/>
    <dgm:cxn modelId="{9FCCA875-8916-4705-9436-337DC0C0A928}" type="presParOf" srcId="{4B090C7C-91FA-46FA-862C-86DC2555E033}" destId="{7879E5A0-7B91-4ECE-AF79-8798634D07D0}" srcOrd="1" destOrd="0" presId="urn:microsoft.com/office/officeart/2005/8/layout/hierarchy4"/>
    <dgm:cxn modelId="{ED2477CB-8633-40F5-83FD-73A118159ACC}" type="presParOf" srcId="{4B090C7C-91FA-46FA-862C-86DC2555E033}" destId="{97FFE9E6-CE88-44D7-A8E9-5F178F964167}" srcOrd="2" destOrd="0" presId="urn:microsoft.com/office/officeart/2005/8/layout/hierarchy4"/>
    <dgm:cxn modelId="{A1174768-A255-4257-B81D-6CF6C24741F1}" type="presParOf" srcId="{97FFE9E6-CE88-44D7-A8E9-5F178F964167}" destId="{B45A538C-DC99-43D4-9C5E-FD6136650525}" srcOrd="0" destOrd="0" presId="urn:microsoft.com/office/officeart/2005/8/layout/hierarchy4"/>
    <dgm:cxn modelId="{589EE84D-A985-4F05-B8B0-6966A9AE8E95}" type="presParOf" srcId="{B45A538C-DC99-43D4-9C5E-FD6136650525}" destId="{D2D81AF8-4EA8-45A6-A84D-9694EF1BCFE7}" srcOrd="0" destOrd="0" presId="urn:microsoft.com/office/officeart/2005/8/layout/hierarchy4"/>
    <dgm:cxn modelId="{570D531F-82CC-49FD-9211-12DFCBBB4657}" type="presParOf" srcId="{B45A538C-DC99-43D4-9C5E-FD6136650525}" destId="{78FA1C88-01CB-45D0-B8B1-93ED28DC0515}"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A37C2D0-E311-480D-BE74-4A10698CA5CA}"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ru-RU"/>
        </a:p>
      </dgm:t>
    </dgm:pt>
    <dgm:pt modelId="{D351FCBF-967B-4557-978E-7A3222124EA5}">
      <dgm:prSet phldrT="[Текст]"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600" b="1" i="1" dirty="0" smtClean="0">
              <a:solidFill>
                <a:schemeClr val="tx1"/>
              </a:solidFill>
              <a:latin typeface="Times New Roman" panose="02020603050405020304" pitchFamily="18" charset="0"/>
              <a:cs typeface="Times New Roman" panose="02020603050405020304" pitchFamily="18" charset="0"/>
            </a:rPr>
            <a:t>Расходы в разрезе подпрограмм в 2017г., </a:t>
          </a:r>
        </a:p>
        <a:p>
          <a:r>
            <a:rPr lang="ru-RU" sz="1600" b="1" i="1" dirty="0" smtClean="0">
              <a:solidFill>
                <a:schemeClr val="tx1"/>
              </a:solidFill>
              <a:latin typeface="Times New Roman" panose="02020603050405020304" pitchFamily="18" charset="0"/>
              <a:cs typeface="Times New Roman" panose="02020603050405020304" pitchFamily="18" charset="0"/>
            </a:rPr>
            <a:t>млн. руб.</a:t>
          </a:r>
        </a:p>
      </dgm:t>
    </dgm:pt>
    <dgm:pt modelId="{02F7ECAF-3554-4DF9-89FC-164034A7045E}" type="parTrans" cxnId="{06734997-BB3F-464B-BD88-0FF9251C0472}">
      <dgm:prSet/>
      <dgm:spPr/>
      <dgm:t>
        <a:bodyPr/>
        <a:lstStyle/>
        <a:p>
          <a:endParaRPr lang="ru-RU"/>
        </a:p>
      </dgm:t>
    </dgm:pt>
    <dgm:pt modelId="{7DEB0C03-D1E4-4C2F-9788-195499245F22}" type="sibTrans" cxnId="{06734997-BB3F-464B-BD88-0FF9251C0472}">
      <dgm:prSet/>
      <dgm:spPr/>
      <dgm:t>
        <a:bodyPr/>
        <a:lstStyle/>
        <a:p>
          <a:endParaRPr lang="ru-RU"/>
        </a:p>
      </dgm:t>
    </dgm:pt>
    <dgm:pt modelId="{6E4BDF23-D055-4600-B225-7ECA009E7556}">
      <dgm:prSet phldrT="[Текст]"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dirty="0" smtClean="0">
              <a:solidFill>
                <a:schemeClr val="tx1"/>
              </a:solidFill>
              <a:latin typeface="Times New Roman" panose="02020603050405020304" pitchFamily="18" charset="0"/>
              <a:cs typeface="Times New Roman" panose="02020603050405020304" pitchFamily="18" charset="0"/>
            </a:rPr>
            <a:t>Развитие физической культуры и массового спорта*</a:t>
          </a:r>
        </a:p>
      </dgm:t>
    </dgm:pt>
    <dgm:pt modelId="{4D02B540-D793-425D-B00D-FED0E450A17E}" type="parTrans" cxnId="{54EC16C4-94F1-4DA1-8192-10A416F0D1CD}">
      <dgm:prSet/>
      <dgm:spPr/>
      <dgm:t>
        <a:bodyPr/>
        <a:lstStyle/>
        <a:p>
          <a:endParaRPr lang="ru-RU"/>
        </a:p>
      </dgm:t>
    </dgm:pt>
    <dgm:pt modelId="{44280126-ADC5-4899-80CA-477D12FABF98}" type="sibTrans" cxnId="{54EC16C4-94F1-4DA1-8192-10A416F0D1CD}">
      <dgm:prSet/>
      <dgm:spPr/>
      <dgm:t>
        <a:bodyPr/>
        <a:lstStyle/>
        <a:p>
          <a:endParaRPr lang="ru-RU"/>
        </a:p>
      </dgm:t>
    </dgm:pt>
    <dgm:pt modelId="{3D89C345-4A0D-4FDC-B5A8-B2FCB828DDAB}">
      <dgm:prSet phldrT="[Текст]"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600" b="0" dirty="0" smtClean="0">
              <a:solidFill>
                <a:schemeClr val="tx1"/>
              </a:solidFill>
              <a:latin typeface="Times New Roman" panose="02020603050405020304" pitchFamily="18" charset="0"/>
              <a:cs typeface="Times New Roman" panose="02020603050405020304" pitchFamily="18" charset="0"/>
            </a:rPr>
            <a:t>509,6</a:t>
          </a:r>
          <a:endParaRPr lang="ru-RU" sz="1600" b="0" dirty="0">
            <a:solidFill>
              <a:schemeClr val="tx1"/>
            </a:solidFill>
            <a:latin typeface="Times New Roman" panose="02020603050405020304" pitchFamily="18" charset="0"/>
            <a:cs typeface="Times New Roman" panose="02020603050405020304" pitchFamily="18" charset="0"/>
          </a:endParaRPr>
        </a:p>
      </dgm:t>
    </dgm:pt>
    <dgm:pt modelId="{E6354887-5BD7-498D-B65E-5BB3879A76B2}" type="parTrans" cxnId="{E2E60461-5992-4AA5-A3A2-574A752DCE92}">
      <dgm:prSet/>
      <dgm:spPr/>
      <dgm:t>
        <a:bodyPr/>
        <a:lstStyle/>
        <a:p>
          <a:endParaRPr lang="ru-RU"/>
        </a:p>
      </dgm:t>
    </dgm:pt>
    <dgm:pt modelId="{EA880DA5-92D7-4193-8FA5-39C6170E4C3C}" type="sibTrans" cxnId="{E2E60461-5992-4AA5-A3A2-574A752DCE92}">
      <dgm:prSet/>
      <dgm:spPr/>
      <dgm:t>
        <a:bodyPr/>
        <a:lstStyle/>
        <a:p>
          <a:endParaRPr lang="ru-RU"/>
        </a:p>
      </dgm:t>
    </dgm:pt>
    <dgm:pt modelId="{512DE50A-C5CC-4902-9E40-2F658F91C541}">
      <dgm:prSet phldrT="[Текст]"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600" b="0" dirty="0" smtClean="0">
              <a:solidFill>
                <a:schemeClr val="tx1"/>
              </a:solidFill>
              <a:latin typeface="Times New Roman" panose="02020603050405020304" pitchFamily="18" charset="0"/>
              <a:cs typeface="Times New Roman" panose="02020603050405020304" pitchFamily="18" charset="0"/>
            </a:rPr>
            <a:t>472,5</a:t>
          </a:r>
          <a:endParaRPr lang="ru-RU" sz="1600" b="0" dirty="0">
            <a:solidFill>
              <a:schemeClr val="tx1"/>
            </a:solidFill>
            <a:latin typeface="Times New Roman" panose="02020603050405020304" pitchFamily="18" charset="0"/>
            <a:cs typeface="Times New Roman" panose="02020603050405020304" pitchFamily="18" charset="0"/>
          </a:endParaRPr>
        </a:p>
      </dgm:t>
    </dgm:pt>
    <dgm:pt modelId="{B4F8CCDA-03A5-404C-8D3C-DB13D614312F}" type="parTrans" cxnId="{CF556B83-D864-4B9F-8A1E-03D44A5E132F}">
      <dgm:prSet/>
      <dgm:spPr/>
      <dgm:t>
        <a:bodyPr/>
        <a:lstStyle/>
        <a:p>
          <a:endParaRPr lang="ru-RU"/>
        </a:p>
      </dgm:t>
    </dgm:pt>
    <dgm:pt modelId="{DA45B9E8-F93B-44F7-95AA-7CC22F6CBAFD}" type="sibTrans" cxnId="{CF556B83-D864-4B9F-8A1E-03D44A5E132F}">
      <dgm:prSet/>
      <dgm:spPr/>
      <dgm:t>
        <a:bodyPr/>
        <a:lstStyle/>
        <a:p>
          <a:endParaRPr lang="ru-RU"/>
        </a:p>
      </dgm:t>
    </dgm:pt>
    <dgm:pt modelId="{DC8ABE38-9E0B-457A-A24A-B3482434ACAB}">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dirty="0" smtClean="0">
              <a:solidFill>
                <a:schemeClr val="tx1"/>
              </a:solidFill>
              <a:latin typeface="Times New Roman" panose="02020603050405020304" pitchFamily="18" charset="0"/>
              <a:cs typeface="Times New Roman" panose="02020603050405020304" pitchFamily="18" charset="0"/>
            </a:rPr>
            <a:t>Развитие спорта высших достижений и системы подготовки спортивного резерва</a:t>
          </a:r>
        </a:p>
      </dgm:t>
    </dgm:pt>
    <dgm:pt modelId="{66A143F5-070B-4EB2-98E1-744739FD25A0}" type="parTrans" cxnId="{0EC2FFFF-3B8A-4396-A103-CD84B8E53C3D}">
      <dgm:prSet/>
      <dgm:spPr/>
      <dgm:t>
        <a:bodyPr/>
        <a:lstStyle/>
        <a:p>
          <a:endParaRPr lang="ru-RU"/>
        </a:p>
      </dgm:t>
    </dgm:pt>
    <dgm:pt modelId="{571AE004-CF7E-444E-8136-BDA562AA7234}" type="sibTrans" cxnId="{0EC2FFFF-3B8A-4396-A103-CD84B8E53C3D}">
      <dgm:prSet/>
      <dgm:spPr/>
      <dgm:t>
        <a:bodyPr/>
        <a:lstStyle/>
        <a:p>
          <a:endParaRPr lang="ru-RU"/>
        </a:p>
      </dgm:t>
    </dgm:pt>
    <dgm:pt modelId="{A1DDD609-70AF-4AB0-8AF2-96C0F2FD1B4D}">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dirty="0" smtClean="0">
              <a:solidFill>
                <a:schemeClr val="tx1"/>
              </a:solidFill>
              <a:latin typeface="Times New Roman" panose="02020603050405020304" pitchFamily="18" charset="0"/>
              <a:cs typeface="Times New Roman" panose="02020603050405020304" pitchFamily="18" charset="0"/>
            </a:rPr>
            <a:t>Обеспечение реализации государственной программы</a:t>
          </a:r>
        </a:p>
      </dgm:t>
    </dgm:pt>
    <dgm:pt modelId="{A3AF0806-BCE7-41EF-8884-5859E7B3DC4D}" type="parTrans" cxnId="{5E2A3969-7FB8-4662-9F17-F53AA2703C7F}">
      <dgm:prSet/>
      <dgm:spPr/>
      <dgm:t>
        <a:bodyPr/>
        <a:lstStyle/>
        <a:p>
          <a:endParaRPr lang="ru-RU"/>
        </a:p>
      </dgm:t>
    </dgm:pt>
    <dgm:pt modelId="{6356DD5A-34F4-40C3-8E59-AF1BE4BC4233}" type="sibTrans" cxnId="{5E2A3969-7FB8-4662-9F17-F53AA2703C7F}">
      <dgm:prSet/>
      <dgm:spPr/>
      <dgm:t>
        <a:bodyPr/>
        <a:lstStyle/>
        <a:p>
          <a:endParaRPr lang="ru-RU"/>
        </a:p>
      </dgm:t>
    </dgm:pt>
    <dgm:pt modelId="{9C340CC9-2130-40AB-A317-731A07F4C4D4}">
      <dgm:prSet phldrT="[Текст]"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Подпрограмма</a:t>
          </a:r>
        </a:p>
      </dgm:t>
    </dgm:pt>
    <dgm:pt modelId="{58655F87-BEED-44F0-A5BC-6C3B4C969F18}" type="parTrans" cxnId="{15EA5969-1266-4A08-9B4C-2673D40B1468}">
      <dgm:prSet/>
      <dgm:spPr/>
      <dgm:t>
        <a:bodyPr/>
        <a:lstStyle/>
        <a:p>
          <a:endParaRPr lang="ru-RU"/>
        </a:p>
      </dgm:t>
    </dgm:pt>
    <dgm:pt modelId="{90346222-8E93-412B-9BDA-739D01D04546}" type="sibTrans" cxnId="{15EA5969-1266-4A08-9B4C-2673D40B1468}">
      <dgm:prSet/>
      <dgm:spPr/>
      <dgm:t>
        <a:bodyPr/>
        <a:lstStyle/>
        <a:p>
          <a:endParaRPr lang="ru-RU"/>
        </a:p>
      </dgm:t>
    </dgm:pt>
    <dgm:pt modelId="{44620483-05CE-475B-892A-246F91C5E194}">
      <dgm:prSet phldrT="[Текст]"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План</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833C4AE1-F722-4E56-A2FF-C5725B3BFB2A}" type="parTrans" cxnId="{6C47EC45-C4B4-4EA0-89D8-F8D2EE15F03A}">
      <dgm:prSet/>
      <dgm:spPr/>
      <dgm:t>
        <a:bodyPr/>
        <a:lstStyle/>
        <a:p>
          <a:endParaRPr lang="ru-RU"/>
        </a:p>
      </dgm:t>
    </dgm:pt>
    <dgm:pt modelId="{D60F0625-6511-4B59-9672-06598FA28AC1}" type="sibTrans" cxnId="{6C47EC45-C4B4-4EA0-89D8-F8D2EE15F03A}">
      <dgm:prSet/>
      <dgm:spPr/>
      <dgm:t>
        <a:bodyPr/>
        <a:lstStyle/>
        <a:p>
          <a:endParaRPr lang="ru-RU"/>
        </a:p>
      </dgm:t>
    </dgm:pt>
    <dgm:pt modelId="{53F4C823-8374-49D8-A638-C256B8E70B03}">
      <dgm:prSet phldrT="[Текст]"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Факт</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398E84D1-27FF-4A04-AF2A-3E5772A90058}" type="parTrans" cxnId="{BB2B5E49-EE59-4CBC-9BBA-E9C82A52B7A2}">
      <dgm:prSet/>
      <dgm:spPr/>
      <dgm:t>
        <a:bodyPr/>
        <a:lstStyle/>
        <a:p>
          <a:endParaRPr lang="ru-RU"/>
        </a:p>
      </dgm:t>
    </dgm:pt>
    <dgm:pt modelId="{577948DE-DC45-4BEC-A77B-0221692CED29}" type="sibTrans" cxnId="{BB2B5E49-EE59-4CBC-9BBA-E9C82A52B7A2}">
      <dgm:prSet/>
      <dgm:spPr/>
      <dgm:t>
        <a:bodyPr/>
        <a:lstStyle/>
        <a:p>
          <a:endParaRPr lang="ru-RU"/>
        </a:p>
      </dgm:t>
    </dgm:pt>
    <dgm:pt modelId="{3B2FBF76-7AE6-46A5-B31C-235584C8BC28}">
      <dgm:prSet phldrT="[Текст]"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600" b="0" dirty="0" smtClean="0">
              <a:solidFill>
                <a:schemeClr val="tx1"/>
              </a:solidFill>
              <a:latin typeface="Times New Roman" panose="02020603050405020304" pitchFamily="18" charset="0"/>
              <a:cs typeface="Times New Roman" panose="02020603050405020304" pitchFamily="18" charset="0"/>
            </a:rPr>
            <a:t>552,2</a:t>
          </a:r>
          <a:endParaRPr lang="ru-RU" sz="1600" b="0" dirty="0">
            <a:solidFill>
              <a:schemeClr val="tx1"/>
            </a:solidFill>
            <a:latin typeface="Times New Roman" panose="02020603050405020304" pitchFamily="18" charset="0"/>
            <a:cs typeface="Times New Roman" panose="02020603050405020304" pitchFamily="18" charset="0"/>
          </a:endParaRPr>
        </a:p>
      </dgm:t>
    </dgm:pt>
    <dgm:pt modelId="{8BB2AFFB-1004-44C9-B092-5D99475E9477}" type="parTrans" cxnId="{5A772380-9859-40AE-A171-26A8A5191CC4}">
      <dgm:prSet/>
      <dgm:spPr/>
      <dgm:t>
        <a:bodyPr/>
        <a:lstStyle/>
        <a:p>
          <a:endParaRPr lang="ru-RU"/>
        </a:p>
      </dgm:t>
    </dgm:pt>
    <dgm:pt modelId="{E28551A7-538B-4977-A8D5-CCC52F3D0F59}" type="sibTrans" cxnId="{5A772380-9859-40AE-A171-26A8A5191CC4}">
      <dgm:prSet/>
      <dgm:spPr/>
      <dgm:t>
        <a:bodyPr/>
        <a:lstStyle/>
        <a:p>
          <a:endParaRPr lang="ru-RU"/>
        </a:p>
      </dgm:t>
    </dgm:pt>
    <dgm:pt modelId="{318C6D53-F574-46BA-BAC0-4B54135BD979}">
      <dgm:prSet phldrT="[Текст]"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600" b="0" dirty="0" smtClean="0">
              <a:solidFill>
                <a:schemeClr val="tx1"/>
              </a:solidFill>
              <a:latin typeface="Times New Roman" panose="02020603050405020304" pitchFamily="18" charset="0"/>
              <a:cs typeface="Times New Roman" panose="02020603050405020304" pitchFamily="18" charset="0"/>
            </a:rPr>
            <a:t>472,6</a:t>
          </a:r>
          <a:endParaRPr lang="ru-RU" sz="1600" b="0" dirty="0">
            <a:solidFill>
              <a:schemeClr val="tx1"/>
            </a:solidFill>
            <a:latin typeface="Times New Roman" panose="02020603050405020304" pitchFamily="18" charset="0"/>
            <a:cs typeface="Times New Roman" panose="02020603050405020304" pitchFamily="18" charset="0"/>
          </a:endParaRPr>
        </a:p>
      </dgm:t>
    </dgm:pt>
    <dgm:pt modelId="{A3C9784C-D30D-40CE-AC86-350D3BBFCDFB}" type="parTrans" cxnId="{FFF7DA18-D26E-42FD-A9EA-3F5A65F674B4}">
      <dgm:prSet/>
      <dgm:spPr/>
      <dgm:t>
        <a:bodyPr/>
        <a:lstStyle/>
        <a:p>
          <a:endParaRPr lang="ru-RU"/>
        </a:p>
      </dgm:t>
    </dgm:pt>
    <dgm:pt modelId="{05135503-0B1F-498F-A482-1E9F33411CEC}" type="sibTrans" cxnId="{FFF7DA18-D26E-42FD-A9EA-3F5A65F674B4}">
      <dgm:prSet/>
      <dgm:spPr/>
      <dgm:t>
        <a:bodyPr/>
        <a:lstStyle/>
        <a:p>
          <a:endParaRPr lang="ru-RU"/>
        </a:p>
      </dgm:t>
    </dgm:pt>
    <dgm:pt modelId="{348FA55A-6A8D-406B-A9FE-FB2934BE5BA6}">
      <dgm:prSet phldrT="[Текст]"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600" b="0" dirty="0" smtClean="0">
              <a:solidFill>
                <a:schemeClr val="tx1"/>
              </a:solidFill>
              <a:latin typeface="Times New Roman" panose="02020603050405020304" pitchFamily="18" charset="0"/>
              <a:cs typeface="Times New Roman" panose="02020603050405020304" pitchFamily="18" charset="0"/>
            </a:rPr>
            <a:t>21,2</a:t>
          </a:r>
          <a:endParaRPr lang="ru-RU" sz="1600" b="0" dirty="0">
            <a:solidFill>
              <a:schemeClr val="tx1"/>
            </a:solidFill>
            <a:latin typeface="Times New Roman" panose="02020603050405020304" pitchFamily="18" charset="0"/>
            <a:cs typeface="Times New Roman" panose="02020603050405020304" pitchFamily="18" charset="0"/>
          </a:endParaRPr>
        </a:p>
      </dgm:t>
    </dgm:pt>
    <dgm:pt modelId="{20420FBB-FB32-4A75-AF2D-C91736AA6E94}" type="parTrans" cxnId="{78BED06D-BAA5-4F8B-8B91-190583282470}">
      <dgm:prSet/>
      <dgm:spPr/>
      <dgm:t>
        <a:bodyPr/>
        <a:lstStyle/>
        <a:p>
          <a:endParaRPr lang="ru-RU"/>
        </a:p>
      </dgm:t>
    </dgm:pt>
    <dgm:pt modelId="{0E7176D9-F1F4-4DA2-8605-D5C2BFE22972}" type="sibTrans" cxnId="{78BED06D-BAA5-4F8B-8B91-190583282470}">
      <dgm:prSet/>
      <dgm:spPr/>
      <dgm:t>
        <a:bodyPr/>
        <a:lstStyle/>
        <a:p>
          <a:endParaRPr lang="ru-RU"/>
        </a:p>
      </dgm:t>
    </dgm:pt>
    <dgm:pt modelId="{EAB63DB5-5736-450E-BCBF-AD3F7CBE94FE}">
      <dgm:prSet phldrT="[Текст]"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600" b="0" dirty="0" smtClean="0">
              <a:solidFill>
                <a:schemeClr val="tx1"/>
              </a:solidFill>
              <a:latin typeface="Times New Roman" panose="02020603050405020304" pitchFamily="18" charset="0"/>
              <a:cs typeface="Times New Roman" panose="02020603050405020304" pitchFamily="18" charset="0"/>
            </a:rPr>
            <a:t>21,2</a:t>
          </a:r>
          <a:endParaRPr lang="ru-RU" sz="1600" b="0" dirty="0">
            <a:solidFill>
              <a:schemeClr val="tx1"/>
            </a:solidFill>
            <a:latin typeface="Times New Roman" panose="02020603050405020304" pitchFamily="18" charset="0"/>
            <a:cs typeface="Times New Roman" panose="02020603050405020304" pitchFamily="18" charset="0"/>
          </a:endParaRPr>
        </a:p>
      </dgm:t>
    </dgm:pt>
    <dgm:pt modelId="{95D08967-68D9-4DC4-A9A7-71512971A8DB}" type="parTrans" cxnId="{165C10B5-45B8-4968-9988-3A7443B75DCE}">
      <dgm:prSet/>
      <dgm:spPr/>
      <dgm:t>
        <a:bodyPr/>
        <a:lstStyle/>
        <a:p>
          <a:endParaRPr lang="ru-RU"/>
        </a:p>
      </dgm:t>
    </dgm:pt>
    <dgm:pt modelId="{0023FA5F-10E6-42EC-987A-E7D6A45B525D}" type="sibTrans" cxnId="{165C10B5-45B8-4968-9988-3A7443B75DCE}">
      <dgm:prSet/>
      <dgm:spPr/>
      <dgm:t>
        <a:bodyPr/>
        <a:lstStyle/>
        <a:p>
          <a:endParaRPr lang="ru-RU"/>
        </a:p>
      </dgm:t>
    </dgm:pt>
    <dgm:pt modelId="{864DD87F-0B0C-4621-942E-8CB6627B1031}" type="pres">
      <dgm:prSet presAssocID="{1A37C2D0-E311-480D-BE74-4A10698CA5CA}" presName="Name0" presStyleCnt="0">
        <dgm:presLayoutVars>
          <dgm:chPref val="1"/>
          <dgm:dir/>
          <dgm:animOne val="branch"/>
          <dgm:animLvl val="lvl"/>
          <dgm:resizeHandles/>
        </dgm:presLayoutVars>
      </dgm:prSet>
      <dgm:spPr/>
      <dgm:t>
        <a:bodyPr/>
        <a:lstStyle/>
        <a:p>
          <a:endParaRPr lang="ru-RU"/>
        </a:p>
      </dgm:t>
    </dgm:pt>
    <dgm:pt modelId="{0C39856A-F539-4A0A-9A68-83637FEBAC0B}" type="pres">
      <dgm:prSet presAssocID="{D351FCBF-967B-4557-978E-7A3222124EA5}" presName="vertOne" presStyleCnt="0"/>
      <dgm:spPr/>
    </dgm:pt>
    <dgm:pt modelId="{8CCC63E9-78E3-42CF-8177-76D5E588906A}" type="pres">
      <dgm:prSet presAssocID="{D351FCBF-967B-4557-978E-7A3222124EA5}" presName="txOne" presStyleLbl="node0" presStyleIdx="0" presStyleCnt="1" custScaleY="76856">
        <dgm:presLayoutVars>
          <dgm:chPref val="3"/>
        </dgm:presLayoutVars>
      </dgm:prSet>
      <dgm:spPr/>
      <dgm:t>
        <a:bodyPr/>
        <a:lstStyle/>
        <a:p>
          <a:endParaRPr lang="ru-RU"/>
        </a:p>
      </dgm:t>
    </dgm:pt>
    <dgm:pt modelId="{B9A4D6C6-8648-453E-93F2-931661CD5112}" type="pres">
      <dgm:prSet presAssocID="{D351FCBF-967B-4557-978E-7A3222124EA5}" presName="parTransOne" presStyleCnt="0"/>
      <dgm:spPr/>
    </dgm:pt>
    <dgm:pt modelId="{BE32FA8B-7078-4ADB-B5C0-7CD6AA1E3302}" type="pres">
      <dgm:prSet presAssocID="{D351FCBF-967B-4557-978E-7A3222124EA5}" presName="horzOne" presStyleCnt="0"/>
      <dgm:spPr/>
    </dgm:pt>
    <dgm:pt modelId="{B8FF94AB-C772-41A2-B9FF-21509436340E}" type="pres">
      <dgm:prSet presAssocID="{9C340CC9-2130-40AB-A317-731A07F4C4D4}" presName="vertTwo" presStyleCnt="0"/>
      <dgm:spPr/>
    </dgm:pt>
    <dgm:pt modelId="{B0CFC94A-D766-41F1-8B23-A68B2935A5AD}" type="pres">
      <dgm:prSet presAssocID="{9C340CC9-2130-40AB-A317-731A07F4C4D4}" presName="txTwo" presStyleLbl="node2" presStyleIdx="0" presStyleCnt="3" custScaleY="50165">
        <dgm:presLayoutVars>
          <dgm:chPref val="3"/>
        </dgm:presLayoutVars>
      </dgm:prSet>
      <dgm:spPr/>
      <dgm:t>
        <a:bodyPr/>
        <a:lstStyle/>
        <a:p>
          <a:endParaRPr lang="ru-RU"/>
        </a:p>
      </dgm:t>
    </dgm:pt>
    <dgm:pt modelId="{767CA7CD-83B0-4DE8-8FED-10D979A2D2F5}" type="pres">
      <dgm:prSet presAssocID="{9C340CC9-2130-40AB-A317-731A07F4C4D4}" presName="parTransTwo" presStyleCnt="0"/>
      <dgm:spPr/>
    </dgm:pt>
    <dgm:pt modelId="{7F7D646A-325D-42E2-B7A1-5DA00A8728A1}" type="pres">
      <dgm:prSet presAssocID="{9C340CC9-2130-40AB-A317-731A07F4C4D4}" presName="horzTwo" presStyleCnt="0"/>
      <dgm:spPr/>
    </dgm:pt>
    <dgm:pt modelId="{6E783F15-A726-4A86-86F2-47320A66F850}" type="pres">
      <dgm:prSet presAssocID="{6E4BDF23-D055-4600-B225-7ECA009E7556}" presName="vertThree" presStyleCnt="0"/>
      <dgm:spPr/>
    </dgm:pt>
    <dgm:pt modelId="{D54A1FD8-56F7-46F9-A676-F143C6EBEA17}" type="pres">
      <dgm:prSet presAssocID="{6E4BDF23-D055-4600-B225-7ECA009E7556}" presName="txThree" presStyleLbl="node3" presStyleIdx="0" presStyleCnt="3">
        <dgm:presLayoutVars>
          <dgm:chPref val="3"/>
        </dgm:presLayoutVars>
      </dgm:prSet>
      <dgm:spPr/>
      <dgm:t>
        <a:bodyPr/>
        <a:lstStyle/>
        <a:p>
          <a:endParaRPr lang="ru-RU"/>
        </a:p>
      </dgm:t>
    </dgm:pt>
    <dgm:pt modelId="{34EEFF4F-5B59-4858-AE41-01E4CD2922DC}" type="pres">
      <dgm:prSet presAssocID="{6E4BDF23-D055-4600-B225-7ECA009E7556}" presName="parTransThree" presStyleCnt="0"/>
      <dgm:spPr/>
    </dgm:pt>
    <dgm:pt modelId="{9BE9C9C0-2AA0-4D31-A547-E3D74D5C17AA}" type="pres">
      <dgm:prSet presAssocID="{6E4BDF23-D055-4600-B225-7ECA009E7556}" presName="horzThree" presStyleCnt="0"/>
      <dgm:spPr/>
    </dgm:pt>
    <dgm:pt modelId="{C552FEC4-616B-4544-BA8D-E0B131B013EF}" type="pres">
      <dgm:prSet presAssocID="{DC8ABE38-9E0B-457A-A24A-B3482434ACAB}" presName="vertFour" presStyleCnt="0">
        <dgm:presLayoutVars>
          <dgm:chPref val="3"/>
        </dgm:presLayoutVars>
      </dgm:prSet>
      <dgm:spPr/>
    </dgm:pt>
    <dgm:pt modelId="{887EB7B3-8DBC-4D53-9F16-C54A31723BAE}" type="pres">
      <dgm:prSet presAssocID="{DC8ABE38-9E0B-457A-A24A-B3482434ACAB}" presName="txFour" presStyleLbl="node4" presStyleIdx="0" presStyleCnt="6">
        <dgm:presLayoutVars>
          <dgm:chPref val="3"/>
        </dgm:presLayoutVars>
      </dgm:prSet>
      <dgm:spPr/>
      <dgm:t>
        <a:bodyPr/>
        <a:lstStyle/>
        <a:p>
          <a:endParaRPr lang="ru-RU"/>
        </a:p>
      </dgm:t>
    </dgm:pt>
    <dgm:pt modelId="{79043F17-BE88-4FAD-B071-FA8C9A17E628}" type="pres">
      <dgm:prSet presAssocID="{DC8ABE38-9E0B-457A-A24A-B3482434ACAB}" presName="parTransFour" presStyleCnt="0"/>
      <dgm:spPr/>
    </dgm:pt>
    <dgm:pt modelId="{AE149215-74B5-4D81-A90B-407566AE05D7}" type="pres">
      <dgm:prSet presAssocID="{DC8ABE38-9E0B-457A-A24A-B3482434ACAB}" presName="horzFour" presStyleCnt="0"/>
      <dgm:spPr/>
    </dgm:pt>
    <dgm:pt modelId="{C58A68A3-958B-444C-B11A-40A1F94DF1AF}" type="pres">
      <dgm:prSet presAssocID="{A1DDD609-70AF-4AB0-8AF2-96C0F2FD1B4D}" presName="vertFour" presStyleCnt="0">
        <dgm:presLayoutVars>
          <dgm:chPref val="3"/>
        </dgm:presLayoutVars>
      </dgm:prSet>
      <dgm:spPr/>
    </dgm:pt>
    <dgm:pt modelId="{F1F5CB4B-C24A-4059-BEAB-3B559A3A4B53}" type="pres">
      <dgm:prSet presAssocID="{A1DDD609-70AF-4AB0-8AF2-96C0F2FD1B4D}" presName="txFour" presStyleLbl="node4" presStyleIdx="1" presStyleCnt="6" custScaleY="108522">
        <dgm:presLayoutVars>
          <dgm:chPref val="3"/>
        </dgm:presLayoutVars>
      </dgm:prSet>
      <dgm:spPr/>
      <dgm:t>
        <a:bodyPr/>
        <a:lstStyle/>
        <a:p>
          <a:endParaRPr lang="ru-RU"/>
        </a:p>
      </dgm:t>
    </dgm:pt>
    <dgm:pt modelId="{F517EFA0-8766-45F3-8ACC-0ACED77BBE1B}" type="pres">
      <dgm:prSet presAssocID="{A1DDD609-70AF-4AB0-8AF2-96C0F2FD1B4D}" presName="horzFour" presStyleCnt="0"/>
      <dgm:spPr/>
    </dgm:pt>
    <dgm:pt modelId="{E90DA7C8-75FF-4534-BA5A-CD0C15CAEFEF}" type="pres">
      <dgm:prSet presAssocID="{90346222-8E93-412B-9BDA-739D01D04546}" presName="sibSpaceTwo" presStyleCnt="0"/>
      <dgm:spPr/>
    </dgm:pt>
    <dgm:pt modelId="{76A1D5B9-92CB-414F-8B23-8F7FA4A3D2F6}" type="pres">
      <dgm:prSet presAssocID="{44620483-05CE-475B-892A-246F91C5E194}" presName="vertTwo" presStyleCnt="0"/>
      <dgm:spPr/>
    </dgm:pt>
    <dgm:pt modelId="{452C6620-79ED-4024-AF99-560D3088FF68}" type="pres">
      <dgm:prSet presAssocID="{44620483-05CE-475B-892A-246F91C5E194}" presName="txTwo" presStyleLbl="node2" presStyleIdx="1" presStyleCnt="3" custScaleX="28809" custScaleY="50165">
        <dgm:presLayoutVars>
          <dgm:chPref val="3"/>
        </dgm:presLayoutVars>
      </dgm:prSet>
      <dgm:spPr/>
      <dgm:t>
        <a:bodyPr/>
        <a:lstStyle/>
        <a:p>
          <a:endParaRPr lang="ru-RU"/>
        </a:p>
      </dgm:t>
    </dgm:pt>
    <dgm:pt modelId="{F7EFE5C9-7E2B-43CF-9C29-2B2759BE20CC}" type="pres">
      <dgm:prSet presAssocID="{44620483-05CE-475B-892A-246F91C5E194}" presName="parTransTwo" presStyleCnt="0"/>
      <dgm:spPr/>
    </dgm:pt>
    <dgm:pt modelId="{56C8D437-738D-40ED-9960-BC1369562625}" type="pres">
      <dgm:prSet presAssocID="{44620483-05CE-475B-892A-246F91C5E194}" presName="horzTwo" presStyleCnt="0"/>
      <dgm:spPr/>
    </dgm:pt>
    <dgm:pt modelId="{98E3E97C-107C-4D22-92CD-DFDCF7211ED7}" type="pres">
      <dgm:prSet presAssocID="{3B2FBF76-7AE6-46A5-B31C-235584C8BC28}" presName="vertThree" presStyleCnt="0"/>
      <dgm:spPr/>
    </dgm:pt>
    <dgm:pt modelId="{B398C5F7-6118-436C-8444-683DD21F6B0F}" type="pres">
      <dgm:prSet presAssocID="{3B2FBF76-7AE6-46A5-B31C-235584C8BC28}" presName="txThree" presStyleLbl="node3" presStyleIdx="1" presStyleCnt="3" custScaleX="28922">
        <dgm:presLayoutVars>
          <dgm:chPref val="3"/>
        </dgm:presLayoutVars>
      </dgm:prSet>
      <dgm:spPr/>
      <dgm:t>
        <a:bodyPr/>
        <a:lstStyle/>
        <a:p>
          <a:endParaRPr lang="ru-RU"/>
        </a:p>
      </dgm:t>
    </dgm:pt>
    <dgm:pt modelId="{36FA840E-2068-4B81-993E-AC9F4E275F76}" type="pres">
      <dgm:prSet presAssocID="{3B2FBF76-7AE6-46A5-B31C-235584C8BC28}" presName="parTransThree" presStyleCnt="0"/>
      <dgm:spPr/>
    </dgm:pt>
    <dgm:pt modelId="{3E2B7368-864C-4D10-81EF-A95148AC870D}" type="pres">
      <dgm:prSet presAssocID="{3B2FBF76-7AE6-46A5-B31C-235584C8BC28}" presName="horzThree" presStyleCnt="0"/>
      <dgm:spPr/>
    </dgm:pt>
    <dgm:pt modelId="{8246021B-6A6F-495D-8FC3-F2D5760E302B}" type="pres">
      <dgm:prSet presAssocID="{318C6D53-F574-46BA-BAC0-4B54135BD979}" presName="vertFour" presStyleCnt="0">
        <dgm:presLayoutVars>
          <dgm:chPref val="3"/>
        </dgm:presLayoutVars>
      </dgm:prSet>
      <dgm:spPr/>
    </dgm:pt>
    <dgm:pt modelId="{E43F2868-55D6-48E5-B1AC-384FFBA9F9BB}" type="pres">
      <dgm:prSet presAssocID="{318C6D53-F574-46BA-BAC0-4B54135BD979}" presName="txFour" presStyleLbl="node4" presStyleIdx="2" presStyleCnt="6" custScaleX="29149">
        <dgm:presLayoutVars>
          <dgm:chPref val="3"/>
        </dgm:presLayoutVars>
      </dgm:prSet>
      <dgm:spPr/>
      <dgm:t>
        <a:bodyPr/>
        <a:lstStyle/>
        <a:p>
          <a:endParaRPr lang="ru-RU"/>
        </a:p>
      </dgm:t>
    </dgm:pt>
    <dgm:pt modelId="{0EFB8546-BBE5-4C57-B92A-AAD71FE3F918}" type="pres">
      <dgm:prSet presAssocID="{318C6D53-F574-46BA-BAC0-4B54135BD979}" presName="parTransFour" presStyleCnt="0"/>
      <dgm:spPr/>
    </dgm:pt>
    <dgm:pt modelId="{C18F4242-2605-456B-A20C-54B42BC70B61}" type="pres">
      <dgm:prSet presAssocID="{318C6D53-F574-46BA-BAC0-4B54135BD979}" presName="horzFour" presStyleCnt="0"/>
      <dgm:spPr/>
    </dgm:pt>
    <dgm:pt modelId="{23C71423-0A0E-4582-AD5D-38D4E15798DC}" type="pres">
      <dgm:prSet presAssocID="{348FA55A-6A8D-406B-A9FE-FB2934BE5BA6}" presName="vertFour" presStyleCnt="0">
        <dgm:presLayoutVars>
          <dgm:chPref val="3"/>
        </dgm:presLayoutVars>
      </dgm:prSet>
      <dgm:spPr/>
    </dgm:pt>
    <dgm:pt modelId="{030A841F-7C44-44EF-A820-CEACEFE7C1F0}" type="pres">
      <dgm:prSet presAssocID="{348FA55A-6A8D-406B-A9FE-FB2934BE5BA6}" presName="txFour" presStyleLbl="node4" presStyleIdx="3" presStyleCnt="6" custScaleX="29149">
        <dgm:presLayoutVars>
          <dgm:chPref val="3"/>
        </dgm:presLayoutVars>
      </dgm:prSet>
      <dgm:spPr/>
      <dgm:t>
        <a:bodyPr/>
        <a:lstStyle/>
        <a:p>
          <a:endParaRPr lang="ru-RU"/>
        </a:p>
      </dgm:t>
    </dgm:pt>
    <dgm:pt modelId="{F653BF88-A02C-4988-BC31-BFE61A3020AE}" type="pres">
      <dgm:prSet presAssocID="{348FA55A-6A8D-406B-A9FE-FB2934BE5BA6}" presName="horzFour" presStyleCnt="0"/>
      <dgm:spPr/>
    </dgm:pt>
    <dgm:pt modelId="{4ADA7E30-8B87-4FAF-8495-60A1EF972E49}" type="pres">
      <dgm:prSet presAssocID="{D60F0625-6511-4B59-9672-06598FA28AC1}" presName="sibSpaceTwo" presStyleCnt="0"/>
      <dgm:spPr/>
    </dgm:pt>
    <dgm:pt modelId="{24E51278-1E65-49A7-8029-5D6B844BC8C0}" type="pres">
      <dgm:prSet presAssocID="{53F4C823-8374-49D8-A638-C256B8E70B03}" presName="vertTwo" presStyleCnt="0"/>
      <dgm:spPr/>
    </dgm:pt>
    <dgm:pt modelId="{E1B52DC1-410A-4FEA-B9CA-61114C0849C6}" type="pres">
      <dgm:prSet presAssocID="{53F4C823-8374-49D8-A638-C256B8E70B03}" presName="txTwo" presStyleLbl="node2" presStyleIdx="2" presStyleCnt="3" custScaleX="28809" custScaleY="50165">
        <dgm:presLayoutVars>
          <dgm:chPref val="3"/>
        </dgm:presLayoutVars>
      </dgm:prSet>
      <dgm:spPr/>
      <dgm:t>
        <a:bodyPr/>
        <a:lstStyle/>
        <a:p>
          <a:endParaRPr lang="ru-RU"/>
        </a:p>
      </dgm:t>
    </dgm:pt>
    <dgm:pt modelId="{5A072358-E901-445F-B8B7-210FBAF36EA7}" type="pres">
      <dgm:prSet presAssocID="{53F4C823-8374-49D8-A638-C256B8E70B03}" presName="parTransTwo" presStyleCnt="0"/>
      <dgm:spPr/>
    </dgm:pt>
    <dgm:pt modelId="{66ECD577-5A93-4038-873D-3416B989CCDA}" type="pres">
      <dgm:prSet presAssocID="{53F4C823-8374-49D8-A638-C256B8E70B03}" presName="horzTwo" presStyleCnt="0"/>
      <dgm:spPr/>
    </dgm:pt>
    <dgm:pt modelId="{EAC04BC2-4F6A-45DA-8574-78306C1AB3D5}" type="pres">
      <dgm:prSet presAssocID="{3D89C345-4A0D-4FDC-B5A8-B2FCB828DDAB}" presName="vertThree" presStyleCnt="0"/>
      <dgm:spPr/>
    </dgm:pt>
    <dgm:pt modelId="{641F6492-78FE-4E68-88DD-944887FEEFA7}" type="pres">
      <dgm:prSet presAssocID="{3D89C345-4A0D-4FDC-B5A8-B2FCB828DDAB}" presName="txThree" presStyleLbl="node3" presStyleIdx="2" presStyleCnt="3" custScaleX="28922">
        <dgm:presLayoutVars>
          <dgm:chPref val="3"/>
        </dgm:presLayoutVars>
      </dgm:prSet>
      <dgm:spPr/>
      <dgm:t>
        <a:bodyPr/>
        <a:lstStyle/>
        <a:p>
          <a:endParaRPr lang="ru-RU"/>
        </a:p>
      </dgm:t>
    </dgm:pt>
    <dgm:pt modelId="{54E33BF6-3354-42CE-97E3-43F4836F550F}" type="pres">
      <dgm:prSet presAssocID="{3D89C345-4A0D-4FDC-B5A8-B2FCB828DDAB}" presName="parTransThree" presStyleCnt="0"/>
      <dgm:spPr/>
    </dgm:pt>
    <dgm:pt modelId="{33A949D9-C359-40C7-BB32-B98DB5994187}" type="pres">
      <dgm:prSet presAssocID="{3D89C345-4A0D-4FDC-B5A8-B2FCB828DDAB}" presName="horzThree" presStyleCnt="0"/>
      <dgm:spPr/>
    </dgm:pt>
    <dgm:pt modelId="{AB89DE71-B792-4674-892F-A732DBB00E0B}" type="pres">
      <dgm:prSet presAssocID="{512DE50A-C5CC-4902-9E40-2F658F91C541}" presName="vertFour" presStyleCnt="0">
        <dgm:presLayoutVars>
          <dgm:chPref val="3"/>
        </dgm:presLayoutVars>
      </dgm:prSet>
      <dgm:spPr/>
    </dgm:pt>
    <dgm:pt modelId="{6E08BFCC-2DAE-450A-81BB-E8D1B04D820D}" type="pres">
      <dgm:prSet presAssocID="{512DE50A-C5CC-4902-9E40-2F658F91C541}" presName="txFour" presStyleLbl="node4" presStyleIdx="4" presStyleCnt="6" custScaleX="29149">
        <dgm:presLayoutVars>
          <dgm:chPref val="3"/>
        </dgm:presLayoutVars>
      </dgm:prSet>
      <dgm:spPr/>
      <dgm:t>
        <a:bodyPr/>
        <a:lstStyle/>
        <a:p>
          <a:endParaRPr lang="ru-RU"/>
        </a:p>
      </dgm:t>
    </dgm:pt>
    <dgm:pt modelId="{14F4A3AD-AAF0-4E4C-8827-29D260A16CBF}" type="pres">
      <dgm:prSet presAssocID="{512DE50A-C5CC-4902-9E40-2F658F91C541}" presName="parTransFour" presStyleCnt="0"/>
      <dgm:spPr/>
    </dgm:pt>
    <dgm:pt modelId="{B40E5F4D-FF40-47F5-B355-E4B894312A85}" type="pres">
      <dgm:prSet presAssocID="{512DE50A-C5CC-4902-9E40-2F658F91C541}" presName="horzFour" presStyleCnt="0"/>
      <dgm:spPr/>
    </dgm:pt>
    <dgm:pt modelId="{DF4CA19D-0104-4609-BED0-8414ECD566D7}" type="pres">
      <dgm:prSet presAssocID="{EAB63DB5-5736-450E-BCBF-AD3F7CBE94FE}" presName="vertFour" presStyleCnt="0">
        <dgm:presLayoutVars>
          <dgm:chPref val="3"/>
        </dgm:presLayoutVars>
      </dgm:prSet>
      <dgm:spPr/>
    </dgm:pt>
    <dgm:pt modelId="{E3B93223-C7FD-4A4F-895B-F05432B31E57}" type="pres">
      <dgm:prSet presAssocID="{EAB63DB5-5736-450E-BCBF-AD3F7CBE94FE}" presName="txFour" presStyleLbl="node4" presStyleIdx="5" presStyleCnt="6" custScaleX="29149">
        <dgm:presLayoutVars>
          <dgm:chPref val="3"/>
        </dgm:presLayoutVars>
      </dgm:prSet>
      <dgm:spPr/>
      <dgm:t>
        <a:bodyPr/>
        <a:lstStyle/>
        <a:p>
          <a:endParaRPr lang="ru-RU"/>
        </a:p>
      </dgm:t>
    </dgm:pt>
    <dgm:pt modelId="{212D6032-F5D6-43CE-BC98-5C7F0357EF3D}" type="pres">
      <dgm:prSet presAssocID="{EAB63DB5-5736-450E-BCBF-AD3F7CBE94FE}" presName="horzFour" presStyleCnt="0"/>
      <dgm:spPr/>
    </dgm:pt>
  </dgm:ptLst>
  <dgm:cxnLst>
    <dgm:cxn modelId="{969207B1-07C3-4FCB-AC4C-97A54809A467}" type="presOf" srcId="{3B2FBF76-7AE6-46A5-B31C-235584C8BC28}" destId="{B398C5F7-6118-436C-8444-683DD21F6B0F}" srcOrd="0" destOrd="0" presId="urn:microsoft.com/office/officeart/2005/8/layout/hierarchy4"/>
    <dgm:cxn modelId="{7F431282-0CEF-4235-A4EE-F31ED2816333}" type="presOf" srcId="{DC8ABE38-9E0B-457A-A24A-B3482434ACAB}" destId="{887EB7B3-8DBC-4D53-9F16-C54A31723BAE}" srcOrd="0" destOrd="0" presId="urn:microsoft.com/office/officeart/2005/8/layout/hierarchy4"/>
    <dgm:cxn modelId="{9705166B-4BAF-4A7F-BA71-7CFA1556D0BB}" type="presOf" srcId="{A1DDD609-70AF-4AB0-8AF2-96C0F2FD1B4D}" destId="{F1F5CB4B-C24A-4059-BEAB-3B559A3A4B53}" srcOrd="0" destOrd="0" presId="urn:microsoft.com/office/officeart/2005/8/layout/hierarchy4"/>
    <dgm:cxn modelId="{E2E60461-5992-4AA5-A3A2-574A752DCE92}" srcId="{53F4C823-8374-49D8-A638-C256B8E70B03}" destId="{3D89C345-4A0D-4FDC-B5A8-B2FCB828DDAB}" srcOrd="0" destOrd="0" parTransId="{E6354887-5BD7-498D-B65E-5BB3879A76B2}" sibTransId="{EA880DA5-92D7-4193-8FA5-39C6170E4C3C}"/>
    <dgm:cxn modelId="{6C47EC45-C4B4-4EA0-89D8-F8D2EE15F03A}" srcId="{D351FCBF-967B-4557-978E-7A3222124EA5}" destId="{44620483-05CE-475B-892A-246F91C5E194}" srcOrd="1" destOrd="0" parTransId="{833C4AE1-F722-4E56-A2FF-C5725B3BFB2A}" sibTransId="{D60F0625-6511-4B59-9672-06598FA28AC1}"/>
    <dgm:cxn modelId="{8F6ACE71-8C2A-4D9F-A07F-45FC6311F7EF}" type="presOf" srcId="{3D89C345-4A0D-4FDC-B5A8-B2FCB828DDAB}" destId="{641F6492-78FE-4E68-88DD-944887FEEFA7}" srcOrd="0" destOrd="0" presId="urn:microsoft.com/office/officeart/2005/8/layout/hierarchy4"/>
    <dgm:cxn modelId="{15EA5969-1266-4A08-9B4C-2673D40B1468}" srcId="{D351FCBF-967B-4557-978E-7A3222124EA5}" destId="{9C340CC9-2130-40AB-A317-731A07F4C4D4}" srcOrd="0" destOrd="0" parTransId="{58655F87-BEED-44F0-A5BC-6C3B4C969F18}" sibTransId="{90346222-8E93-412B-9BDA-739D01D04546}"/>
    <dgm:cxn modelId="{EC77CAE8-400F-4B80-AF8F-C0D801F98F7E}" type="presOf" srcId="{9C340CC9-2130-40AB-A317-731A07F4C4D4}" destId="{B0CFC94A-D766-41F1-8B23-A68B2935A5AD}" srcOrd="0" destOrd="0" presId="urn:microsoft.com/office/officeart/2005/8/layout/hierarchy4"/>
    <dgm:cxn modelId="{56068F64-5142-4B3C-B086-5A02F2A92F50}" type="presOf" srcId="{348FA55A-6A8D-406B-A9FE-FB2934BE5BA6}" destId="{030A841F-7C44-44EF-A820-CEACEFE7C1F0}" srcOrd="0" destOrd="0" presId="urn:microsoft.com/office/officeart/2005/8/layout/hierarchy4"/>
    <dgm:cxn modelId="{CC044DF5-7EDB-4B19-A20C-869B0E66DC0C}" type="presOf" srcId="{318C6D53-F574-46BA-BAC0-4B54135BD979}" destId="{E43F2868-55D6-48E5-B1AC-384FFBA9F9BB}" srcOrd="0" destOrd="0" presId="urn:microsoft.com/office/officeart/2005/8/layout/hierarchy4"/>
    <dgm:cxn modelId="{78BED06D-BAA5-4F8B-8B91-190583282470}" srcId="{318C6D53-F574-46BA-BAC0-4B54135BD979}" destId="{348FA55A-6A8D-406B-A9FE-FB2934BE5BA6}" srcOrd="0" destOrd="0" parTransId="{20420FBB-FB32-4A75-AF2D-C91736AA6E94}" sibTransId="{0E7176D9-F1F4-4DA2-8605-D5C2BFE22972}"/>
    <dgm:cxn modelId="{BB2B5E49-EE59-4CBC-9BBA-E9C82A52B7A2}" srcId="{D351FCBF-967B-4557-978E-7A3222124EA5}" destId="{53F4C823-8374-49D8-A638-C256B8E70B03}" srcOrd="2" destOrd="0" parTransId="{398E84D1-27FF-4A04-AF2A-3E5772A90058}" sibTransId="{577948DE-DC45-4BEC-A77B-0221692CED29}"/>
    <dgm:cxn modelId="{06734997-BB3F-464B-BD88-0FF9251C0472}" srcId="{1A37C2D0-E311-480D-BE74-4A10698CA5CA}" destId="{D351FCBF-967B-4557-978E-7A3222124EA5}" srcOrd="0" destOrd="0" parTransId="{02F7ECAF-3554-4DF9-89FC-164034A7045E}" sibTransId="{7DEB0C03-D1E4-4C2F-9788-195499245F22}"/>
    <dgm:cxn modelId="{5E2A3969-7FB8-4662-9F17-F53AA2703C7F}" srcId="{DC8ABE38-9E0B-457A-A24A-B3482434ACAB}" destId="{A1DDD609-70AF-4AB0-8AF2-96C0F2FD1B4D}" srcOrd="0" destOrd="0" parTransId="{A3AF0806-BCE7-41EF-8884-5859E7B3DC4D}" sibTransId="{6356DD5A-34F4-40C3-8E59-AF1BE4BC4233}"/>
    <dgm:cxn modelId="{0EC2FFFF-3B8A-4396-A103-CD84B8E53C3D}" srcId="{6E4BDF23-D055-4600-B225-7ECA009E7556}" destId="{DC8ABE38-9E0B-457A-A24A-B3482434ACAB}" srcOrd="0" destOrd="0" parTransId="{66A143F5-070B-4EB2-98E1-744739FD25A0}" sibTransId="{571AE004-CF7E-444E-8136-BDA562AA7234}"/>
    <dgm:cxn modelId="{6E23C998-90CA-4E0F-ACD0-A622A7F42F85}" type="presOf" srcId="{53F4C823-8374-49D8-A638-C256B8E70B03}" destId="{E1B52DC1-410A-4FEA-B9CA-61114C0849C6}" srcOrd="0" destOrd="0" presId="urn:microsoft.com/office/officeart/2005/8/layout/hierarchy4"/>
    <dgm:cxn modelId="{E3642A7A-BD2B-49F4-A570-702919A9F550}" type="presOf" srcId="{EAB63DB5-5736-450E-BCBF-AD3F7CBE94FE}" destId="{E3B93223-C7FD-4A4F-895B-F05432B31E57}" srcOrd="0" destOrd="0" presId="urn:microsoft.com/office/officeart/2005/8/layout/hierarchy4"/>
    <dgm:cxn modelId="{CF556B83-D864-4B9F-8A1E-03D44A5E132F}" srcId="{3D89C345-4A0D-4FDC-B5A8-B2FCB828DDAB}" destId="{512DE50A-C5CC-4902-9E40-2F658F91C541}" srcOrd="0" destOrd="0" parTransId="{B4F8CCDA-03A5-404C-8D3C-DB13D614312F}" sibTransId="{DA45B9E8-F93B-44F7-95AA-7CC22F6CBAFD}"/>
    <dgm:cxn modelId="{FFF7DA18-D26E-42FD-A9EA-3F5A65F674B4}" srcId="{3B2FBF76-7AE6-46A5-B31C-235584C8BC28}" destId="{318C6D53-F574-46BA-BAC0-4B54135BD979}" srcOrd="0" destOrd="0" parTransId="{A3C9784C-D30D-40CE-AC86-350D3BBFCDFB}" sibTransId="{05135503-0B1F-498F-A482-1E9F33411CEC}"/>
    <dgm:cxn modelId="{54EC16C4-94F1-4DA1-8192-10A416F0D1CD}" srcId="{9C340CC9-2130-40AB-A317-731A07F4C4D4}" destId="{6E4BDF23-D055-4600-B225-7ECA009E7556}" srcOrd="0" destOrd="0" parTransId="{4D02B540-D793-425D-B00D-FED0E450A17E}" sibTransId="{44280126-ADC5-4899-80CA-477D12FABF98}"/>
    <dgm:cxn modelId="{165C10B5-45B8-4968-9988-3A7443B75DCE}" srcId="{512DE50A-C5CC-4902-9E40-2F658F91C541}" destId="{EAB63DB5-5736-450E-BCBF-AD3F7CBE94FE}" srcOrd="0" destOrd="0" parTransId="{95D08967-68D9-4DC4-A9A7-71512971A8DB}" sibTransId="{0023FA5F-10E6-42EC-987A-E7D6A45B525D}"/>
    <dgm:cxn modelId="{5A772380-9859-40AE-A171-26A8A5191CC4}" srcId="{44620483-05CE-475B-892A-246F91C5E194}" destId="{3B2FBF76-7AE6-46A5-B31C-235584C8BC28}" srcOrd="0" destOrd="0" parTransId="{8BB2AFFB-1004-44C9-B092-5D99475E9477}" sibTransId="{E28551A7-538B-4977-A8D5-CCC52F3D0F59}"/>
    <dgm:cxn modelId="{6E892383-E6E3-4D11-800D-261CA16EA4A6}" type="presOf" srcId="{6E4BDF23-D055-4600-B225-7ECA009E7556}" destId="{D54A1FD8-56F7-46F9-A676-F143C6EBEA17}" srcOrd="0" destOrd="0" presId="urn:microsoft.com/office/officeart/2005/8/layout/hierarchy4"/>
    <dgm:cxn modelId="{9AF22817-3E43-4ABD-94E7-2197567D3FA8}" type="presOf" srcId="{44620483-05CE-475B-892A-246F91C5E194}" destId="{452C6620-79ED-4024-AF99-560D3088FF68}" srcOrd="0" destOrd="0" presId="urn:microsoft.com/office/officeart/2005/8/layout/hierarchy4"/>
    <dgm:cxn modelId="{E73D1DC4-54DD-4629-B32D-AC7601F2C917}" type="presOf" srcId="{1A37C2D0-E311-480D-BE74-4A10698CA5CA}" destId="{864DD87F-0B0C-4621-942E-8CB6627B1031}" srcOrd="0" destOrd="0" presId="urn:microsoft.com/office/officeart/2005/8/layout/hierarchy4"/>
    <dgm:cxn modelId="{E71FD0EC-DE11-42EF-A423-76B57C04717A}" type="presOf" srcId="{D351FCBF-967B-4557-978E-7A3222124EA5}" destId="{8CCC63E9-78E3-42CF-8177-76D5E588906A}" srcOrd="0" destOrd="0" presId="urn:microsoft.com/office/officeart/2005/8/layout/hierarchy4"/>
    <dgm:cxn modelId="{8D2F1563-7F54-4224-A369-5DC922653457}" type="presOf" srcId="{512DE50A-C5CC-4902-9E40-2F658F91C541}" destId="{6E08BFCC-2DAE-450A-81BB-E8D1B04D820D}" srcOrd="0" destOrd="0" presId="urn:microsoft.com/office/officeart/2005/8/layout/hierarchy4"/>
    <dgm:cxn modelId="{B2726F1A-30B5-4508-B9F6-5075D357BACE}" type="presParOf" srcId="{864DD87F-0B0C-4621-942E-8CB6627B1031}" destId="{0C39856A-F539-4A0A-9A68-83637FEBAC0B}" srcOrd="0" destOrd="0" presId="urn:microsoft.com/office/officeart/2005/8/layout/hierarchy4"/>
    <dgm:cxn modelId="{DDB82955-0FC8-43EB-9FE3-6D51D3020CD0}" type="presParOf" srcId="{0C39856A-F539-4A0A-9A68-83637FEBAC0B}" destId="{8CCC63E9-78E3-42CF-8177-76D5E588906A}" srcOrd="0" destOrd="0" presId="urn:microsoft.com/office/officeart/2005/8/layout/hierarchy4"/>
    <dgm:cxn modelId="{60979D17-C448-4760-8B86-26412EE15928}" type="presParOf" srcId="{0C39856A-F539-4A0A-9A68-83637FEBAC0B}" destId="{B9A4D6C6-8648-453E-93F2-931661CD5112}" srcOrd="1" destOrd="0" presId="urn:microsoft.com/office/officeart/2005/8/layout/hierarchy4"/>
    <dgm:cxn modelId="{9C7503ED-4D3D-4371-ADF6-4F2B8BADDF66}" type="presParOf" srcId="{0C39856A-F539-4A0A-9A68-83637FEBAC0B}" destId="{BE32FA8B-7078-4ADB-B5C0-7CD6AA1E3302}" srcOrd="2" destOrd="0" presId="urn:microsoft.com/office/officeart/2005/8/layout/hierarchy4"/>
    <dgm:cxn modelId="{2F0CFA26-FF07-4730-A275-E05BC542FB7C}" type="presParOf" srcId="{BE32FA8B-7078-4ADB-B5C0-7CD6AA1E3302}" destId="{B8FF94AB-C772-41A2-B9FF-21509436340E}" srcOrd="0" destOrd="0" presId="urn:microsoft.com/office/officeart/2005/8/layout/hierarchy4"/>
    <dgm:cxn modelId="{8460688C-D5E1-4C4F-9765-80110904E9DF}" type="presParOf" srcId="{B8FF94AB-C772-41A2-B9FF-21509436340E}" destId="{B0CFC94A-D766-41F1-8B23-A68B2935A5AD}" srcOrd="0" destOrd="0" presId="urn:microsoft.com/office/officeart/2005/8/layout/hierarchy4"/>
    <dgm:cxn modelId="{D055C629-43AE-4F6F-B4AB-0FA61607EF0D}" type="presParOf" srcId="{B8FF94AB-C772-41A2-B9FF-21509436340E}" destId="{767CA7CD-83B0-4DE8-8FED-10D979A2D2F5}" srcOrd="1" destOrd="0" presId="urn:microsoft.com/office/officeart/2005/8/layout/hierarchy4"/>
    <dgm:cxn modelId="{E913D1D6-3BE6-466D-96A8-F99C03F7DF8B}" type="presParOf" srcId="{B8FF94AB-C772-41A2-B9FF-21509436340E}" destId="{7F7D646A-325D-42E2-B7A1-5DA00A8728A1}" srcOrd="2" destOrd="0" presId="urn:microsoft.com/office/officeart/2005/8/layout/hierarchy4"/>
    <dgm:cxn modelId="{470EB7BE-4C33-4657-B7D8-FADB10FED413}" type="presParOf" srcId="{7F7D646A-325D-42E2-B7A1-5DA00A8728A1}" destId="{6E783F15-A726-4A86-86F2-47320A66F850}" srcOrd="0" destOrd="0" presId="urn:microsoft.com/office/officeart/2005/8/layout/hierarchy4"/>
    <dgm:cxn modelId="{14D59474-6463-45E6-B724-4E350D2C913C}" type="presParOf" srcId="{6E783F15-A726-4A86-86F2-47320A66F850}" destId="{D54A1FD8-56F7-46F9-A676-F143C6EBEA17}" srcOrd="0" destOrd="0" presId="urn:microsoft.com/office/officeart/2005/8/layout/hierarchy4"/>
    <dgm:cxn modelId="{CC8732A9-9CD5-42DC-B3B3-199536A6D92C}" type="presParOf" srcId="{6E783F15-A726-4A86-86F2-47320A66F850}" destId="{34EEFF4F-5B59-4858-AE41-01E4CD2922DC}" srcOrd="1" destOrd="0" presId="urn:microsoft.com/office/officeart/2005/8/layout/hierarchy4"/>
    <dgm:cxn modelId="{8F15CDD2-13D9-494C-872F-60B3C33621A8}" type="presParOf" srcId="{6E783F15-A726-4A86-86F2-47320A66F850}" destId="{9BE9C9C0-2AA0-4D31-A547-E3D74D5C17AA}" srcOrd="2" destOrd="0" presId="urn:microsoft.com/office/officeart/2005/8/layout/hierarchy4"/>
    <dgm:cxn modelId="{02725FED-8500-41F9-B990-8621DA9B22DB}" type="presParOf" srcId="{9BE9C9C0-2AA0-4D31-A547-E3D74D5C17AA}" destId="{C552FEC4-616B-4544-BA8D-E0B131B013EF}" srcOrd="0" destOrd="0" presId="urn:microsoft.com/office/officeart/2005/8/layout/hierarchy4"/>
    <dgm:cxn modelId="{86D0867F-A14B-4B64-A145-7F92F96FF155}" type="presParOf" srcId="{C552FEC4-616B-4544-BA8D-E0B131B013EF}" destId="{887EB7B3-8DBC-4D53-9F16-C54A31723BAE}" srcOrd="0" destOrd="0" presId="urn:microsoft.com/office/officeart/2005/8/layout/hierarchy4"/>
    <dgm:cxn modelId="{B1ED0F1C-2F2D-468A-9BC8-D93B8BE11BF8}" type="presParOf" srcId="{C552FEC4-616B-4544-BA8D-E0B131B013EF}" destId="{79043F17-BE88-4FAD-B071-FA8C9A17E628}" srcOrd="1" destOrd="0" presId="urn:microsoft.com/office/officeart/2005/8/layout/hierarchy4"/>
    <dgm:cxn modelId="{8C65963B-E1AA-4733-8F12-9D0D1A1D1A91}" type="presParOf" srcId="{C552FEC4-616B-4544-BA8D-E0B131B013EF}" destId="{AE149215-74B5-4D81-A90B-407566AE05D7}" srcOrd="2" destOrd="0" presId="urn:microsoft.com/office/officeart/2005/8/layout/hierarchy4"/>
    <dgm:cxn modelId="{4C0E7184-B1D5-42F9-97E0-4F58A07530BD}" type="presParOf" srcId="{AE149215-74B5-4D81-A90B-407566AE05D7}" destId="{C58A68A3-958B-444C-B11A-40A1F94DF1AF}" srcOrd="0" destOrd="0" presId="urn:microsoft.com/office/officeart/2005/8/layout/hierarchy4"/>
    <dgm:cxn modelId="{CAE513E3-A6D5-4B24-8F15-FC0FCC0C7A70}" type="presParOf" srcId="{C58A68A3-958B-444C-B11A-40A1F94DF1AF}" destId="{F1F5CB4B-C24A-4059-BEAB-3B559A3A4B53}" srcOrd="0" destOrd="0" presId="urn:microsoft.com/office/officeart/2005/8/layout/hierarchy4"/>
    <dgm:cxn modelId="{15FC15DF-25B1-4CF0-A008-B3EB5908716D}" type="presParOf" srcId="{C58A68A3-958B-444C-B11A-40A1F94DF1AF}" destId="{F517EFA0-8766-45F3-8ACC-0ACED77BBE1B}" srcOrd="1" destOrd="0" presId="urn:microsoft.com/office/officeart/2005/8/layout/hierarchy4"/>
    <dgm:cxn modelId="{F64E2965-AC2F-4591-8DF8-B2216779FF44}" type="presParOf" srcId="{BE32FA8B-7078-4ADB-B5C0-7CD6AA1E3302}" destId="{E90DA7C8-75FF-4534-BA5A-CD0C15CAEFEF}" srcOrd="1" destOrd="0" presId="urn:microsoft.com/office/officeart/2005/8/layout/hierarchy4"/>
    <dgm:cxn modelId="{32D5B0D4-051A-4D85-8E3D-35A8E454DBFC}" type="presParOf" srcId="{BE32FA8B-7078-4ADB-B5C0-7CD6AA1E3302}" destId="{76A1D5B9-92CB-414F-8B23-8F7FA4A3D2F6}" srcOrd="2" destOrd="0" presId="urn:microsoft.com/office/officeart/2005/8/layout/hierarchy4"/>
    <dgm:cxn modelId="{2B9C77AF-50C8-4FD1-85EF-FD42C4108035}" type="presParOf" srcId="{76A1D5B9-92CB-414F-8B23-8F7FA4A3D2F6}" destId="{452C6620-79ED-4024-AF99-560D3088FF68}" srcOrd="0" destOrd="0" presId="urn:microsoft.com/office/officeart/2005/8/layout/hierarchy4"/>
    <dgm:cxn modelId="{44371CF3-E923-4A9B-A646-3D88CABC9225}" type="presParOf" srcId="{76A1D5B9-92CB-414F-8B23-8F7FA4A3D2F6}" destId="{F7EFE5C9-7E2B-43CF-9C29-2B2759BE20CC}" srcOrd="1" destOrd="0" presId="urn:microsoft.com/office/officeart/2005/8/layout/hierarchy4"/>
    <dgm:cxn modelId="{944C4EBD-B460-42DC-A17F-D4D03E4A19E3}" type="presParOf" srcId="{76A1D5B9-92CB-414F-8B23-8F7FA4A3D2F6}" destId="{56C8D437-738D-40ED-9960-BC1369562625}" srcOrd="2" destOrd="0" presId="urn:microsoft.com/office/officeart/2005/8/layout/hierarchy4"/>
    <dgm:cxn modelId="{BF30B2E6-5082-42A7-B627-E66957AE262C}" type="presParOf" srcId="{56C8D437-738D-40ED-9960-BC1369562625}" destId="{98E3E97C-107C-4D22-92CD-DFDCF7211ED7}" srcOrd="0" destOrd="0" presId="urn:microsoft.com/office/officeart/2005/8/layout/hierarchy4"/>
    <dgm:cxn modelId="{076D2C7B-9A9E-4739-A9C5-2CEF3A5FEE06}" type="presParOf" srcId="{98E3E97C-107C-4D22-92CD-DFDCF7211ED7}" destId="{B398C5F7-6118-436C-8444-683DD21F6B0F}" srcOrd="0" destOrd="0" presId="urn:microsoft.com/office/officeart/2005/8/layout/hierarchy4"/>
    <dgm:cxn modelId="{6782E107-DAEC-4117-B1F4-F81473C6C46B}" type="presParOf" srcId="{98E3E97C-107C-4D22-92CD-DFDCF7211ED7}" destId="{36FA840E-2068-4B81-993E-AC9F4E275F76}" srcOrd="1" destOrd="0" presId="urn:microsoft.com/office/officeart/2005/8/layout/hierarchy4"/>
    <dgm:cxn modelId="{ED34D4A3-B6B1-442C-BC6B-D536799E233D}" type="presParOf" srcId="{98E3E97C-107C-4D22-92CD-DFDCF7211ED7}" destId="{3E2B7368-864C-4D10-81EF-A95148AC870D}" srcOrd="2" destOrd="0" presId="urn:microsoft.com/office/officeart/2005/8/layout/hierarchy4"/>
    <dgm:cxn modelId="{6B5F7CEB-ED54-4A1E-8EA3-0019F08A7488}" type="presParOf" srcId="{3E2B7368-864C-4D10-81EF-A95148AC870D}" destId="{8246021B-6A6F-495D-8FC3-F2D5760E302B}" srcOrd="0" destOrd="0" presId="urn:microsoft.com/office/officeart/2005/8/layout/hierarchy4"/>
    <dgm:cxn modelId="{A7876F94-BE91-41EE-93B2-E9C1670DE7F3}" type="presParOf" srcId="{8246021B-6A6F-495D-8FC3-F2D5760E302B}" destId="{E43F2868-55D6-48E5-B1AC-384FFBA9F9BB}" srcOrd="0" destOrd="0" presId="urn:microsoft.com/office/officeart/2005/8/layout/hierarchy4"/>
    <dgm:cxn modelId="{21CF2DC6-38C0-43DE-B305-0BC81AC66888}" type="presParOf" srcId="{8246021B-6A6F-495D-8FC3-F2D5760E302B}" destId="{0EFB8546-BBE5-4C57-B92A-AAD71FE3F918}" srcOrd="1" destOrd="0" presId="urn:microsoft.com/office/officeart/2005/8/layout/hierarchy4"/>
    <dgm:cxn modelId="{51305AEF-8BF5-4AAA-AE65-CE4C3EECED13}" type="presParOf" srcId="{8246021B-6A6F-495D-8FC3-F2D5760E302B}" destId="{C18F4242-2605-456B-A20C-54B42BC70B61}" srcOrd="2" destOrd="0" presId="urn:microsoft.com/office/officeart/2005/8/layout/hierarchy4"/>
    <dgm:cxn modelId="{C81CD0A3-62C2-44B5-B143-402BF48296F7}" type="presParOf" srcId="{C18F4242-2605-456B-A20C-54B42BC70B61}" destId="{23C71423-0A0E-4582-AD5D-38D4E15798DC}" srcOrd="0" destOrd="0" presId="urn:microsoft.com/office/officeart/2005/8/layout/hierarchy4"/>
    <dgm:cxn modelId="{BF51AD77-DA53-4D85-BBBA-71E20D6EA974}" type="presParOf" srcId="{23C71423-0A0E-4582-AD5D-38D4E15798DC}" destId="{030A841F-7C44-44EF-A820-CEACEFE7C1F0}" srcOrd="0" destOrd="0" presId="urn:microsoft.com/office/officeart/2005/8/layout/hierarchy4"/>
    <dgm:cxn modelId="{FFE52BE7-F572-44C7-8B43-78458E8FB1F1}" type="presParOf" srcId="{23C71423-0A0E-4582-AD5D-38D4E15798DC}" destId="{F653BF88-A02C-4988-BC31-BFE61A3020AE}" srcOrd="1" destOrd="0" presId="urn:microsoft.com/office/officeart/2005/8/layout/hierarchy4"/>
    <dgm:cxn modelId="{C7219E4F-ABDC-4A4D-9BD9-61864F2005CB}" type="presParOf" srcId="{BE32FA8B-7078-4ADB-B5C0-7CD6AA1E3302}" destId="{4ADA7E30-8B87-4FAF-8495-60A1EF972E49}" srcOrd="3" destOrd="0" presId="urn:microsoft.com/office/officeart/2005/8/layout/hierarchy4"/>
    <dgm:cxn modelId="{8FBFE92E-40BA-4099-B4CA-FE73BCFE41BF}" type="presParOf" srcId="{BE32FA8B-7078-4ADB-B5C0-7CD6AA1E3302}" destId="{24E51278-1E65-49A7-8029-5D6B844BC8C0}" srcOrd="4" destOrd="0" presId="urn:microsoft.com/office/officeart/2005/8/layout/hierarchy4"/>
    <dgm:cxn modelId="{73AF561B-A8AF-4782-A655-38753B9B22C1}" type="presParOf" srcId="{24E51278-1E65-49A7-8029-5D6B844BC8C0}" destId="{E1B52DC1-410A-4FEA-B9CA-61114C0849C6}" srcOrd="0" destOrd="0" presId="urn:microsoft.com/office/officeart/2005/8/layout/hierarchy4"/>
    <dgm:cxn modelId="{A794219C-CD24-4D56-A99E-0C54DC18C244}" type="presParOf" srcId="{24E51278-1E65-49A7-8029-5D6B844BC8C0}" destId="{5A072358-E901-445F-B8B7-210FBAF36EA7}" srcOrd="1" destOrd="0" presId="urn:microsoft.com/office/officeart/2005/8/layout/hierarchy4"/>
    <dgm:cxn modelId="{DA7A2DA6-4FD2-4878-91D9-EDB4258AE09B}" type="presParOf" srcId="{24E51278-1E65-49A7-8029-5D6B844BC8C0}" destId="{66ECD577-5A93-4038-873D-3416B989CCDA}" srcOrd="2" destOrd="0" presId="urn:microsoft.com/office/officeart/2005/8/layout/hierarchy4"/>
    <dgm:cxn modelId="{7782A248-7CF4-47AD-911D-CB852BD557E2}" type="presParOf" srcId="{66ECD577-5A93-4038-873D-3416B989CCDA}" destId="{EAC04BC2-4F6A-45DA-8574-78306C1AB3D5}" srcOrd="0" destOrd="0" presId="urn:microsoft.com/office/officeart/2005/8/layout/hierarchy4"/>
    <dgm:cxn modelId="{A41639B1-EA70-4018-92CA-B3AD0315CE09}" type="presParOf" srcId="{EAC04BC2-4F6A-45DA-8574-78306C1AB3D5}" destId="{641F6492-78FE-4E68-88DD-944887FEEFA7}" srcOrd="0" destOrd="0" presId="urn:microsoft.com/office/officeart/2005/8/layout/hierarchy4"/>
    <dgm:cxn modelId="{54A689F7-E281-4880-B628-CE2A43D6692C}" type="presParOf" srcId="{EAC04BC2-4F6A-45DA-8574-78306C1AB3D5}" destId="{54E33BF6-3354-42CE-97E3-43F4836F550F}" srcOrd="1" destOrd="0" presId="urn:microsoft.com/office/officeart/2005/8/layout/hierarchy4"/>
    <dgm:cxn modelId="{EBB90ACF-4C11-466F-AFCC-F5576A0DA580}" type="presParOf" srcId="{EAC04BC2-4F6A-45DA-8574-78306C1AB3D5}" destId="{33A949D9-C359-40C7-BB32-B98DB5994187}" srcOrd="2" destOrd="0" presId="urn:microsoft.com/office/officeart/2005/8/layout/hierarchy4"/>
    <dgm:cxn modelId="{7BC5A8A7-9476-4460-B452-402E414A6214}" type="presParOf" srcId="{33A949D9-C359-40C7-BB32-B98DB5994187}" destId="{AB89DE71-B792-4674-892F-A732DBB00E0B}" srcOrd="0" destOrd="0" presId="urn:microsoft.com/office/officeart/2005/8/layout/hierarchy4"/>
    <dgm:cxn modelId="{8D88B352-83B9-47B0-B4F5-D91B01D02FA7}" type="presParOf" srcId="{AB89DE71-B792-4674-892F-A732DBB00E0B}" destId="{6E08BFCC-2DAE-450A-81BB-E8D1B04D820D}" srcOrd="0" destOrd="0" presId="urn:microsoft.com/office/officeart/2005/8/layout/hierarchy4"/>
    <dgm:cxn modelId="{30D2CF65-9423-4AF7-9463-E6D50EDA1AAC}" type="presParOf" srcId="{AB89DE71-B792-4674-892F-A732DBB00E0B}" destId="{14F4A3AD-AAF0-4E4C-8827-29D260A16CBF}" srcOrd="1" destOrd="0" presId="urn:microsoft.com/office/officeart/2005/8/layout/hierarchy4"/>
    <dgm:cxn modelId="{CDFF0727-0C2B-4621-97BD-3DB487F7A027}" type="presParOf" srcId="{AB89DE71-B792-4674-892F-A732DBB00E0B}" destId="{B40E5F4D-FF40-47F5-B355-E4B894312A85}" srcOrd="2" destOrd="0" presId="urn:microsoft.com/office/officeart/2005/8/layout/hierarchy4"/>
    <dgm:cxn modelId="{381885D5-3116-4668-8539-AE078AD8A364}" type="presParOf" srcId="{B40E5F4D-FF40-47F5-B355-E4B894312A85}" destId="{DF4CA19D-0104-4609-BED0-8414ECD566D7}" srcOrd="0" destOrd="0" presId="urn:microsoft.com/office/officeart/2005/8/layout/hierarchy4"/>
    <dgm:cxn modelId="{280AC30A-07A4-47B7-B23D-BDBAF4C64BB4}" type="presParOf" srcId="{DF4CA19D-0104-4609-BED0-8414ECD566D7}" destId="{E3B93223-C7FD-4A4F-895B-F05432B31E57}" srcOrd="0" destOrd="0" presId="urn:microsoft.com/office/officeart/2005/8/layout/hierarchy4"/>
    <dgm:cxn modelId="{C45DC4DB-B7D2-466E-9536-B8888E9EE4E0}" type="presParOf" srcId="{DF4CA19D-0104-4609-BED0-8414ECD566D7}" destId="{212D6032-F5D6-43CE-BC98-5C7F0357EF3D}"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E075476-E9CA-4A59-A127-31223E8D37A1}"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ru-RU"/>
        </a:p>
      </dgm:t>
    </dgm:pt>
    <dgm:pt modelId="{946393D2-3BB5-4D19-BAF6-84B7339845C4}">
      <dgm:prSet phldrT="[Текст]" custT="1">
        <dgm:style>
          <a:lnRef idx="3">
            <a:schemeClr val="lt1"/>
          </a:lnRef>
          <a:fillRef idx="1">
            <a:schemeClr val="accent2"/>
          </a:fillRef>
          <a:effectRef idx="1">
            <a:schemeClr val="accent2"/>
          </a:effectRef>
          <a:fontRef idx="minor">
            <a:schemeClr val="lt1"/>
          </a:fontRef>
        </dgm:style>
      </dgm:prSet>
      <dgm:spPr/>
      <dgm:t>
        <a:bodyPr/>
        <a:lstStyle/>
        <a:p>
          <a:r>
            <a:rPr lang="ru-RU" sz="1400" b="1" dirty="0" smtClean="0">
              <a:solidFill>
                <a:schemeClr val="accent1">
                  <a:lumMod val="50000"/>
                </a:schemeClr>
              </a:solidFill>
              <a:latin typeface="Times New Roman" panose="02020603050405020304" pitchFamily="18" charset="0"/>
              <a:cs typeface="Times New Roman" panose="02020603050405020304" pitchFamily="18" charset="0"/>
            </a:rPr>
            <a:t>Достижение значений показателей (индикаторов) </a:t>
          </a:r>
          <a:endParaRPr lang="ru-RU" sz="1400" b="1" dirty="0">
            <a:solidFill>
              <a:schemeClr val="accent1">
                <a:lumMod val="50000"/>
              </a:schemeClr>
            </a:solidFill>
            <a:latin typeface="Times New Roman" panose="02020603050405020304" pitchFamily="18" charset="0"/>
            <a:cs typeface="Times New Roman" panose="02020603050405020304" pitchFamily="18" charset="0"/>
          </a:endParaRPr>
        </a:p>
      </dgm:t>
    </dgm:pt>
    <dgm:pt modelId="{E900975D-4121-430B-8FA3-BEFE3EC45817}" type="sibTrans" cxnId="{177B1604-DECB-437F-BD0A-A555EEF6E09F}">
      <dgm:prSet/>
      <dgm:spPr/>
      <dgm:t>
        <a:bodyPr/>
        <a:lstStyle/>
        <a:p>
          <a:endParaRPr lang="ru-RU" sz="1100" b="1"/>
        </a:p>
      </dgm:t>
    </dgm:pt>
    <dgm:pt modelId="{6D4C3ED2-39E1-4137-9A50-9D8AF25F37D5}" type="parTrans" cxnId="{177B1604-DECB-437F-BD0A-A555EEF6E09F}">
      <dgm:prSet/>
      <dgm:spPr/>
      <dgm:t>
        <a:bodyPr/>
        <a:lstStyle/>
        <a:p>
          <a:endParaRPr lang="ru-RU" sz="1100" b="1"/>
        </a:p>
      </dgm:t>
    </dgm:pt>
    <dgm:pt modelId="{9A0A1B48-08CE-44F2-8C66-5814C06EE4CC}">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3,9%</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B34B6A16-5EF9-4B63-A5E4-12B190B34880}">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73,8%</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26501B87-1556-4F1B-A703-D81F2BA2DB5B}" type="sibTrans" cxnId="{B7EC6DDD-6433-44EC-9FD5-BD8BA88E6613}">
      <dgm:prSet/>
      <dgm:spPr/>
      <dgm:t>
        <a:bodyPr/>
        <a:lstStyle/>
        <a:p>
          <a:endParaRPr lang="ru-RU" sz="1100" b="1"/>
        </a:p>
      </dgm:t>
    </dgm:pt>
    <dgm:pt modelId="{29FE6CB6-1907-439D-BB9A-57865C4A7A77}" type="parTrans" cxnId="{B7EC6DDD-6433-44EC-9FD5-BD8BA88E6613}">
      <dgm:prSet/>
      <dgm:spPr/>
      <dgm:t>
        <a:bodyPr/>
        <a:lstStyle/>
        <a:p>
          <a:endParaRPr lang="ru-RU" sz="1100" b="1"/>
        </a:p>
      </dgm:t>
    </dgm:pt>
    <dgm:pt modelId="{A1BB5A2E-A45D-4F6A-B329-CD4782193917}">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44,5%</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844E05AD-2AB6-4319-9130-67827496C360}" type="sibTrans" cxnId="{8F1F720A-D988-4739-9FFF-05E5C9E9A372}">
      <dgm:prSet/>
      <dgm:spPr/>
      <dgm:t>
        <a:bodyPr/>
        <a:lstStyle/>
        <a:p>
          <a:endParaRPr lang="ru-RU" sz="1100" b="1"/>
        </a:p>
      </dgm:t>
    </dgm:pt>
    <dgm:pt modelId="{3047CE4C-FF19-4B45-8312-79C9A6EA38F8}" type="parTrans" cxnId="{8F1F720A-D988-4739-9FFF-05E5C9E9A372}">
      <dgm:prSet/>
      <dgm:spPr/>
      <dgm:t>
        <a:bodyPr/>
        <a:lstStyle/>
        <a:p>
          <a:endParaRPr lang="ru-RU" sz="1100" b="1"/>
        </a:p>
      </dgm:t>
    </dgm:pt>
    <dgm:pt modelId="{B27758F7-CCC5-4853-943C-C625AC5B9618}">
      <dgm:prSet phldrT="[Текст]"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69,9%</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EE696C4B-FDDD-492E-99F0-85F84DCD2C36}" type="sibTrans" cxnId="{EFA08DB9-2A00-43D3-B718-DCFAD41C9E5B}">
      <dgm:prSet/>
      <dgm:spPr/>
      <dgm:t>
        <a:bodyPr/>
        <a:lstStyle/>
        <a:p>
          <a:endParaRPr lang="ru-RU" sz="1100" b="1"/>
        </a:p>
      </dgm:t>
    </dgm:pt>
    <dgm:pt modelId="{64F31578-307B-4AF8-9DDD-FA0365BF46F7}" type="parTrans" cxnId="{EFA08DB9-2A00-43D3-B718-DCFAD41C9E5B}">
      <dgm:prSet/>
      <dgm:spPr/>
      <dgm:t>
        <a:bodyPr/>
        <a:lstStyle/>
        <a:p>
          <a:endParaRPr lang="ru-RU" sz="1100" b="1"/>
        </a:p>
      </dgm:t>
    </dgm:pt>
    <dgm:pt modelId="{34700083-B36F-462F-B323-1D0EB181521B}" type="sibTrans" cxnId="{C38E8795-CB70-4D9A-9446-1192A76BFB91}">
      <dgm:prSet/>
      <dgm:spPr/>
      <dgm:t>
        <a:bodyPr/>
        <a:lstStyle/>
        <a:p>
          <a:endParaRPr lang="ru-RU" sz="1100" b="1"/>
        </a:p>
      </dgm:t>
    </dgm:pt>
    <dgm:pt modelId="{9938749E-0144-426C-8499-F0A7FBDF416A}" type="parTrans" cxnId="{C38E8795-CB70-4D9A-9446-1192A76BFB91}">
      <dgm:prSet/>
      <dgm:spPr/>
      <dgm:t>
        <a:bodyPr/>
        <a:lstStyle/>
        <a:p>
          <a:endParaRPr lang="ru-RU" sz="1100" b="1"/>
        </a:p>
      </dgm:t>
    </dgm:pt>
    <dgm:pt modelId="{93520637-36B3-4AB9-B949-92D55141E733}">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3,9%</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CD119780-6575-4106-AE5B-2CC6B48E5482}">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73,3%</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59CBCFDE-87C7-4CA0-895C-10567390C816}" type="sibTrans" cxnId="{63612CDA-BBAA-48D8-BF07-558BDAD747A0}">
      <dgm:prSet/>
      <dgm:spPr/>
      <dgm:t>
        <a:bodyPr/>
        <a:lstStyle/>
        <a:p>
          <a:endParaRPr lang="ru-RU" sz="1100" b="1"/>
        </a:p>
      </dgm:t>
    </dgm:pt>
    <dgm:pt modelId="{15E02305-DAD8-4809-8067-42DAD00486AD}" type="parTrans" cxnId="{63612CDA-BBAA-48D8-BF07-558BDAD747A0}">
      <dgm:prSet/>
      <dgm:spPr/>
      <dgm:t>
        <a:bodyPr/>
        <a:lstStyle/>
        <a:p>
          <a:endParaRPr lang="ru-RU" sz="1100" b="1"/>
        </a:p>
      </dgm:t>
    </dgm:pt>
    <dgm:pt modelId="{F6F97186-B344-4193-9FE9-6DFB5403A289}">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43,5%</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3BBBAA4F-305C-4E5F-BBCB-DE1B8ED5978A}" type="sibTrans" cxnId="{7C2E5991-6D03-4679-BB46-318B01A66142}">
      <dgm:prSet/>
      <dgm:spPr/>
      <dgm:t>
        <a:bodyPr/>
        <a:lstStyle/>
        <a:p>
          <a:endParaRPr lang="ru-RU" sz="1100" b="1"/>
        </a:p>
      </dgm:t>
    </dgm:pt>
    <dgm:pt modelId="{A99EC59D-97F4-424A-A28E-01E77005439E}" type="parTrans" cxnId="{7C2E5991-6D03-4679-BB46-318B01A66142}">
      <dgm:prSet/>
      <dgm:spPr/>
      <dgm:t>
        <a:bodyPr/>
        <a:lstStyle/>
        <a:p>
          <a:endParaRPr lang="ru-RU" sz="1100" b="1"/>
        </a:p>
      </dgm:t>
    </dgm:pt>
    <dgm:pt modelId="{01E5FF1C-8ED4-4ED1-A0DD-0AA37640AF28}" type="sibTrans" cxnId="{C28CBCF7-3139-40F7-B426-1830BB2434D9}">
      <dgm:prSet/>
      <dgm:spPr/>
      <dgm:t>
        <a:bodyPr/>
        <a:lstStyle/>
        <a:p>
          <a:endParaRPr lang="ru-RU" sz="1100" b="1"/>
        </a:p>
      </dgm:t>
    </dgm:pt>
    <dgm:pt modelId="{F22CCE59-9B42-4DA2-949C-34E1E0586A20}" type="parTrans" cxnId="{C28CBCF7-3139-40F7-B426-1830BB2434D9}">
      <dgm:prSet/>
      <dgm:spPr/>
      <dgm:t>
        <a:bodyPr/>
        <a:lstStyle/>
        <a:p>
          <a:endParaRPr lang="ru-RU" sz="1100" b="1"/>
        </a:p>
      </dgm:t>
    </dgm:pt>
    <dgm:pt modelId="{791EFB96-2A48-4A9C-BE1D-F031EA878AFE}">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3,8%</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A0EE0816-71FE-4855-B1E0-02990AF78A21}">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72,8%</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3658E9D-3F3D-4273-992A-0B3786DB1FA2}" type="sibTrans" cxnId="{6738166E-1452-4A75-8F33-77A0EBB476DE}">
      <dgm:prSet/>
      <dgm:spPr/>
      <dgm:t>
        <a:bodyPr/>
        <a:lstStyle/>
        <a:p>
          <a:endParaRPr lang="ru-RU" sz="1100" b="1"/>
        </a:p>
      </dgm:t>
    </dgm:pt>
    <dgm:pt modelId="{1E8A2730-A5BA-46E9-A335-CB83EFC33D2E}" type="parTrans" cxnId="{6738166E-1452-4A75-8F33-77A0EBB476DE}">
      <dgm:prSet/>
      <dgm:spPr/>
      <dgm:t>
        <a:bodyPr/>
        <a:lstStyle/>
        <a:p>
          <a:endParaRPr lang="ru-RU" sz="1100" b="1"/>
        </a:p>
      </dgm:t>
    </dgm:pt>
    <dgm:pt modelId="{38339FB0-E72C-41C6-B50E-F0AC88B19FB8}">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41,5%</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A2DE86E6-72CD-4DC8-9624-4DD62F96EFAF}" type="sibTrans" cxnId="{FD0B4AA9-BC48-4557-8309-723E52DF4E6F}">
      <dgm:prSet/>
      <dgm:spPr/>
      <dgm:t>
        <a:bodyPr/>
        <a:lstStyle/>
        <a:p>
          <a:endParaRPr lang="ru-RU" sz="1100" b="1"/>
        </a:p>
      </dgm:t>
    </dgm:pt>
    <dgm:pt modelId="{75674904-C66D-4634-9B49-059D96BD5483}" type="parTrans" cxnId="{FD0B4AA9-BC48-4557-8309-723E52DF4E6F}">
      <dgm:prSet/>
      <dgm:spPr/>
      <dgm:t>
        <a:bodyPr/>
        <a:lstStyle/>
        <a:p>
          <a:endParaRPr lang="ru-RU" sz="1100" b="1"/>
        </a:p>
      </dgm:t>
    </dgm:pt>
    <dgm:pt modelId="{6B08672F-E0FF-490A-8A6A-EE15E9A347DB}">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69,7%</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8F96F08A-9CC7-4FB6-A9E1-3EDCD9F33FD8}" type="sibTrans" cxnId="{5BA4828B-CA0A-4DD7-BA23-AF56465333D3}">
      <dgm:prSet/>
      <dgm:spPr/>
      <dgm:t>
        <a:bodyPr/>
        <a:lstStyle/>
        <a:p>
          <a:endParaRPr lang="ru-RU" sz="1100" b="1"/>
        </a:p>
      </dgm:t>
    </dgm:pt>
    <dgm:pt modelId="{BCD2EDD9-D801-4E03-BB4B-D967153748FB}" type="parTrans" cxnId="{5BA4828B-CA0A-4DD7-BA23-AF56465333D3}">
      <dgm:prSet/>
      <dgm:spPr/>
      <dgm:t>
        <a:bodyPr/>
        <a:lstStyle/>
        <a:p>
          <a:endParaRPr lang="ru-RU" sz="1100" b="1"/>
        </a:p>
      </dgm:t>
    </dgm:pt>
    <dgm:pt modelId="{1D61555D-5C35-4B12-BFFF-483B302CB699}" type="sibTrans" cxnId="{81491584-AF29-4A41-A880-E8728934FEF0}">
      <dgm:prSet/>
      <dgm:spPr/>
      <dgm:t>
        <a:bodyPr/>
        <a:lstStyle/>
        <a:p>
          <a:endParaRPr lang="ru-RU" sz="1100" b="1"/>
        </a:p>
      </dgm:t>
    </dgm:pt>
    <dgm:pt modelId="{C79FC32D-21F6-44D8-BB85-40E56683B653}" type="parTrans" cxnId="{81491584-AF29-4A41-A880-E8728934FEF0}">
      <dgm:prSet/>
      <dgm:spPr/>
      <dgm:t>
        <a:bodyPr/>
        <a:lstStyle/>
        <a:p>
          <a:endParaRPr lang="ru-RU" sz="1100" b="1"/>
        </a:p>
      </dgm:t>
    </dgm:pt>
    <dgm:pt modelId="{5A6BA2F8-AB86-4FEA-9FCE-F9FA52A7F9A0}">
      <dgm:prSet phldrT="[Текст]"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2017 план</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C6F24F42-97B0-4B65-A4C6-FEB3AD0E1596}" type="sibTrans" cxnId="{85E56FFB-E071-40C7-BFC1-E9508A75A379}">
      <dgm:prSet/>
      <dgm:spPr/>
      <dgm:t>
        <a:bodyPr/>
        <a:lstStyle/>
        <a:p>
          <a:endParaRPr lang="ru-RU" sz="1100" b="1"/>
        </a:p>
      </dgm:t>
    </dgm:pt>
    <dgm:pt modelId="{6CA8BE2D-8B63-444F-91FB-8F9AAFFFD516}" type="parTrans" cxnId="{85E56FFB-E071-40C7-BFC1-E9508A75A379}">
      <dgm:prSet/>
      <dgm:spPr/>
      <dgm:t>
        <a:bodyPr/>
        <a:lstStyle/>
        <a:p>
          <a:endParaRPr lang="ru-RU" sz="1100" b="1"/>
        </a:p>
      </dgm:t>
    </dgm:pt>
    <dgm:pt modelId="{3ABED5D1-1D4C-4969-969B-8C80E3125CED}">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2018</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0E71F8B0-BC5D-4510-B871-3246A6431E67}" type="parTrans" cxnId="{70F6E34E-FB18-46C5-A699-F76A10348BA5}">
      <dgm:prSet/>
      <dgm:spPr/>
      <dgm:t>
        <a:bodyPr/>
        <a:lstStyle/>
        <a:p>
          <a:endParaRPr lang="ru-RU"/>
        </a:p>
      </dgm:t>
    </dgm:pt>
    <dgm:pt modelId="{DBDE80F5-A547-4AA5-9882-11225CDB0499}" type="sibTrans" cxnId="{70F6E34E-FB18-46C5-A699-F76A10348BA5}">
      <dgm:prSet/>
      <dgm:spPr/>
      <dgm:t>
        <a:bodyPr/>
        <a:lstStyle/>
        <a:p>
          <a:endParaRPr lang="ru-RU"/>
        </a:p>
      </dgm:t>
    </dgm:pt>
    <dgm:pt modelId="{6BF0F0D5-126A-459A-8178-7E7968BA7962}">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10,1%</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F0F72B09-0A85-425D-9591-04016EADD5FB}" type="parTrans" cxnId="{E0DF1897-468D-4542-891F-7E1197111D69}">
      <dgm:prSet/>
      <dgm:spPr/>
      <dgm:t>
        <a:bodyPr/>
        <a:lstStyle/>
        <a:p>
          <a:endParaRPr lang="ru-RU"/>
        </a:p>
      </dgm:t>
    </dgm:pt>
    <dgm:pt modelId="{7FF4E700-05F0-46FE-8FE6-1502B468C7FC}" type="sibTrans" cxnId="{E0DF1897-468D-4542-891F-7E1197111D69}">
      <dgm:prSet/>
      <dgm:spPr/>
      <dgm:t>
        <a:bodyPr/>
        <a:lstStyle/>
        <a:p>
          <a:endParaRPr lang="ru-RU"/>
        </a:p>
      </dgm:t>
    </dgm:pt>
    <dgm:pt modelId="{25FF8FC8-B16B-4B7E-B907-E43319EB522D}">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72,8%</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2F54C8FD-3EED-4F02-89A1-F059CFDCC3D4}" type="parTrans" cxnId="{16B6FFB5-217D-400B-A998-0DB1F1711C08}">
      <dgm:prSet/>
      <dgm:spPr/>
      <dgm:t>
        <a:bodyPr/>
        <a:lstStyle/>
        <a:p>
          <a:endParaRPr lang="ru-RU"/>
        </a:p>
      </dgm:t>
    </dgm:pt>
    <dgm:pt modelId="{AB41C161-F1C0-4623-8BD3-32342EC14CDD}" type="sibTrans" cxnId="{16B6FFB5-217D-400B-A998-0DB1F1711C08}">
      <dgm:prSet/>
      <dgm:spPr/>
      <dgm:t>
        <a:bodyPr/>
        <a:lstStyle/>
        <a:p>
          <a:endParaRPr lang="ru-RU"/>
        </a:p>
      </dgm:t>
    </dgm:pt>
    <dgm:pt modelId="{95025BF1-94DF-4519-8CBB-73D4693B310A}">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41,8%</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069C1751-5980-4F7D-BF10-1F7CC68B424B}" type="parTrans" cxnId="{27C04008-F4B9-4F14-8B90-BB70ED221FBE}">
      <dgm:prSet/>
      <dgm:spPr/>
      <dgm:t>
        <a:bodyPr/>
        <a:lstStyle/>
        <a:p>
          <a:endParaRPr lang="ru-RU"/>
        </a:p>
      </dgm:t>
    </dgm:pt>
    <dgm:pt modelId="{DBD9F8D7-05F1-4A72-AAD8-2B50946DE8AB}" type="sibTrans" cxnId="{27C04008-F4B9-4F14-8B90-BB70ED221FBE}">
      <dgm:prSet/>
      <dgm:spPr/>
      <dgm:t>
        <a:bodyPr/>
        <a:lstStyle/>
        <a:p>
          <a:endParaRPr lang="ru-RU"/>
        </a:p>
      </dgm:t>
    </dgm:pt>
    <dgm:pt modelId="{95E88481-CC85-45C3-AE06-969451321412}">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69,7%</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B595A684-C696-4414-8C15-4C1EC7423F66}" type="parTrans" cxnId="{E00AB2B0-7E42-4254-869B-6E3B9E90C2F1}">
      <dgm:prSet/>
      <dgm:spPr/>
      <dgm:t>
        <a:bodyPr/>
        <a:lstStyle/>
        <a:p>
          <a:endParaRPr lang="ru-RU"/>
        </a:p>
      </dgm:t>
    </dgm:pt>
    <dgm:pt modelId="{7992A027-445A-43FC-8347-ECD75A7DA431}" type="sibTrans" cxnId="{E00AB2B0-7E42-4254-869B-6E3B9E90C2F1}">
      <dgm:prSet/>
      <dgm:spPr/>
      <dgm:t>
        <a:bodyPr/>
        <a:lstStyle/>
        <a:p>
          <a:endParaRPr lang="ru-RU"/>
        </a:p>
      </dgm:t>
    </dgm:pt>
    <dgm:pt modelId="{65ACF673-E3A4-46B9-93D4-6BD4D1FB2308}">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2017 факт</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72E4B7E4-8FE4-4D79-9D58-4A412F4D6D7D}" type="parTrans" cxnId="{4DEFD695-9E4A-4F4A-A9E5-A6E08705400C}">
      <dgm:prSet/>
      <dgm:spPr/>
      <dgm:t>
        <a:bodyPr/>
        <a:lstStyle/>
        <a:p>
          <a:endParaRPr lang="ru-RU"/>
        </a:p>
      </dgm:t>
    </dgm:pt>
    <dgm:pt modelId="{3563FB44-A3C3-4784-A602-7C6DE214B08F}" type="sibTrans" cxnId="{4DEFD695-9E4A-4F4A-A9E5-A6E08705400C}">
      <dgm:prSet/>
      <dgm:spPr/>
      <dgm:t>
        <a:bodyPr/>
        <a:lstStyle/>
        <a:p>
          <a:endParaRPr lang="ru-RU"/>
        </a:p>
      </dgm:t>
    </dgm:pt>
    <dgm:pt modelId="{B2290308-6F06-4C63-80B3-4623F42AA17F}">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4,0%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63E2C8F2-5644-4E8B-96B1-619694BE00C9}" type="parTrans" cxnId="{A8EB012C-99C8-40D0-8760-6AC92FE5F67D}">
      <dgm:prSet/>
      <dgm:spPr/>
      <dgm:t>
        <a:bodyPr/>
        <a:lstStyle/>
        <a:p>
          <a:endParaRPr lang="ru-RU"/>
        </a:p>
      </dgm:t>
    </dgm:pt>
    <dgm:pt modelId="{82918D2F-F2A1-45D0-A452-4E8DCD6EAABB}" type="sibTrans" cxnId="{A8EB012C-99C8-40D0-8760-6AC92FE5F67D}">
      <dgm:prSet/>
      <dgm:spPr/>
      <dgm:t>
        <a:bodyPr/>
        <a:lstStyle/>
        <a:p>
          <a:endParaRPr lang="ru-RU"/>
        </a:p>
      </dgm:t>
    </dgm:pt>
    <dgm:pt modelId="{BB3F3E2C-C8ED-4CAC-BBCB-B9F10FD53D9B}">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74,5%</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720AC574-CC46-4BFC-BD0F-8A4EDD39B521}" type="parTrans" cxnId="{89AC031B-8EDF-4E6B-B51A-AB2BD8C3A126}">
      <dgm:prSet/>
      <dgm:spPr/>
      <dgm:t>
        <a:bodyPr/>
        <a:lstStyle/>
        <a:p>
          <a:endParaRPr lang="ru-RU"/>
        </a:p>
      </dgm:t>
    </dgm:pt>
    <dgm:pt modelId="{29D9AF23-228E-402D-951F-37BC37466C34}" type="sibTrans" cxnId="{89AC031B-8EDF-4E6B-B51A-AB2BD8C3A126}">
      <dgm:prSet/>
      <dgm:spPr/>
      <dgm:t>
        <a:bodyPr/>
        <a:lstStyle/>
        <a:p>
          <a:endParaRPr lang="ru-RU"/>
        </a:p>
      </dgm:t>
    </dgm:pt>
    <dgm:pt modelId="{6198A401-C931-4E09-8842-B1D09F79C4CD}">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45,0%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432627EC-9C8F-4686-BF5F-C1CE99713897}" type="parTrans" cxnId="{E675D401-C9C7-4B62-ABB3-427C777F2B18}">
      <dgm:prSet/>
      <dgm:spPr/>
      <dgm:t>
        <a:bodyPr/>
        <a:lstStyle/>
        <a:p>
          <a:endParaRPr lang="ru-RU"/>
        </a:p>
      </dgm:t>
    </dgm:pt>
    <dgm:pt modelId="{F74EDF65-D2AF-4CC8-A257-825F295238BD}" type="sibTrans" cxnId="{E675D401-C9C7-4B62-ABB3-427C777F2B18}">
      <dgm:prSet/>
      <dgm:spPr/>
      <dgm:t>
        <a:bodyPr/>
        <a:lstStyle/>
        <a:p>
          <a:endParaRPr lang="ru-RU"/>
        </a:p>
      </dgm:t>
    </dgm:pt>
    <dgm:pt modelId="{50D8E53E-A089-4899-A2D0-FA0D1C75BAE1}">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70,0%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8002B907-632C-4949-BC64-0D414B38E8BA}" type="parTrans" cxnId="{971EC301-5E96-47D7-BBB8-85BB92F22341}">
      <dgm:prSet/>
      <dgm:spPr/>
      <dgm:t>
        <a:bodyPr/>
        <a:lstStyle/>
        <a:p>
          <a:endParaRPr lang="ru-RU"/>
        </a:p>
      </dgm:t>
    </dgm:pt>
    <dgm:pt modelId="{DCC80539-3FCF-429E-BCCF-76BA48CC02A2}" type="sibTrans" cxnId="{971EC301-5E96-47D7-BBB8-85BB92F22341}">
      <dgm:prSet/>
      <dgm:spPr/>
      <dgm:t>
        <a:bodyPr/>
        <a:lstStyle/>
        <a:p>
          <a:endParaRPr lang="ru-RU"/>
        </a:p>
      </dgm:t>
    </dgm:pt>
    <dgm:pt modelId="{4B53D93B-17C3-4401-AE32-54E3895D9A95}">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2020</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04297C08-BA57-4635-9246-78BF7303E5FA}" type="parTrans" cxnId="{7EC83600-FB67-46E5-989A-1C7B1F4582E0}">
      <dgm:prSet/>
      <dgm:spPr/>
      <dgm:t>
        <a:bodyPr/>
        <a:lstStyle/>
        <a:p>
          <a:endParaRPr lang="ru-RU"/>
        </a:p>
      </dgm:t>
    </dgm:pt>
    <dgm:pt modelId="{8803EE82-CDF7-4D4C-9016-532BAAF3D3ED}" type="sibTrans" cxnId="{7EC83600-FB67-46E5-989A-1C7B1F4582E0}">
      <dgm:prSet/>
      <dgm:spPr/>
      <dgm:t>
        <a:bodyPr/>
        <a:lstStyle/>
        <a:p>
          <a:endParaRPr lang="ru-RU"/>
        </a:p>
      </dgm:t>
    </dgm:pt>
    <dgm:pt modelId="{7711325B-E859-44FE-8B41-57F9AFDCA54B}">
      <dgm:prSet phldrT="[Текст]"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2019</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A670FA7C-7403-44C0-BA19-83B2BA693E61}" type="sibTrans" cxnId="{605000A8-E9A8-4E12-A1C8-8FA726E7C9AE}">
      <dgm:prSet/>
      <dgm:spPr/>
      <dgm:t>
        <a:bodyPr/>
        <a:lstStyle/>
        <a:p>
          <a:endParaRPr lang="ru-RU" sz="1100" b="1"/>
        </a:p>
      </dgm:t>
    </dgm:pt>
    <dgm:pt modelId="{2BF8A7FD-5B45-414F-8537-22861CA0057A}" type="parTrans" cxnId="{605000A8-E9A8-4E12-A1C8-8FA726E7C9AE}">
      <dgm:prSet/>
      <dgm:spPr/>
      <dgm:t>
        <a:bodyPr/>
        <a:lstStyle/>
        <a:p>
          <a:endParaRPr lang="ru-RU" sz="1100" b="1"/>
        </a:p>
      </dgm:t>
    </dgm:pt>
    <dgm:pt modelId="{A57325F4-ED51-4632-8210-EB7BB1A937E3}">
      <dgm:prSet phldrT="[Текст]"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69,8%</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E72CAC59-F6F2-42E5-B76B-89BAE641EF02}" type="sibTrans" cxnId="{E4F2792D-07C5-4C94-A5E2-650B4BA37CD8}">
      <dgm:prSet/>
      <dgm:spPr/>
      <dgm:t>
        <a:bodyPr/>
        <a:lstStyle/>
        <a:p>
          <a:endParaRPr lang="ru-RU" sz="1100" b="1"/>
        </a:p>
      </dgm:t>
    </dgm:pt>
    <dgm:pt modelId="{6150F581-7907-438C-A5FF-D5610DEF132F}" type="parTrans" cxnId="{E4F2792D-07C5-4C94-A5E2-650B4BA37CD8}">
      <dgm:prSet/>
      <dgm:spPr/>
      <dgm:t>
        <a:bodyPr/>
        <a:lstStyle/>
        <a:p>
          <a:endParaRPr lang="ru-RU" sz="1100" b="1"/>
        </a:p>
      </dgm:t>
    </dgm:pt>
    <dgm:pt modelId="{25DDEEC2-9BA5-4367-BB24-33CAA47BBC09}" type="pres">
      <dgm:prSet presAssocID="{CE075476-E9CA-4A59-A127-31223E8D37A1}" presName="Name0" presStyleCnt="0">
        <dgm:presLayoutVars>
          <dgm:chPref val="1"/>
          <dgm:dir/>
          <dgm:animOne val="branch"/>
          <dgm:animLvl val="lvl"/>
          <dgm:resizeHandles/>
        </dgm:presLayoutVars>
      </dgm:prSet>
      <dgm:spPr/>
      <dgm:t>
        <a:bodyPr/>
        <a:lstStyle/>
        <a:p>
          <a:endParaRPr lang="ru-RU"/>
        </a:p>
      </dgm:t>
    </dgm:pt>
    <dgm:pt modelId="{87933F1B-038B-4A5D-83E8-61DBF60EC4B3}" type="pres">
      <dgm:prSet presAssocID="{946393D2-3BB5-4D19-BAF6-84B7339845C4}" presName="vertOne" presStyleCnt="0"/>
      <dgm:spPr/>
    </dgm:pt>
    <dgm:pt modelId="{9DF12F5D-797B-4C71-93F7-7C835BFF7982}" type="pres">
      <dgm:prSet presAssocID="{946393D2-3BB5-4D19-BAF6-84B7339845C4}" presName="txOne" presStyleLbl="node0" presStyleIdx="0" presStyleCnt="1" custScaleY="83139">
        <dgm:presLayoutVars>
          <dgm:chPref val="3"/>
        </dgm:presLayoutVars>
      </dgm:prSet>
      <dgm:spPr/>
      <dgm:t>
        <a:bodyPr/>
        <a:lstStyle/>
        <a:p>
          <a:endParaRPr lang="ru-RU"/>
        </a:p>
      </dgm:t>
    </dgm:pt>
    <dgm:pt modelId="{BB51C614-670C-40C7-BCBD-B3150FB090FB}" type="pres">
      <dgm:prSet presAssocID="{946393D2-3BB5-4D19-BAF6-84B7339845C4}" presName="parTransOne" presStyleCnt="0"/>
      <dgm:spPr/>
    </dgm:pt>
    <dgm:pt modelId="{B74154C5-AFFE-498C-8E4C-911D7456AC97}" type="pres">
      <dgm:prSet presAssocID="{946393D2-3BB5-4D19-BAF6-84B7339845C4}" presName="horzOne" presStyleCnt="0"/>
      <dgm:spPr/>
    </dgm:pt>
    <dgm:pt modelId="{AA6E5317-C9D5-49D6-9218-04A9A8CDF9E8}" type="pres">
      <dgm:prSet presAssocID="{5A6BA2F8-AB86-4FEA-9FCE-F9FA52A7F9A0}" presName="vertTwo" presStyleCnt="0"/>
      <dgm:spPr/>
    </dgm:pt>
    <dgm:pt modelId="{EFD09625-1EEB-463A-9D51-52F09A5E039B}" type="pres">
      <dgm:prSet presAssocID="{5A6BA2F8-AB86-4FEA-9FCE-F9FA52A7F9A0}" presName="txTwo" presStyleLbl="node2" presStyleIdx="0" presStyleCnt="5">
        <dgm:presLayoutVars>
          <dgm:chPref val="3"/>
        </dgm:presLayoutVars>
      </dgm:prSet>
      <dgm:spPr/>
      <dgm:t>
        <a:bodyPr/>
        <a:lstStyle/>
        <a:p>
          <a:endParaRPr lang="ru-RU"/>
        </a:p>
      </dgm:t>
    </dgm:pt>
    <dgm:pt modelId="{D65A41FF-7035-4133-9240-517AEBC67369}" type="pres">
      <dgm:prSet presAssocID="{5A6BA2F8-AB86-4FEA-9FCE-F9FA52A7F9A0}" presName="parTransTwo" presStyleCnt="0"/>
      <dgm:spPr/>
    </dgm:pt>
    <dgm:pt modelId="{ED986375-36F5-4143-A5F0-85653599471E}" type="pres">
      <dgm:prSet presAssocID="{5A6BA2F8-AB86-4FEA-9FCE-F9FA52A7F9A0}" presName="horzTwo" presStyleCnt="0"/>
      <dgm:spPr/>
    </dgm:pt>
    <dgm:pt modelId="{1E0AE069-C729-439A-8631-C94BAFEF68BF}" type="pres">
      <dgm:prSet presAssocID="{6B08672F-E0FF-490A-8A6A-EE15E9A347DB}" presName="vertThree" presStyleCnt="0"/>
      <dgm:spPr/>
    </dgm:pt>
    <dgm:pt modelId="{DF4FD48B-EDD5-45C2-A52E-3B036E7928B4}" type="pres">
      <dgm:prSet presAssocID="{6B08672F-E0FF-490A-8A6A-EE15E9A347DB}" presName="txThree" presStyleLbl="node3" presStyleIdx="0" presStyleCnt="5">
        <dgm:presLayoutVars>
          <dgm:chPref val="3"/>
        </dgm:presLayoutVars>
      </dgm:prSet>
      <dgm:spPr/>
      <dgm:t>
        <a:bodyPr/>
        <a:lstStyle/>
        <a:p>
          <a:endParaRPr lang="ru-RU"/>
        </a:p>
      </dgm:t>
    </dgm:pt>
    <dgm:pt modelId="{5AA9854F-A073-4482-8049-3F810CB0FA35}" type="pres">
      <dgm:prSet presAssocID="{6B08672F-E0FF-490A-8A6A-EE15E9A347DB}" presName="parTransThree" presStyleCnt="0"/>
      <dgm:spPr/>
    </dgm:pt>
    <dgm:pt modelId="{4B4ADDED-BE5B-4553-9A1E-15588D98987A}" type="pres">
      <dgm:prSet presAssocID="{6B08672F-E0FF-490A-8A6A-EE15E9A347DB}" presName="horzThree" presStyleCnt="0"/>
      <dgm:spPr/>
    </dgm:pt>
    <dgm:pt modelId="{67CE9756-A8D0-45D9-86D8-03109F5CBCE9}" type="pres">
      <dgm:prSet presAssocID="{38339FB0-E72C-41C6-B50E-F0AC88B19FB8}" presName="vertFour" presStyleCnt="0">
        <dgm:presLayoutVars>
          <dgm:chPref val="3"/>
        </dgm:presLayoutVars>
      </dgm:prSet>
      <dgm:spPr/>
    </dgm:pt>
    <dgm:pt modelId="{B0232F34-051D-481D-9CC7-7CFB0339C454}" type="pres">
      <dgm:prSet presAssocID="{38339FB0-E72C-41C6-B50E-F0AC88B19FB8}" presName="txFour" presStyleLbl="node4" presStyleIdx="0" presStyleCnt="15" custScaleY="100000">
        <dgm:presLayoutVars>
          <dgm:chPref val="3"/>
        </dgm:presLayoutVars>
      </dgm:prSet>
      <dgm:spPr/>
      <dgm:t>
        <a:bodyPr/>
        <a:lstStyle/>
        <a:p>
          <a:endParaRPr lang="ru-RU"/>
        </a:p>
      </dgm:t>
    </dgm:pt>
    <dgm:pt modelId="{571A3C60-BC49-49D1-BCCE-B160FCDBC262}" type="pres">
      <dgm:prSet presAssocID="{38339FB0-E72C-41C6-B50E-F0AC88B19FB8}" presName="parTransFour" presStyleCnt="0"/>
      <dgm:spPr/>
    </dgm:pt>
    <dgm:pt modelId="{03D9FDDF-6FEE-4AC3-8403-A2D130230B08}" type="pres">
      <dgm:prSet presAssocID="{38339FB0-E72C-41C6-B50E-F0AC88B19FB8}" presName="horzFour" presStyleCnt="0"/>
      <dgm:spPr/>
    </dgm:pt>
    <dgm:pt modelId="{A97F1489-052C-4C38-86B7-BC4BB90AC75E}" type="pres">
      <dgm:prSet presAssocID="{A0EE0816-71FE-4855-B1E0-02990AF78A21}" presName="vertFour" presStyleCnt="0">
        <dgm:presLayoutVars>
          <dgm:chPref val="3"/>
        </dgm:presLayoutVars>
      </dgm:prSet>
      <dgm:spPr/>
    </dgm:pt>
    <dgm:pt modelId="{4DC6FEF6-AA8E-4A28-95B0-4EA11C79CD95}" type="pres">
      <dgm:prSet presAssocID="{A0EE0816-71FE-4855-B1E0-02990AF78A21}" presName="txFour" presStyleLbl="node4" presStyleIdx="1" presStyleCnt="15">
        <dgm:presLayoutVars>
          <dgm:chPref val="3"/>
        </dgm:presLayoutVars>
      </dgm:prSet>
      <dgm:spPr/>
      <dgm:t>
        <a:bodyPr/>
        <a:lstStyle/>
        <a:p>
          <a:endParaRPr lang="ru-RU"/>
        </a:p>
      </dgm:t>
    </dgm:pt>
    <dgm:pt modelId="{A86EFF89-E9BD-466E-8956-F5C947F3F307}" type="pres">
      <dgm:prSet presAssocID="{A0EE0816-71FE-4855-B1E0-02990AF78A21}" presName="parTransFour" presStyleCnt="0"/>
      <dgm:spPr/>
    </dgm:pt>
    <dgm:pt modelId="{63BC19EF-6235-4CE4-A4BA-F52EF090EA43}" type="pres">
      <dgm:prSet presAssocID="{A0EE0816-71FE-4855-B1E0-02990AF78A21}" presName="horzFour" presStyleCnt="0"/>
      <dgm:spPr/>
    </dgm:pt>
    <dgm:pt modelId="{73293728-592E-4338-AB87-2AC4FCED647C}" type="pres">
      <dgm:prSet presAssocID="{791EFB96-2A48-4A9C-BE1D-F031EA878AFE}" presName="vertFour" presStyleCnt="0">
        <dgm:presLayoutVars>
          <dgm:chPref val="3"/>
        </dgm:presLayoutVars>
      </dgm:prSet>
      <dgm:spPr/>
    </dgm:pt>
    <dgm:pt modelId="{615F75F9-6DBD-4ECA-9FA4-52847E4C9098}" type="pres">
      <dgm:prSet presAssocID="{791EFB96-2A48-4A9C-BE1D-F031EA878AFE}" presName="txFour" presStyleLbl="node4" presStyleIdx="2" presStyleCnt="15">
        <dgm:presLayoutVars>
          <dgm:chPref val="3"/>
        </dgm:presLayoutVars>
      </dgm:prSet>
      <dgm:spPr/>
      <dgm:t>
        <a:bodyPr/>
        <a:lstStyle/>
        <a:p>
          <a:endParaRPr lang="ru-RU"/>
        </a:p>
      </dgm:t>
    </dgm:pt>
    <dgm:pt modelId="{C877937E-BF6D-4EE3-A84E-C485A4A82125}" type="pres">
      <dgm:prSet presAssocID="{791EFB96-2A48-4A9C-BE1D-F031EA878AFE}" presName="horzFour" presStyleCnt="0"/>
      <dgm:spPr/>
    </dgm:pt>
    <dgm:pt modelId="{694C6A3E-E1B4-4940-ABED-A0BE47161CCE}" type="pres">
      <dgm:prSet presAssocID="{C6F24F42-97B0-4B65-A4C6-FEB3AD0E1596}" presName="sibSpaceTwo" presStyleCnt="0"/>
      <dgm:spPr/>
    </dgm:pt>
    <dgm:pt modelId="{CCF4CAB0-B314-45C6-BA0F-FA42D6099C32}" type="pres">
      <dgm:prSet presAssocID="{65ACF673-E3A4-46B9-93D4-6BD4D1FB2308}" presName="vertTwo" presStyleCnt="0"/>
      <dgm:spPr/>
    </dgm:pt>
    <dgm:pt modelId="{323CC5F8-DD9A-4CA9-9489-17C1C65C5E48}" type="pres">
      <dgm:prSet presAssocID="{65ACF673-E3A4-46B9-93D4-6BD4D1FB2308}" presName="txTwo" presStyleLbl="node2" presStyleIdx="1" presStyleCnt="5">
        <dgm:presLayoutVars>
          <dgm:chPref val="3"/>
        </dgm:presLayoutVars>
      </dgm:prSet>
      <dgm:spPr/>
      <dgm:t>
        <a:bodyPr/>
        <a:lstStyle/>
        <a:p>
          <a:endParaRPr lang="ru-RU"/>
        </a:p>
      </dgm:t>
    </dgm:pt>
    <dgm:pt modelId="{73ADC3A7-735D-4031-99F5-C8ED1F2AFEFE}" type="pres">
      <dgm:prSet presAssocID="{65ACF673-E3A4-46B9-93D4-6BD4D1FB2308}" presName="parTransTwo" presStyleCnt="0"/>
      <dgm:spPr/>
    </dgm:pt>
    <dgm:pt modelId="{8738429F-BC0B-419F-B392-CBC141738275}" type="pres">
      <dgm:prSet presAssocID="{65ACF673-E3A4-46B9-93D4-6BD4D1FB2308}" presName="horzTwo" presStyleCnt="0"/>
      <dgm:spPr/>
    </dgm:pt>
    <dgm:pt modelId="{9FD29ADD-C264-41EA-83BB-39044C59A999}" type="pres">
      <dgm:prSet presAssocID="{95E88481-CC85-45C3-AE06-969451321412}" presName="vertThree" presStyleCnt="0"/>
      <dgm:spPr/>
    </dgm:pt>
    <dgm:pt modelId="{D16AEDF1-8DC8-4754-8E28-3C779D33FF32}" type="pres">
      <dgm:prSet presAssocID="{95E88481-CC85-45C3-AE06-969451321412}" presName="txThree" presStyleLbl="node3" presStyleIdx="1" presStyleCnt="5">
        <dgm:presLayoutVars>
          <dgm:chPref val="3"/>
        </dgm:presLayoutVars>
      </dgm:prSet>
      <dgm:spPr/>
      <dgm:t>
        <a:bodyPr/>
        <a:lstStyle/>
        <a:p>
          <a:endParaRPr lang="ru-RU"/>
        </a:p>
      </dgm:t>
    </dgm:pt>
    <dgm:pt modelId="{B237C3CF-44FA-439D-BF80-EB83B4B80930}" type="pres">
      <dgm:prSet presAssocID="{95E88481-CC85-45C3-AE06-969451321412}" presName="parTransThree" presStyleCnt="0"/>
      <dgm:spPr/>
    </dgm:pt>
    <dgm:pt modelId="{66CCB52F-4F26-41EB-9B9F-7320DEC87F6A}" type="pres">
      <dgm:prSet presAssocID="{95E88481-CC85-45C3-AE06-969451321412}" presName="horzThree" presStyleCnt="0"/>
      <dgm:spPr/>
    </dgm:pt>
    <dgm:pt modelId="{FDDE1BF6-990F-47F4-8210-8C9D7681D038}" type="pres">
      <dgm:prSet presAssocID="{95025BF1-94DF-4519-8CBB-73D4693B310A}" presName="vertFour" presStyleCnt="0">
        <dgm:presLayoutVars>
          <dgm:chPref val="3"/>
        </dgm:presLayoutVars>
      </dgm:prSet>
      <dgm:spPr/>
    </dgm:pt>
    <dgm:pt modelId="{9F4F743B-0A49-4591-B454-1388471C090F}" type="pres">
      <dgm:prSet presAssocID="{95025BF1-94DF-4519-8CBB-73D4693B310A}" presName="txFour" presStyleLbl="node4" presStyleIdx="3" presStyleCnt="15">
        <dgm:presLayoutVars>
          <dgm:chPref val="3"/>
        </dgm:presLayoutVars>
      </dgm:prSet>
      <dgm:spPr/>
      <dgm:t>
        <a:bodyPr/>
        <a:lstStyle/>
        <a:p>
          <a:endParaRPr lang="ru-RU"/>
        </a:p>
      </dgm:t>
    </dgm:pt>
    <dgm:pt modelId="{2905A11F-B082-43CC-9610-AC63AB150F75}" type="pres">
      <dgm:prSet presAssocID="{95025BF1-94DF-4519-8CBB-73D4693B310A}" presName="parTransFour" presStyleCnt="0"/>
      <dgm:spPr/>
    </dgm:pt>
    <dgm:pt modelId="{AC1F6187-65A1-49ED-8F08-D80B3943A512}" type="pres">
      <dgm:prSet presAssocID="{95025BF1-94DF-4519-8CBB-73D4693B310A}" presName="horzFour" presStyleCnt="0"/>
      <dgm:spPr/>
    </dgm:pt>
    <dgm:pt modelId="{368C54EA-F6EF-49F2-A3E2-2BEDF8F30CD2}" type="pres">
      <dgm:prSet presAssocID="{25FF8FC8-B16B-4B7E-B907-E43319EB522D}" presName="vertFour" presStyleCnt="0">
        <dgm:presLayoutVars>
          <dgm:chPref val="3"/>
        </dgm:presLayoutVars>
      </dgm:prSet>
      <dgm:spPr/>
    </dgm:pt>
    <dgm:pt modelId="{D5B6352D-FF92-41CE-9AE9-791A0A1318AC}" type="pres">
      <dgm:prSet presAssocID="{25FF8FC8-B16B-4B7E-B907-E43319EB522D}" presName="txFour" presStyleLbl="node4" presStyleIdx="4" presStyleCnt="15">
        <dgm:presLayoutVars>
          <dgm:chPref val="3"/>
        </dgm:presLayoutVars>
      </dgm:prSet>
      <dgm:spPr/>
      <dgm:t>
        <a:bodyPr/>
        <a:lstStyle/>
        <a:p>
          <a:endParaRPr lang="ru-RU"/>
        </a:p>
      </dgm:t>
    </dgm:pt>
    <dgm:pt modelId="{E34037C1-889E-42BD-A442-8E4CC638BCE9}" type="pres">
      <dgm:prSet presAssocID="{25FF8FC8-B16B-4B7E-B907-E43319EB522D}" presName="parTransFour" presStyleCnt="0"/>
      <dgm:spPr/>
    </dgm:pt>
    <dgm:pt modelId="{48A9AF47-B978-441C-BFD6-5F3546DDF9EC}" type="pres">
      <dgm:prSet presAssocID="{25FF8FC8-B16B-4B7E-B907-E43319EB522D}" presName="horzFour" presStyleCnt="0"/>
      <dgm:spPr/>
    </dgm:pt>
    <dgm:pt modelId="{38C3B029-8004-4C0E-894E-A479769F14F7}" type="pres">
      <dgm:prSet presAssocID="{6BF0F0D5-126A-459A-8178-7E7968BA7962}" presName="vertFour" presStyleCnt="0">
        <dgm:presLayoutVars>
          <dgm:chPref val="3"/>
        </dgm:presLayoutVars>
      </dgm:prSet>
      <dgm:spPr/>
    </dgm:pt>
    <dgm:pt modelId="{B95FD06E-3459-4C8E-9DAD-747A06456BC3}" type="pres">
      <dgm:prSet presAssocID="{6BF0F0D5-126A-459A-8178-7E7968BA7962}" presName="txFour" presStyleLbl="node4" presStyleIdx="5" presStyleCnt="15">
        <dgm:presLayoutVars>
          <dgm:chPref val="3"/>
        </dgm:presLayoutVars>
      </dgm:prSet>
      <dgm:spPr/>
      <dgm:t>
        <a:bodyPr/>
        <a:lstStyle/>
        <a:p>
          <a:endParaRPr lang="ru-RU"/>
        </a:p>
      </dgm:t>
    </dgm:pt>
    <dgm:pt modelId="{CBA88C0B-0969-4643-900C-518935FD5712}" type="pres">
      <dgm:prSet presAssocID="{6BF0F0D5-126A-459A-8178-7E7968BA7962}" presName="horzFour" presStyleCnt="0"/>
      <dgm:spPr/>
    </dgm:pt>
    <dgm:pt modelId="{7B6F7E36-0CE6-4414-B149-8E503A61AE8B}" type="pres">
      <dgm:prSet presAssocID="{3563FB44-A3C3-4784-A602-7C6DE214B08F}" presName="sibSpaceTwo" presStyleCnt="0"/>
      <dgm:spPr/>
    </dgm:pt>
    <dgm:pt modelId="{CED5A6B3-02EB-4107-8090-C416E62CE690}" type="pres">
      <dgm:prSet presAssocID="{3ABED5D1-1D4C-4969-969B-8C80E3125CED}" presName="vertTwo" presStyleCnt="0"/>
      <dgm:spPr/>
    </dgm:pt>
    <dgm:pt modelId="{17BEF634-B062-4224-A339-6B9FE60DABC1}" type="pres">
      <dgm:prSet presAssocID="{3ABED5D1-1D4C-4969-969B-8C80E3125CED}" presName="txTwo" presStyleLbl="node2" presStyleIdx="2" presStyleCnt="5">
        <dgm:presLayoutVars>
          <dgm:chPref val="3"/>
        </dgm:presLayoutVars>
      </dgm:prSet>
      <dgm:spPr/>
      <dgm:t>
        <a:bodyPr/>
        <a:lstStyle/>
        <a:p>
          <a:endParaRPr lang="ru-RU"/>
        </a:p>
      </dgm:t>
    </dgm:pt>
    <dgm:pt modelId="{0AE0F936-9DAB-4D2E-B304-BD9B51590CFF}" type="pres">
      <dgm:prSet presAssocID="{3ABED5D1-1D4C-4969-969B-8C80E3125CED}" presName="parTransTwo" presStyleCnt="0"/>
      <dgm:spPr/>
    </dgm:pt>
    <dgm:pt modelId="{BBFC455E-02D2-46BD-AB66-CD8DE75BE6E5}" type="pres">
      <dgm:prSet presAssocID="{3ABED5D1-1D4C-4969-969B-8C80E3125CED}" presName="horzTwo" presStyleCnt="0"/>
      <dgm:spPr/>
    </dgm:pt>
    <dgm:pt modelId="{113415A5-E91F-4FE8-9BF8-30244626B0BF}" type="pres">
      <dgm:prSet presAssocID="{A57325F4-ED51-4632-8210-EB7BB1A937E3}" presName="vertThree" presStyleCnt="0"/>
      <dgm:spPr/>
    </dgm:pt>
    <dgm:pt modelId="{98728C6C-700D-4AF5-919D-571D1B1C73D6}" type="pres">
      <dgm:prSet presAssocID="{A57325F4-ED51-4632-8210-EB7BB1A937E3}" presName="txThree" presStyleLbl="node3" presStyleIdx="2" presStyleCnt="5">
        <dgm:presLayoutVars>
          <dgm:chPref val="3"/>
        </dgm:presLayoutVars>
      </dgm:prSet>
      <dgm:spPr/>
      <dgm:t>
        <a:bodyPr/>
        <a:lstStyle/>
        <a:p>
          <a:endParaRPr lang="ru-RU"/>
        </a:p>
      </dgm:t>
    </dgm:pt>
    <dgm:pt modelId="{7DA4393A-B616-4187-9FD5-5855AF709139}" type="pres">
      <dgm:prSet presAssocID="{A57325F4-ED51-4632-8210-EB7BB1A937E3}" presName="parTransThree" presStyleCnt="0"/>
      <dgm:spPr/>
    </dgm:pt>
    <dgm:pt modelId="{5DBF41F9-76A7-4B1D-8947-AD1CA93918D7}" type="pres">
      <dgm:prSet presAssocID="{A57325F4-ED51-4632-8210-EB7BB1A937E3}" presName="horzThree" presStyleCnt="0"/>
      <dgm:spPr/>
    </dgm:pt>
    <dgm:pt modelId="{AE066C26-0F89-4F74-8EEE-568A145904EB}" type="pres">
      <dgm:prSet presAssocID="{F6F97186-B344-4193-9FE9-6DFB5403A289}" presName="vertFour" presStyleCnt="0">
        <dgm:presLayoutVars>
          <dgm:chPref val="3"/>
        </dgm:presLayoutVars>
      </dgm:prSet>
      <dgm:spPr/>
    </dgm:pt>
    <dgm:pt modelId="{8A4A9CFA-AEA9-4F05-83EE-AD7DC19C36EB}" type="pres">
      <dgm:prSet presAssocID="{F6F97186-B344-4193-9FE9-6DFB5403A289}" presName="txFour" presStyleLbl="node4" presStyleIdx="6" presStyleCnt="15">
        <dgm:presLayoutVars>
          <dgm:chPref val="3"/>
        </dgm:presLayoutVars>
      </dgm:prSet>
      <dgm:spPr/>
      <dgm:t>
        <a:bodyPr/>
        <a:lstStyle/>
        <a:p>
          <a:endParaRPr lang="ru-RU"/>
        </a:p>
      </dgm:t>
    </dgm:pt>
    <dgm:pt modelId="{895BD70D-9B23-4D1F-955D-1C23DF0F0579}" type="pres">
      <dgm:prSet presAssocID="{F6F97186-B344-4193-9FE9-6DFB5403A289}" presName="parTransFour" presStyleCnt="0"/>
      <dgm:spPr/>
    </dgm:pt>
    <dgm:pt modelId="{74FFA38C-DB40-401A-8BBA-313CB5741F28}" type="pres">
      <dgm:prSet presAssocID="{F6F97186-B344-4193-9FE9-6DFB5403A289}" presName="horzFour" presStyleCnt="0"/>
      <dgm:spPr/>
    </dgm:pt>
    <dgm:pt modelId="{0149EBE6-AA59-4F78-AF18-137F8047AB47}" type="pres">
      <dgm:prSet presAssocID="{CD119780-6575-4106-AE5B-2CC6B48E5482}" presName="vertFour" presStyleCnt="0">
        <dgm:presLayoutVars>
          <dgm:chPref val="3"/>
        </dgm:presLayoutVars>
      </dgm:prSet>
      <dgm:spPr/>
    </dgm:pt>
    <dgm:pt modelId="{14BABD28-5047-47A3-A701-B7AFBBE28819}" type="pres">
      <dgm:prSet presAssocID="{CD119780-6575-4106-AE5B-2CC6B48E5482}" presName="txFour" presStyleLbl="node4" presStyleIdx="7" presStyleCnt="15">
        <dgm:presLayoutVars>
          <dgm:chPref val="3"/>
        </dgm:presLayoutVars>
      </dgm:prSet>
      <dgm:spPr/>
      <dgm:t>
        <a:bodyPr/>
        <a:lstStyle/>
        <a:p>
          <a:endParaRPr lang="ru-RU"/>
        </a:p>
      </dgm:t>
    </dgm:pt>
    <dgm:pt modelId="{3F489D25-51FA-4C91-9DDF-6BA1DB51256D}" type="pres">
      <dgm:prSet presAssocID="{CD119780-6575-4106-AE5B-2CC6B48E5482}" presName="parTransFour" presStyleCnt="0"/>
      <dgm:spPr/>
    </dgm:pt>
    <dgm:pt modelId="{D0D594F6-8533-4A50-8AE7-20755C3BFFA9}" type="pres">
      <dgm:prSet presAssocID="{CD119780-6575-4106-AE5B-2CC6B48E5482}" presName="horzFour" presStyleCnt="0"/>
      <dgm:spPr/>
    </dgm:pt>
    <dgm:pt modelId="{25C7D557-F0AE-4C4E-8B80-BC2468777DC6}" type="pres">
      <dgm:prSet presAssocID="{93520637-36B3-4AB9-B949-92D55141E733}" presName="vertFour" presStyleCnt="0">
        <dgm:presLayoutVars>
          <dgm:chPref val="3"/>
        </dgm:presLayoutVars>
      </dgm:prSet>
      <dgm:spPr/>
    </dgm:pt>
    <dgm:pt modelId="{8E7E2D4A-62E6-4A23-A5DD-552A63903B64}" type="pres">
      <dgm:prSet presAssocID="{93520637-36B3-4AB9-B949-92D55141E733}" presName="txFour" presStyleLbl="node4" presStyleIdx="8" presStyleCnt="15">
        <dgm:presLayoutVars>
          <dgm:chPref val="3"/>
        </dgm:presLayoutVars>
      </dgm:prSet>
      <dgm:spPr/>
      <dgm:t>
        <a:bodyPr/>
        <a:lstStyle/>
        <a:p>
          <a:endParaRPr lang="ru-RU"/>
        </a:p>
      </dgm:t>
    </dgm:pt>
    <dgm:pt modelId="{B338BAF6-59FE-4215-B697-18ED9B1E550D}" type="pres">
      <dgm:prSet presAssocID="{93520637-36B3-4AB9-B949-92D55141E733}" presName="horzFour" presStyleCnt="0"/>
      <dgm:spPr/>
    </dgm:pt>
    <dgm:pt modelId="{D6DE1B68-BA27-4C5F-BA2F-04D24F9110D5}" type="pres">
      <dgm:prSet presAssocID="{DBDE80F5-A547-4AA5-9882-11225CDB0499}" presName="sibSpaceTwo" presStyleCnt="0"/>
      <dgm:spPr/>
    </dgm:pt>
    <dgm:pt modelId="{22BDFE06-8D1B-4C76-8FF0-2DABD4B35522}" type="pres">
      <dgm:prSet presAssocID="{7711325B-E859-44FE-8B41-57F9AFDCA54B}" presName="vertTwo" presStyleCnt="0"/>
      <dgm:spPr/>
    </dgm:pt>
    <dgm:pt modelId="{576C6983-4618-426C-8177-DEA9FE3AC4EB}" type="pres">
      <dgm:prSet presAssocID="{7711325B-E859-44FE-8B41-57F9AFDCA54B}" presName="txTwo" presStyleLbl="node2" presStyleIdx="3" presStyleCnt="5">
        <dgm:presLayoutVars>
          <dgm:chPref val="3"/>
        </dgm:presLayoutVars>
      </dgm:prSet>
      <dgm:spPr/>
      <dgm:t>
        <a:bodyPr/>
        <a:lstStyle/>
        <a:p>
          <a:endParaRPr lang="ru-RU"/>
        </a:p>
      </dgm:t>
    </dgm:pt>
    <dgm:pt modelId="{498D5BED-6816-45E0-A418-8DCFF49902AF}" type="pres">
      <dgm:prSet presAssocID="{7711325B-E859-44FE-8B41-57F9AFDCA54B}" presName="parTransTwo" presStyleCnt="0"/>
      <dgm:spPr/>
    </dgm:pt>
    <dgm:pt modelId="{508A389B-C0F5-43D4-BD46-7C9F058EB2F7}" type="pres">
      <dgm:prSet presAssocID="{7711325B-E859-44FE-8B41-57F9AFDCA54B}" presName="horzTwo" presStyleCnt="0"/>
      <dgm:spPr/>
    </dgm:pt>
    <dgm:pt modelId="{4BE30B0A-6BC4-4384-8F26-09633F1C2F67}" type="pres">
      <dgm:prSet presAssocID="{B27758F7-CCC5-4853-943C-C625AC5B9618}" presName="vertThree" presStyleCnt="0"/>
      <dgm:spPr/>
    </dgm:pt>
    <dgm:pt modelId="{C1736FFF-D3A9-461C-843A-75D86022B9DC}" type="pres">
      <dgm:prSet presAssocID="{B27758F7-CCC5-4853-943C-C625AC5B9618}" presName="txThree" presStyleLbl="node3" presStyleIdx="3" presStyleCnt="5">
        <dgm:presLayoutVars>
          <dgm:chPref val="3"/>
        </dgm:presLayoutVars>
      </dgm:prSet>
      <dgm:spPr/>
      <dgm:t>
        <a:bodyPr/>
        <a:lstStyle/>
        <a:p>
          <a:endParaRPr lang="ru-RU"/>
        </a:p>
      </dgm:t>
    </dgm:pt>
    <dgm:pt modelId="{45FD02FA-D649-4107-81C7-BA7596601166}" type="pres">
      <dgm:prSet presAssocID="{B27758F7-CCC5-4853-943C-C625AC5B9618}" presName="parTransThree" presStyleCnt="0"/>
      <dgm:spPr/>
    </dgm:pt>
    <dgm:pt modelId="{62BDDD9A-D02D-4EC9-9A51-1238D67179B7}" type="pres">
      <dgm:prSet presAssocID="{B27758F7-CCC5-4853-943C-C625AC5B9618}" presName="horzThree" presStyleCnt="0"/>
      <dgm:spPr/>
    </dgm:pt>
    <dgm:pt modelId="{244A4C12-9192-4253-93E3-A0FF0E338196}" type="pres">
      <dgm:prSet presAssocID="{A1BB5A2E-A45D-4F6A-B329-CD4782193917}" presName="vertFour" presStyleCnt="0">
        <dgm:presLayoutVars>
          <dgm:chPref val="3"/>
        </dgm:presLayoutVars>
      </dgm:prSet>
      <dgm:spPr/>
    </dgm:pt>
    <dgm:pt modelId="{33D6FFE4-E349-423D-A7F1-8E1A49A29AC4}" type="pres">
      <dgm:prSet presAssocID="{A1BB5A2E-A45D-4F6A-B329-CD4782193917}" presName="txFour" presStyleLbl="node4" presStyleIdx="9" presStyleCnt="15">
        <dgm:presLayoutVars>
          <dgm:chPref val="3"/>
        </dgm:presLayoutVars>
      </dgm:prSet>
      <dgm:spPr/>
      <dgm:t>
        <a:bodyPr/>
        <a:lstStyle/>
        <a:p>
          <a:endParaRPr lang="ru-RU"/>
        </a:p>
      </dgm:t>
    </dgm:pt>
    <dgm:pt modelId="{43C3D53A-843E-4C4F-9A60-8FB58F11DD4E}" type="pres">
      <dgm:prSet presAssocID="{A1BB5A2E-A45D-4F6A-B329-CD4782193917}" presName="parTransFour" presStyleCnt="0"/>
      <dgm:spPr/>
    </dgm:pt>
    <dgm:pt modelId="{6E5BFFB0-6E2B-4011-9640-F6BAB03B9ADF}" type="pres">
      <dgm:prSet presAssocID="{A1BB5A2E-A45D-4F6A-B329-CD4782193917}" presName="horzFour" presStyleCnt="0"/>
      <dgm:spPr/>
    </dgm:pt>
    <dgm:pt modelId="{FF422C5A-2F9A-4C9D-854E-BFC785439DEC}" type="pres">
      <dgm:prSet presAssocID="{B34B6A16-5EF9-4B63-A5E4-12B190B34880}" presName="vertFour" presStyleCnt="0">
        <dgm:presLayoutVars>
          <dgm:chPref val="3"/>
        </dgm:presLayoutVars>
      </dgm:prSet>
      <dgm:spPr/>
    </dgm:pt>
    <dgm:pt modelId="{C586111C-58B6-40AF-8D8A-60EE680572BA}" type="pres">
      <dgm:prSet presAssocID="{B34B6A16-5EF9-4B63-A5E4-12B190B34880}" presName="txFour" presStyleLbl="node4" presStyleIdx="10" presStyleCnt="15">
        <dgm:presLayoutVars>
          <dgm:chPref val="3"/>
        </dgm:presLayoutVars>
      </dgm:prSet>
      <dgm:spPr/>
      <dgm:t>
        <a:bodyPr/>
        <a:lstStyle/>
        <a:p>
          <a:endParaRPr lang="ru-RU"/>
        </a:p>
      </dgm:t>
    </dgm:pt>
    <dgm:pt modelId="{A0E0AB26-1DEA-4D08-AD62-8A7E0816A59C}" type="pres">
      <dgm:prSet presAssocID="{B34B6A16-5EF9-4B63-A5E4-12B190B34880}" presName="parTransFour" presStyleCnt="0"/>
      <dgm:spPr/>
    </dgm:pt>
    <dgm:pt modelId="{FFF447F9-BACE-4B19-B5DF-5D71FE61C4DC}" type="pres">
      <dgm:prSet presAssocID="{B34B6A16-5EF9-4B63-A5E4-12B190B34880}" presName="horzFour" presStyleCnt="0"/>
      <dgm:spPr/>
    </dgm:pt>
    <dgm:pt modelId="{5106FDE3-AC3E-4615-8C4F-829EABC2C26C}" type="pres">
      <dgm:prSet presAssocID="{9A0A1B48-08CE-44F2-8C66-5814C06EE4CC}" presName="vertFour" presStyleCnt="0">
        <dgm:presLayoutVars>
          <dgm:chPref val="3"/>
        </dgm:presLayoutVars>
      </dgm:prSet>
      <dgm:spPr/>
    </dgm:pt>
    <dgm:pt modelId="{41590EE3-70B4-4E0E-8D44-18EF1FD97F2E}" type="pres">
      <dgm:prSet presAssocID="{9A0A1B48-08CE-44F2-8C66-5814C06EE4CC}" presName="txFour" presStyleLbl="node4" presStyleIdx="11" presStyleCnt="15">
        <dgm:presLayoutVars>
          <dgm:chPref val="3"/>
        </dgm:presLayoutVars>
      </dgm:prSet>
      <dgm:spPr/>
      <dgm:t>
        <a:bodyPr/>
        <a:lstStyle/>
        <a:p>
          <a:endParaRPr lang="ru-RU"/>
        </a:p>
      </dgm:t>
    </dgm:pt>
    <dgm:pt modelId="{D1A4E4BA-FB74-44DD-88E4-672303AAC4FA}" type="pres">
      <dgm:prSet presAssocID="{9A0A1B48-08CE-44F2-8C66-5814C06EE4CC}" presName="horzFour" presStyleCnt="0"/>
      <dgm:spPr/>
    </dgm:pt>
    <dgm:pt modelId="{6CD99F49-4894-4355-9651-6C148EE7C226}" type="pres">
      <dgm:prSet presAssocID="{A670FA7C-7403-44C0-BA19-83B2BA693E61}" presName="sibSpaceTwo" presStyleCnt="0"/>
      <dgm:spPr/>
    </dgm:pt>
    <dgm:pt modelId="{4F48FE77-27F3-4033-8C5B-AC8E373FD387}" type="pres">
      <dgm:prSet presAssocID="{4B53D93B-17C3-4401-AE32-54E3895D9A95}" presName="vertTwo" presStyleCnt="0"/>
      <dgm:spPr/>
    </dgm:pt>
    <dgm:pt modelId="{193AF1A0-23ED-404D-B43B-80D15E65A410}" type="pres">
      <dgm:prSet presAssocID="{4B53D93B-17C3-4401-AE32-54E3895D9A95}" presName="txTwo" presStyleLbl="node2" presStyleIdx="4" presStyleCnt="5">
        <dgm:presLayoutVars>
          <dgm:chPref val="3"/>
        </dgm:presLayoutVars>
      </dgm:prSet>
      <dgm:spPr/>
      <dgm:t>
        <a:bodyPr/>
        <a:lstStyle/>
        <a:p>
          <a:endParaRPr lang="ru-RU"/>
        </a:p>
      </dgm:t>
    </dgm:pt>
    <dgm:pt modelId="{CDC2BB3E-C155-4E6C-AD50-0A7809C9DABD}" type="pres">
      <dgm:prSet presAssocID="{4B53D93B-17C3-4401-AE32-54E3895D9A95}" presName="parTransTwo" presStyleCnt="0"/>
      <dgm:spPr/>
    </dgm:pt>
    <dgm:pt modelId="{D576AA7A-3F47-4F3E-BA90-501C10DD0C1A}" type="pres">
      <dgm:prSet presAssocID="{4B53D93B-17C3-4401-AE32-54E3895D9A95}" presName="horzTwo" presStyleCnt="0"/>
      <dgm:spPr/>
    </dgm:pt>
    <dgm:pt modelId="{17F37E67-7655-43EF-93BC-C9C3C7172D65}" type="pres">
      <dgm:prSet presAssocID="{50D8E53E-A089-4899-A2D0-FA0D1C75BAE1}" presName="vertThree" presStyleCnt="0"/>
      <dgm:spPr/>
    </dgm:pt>
    <dgm:pt modelId="{F3B5322E-94F3-4466-80D5-D358770C0DF6}" type="pres">
      <dgm:prSet presAssocID="{50D8E53E-A089-4899-A2D0-FA0D1C75BAE1}" presName="txThree" presStyleLbl="node3" presStyleIdx="4" presStyleCnt="5">
        <dgm:presLayoutVars>
          <dgm:chPref val="3"/>
        </dgm:presLayoutVars>
      </dgm:prSet>
      <dgm:spPr/>
      <dgm:t>
        <a:bodyPr/>
        <a:lstStyle/>
        <a:p>
          <a:endParaRPr lang="ru-RU"/>
        </a:p>
      </dgm:t>
    </dgm:pt>
    <dgm:pt modelId="{159E3035-A62E-40EF-80DF-B7126C16745E}" type="pres">
      <dgm:prSet presAssocID="{50D8E53E-A089-4899-A2D0-FA0D1C75BAE1}" presName="parTransThree" presStyleCnt="0"/>
      <dgm:spPr/>
    </dgm:pt>
    <dgm:pt modelId="{14571BD4-F072-46BA-8E3C-906CCCBE25E6}" type="pres">
      <dgm:prSet presAssocID="{50D8E53E-A089-4899-A2D0-FA0D1C75BAE1}" presName="horzThree" presStyleCnt="0"/>
      <dgm:spPr/>
    </dgm:pt>
    <dgm:pt modelId="{6DA4B553-21D8-4BFB-85CA-4C9CD02E256D}" type="pres">
      <dgm:prSet presAssocID="{6198A401-C931-4E09-8842-B1D09F79C4CD}" presName="vertFour" presStyleCnt="0">
        <dgm:presLayoutVars>
          <dgm:chPref val="3"/>
        </dgm:presLayoutVars>
      </dgm:prSet>
      <dgm:spPr/>
    </dgm:pt>
    <dgm:pt modelId="{1471F0D5-1CEF-4861-B1DB-670006490346}" type="pres">
      <dgm:prSet presAssocID="{6198A401-C931-4E09-8842-B1D09F79C4CD}" presName="txFour" presStyleLbl="node4" presStyleIdx="12" presStyleCnt="15">
        <dgm:presLayoutVars>
          <dgm:chPref val="3"/>
        </dgm:presLayoutVars>
      </dgm:prSet>
      <dgm:spPr/>
      <dgm:t>
        <a:bodyPr/>
        <a:lstStyle/>
        <a:p>
          <a:endParaRPr lang="ru-RU"/>
        </a:p>
      </dgm:t>
    </dgm:pt>
    <dgm:pt modelId="{3821A5C8-7A3F-4553-8F31-7CCCF6F088D2}" type="pres">
      <dgm:prSet presAssocID="{6198A401-C931-4E09-8842-B1D09F79C4CD}" presName="parTransFour" presStyleCnt="0"/>
      <dgm:spPr/>
    </dgm:pt>
    <dgm:pt modelId="{6AAAE4B5-51BB-482B-82A8-6BE839C7D213}" type="pres">
      <dgm:prSet presAssocID="{6198A401-C931-4E09-8842-B1D09F79C4CD}" presName="horzFour" presStyleCnt="0"/>
      <dgm:spPr/>
    </dgm:pt>
    <dgm:pt modelId="{C3CA8236-66C4-4F60-A09B-A74265991709}" type="pres">
      <dgm:prSet presAssocID="{BB3F3E2C-C8ED-4CAC-BBCB-B9F10FD53D9B}" presName="vertFour" presStyleCnt="0">
        <dgm:presLayoutVars>
          <dgm:chPref val="3"/>
        </dgm:presLayoutVars>
      </dgm:prSet>
      <dgm:spPr/>
    </dgm:pt>
    <dgm:pt modelId="{9C976C3E-C117-449A-9F5E-BBA1CAD42735}" type="pres">
      <dgm:prSet presAssocID="{BB3F3E2C-C8ED-4CAC-BBCB-B9F10FD53D9B}" presName="txFour" presStyleLbl="node4" presStyleIdx="13" presStyleCnt="15">
        <dgm:presLayoutVars>
          <dgm:chPref val="3"/>
        </dgm:presLayoutVars>
      </dgm:prSet>
      <dgm:spPr/>
      <dgm:t>
        <a:bodyPr/>
        <a:lstStyle/>
        <a:p>
          <a:endParaRPr lang="ru-RU"/>
        </a:p>
      </dgm:t>
    </dgm:pt>
    <dgm:pt modelId="{D9279483-B747-477E-9977-246A3A8F0516}" type="pres">
      <dgm:prSet presAssocID="{BB3F3E2C-C8ED-4CAC-BBCB-B9F10FD53D9B}" presName="parTransFour" presStyleCnt="0"/>
      <dgm:spPr/>
    </dgm:pt>
    <dgm:pt modelId="{7C7A83D4-CACE-4C9C-AE94-D45F42C26A10}" type="pres">
      <dgm:prSet presAssocID="{BB3F3E2C-C8ED-4CAC-BBCB-B9F10FD53D9B}" presName="horzFour" presStyleCnt="0"/>
      <dgm:spPr/>
    </dgm:pt>
    <dgm:pt modelId="{F867E05A-772E-4414-9EA9-F23D7F7D5DA6}" type="pres">
      <dgm:prSet presAssocID="{B2290308-6F06-4C63-80B3-4623F42AA17F}" presName="vertFour" presStyleCnt="0">
        <dgm:presLayoutVars>
          <dgm:chPref val="3"/>
        </dgm:presLayoutVars>
      </dgm:prSet>
      <dgm:spPr/>
    </dgm:pt>
    <dgm:pt modelId="{C47C4C9C-EC31-4858-BCB3-BF288E46C270}" type="pres">
      <dgm:prSet presAssocID="{B2290308-6F06-4C63-80B3-4623F42AA17F}" presName="txFour" presStyleLbl="node4" presStyleIdx="14" presStyleCnt="15" custLinFactNeighborY="-1757">
        <dgm:presLayoutVars>
          <dgm:chPref val="3"/>
        </dgm:presLayoutVars>
      </dgm:prSet>
      <dgm:spPr/>
      <dgm:t>
        <a:bodyPr/>
        <a:lstStyle/>
        <a:p>
          <a:endParaRPr lang="ru-RU"/>
        </a:p>
      </dgm:t>
    </dgm:pt>
    <dgm:pt modelId="{3F2D7F1A-F12B-4816-A15A-2FF1287EFA10}" type="pres">
      <dgm:prSet presAssocID="{B2290308-6F06-4C63-80B3-4623F42AA17F}" presName="horzFour" presStyleCnt="0"/>
      <dgm:spPr/>
    </dgm:pt>
  </dgm:ptLst>
  <dgm:cxnLst>
    <dgm:cxn modelId="{2A2F58EC-31ED-450A-B376-5F59F3C2B1CA}" type="presOf" srcId="{3ABED5D1-1D4C-4969-969B-8C80E3125CED}" destId="{17BEF634-B062-4224-A339-6B9FE60DABC1}" srcOrd="0" destOrd="0" presId="urn:microsoft.com/office/officeart/2005/8/layout/hierarchy4"/>
    <dgm:cxn modelId="{4DEFD695-9E4A-4F4A-A9E5-A6E08705400C}" srcId="{946393D2-3BB5-4D19-BAF6-84B7339845C4}" destId="{65ACF673-E3A4-46B9-93D4-6BD4D1FB2308}" srcOrd="1" destOrd="0" parTransId="{72E4B7E4-8FE4-4D79-9D58-4A412F4D6D7D}" sibTransId="{3563FB44-A3C3-4784-A602-7C6DE214B08F}"/>
    <dgm:cxn modelId="{177B1604-DECB-437F-BD0A-A555EEF6E09F}" srcId="{CE075476-E9CA-4A59-A127-31223E8D37A1}" destId="{946393D2-3BB5-4D19-BAF6-84B7339845C4}" srcOrd="0" destOrd="0" parTransId="{6D4C3ED2-39E1-4137-9A50-9D8AF25F37D5}" sibTransId="{E900975D-4121-430B-8FA3-BEFE3EC45817}"/>
    <dgm:cxn modelId="{812126AF-A3B7-4D64-AA51-65AC4A068006}" type="presOf" srcId="{5A6BA2F8-AB86-4FEA-9FCE-F9FA52A7F9A0}" destId="{EFD09625-1EEB-463A-9D51-52F09A5E039B}" srcOrd="0" destOrd="0" presId="urn:microsoft.com/office/officeart/2005/8/layout/hierarchy4"/>
    <dgm:cxn modelId="{0C6D9357-1419-43C9-88C5-99CFC2EA0E9C}" type="presOf" srcId="{CD119780-6575-4106-AE5B-2CC6B48E5482}" destId="{14BABD28-5047-47A3-A701-B7AFBBE28819}" srcOrd="0" destOrd="0" presId="urn:microsoft.com/office/officeart/2005/8/layout/hierarchy4"/>
    <dgm:cxn modelId="{D14B7677-555E-440D-A8E9-03087E04B013}" type="presOf" srcId="{25FF8FC8-B16B-4B7E-B907-E43319EB522D}" destId="{D5B6352D-FF92-41CE-9AE9-791A0A1318AC}" srcOrd="0" destOrd="0" presId="urn:microsoft.com/office/officeart/2005/8/layout/hierarchy4"/>
    <dgm:cxn modelId="{652C7608-055E-493C-8BF7-28CC8DDBAF7E}" type="presOf" srcId="{7711325B-E859-44FE-8B41-57F9AFDCA54B}" destId="{576C6983-4618-426C-8177-DEA9FE3AC4EB}" srcOrd="0" destOrd="0" presId="urn:microsoft.com/office/officeart/2005/8/layout/hierarchy4"/>
    <dgm:cxn modelId="{63612CDA-BBAA-48D8-BF07-558BDAD747A0}" srcId="{CD119780-6575-4106-AE5B-2CC6B48E5482}" destId="{93520637-36B3-4AB9-B949-92D55141E733}" srcOrd="0" destOrd="0" parTransId="{15E02305-DAD8-4809-8067-42DAD00486AD}" sibTransId="{59CBCFDE-87C7-4CA0-895C-10567390C816}"/>
    <dgm:cxn modelId="{16B6FFB5-217D-400B-A998-0DB1F1711C08}" srcId="{95025BF1-94DF-4519-8CBB-73D4693B310A}" destId="{25FF8FC8-B16B-4B7E-B907-E43319EB522D}" srcOrd="0" destOrd="0" parTransId="{2F54C8FD-3EED-4F02-89A1-F059CFDCC3D4}" sibTransId="{AB41C161-F1C0-4623-8BD3-32342EC14CDD}"/>
    <dgm:cxn modelId="{C38E8795-CB70-4D9A-9446-1192A76BFB91}" srcId="{7711325B-E859-44FE-8B41-57F9AFDCA54B}" destId="{B27758F7-CCC5-4853-943C-C625AC5B9618}" srcOrd="0" destOrd="0" parTransId="{9938749E-0144-426C-8499-F0A7FBDF416A}" sibTransId="{34700083-B36F-462F-B323-1D0EB181521B}"/>
    <dgm:cxn modelId="{971EC301-5E96-47D7-BBB8-85BB92F22341}" srcId="{4B53D93B-17C3-4401-AE32-54E3895D9A95}" destId="{50D8E53E-A089-4899-A2D0-FA0D1C75BAE1}" srcOrd="0" destOrd="0" parTransId="{8002B907-632C-4949-BC64-0D414B38E8BA}" sibTransId="{DCC80539-3FCF-429E-BCCF-76BA48CC02A2}"/>
    <dgm:cxn modelId="{81491584-AF29-4A41-A880-E8728934FEF0}" srcId="{5A6BA2F8-AB86-4FEA-9FCE-F9FA52A7F9A0}" destId="{6B08672F-E0FF-490A-8A6A-EE15E9A347DB}" srcOrd="0" destOrd="0" parTransId="{C79FC32D-21F6-44D8-BB85-40E56683B653}" sibTransId="{1D61555D-5C35-4B12-BFFF-483B302CB699}"/>
    <dgm:cxn modelId="{595EE292-EB58-470F-95DA-991F919C6DAB}" type="presOf" srcId="{791EFB96-2A48-4A9C-BE1D-F031EA878AFE}" destId="{615F75F9-6DBD-4ECA-9FA4-52847E4C9098}" srcOrd="0" destOrd="0" presId="urn:microsoft.com/office/officeart/2005/8/layout/hierarchy4"/>
    <dgm:cxn modelId="{5DD56F83-9171-4AD2-A575-51B91E0BB886}" type="presOf" srcId="{38339FB0-E72C-41C6-B50E-F0AC88B19FB8}" destId="{B0232F34-051D-481D-9CC7-7CFB0339C454}" srcOrd="0" destOrd="0" presId="urn:microsoft.com/office/officeart/2005/8/layout/hierarchy4"/>
    <dgm:cxn modelId="{4E5C8F3F-FF36-4431-8A2B-64CB28D09534}" type="presOf" srcId="{6198A401-C931-4E09-8842-B1D09F79C4CD}" destId="{1471F0D5-1CEF-4861-B1DB-670006490346}" srcOrd="0" destOrd="0" presId="urn:microsoft.com/office/officeart/2005/8/layout/hierarchy4"/>
    <dgm:cxn modelId="{A5D2AE25-919E-42EB-B612-0703BD8EC466}" type="presOf" srcId="{B34B6A16-5EF9-4B63-A5E4-12B190B34880}" destId="{C586111C-58B6-40AF-8D8A-60EE680572BA}" srcOrd="0" destOrd="0" presId="urn:microsoft.com/office/officeart/2005/8/layout/hierarchy4"/>
    <dgm:cxn modelId="{07280043-377B-4253-9AF3-1511C77CED54}" type="presOf" srcId="{BB3F3E2C-C8ED-4CAC-BBCB-B9F10FD53D9B}" destId="{9C976C3E-C117-449A-9F5E-BBA1CAD42735}" srcOrd="0" destOrd="0" presId="urn:microsoft.com/office/officeart/2005/8/layout/hierarchy4"/>
    <dgm:cxn modelId="{EFA08DB9-2A00-43D3-B718-DCFAD41C9E5B}" srcId="{B27758F7-CCC5-4853-943C-C625AC5B9618}" destId="{A1BB5A2E-A45D-4F6A-B329-CD4782193917}" srcOrd="0" destOrd="0" parTransId="{64F31578-307B-4AF8-9DDD-FA0365BF46F7}" sibTransId="{EE696C4B-FDDD-492E-99F0-85F84DCD2C36}"/>
    <dgm:cxn modelId="{8F1F720A-D988-4739-9FFF-05E5C9E9A372}" srcId="{A1BB5A2E-A45D-4F6A-B329-CD4782193917}" destId="{B34B6A16-5EF9-4B63-A5E4-12B190B34880}" srcOrd="0" destOrd="0" parTransId="{3047CE4C-FF19-4B45-8312-79C9A6EA38F8}" sibTransId="{844E05AD-2AB6-4319-9130-67827496C360}"/>
    <dgm:cxn modelId="{B7EC6DDD-6433-44EC-9FD5-BD8BA88E6613}" srcId="{B34B6A16-5EF9-4B63-A5E4-12B190B34880}" destId="{9A0A1B48-08CE-44F2-8C66-5814C06EE4CC}" srcOrd="0" destOrd="0" parTransId="{29FE6CB6-1907-439D-BB9A-57865C4A7A77}" sibTransId="{26501B87-1556-4F1B-A703-D81F2BA2DB5B}"/>
    <dgm:cxn modelId="{C76A9F9D-FED8-49F8-9208-2DDF547C6AF8}" type="presOf" srcId="{9A0A1B48-08CE-44F2-8C66-5814C06EE4CC}" destId="{41590EE3-70B4-4E0E-8D44-18EF1FD97F2E}" srcOrd="0" destOrd="0" presId="urn:microsoft.com/office/officeart/2005/8/layout/hierarchy4"/>
    <dgm:cxn modelId="{FD0B4AA9-BC48-4557-8309-723E52DF4E6F}" srcId="{38339FB0-E72C-41C6-B50E-F0AC88B19FB8}" destId="{A0EE0816-71FE-4855-B1E0-02990AF78A21}" srcOrd="0" destOrd="0" parTransId="{75674904-C66D-4634-9B49-059D96BD5483}" sibTransId="{A2DE86E6-72CD-4DC8-9624-4DD62F96EFAF}"/>
    <dgm:cxn modelId="{A8EB012C-99C8-40D0-8760-6AC92FE5F67D}" srcId="{BB3F3E2C-C8ED-4CAC-BBCB-B9F10FD53D9B}" destId="{B2290308-6F06-4C63-80B3-4623F42AA17F}" srcOrd="0" destOrd="0" parTransId="{63E2C8F2-5644-4E8B-96B1-619694BE00C9}" sibTransId="{82918D2F-F2A1-45D0-A452-4E8DCD6EAABB}"/>
    <dgm:cxn modelId="{10ED98A9-F667-4633-B449-7EEB8F062040}" type="presOf" srcId="{95025BF1-94DF-4519-8CBB-73D4693B310A}" destId="{9F4F743B-0A49-4591-B454-1388471C090F}" srcOrd="0" destOrd="0" presId="urn:microsoft.com/office/officeart/2005/8/layout/hierarchy4"/>
    <dgm:cxn modelId="{6738166E-1452-4A75-8F33-77A0EBB476DE}" srcId="{A0EE0816-71FE-4855-B1E0-02990AF78A21}" destId="{791EFB96-2A48-4A9C-BE1D-F031EA878AFE}" srcOrd="0" destOrd="0" parTransId="{1E8A2730-A5BA-46E9-A335-CB83EFC33D2E}" sibTransId="{13658E9D-3F3D-4273-992A-0B3786DB1FA2}"/>
    <dgm:cxn modelId="{E675D401-C9C7-4B62-ABB3-427C777F2B18}" srcId="{50D8E53E-A089-4899-A2D0-FA0D1C75BAE1}" destId="{6198A401-C931-4E09-8842-B1D09F79C4CD}" srcOrd="0" destOrd="0" parTransId="{432627EC-9C8F-4686-BF5F-C1CE99713897}" sibTransId="{F74EDF65-D2AF-4CC8-A257-825F295238BD}"/>
    <dgm:cxn modelId="{B8E1CBF5-421F-4EE6-BC1E-3BBE141C4441}" type="presOf" srcId="{4B53D93B-17C3-4401-AE32-54E3895D9A95}" destId="{193AF1A0-23ED-404D-B43B-80D15E65A410}" srcOrd="0" destOrd="0" presId="urn:microsoft.com/office/officeart/2005/8/layout/hierarchy4"/>
    <dgm:cxn modelId="{89AC031B-8EDF-4E6B-B51A-AB2BD8C3A126}" srcId="{6198A401-C931-4E09-8842-B1D09F79C4CD}" destId="{BB3F3E2C-C8ED-4CAC-BBCB-B9F10FD53D9B}" srcOrd="0" destOrd="0" parTransId="{720AC574-CC46-4BFC-BD0F-8A4EDD39B521}" sibTransId="{29D9AF23-228E-402D-951F-37BC37466C34}"/>
    <dgm:cxn modelId="{62C8B27C-793E-4D1C-9642-5DE5A9DB71CB}" type="presOf" srcId="{CE075476-E9CA-4A59-A127-31223E8D37A1}" destId="{25DDEEC2-9BA5-4367-BB24-33CAA47BBC09}" srcOrd="0" destOrd="0" presId="urn:microsoft.com/office/officeart/2005/8/layout/hierarchy4"/>
    <dgm:cxn modelId="{86542C56-60AF-418A-BCA2-FCAC35223101}" type="presOf" srcId="{6BF0F0D5-126A-459A-8178-7E7968BA7962}" destId="{B95FD06E-3459-4C8E-9DAD-747A06456BC3}" srcOrd="0" destOrd="0" presId="urn:microsoft.com/office/officeart/2005/8/layout/hierarchy4"/>
    <dgm:cxn modelId="{2693B179-206D-44CD-9D51-2A9E7C61B42C}" type="presOf" srcId="{A57325F4-ED51-4632-8210-EB7BB1A937E3}" destId="{98728C6C-700D-4AF5-919D-571D1B1C73D6}" srcOrd="0" destOrd="0" presId="urn:microsoft.com/office/officeart/2005/8/layout/hierarchy4"/>
    <dgm:cxn modelId="{C28CBCF7-3139-40F7-B426-1830BB2434D9}" srcId="{A57325F4-ED51-4632-8210-EB7BB1A937E3}" destId="{F6F97186-B344-4193-9FE9-6DFB5403A289}" srcOrd="0" destOrd="0" parTransId="{F22CCE59-9B42-4DA2-949C-34E1E0586A20}" sibTransId="{01E5FF1C-8ED4-4ED1-A0DD-0AA37640AF28}"/>
    <dgm:cxn modelId="{7C2E5991-6D03-4679-BB46-318B01A66142}" srcId="{F6F97186-B344-4193-9FE9-6DFB5403A289}" destId="{CD119780-6575-4106-AE5B-2CC6B48E5482}" srcOrd="0" destOrd="0" parTransId="{A99EC59D-97F4-424A-A28E-01E77005439E}" sibTransId="{3BBBAA4F-305C-4E5F-BBCB-DE1B8ED5978A}"/>
    <dgm:cxn modelId="{9A9FE5C2-13A5-4593-902C-1359ACC33580}" type="presOf" srcId="{65ACF673-E3A4-46B9-93D4-6BD4D1FB2308}" destId="{323CC5F8-DD9A-4CA9-9489-17C1C65C5E48}" srcOrd="0" destOrd="0" presId="urn:microsoft.com/office/officeart/2005/8/layout/hierarchy4"/>
    <dgm:cxn modelId="{C4384591-3708-4351-A693-3FB53509EF67}" type="presOf" srcId="{A0EE0816-71FE-4855-B1E0-02990AF78A21}" destId="{4DC6FEF6-AA8E-4A28-95B0-4EA11C79CD95}" srcOrd="0" destOrd="0" presId="urn:microsoft.com/office/officeart/2005/8/layout/hierarchy4"/>
    <dgm:cxn modelId="{E0DF1897-468D-4542-891F-7E1197111D69}" srcId="{25FF8FC8-B16B-4B7E-B907-E43319EB522D}" destId="{6BF0F0D5-126A-459A-8178-7E7968BA7962}" srcOrd="0" destOrd="0" parTransId="{F0F72B09-0A85-425D-9591-04016EADD5FB}" sibTransId="{7FF4E700-05F0-46FE-8FE6-1502B468C7FC}"/>
    <dgm:cxn modelId="{5BA4828B-CA0A-4DD7-BA23-AF56465333D3}" srcId="{6B08672F-E0FF-490A-8A6A-EE15E9A347DB}" destId="{38339FB0-E72C-41C6-B50E-F0AC88B19FB8}" srcOrd="0" destOrd="0" parTransId="{BCD2EDD9-D801-4E03-BB4B-D967153748FB}" sibTransId="{8F96F08A-9CC7-4FB6-A9E1-3EDCD9F33FD8}"/>
    <dgm:cxn modelId="{AF400F7C-59AB-4F47-A382-93F2B39664D0}" type="presOf" srcId="{50D8E53E-A089-4899-A2D0-FA0D1C75BAE1}" destId="{F3B5322E-94F3-4466-80D5-D358770C0DF6}" srcOrd="0" destOrd="0" presId="urn:microsoft.com/office/officeart/2005/8/layout/hierarchy4"/>
    <dgm:cxn modelId="{40B1D0AB-0A40-46F7-AF8E-27070DF62DFD}" type="presOf" srcId="{F6F97186-B344-4193-9FE9-6DFB5403A289}" destId="{8A4A9CFA-AEA9-4F05-83EE-AD7DC19C36EB}" srcOrd="0" destOrd="0" presId="urn:microsoft.com/office/officeart/2005/8/layout/hierarchy4"/>
    <dgm:cxn modelId="{C5EA1CD0-D4FD-4D6F-A26D-B38F70A2F10F}" type="presOf" srcId="{946393D2-3BB5-4D19-BAF6-84B7339845C4}" destId="{9DF12F5D-797B-4C71-93F7-7C835BFF7982}" srcOrd="0" destOrd="0" presId="urn:microsoft.com/office/officeart/2005/8/layout/hierarchy4"/>
    <dgm:cxn modelId="{22216B91-E570-455D-8CD6-B8E9DBF48D9D}" type="presOf" srcId="{B2290308-6F06-4C63-80B3-4623F42AA17F}" destId="{C47C4C9C-EC31-4858-BCB3-BF288E46C270}" srcOrd="0" destOrd="0" presId="urn:microsoft.com/office/officeart/2005/8/layout/hierarchy4"/>
    <dgm:cxn modelId="{B3CCD94E-6C51-4FEA-BE31-58702B79C340}" type="presOf" srcId="{A1BB5A2E-A45D-4F6A-B329-CD4782193917}" destId="{33D6FFE4-E349-423D-A7F1-8E1A49A29AC4}" srcOrd="0" destOrd="0" presId="urn:microsoft.com/office/officeart/2005/8/layout/hierarchy4"/>
    <dgm:cxn modelId="{A5187736-8478-4038-9874-1A060F88CDE6}" type="presOf" srcId="{95E88481-CC85-45C3-AE06-969451321412}" destId="{D16AEDF1-8DC8-4754-8E28-3C779D33FF32}" srcOrd="0" destOrd="0" presId="urn:microsoft.com/office/officeart/2005/8/layout/hierarchy4"/>
    <dgm:cxn modelId="{5C349097-D484-4F7E-86B2-61910A2F3B8C}" type="presOf" srcId="{93520637-36B3-4AB9-B949-92D55141E733}" destId="{8E7E2D4A-62E6-4A23-A5DD-552A63903B64}" srcOrd="0" destOrd="0" presId="urn:microsoft.com/office/officeart/2005/8/layout/hierarchy4"/>
    <dgm:cxn modelId="{36B2DF64-7504-4D41-9164-E684B664200F}" type="presOf" srcId="{6B08672F-E0FF-490A-8A6A-EE15E9A347DB}" destId="{DF4FD48B-EDD5-45C2-A52E-3B036E7928B4}" srcOrd="0" destOrd="0" presId="urn:microsoft.com/office/officeart/2005/8/layout/hierarchy4"/>
    <dgm:cxn modelId="{85E56FFB-E071-40C7-BFC1-E9508A75A379}" srcId="{946393D2-3BB5-4D19-BAF6-84B7339845C4}" destId="{5A6BA2F8-AB86-4FEA-9FCE-F9FA52A7F9A0}" srcOrd="0" destOrd="0" parTransId="{6CA8BE2D-8B63-444F-91FB-8F9AAFFFD516}" sibTransId="{C6F24F42-97B0-4B65-A4C6-FEB3AD0E1596}"/>
    <dgm:cxn modelId="{605000A8-E9A8-4E12-A1C8-8FA726E7C9AE}" srcId="{946393D2-3BB5-4D19-BAF6-84B7339845C4}" destId="{7711325B-E859-44FE-8B41-57F9AFDCA54B}" srcOrd="3" destOrd="0" parTransId="{2BF8A7FD-5B45-414F-8537-22861CA0057A}" sibTransId="{A670FA7C-7403-44C0-BA19-83B2BA693E61}"/>
    <dgm:cxn modelId="{E00AB2B0-7E42-4254-869B-6E3B9E90C2F1}" srcId="{65ACF673-E3A4-46B9-93D4-6BD4D1FB2308}" destId="{95E88481-CC85-45C3-AE06-969451321412}" srcOrd="0" destOrd="0" parTransId="{B595A684-C696-4414-8C15-4C1EC7423F66}" sibTransId="{7992A027-445A-43FC-8347-ECD75A7DA431}"/>
    <dgm:cxn modelId="{70F6E34E-FB18-46C5-A699-F76A10348BA5}" srcId="{946393D2-3BB5-4D19-BAF6-84B7339845C4}" destId="{3ABED5D1-1D4C-4969-969B-8C80E3125CED}" srcOrd="2" destOrd="0" parTransId="{0E71F8B0-BC5D-4510-B871-3246A6431E67}" sibTransId="{DBDE80F5-A547-4AA5-9882-11225CDB0499}"/>
    <dgm:cxn modelId="{E4F2792D-07C5-4C94-A5E2-650B4BA37CD8}" srcId="{3ABED5D1-1D4C-4969-969B-8C80E3125CED}" destId="{A57325F4-ED51-4632-8210-EB7BB1A937E3}" srcOrd="0" destOrd="0" parTransId="{6150F581-7907-438C-A5FF-D5610DEF132F}" sibTransId="{E72CAC59-F6F2-42E5-B76B-89BAE641EF02}"/>
    <dgm:cxn modelId="{92427C2A-A986-4837-91CB-9AAA9FC24EC9}" type="presOf" srcId="{B27758F7-CCC5-4853-943C-C625AC5B9618}" destId="{C1736FFF-D3A9-461C-843A-75D86022B9DC}" srcOrd="0" destOrd="0" presId="urn:microsoft.com/office/officeart/2005/8/layout/hierarchy4"/>
    <dgm:cxn modelId="{27C04008-F4B9-4F14-8B90-BB70ED221FBE}" srcId="{95E88481-CC85-45C3-AE06-969451321412}" destId="{95025BF1-94DF-4519-8CBB-73D4693B310A}" srcOrd="0" destOrd="0" parTransId="{069C1751-5980-4F7D-BF10-1F7CC68B424B}" sibTransId="{DBD9F8D7-05F1-4A72-AAD8-2B50946DE8AB}"/>
    <dgm:cxn modelId="{7EC83600-FB67-46E5-989A-1C7B1F4582E0}" srcId="{946393D2-3BB5-4D19-BAF6-84B7339845C4}" destId="{4B53D93B-17C3-4401-AE32-54E3895D9A95}" srcOrd="4" destOrd="0" parTransId="{04297C08-BA57-4635-9246-78BF7303E5FA}" sibTransId="{8803EE82-CDF7-4D4C-9016-532BAAF3D3ED}"/>
    <dgm:cxn modelId="{14A4F94C-1F7F-4DF3-83BD-73D55594609A}" type="presParOf" srcId="{25DDEEC2-9BA5-4367-BB24-33CAA47BBC09}" destId="{87933F1B-038B-4A5D-83E8-61DBF60EC4B3}" srcOrd="0" destOrd="0" presId="urn:microsoft.com/office/officeart/2005/8/layout/hierarchy4"/>
    <dgm:cxn modelId="{232B1E82-F674-43F3-BF27-075B29B43CA4}" type="presParOf" srcId="{87933F1B-038B-4A5D-83E8-61DBF60EC4B3}" destId="{9DF12F5D-797B-4C71-93F7-7C835BFF7982}" srcOrd="0" destOrd="0" presId="urn:microsoft.com/office/officeart/2005/8/layout/hierarchy4"/>
    <dgm:cxn modelId="{CB45FE95-115F-46B4-8E35-79919DF7752B}" type="presParOf" srcId="{87933F1B-038B-4A5D-83E8-61DBF60EC4B3}" destId="{BB51C614-670C-40C7-BCBD-B3150FB090FB}" srcOrd="1" destOrd="0" presId="urn:microsoft.com/office/officeart/2005/8/layout/hierarchy4"/>
    <dgm:cxn modelId="{20F52FA9-D83A-46B9-9A94-F93545077028}" type="presParOf" srcId="{87933F1B-038B-4A5D-83E8-61DBF60EC4B3}" destId="{B74154C5-AFFE-498C-8E4C-911D7456AC97}" srcOrd="2" destOrd="0" presId="urn:microsoft.com/office/officeart/2005/8/layout/hierarchy4"/>
    <dgm:cxn modelId="{B8246BC9-C986-49A4-83AA-E02718BAE5C0}" type="presParOf" srcId="{B74154C5-AFFE-498C-8E4C-911D7456AC97}" destId="{AA6E5317-C9D5-49D6-9218-04A9A8CDF9E8}" srcOrd="0" destOrd="0" presId="urn:microsoft.com/office/officeart/2005/8/layout/hierarchy4"/>
    <dgm:cxn modelId="{947C9E36-ED84-48DF-A519-C71B1C0C1C50}" type="presParOf" srcId="{AA6E5317-C9D5-49D6-9218-04A9A8CDF9E8}" destId="{EFD09625-1EEB-463A-9D51-52F09A5E039B}" srcOrd="0" destOrd="0" presId="urn:microsoft.com/office/officeart/2005/8/layout/hierarchy4"/>
    <dgm:cxn modelId="{F9BB07FC-E65E-4D28-A036-393045D265CA}" type="presParOf" srcId="{AA6E5317-C9D5-49D6-9218-04A9A8CDF9E8}" destId="{D65A41FF-7035-4133-9240-517AEBC67369}" srcOrd="1" destOrd="0" presId="urn:microsoft.com/office/officeart/2005/8/layout/hierarchy4"/>
    <dgm:cxn modelId="{0AA187C1-F7BF-4E75-B740-D766E56244A8}" type="presParOf" srcId="{AA6E5317-C9D5-49D6-9218-04A9A8CDF9E8}" destId="{ED986375-36F5-4143-A5F0-85653599471E}" srcOrd="2" destOrd="0" presId="urn:microsoft.com/office/officeart/2005/8/layout/hierarchy4"/>
    <dgm:cxn modelId="{23B55FEA-6B79-4569-9C2F-35AC03F0AA79}" type="presParOf" srcId="{ED986375-36F5-4143-A5F0-85653599471E}" destId="{1E0AE069-C729-439A-8631-C94BAFEF68BF}" srcOrd="0" destOrd="0" presId="urn:microsoft.com/office/officeart/2005/8/layout/hierarchy4"/>
    <dgm:cxn modelId="{CC521779-FFF0-43B6-BFAA-13FEA48FEA78}" type="presParOf" srcId="{1E0AE069-C729-439A-8631-C94BAFEF68BF}" destId="{DF4FD48B-EDD5-45C2-A52E-3B036E7928B4}" srcOrd="0" destOrd="0" presId="urn:microsoft.com/office/officeart/2005/8/layout/hierarchy4"/>
    <dgm:cxn modelId="{6F2CF25F-7AAA-4E71-A4BC-3FDC637BAD7E}" type="presParOf" srcId="{1E0AE069-C729-439A-8631-C94BAFEF68BF}" destId="{5AA9854F-A073-4482-8049-3F810CB0FA35}" srcOrd="1" destOrd="0" presId="urn:microsoft.com/office/officeart/2005/8/layout/hierarchy4"/>
    <dgm:cxn modelId="{DB1D5FB6-7C1D-4501-9B59-43D841D02054}" type="presParOf" srcId="{1E0AE069-C729-439A-8631-C94BAFEF68BF}" destId="{4B4ADDED-BE5B-4553-9A1E-15588D98987A}" srcOrd="2" destOrd="0" presId="urn:microsoft.com/office/officeart/2005/8/layout/hierarchy4"/>
    <dgm:cxn modelId="{B4B62B3D-4445-487D-90B0-CD905D04C5E9}" type="presParOf" srcId="{4B4ADDED-BE5B-4553-9A1E-15588D98987A}" destId="{67CE9756-A8D0-45D9-86D8-03109F5CBCE9}" srcOrd="0" destOrd="0" presId="urn:microsoft.com/office/officeart/2005/8/layout/hierarchy4"/>
    <dgm:cxn modelId="{78C844E1-2897-4D4E-9CF1-A6CA6355149D}" type="presParOf" srcId="{67CE9756-A8D0-45D9-86D8-03109F5CBCE9}" destId="{B0232F34-051D-481D-9CC7-7CFB0339C454}" srcOrd="0" destOrd="0" presId="urn:microsoft.com/office/officeart/2005/8/layout/hierarchy4"/>
    <dgm:cxn modelId="{8721904D-FB81-4AE4-B69A-9C7CB630E92B}" type="presParOf" srcId="{67CE9756-A8D0-45D9-86D8-03109F5CBCE9}" destId="{571A3C60-BC49-49D1-BCCE-B160FCDBC262}" srcOrd="1" destOrd="0" presId="urn:microsoft.com/office/officeart/2005/8/layout/hierarchy4"/>
    <dgm:cxn modelId="{E89E578C-5662-45B3-903D-E2C3454C756D}" type="presParOf" srcId="{67CE9756-A8D0-45D9-86D8-03109F5CBCE9}" destId="{03D9FDDF-6FEE-4AC3-8403-A2D130230B08}" srcOrd="2" destOrd="0" presId="urn:microsoft.com/office/officeart/2005/8/layout/hierarchy4"/>
    <dgm:cxn modelId="{F1A7A893-55CF-4C44-B312-E7AA76A71ABD}" type="presParOf" srcId="{03D9FDDF-6FEE-4AC3-8403-A2D130230B08}" destId="{A97F1489-052C-4C38-86B7-BC4BB90AC75E}" srcOrd="0" destOrd="0" presId="urn:microsoft.com/office/officeart/2005/8/layout/hierarchy4"/>
    <dgm:cxn modelId="{F289061D-E095-4366-86F7-91D79553541D}" type="presParOf" srcId="{A97F1489-052C-4C38-86B7-BC4BB90AC75E}" destId="{4DC6FEF6-AA8E-4A28-95B0-4EA11C79CD95}" srcOrd="0" destOrd="0" presId="urn:microsoft.com/office/officeart/2005/8/layout/hierarchy4"/>
    <dgm:cxn modelId="{25835EC4-CE36-4A80-8CE7-59E0AA29D777}" type="presParOf" srcId="{A97F1489-052C-4C38-86B7-BC4BB90AC75E}" destId="{A86EFF89-E9BD-466E-8956-F5C947F3F307}" srcOrd="1" destOrd="0" presId="urn:microsoft.com/office/officeart/2005/8/layout/hierarchy4"/>
    <dgm:cxn modelId="{2B7B0F17-A94F-4866-9134-1A7BF42A0E71}" type="presParOf" srcId="{A97F1489-052C-4C38-86B7-BC4BB90AC75E}" destId="{63BC19EF-6235-4CE4-A4BA-F52EF090EA43}" srcOrd="2" destOrd="0" presId="urn:microsoft.com/office/officeart/2005/8/layout/hierarchy4"/>
    <dgm:cxn modelId="{ECA44A06-4AB3-4C5A-8B96-A91F8A7D16B0}" type="presParOf" srcId="{63BC19EF-6235-4CE4-A4BA-F52EF090EA43}" destId="{73293728-592E-4338-AB87-2AC4FCED647C}" srcOrd="0" destOrd="0" presId="urn:microsoft.com/office/officeart/2005/8/layout/hierarchy4"/>
    <dgm:cxn modelId="{ECBE2939-FFCF-4281-80ED-4F130354D6C2}" type="presParOf" srcId="{73293728-592E-4338-AB87-2AC4FCED647C}" destId="{615F75F9-6DBD-4ECA-9FA4-52847E4C9098}" srcOrd="0" destOrd="0" presId="urn:microsoft.com/office/officeart/2005/8/layout/hierarchy4"/>
    <dgm:cxn modelId="{DEEC2D35-A147-4BEE-A7C5-BA083865D212}" type="presParOf" srcId="{73293728-592E-4338-AB87-2AC4FCED647C}" destId="{C877937E-BF6D-4EE3-A84E-C485A4A82125}" srcOrd="1" destOrd="0" presId="urn:microsoft.com/office/officeart/2005/8/layout/hierarchy4"/>
    <dgm:cxn modelId="{33C48D3C-8574-404B-A9B0-97F6C50B98B8}" type="presParOf" srcId="{B74154C5-AFFE-498C-8E4C-911D7456AC97}" destId="{694C6A3E-E1B4-4940-ABED-A0BE47161CCE}" srcOrd="1" destOrd="0" presId="urn:microsoft.com/office/officeart/2005/8/layout/hierarchy4"/>
    <dgm:cxn modelId="{86320B24-EF49-4ADF-919D-F6AC60DBFDBF}" type="presParOf" srcId="{B74154C5-AFFE-498C-8E4C-911D7456AC97}" destId="{CCF4CAB0-B314-45C6-BA0F-FA42D6099C32}" srcOrd="2" destOrd="0" presId="urn:microsoft.com/office/officeart/2005/8/layout/hierarchy4"/>
    <dgm:cxn modelId="{D5917A81-CF6D-4698-A496-27D6A98084B8}" type="presParOf" srcId="{CCF4CAB0-B314-45C6-BA0F-FA42D6099C32}" destId="{323CC5F8-DD9A-4CA9-9489-17C1C65C5E48}" srcOrd="0" destOrd="0" presId="urn:microsoft.com/office/officeart/2005/8/layout/hierarchy4"/>
    <dgm:cxn modelId="{2C22D7DF-819E-46FF-AD0A-1B7DB094A15B}" type="presParOf" srcId="{CCF4CAB0-B314-45C6-BA0F-FA42D6099C32}" destId="{73ADC3A7-735D-4031-99F5-C8ED1F2AFEFE}" srcOrd="1" destOrd="0" presId="urn:microsoft.com/office/officeart/2005/8/layout/hierarchy4"/>
    <dgm:cxn modelId="{521C72D9-2DEE-4E96-816C-88485AADB6A5}" type="presParOf" srcId="{CCF4CAB0-B314-45C6-BA0F-FA42D6099C32}" destId="{8738429F-BC0B-419F-B392-CBC141738275}" srcOrd="2" destOrd="0" presId="urn:microsoft.com/office/officeart/2005/8/layout/hierarchy4"/>
    <dgm:cxn modelId="{E1B1DF9C-F521-44AF-99E4-2F96DE2C8B88}" type="presParOf" srcId="{8738429F-BC0B-419F-B392-CBC141738275}" destId="{9FD29ADD-C264-41EA-83BB-39044C59A999}" srcOrd="0" destOrd="0" presId="urn:microsoft.com/office/officeart/2005/8/layout/hierarchy4"/>
    <dgm:cxn modelId="{EF53AEB2-2F19-4595-938B-FB0E0870F9C9}" type="presParOf" srcId="{9FD29ADD-C264-41EA-83BB-39044C59A999}" destId="{D16AEDF1-8DC8-4754-8E28-3C779D33FF32}" srcOrd="0" destOrd="0" presId="urn:microsoft.com/office/officeart/2005/8/layout/hierarchy4"/>
    <dgm:cxn modelId="{551FC631-9F9E-49F1-9231-C45825120DC1}" type="presParOf" srcId="{9FD29ADD-C264-41EA-83BB-39044C59A999}" destId="{B237C3CF-44FA-439D-BF80-EB83B4B80930}" srcOrd="1" destOrd="0" presId="urn:microsoft.com/office/officeart/2005/8/layout/hierarchy4"/>
    <dgm:cxn modelId="{35C397F2-F6F8-4A30-9B94-4BD3D05889CA}" type="presParOf" srcId="{9FD29ADD-C264-41EA-83BB-39044C59A999}" destId="{66CCB52F-4F26-41EB-9B9F-7320DEC87F6A}" srcOrd="2" destOrd="0" presId="urn:microsoft.com/office/officeart/2005/8/layout/hierarchy4"/>
    <dgm:cxn modelId="{6255F479-B12C-46E7-8355-783DCFD1B001}" type="presParOf" srcId="{66CCB52F-4F26-41EB-9B9F-7320DEC87F6A}" destId="{FDDE1BF6-990F-47F4-8210-8C9D7681D038}" srcOrd="0" destOrd="0" presId="urn:microsoft.com/office/officeart/2005/8/layout/hierarchy4"/>
    <dgm:cxn modelId="{0E7F6CB7-E30F-48DA-B5E2-DD144A10C2C9}" type="presParOf" srcId="{FDDE1BF6-990F-47F4-8210-8C9D7681D038}" destId="{9F4F743B-0A49-4591-B454-1388471C090F}" srcOrd="0" destOrd="0" presId="urn:microsoft.com/office/officeart/2005/8/layout/hierarchy4"/>
    <dgm:cxn modelId="{D38940F2-4E69-46E0-8EA8-E2460E00466D}" type="presParOf" srcId="{FDDE1BF6-990F-47F4-8210-8C9D7681D038}" destId="{2905A11F-B082-43CC-9610-AC63AB150F75}" srcOrd="1" destOrd="0" presId="urn:microsoft.com/office/officeart/2005/8/layout/hierarchy4"/>
    <dgm:cxn modelId="{6D9293C2-12C0-47A7-82E2-B1FB909D839F}" type="presParOf" srcId="{FDDE1BF6-990F-47F4-8210-8C9D7681D038}" destId="{AC1F6187-65A1-49ED-8F08-D80B3943A512}" srcOrd="2" destOrd="0" presId="urn:microsoft.com/office/officeart/2005/8/layout/hierarchy4"/>
    <dgm:cxn modelId="{9BE5219D-28BD-499C-82BD-827E115CA4E3}" type="presParOf" srcId="{AC1F6187-65A1-49ED-8F08-D80B3943A512}" destId="{368C54EA-F6EF-49F2-A3E2-2BEDF8F30CD2}" srcOrd="0" destOrd="0" presId="urn:microsoft.com/office/officeart/2005/8/layout/hierarchy4"/>
    <dgm:cxn modelId="{1F577DE7-D2D0-459F-8F5C-4B9BEC07B338}" type="presParOf" srcId="{368C54EA-F6EF-49F2-A3E2-2BEDF8F30CD2}" destId="{D5B6352D-FF92-41CE-9AE9-791A0A1318AC}" srcOrd="0" destOrd="0" presId="urn:microsoft.com/office/officeart/2005/8/layout/hierarchy4"/>
    <dgm:cxn modelId="{947036DF-2DE1-46B9-AC86-2C5A97B913AA}" type="presParOf" srcId="{368C54EA-F6EF-49F2-A3E2-2BEDF8F30CD2}" destId="{E34037C1-889E-42BD-A442-8E4CC638BCE9}" srcOrd="1" destOrd="0" presId="urn:microsoft.com/office/officeart/2005/8/layout/hierarchy4"/>
    <dgm:cxn modelId="{20F989A2-9429-42E0-B084-33EAA166BFFE}" type="presParOf" srcId="{368C54EA-F6EF-49F2-A3E2-2BEDF8F30CD2}" destId="{48A9AF47-B978-441C-BFD6-5F3546DDF9EC}" srcOrd="2" destOrd="0" presId="urn:microsoft.com/office/officeart/2005/8/layout/hierarchy4"/>
    <dgm:cxn modelId="{0EFE25FA-DD28-4485-87F3-7082BE2F449E}" type="presParOf" srcId="{48A9AF47-B978-441C-BFD6-5F3546DDF9EC}" destId="{38C3B029-8004-4C0E-894E-A479769F14F7}" srcOrd="0" destOrd="0" presId="urn:microsoft.com/office/officeart/2005/8/layout/hierarchy4"/>
    <dgm:cxn modelId="{D826CC82-4740-4CE8-A141-D54D7B618031}" type="presParOf" srcId="{38C3B029-8004-4C0E-894E-A479769F14F7}" destId="{B95FD06E-3459-4C8E-9DAD-747A06456BC3}" srcOrd="0" destOrd="0" presId="urn:microsoft.com/office/officeart/2005/8/layout/hierarchy4"/>
    <dgm:cxn modelId="{EBDC859E-DA9C-4D67-BCD0-7D78A8D146E7}" type="presParOf" srcId="{38C3B029-8004-4C0E-894E-A479769F14F7}" destId="{CBA88C0B-0969-4643-900C-518935FD5712}" srcOrd="1" destOrd="0" presId="urn:microsoft.com/office/officeart/2005/8/layout/hierarchy4"/>
    <dgm:cxn modelId="{F4CDB222-0889-472F-AB9B-AD8E53845172}" type="presParOf" srcId="{B74154C5-AFFE-498C-8E4C-911D7456AC97}" destId="{7B6F7E36-0CE6-4414-B149-8E503A61AE8B}" srcOrd="3" destOrd="0" presId="urn:microsoft.com/office/officeart/2005/8/layout/hierarchy4"/>
    <dgm:cxn modelId="{6A685ED6-FD51-4E96-BB8B-FFF8245DFBD5}" type="presParOf" srcId="{B74154C5-AFFE-498C-8E4C-911D7456AC97}" destId="{CED5A6B3-02EB-4107-8090-C416E62CE690}" srcOrd="4" destOrd="0" presId="urn:microsoft.com/office/officeart/2005/8/layout/hierarchy4"/>
    <dgm:cxn modelId="{D06F828A-13B3-4752-B531-2113A41B9CC3}" type="presParOf" srcId="{CED5A6B3-02EB-4107-8090-C416E62CE690}" destId="{17BEF634-B062-4224-A339-6B9FE60DABC1}" srcOrd="0" destOrd="0" presId="urn:microsoft.com/office/officeart/2005/8/layout/hierarchy4"/>
    <dgm:cxn modelId="{F2920A6F-B0F1-4036-8D85-0B4304781F2F}" type="presParOf" srcId="{CED5A6B3-02EB-4107-8090-C416E62CE690}" destId="{0AE0F936-9DAB-4D2E-B304-BD9B51590CFF}" srcOrd="1" destOrd="0" presId="urn:microsoft.com/office/officeart/2005/8/layout/hierarchy4"/>
    <dgm:cxn modelId="{486C7509-6BBC-4467-93AF-DC2234CF8D10}" type="presParOf" srcId="{CED5A6B3-02EB-4107-8090-C416E62CE690}" destId="{BBFC455E-02D2-46BD-AB66-CD8DE75BE6E5}" srcOrd="2" destOrd="0" presId="urn:microsoft.com/office/officeart/2005/8/layout/hierarchy4"/>
    <dgm:cxn modelId="{3ADA806A-A67E-4F62-ABD0-67D00151F7C5}" type="presParOf" srcId="{BBFC455E-02D2-46BD-AB66-CD8DE75BE6E5}" destId="{113415A5-E91F-4FE8-9BF8-30244626B0BF}" srcOrd="0" destOrd="0" presId="urn:microsoft.com/office/officeart/2005/8/layout/hierarchy4"/>
    <dgm:cxn modelId="{7E17D1A1-2FF1-4EE3-94B7-7CD7FF44C04C}" type="presParOf" srcId="{113415A5-E91F-4FE8-9BF8-30244626B0BF}" destId="{98728C6C-700D-4AF5-919D-571D1B1C73D6}" srcOrd="0" destOrd="0" presId="urn:microsoft.com/office/officeart/2005/8/layout/hierarchy4"/>
    <dgm:cxn modelId="{7BA9BCD8-253B-458D-90B8-FA233883AA6A}" type="presParOf" srcId="{113415A5-E91F-4FE8-9BF8-30244626B0BF}" destId="{7DA4393A-B616-4187-9FD5-5855AF709139}" srcOrd="1" destOrd="0" presId="urn:microsoft.com/office/officeart/2005/8/layout/hierarchy4"/>
    <dgm:cxn modelId="{05F0DCFE-34DB-43A5-9372-5C28EB2ADC30}" type="presParOf" srcId="{113415A5-E91F-4FE8-9BF8-30244626B0BF}" destId="{5DBF41F9-76A7-4B1D-8947-AD1CA93918D7}" srcOrd="2" destOrd="0" presId="urn:microsoft.com/office/officeart/2005/8/layout/hierarchy4"/>
    <dgm:cxn modelId="{9668A13D-2810-410B-8D23-3A53528711E1}" type="presParOf" srcId="{5DBF41F9-76A7-4B1D-8947-AD1CA93918D7}" destId="{AE066C26-0F89-4F74-8EEE-568A145904EB}" srcOrd="0" destOrd="0" presId="urn:microsoft.com/office/officeart/2005/8/layout/hierarchy4"/>
    <dgm:cxn modelId="{33D65DFC-71C9-4575-8244-C82D2FDBD71D}" type="presParOf" srcId="{AE066C26-0F89-4F74-8EEE-568A145904EB}" destId="{8A4A9CFA-AEA9-4F05-83EE-AD7DC19C36EB}" srcOrd="0" destOrd="0" presId="urn:microsoft.com/office/officeart/2005/8/layout/hierarchy4"/>
    <dgm:cxn modelId="{6F37CE3F-7B8E-43F6-A3E7-F15F9BE88AD6}" type="presParOf" srcId="{AE066C26-0F89-4F74-8EEE-568A145904EB}" destId="{895BD70D-9B23-4D1F-955D-1C23DF0F0579}" srcOrd="1" destOrd="0" presId="urn:microsoft.com/office/officeart/2005/8/layout/hierarchy4"/>
    <dgm:cxn modelId="{4985B2D7-3C5E-44DA-B779-4ACFE0457D04}" type="presParOf" srcId="{AE066C26-0F89-4F74-8EEE-568A145904EB}" destId="{74FFA38C-DB40-401A-8BBA-313CB5741F28}" srcOrd="2" destOrd="0" presId="urn:microsoft.com/office/officeart/2005/8/layout/hierarchy4"/>
    <dgm:cxn modelId="{098F57D2-BC38-464B-BBE6-0E8F210C6A80}" type="presParOf" srcId="{74FFA38C-DB40-401A-8BBA-313CB5741F28}" destId="{0149EBE6-AA59-4F78-AF18-137F8047AB47}" srcOrd="0" destOrd="0" presId="urn:microsoft.com/office/officeart/2005/8/layout/hierarchy4"/>
    <dgm:cxn modelId="{F447D0C4-DB68-41DE-B7DB-C761EB268ACA}" type="presParOf" srcId="{0149EBE6-AA59-4F78-AF18-137F8047AB47}" destId="{14BABD28-5047-47A3-A701-B7AFBBE28819}" srcOrd="0" destOrd="0" presId="urn:microsoft.com/office/officeart/2005/8/layout/hierarchy4"/>
    <dgm:cxn modelId="{5159FB1A-8314-4602-8D46-28205E2EB98F}" type="presParOf" srcId="{0149EBE6-AA59-4F78-AF18-137F8047AB47}" destId="{3F489D25-51FA-4C91-9DDF-6BA1DB51256D}" srcOrd="1" destOrd="0" presId="urn:microsoft.com/office/officeart/2005/8/layout/hierarchy4"/>
    <dgm:cxn modelId="{6916E286-DFCB-471D-B448-84C83F8D1254}" type="presParOf" srcId="{0149EBE6-AA59-4F78-AF18-137F8047AB47}" destId="{D0D594F6-8533-4A50-8AE7-20755C3BFFA9}" srcOrd="2" destOrd="0" presId="urn:microsoft.com/office/officeart/2005/8/layout/hierarchy4"/>
    <dgm:cxn modelId="{E3E02D4D-511E-4D97-BCBC-4640205D934E}" type="presParOf" srcId="{D0D594F6-8533-4A50-8AE7-20755C3BFFA9}" destId="{25C7D557-F0AE-4C4E-8B80-BC2468777DC6}" srcOrd="0" destOrd="0" presId="urn:microsoft.com/office/officeart/2005/8/layout/hierarchy4"/>
    <dgm:cxn modelId="{64BD7FB3-67F4-4B7D-BF69-5018ECB177AD}" type="presParOf" srcId="{25C7D557-F0AE-4C4E-8B80-BC2468777DC6}" destId="{8E7E2D4A-62E6-4A23-A5DD-552A63903B64}" srcOrd="0" destOrd="0" presId="urn:microsoft.com/office/officeart/2005/8/layout/hierarchy4"/>
    <dgm:cxn modelId="{B944E50F-03B0-4235-B891-9968A7F53A48}" type="presParOf" srcId="{25C7D557-F0AE-4C4E-8B80-BC2468777DC6}" destId="{B338BAF6-59FE-4215-B697-18ED9B1E550D}" srcOrd="1" destOrd="0" presId="urn:microsoft.com/office/officeart/2005/8/layout/hierarchy4"/>
    <dgm:cxn modelId="{20021767-E420-4B41-B796-1DBA76208C00}" type="presParOf" srcId="{B74154C5-AFFE-498C-8E4C-911D7456AC97}" destId="{D6DE1B68-BA27-4C5F-BA2F-04D24F9110D5}" srcOrd="5" destOrd="0" presId="urn:microsoft.com/office/officeart/2005/8/layout/hierarchy4"/>
    <dgm:cxn modelId="{FA1D916F-E93A-4B42-B274-5DE5FB9792DA}" type="presParOf" srcId="{B74154C5-AFFE-498C-8E4C-911D7456AC97}" destId="{22BDFE06-8D1B-4C76-8FF0-2DABD4B35522}" srcOrd="6" destOrd="0" presId="urn:microsoft.com/office/officeart/2005/8/layout/hierarchy4"/>
    <dgm:cxn modelId="{EC088914-F2E0-466C-BB01-7A16DF2789DF}" type="presParOf" srcId="{22BDFE06-8D1B-4C76-8FF0-2DABD4B35522}" destId="{576C6983-4618-426C-8177-DEA9FE3AC4EB}" srcOrd="0" destOrd="0" presId="urn:microsoft.com/office/officeart/2005/8/layout/hierarchy4"/>
    <dgm:cxn modelId="{1CF6875F-CD01-4718-A86E-43CA72ED3A24}" type="presParOf" srcId="{22BDFE06-8D1B-4C76-8FF0-2DABD4B35522}" destId="{498D5BED-6816-45E0-A418-8DCFF49902AF}" srcOrd="1" destOrd="0" presId="urn:microsoft.com/office/officeart/2005/8/layout/hierarchy4"/>
    <dgm:cxn modelId="{0E5FC989-6B12-42A3-A8B4-884C7784EC61}" type="presParOf" srcId="{22BDFE06-8D1B-4C76-8FF0-2DABD4B35522}" destId="{508A389B-C0F5-43D4-BD46-7C9F058EB2F7}" srcOrd="2" destOrd="0" presId="urn:microsoft.com/office/officeart/2005/8/layout/hierarchy4"/>
    <dgm:cxn modelId="{F91BC442-8EF4-497C-B80E-C2F3353AE8B0}" type="presParOf" srcId="{508A389B-C0F5-43D4-BD46-7C9F058EB2F7}" destId="{4BE30B0A-6BC4-4384-8F26-09633F1C2F67}" srcOrd="0" destOrd="0" presId="urn:microsoft.com/office/officeart/2005/8/layout/hierarchy4"/>
    <dgm:cxn modelId="{350FE2E2-1FD1-4F5F-8F72-FC193F6468D8}" type="presParOf" srcId="{4BE30B0A-6BC4-4384-8F26-09633F1C2F67}" destId="{C1736FFF-D3A9-461C-843A-75D86022B9DC}" srcOrd="0" destOrd="0" presId="urn:microsoft.com/office/officeart/2005/8/layout/hierarchy4"/>
    <dgm:cxn modelId="{818C4C9D-F0B2-45CE-9B5C-9F5510C865EA}" type="presParOf" srcId="{4BE30B0A-6BC4-4384-8F26-09633F1C2F67}" destId="{45FD02FA-D649-4107-81C7-BA7596601166}" srcOrd="1" destOrd="0" presId="urn:microsoft.com/office/officeart/2005/8/layout/hierarchy4"/>
    <dgm:cxn modelId="{EE9D8340-F0DB-4F64-A317-7DC46B3810FF}" type="presParOf" srcId="{4BE30B0A-6BC4-4384-8F26-09633F1C2F67}" destId="{62BDDD9A-D02D-4EC9-9A51-1238D67179B7}" srcOrd="2" destOrd="0" presId="urn:microsoft.com/office/officeart/2005/8/layout/hierarchy4"/>
    <dgm:cxn modelId="{FAEE4D9C-E5A4-457B-BE71-09EEE4895502}" type="presParOf" srcId="{62BDDD9A-D02D-4EC9-9A51-1238D67179B7}" destId="{244A4C12-9192-4253-93E3-A0FF0E338196}" srcOrd="0" destOrd="0" presId="urn:microsoft.com/office/officeart/2005/8/layout/hierarchy4"/>
    <dgm:cxn modelId="{201D5BFC-DCA6-48A6-B85E-FF957B2FA3AD}" type="presParOf" srcId="{244A4C12-9192-4253-93E3-A0FF0E338196}" destId="{33D6FFE4-E349-423D-A7F1-8E1A49A29AC4}" srcOrd="0" destOrd="0" presId="urn:microsoft.com/office/officeart/2005/8/layout/hierarchy4"/>
    <dgm:cxn modelId="{4EF48925-890E-46F7-8B27-2CCE77824F35}" type="presParOf" srcId="{244A4C12-9192-4253-93E3-A0FF0E338196}" destId="{43C3D53A-843E-4C4F-9A60-8FB58F11DD4E}" srcOrd="1" destOrd="0" presId="urn:microsoft.com/office/officeart/2005/8/layout/hierarchy4"/>
    <dgm:cxn modelId="{28D58C96-23F8-42D8-9F4D-F3D7DD1860ED}" type="presParOf" srcId="{244A4C12-9192-4253-93E3-A0FF0E338196}" destId="{6E5BFFB0-6E2B-4011-9640-F6BAB03B9ADF}" srcOrd="2" destOrd="0" presId="urn:microsoft.com/office/officeart/2005/8/layout/hierarchy4"/>
    <dgm:cxn modelId="{4425E864-B051-4E21-8DB2-944074BE0D3B}" type="presParOf" srcId="{6E5BFFB0-6E2B-4011-9640-F6BAB03B9ADF}" destId="{FF422C5A-2F9A-4C9D-854E-BFC785439DEC}" srcOrd="0" destOrd="0" presId="urn:microsoft.com/office/officeart/2005/8/layout/hierarchy4"/>
    <dgm:cxn modelId="{DC8E6981-F784-406D-AB6C-89682DB16494}" type="presParOf" srcId="{FF422C5A-2F9A-4C9D-854E-BFC785439DEC}" destId="{C586111C-58B6-40AF-8D8A-60EE680572BA}" srcOrd="0" destOrd="0" presId="urn:microsoft.com/office/officeart/2005/8/layout/hierarchy4"/>
    <dgm:cxn modelId="{E0D531AB-1E19-4D5A-BDEE-5AE214A3FF16}" type="presParOf" srcId="{FF422C5A-2F9A-4C9D-854E-BFC785439DEC}" destId="{A0E0AB26-1DEA-4D08-AD62-8A7E0816A59C}" srcOrd="1" destOrd="0" presId="urn:microsoft.com/office/officeart/2005/8/layout/hierarchy4"/>
    <dgm:cxn modelId="{98E7BF56-1A8E-4D35-9123-ED24BCC42BED}" type="presParOf" srcId="{FF422C5A-2F9A-4C9D-854E-BFC785439DEC}" destId="{FFF447F9-BACE-4B19-B5DF-5D71FE61C4DC}" srcOrd="2" destOrd="0" presId="urn:microsoft.com/office/officeart/2005/8/layout/hierarchy4"/>
    <dgm:cxn modelId="{B2B1FB98-35CD-4609-8084-B084377DAEEC}" type="presParOf" srcId="{FFF447F9-BACE-4B19-B5DF-5D71FE61C4DC}" destId="{5106FDE3-AC3E-4615-8C4F-829EABC2C26C}" srcOrd="0" destOrd="0" presId="urn:microsoft.com/office/officeart/2005/8/layout/hierarchy4"/>
    <dgm:cxn modelId="{351BE503-DC0A-40C4-AB46-E84358001B7C}" type="presParOf" srcId="{5106FDE3-AC3E-4615-8C4F-829EABC2C26C}" destId="{41590EE3-70B4-4E0E-8D44-18EF1FD97F2E}" srcOrd="0" destOrd="0" presId="urn:microsoft.com/office/officeart/2005/8/layout/hierarchy4"/>
    <dgm:cxn modelId="{1BCA379F-B60D-46A1-8DC4-0507B1675685}" type="presParOf" srcId="{5106FDE3-AC3E-4615-8C4F-829EABC2C26C}" destId="{D1A4E4BA-FB74-44DD-88E4-672303AAC4FA}" srcOrd="1" destOrd="0" presId="urn:microsoft.com/office/officeart/2005/8/layout/hierarchy4"/>
    <dgm:cxn modelId="{10AFE625-1BF8-451B-B8CE-2C6B0DAA7DA0}" type="presParOf" srcId="{B74154C5-AFFE-498C-8E4C-911D7456AC97}" destId="{6CD99F49-4894-4355-9651-6C148EE7C226}" srcOrd="7" destOrd="0" presId="urn:microsoft.com/office/officeart/2005/8/layout/hierarchy4"/>
    <dgm:cxn modelId="{89982672-2C86-4B55-9299-E566A938EC73}" type="presParOf" srcId="{B74154C5-AFFE-498C-8E4C-911D7456AC97}" destId="{4F48FE77-27F3-4033-8C5B-AC8E373FD387}" srcOrd="8" destOrd="0" presId="urn:microsoft.com/office/officeart/2005/8/layout/hierarchy4"/>
    <dgm:cxn modelId="{4D36FA1A-92CF-47E1-BCE9-F2BA9CFE85BA}" type="presParOf" srcId="{4F48FE77-27F3-4033-8C5B-AC8E373FD387}" destId="{193AF1A0-23ED-404D-B43B-80D15E65A410}" srcOrd="0" destOrd="0" presId="urn:microsoft.com/office/officeart/2005/8/layout/hierarchy4"/>
    <dgm:cxn modelId="{6C027E3F-DE72-43B0-B628-27B2CCF3788F}" type="presParOf" srcId="{4F48FE77-27F3-4033-8C5B-AC8E373FD387}" destId="{CDC2BB3E-C155-4E6C-AD50-0A7809C9DABD}" srcOrd="1" destOrd="0" presId="urn:microsoft.com/office/officeart/2005/8/layout/hierarchy4"/>
    <dgm:cxn modelId="{34105232-A403-4111-BD43-9C8CF705FB89}" type="presParOf" srcId="{4F48FE77-27F3-4033-8C5B-AC8E373FD387}" destId="{D576AA7A-3F47-4F3E-BA90-501C10DD0C1A}" srcOrd="2" destOrd="0" presId="urn:microsoft.com/office/officeart/2005/8/layout/hierarchy4"/>
    <dgm:cxn modelId="{FE3B8386-8DDD-4433-AFF8-626511B088AC}" type="presParOf" srcId="{D576AA7A-3F47-4F3E-BA90-501C10DD0C1A}" destId="{17F37E67-7655-43EF-93BC-C9C3C7172D65}" srcOrd="0" destOrd="0" presId="urn:microsoft.com/office/officeart/2005/8/layout/hierarchy4"/>
    <dgm:cxn modelId="{BF50C7E2-8ACA-4C7B-8772-5781227F6DA4}" type="presParOf" srcId="{17F37E67-7655-43EF-93BC-C9C3C7172D65}" destId="{F3B5322E-94F3-4466-80D5-D358770C0DF6}" srcOrd="0" destOrd="0" presId="urn:microsoft.com/office/officeart/2005/8/layout/hierarchy4"/>
    <dgm:cxn modelId="{FD4625D1-2D46-4EA5-BF05-8EEA0CDF9C0D}" type="presParOf" srcId="{17F37E67-7655-43EF-93BC-C9C3C7172D65}" destId="{159E3035-A62E-40EF-80DF-B7126C16745E}" srcOrd="1" destOrd="0" presId="urn:microsoft.com/office/officeart/2005/8/layout/hierarchy4"/>
    <dgm:cxn modelId="{244E5941-5A89-4A4A-9592-8E62E3A50DBE}" type="presParOf" srcId="{17F37E67-7655-43EF-93BC-C9C3C7172D65}" destId="{14571BD4-F072-46BA-8E3C-906CCCBE25E6}" srcOrd="2" destOrd="0" presId="urn:microsoft.com/office/officeart/2005/8/layout/hierarchy4"/>
    <dgm:cxn modelId="{194258FD-54CF-4D44-9BC2-4FEB5AF67F56}" type="presParOf" srcId="{14571BD4-F072-46BA-8E3C-906CCCBE25E6}" destId="{6DA4B553-21D8-4BFB-85CA-4C9CD02E256D}" srcOrd="0" destOrd="0" presId="urn:microsoft.com/office/officeart/2005/8/layout/hierarchy4"/>
    <dgm:cxn modelId="{D5B22D9F-9F9C-4C92-A963-DBF9F56FCB34}" type="presParOf" srcId="{6DA4B553-21D8-4BFB-85CA-4C9CD02E256D}" destId="{1471F0D5-1CEF-4861-B1DB-670006490346}" srcOrd="0" destOrd="0" presId="urn:microsoft.com/office/officeart/2005/8/layout/hierarchy4"/>
    <dgm:cxn modelId="{83DE9584-FF40-4D18-9465-A3310DD25045}" type="presParOf" srcId="{6DA4B553-21D8-4BFB-85CA-4C9CD02E256D}" destId="{3821A5C8-7A3F-4553-8F31-7CCCF6F088D2}" srcOrd="1" destOrd="0" presId="urn:microsoft.com/office/officeart/2005/8/layout/hierarchy4"/>
    <dgm:cxn modelId="{BB4AD5C3-5A8F-485A-8573-31CE9A6DF88C}" type="presParOf" srcId="{6DA4B553-21D8-4BFB-85CA-4C9CD02E256D}" destId="{6AAAE4B5-51BB-482B-82A8-6BE839C7D213}" srcOrd="2" destOrd="0" presId="urn:microsoft.com/office/officeart/2005/8/layout/hierarchy4"/>
    <dgm:cxn modelId="{EE7CD296-771D-4F64-8CE1-4E38E8C4C969}" type="presParOf" srcId="{6AAAE4B5-51BB-482B-82A8-6BE839C7D213}" destId="{C3CA8236-66C4-4F60-A09B-A74265991709}" srcOrd="0" destOrd="0" presId="urn:microsoft.com/office/officeart/2005/8/layout/hierarchy4"/>
    <dgm:cxn modelId="{4627DE2B-00C3-4961-AA0D-76A257AD60A3}" type="presParOf" srcId="{C3CA8236-66C4-4F60-A09B-A74265991709}" destId="{9C976C3E-C117-449A-9F5E-BBA1CAD42735}" srcOrd="0" destOrd="0" presId="urn:microsoft.com/office/officeart/2005/8/layout/hierarchy4"/>
    <dgm:cxn modelId="{24C43E23-4101-4167-A066-6793F55A6C6C}" type="presParOf" srcId="{C3CA8236-66C4-4F60-A09B-A74265991709}" destId="{D9279483-B747-477E-9977-246A3A8F0516}" srcOrd="1" destOrd="0" presId="urn:microsoft.com/office/officeart/2005/8/layout/hierarchy4"/>
    <dgm:cxn modelId="{38371203-600E-4C6B-A426-99CCDED82049}" type="presParOf" srcId="{C3CA8236-66C4-4F60-A09B-A74265991709}" destId="{7C7A83D4-CACE-4C9C-AE94-D45F42C26A10}" srcOrd="2" destOrd="0" presId="urn:microsoft.com/office/officeart/2005/8/layout/hierarchy4"/>
    <dgm:cxn modelId="{A6AEB3C0-3A50-41DE-92C3-AE2D342E7730}" type="presParOf" srcId="{7C7A83D4-CACE-4C9C-AE94-D45F42C26A10}" destId="{F867E05A-772E-4414-9EA9-F23D7F7D5DA6}" srcOrd="0" destOrd="0" presId="urn:microsoft.com/office/officeart/2005/8/layout/hierarchy4"/>
    <dgm:cxn modelId="{E86AEF03-2A83-475C-BE7E-3CBEE3AA90E8}" type="presParOf" srcId="{F867E05A-772E-4414-9EA9-F23D7F7D5DA6}" destId="{C47C4C9C-EC31-4858-BCB3-BF288E46C270}" srcOrd="0" destOrd="0" presId="urn:microsoft.com/office/officeart/2005/8/layout/hierarchy4"/>
    <dgm:cxn modelId="{1DCE070C-F49C-4FB0-BC13-CF9579DB92C7}" type="presParOf" srcId="{F867E05A-772E-4414-9EA9-F23D7F7D5DA6}" destId="{3F2D7F1A-F12B-4816-A15A-2FF1287EFA1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E075476-E9CA-4A59-A127-31223E8D37A1}"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ru-RU"/>
        </a:p>
      </dgm:t>
    </dgm:pt>
    <dgm:pt modelId="{946393D2-3BB5-4D19-BAF6-84B7339845C4}">
      <dgm:prSet phldrT="[Текст]" custT="1">
        <dgm:style>
          <a:lnRef idx="3">
            <a:schemeClr val="lt1"/>
          </a:lnRef>
          <a:fillRef idx="1">
            <a:schemeClr val="accent2"/>
          </a:fillRef>
          <a:effectRef idx="1">
            <a:schemeClr val="accent2"/>
          </a:effectRef>
          <a:fontRef idx="minor">
            <a:schemeClr val="lt1"/>
          </a:fontRef>
        </dgm:style>
      </dgm:prSet>
      <dgm:spPr/>
      <dgm:t>
        <a:bodyPr/>
        <a:lstStyle/>
        <a:p>
          <a:r>
            <a:rPr lang="ru-RU" sz="1400" b="1" dirty="0" smtClean="0">
              <a:solidFill>
                <a:schemeClr val="accent1">
                  <a:lumMod val="50000"/>
                </a:schemeClr>
              </a:solidFill>
              <a:latin typeface="Times New Roman" panose="02020603050405020304" pitchFamily="18" charset="0"/>
              <a:cs typeface="Times New Roman" panose="02020603050405020304" pitchFamily="18" charset="0"/>
            </a:rPr>
            <a:t>Достижение значений показателей (индикаторов) </a:t>
          </a:r>
          <a:endParaRPr lang="ru-RU" sz="1400" b="1" dirty="0">
            <a:solidFill>
              <a:schemeClr val="accent1">
                <a:lumMod val="50000"/>
              </a:schemeClr>
            </a:solidFill>
            <a:latin typeface="Times New Roman" panose="02020603050405020304" pitchFamily="18" charset="0"/>
            <a:cs typeface="Times New Roman" panose="02020603050405020304" pitchFamily="18" charset="0"/>
          </a:endParaRPr>
        </a:p>
      </dgm:t>
    </dgm:pt>
    <dgm:pt modelId="{6D4C3ED2-39E1-4137-9A50-9D8AF25F37D5}" type="parTrans" cxnId="{177B1604-DECB-437F-BD0A-A555EEF6E09F}">
      <dgm:prSet/>
      <dgm:spPr/>
      <dgm:t>
        <a:bodyPr/>
        <a:lstStyle/>
        <a:p>
          <a:endParaRPr lang="ru-RU" sz="1100" b="1">
            <a:latin typeface="Times New Roman" panose="02020603050405020304" pitchFamily="18" charset="0"/>
            <a:cs typeface="Times New Roman" panose="02020603050405020304" pitchFamily="18" charset="0"/>
          </a:endParaRPr>
        </a:p>
      </dgm:t>
    </dgm:pt>
    <dgm:pt modelId="{E900975D-4121-430B-8FA3-BEFE3EC45817}" type="sibTrans" cxnId="{177B1604-DECB-437F-BD0A-A555EEF6E09F}">
      <dgm:prSet/>
      <dgm:spPr/>
      <dgm:t>
        <a:bodyPr/>
        <a:lstStyle/>
        <a:p>
          <a:endParaRPr lang="ru-RU" sz="1100" b="1">
            <a:latin typeface="Times New Roman" panose="02020603050405020304" pitchFamily="18" charset="0"/>
            <a:cs typeface="Times New Roman" panose="02020603050405020304" pitchFamily="18" charset="0"/>
          </a:endParaRPr>
        </a:p>
      </dgm:t>
    </dgm:pt>
    <dgm:pt modelId="{5A6BA2F8-AB86-4FEA-9FCE-F9FA52A7F9A0}">
      <dgm:prSet phldrT="[Текст]" custT="1"/>
      <dgm:sp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ru-RU" sz="1400" b="1" dirty="0" smtClean="0">
            <a:solidFill>
              <a:schemeClr val="tx1"/>
            </a:solidFill>
            <a:latin typeface="Times New Roman" panose="02020603050405020304" pitchFamily="18" charset="0"/>
            <a:cs typeface="Times New Roman" panose="02020603050405020304" pitchFamily="18" charset="0"/>
          </a:endParaRPr>
        </a:p>
        <a:p>
          <a:pPr marL="0" marR="0" indent="0" defTabSz="914400" eaLnBrk="1" fontAlgn="auto" latinLnBrk="0" hangingPunct="1">
            <a:lnSpc>
              <a:spcPct val="100000"/>
            </a:lnSpc>
            <a:spcBef>
              <a:spcPts val="0"/>
            </a:spcBef>
            <a:spcAft>
              <a:spcPts val="0"/>
            </a:spcAft>
            <a:buClrTx/>
            <a:buSzTx/>
            <a:buFontTx/>
            <a:buNone/>
            <a:tabLst/>
            <a:defRPr/>
          </a:pPr>
          <a:r>
            <a:rPr lang="ru-RU" sz="1400" b="1" dirty="0" smtClean="0">
              <a:solidFill>
                <a:schemeClr val="tx1"/>
              </a:solidFill>
              <a:latin typeface="Times New Roman" panose="02020603050405020304" pitchFamily="18" charset="0"/>
              <a:cs typeface="Times New Roman" panose="02020603050405020304" pitchFamily="18" charset="0"/>
            </a:rPr>
            <a:t>2017 план</a:t>
          </a:r>
        </a:p>
        <a:p>
          <a:pPr defTabSz="622300">
            <a:lnSpc>
              <a:spcPct val="90000"/>
            </a:lnSpc>
            <a:spcBef>
              <a:spcPct val="0"/>
            </a:spcBef>
            <a:spcAft>
              <a:spcPct val="35000"/>
            </a:spcAft>
          </a:pPr>
          <a:endParaRPr lang="ru-RU" sz="1400" b="1" dirty="0">
            <a:solidFill>
              <a:schemeClr val="tx1"/>
            </a:solidFill>
            <a:latin typeface="Times New Roman" panose="02020603050405020304" pitchFamily="18" charset="0"/>
            <a:cs typeface="Times New Roman" panose="02020603050405020304" pitchFamily="18" charset="0"/>
          </a:endParaRPr>
        </a:p>
      </dgm:t>
    </dgm:pt>
    <dgm:pt modelId="{6CA8BE2D-8B63-444F-91FB-8F9AAFFFD516}" type="parTrans" cxnId="{85E56FFB-E071-40C7-BFC1-E9508A75A379}">
      <dgm:prSet/>
      <dgm:spPr/>
      <dgm:t>
        <a:bodyPr/>
        <a:lstStyle/>
        <a:p>
          <a:endParaRPr lang="ru-RU" sz="1100" b="1">
            <a:latin typeface="Times New Roman" panose="02020603050405020304" pitchFamily="18" charset="0"/>
            <a:cs typeface="Times New Roman" panose="02020603050405020304" pitchFamily="18" charset="0"/>
          </a:endParaRPr>
        </a:p>
      </dgm:t>
    </dgm:pt>
    <dgm:pt modelId="{C6F24F42-97B0-4B65-A4C6-FEB3AD0E1596}" type="sibTrans" cxnId="{85E56FFB-E071-40C7-BFC1-E9508A75A379}">
      <dgm:prSet/>
      <dgm:spPr/>
      <dgm:t>
        <a:bodyPr/>
        <a:lstStyle/>
        <a:p>
          <a:endParaRPr lang="ru-RU" sz="1100" b="1">
            <a:latin typeface="Times New Roman" panose="02020603050405020304" pitchFamily="18" charset="0"/>
            <a:cs typeface="Times New Roman" panose="02020603050405020304" pitchFamily="18" charset="0"/>
          </a:endParaRPr>
        </a:p>
      </dgm:t>
    </dgm:pt>
    <dgm:pt modelId="{7711325B-E859-44FE-8B41-57F9AFDCA54B}">
      <dgm:prSet phldrT="[Текст]"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endParaRPr lang="ru-RU" sz="1400" b="1" dirty="0" smtClean="0">
            <a:solidFill>
              <a:schemeClr val="tx1"/>
            </a:solidFill>
            <a:latin typeface="Times New Roman" panose="02020603050405020304" pitchFamily="18" charset="0"/>
            <a:cs typeface="Times New Roman" panose="02020603050405020304" pitchFamily="18" charset="0"/>
          </a:endParaRPr>
        </a:p>
        <a:p>
          <a:r>
            <a:rPr lang="ru-RU" sz="1400" b="1" dirty="0" smtClean="0">
              <a:solidFill>
                <a:schemeClr val="tx1"/>
              </a:solidFill>
              <a:latin typeface="Times New Roman" panose="02020603050405020304" pitchFamily="18" charset="0"/>
              <a:cs typeface="Times New Roman" panose="02020603050405020304" pitchFamily="18" charset="0"/>
            </a:rPr>
            <a:t>2017</a:t>
          </a:r>
        </a:p>
        <a:p>
          <a:r>
            <a:rPr lang="ru-RU" sz="1400" b="1" dirty="0" smtClean="0">
              <a:solidFill>
                <a:schemeClr val="tx1"/>
              </a:solidFill>
              <a:latin typeface="Times New Roman" panose="02020603050405020304" pitchFamily="18" charset="0"/>
              <a:cs typeface="Times New Roman" panose="02020603050405020304" pitchFamily="18" charset="0"/>
            </a:rPr>
            <a:t>факт</a:t>
          </a:r>
        </a:p>
        <a:p>
          <a:endParaRPr lang="ru-RU" sz="1400" b="1" dirty="0">
            <a:solidFill>
              <a:schemeClr val="tx1"/>
            </a:solidFill>
            <a:latin typeface="Times New Roman" panose="02020603050405020304" pitchFamily="18" charset="0"/>
            <a:cs typeface="Times New Roman" panose="02020603050405020304" pitchFamily="18" charset="0"/>
          </a:endParaRPr>
        </a:p>
      </dgm:t>
    </dgm:pt>
    <dgm:pt modelId="{2BF8A7FD-5B45-414F-8537-22861CA0057A}" type="parTrans" cxnId="{605000A8-E9A8-4E12-A1C8-8FA726E7C9AE}">
      <dgm:prSet/>
      <dgm:spPr/>
      <dgm:t>
        <a:bodyPr/>
        <a:lstStyle/>
        <a:p>
          <a:endParaRPr lang="ru-RU" sz="1100" b="1">
            <a:latin typeface="Times New Roman" panose="02020603050405020304" pitchFamily="18" charset="0"/>
            <a:cs typeface="Times New Roman" panose="02020603050405020304" pitchFamily="18" charset="0"/>
          </a:endParaRPr>
        </a:p>
      </dgm:t>
    </dgm:pt>
    <dgm:pt modelId="{A670FA7C-7403-44C0-BA19-83B2BA693E61}" type="sibTrans" cxnId="{605000A8-E9A8-4E12-A1C8-8FA726E7C9AE}">
      <dgm:prSet/>
      <dgm:spPr/>
      <dgm:t>
        <a:bodyPr/>
        <a:lstStyle/>
        <a:p>
          <a:endParaRPr lang="ru-RU" sz="1100" b="1">
            <a:latin typeface="Times New Roman" panose="02020603050405020304" pitchFamily="18" charset="0"/>
            <a:cs typeface="Times New Roman" panose="02020603050405020304" pitchFamily="18" charset="0"/>
          </a:endParaRPr>
        </a:p>
      </dgm:t>
    </dgm:pt>
    <dgm:pt modelId="{F6F97186-B344-4193-9FE9-6DFB5403A289}">
      <dgm:prSet custT="1"/>
      <dgm:sp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96</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F22CCE59-9B42-4DA2-949C-34E1E0586A20}" type="parTrans" cxnId="{C28CBCF7-3139-40F7-B426-1830BB2434D9}">
      <dgm:prSet/>
      <dgm:spPr/>
      <dgm:t>
        <a:bodyPr/>
        <a:lstStyle/>
        <a:p>
          <a:endParaRPr lang="ru-RU" sz="1100" b="1">
            <a:latin typeface="Times New Roman" panose="02020603050405020304" pitchFamily="18" charset="0"/>
            <a:cs typeface="Times New Roman" panose="02020603050405020304" pitchFamily="18" charset="0"/>
          </a:endParaRPr>
        </a:p>
      </dgm:t>
    </dgm:pt>
    <dgm:pt modelId="{01E5FF1C-8ED4-4ED1-A0DD-0AA37640AF28}" type="sibTrans" cxnId="{C28CBCF7-3139-40F7-B426-1830BB2434D9}">
      <dgm:prSet/>
      <dgm:spPr/>
      <dgm:t>
        <a:bodyPr/>
        <a:lstStyle/>
        <a:p>
          <a:endParaRPr lang="ru-RU" sz="1100" b="1">
            <a:latin typeface="Times New Roman" panose="02020603050405020304" pitchFamily="18" charset="0"/>
            <a:cs typeface="Times New Roman" panose="02020603050405020304" pitchFamily="18" charset="0"/>
          </a:endParaRPr>
        </a:p>
      </dgm:t>
    </dgm:pt>
    <dgm:pt modelId="{A1BB5A2E-A45D-4F6A-B329-CD4782193917}">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96</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64F31578-307B-4AF8-9DDD-FA0365BF46F7}" type="parTrans" cxnId="{EFA08DB9-2A00-43D3-B718-DCFAD41C9E5B}">
      <dgm:prSet/>
      <dgm:spPr/>
      <dgm:t>
        <a:bodyPr/>
        <a:lstStyle/>
        <a:p>
          <a:endParaRPr lang="ru-RU" sz="1100" b="1">
            <a:latin typeface="Times New Roman" panose="02020603050405020304" pitchFamily="18" charset="0"/>
            <a:cs typeface="Times New Roman" panose="02020603050405020304" pitchFamily="18" charset="0"/>
          </a:endParaRPr>
        </a:p>
      </dgm:t>
    </dgm:pt>
    <dgm:pt modelId="{EE696C4B-FDDD-492E-99F0-85F84DCD2C36}" type="sibTrans" cxnId="{EFA08DB9-2A00-43D3-B718-DCFAD41C9E5B}">
      <dgm:prSet/>
      <dgm:spPr/>
      <dgm:t>
        <a:bodyPr/>
        <a:lstStyle/>
        <a:p>
          <a:endParaRPr lang="ru-RU" sz="1100" b="1">
            <a:latin typeface="Times New Roman" panose="02020603050405020304" pitchFamily="18" charset="0"/>
            <a:cs typeface="Times New Roman" panose="02020603050405020304" pitchFamily="18" charset="0"/>
          </a:endParaRPr>
        </a:p>
      </dgm:t>
    </dgm:pt>
    <dgm:pt modelId="{CD119780-6575-4106-AE5B-2CC6B48E5482}">
      <dgm:prSet custT="1"/>
      <dgm:sp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80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A99EC59D-97F4-424A-A28E-01E77005439E}" type="parTrans" cxnId="{7C2E5991-6D03-4679-BB46-318B01A66142}">
      <dgm:prSet/>
      <dgm:spPr/>
      <dgm:t>
        <a:bodyPr/>
        <a:lstStyle/>
        <a:p>
          <a:endParaRPr lang="ru-RU" sz="1100" b="1">
            <a:latin typeface="Times New Roman" panose="02020603050405020304" pitchFamily="18" charset="0"/>
            <a:cs typeface="Times New Roman" panose="02020603050405020304" pitchFamily="18" charset="0"/>
          </a:endParaRPr>
        </a:p>
      </dgm:t>
    </dgm:pt>
    <dgm:pt modelId="{3BBBAA4F-305C-4E5F-BBCB-DE1B8ED5978A}" type="sibTrans" cxnId="{7C2E5991-6D03-4679-BB46-318B01A66142}">
      <dgm:prSet/>
      <dgm:spPr/>
      <dgm:t>
        <a:bodyPr/>
        <a:lstStyle/>
        <a:p>
          <a:endParaRPr lang="ru-RU" sz="1100" b="1">
            <a:latin typeface="Times New Roman" panose="02020603050405020304" pitchFamily="18" charset="0"/>
            <a:cs typeface="Times New Roman" panose="02020603050405020304" pitchFamily="18" charset="0"/>
          </a:endParaRPr>
        </a:p>
      </dgm:t>
    </dgm:pt>
    <dgm:pt modelId="{B34B6A16-5EF9-4B63-A5E4-12B190B34880}">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80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3047CE4C-FF19-4B45-8312-79C9A6EA38F8}" type="parTrans" cxnId="{8F1F720A-D988-4739-9FFF-05E5C9E9A372}">
      <dgm:prSet/>
      <dgm:spPr/>
      <dgm:t>
        <a:bodyPr/>
        <a:lstStyle/>
        <a:p>
          <a:endParaRPr lang="ru-RU" sz="1100" b="1">
            <a:latin typeface="Times New Roman" panose="02020603050405020304" pitchFamily="18" charset="0"/>
            <a:cs typeface="Times New Roman" panose="02020603050405020304" pitchFamily="18" charset="0"/>
          </a:endParaRPr>
        </a:p>
      </dgm:t>
    </dgm:pt>
    <dgm:pt modelId="{844E05AD-2AB6-4319-9130-67827496C360}" type="sibTrans" cxnId="{8F1F720A-D988-4739-9FFF-05E5C9E9A372}">
      <dgm:prSet/>
      <dgm:spPr/>
      <dgm:t>
        <a:bodyPr/>
        <a:lstStyle/>
        <a:p>
          <a:endParaRPr lang="ru-RU" sz="1100" b="1">
            <a:latin typeface="Times New Roman" panose="02020603050405020304" pitchFamily="18" charset="0"/>
            <a:cs typeface="Times New Roman" panose="02020603050405020304" pitchFamily="18" charset="0"/>
          </a:endParaRPr>
        </a:p>
      </dgm:t>
    </dgm:pt>
    <dgm:pt modelId="{93520637-36B3-4AB9-B949-92D55141E733}">
      <dgm:prSet custT="1"/>
      <dgm:sp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74,4</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5E02305-DAD8-4809-8067-42DAD00486AD}" type="parTrans" cxnId="{63612CDA-BBAA-48D8-BF07-558BDAD747A0}">
      <dgm:prSet/>
      <dgm:spPr/>
      <dgm:t>
        <a:bodyPr/>
        <a:lstStyle/>
        <a:p>
          <a:endParaRPr lang="ru-RU" sz="1100" b="1">
            <a:latin typeface="Times New Roman" panose="02020603050405020304" pitchFamily="18" charset="0"/>
            <a:cs typeface="Times New Roman" panose="02020603050405020304" pitchFamily="18" charset="0"/>
          </a:endParaRPr>
        </a:p>
      </dgm:t>
    </dgm:pt>
    <dgm:pt modelId="{59CBCFDE-87C7-4CA0-895C-10567390C816}" type="sibTrans" cxnId="{63612CDA-BBAA-48D8-BF07-558BDAD747A0}">
      <dgm:prSet/>
      <dgm:spPr/>
      <dgm:t>
        <a:bodyPr/>
        <a:lstStyle/>
        <a:p>
          <a:endParaRPr lang="ru-RU" sz="1100" b="1">
            <a:latin typeface="Times New Roman" panose="02020603050405020304" pitchFamily="18" charset="0"/>
            <a:cs typeface="Times New Roman" panose="02020603050405020304" pitchFamily="18" charset="0"/>
          </a:endParaRPr>
        </a:p>
      </dgm:t>
    </dgm:pt>
    <dgm:pt modelId="{9A0A1B48-08CE-44F2-8C66-5814C06EE4CC}">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74,4</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29FE6CB6-1907-439D-BB9A-57865C4A7A77}" type="parTrans" cxnId="{B7EC6DDD-6433-44EC-9FD5-BD8BA88E6613}">
      <dgm:prSet/>
      <dgm:spPr/>
      <dgm:t>
        <a:bodyPr/>
        <a:lstStyle/>
        <a:p>
          <a:endParaRPr lang="ru-RU" sz="1100" b="1">
            <a:latin typeface="Times New Roman" panose="02020603050405020304" pitchFamily="18" charset="0"/>
            <a:cs typeface="Times New Roman" panose="02020603050405020304" pitchFamily="18" charset="0"/>
          </a:endParaRPr>
        </a:p>
      </dgm:t>
    </dgm:pt>
    <dgm:pt modelId="{26501B87-1556-4F1B-A703-D81F2BA2DB5B}" type="sibTrans" cxnId="{B7EC6DDD-6433-44EC-9FD5-BD8BA88E6613}">
      <dgm:prSet/>
      <dgm:spPr/>
      <dgm:t>
        <a:bodyPr/>
        <a:lstStyle/>
        <a:p>
          <a:endParaRPr lang="ru-RU" sz="1100" b="1">
            <a:latin typeface="Times New Roman" panose="02020603050405020304" pitchFamily="18" charset="0"/>
            <a:cs typeface="Times New Roman" panose="02020603050405020304" pitchFamily="18" charset="0"/>
          </a:endParaRPr>
        </a:p>
      </dgm:t>
    </dgm:pt>
    <dgm:pt modelId="{44367D81-039C-4579-8E09-66CAF90F5041}">
      <dgm:prSet custT="1"/>
      <dgm:sp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50,8</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67B6E404-88D1-4D88-A32E-7761881B20C7}" type="parTrans" cxnId="{0DC76281-AE6D-4D6E-81A2-1B2B3B2AF0AA}">
      <dgm:prSet/>
      <dgm:spPr/>
      <dgm:t>
        <a:bodyPr/>
        <a:lstStyle/>
        <a:p>
          <a:endParaRPr lang="ru-RU" sz="1100" b="1">
            <a:latin typeface="Times New Roman" panose="02020603050405020304" pitchFamily="18" charset="0"/>
            <a:cs typeface="Times New Roman" panose="02020603050405020304" pitchFamily="18" charset="0"/>
          </a:endParaRPr>
        </a:p>
      </dgm:t>
    </dgm:pt>
    <dgm:pt modelId="{F7E1C861-8795-4EA1-A76A-EE2CB6232346}" type="sibTrans" cxnId="{0DC76281-AE6D-4D6E-81A2-1B2B3B2AF0AA}">
      <dgm:prSet/>
      <dgm:spPr/>
      <dgm:t>
        <a:bodyPr/>
        <a:lstStyle/>
        <a:p>
          <a:endParaRPr lang="ru-RU" sz="1100" b="1">
            <a:latin typeface="Times New Roman" panose="02020603050405020304" pitchFamily="18" charset="0"/>
            <a:cs typeface="Times New Roman" panose="02020603050405020304" pitchFamily="18" charset="0"/>
          </a:endParaRPr>
        </a:p>
      </dgm:t>
    </dgm:pt>
    <dgm:pt modelId="{614AF9F2-E1A1-4D10-882A-EB6B0D669FCA}">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92,7</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5B0591E8-42AF-40BA-A11A-3996F9B13E48}" type="parTrans" cxnId="{F1D9D270-AECF-4F03-87DB-1FE8BCAFEC8D}">
      <dgm:prSet/>
      <dgm:spPr/>
      <dgm:t>
        <a:bodyPr/>
        <a:lstStyle/>
        <a:p>
          <a:endParaRPr lang="ru-RU" sz="1100" b="1">
            <a:latin typeface="Times New Roman" panose="02020603050405020304" pitchFamily="18" charset="0"/>
            <a:cs typeface="Times New Roman" panose="02020603050405020304" pitchFamily="18" charset="0"/>
          </a:endParaRPr>
        </a:p>
      </dgm:t>
    </dgm:pt>
    <dgm:pt modelId="{A52C1518-95AA-4EDF-99FF-93D999EDDD4A}" type="sibTrans" cxnId="{F1D9D270-AECF-4F03-87DB-1FE8BCAFEC8D}">
      <dgm:prSet/>
      <dgm:spPr/>
      <dgm:t>
        <a:bodyPr/>
        <a:lstStyle/>
        <a:p>
          <a:endParaRPr lang="ru-RU" sz="1100" b="1">
            <a:latin typeface="Times New Roman" panose="02020603050405020304" pitchFamily="18" charset="0"/>
            <a:cs typeface="Times New Roman" panose="02020603050405020304" pitchFamily="18" charset="0"/>
          </a:endParaRPr>
        </a:p>
      </dgm:t>
    </dgm:pt>
    <dgm:pt modelId="{9C715FE5-31CA-4541-A958-D2C730C134E0}">
      <dgm:prSet custT="1"/>
      <dgm:sp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1 120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536A8C1B-37CE-4FCD-A098-830552423D53}" type="parTrans" cxnId="{3309F21D-4431-4903-BB3C-90427A73504C}">
      <dgm:prSet/>
      <dgm:spPr/>
      <dgm:t>
        <a:bodyPr/>
        <a:lstStyle/>
        <a:p>
          <a:endParaRPr lang="ru-RU" sz="1100" b="1">
            <a:latin typeface="Times New Roman" panose="02020603050405020304" pitchFamily="18" charset="0"/>
            <a:cs typeface="Times New Roman" panose="02020603050405020304" pitchFamily="18" charset="0"/>
          </a:endParaRPr>
        </a:p>
      </dgm:t>
    </dgm:pt>
    <dgm:pt modelId="{B132F376-D606-4DE2-9BBB-04499697516A}" type="sibTrans" cxnId="{3309F21D-4431-4903-BB3C-90427A73504C}">
      <dgm:prSet/>
      <dgm:spPr/>
      <dgm:t>
        <a:bodyPr/>
        <a:lstStyle/>
        <a:p>
          <a:endParaRPr lang="ru-RU" sz="1100" b="1">
            <a:latin typeface="Times New Roman" panose="02020603050405020304" pitchFamily="18" charset="0"/>
            <a:cs typeface="Times New Roman" panose="02020603050405020304" pitchFamily="18" charset="0"/>
          </a:endParaRPr>
        </a:p>
      </dgm:t>
    </dgm:pt>
    <dgm:pt modelId="{BE98D1AB-A280-4D0B-A815-73E57FD87EC3}">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911</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CDDECA34-9841-4A92-959B-4DB892243F64}" type="parTrans" cxnId="{15B242EC-11A3-40F7-B2A4-A7E917E37951}">
      <dgm:prSet/>
      <dgm:spPr/>
      <dgm:t>
        <a:bodyPr/>
        <a:lstStyle/>
        <a:p>
          <a:endParaRPr lang="ru-RU" sz="1100" b="1">
            <a:latin typeface="Times New Roman" panose="02020603050405020304" pitchFamily="18" charset="0"/>
            <a:cs typeface="Times New Roman" panose="02020603050405020304" pitchFamily="18" charset="0"/>
          </a:endParaRPr>
        </a:p>
      </dgm:t>
    </dgm:pt>
    <dgm:pt modelId="{2FD537BC-8C4D-4BAF-9555-CDCB9FCAC8F1}" type="sibTrans" cxnId="{15B242EC-11A3-40F7-B2A4-A7E917E37951}">
      <dgm:prSet/>
      <dgm:spPr/>
      <dgm:t>
        <a:bodyPr/>
        <a:lstStyle/>
        <a:p>
          <a:endParaRPr lang="ru-RU" sz="1100" b="1">
            <a:latin typeface="Times New Roman" panose="02020603050405020304" pitchFamily="18" charset="0"/>
            <a:cs typeface="Times New Roman" panose="02020603050405020304" pitchFamily="18" charset="0"/>
          </a:endParaRPr>
        </a:p>
      </dgm:t>
    </dgm:pt>
    <dgm:pt modelId="{8536FD6B-8AD2-4A43-B337-6FD60B3FD4B2}">
      <dgm:prSet custT="1"/>
      <dgm:sp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510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AE96D71A-01B8-4654-A8DF-88EC5108171C}" type="parTrans" cxnId="{9C500218-733C-43E7-BB06-892635C0F7E2}">
      <dgm:prSet/>
      <dgm:spPr/>
      <dgm:t>
        <a:bodyPr/>
        <a:lstStyle/>
        <a:p>
          <a:endParaRPr lang="ru-RU" sz="1100" b="1">
            <a:latin typeface="Times New Roman" panose="02020603050405020304" pitchFamily="18" charset="0"/>
            <a:cs typeface="Times New Roman" panose="02020603050405020304" pitchFamily="18" charset="0"/>
          </a:endParaRPr>
        </a:p>
      </dgm:t>
    </dgm:pt>
    <dgm:pt modelId="{60DD4894-6B75-4AA7-A724-54B5BA9C59B6}" type="sibTrans" cxnId="{9C500218-733C-43E7-BB06-892635C0F7E2}">
      <dgm:prSet/>
      <dgm:spPr/>
      <dgm:t>
        <a:bodyPr/>
        <a:lstStyle/>
        <a:p>
          <a:endParaRPr lang="ru-RU" sz="1100" b="1">
            <a:latin typeface="Times New Roman" panose="02020603050405020304" pitchFamily="18" charset="0"/>
            <a:cs typeface="Times New Roman" panose="02020603050405020304" pitchFamily="18" charset="0"/>
          </a:endParaRPr>
        </a:p>
      </dgm:t>
    </dgm:pt>
    <dgm:pt modelId="{4D9EF634-1BF2-4A35-90CA-8A6D73717D8F}">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207</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D6488317-C95D-43C5-9B8A-714D8EF3A555}" type="parTrans" cxnId="{EE08F3E1-4048-489C-B5CE-A9EE78DAE2A6}">
      <dgm:prSet/>
      <dgm:spPr/>
      <dgm:t>
        <a:bodyPr/>
        <a:lstStyle/>
        <a:p>
          <a:endParaRPr lang="ru-RU" sz="1100" b="1">
            <a:latin typeface="Times New Roman" panose="02020603050405020304" pitchFamily="18" charset="0"/>
            <a:cs typeface="Times New Roman" panose="02020603050405020304" pitchFamily="18" charset="0"/>
          </a:endParaRPr>
        </a:p>
      </dgm:t>
    </dgm:pt>
    <dgm:pt modelId="{0BFC9299-BE1F-43E4-88A9-E9437E2FDE3A}" type="sibTrans" cxnId="{EE08F3E1-4048-489C-B5CE-A9EE78DAE2A6}">
      <dgm:prSet/>
      <dgm:spPr/>
      <dgm:t>
        <a:bodyPr/>
        <a:lstStyle/>
        <a:p>
          <a:endParaRPr lang="ru-RU" sz="1100" b="1">
            <a:latin typeface="Times New Roman" panose="02020603050405020304" pitchFamily="18" charset="0"/>
            <a:cs typeface="Times New Roman" panose="02020603050405020304" pitchFamily="18" charset="0"/>
          </a:endParaRPr>
        </a:p>
      </dgm:t>
    </dgm:pt>
    <dgm:pt modelId="{62031802-0EE5-47DF-BB1F-2C84A19F6746}">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ru-RU" sz="1400" b="1" dirty="0" smtClean="0">
            <a:solidFill>
              <a:schemeClr val="tx1"/>
            </a:solidFill>
            <a:latin typeface="Times New Roman" panose="02020603050405020304" pitchFamily="18" charset="0"/>
            <a:cs typeface="Times New Roman" panose="02020603050405020304" pitchFamily="18" charset="0"/>
          </a:endParaRPr>
        </a:p>
        <a:p>
          <a:pPr marL="0" marR="0" indent="0" defTabSz="914400" eaLnBrk="1" fontAlgn="auto" latinLnBrk="0" hangingPunct="1">
            <a:lnSpc>
              <a:spcPct val="100000"/>
            </a:lnSpc>
            <a:spcBef>
              <a:spcPts val="0"/>
            </a:spcBef>
            <a:spcAft>
              <a:spcPts val="0"/>
            </a:spcAft>
            <a:buClrTx/>
            <a:buSzTx/>
            <a:buFontTx/>
            <a:buNone/>
            <a:tabLst/>
            <a:defRPr/>
          </a:pPr>
          <a:r>
            <a:rPr lang="ru-RU" sz="1400" b="1" dirty="0" smtClean="0">
              <a:solidFill>
                <a:schemeClr val="tx1"/>
              </a:solidFill>
              <a:latin typeface="Times New Roman" panose="02020603050405020304" pitchFamily="18" charset="0"/>
              <a:cs typeface="Times New Roman" panose="02020603050405020304" pitchFamily="18" charset="0"/>
            </a:rPr>
            <a:t>2018 план</a:t>
          </a:r>
        </a:p>
        <a:p>
          <a:pPr defTabSz="622300">
            <a:lnSpc>
              <a:spcPct val="90000"/>
            </a:lnSpc>
            <a:spcBef>
              <a:spcPct val="0"/>
            </a:spcBef>
            <a:spcAft>
              <a:spcPct val="35000"/>
            </a:spcAft>
          </a:pPr>
          <a:endParaRPr lang="ru-RU" sz="1400" b="1" dirty="0">
            <a:solidFill>
              <a:schemeClr val="tx1"/>
            </a:solidFill>
            <a:latin typeface="Times New Roman" panose="02020603050405020304" pitchFamily="18" charset="0"/>
            <a:cs typeface="Times New Roman" panose="02020603050405020304" pitchFamily="18" charset="0"/>
          </a:endParaRPr>
        </a:p>
      </dgm:t>
    </dgm:pt>
    <dgm:pt modelId="{43DD85C8-BF2E-4808-BFA8-3211ED494E6D}" type="parTrans" cxnId="{C6FEAE20-8BA5-48CC-BD38-7150DFBE6AEC}">
      <dgm:prSet/>
      <dgm:spPr/>
      <dgm:t>
        <a:bodyPr/>
        <a:lstStyle/>
        <a:p>
          <a:endParaRPr lang="ru-RU">
            <a:latin typeface="Times New Roman" panose="02020603050405020304" pitchFamily="18" charset="0"/>
            <a:cs typeface="Times New Roman" panose="02020603050405020304" pitchFamily="18" charset="0"/>
          </a:endParaRPr>
        </a:p>
      </dgm:t>
    </dgm:pt>
    <dgm:pt modelId="{35694793-DDF3-4ECC-9AA3-AC178B8D026F}" type="sibTrans" cxnId="{C6FEAE20-8BA5-48CC-BD38-7150DFBE6AEC}">
      <dgm:prSet/>
      <dgm:spPr/>
      <dgm:t>
        <a:bodyPr/>
        <a:lstStyle/>
        <a:p>
          <a:endParaRPr lang="ru-RU">
            <a:latin typeface="Times New Roman" panose="02020603050405020304" pitchFamily="18" charset="0"/>
            <a:cs typeface="Times New Roman" panose="02020603050405020304" pitchFamily="18" charset="0"/>
          </a:endParaRPr>
        </a:p>
      </dgm:t>
    </dgm:pt>
    <dgm:pt modelId="{89E09F27-5F73-400B-AE18-4421B9895F64}">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2019 план</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16B02458-69C3-4316-A805-FC6C92C26552}" type="parTrans" cxnId="{A87D5022-47CD-4FFB-9BAD-37B8F3D26BB3}">
      <dgm:prSet/>
      <dgm:spPr/>
      <dgm:t>
        <a:bodyPr/>
        <a:lstStyle/>
        <a:p>
          <a:endParaRPr lang="ru-RU">
            <a:latin typeface="Times New Roman" panose="02020603050405020304" pitchFamily="18" charset="0"/>
            <a:cs typeface="Times New Roman" panose="02020603050405020304" pitchFamily="18" charset="0"/>
          </a:endParaRPr>
        </a:p>
      </dgm:t>
    </dgm:pt>
    <dgm:pt modelId="{FA1CF671-CE5A-43BE-A489-E153F0F8811C}" type="sibTrans" cxnId="{A87D5022-47CD-4FFB-9BAD-37B8F3D26BB3}">
      <dgm:prSet/>
      <dgm:spPr/>
      <dgm:t>
        <a:bodyPr/>
        <a:lstStyle/>
        <a:p>
          <a:endParaRPr lang="ru-RU">
            <a:latin typeface="Times New Roman" panose="02020603050405020304" pitchFamily="18" charset="0"/>
            <a:cs typeface="Times New Roman" panose="02020603050405020304" pitchFamily="18" charset="0"/>
          </a:endParaRPr>
        </a:p>
      </dgm:t>
    </dgm:pt>
    <dgm:pt modelId="{9E496AFB-5861-4A0B-A059-7AF344913280}">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2020 план</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6435703E-03C2-4EC2-8B8A-0AC2F1B8426B}" type="parTrans" cxnId="{23044D7B-7184-4077-9554-9305FEDD03E9}">
      <dgm:prSet/>
      <dgm:spPr/>
      <dgm:t>
        <a:bodyPr/>
        <a:lstStyle/>
        <a:p>
          <a:endParaRPr lang="ru-RU">
            <a:latin typeface="Times New Roman" panose="02020603050405020304" pitchFamily="18" charset="0"/>
            <a:cs typeface="Times New Roman" panose="02020603050405020304" pitchFamily="18" charset="0"/>
          </a:endParaRPr>
        </a:p>
      </dgm:t>
    </dgm:pt>
    <dgm:pt modelId="{7097F666-B696-4074-BF8E-24ADA840ED3B}" type="sibTrans" cxnId="{23044D7B-7184-4077-9554-9305FEDD03E9}">
      <dgm:prSet/>
      <dgm:spPr/>
      <dgm:t>
        <a:bodyPr/>
        <a:lstStyle/>
        <a:p>
          <a:endParaRPr lang="ru-RU">
            <a:latin typeface="Times New Roman" panose="02020603050405020304" pitchFamily="18" charset="0"/>
            <a:cs typeface="Times New Roman" panose="02020603050405020304" pitchFamily="18" charset="0"/>
          </a:endParaRPr>
        </a:p>
      </dgm:t>
    </dgm:pt>
    <dgm:pt modelId="{C9C8B06B-C833-4D4A-8595-4BF5AEB204E9}">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97</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4028F24-BEA5-47F9-87C0-7BDFCA43F3CF}" type="parTrans" cxnId="{6097BCC7-A1B5-404F-B699-13105664B528}">
      <dgm:prSet/>
      <dgm:spPr/>
      <dgm:t>
        <a:bodyPr/>
        <a:lstStyle/>
        <a:p>
          <a:endParaRPr lang="ru-RU">
            <a:latin typeface="Times New Roman" panose="02020603050405020304" pitchFamily="18" charset="0"/>
            <a:cs typeface="Times New Roman" panose="02020603050405020304" pitchFamily="18" charset="0"/>
          </a:endParaRPr>
        </a:p>
      </dgm:t>
    </dgm:pt>
    <dgm:pt modelId="{42D8C6A1-5C03-413A-99EF-223F18F536EB}" type="sibTrans" cxnId="{6097BCC7-A1B5-404F-B699-13105664B528}">
      <dgm:prSet/>
      <dgm:spPr/>
      <dgm:t>
        <a:bodyPr/>
        <a:lstStyle/>
        <a:p>
          <a:endParaRPr lang="ru-RU">
            <a:latin typeface="Times New Roman" panose="02020603050405020304" pitchFamily="18" charset="0"/>
            <a:cs typeface="Times New Roman" panose="02020603050405020304" pitchFamily="18" charset="0"/>
          </a:endParaRPr>
        </a:p>
      </dgm:t>
    </dgm:pt>
    <dgm:pt modelId="{66E38241-E965-439E-997F-74C14C213F23}">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82</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609CD11E-CAF4-4D39-A7D8-415A69AFCAA7}" type="parTrans" cxnId="{44D2D85A-6F4C-4ABC-8C2D-B28977898080}">
      <dgm:prSet/>
      <dgm:spPr/>
      <dgm:t>
        <a:bodyPr/>
        <a:lstStyle/>
        <a:p>
          <a:endParaRPr lang="ru-RU">
            <a:latin typeface="Times New Roman" panose="02020603050405020304" pitchFamily="18" charset="0"/>
            <a:cs typeface="Times New Roman" panose="02020603050405020304" pitchFamily="18" charset="0"/>
          </a:endParaRPr>
        </a:p>
      </dgm:t>
    </dgm:pt>
    <dgm:pt modelId="{4CC6C1EC-DF57-4C81-9B03-3A17304C52E6}" type="sibTrans" cxnId="{44D2D85A-6F4C-4ABC-8C2D-B28977898080}">
      <dgm:prSet/>
      <dgm:spPr/>
      <dgm:t>
        <a:bodyPr/>
        <a:lstStyle/>
        <a:p>
          <a:endParaRPr lang="ru-RU">
            <a:latin typeface="Times New Roman" panose="02020603050405020304" pitchFamily="18" charset="0"/>
            <a:cs typeface="Times New Roman" panose="02020603050405020304" pitchFamily="18" charset="0"/>
          </a:endParaRPr>
        </a:p>
      </dgm:t>
    </dgm:pt>
    <dgm:pt modelId="{D1936ACF-1E69-4953-BA37-9ADE2EF12E41}">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75</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A530724B-D4A2-46C1-8717-7F7FB05E23A3}" type="parTrans" cxnId="{9D786EF0-2F4F-40F5-8C60-398E9181FD35}">
      <dgm:prSet/>
      <dgm:spPr/>
      <dgm:t>
        <a:bodyPr/>
        <a:lstStyle/>
        <a:p>
          <a:endParaRPr lang="ru-RU">
            <a:latin typeface="Times New Roman" panose="02020603050405020304" pitchFamily="18" charset="0"/>
            <a:cs typeface="Times New Roman" panose="02020603050405020304" pitchFamily="18" charset="0"/>
          </a:endParaRPr>
        </a:p>
      </dgm:t>
    </dgm:pt>
    <dgm:pt modelId="{7319F631-09B1-48CB-BAF7-8445C5AC1618}" type="sibTrans" cxnId="{9D786EF0-2F4F-40F5-8C60-398E9181FD35}">
      <dgm:prSet/>
      <dgm:spPr/>
      <dgm:t>
        <a:bodyPr/>
        <a:lstStyle/>
        <a:p>
          <a:endParaRPr lang="ru-RU">
            <a:latin typeface="Times New Roman" panose="02020603050405020304" pitchFamily="18" charset="0"/>
            <a:cs typeface="Times New Roman" panose="02020603050405020304" pitchFamily="18" charset="0"/>
          </a:endParaRPr>
        </a:p>
      </dgm:t>
    </dgm:pt>
    <dgm:pt modelId="{4E5A1869-57DF-4BD2-89F2-0FF412DDC036}">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51,7</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2DD1E431-BE19-4798-89F6-2A2AA8604FD1}" type="parTrans" cxnId="{563B7135-C296-437E-86BC-71C9BF75CBD3}">
      <dgm:prSet/>
      <dgm:spPr/>
      <dgm:t>
        <a:bodyPr/>
        <a:lstStyle/>
        <a:p>
          <a:endParaRPr lang="ru-RU">
            <a:latin typeface="Times New Roman" panose="02020603050405020304" pitchFamily="18" charset="0"/>
            <a:cs typeface="Times New Roman" panose="02020603050405020304" pitchFamily="18" charset="0"/>
          </a:endParaRPr>
        </a:p>
      </dgm:t>
    </dgm:pt>
    <dgm:pt modelId="{1FD46F6E-8EE6-451E-A6B4-3FA6056BD416}" type="sibTrans" cxnId="{563B7135-C296-437E-86BC-71C9BF75CBD3}">
      <dgm:prSet/>
      <dgm:spPr/>
      <dgm:t>
        <a:bodyPr/>
        <a:lstStyle/>
        <a:p>
          <a:endParaRPr lang="ru-RU">
            <a:latin typeface="Times New Roman" panose="02020603050405020304" pitchFamily="18" charset="0"/>
            <a:cs typeface="Times New Roman" panose="02020603050405020304" pitchFamily="18" charset="0"/>
          </a:endParaRPr>
        </a:p>
      </dgm:t>
    </dgm:pt>
    <dgm:pt modelId="{F0AF63A1-E6C3-48D7-BA15-2982A4DC912D}">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1 110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DFC5A12C-CC91-4A63-8252-41799CA3AEAA}" type="parTrans" cxnId="{2E3A4B0A-C6F1-498B-A616-AF6C3935B080}">
      <dgm:prSet/>
      <dgm:spPr/>
      <dgm:t>
        <a:bodyPr/>
        <a:lstStyle/>
        <a:p>
          <a:endParaRPr lang="ru-RU">
            <a:latin typeface="Times New Roman" panose="02020603050405020304" pitchFamily="18" charset="0"/>
            <a:cs typeface="Times New Roman" panose="02020603050405020304" pitchFamily="18" charset="0"/>
          </a:endParaRPr>
        </a:p>
      </dgm:t>
    </dgm:pt>
    <dgm:pt modelId="{EA539CAD-DFF5-47A4-8411-B337C730B6B2}" type="sibTrans" cxnId="{2E3A4B0A-C6F1-498B-A616-AF6C3935B080}">
      <dgm:prSet/>
      <dgm:spPr/>
      <dgm:t>
        <a:bodyPr/>
        <a:lstStyle/>
        <a:p>
          <a:endParaRPr lang="ru-RU">
            <a:latin typeface="Times New Roman" panose="02020603050405020304" pitchFamily="18" charset="0"/>
            <a:cs typeface="Times New Roman" panose="02020603050405020304" pitchFamily="18" charset="0"/>
          </a:endParaRPr>
        </a:p>
      </dgm:t>
    </dgm:pt>
    <dgm:pt modelId="{8EC1F942-64B7-4407-8F49-B1183D54A886}">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500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E04DD0A5-B7E8-4C3D-BB6D-64003A10B98C}" type="parTrans" cxnId="{8A336B02-824A-4870-A5AB-F675FD21E054}">
      <dgm:prSet/>
      <dgm:spPr/>
      <dgm:t>
        <a:bodyPr/>
        <a:lstStyle/>
        <a:p>
          <a:endParaRPr lang="ru-RU">
            <a:latin typeface="Times New Roman" panose="02020603050405020304" pitchFamily="18" charset="0"/>
            <a:cs typeface="Times New Roman" panose="02020603050405020304" pitchFamily="18" charset="0"/>
          </a:endParaRPr>
        </a:p>
      </dgm:t>
    </dgm:pt>
    <dgm:pt modelId="{20EF07A7-0904-4C91-B9DD-C227E82D20B1}" type="sibTrans" cxnId="{8A336B02-824A-4870-A5AB-F675FD21E054}">
      <dgm:prSet/>
      <dgm:spPr/>
      <dgm:t>
        <a:bodyPr/>
        <a:lstStyle/>
        <a:p>
          <a:endParaRPr lang="ru-RU">
            <a:latin typeface="Times New Roman" panose="02020603050405020304" pitchFamily="18" charset="0"/>
            <a:cs typeface="Times New Roman" panose="02020603050405020304" pitchFamily="18" charset="0"/>
          </a:endParaRPr>
        </a:p>
      </dgm:t>
    </dgm:pt>
    <dgm:pt modelId="{C60BD95D-8BE5-42EC-AF9D-D22E07852892}">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99</a:t>
          </a:r>
        </a:p>
      </dgm:t>
    </dgm:pt>
    <dgm:pt modelId="{8DBEE901-4D78-4181-A6DB-04DBE5AFC449}" type="parTrans" cxnId="{D0FADE0F-F15B-45EB-BE1E-1190009A8ABD}">
      <dgm:prSet/>
      <dgm:spPr/>
      <dgm:t>
        <a:bodyPr/>
        <a:lstStyle/>
        <a:p>
          <a:endParaRPr lang="ru-RU">
            <a:latin typeface="Times New Roman" panose="02020603050405020304" pitchFamily="18" charset="0"/>
            <a:cs typeface="Times New Roman" panose="02020603050405020304" pitchFamily="18" charset="0"/>
          </a:endParaRPr>
        </a:p>
      </dgm:t>
    </dgm:pt>
    <dgm:pt modelId="{571AFEDE-AA12-4634-A6F3-33BC4E236E19}" type="sibTrans" cxnId="{D0FADE0F-F15B-45EB-BE1E-1190009A8ABD}">
      <dgm:prSet/>
      <dgm:spPr/>
      <dgm:t>
        <a:bodyPr/>
        <a:lstStyle/>
        <a:p>
          <a:endParaRPr lang="ru-RU">
            <a:latin typeface="Times New Roman" panose="02020603050405020304" pitchFamily="18" charset="0"/>
            <a:cs typeface="Times New Roman" panose="02020603050405020304" pitchFamily="18" charset="0"/>
          </a:endParaRPr>
        </a:p>
      </dgm:t>
    </dgm:pt>
    <dgm:pt modelId="{D5544F4D-4FD2-41EE-A356-ABCAA534BCB5}">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84</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BED13ABC-6FE3-4A0F-B363-3797DF01D994}" type="parTrans" cxnId="{BED1357D-2A03-4DBB-AF19-4EA3D0997E32}">
      <dgm:prSet/>
      <dgm:spPr/>
      <dgm:t>
        <a:bodyPr/>
        <a:lstStyle/>
        <a:p>
          <a:endParaRPr lang="ru-RU">
            <a:latin typeface="Times New Roman" panose="02020603050405020304" pitchFamily="18" charset="0"/>
            <a:cs typeface="Times New Roman" panose="02020603050405020304" pitchFamily="18" charset="0"/>
          </a:endParaRPr>
        </a:p>
      </dgm:t>
    </dgm:pt>
    <dgm:pt modelId="{D6C0D10C-0A55-4B4C-95CA-342CC713B4EA}" type="sibTrans" cxnId="{BED1357D-2A03-4DBB-AF19-4EA3D0997E32}">
      <dgm:prSet/>
      <dgm:spPr/>
      <dgm:t>
        <a:bodyPr/>
        <a:lstStyle/>
        <a:p>
          <a:endParaRPr lang="ru-RU">
            <a:latin typeface="Times New Roman" panose="02020603050405020304" pitchFamily="18" charset="0"/>
            <a:cs typeface="Times New Roman" panose="02020603050405020304" pitchFamily="18" charset="0"/>
          </a:endParaRPr>
        </a:p>
      </dgm:t>
    </dgm:pt>
    <dgm:pt modelId="{187C542A-BCFC-4BBB-8DCA-67690BE3FD29}">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75,4</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DE6EB8F-E86E-468D-9E31-3BEF22539EFA}" type="parTrans" cxnId="{A7625AB6-5CA8-4543-AFDF-3445626B95A7}">
      <dgm:prSet/>
      <dgm:spPr/>
      <dgm:t>
        <a:bodyPr/>
        <a:lstStyle/>
        <a:p>
          <a:endParaRPr lang="ru-RU">
            <a:latin typeface="Times New Roman" panose="02020603050405020304" pitchFamily="18" charset="0"/>
            <a:cs typeface="Times New Roman" panose="02020603050405020304" pitchFamily="18" charset="0"/>
          </a:endParaRPr>
        </a:p>
      </dgm:t>
    </dgm:pt>
    <dgm:pt modelId="{FA166069-510E-430D-ABBE-E1A2B09558CE}" type="sibTrans" cxnId="{A7625AB6-5CA8-4543-AFDF-3445626B95A7}">
      <dgm:prSet/>
      <dgm:spPr/>
      <dgm:t>
        <a:bodyPr/>
        <a:lstStyle/>
        <a:p>
          <a:endParaRPr lang="ru-RU">
            <a:latin typeface="Times New Roman" panose="02020603050405020304" pitchFamily="18" charset="0"/>
            <a:cs typeface="Times New Roman" panose="02020603050405020304" pitchFamily="18" charset="0"/>
          </a:endParaRPr>
        </a:p>
      </dgm:t>
    </dgm:pt>
    <dgm:pt modelId="{593C7C55-813E-4059-B734-EC61CD9C5CBC}">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51,1</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7E9BED5-376D-4206-BC0B-A2BF002C0A67}" type="parTrans" cxnId="{08064794-7D33-4B3D-98EC-4C2F3CAB8822}">
      <dgm:prSet/>
      <dgm:spPr/>
      <dgm:t>
        <a:bodyPr/>
        <a:lstStyle/>
        <a:p>
          <a:endParaRPr lang="ru-RU">
            <a:latin typeface="Times New Roman" panose="02020603050405020304" pitchFamily="18" charset="0"/>
            <a:cs typeface="Times New Roman" panose="02020603050405020304" pitchFamily="18" charset="0"/>
          </a:endParaRPr>
        </a:p>
      </dgm:t>
    </dgm:pt>
    <dgm:pt modelId="{0D884A66-EF39-4789-A63B-3A3CBEB15D6A}" type="sibTrans" cxnId="{08064794-7D33-4B3D-98EC-4C2F3CAB8822}">
      <dgm:prSet/>
      <dgm:spPr/>
      <dgm:t>
        <a:bodyPr/>
        <a:lstStyle/>
        <a:p>
          <a:endParaRPr lang="ru-RU">
            <a:latin typeface="Times New Roman" panose="02020603050405020304" pitchFamily="18" charset="0"/>
            <a:cs typeface="Times New Roman" panose="02020603050405020304" pitchFamily="18" charset="0"/>
          </a:endParaRPr>
        </a:p>
      </dgm:t>
    </dgm:pt>
    <dgm:pt modelId="{9E15771F-F540-4F32-ACD6-56CFD707E80B}">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1 110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E70BBB04-FC5B-4B12-959F-7F02FDB52BBE}" type="parTrans" cxnId="{9A5E90C4-6511-4923-BB87-9C452263074C}">
      <dgm:prSet/>
      <dgm:spPr/>
      <dgm:t>
        <a:bodyPr/>
        <a:lstStyle/>
        <a:p>
          <a:endParaRPr lang="ru-RU">
            <a:latin typeface="Times New Roman" panose="02020603050405020304" pitchFamily="18" charset="0"/>
            <a:cs typeface="Times New Roman" panose="02020603050405020304" pitchFamily="18" charset="0"/>
          </a:endParaRPr>
        </a:p>
      </dgm:t>
    </dgm:pt>
    <dgm:pt modelId="{EC763716-B14D-403A-A4A7-216861E00C47}" type="sibTrans" cxnId="{9A5E90C4-6511-4923-BB87-9C452263074C}">
      <dgm:prSet/>
      <dgm:spPr/>
      <dgm:t>
        <a:bodyPr/>
        <a:lstStyle/>
        <a:p>
          <a:endParaRPr lang="ru-RU">
            <a:latin typeface="Times New Roman" panose="02020603050405020304" pitchFamily="18" charset="0"/>
            <a:cs typeface="Times New Roman" panose="02020603050405020304" pitchFamily="18" charset="0"/>
          </a:endParaRPr>
        </a:p>
      </dgm:t>
    </dgm:pt>
    <dgm:pt modelId="{20671797-DAB3-483D-81A6-EB33F8E5D325}">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490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917A2FC-0EC7-4FB8-B415-CD8FE3AAD307}" type="parTrans" cxnId="{90D57730-3A4C-47CA-BBD0-42D8464C56FD}">
      <dgm:prSet/>
      <dgm:spPr/>
      <dgm:t>
        <a:bodyPr/>
        <a:lstStyle/>
        <a:p>
          <a:endParaRPr lang="ru-RU">
            <a:latin typeface="Times New Roman" panose="02020603050405020304" pitchFamily="18" charset="0"/>
            <a:cs typeface="Times New Roman" panose="02020603050405020304" pitchFamily="18" charset="0"/>
          </a:endParaRPr>
        </a:p>
      </dgm:t>
    </dgm:pt>
    <dgm:pt modelId="{9DA74383-E61F-415F-8262-DF5C37B5A3CC}" type="sibTrans" cxnId="{90D57730-3A4C-47CA-BBD0-42D8464C56FD}">
      <dgm:prSet/>
      <dgm:spPr/>
      <dgm:t>
        <a:bodyPr/>
        <a:lstStyle/>
        <a:p>
          <a:endParaRPr lang="ru-RU">
            <a:latin typeface="Times New Roman" panose="02020603050405020304" pitchFamily="18" charset="0"/>
            <a:cs typeface="Times New Roman" panose="02020603050405020304" pitchFamily="18" charset="0"/>
          </a:endParaRPr>
        </a:p>
      </dgm:t>
    </dgm:pt>
    <dgm:pt modelId="{25C69CC8-098D-44A3-878A-5E3FEF1E9C10}">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28799DE6-79A2-4C3E-B141-55C8FB729A4A}" type="parTrans" cxnId="{7EAEC371-553E-4E9D-A4CC-83A632C1A866}">
      <dgm:prSet/>
      <dgm:spPr/>
      <dgm:t>
        <a:bodyPr/>
        <a:lstStyle/>
        <a:p>
          <a:endParaRPr lang="ru-RU">
            <a:latin typeface="Times New Roman" panose="02020603050405020304" pitchFamily="18" charset="0"/>
            <a:cs typeface="Times New Roman" panose="02020603050405020304" pitchFamily="18" charset="0"/>
          </a:endParaRPr>
        </a:p>
      </dgm:t>
    </dgm:pt>
    <dgm:pt modelId="{41B933A1-9AB0-4413-9012-F89B9C70741E}" type="sibTrans" cxnId="{7EAEC371-553E-4E9D-A4CC-83A632C1A866}">
      <dgm:prSet/>
      <dgm:spPr/>
      <dgm:t>
        <a:bodyPr/>
        <a:lstStyle/>
        <a:p>
          <a:endParaRPr lang="ru-RU">
            <a:latin typeface="Times New Roman" panose="02020603050405020304" pitchFamily="18" charset="0"/>
            <a:cs typeface="Times New Roman" panose="02020603050405020304" pitchFamily="18" charset="0"/>
          </a:endParaRPr>
        </a:p>
      </dgm:t>
    </dgm:pt>
    <dgm:pt modelId="{BDDF592B-1C58-40EE-9108-0DC798BB2F08}">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86</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B756F4C0-E80B-4D51-98DD-9ED456BC9850}" type="parTrans" cxnId="{BCC1FE31-0246-43DC-9367-3E68D1580877}">
      <dgm:prSet/>
      <dgm:spPr/>
      <dgm:t>
        <a:bodyPr/>
        <a:lstStyle/>
        <a:p>
          <a:endParaRPr lang="ru-RU">
            <a:latin typeface="Times New Roman" panose="02020603050405020304" pitchFamily="18" charset="0"/>
            <a:cs typeface="Times New Roman" panose="02020603050405020304" pitchFamily="18" charset="0"/>
          </a:endParaRPr>
        </a:p>
      </dgm:t>
    </dgm:pt>
    <dgm:pt modelId="{A8539F8F-5449-4F69-9D5B-CD73E9384FB2}" type="sibTrans" cxnId="{BCC1FE31-0246-43DC-9367-3E68D1580877}">
      <dgm:prSet/>
      <dgm:spPr/>
      <dgm:t>
        <a:bodyPr/>
        <a:lstStyle/>
        <a:p>
          <a:endParaRPr lang="ru-RU">
            <a:latin typeface="Times New Roman" panose="02020603050405020304" pitchFamily="18" charset="0"/>
            <a:cs typeface="Times New Roman" panose="02020603050405020304" pitchFamily="18" charset="0"/>
          </a:endParaRPr>
        </a:p>
      </dgm:t>
    </dgm:pt>
    <dgm:pt modelId="{1B20A584-E8E7-451F-84AF-E95BD5B40EA1}">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76</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7E48482B-E88A-45F7-BC59-A70F71B3034D}" type="parTrans" cxnId="{DF667443-0DAC-4B0C-935A-F0465B69CBFB}">
      <dgm:prSet/>
      <dgm:spPr/>
      <dgm:t>
        <a:bodyPr/>
        <a:lstStyle/>
        <a:p>
          <a:endParaRPr lang="ru-RU">
            <a:latin typeface="Times New Roman" panose="02020603050405020304" pitchFamily="18" charset="0"/>
            <a:cs typeface="Times New Roman" panose="02020603050405020304" pitchFamily="18" charset="0"/>
          </a:endParaRPr>
        </a:p>
      </dgm:t>
    </dgm:pt>
    <dgm:pt modelId="{1F3B44A3-41F0-4FE2-8FE9-2EEC4DC3DA9C}" type="sibTrans" cxnId="{DF667443-0DAC-4B0C-935A-F0465B69CBFB}">
      <dgm:prSet/>
      <dgm:spPr/>
      <dgm:t>
        <a:bodyPr/>
        <a:lstStyle/>
        <a:p>
          <a:endParaRPr lang="ru-RU">
            <a:latin typeface="Times New Roman" panose="02020603050405020304" pitchFamily="18" charset="0"/>
            <a:cs typeface="Times New Roman" panose="02020603050405020304" pitchFamily="18" charset="0"/>
          </a:endParaRPr>
        </a:p>
      </dgm:t>
    </dgm:pt>
    <dgm:pt modelId="{DF86BB99-07F8-490F-B6E9-4F22F5A8A955}">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52,5</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C985FE44-C5E5-4D58-805E-13170B646D27}" type="parTrans" cxnId="{E90B9AD5-6B9D-460A-B8D4-0169929EE8C4}">
      <dgm:prSet/>
      <dgm:spPr/>
      <dgm:t>
        <a:bodyPr/>
        <a:lstStyle/>
        <a:p>
          <a:endParaRPr lang="ru-RU">
            <a:latin typeface="Times New Roman" panose="02020603050405020304" pitchFamily="18" charset="0"/>
            <a:cs typeface="Times New Roman" panose="02020603050405020304" pitchFamily="18" charset="0"/>
          </a:endParaRPr>
        </a:p>
      </dgm:t>
    </dgm:pt>
    <dgm:pt modelId="{38C2B751-10AB-424B-8533-370958D28C0F}" type="sibTrans" cxnId="{E90B9AD5-6B9D-460A-B8D4-0169929EE8C4}">
      <dgm:prSet/>
      <dgm:spPr/>
      <dgm:t>
        <a:bodyPr/>
        <a:lstStyle/>
        <a:p>
          <a:endParaRPr lang="ru-RU">
            <a:latin typeface="Times New Roman" panose="02020603050405020304" pitchFamily="18" charset="0"/>
            <a:cs typeface="Times New Roman" panose="02020603050405020304" pitchFamily="18" charset="0"/>
          </a:endParaRPr>
        </a:p>
      </dgm:t>
    </dgm:pt>
    <dgm:pt modelId="{04C3AC0E-965B-48C1-827A-5D93B22D2057}">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1090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0CE8D822-733A-4BA8-B539-C3F84FDFC933}" type="parTrans" cxnId="{F48F33E0-C1C5-4342-8DCC-7C57E3E3B48C}">
      <dgm:prSet/>
      <dgm:spPr/>
      <dgm:t>
        <a:bodyPr/>
        <a:lstStyle/>
        <a:p>
          <a:endParaRPr lang="ru-RU">
            <a:latin typeface="Times New Roman" panose="02020603050405020304" pitchFamily="18" charset="0"/>
            <a:cs typeface="Times New Roman" panose="02020603050405020304" pitchFamily="18" charset="0"/>
          </a:endParaRPr>
        </a:p>
      </dgm:t>
    </dgm:pt>
    <dgm:pt modelId="{1AF301AF-4DFB-4C78-9067-8B4C4FDC04D9}" type="sibTrans" cxnId="{F48F33E0-C1C5-4342-8DCC-7C57E3E3B48C}">
      <dgm:prSet/>
      <dgm:spPr/>
      <dgm:t>
        <a:bodyPr/>
        <a:lstStyle/>
        <a:p>
          <a:endParaRPr lang="ru-RU">
            <a:latin typeface="Times New Roman" panose="02020603050405020304" pitchFamily="18" charset="0"/>
            <a:cs typeface="Times New Roman" panose="02020603050405020304" pitchFamily="18" charset="0"/>
          </a:endParaRPr>
        </a:p>
      </dgm:t>
    </dgm:pt>
    <dgm:pt modelId="{FD657B6D-8ACE-4CCE-A7E1-4A6249E61467}">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480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900F6249-A425-4874-AD40-878D59EB5E1E}" type="parTrans" cxnId="{369C14D0-D141-47E5-B8C5-F9D42F2C1451}">
      <dgm:prSet/>
      <dgm:spPr/>
      <dgm:t>
        <a:bodyPr/>
        <a:lstStyle/>
        <a:p>
          <a:endParaRPr lang="ru-RU">
            <a:latin typeface="Times New Roman" panose="02020603050405020304" pitchFamily="18" charset="0"/>
            <a:cs typeface="Times New Roman" panose="02020603050405020304" pitchFamily="18" charset="0"/>
          </a:endParaRPr>
        </a:p>
      </dgm:t>
    </dgm:pt>
    <dgm:pt modelId="{7EAD3F99-24A3-44B5-8758-2E6EAE874C53}" type="sibTrans" cxnId="{369C14D0-D141-47E5-B8C5-F9D42F2C1451}">
      <dgm:prSet/>
      <dgm:spPr/>
      <dgm:t>
        <a:bodyPr/>
        <a:lstStyle/>
        <a:p>
          <a:endParaRPr lang="ru-RU">
            <a:latin typeface="Times New Roman" panose="02020603050405020304" pitchFamily="18" charset="0"/>
            <a:cs typeface="Times New Roman" panose="02020603050405020304" pitchFamily="18" charset="0"/>
          </a:endParaRPr>
        </a:p>
      </dgm:t>
    </dgm:pt>
    <dgm:pt modelId="{25DDEEC2-9BA5-4367-BB24-33CAA47BBC09}" type="pres">
      <dgm:prSet presAssocID="{CE075476-E9CA-4A59-A127-31223E8D37A1}" presName="Name0" presStyleCnt="0">
        <dgm:presLayoutVars>
          <dgm:chPref val="1"/>
          <dgm:dir/>
          <dgm:animOne val="branch"/>
          <dgm:animLvl val="lvl"/>
          <dgm:resizeHandles/>
        </dgm:presLayoutVars>
      </dgm:prSet>
      <dgm:spPr/>
      <dgm:t>
        <a:bodyPr/>
        <a:lstStyle/>
        <a:p>
          <a:endParaRPr lang="ru-RU"/>
        </a:p>
      </dgm:t>
    </dgm:pt>
    <dgm:pt modelId="{87933F1B-038B-4A5D-83E8-61DBF60EC4B3}" type="pres">
      <dgm:prSet presAssocID="{946393D2-3BB5-4D19-BAF6-84B7339845C4}" presName="vertOne" presStyleCnt="0"/>
      <dgm:spPr/>
      <dgm:t>
        <a:bodyPr/>
        <a:lstStyle/>
        <a:p>
          <a:endParaRPr lang="ru-RU"/>
        </a:p>
      </dgm:t>
    </dgm:pt>
    <dgm:pt modelId="{9DF12F5D-797B-4C71-93F7-7C835BFF7982}" type="pres">
      <dgm:prSet presAssocID="{946393D2-3BB5-4D19-BAF6-84B7339845C4}" presName="txOne" presStyleLbl="node0" presStyleIdx="0" presStyleCnt="1">
        <dgm:presLayoutVars>
          <dgm:chPref val="3"/>
        </dgm:presLayoutVars>
      </dgm:prSet>
      <dgm:spPr/>
      <dgm:t>
        <a:bodyPr/>
        <a:lstStyle/>
        <a:p>
          <a:endParaRPr lang="ru-RU"/>
        </a:p>
      </dgm:t>
    </dgm:pt>
    <dgm:pt modelId="{BB51C614-670C-40C7-BCBD-B3150FB090FB}" type="pres">
      <dgm:prSet presAssocID="{946393D2-3BB5-4D19-BAF6-84B7339845C4}" presName="parTransOne" presStyleCnt="0"/>
      <dgm:spPr/>
      <dgm:t>
        <a:bodyPr/>
        <a:lstStyle/>
        <a:p>
          <a:endParaRPr lang="ru-RU"/>
        </a:p>
      </dgm:t>
    </dgm:pt>
    <dgm:pt modelId="{B74154C5-AFFE-498C-8E4C-911D7456AC97}" type="pres">
      <dgm:prSet presAssocID="{946393D2-3BB5-4D19-BAF6-84B7339845C4}" presName="horzOne" presStyleCnt="0"/>
      <dgm:spPr/>
      <dgm:t>
        <a:bodyPr/>
        <a:lstStyle/>
        <a:p>
          <a:endParaRPr lang="ru-RU"/>
        </a:p>
      </dgm:t>
    </dgm:pt>
    <dgm:pt modelId="{AA6E5317-C9D5-49D6-9218-04A9A8CDF9E8}" type="pres">
      <dgm:prSet presAssocID="{5A6BA2F8-AB86-4FEA-9FCE-F9FA52A7F9A0}" presName="vertTwo" presStyleCnt="0"/>
      <dgm:spPr/>
      <dgm:t>
        <a:bodyPr/>
        <a:lstStyle/>
        <a:p>
          <a:endParaRPr lang="ru-RU"/>
        </a:p>
      </dgm:t>
    </dgm:pt>
    <dgm:pt modelId="{EFD09625-1EEB-463A-9D51-52F09A5E039B}" type="pres">
      <dgm:prSet presAssocID="{5A6BA2F8-AB86-4FEA-9FCE-F9FA52A7F9A0}" presName="txTwo" presStyleLbl="node2" presStyleIdx="0" presStyleCnt="5">
        <dgm:presLayoutVars>
          <dgm:chPref val="3"/>
        </dgm:presLayoutVars>
      </dgm:prSet>
      <dgm:spPr/>
      <dgm:t>
        <a:bodyPr/>
        <a:lstStyle/>
        <a:p>
          <a:endParaRPr lang="ru-RU"/>
        </a:p>
      </dgm:t>
    </dgm:pt>
    <dgm:pt modelId="{D65A41FF-7035-4133-9240-517AEBC67369}" type="pres">
      <dgm:prSet presAssocID="{5A6BA2F8-AB86-4FEA-9FCE-F9FA52A7F9A0}" presName="parTransTwo" presStyleCnt="0"/>
      <dgm:spPr/>
      <dgm:t>
        <a:bodyPr/>
        <a:lstStyle/>
        <a:p>
          <a:endParaRPr lang="ru-RU"/>
        </a:p>
      </dgm:t>
    </dgm:pt>
    <dgm:pt modelId="{ED986375-36F5-4143-A5F0-85653599471E}" type="pres">
      <dgm:prSet presAssocID="{5A6BA2F8-AB86-4FEA-9FCE-F9FA52A7F9A0}" presName="horzTwo" presStyleCnt="0"/>
      <dgm:spPr/>
      <dgm:t>
        <a:bodyPr/>
        <a:lstStyle/>
        <a:p>
          <a:endParaRPr lang="ru-RU"/>
        </a:p>
      </dgm:t>
    </dgm:pt>
    <dgm:pt modelId="{72DE6149-9A73-4029-9C01-1DA1EF77D264}" type="pres">
      <dgm:prSet presAssocID="{F6F97186-B344-4193-9FE9-6DFB5403A289}" presName="vertThree" presStyleCnt="0"/>
      <dgm:spPr/>
    </dgm:pt>
    <dgm:pt modelId="{B7B68934-E179-4D36-8AD9-7637EF3F0019}" type="pres">
      <dgm:prSet presAssocID="{F6F97186-B344-4193-9FE9-6DFB5403A289}" presName="txThree" presStyleLbl="node3" presStyleIdx="0" presStyleCnt="5">
        <dgm:presLayoutVars>
          <dgm:chPref val="3"/>
        </dgm:presLayoutVars>
      </dgm:prSet>
      <dgm:spPr/>
      <dgm:t>
        <a:bodyPr/>
        <a:lstStyle/>
        <a:p>
          <a:endParaRPr lang="ru-RU"/>
        </a:p>
      </dgm:t>
    </dgm:pt>
    <dgm:pt modelId="{7E986455-5145-43D1-AB19-A5C822796874}" type="pres">
      <dgm:prSet presAssocID="{F6F97186-B344-4193-9FE9-6DFB5403A289}" presName="parTransThree" presStyleCnt="0"/>
      <dgm:spPr/>
    </dgm:pt>
    <dgm:pt modelId="{E4CD0B37-6C75-4A8F-946C-21E075E1E2CF}" type="pres">
      <dgm:prSet presAssocID="{F6F97186-B344-4193-9FE9-6DFB5403A289}" presName="horzThree" presStyleCnt="0"/>
      <dgm:spPr/>
    </dgm:pt>
    <dgm:pt modelId="{0149EBE6-AA59-4F78-AF18-137F8047AB47}" type="pres">
      <dgm:prSet presAssocID="{CD119780-6575-4106-AE5B-2CC6B48E5482}" presName="vertFour" presStyleCnt="0">
        <dgm:presLayoutVars>
          <dgm:chPref val="3"/>
        </dgm:presLayoutVars>
      </dgm:prSet>
      <dgm:spPr/>
      <dgm:t>
        <a:bodyPr/>
        <a:lstStyle/>
        <a:p>
          <a:endParaRPr lang="ru-RU"/>
        </a:p>
      </dgm:t>
    </dgm:pt>
    <dgm:pt modelId="{14BABD28-5047-47A3-A701-B7AFBBE28819}" type="pres">
      <dgm:prSet presAssocID="{CD119780-6575-4106-AE5B-2CC6B48E5482}" presName="txFour" presStyleLbl="node4" presStyleIdx="0" presStyleCnt="25">
        <dgm:presLayoutVars>
          <dgm:chPref val="3"/>
        </dgm:presLayoutVars>
      </dgm:prSet>
      <dgm:spPr/>
      <dgm:t>
        <a:bodyPr/>
        <a:lstStyle/>
        <a:p>
          <a:endParaRPr lang="ru-RU"/>
        </a:p>
      </dgm:t>
    </dgm:pt>
    <dgm:pt modelId="{3F489D25-51FA-4C91-9DDF-6BA1DB51256D}" type="pres">
      <dgm:prSet presAssocID="{CD119780-6575-4106-AE5B-2CC6B48E5482}" presName="parTransFour" presStyleCnt="0"/>
      <dgm:spPr/>
      <dgm:t>
        <a:bodyPr/>
        <a:lstStyle/>
        <a:p>
          <a:endParaRPr lang="ru-RU"/>
        </a:p>
      </dgm:t>
    </dgm:pt>
    <dgm:pt modelId="{D0D594F6-8533-4A50-8AE7-20755C3BFFA9}" type="pres">
      <dgm:prSet presAssocID="{CD119780-6575-4106-AE5B-2CC6B48E5482}" presName="horzFour" presStyleCnt="0"/>
      <dgm:spPr/>
      <dgm:t>
        <a:bodyPr/>
        <a:lstStyle/>
        <a:p>
          <a:endParaRPr lang="ru-RU"/>
        </a:p>
      </dgm:t>
    </dgm:pt>
    <dgm:pt modelId="{25C7D557-F0AE-4C4E-8B80-BC2468777DC6}" type="pres">
      <dgm:prSet presAssocID="{93520637-36B3-4AB9-B949-92D55141E733}" presName="vertFour" presStyleCnt="0">
        <dgm:presLayoutVars>
          <dgm:chPref val="3"/>
        </dgm:presLayoutVars>
      </dgm:prSet>
      <dgm:spPr/>
      <dgm:t>
        <a:bodyPr/>
        <a:lstStyle/>
        <a:p>
          <a:endParaRPr lang="ru-RU"/>
        </a:p>
      </dgm:t>
    </dgm:pt>
    <dgm:pt modelId="{8E7E2D4A-62E6-4A23-A5DD-552A63903B64}" type="pres">
      <dgm:prSet presAssocID="{93520637-36B3-4AB9-B949-92D55141E733}" presName="txFour" presStyleLbl="node4" presStyleIdx="1" presStyleCnt="25">
        <dgm:presLayoutVars>
          <dgm:chPref val="3"/>
        </dgm:presLayoutVars>
      </dgm:prSet>
      <dgm:spPr/>
      <dgm:t>
        <a:bodyPr/>
        <a:lstStyle/>
        <a:p>
          <a:endParaRPr lang="ru-RU"/>
        </a:p>
      </dgm:t>
    </dgm:pt>
    <dgm:pt modelId="{9B983630-5D09-45D7-92AD-109BAA43CF48}" type="pres">
      <dgm:prSet presAssocID="{93520637-36B3-4AB9-B949-92D55141E733}" presName="parTransFour" presStyleCnt="0"/>
      <dgm:spPr/>
      <dgm:t>
        <a:bodyPr/>
        <a:lstStyle/>
        <a:p>
          <a:endParaRPr lang="ru-RU"/>
        </a:p>
      </dgm:t>
    </dgm:pt>
    <dgm:pt modelId="{B338BAF6-59FE-4215-B697-18ED9B1E550D}" type="pres">
      <dgm:prSet presAssocID="{93520637-36B3-4AB9-B949-92D55141E733}" presName="horzFour" presStyleCnt="0"/>
      <dgm:spPr/>
      <dgm:t>
        <a:bodyPr/>
        <a:lstStyle/>
        <a:p>
          <a:endParaRPr lang="ru-RU"/>
        </a:p>
      </dgm:t>
    </dgm:pt>
    <dgm:pt modelId="{C2D8D153-FBF9-44C5-B447-F4BF501D8FA1}" type="pres">
      <dgm:prSet presAssocID="{44367D81-039C-4579-8E09-66CAF90F5041}" presName="vertFour" presStyleCnt="0">
        <dgm:presLayoutVars>
          <dgm:chPref val="3"/>
        </dgm:presLayoutVars>
      </dgm:prSet>
      <dgm:spPr/>
      <dgm:t>
        <a:bodyPr/>
        <a:lstStyle/>
        <a:p>
          <a:endParaRPr lang="ru-RU"/>
        </a:p>
      </dgm:t>
    </dgm:pt>
    <dgm:pt modelId="{085136A3-D02F-461C-B31C-FD1D69D16759}" type="pres">
      <dgm:prSet presAssocID="{44367D81-039C-4579-8E09-66CAF90F5041}" presName="txFour" presStyleLbl="node4" presStyleIdx="2" presStyleCnt="25">
        <dgm:presLayoutVars>
          <dgm:chPref val="3"/>
        </dgm:presLayoutVars>
      </dgm:prSet>
      <dgm:spPr/>
      <dgm:t>
        <a:bodyPr/>
        <a:lstStyle/>
        <a:p>
          <a:endParaRPr lang="ru-RU"/>
        </a:p>
      </dgm:t>
    </dgm:pt>
    <dgm:pt modelId="{DCA6CF81-D743-4AD3-A3A1-3DF9D9BFBC77}" type="pres">
      <dgm:prSet presAssocID="{44367D81-039C-4579-8E09-66CAF90F5041}" presName="parTransFour" presStyleCnt="0"/>
      <dgm:spPr/>
      <dgm:t>
        <a:bodyPr/>
        <a:lstStyle/>
        <a:p>
          <a:endParaRPr lang="ru-RU"/>
        </a:p>
      </dgm:t>
    </dgm:pt>
    <dgm:pt modelId="{8A9FECDA-0971-4926-9F35-6C36E65B14A9}" type="pres">
      <dgm:prSet presAssocID="{44367D81-039C-4579-8E09-66CAF90F5041}" presName="horzFour" presStyleCnt="0"/>
      <dgm:spPr/>
      <dgm:t>
        <a:bodyPr/>
        <a:lstStyle/>
        <a:p>
          <a:endParaRPr lang="ru-RU"/>
        </a:p>
      </dgm:t>
    </dgm:pt>
    <dgm:pt modelId="{4A1D7939-C139-4889-AA8A-C0FC12630CEE}" type="pres">
      <dgm:prSet presAssocID="{9C715FE5-31CA-4541-A958-D2C730C134E0}" presName="vertFour" presStyleCnt="0">
        <dgm:presLayoutVars>
          <dgm:chPref val="3"/>
        </dgm:presLayoutVars>
      </dgm:prSet>
      <dgm:spPr/>
      <dgm:t>
        <a:bodyPr/>
        <a:lstStyle/>
        <a:p>
          <a:endParaRPr lang="ru-RU"/>
        </a:p>
      </dgm:t>
    </dgm:pt>
    <dgm:pt modelId="{2BC9EB28-F68D-4321-836D-A642C2C0DAB1}" type="pres">
      <dgm:prSet presAssocID="{9C715FE5-31CA-4541-A958-D2C730C134E0}" presName="txFour" presStyleLbl="node4" presStyleIdx="3" presStyleCnt="25">
        <dgm:presLayoutVars>
          <dgm:chPref val="3"/>
        </dgm:presLayoutVars>
      </dgm:prSet>
      <dgm:spPr/>
      <dgm:t>
        <a:bodyPr/>
        <a:lstStyle/>
        <a:p>
          <a:endParaRPr lang="ru-RU"/>
        </a:p>
      </dgm:t>
    </dgm:pt>
    <dgm:pt modelId="{27FCCA56-038C-4613-B7B2-16CD590F385E}" type="pres">
      <dgm:prSet presAssocID="{9C715FE5-31CA-4541-A958-D2C730C134E0}" presName="parTransFour" presStyleCnt="0"/>
      <dgm:spPr/>
      <dgm:t>
        <a:bodyPr/>
        <a:lstStyle/>
        <a:p>
          <a:endParaRPr lang="ru-RU"/>
        </a:p>
      </dgm:t>
    </dgm:pt>
    <dgm:pt modelId="{7F93EC46-9C8D-4119-8F52-CCFA2BE3D856}" type="pres">
      <dgm:prSet presAssocID="{9C715FE5-31CA-4541-A958-D2C730C134E0}" presName="horzFour" presStyleCnt="0"/>
      <dgm:spPr/>
      <dgm:t>
        <a:bodyPr/>
        <a:lstStyle/>
        <a:p>
          <a:endParaRPr lang="ru-RU"/>
        </a:p>
      </dgm:t>
    </dgm:pt>
    <dgm:pt modelId="{57E5281D-099B-4146-8847-39F267019B93}" type="pres">
      <dgm:prSet presAssocID="{8536FD6B-8AD2-4A43-B337-6FD60B3FD4B2}" presName="vertFour" presStyleCnt="0">
        <dgm:presLayoutVars>
          <dgm:chPref val="3"/>
        </dgm:presLayoutVars>
      </dgm:prSet>
      <dgm:spPr/>
      <dgm:t>
        <a:bodyPr/>
        <a:lstStyle/>
        <a:p>
          <a:endParaRPr lang="ru-RU"/>
        </a:p>
      </dgm:t>
    </dgm:pt>
    <dgm:pt modelId="{85D767EC-FAE5-4312-B23F-9B41F2C6B7D7}" type="pres">
      <dgm:prSet presAssocID="{8536FD6B-8AD2-4A43-B337-6FD60B3FD4B2}" presName="txFour" presStyleLbl="node4" presStyleIdx="4" presStyleCnt="25" custLinFactNeighborX="1867" custLinFactNeighborY="72312">
        <dgm:presLayoutVars>
          <dgm:chPref val="3"/>
        </dgm:presLayoutVars>
      </dgm:prSet>
      <dgm:spPr/>
      <dgm:t>
        <a:bodyPr/>
        <a:lstStyle/>
        <a:p>
          <a:endParaRPr lang="ru-RU"/>
        </a:p>
      </dgm:t>
    </dgm:pt>
    <dgm:pt modelId="{E795CE46-C816-4100-AC67-9520DA742BDE}" type="pres">
      <dgm:prSet presAssocID="{8536FD6B-8AD2-4A43-B337-6FD60B3FD4B2}" presName="horzFour" presStyleCnt="0"/>
      <dgm:spPr/>
      <dgm:t>
        <a:bodyPr/>
        <a:lstStyle/>
        <a:p>
          <a:endParaRPr lang="ru-RU"/>
        </a:p>
      </dgm:t>
    </dgm:pt>
    <dgm:pt modelId="{694C6A3E-E1B4-4940-ABED-A0BE47161CCE}" type="pres">
      <dgm:prSet presAssocID="{C6F24F42-97B0-4B65-A4C6-FEB3AD0E1596}" presName="sibSpaceTwo" presStyleCnt="0"/>
      <dgm:spPr/>
      <dgm:t>
        <a:bodyPr/>
        <a:lstStyle/>
        <a:p>
          <a:endParaRPr lang="ru-RU"/>
        </a:p>
      </dgm:t>
    </dgm:pt>
    <dgm:pt modelId="{22BDFE06-8D1B-4C76-8FF0-2DABD4B35522}" type="pres">
      <dgm:prSet presAssocID="{7711325B-E859-44FE-8B41-57F9AFDCA54B}" presName="vertTwo" presStyleCnt="0"/>
      <dgm:spPr/>
      <dgm:t>
        <a:bodyPr/>
        <a:lstStyle/>
        <a:p>
          <a:endParaRPr lang="ru-RU"/>
        </a:p>
      </dgm:t>
    </dgm:pt>
    <dgm:pt modelId="{576C6983-4618-426C-8177-DEA9FE3AC4EB}" type="pres">
      <dgm:prSet presAssocID="{7711325B-E859-44FE-8B41-57F9AFDCA54B}" presName="txTwo" presStyleLbl="node2" presStyleIdx="1" presStyleCnt="5">
        <dgm:presLayoutVars>
          <dgm:chPref val="3"/>
        </dgm:presLayoutVars>
      </dgm:prSet>
      <dgm:spPr/>
      <dgm:t>
        <a:bodyPr/>
        <a:lstStyle/>
        <a:p>
          <a:endParaRPr lang="ru-RU"/>
        </a:p>
      </dgm:t>
    </dgm:pt>
    <dgm:pt modelId="{498D5BED-6816-45E0-A418-8DCFF49902AF}" type="pres">
      <dgm:prSet presAssocID="{7711325B-E859-44FE-8B41-57F9AFDCA54B}" presName="parTransTwo" presStyleCnt="0"/>
      <dgm:spPr/>
      <dgm:t>
        <a:bodyPr/>
        <a:lstStyle/>
        <a:p>
          <a:endParaRPr lang="ru-RU"/>
        </a:p>
      </dgm:t>
    </dgm:pt>
    <dgm:pt modelId="{508A389B-C0F5-43D4-BD46-7C9F058EB2F7}" type="pres">
      <dgm:prSet presAssocID="{7711325B-E859-44FE-8B41-57F9AFDCA54B}" presName="horzTwo" presStyleCnt="0"/>
      <dgm:spPr/>
      <dgm:t>
        <a:bodyPr/>
        <a:lstStyle/>
        <a:p>
          <a:endParaRPr lang="ru-RU"/>
        </a:p>
      </dgm:t>
    </dgm:pt>
    <dgm:pt modelId="{2E9427EC-521F-45BD-95BD-C2EA62236516}" type="pres">
      <dgm:prSet presAssocID="{A1BB5A2E-A45D-4F6A-B329-CD4782193917}" presName="vertThree" presStyleCnt="0"/>
      <dgm:spPr/>
    </dgm:pt>
    <dgm:pt modelId="{672DFC88-43F4-433B-9B7F-D5CE282279E3}" type="pres">
      <dgm:prSet presAssocID="{A1BB5A2E-A45D-4F6A-B329-CD4782193917}" presName="txThree" presStyleLbl="node3" presStyleIdx="1" presStyleCnt="5">
        <dgm:presLayoutVars>
          <dgm:chPref val="3"/>
        </dgm:presLayoutVars>
      </dgm:prSet>
      <dgm:spPr/>
      <dgm:t>
        <a:bodyPr/>
        <a:lstStyle/>
        <a:p>
          <a:endParaRPr lang="ru-RU"/>
        </a:p>
      </dgm:t>
    </dgm:pt>
    <dgm:pt modelId="{BCC873B0-A9FE-4F45-AD2E-ED28CA5DFD9A}" type="pres">
      <dgm:prSet presAssocID="{A1BB5A2E-A45D-4F6A-B329-CD4782193917}" presName="parTransThree" presStyleCnt="0"/>
      <dgm:spPr/>
    </dgm:pt>
    <dgm:pt modelId="{68FB6F70-C047-4E46-9E82-A09946504644}" type="pres">
      <dgm:prSet presAssocID="{A1BB5A2E-A45D-4F6A-B329-CD4782193917}" presName="horzThree" presStyleCnt="0"/>
      <dgm:spPr/>
    </dgm:pt>
    <dgm:pt modelId="{FF422C5A-2F9A-4C9D-854E-BFC785439DEC}" type="pres">
      <dgm:prSet presAssocID="{B34B6A16-5EF9-4B63-A5E4-12B190B34880}" presName="vertFour" presStyleCnt="0">
        <dgm:presLayoutVars>
          <dgm:chPref val="3"/>
        </dgm:presLayoutVars>
      </dgm:prSet>
      <dgm:spPr/>
      <dgm:t>
        <a:bodyPr/>
        <a:lstStyle/>
        <a:p>
          <a:endParaRPr lang="ru-RU"/>
        </a:p>
      </dgm:t>
    </dgm:pt>
    <dgm:pt modelId="{C586111C-58B6-40AF-8D8A-60EE680572BA}" type="pres">
      <dgm:prSet presAssocID="{B34B6A16-5EF9-4B63-A5E4-12B190B34880}" presName="txFour" presStyleLbl="node4" presStyleIdx="5" presStyleCnt="25">
        <dgm:presLayoutVars>
          <dgm:chPref val="3"/>
        </dgm:presLayoutVars>
      </dgm:prSet>
      <dgm:spPr/>
      <dgm:t>
        <a:bodyPr/>
        <a:lstStyle/>
        <a:p>
          <a:endParaRPr lang="ru-RU"/>
        </a:p>
      </dgm:t>
    </dgm:pt>
    <dgm:pt modelId="{A0E0AB26-1DEA-4D08-AD62-8A7E0816A59C}" type="pres">
      <dgm:prSet presAssocID="{B34B6A16-5EF9-4B63-A5E4-12B190B34880}" presName="parTransFour" presStyleCnt="0"/>
      <dgm:spPr/>
      <dgm:t>
        <a:bodyPr/>
        <a:lstStyle/>
        <a:p>
          <a:endParaRPr lang="ru-RU"/>
        </a:p>
      </dgm:t>
    </dgm:pt>
    <dgm:pt modelId="{FFF447F9-BACE-4B19-B5DF-5D71FE61C4DC}" type="pres">
      <dgm:prSet presAssocID="{B34B6A16-5EF9-4B63-A5E4-12B190B34880}" presName="horzFour" presStyleCnt="0"/>
      <dgm:spPr/>
      <dgm:t>
        <a:bodyPr/>
        <a:lstStyle/>
        <a:p>
          <a:endParaRPr lang="ru-RU"/>
        </a:p>
      </dgm:t>
    </dgm:pt>
    <dgm:pt modelId="{5106FDE3-AC3E-4615-8C4F-829EABC2C26C}" type="pres">
      <dgm:prSet presAssocID="{9A0A1B48-08CE-44F2-8C66-5814C06EE4CC}" presName="vertFour" presStyleCnt="0">
        <dgm:presLayoutVars>
          <dgm:chPref val="3"/>
        </dgm:presLayoutVars>
      </dgm:prSet>
      <dgm:spPr/>
      <dgm:t>
        <a:bodyPr/>
        <a:lstStyle/>
        <a:p>
          <a:endParaRPr lang="ru-RU"/>
        </a:p>
      </dgm:t>
    </dgm:pt>
    <dgm:pt modelId="{41590EE3-70B4-4E0E-8D44-18EF1FD97F2E}" type="pres">
      <dgm:prSet presAssocID="{9A0A1B48-08CE-44F2-8C66-5814C06EE4CC}" presName="txFour" presStyleLbl="node4" presStyleIdx="6" presStyleCnt="25">
        <dgm:presLayoutVars>
          <dgm:chPref val="3"/>
        </dgm:presLayoutVars>
      </dgm:prSet>
      <dgm:spPr/>
      <dgm:t>
        <a:bodyPr/>
        <a:lstStyle/>
        <a:p>
          <a:endParaRPr lang="ru-RU"/>
        </a:p>
      </dgm:t>
    </dgm:pt>
    <dgm:pt modelId="{58DAA9F4-0E18-4F78-BD4F-92D296477D35}" type="pres">
      <dgm:prSet presAssocID="{9A0A1B48-08CE-44F2-8C66-5814C06EE4CC}" presName="parTransFour" presStyleCnt="0"/>
      <dgm:spPr/>
      <dgm:t>
        <a:bodyPr/>
        <a:lstStyle/>
        <a:p>
          <a:endParaRPr lang="ru-RU"/>
        </a:p>
      </dgm:t>
    </dgm:pt>
    <dgm:pt modelId="{D1A4E4BA-FB74-44DD-88E4-672303AAC4FA}" type="pres">
      <dgm:prSet presAssocID="{9A0A1B48-08CE-44F2-8C66-5814C06EE4CC}" presName="horzFour" presStyleCnt="0"/>
      <dgm:spPr/>
      <dgm:t>
        <a:bodyPr/>
        <a:lstStyle/>
        <a:p>
          <a:endParaRPr lang="ru-RU"/>
        </a:p>
      </dgm:t>
    </dgm:pt>
    <dgm:pt modelId="{E5B57F09-2B59-4711-A8C9-974EF4149D9A}" type="pres">
      <dgm:prSet presAssocID="{614AF9F2-E1A1-4D10-882A-EB6B0D669FCA}" presName="vertFour" presStyleCnt="0">
        <dgm:presLayoutVars>
          <dgm:chPref val="3"/>
        </dgm:presLayoutVars>
      </dgm:prSet>
      <dgm:spPr/>
      <dgm:t>
        <a:bodyPr/>
        <a:lstStyle/>
        <a:p>
          <a:endParaRPr lang="ru-RU"/>
        </a:p>
      </dgm:t>
    </dgm:pt>
    <dgm:pt modelId="{6CE5FDB4-BFBB-4259-A330-B441199BCE24}" type="pres">
      <dgm:prSet presAssocID="{614AF9F2-E1A1-4D10-882A-EB6B0D669FCA}" presName="txFour" presStyleLbl="node4" presStyleIdx="7" presStyleCnt="25">
        <dgm:presLayoutVars>
          <dgm:chPref val="3"/>
        </dgm:presLayoutVars>
      </dgm:prSet>
      <dgm:spPr/>
      <dgm:t>
        <a:bodyPr/>
        <a:lstStyle/>
        <a:p>
          <a:endParaRPr lang="ru-RU"/>
        </a:p>
      </dgm:t>
    </dgm:pt>
    <dgm:pt modelId="{333F826B-C233-4B5F-A398-764D3F47A1BA}" type="pres">
      <dgm:prSet presAssocID="{614AF9F2-E1A1-4D10-882A-EB6B0D669FCA}" presName="parTransFour" presStyleCnt="0"/>
      <dgm:spPr/>
      <dgm:t>
        <a:bodyPr/>
        <a:lstStyle/>
        <a:p>
          <a:endParaRPr lang="ru-RU"/>
        </a:p>
      </dgm:t>
    </dgm:pt>
    <dgm:pt modelId="{E607D5B5-B0CE-46E0-84C5-F456BAF04EE4}" type="pres">
      <dgm:prSet presAssocID="{614AF9F2-E1A1-4D10-882A-EB6B0D669FCA}" presName="horzFour" presStyleCnt="0"/>
      <dgm:spPr/>
      <dgm:t>
        <a:bodyPr/>
        <a:lstStyle/>
        <a:p>
          <a:endParaRPr lang="ru-RU"/>
        </a:p>
      </dgm:t>
    </dgm:pt>
    <dgm:pt modelId="{F267116D-D0B1-4457-ABA0-2D94424C53E8}" type="pres">
      <dgm:prSet presAssocID="{BE98D1AB-A280-4D0B-A815-73E57FD87EC3}" presName="vertFour" presStyleCnt="0">
        <dgm:presLayoutVars>
          <dgm:chPref val="3"/>
        </dgm:presLayoutVars>
      </dgm:prSet>
      <dgm:spPr/>
      <dgm:t>
        <a:bodyPr/>
        <a:lstStyle/>
        <a:p>
          <a:endParaRPr lang="ru-RU"/>
        </a:p>
      </dgm:t>
    </dgm:pt>
    <dgm:pt modelId="{89DC61A6-3199-4C88-A8D1-98ADCFDD3274}" type="pres">
      <dgm:prSet presAssocID="{BE98D1AB-A280-4D0B-A815-73E57FD87EC3}" presName="txFour" presStyleLbl="node4" presStyleIdx="8" presStyleCnt="25" custLinFactY="-6" custLinFactNeighborX="590" custLinFactNeighborY="-100000">
        <dgm:presLayoutVars>
          <dgm:chPref val="3"/>
        </dgm:presLayoutVars>
      </dgm:prSet>
      <dgm:spPr/>
      <dgm:t>
        <a:bodyPr/>
        <a:lstStyle/>
        <a:p>
          <a:endParaRPr lang="ru-RU"/>
        </a:p>
      </dgm:t>
    </dgm:pt>
    <dgm:pt modelId="{911FD772-B984-413E-A468-8F0F3007E9F5}" type="pres">
      <dgm:prSet presAssocID="{BE98D1AB-A280-4D0B-A815-73E57FD87EC3}" presName="parTransFour" presStyleCnt="0"/>
      <dgm:spPr/>
      <dgm:t>
        <a:bodyPr/>
        <a:lstStyle/>
        <a:p>
          <a:endParaRPr lang="ru-RU"/>
        </a:p>
      </dgm:t>
    </dgm:pt>
    <dgm:pt modelId="{C7E808E6-5BB0-42AD-9568-7FA84FFA1273}" type="pres">
      <dgm:prSet presAssocID="{BE98D1AB-A280-4D0B-A815-73E57FD87EC3}" presName="horzFour" presStyleCnt="0"/>
      <dgm:spPr/>
      <dgm:t>
        <a:bodyPr/>
        <a:lstStyle/>
        <a:p>
          <a:endParaRPr lang="ru-RU"/>
        </a:p>
      </dgm:t>
    </dgm:pt>
    <dgm:pt modelId="{6143EFE8-4DC9-41D7-A90D-BEF4DD9D6775}" type="pres">
      <dgm:prSet presAssocID="{4D9EF634-1BF2-4A35-90CA-8A6D73717D8F}" presName="vertFour" presStyleCnt="0">
        <dgm:presLayoutVars>
          <dgm:chPref val="3"/>
        </dgm:presLayoutVars>
      </dgm:prSet>
      <dgm:spPr/>
      <dgm:t>
        <a:bodyPr/>
        <a:lstStyle/>
        <a:p>
          <a:endParaRPr lang="ru-RU"/>
        </a:p>
      </dgm:t>
    </dgm:pt>
    <dgm:pt modelId="{B35EEDEE-A63C-4DC0-9860-A34A7BFD903E}" type="pres">
      <dgm:prSet presAssocID="{4D9EF634-1BF2-4A35-90CA-8A6D73717D8F}" presName="txFour" presStyleLbl="node4" presStyleIdx="9" presStyleCnt="25">
        <dgm:presLayoutVars>
          <dgm:chPref val="3"/>
        </dgm:presLayoutVars>
      </dgm:prSet>
      <dgm:spPr/>
      <dgm:t>
        <a:bodyPr/>
        <a:lstStyle/>
        <a:p>
          <a:endParaRPr lang="ru-RU"/>
        </a:p>
      </dgm:t>
    </dgm:pt>
    <dgm:pt modelId="{2AFD5925-89E6-4CDB-B771-8976E3EAA1E0}" type="pres">
      <dgm:prSet presAssocID="{4D9EF634-1BF2-4A35-90CA-8A6D73717D8F}" presName="horzFour" presStyleCnt="0"/>
      <dgm:spPr/>
      <dgm:t>
        <a:bodyPr/>
        <a:lstStyle/>
        <a:p>
          <a:endParaRPr lang="ru-RU"/>
        </a:p>
      </dgm:t>
    </dgm:pt>
    <dgm:pt modelId="{8A94FD29-AE36-4272-B8B7-FF847200D7A2}" type="pres">
      <dgm:prSet presAssocID="{A670FA7C-7403-44C0-BA19-83B2BA693E61}" presName="sibSpaceTwo" presStyleCnt="0"/>
      <dgm:spPr/>
    </dgm:pt>
    <dgm:pt modelId="{AF93020A-9780-4776-85B8-7147747F36CC}" type="pres">
      <dgm:prSet presAssocID="{62031802-0EE5-47DF-BB1F-2C84A19F6746}" presName="vertTwo" presStyleCnt="0"/>
      <dgm:spPr/>
    </dgm:pt>
    <dgm:pt modelId="{A25BE625-018B-46BA-BE7F-ED875B975F26}" type="pres">
      <dgm:prSet presAssocID="{62031802-0EE5-47DF-BB1F-2C84A19F6746}" presName="txTwo" presStyleLbl="node2" presStyleIdx="2" presStyleCnt="5">
        <dgm:presLayoutVars>
          <dgm:chPref val="3"/>
        </dgm:presLayoutVars>
      </dgm:prSet>
      <dgm:spPr/>
      <dgm:t>
        <a:bodyPr/>
        <a:lstStyle/>
        <a:p>
          <a:endParaRPr lang="ru-RU"/>
        </a:p>
      </dgm:t>
    </dgm:pt>
    <dgm:pt modelId="{1A223B6C-87F7-4855-A691-FD4F8FB278AD}" type="pres">
      <dgm:prSet presAssocID="{62031802-0EE5-47DF-BB1F-2C84A19F6746}" presName="parTransTwo" presStyleCnt="0"/>
      <dgm:spPr/>
    </dgm:pt>
    <dgm:pt modelId="{DACF82F6-95A6-4B59-9D37-F46699815612}" type="pres">
      <dgm:prSet presAssocID="{62031802-0EE5-47DF-BB1F-2C84A19F6746}" presName="horzTwo" presStyleCnt="0"/>
      <dgm:spPr/>
    </dgm:pt>
    <dgm:pt modelId="{72E6673E-523D-4E62-80E5-5062FE589301}" type="pres">
      <dgm:prSet presAssocID="{C9C8B06B-C833-4D4A-8595-4BF5AEB204E9}" presName="vertThree" presStyleCnt="0"/>
      <dgm:spPr/>
    </dgm:pt>
    <dgm:pt modelId="{CB2AF246-A0C3-4F64-A578-D38165C39147}" type="pres">
      <dgm:prSet presAssocID="{C9C8B06B-C833-4D4A-8595-4BF5AEB204E9}" presName="txThree" presStyleLbl="node3" presStyleIdx="2" presStyleCnt="5">
        <dgm:presLayoutVars>
          <dgm:chPref val="3"/>
        </dgm:presLayoutVars>
      </dgm:prSet>
      <dgm:spPr/>
      <dgm:t>
        <a:bodyPr/>
        <a:lstStyle/>
        <a:p>
          <a:endParaRPr lang="ru-RU"/>
        </a:p>
      </dgm:t>
    </dgm:pt>
    <dgm:pt modelId="{819FC9E5-E3D6-4C1A-9A2E-5E9E87CE7A56}" type="pres">
      <dgm:prSet presAssocID="{C9C8B06B-C833-4D4A-8595-4BF5AEB204E9}" presName="parTransThree" presStyleCnt="0"/>
      <dgm:spPr/>
    </dgm:pt>
    <dgm:pt modelId="{F0336813-9E34-44C5-93FA-F6459A965D24}" type="pres">
      <dgm:prSet presAssocID="{C9C8B06B-C833-4D4A-8595-4BF5AEB204E9}" presName="horzThree" presStyleCnt="0"/>
      <dgm:spPr/>
    </dgm:pt>
    <dgm:pt modelId="{BC3780EC-6A8B-44DF-B9EE-2DD1146E7F89}" type="pres">
      <dgm:prSet presAssocID="{66E38241-E965-439E-997F-74C14C213F23}" presName="vertFour" presStyleCnt="0">
        <dgm:presLayoutVars>
          <dgm:chPref val="3"/>
        </dgm:presLayoutVars>
      </dgm:prSet>
      <dgm:spPr/>
    </dgm:pt>
    <dgm:pt modelId="{02D78884-08A2-47FD-874A-FD0B1E1D6A24}" type="pres">
      <dgm:prSet presAssocID="{66E38241-E965-439E-997F-74C14C213F23}" presName="txFour" presStyleLbl="node4" presStyleIdx="10" presStyleCnt="25">
        <dgm:presLayoutVars>
          <dgm:chPref val="3"/>
        </dgm:presLayoutVars>
      </dgm:prSet>
      <dgm:spPr/>
      <dgm:t>
        <a:bodyPr/>
        <a:lstStyle/>
        <a:p>
          <a:endParaRPr lang="ru-RU"/>
        </a:p>
      </dgm:t>
    </dgm:pt>
    <dgm:pt modelId="{BEA800FD-3FF2-44D3-B095-1DA76A25312A}" type="pres">
      <dgm:prSet presAssocID="{66E38241-E965-439E-997F-74C14C213F23}" presName="parTransFour" presStyleCnt="0"/>
      <dgm:spPr/>
    </dgm:pt>
    <dgm:pt modelId="{EE518E9E-1373-401A-B06B-B7F8F1BE37AF}" type="pres">
      <dgm:prSet presAssocID="{66E38241-E965-439E-997F-74C14C213F23}" presName="horzFour" presStyleCnt="0"/>
      <dgm:spPr/>
    </dgm:pt>
    <dgm:pt modelId="{4A08C748-3ACE-47B8-ABA4-F56495914AD8}" type="pres">
      <dgm:prSet presAssocID="{D1936ACF-1E69-4953-BA37-9ADE2EF12E41}" presName="vertFour" presStyleCnt="0">
        <dgm:presLayoutVars>
          <dgm:chPref val="3"/>
        </dgm:presLayoutVars>
      </dgm:prSet>
      <dgm:spPr/>
    </dgm:pt>
    <dgm:pt modelId="{59176932-D6D5-4C36-BF7A-69A1297C4BAD}" type="pres">
      <dgm:prSet presAssocID="{D1936ACF-1E69-4953-BA37-9ADE2EF12E41}" presName="txFour" presStyleLbl="node4" presStyleIdx="11" presStyleCnt="25">
        <dgm:presLayoutVars>
          <dgm:chPref val="3"/>
        </dgm:presLayoutVars>
      </dgm:prSet>
      <dgm:spPr/>
      <dgm:t>
        <a:bodyPr/>
        <a:lstStyle/>
        <a:p>
          <a:endParaRPr lang="ru-RU"/>
        </a:p>
      </dgm:t>
    </dgm:pt>
    <dgm:pt modelId="{30B75228-9E45-4192-98FC-463FCFD65011}" type="pres">
      <dgm:prSet presAssocID="{D1936ACF-1E69-4953-BA37-9ADE2EF12E41}" presName="parTransFour" presStyleCnt="0"/>
      <dgm:spPr/>
    </dgm:pt>
    <dgm:pt modelId="{4E7A1119-403E-4C39-BB54-05ED8132FF0C}" type="pres">
      <dgm:prSet presAssocID="{D1936ACF-1E69-4953-BA37-9ADE2EF12E41}" presName="horzFour" presStyleCnt="0"/>
      <dgm:spPr/>
    </dgm:pt>
    <dgm:pt modelId="{F32685DE-10D4-4878-B807-45D477FFEF84}" type="pres">
      <dgm:prSet presAssocID="{4E5A1869-57DF-4BD2-89F2-0FF412DDC036}" presName="vertFour" presStyleCnt="0">
        <dgm:presLayoutVars>
          <dgm:chPref val="3"/>
        </dgm:presLayoutVars>
      </dgm:prSet>
      <dgm:spPr/>
    </dgm:pt>
    <dgm:pt modelId="{BA61E3A6-0BE5-4066-9F94-BB1BFFF8EBBF}" type="pres">
      <dgm:prSet presAssocID="{4E5A1869-57DF-4BD2-89F2-0FF412DDC036}" presName="txFour" presStyleLbl="node4" presStyleIdx="12" presStyleCnt="25">
        <dgm:presLayoutVars>
          <dgm:chPref val="3"/>
        </dgm:presLayoutVars>
      </dgm:prSet>
      <dgm:spPr/>
      <dgm:t>
        <a:bodyPr/>
        <a:lstStyle/>
        <a:p>
          <a:endParaRPr lang="ru-RU"/>
        </a:p>
      </dgm:t>
    </dgm:pt>
    <dgm:pt modelId="{E4A82E23-1C0A-4136-A9EF-782A3309B0A1}" type="pres">
      <dgm:prSet presAssocID="{4E5A1869-57DF-4BD2-89F2-0FF412DDC036}" presName="parTransFour" presStyleCnt="0"/>
      <dgm:spPr/>
    </dgm:pt>
    <dgm:pt modelId="{12969847-F565-4B2C-9631-4E5EF759A09C}" type="pres">
      <dgm:prSet presAssocID="{4E5A1869-57DF-4BD2-89F2-0FF412DDC036}" presName="horzFour" presStyleCnt="0"/>
      <dgm:spPr/>
    </dgm:pt>
    <dgm:pt modelId="{52B80F8A-F071-46D8-883B-7E22B84F7B82}" type="pres">
      <dgm:prSet presAssocID="{F0AF63A1-E6C3-48D7-BA15-2982A4DC912D}" presName="vertFour" presStyleCnt="0">
        <dgm:presLayoutVars>
          <dgm:chPref val="3"/>
        </dgm:presLayoutVars>
      </dgm:prSet>
      <dgm:spPr/>
    </dgm:pt>
    <dgm:pt modelId="{8C5A4ABB-F609-4CF2-8CFC-5593BE697C3C}" type="pres">
      <dgm:prSet presAssocID="{F0AF63A1-E6C3-48D7-BA15-2982A4DC912D}" presName="txFour" presStyleLbl="node4" presStyleIdx="13" presStyleCnt="25">
        <dgm:presLayoutVars>
          <dgm:chPref val="3"/>
        </dgm:presLayoutVars>
      </dgm:prSet>
      <dgm:spPr/>
      <dgm:t>
        <a:bodyPr/>
        <a:lstStyle/>
        <a:p>
          <a:endParaRPr lang="ru-RU"/>
        </a:p>
      </dgm:t>
    </dgm:pt>
    <dgm:pt modelId="{628ECAEA-B4E2-4B8B-803B-B806DDFF1BEA}" type="pres">
      <dgm:prSet presAssocID="{F0AF63A1-E6C3-48D7-BA15-2982A4DC912D}" presName="parTransFour" presStyleCnt="0"/>
      <dgm:spPr/>
    </dgm:pt>
    <dgm:pt modelId="{363B422D-50FA-4623-87DE-F2646C7B8FA8}" type="pres">
      <dgm:prSet presAssocID="{F0AF63A1-E6C3-48D7-BA15-2982A4DC912D}" presName="horzFour" presStyleCnt="0"/>
      <dgm:spPr/>
    </dgm:pt>
    <dgm:pt modelId="{C6A45010-9352-4A1A-8B01-AEC7EFC8D6CE}" type="pres">
      <dgm:prSet presAssocID="{8EC1F942-64B7-4407-8F49-B1183D54A886}" presName="vertFour" presStyleCnt="0">
        <dgm:presLayoutVars>
          <dgm:chPref val="3"/>
        </dgm:presLayoutVars>
      </dgm:prSet>
      <dgm:spPr/>
    </dgm:pt>
    <dgm:pt modelId="{5CA92D6E-6985-440B-92AD-5A876699A5A4}" type="pres">
      <dgm:prSet presAssocID="{8EC1F942-64B7-4407-8F49-B1183D54A886}" presName="txFour" presStyleLbl="node4" presStyleIdx="14" presStyleCnt="25">
        <dgm:presLayoutVars>
          <dgm:chPref val="3"/>
        </dgm:presLayoutVars>
      </dgm:prSet>
      <dgm:spPr/>
      <dgm:t>
        <a:bodyPr/>
        <a:lstStyle/>
        <a:p>
          <a:endParaRPr lang="ru-RU"/>
        </a:p>
      </dgm:t>
    </dgm:pt>
    <dgm:pt modelId="{DC7AF065-3F82-4CA6-A7AA-3C6E8866FA3D}" type="pres">
      <dgm:prSet presAssocID="{8EC1F942-64B7-4407-8F49-B1183D54A886}" presName="horzFour" presStyleCnt="0"/>
      <dgm:spPr/>
    </dgm:pt>
    <dgm:pt modelId="{DF99D3E9-B7CE-4F56-A161-7C0465341531}" type="pres">
      <dgm:prSet presAssocID="{35694793-DDF3-4ECC-9AA3-AC178B8D026F}" presName="sibSpaceTwo" presStyleCnt="0"/>
      <dgm:spPr/>
    </dgm:pt>
    <dgm:pt modelId="{CFBC63A5-42B0-460D-9C89-B64E9E9E2922}" type="pres">
      <dgm:prSet presAssocID="{89E09F27-5F73-400B-AE18-4421B9895F64}" presName="vertTwo" presStyleCnt="0"/>
      <dgm:spPr/>
    </dgm:pt>
    <dgm:pt modelId="{9E5D5161-23D7-41B4-A187-BE6D7C6483D0}" type="pres">
      <dgm:prSet presAssocID="{89E09F27-5F73-400B-AE18-4421B9895F64}" presName="txTwo" presStyleLbl="node2" presStyleIdx="3" presStyleCnt="5">
        <dgm:presLayoutVars>
          <dgm:chPref val="3"/>
        </dgm:presLayoutVars>
      </dgm:prSet>
      <dgm:spPr/>
      <dgm:t>
        <a:bodyPr/>
        <a:lstStyle/>
        <a:p>
          <a:endParaRPr lang="ru-RU"/>
        </a:p>
      </dgm:t>
    </dgm:pt>
    <dgm:pt modelId="{8BC6FDF3-3E6D-414C-B5BC-6C5B61465391}" type="pres">
      <dgm:prSet presAssocID="{89E09F27-5F73-400B-AE18-4421B9895F64}" presName="parTransTwo" presStyleCnt="0"/>
      <dgm:spPr/>
    </dgm:pt>
    <dgm:pt modelId="{CEF18E39-1C73-42B9-BDF1-5DD3EC85EA0D}" type="pres">
      <dgm:prSet presAssocID="{89E09F27-5F73-400B-AE18-4421B9895F64}" presName="horzTwo" presStyleCnt="0"/>
      <dgm:spPr/>
    </dgm:pt>
    <dgm:pt modelId="{D6936C6D-17F5-4369-B1C3-901E9E722DCF}" type="pres">
      <dgm:prSet presAssocID="{C60BD95D-8BE5-42EC-AF9D-D22E07852892}" presName="vertThree" presStyleCnt="0"/>
      <dgm:spPr/>
    </dgm:pt>
    <dgm:pt modelId="{2965B01E-C0DE-4302-ADA0-732BD580C7B1}" type="pres">
      <dgm:prSet presAssocID="{C60BD95D-8BE5-42EC-AF9D-D22E07852892}" presName="txThree" presStyleLbl="node3" presStyleIdx="3" presStyleCnt="5">
        <dgm:presLayoutVars>
          <dgm:chPref val="3"/>
        </dgm:presLayoutVars>
      </dgm:prSet>
      <dgm:spPr/>
      <dgm:t>
        <a:bodyPr/>
        <a:lstStyle/>
        <a:p>
          <a:endParaRPr lang="ru-RU"/>
        </a:p>
      </dgm:t>
    </dgm:pt>
    <dgm:pt modelId="{DC8AC8CB-3F6F-4460-AB01-5CBE0F14A486}" type="pres">
      <dgm:prSet presAssocID="{C60BD95D-8BE5-42EC-AF9D-D22E07852892}" presName="parTransThree" presStyleCnt="0"/>
      <dgm:spPr/>
    </dgm:pt>
    <dgm:pt modelId="{73994466-6310-40D7-8792-BD7FD56E6AF4}" type="pres">
      <dgm:prSet presAssocID="{C60BD95D-8BE5-42EC-AF9D-D22E07852892}" presName="horzThree" presStyleCnt="0"/>
      <dgm:spPr/>
    </dgm:pt>
    <dgm:pt modelId="{3EAD5394-E4AB-45B2-BE09-F998533ECF40}" type="pres">
      <dgm:prSet presAssocID="{D5544F4D-4FD2-41EE-A356-ABCAA534BCB5}" presName="vertFour" presStyleCnt="0">
        <dgm:presLayoutVars>
          <dgm:chPref val="3"/>
        </dgm:presLayoutVars>
      </dgm:prSet>
      <dgm:spPr/>
    </dgm:pt>
    <dgm:pt modelId="{A7AF9B85-BF68-40A8-954B-A40EDB5CAF9F}" type="pres">
      <dgm:prSet presAssocID="{D5544F4D-4FD2-41EE-A356-ABCAA534BCB5}" presName="txFour" presStyleLbl="node4" presStyleIdx="15" presStyleCnt="25">
        <dgm:presLayoutVars>
          <dgm:chPref val="3"/>
        </dgm:presLayoutVars>
      </dgm:prSet>
      <dgm:spPr/>
      <dgm:t>
        <a:bodyPr/>
        <a:lstStyle/>
        <a:p>
          <a:endParaRPr lang="ru-RU"/>
        </a:p>
      </dgm:t>
    </dgm:pt>
    <dgm:pt modelId="{C764A47D-7314-411D-8EF1-5B8F29829B1A}" type="pres">
      <dgm:prSet presAssocID="{D5544F4D-4FD2-41EE-A356-ABCAA534BCB5}" presName="parTransFour" presStyleCnt="0"/>
      <dgm:spPr/>
    </dgm:pt>
    <dgm:pt modelId="{D5C7FEFF-BE20-4D98-A72C-52B1B8B3F4F7}" type="pres">
      <dgm:prSet presAssocID="{D5544F4D-4FD2-41EE-A356-ABCAA534BCB5}" presName="horzFour" presStyleCnt="0"/>
      <dgm:spPr/>
    </dgm:pt>
    <dgm:pt modelId="{CA81CD2D-7A1B-4CCA-952B-6AE89CE8AAB7}" type="pres">
      <dgm:prSet presAssocID="{187C542A-BCFC-4BBB-8DCA-67690BE3FD29}" presName="vertFour" presStyleCnt="0">
        <dgm:presLayoutVars>
          <dgm:chPref val="3"/>
        </dgm:presLayoutVars>
      </dgm:prSet>
      <dgm:spPr/>
    </dgm:pt>
    <dgm:pt modelId="{EFF40216-5B58-45C6-B485-1C9C4561DF2F}" type="pres">
      <dgm:prSet presAssocID="{187C542A-BCFC-4BBB-8DCA-67690BE3FD29}" presName="txFour" presStyleLbl="node4" presStyleIdx="16" presStyleCnt="25">
        <dgm:presLayoutVars>
          <dgm:chPref val="3"/>
        </dgm:presLayoutVars>
      </dgm:prSet>
      <dgm:spPr/>
      <dgm:t>
        <a:bodyPr/>
        <a:lstStyle/>
        <a:p>
          <a:endParaRPr lang="ru-RU"/>
        </a:p>
      </dgm:t>
    </dgm:pt>
    <dgm:pt modelId="{82BA7D97-E2A8-4C59-838B-E0906E156677}" type="pres">
      <dgm:prSet presAssocID="{187C542A-BCFC-4BBB-8DCA-67690BE3FD29}" presName="parTransFour" presStyleCnt="0"/>
      <dgm:spPr/>
    </dgm:pt>
    <dgm:pt modelId="{F73E662C-F722-4B4F-9DF8-BE21B2C2C700}" type="pres">
      <dgm:prSet presAssocID="{187C542A-BCFC-4BBB-8DCA-67690BE3FD29}" presName="horzFour" presStyleCnt="0"/>
      <dgm:spPr/>
    </dgm:pt>
    <dgm:pt modelId="{566AACE7-A2F1-4E7A-BECC-43348B95352C}" type="pres">
      <dgm:prSet presAssocID="{593C7C55-813E-4059-B734-EC61CD9C5CBC}" presName="vertFour" presStyleCnt="0">
        <dgm:presLayoutVars>
          <dgm:chPref val="3"/>
        </dgm:presLayoutVars>
      </dgm:prSet>
      <dgm:spPr/>
    </dgm:pt>
    <dgm:pt modelId="{7653A429-0E18-4BE3-A07C-F1A5A9D672E3}" type="pres">
      <dgm:prSet presAssocID="{593C7C55-813E-4059-B734-EC61CD9C5CBC}" presName="txFour" presStyleLbl="node4" presStyleIdx="17" presStyleCnt="25">
        <dgm:presLayoutVars>
          <dgm:chPref val="3"/>
        </dgm:presLayoutVars>
      </dgm:prSet>
      <dgm:spPr/>
      <dgm:t>
        <a:bodyPr/>
        <a:lstStyle/>
        <a:p>
          <a:endParaRPr lang="ru-RU"/>
        </a:p>
      </dgm:t>
    </dgm:pt>
    <dgm:pt modelId="{BED59DE9-3C29-48CB-8A25-B7F991619843}" type="pres">
      <dgm:prSet presAssocID="{593C7C55-813E-4059-B734-EC61CD9C5CBC}" presName="parTransFour" presStyleCnt="0"/>
      <dgm:spPr/>
    </dgm:pt>
    <dgm:pt modelId="{3A3A01C6-B3AA-4C89-92D4-EA308C8E23E1}" type="pres">
      <dgm:prSet presAssocID="{593C7C55-813E-4059-B734-EC61CD9C5CBC}" presName="horzFour" presStyleCnt="0"/>
      <dgm:spPr/>
    </dgm:pt>
    <dgm:pt modelId="{B8B89817-F07F-4DA9-AEBF-C4EDAD3E897E}" type="pres">
      <dgm:prSet presAssocID="{9E15771F-F540-4F32-ACD6-56CFD707E80B}" presName="vertFour" presStyleCnt="0">
        <dgm:presLayoutVars>
          <dgm:chPref val="3"/>
        </dgm:presLayoutVars>
      </dgm:prSet>
      <dgm:spPr/>
    </dgm:pt>
    <dgm:pt modelId="{35DF38A4-C109-469A-81F6-242705CF6432}" type="pres">
      <dgm:prSet presAssocID="{9E15771F-F540-4F32-ACD6-56CFD707E80B}" presName="txFour" presStyleLbl="node4" presStyleIdx="18" presStyleCnt="25">
        <dgm:presLayoutVars>
          <dgm:chPref val="3"/>
        </dgm:presLayoutVars>
      </dgm:prSet>
      <dgm:spPr/>
      <dgm:t>
        <a:bodyPr/>
        <a:lstStyle/>
        <a:p>
          <a:endParaRPr lang="ru-RU"/>
        </a:p>
      </dgm:t>
    </dgm:pt>
    <dgm:pt modelId="{316284DC-AD60-4799-9C6D-BBAE00D72CFA}" type="pres">
      <dgm:prSet presAssocID="{9E15771F-F540-4F32-ACD6-56CFD707E80B}" presName="parTransFour" presStyleCnt="0"/>
      <dgm:spPr/>
    </dgm:pt>
    <dgm:pt modelId="{FF9D5968-2625-4FA7-B798-123DE0850F01}" type="pres">
      <dgm:prSet presAssocID="{9E15771F-F540-4F32-ACD6-56CFD707E80B}" presName="horzFour" presStyleCnt="0"/>
      <dgm:spPr/>
    </dgm:pt>
    <dgm:pt modelId="{0ACE6D06-B44A-4123-806C-A6DF04AE4987}" type="pres">
      <dgm:prSet presAssocID="{20671797-DAB3-483D-81A6-EB33F8E5D325}" presName="vertFour" presStyleCnt="0">
        <dgm:presLayoutVars>
          <dgm:chPref val="3"/>
        </dgm:presLayoutVars>
      </dgm:prSet>
      <dgm:spPr/>
    </dgm:pt>
    <dgm:pt modelId="{72D34432-C31A-4895-8C4B-497C4DC5EA4F}" type="pres">
      <dgm:prSet presAssocID="{20671797-DAB3-483D-81A6-EB33F8E5D325}" presName="txFour" presStyleLbl="node4" presStyleIdx="19" presStyleCnt="25">
        <dgm:presLayoutVars>
          <dgm:chPref val="3"/>
        </dgm:presLayoutVars>
      </dgm:prSet>
      <dgm:spPr/>
      <dgm:t>
        <a:bodyPr/>
        <a:lstStyle/>
        <a:p>
          <a:endParaRPr lang="ru-RU"/>
        </a:p>
      </dgm:t>
    </dgm:pt>
    <dgm:pt modelId="{68423DB6-6E38-46B7-BEBB-F85082740DD1}" type="pres">
      <dgm:prSet presAssocID="{20671797-DAB3-483D-81A6-EB33F8E5D325}" presName="horzFour" presStyleCnt="0"/>
      <dgm:spPr/>
    </dgm:pt>
    <dgm:pt modelId="{62C0B193-30A4-4691-AF46-D5B94E7FC561}" type="pres">
      <dgm:prSet presAssocID="{FA1CF671-CE5A-43BE-A489-E153F0F8811C}" presName="sibSpaceTwo" presStyleCnt="0"/>
      <dgm:spPr/>
    </dgm:pt>
    <dgm:pt modelId="{E8090E1D-4DD8-46E0-BA1E-C3890CF14D47}" type="pres">
      <dgm:prSet presAssocID="{9E496AFB-5861-4A0B-A059-7AF344913280}" presName="vertTwo" presStyleCnt="0"/>
      <dgm:spPr/>
    </dgm:pt>
    <dgm:pt modelId="{F8905714-088D-483C-AC16-D43BF2F0BF16}" type="pres">
      <dgm:prSet presAssocID="{9E496AFB-5861-4A0B-A059-7AF344913280}" presName="txTwo" presStyleLbl="node2" presStyleIdx="4" presStyleCnt="5">
        <dgm:presLayoutVars>
          <dgm:chPref val="3"/>
        </dgm:presLayoutVars>
      </dgm:prSet>
      <dgm:spPr/>
      <dgm:t>
        <a:bodyPr/>
        <a:lstStyle/>
        <a:p>
          <a:endParaRPr lang="ru-RU"/>
        </a:p>
      </dgm:t>
    </dgm:pt>
    <dgm:pt modelId="{8825E9BC-9772-4579-B80A-08C02E6F5841}" type="pres">
      <dgm:prSet presAssocID="{9E496AFB-5861-4A0B-A059-7AF344913280}" presName="parTransTwo" presStyleCnt="0"/>
      <dgm:spPr/>
    </dgm:pt>
    <dgm:pt modelId="{4101F8DA-93D9-46DF-B37A-B90529D7C907}" type="pres">
      <dgm:prSet presAssocID="{9E496AFB-5861-4A0B-A059-7AF344913280}" presName="horzTwo" presStyleCnt="0"/>
      <dgm:spPr/>
    </dgm:pt>
    <dgm:pt modelId="{95872D8F-BB28-4072-9DAD-3FCDEEA4A51B}" type="pres">
      <dgm:prSet presAssocID="{25C69CC8-098D-44A3-878A-5E3FEF1E9C10}" presName="vertThree" presStyleCnt="0"/>
      <dgm:spPr/>
    </dgm:pt>
    <dgm:pt modelId="{24CEF574-2765-4D7C-A195-C900E925FBE6}" type="pres">
      <dgm:prSet presAssocID="{25C69CC8-098D-44A3-878A-5E3FEF1E9C10}" presName="txThree" presStyleLbl="node3" presStyleIdx="4" presStyleCnt="5">
        <dgm:presLayoutVars>
          <dgm:chPref val="3"/>
        </dgm:presLayoutVars>
      </dgm:prSet>
      <dgm:spPr/>
      <dgm:t>
        <a:bodyPr/>
        <a:lstStyle/>
        <a:p>
          <a:endParaRPr lang="ru-RU"/>
        </a:p>
      </dgm:t>
    </dgm:pt>
    <dgm:pt modelId="{9ED7436C-1536-41D8-A0EE-0E39E8864FDD}" type="pres">
      <dgm:prSet presAssocID="{25C69CC8-098D-44A3-878A-5E3FEF1E9C10}" presName="parTransThree" presStyleCnt="0"/>
      <dgm:spPr/>
    </dgm:pt>
    <dgm:pt modelId="{4139EE0B-9D40-4076-B516-60260BCFF8F9}" type="pres">
      <dgm:prSet presAssocID="{25C69CC8-098D-44A3-878A-5E3FEF1E9C10}" presName="horzThree" presStyleCnt="0"/>
      <dgm:spPr/>
    </dgm:pt>
    <dgm:pt modelId="{22447473-48A4-4C0C-8BEC-2558DB533AA4}" type="pres">
      <dgm:prSet presAssocID="{BDDF592B-1C58-40EE-9108-0DC798BB2F08}" presName="vertFour" presStyleCnt="0">
        <dgm:presLayoutVars>
          <dgm:chPref val="3"/>
        </dgm:presLayoutVars>
      </dgm:prSet>
      <dgm:spPr/>
    </dgm:pt>
    <dgm:pt modelId="{4CD2A706-78CC-47E3-A8F8-D778F944372A}" type="pres">
      <dgm:prSet presAssocID="{BDDF592B-1C58-40EE-9108-0DC798BB2F08}" presName="txFour" presStyleLbl="node4" presStyleIdx="20" presStyleCnt="25">
        <dgm:presLayoutVars>
          <dgm:chPref val="3"/>
        </dgm:presLayoutVars>
      </dgm:prSet>
      <dgm:spPr/>
      <dgm:t>
        <a:bodyPr/>
        <a:lstStyle/>
        <a:p>
          <a:endParaRPr lang="ru-RU"/>
        </a:p>
      </dgm:t>
    </dgm:pt>
    <dgm:pt modelId="{4C177EB7-865B-4153-871C-6C5CF7DBC8C3}" type="pres">
      <dgm:prSet presAssocID="{BDDF592B-1C58-40EE-9108-0DC798BB2F08}" presName="parTransFour" presStyleCnt="0"/>
      <dgm:spPr/>
    </dgm:pt>
    <dgm:pt modelId="{20DB843D-8E62-4574-AB26-BE48E34E41C8}" type="pres">
      <dgm:prSet presAssocID="{BDDF592B-1C58-40EE-9108-0DC798BB2F08}" presName="horzFour" presStyleCnt="0"/>
      <dgm:spPr/>
    </dgm:pt>
    <dgm:pt modelId="{F36349D9-AAD1-4D05-8BCB-F865ABA18533}" type="pres">
      <dgm:prSet presAssocID="{1B20A584-E8E7-451F-84AF-E95BD5B40EA1}" presName="vertFour" presStyleCnt="0">
        <dgm:presLayoutVars>
          <dgm:chPref val="3"/>
        </dgm:presLayoutVars>
      </dgm:prSet>
      <dgm:spPr/>
    </dgm:pt>
    <dgm:pt modelId="{374E99F0-AE84-4383-93E4-780F78CE6D13}" type="pres">
      <dgm:prSet presAssocID="{1B20A584-E8E7-451F-84AF-E95BD5B40EA1}" presName="txFour" presStyleLbl="node4" presStyleIdx="21" presStyleCnt="25">
        <dgm:presLayoutVars>
          <dgm:chPref val="3"/>
        </dgm:presLayoutVars>
      </dgm:prSet>
      <dgm:spPr/>
      <dgm:t>
        <a:bodyPr/>
        <a:lstStyle/>
        <a:p>
          <a:endParaRPr lang="ru-RU"/>
        </a:p>
      </dgm:t>
    </dgm:pt>
    <dgm:pt modelId="{FE4B595F-B001-4933-98CC-F9415F4FE45A}" type="pres">
      <dgm:prSet presAssocID="{1B20A584-E8E7-451F-84AF-E95BD5B40EA1}" presName="parTransFour" presStyleCnt="0"/>
      <dgm:spPr/>
    </dgm:pt>
    <dgm:pt modelId="{19CEB4E4-DAEB-4DAC-B74F-6A90F95E40F6}" type="pres">
      <dgm:prSet presAssocID="{1B20A584-E8E7-451F-84AF-E95BD5B40EA1}" presName="horzFour" presStyleCnt="0"/>
      <dgm:spPr/>
    </dgm:pt>
    <dgm:pt modelId="{4B090C7C-91FA-46FA-862C-86DC2555E033}" type="pres">
      <dgm:prSet presAssocID="{DF86BB99-07F8-490F-B6E9-4F22F5A8A955}" presName="vertFour" presStyleCnt="0">
        <dgm:presLayoutVars>
          <dgm:chPref val="3"/>
        </dgm:presLayoutVars>
      </dgm:prSet>
      <dgm:spPr/>
    </dgm:pt>
    <dgm:pt modelId="{874CF4BC-44A5-455D-A60A-EB599B596188}" type="pres">
      <dgm:prSet presAssocID="{DF86BB99-07F8-490F-B6E9-4F22F5A8A955}" presName="txFour" presStyleLbl="node4" presStyleIdx="22" presStyleCnt="25">
        <dgm:presLayoutVars>
          <dgm:chPref val="3"/>
        </dgm:presLayoutVars>
      </dgm:prSet>
      <dgm:spPr/>
      <dgm:t>
        <a:bodyPr/>
        <a:lstStyle/>
        <a:p>
          <a:endParaRPr lang="ru-RU"/>
        </a:p>
      </dgm:t>
    </dgm:pt>
    <dgm:pt modelId="{7879E5A0-7B91-4ECE-AF79-8798634D07D0}" type="pres">
      <dgm:prSet presAssocID="{DF86BB99-07F8-490F-B6E9-4F22F5A8A955}" presName="parTransFour" presStyleCnt="0"/>
      <dgm:spPr/>
    </dgm:pt>
    <dgm:pt modelId="{97FFE9E6-CE88-44D7-A8E9-5F178F964167}" type="pres">
      <dgm:prSet presAssocID="{DF86BB99-07F8-490F-B6E9-4F22F5A8A955}" presName="horzFour" presStyleCnt="0"/>
      <dgm:spPr/>
    </dgm:pt>
    <dgm:pt modelId="{B45A538C-DC99-43D4-9C5E-FD6136650525}" type="pres">
      <dgm:prSet presAssocID="{04C3AC0E-965B-48C1-827A-5D93B22D2057}" presName="vertFour" presStyleCnt="0">
        <dgm:presLayoutVars>
          <dgm:chPref val="3"/>
        </dgm:presLayoutVars>
      </dgm:prSet>
      <dgm:spPr/>
    </dgm:pt>
    <dgm:pt modelId="{D2D81AF8-4EA8-45A6-A84D-9694EF1BCFE7}" type="pres">
      <dgm:prSet presAssocID="{04C3AC0E-965B-48C1-827A-5D93B22D2057}" presName="txFour" presStyleLbl="node4" presStyleIdx="23" presStyleCnt="25" custLinFactNeighborX="47902" custLinFactNeighborY="-38092">
        <dgm:presLayoutVars>
          <dgm:chPref val="3"/>
        </dgm:presLayoutVars>
      </dgm:prSet>
      <dgm:spPr/>
      <dgm:t>
        <a:bodyPr/>
        <a:lstStyle/>
        <a:p>
          <a:endParaRPr lang="ru-RU"/>
        </a:p>
      </dgm:t>
    </dgm:pt>
    <dgm:pt modelId="{31DD6202-DBD1-44BF-A1E0-17D7DF207347}" type="pres">
      <dgm:prSet presAssocID="{04C3AC0E-965B-48C1-827A-5D93B22D2057}" presName="parTransFour" presStyleCnt="0"/>
      <dgm:spPr/>
    </dgm:pt>
    <dgm:pt modelId="{78FA1C88-01CB-45D0-B8B1-93ED28DC0515}" type="pres">
      <dgm:prSet presAssocID="{04C3AC0E-965B-48C1-827A-5D93B22D2057}" presName="horzFour" presStyleCnt="0"/>
      <dgm:spPr/>
    </dgm:pt>
    <dgm:pt modelId="{C388ABCD-EF97-4C36-B582-B368BFAF3A98}" type="pres">
      <dgm:prSet presAssocID="{FD657B6D-8ACE-4CCE-A7E1-4A6249E61467}" presName="vertFour" presStyleCnt="0">
        <dgm:presLayoutVars>
          <dgm:chPref val="3"/>
        </dgm:presLayoutVars>
      </dgm:prSet>
      <dgm:spPr/>
    </dgm:pt>
    <dgm:pt modelId="{B05C0A3E-A45E-4E74-81F8-BADC3EA7BC7D}" type="pres">
      <dgm:prSet presAssocID="{FD657B6D-8ACE-4CCE-A7E1-4A6249E61467}" presName="txFour" presStyleLbl="node4" presStyleIdx="24" presStyleCnt="25" custLinFactNeighborX="-3591" custLinFactNeighborY="-2517">
        <dgm:presLayoutVars>
          <dgm:chPref val="3"/>
        </dgm:presLayoutVars>
      </dgm:prSet>
      <dgm:spPr/>
      <dgm:t>
        <a:bodyPr/>
        <a:lstStyle/>
        <a:p>
          <a:endParaRPr lang="ru-RU"/>
        </a:p>
      </dgm:t>
    </dgm:pt>
    <dgm:pt modelId="{3CF494E9-8292-4011-9D6D-8524C148D964}" type="pres">
      <dgm:prSet presAssocID="{FD657B6D-8ACE-4CCE-A7E1-4A6249E61467}" presName="horzFour" presStyleCnt="0"/>
      <dgm:spPr/>
    </dgm:pt>
  </dgm:ptLst>
  <dgm:cxnLst>
    <dgm:cxn modelId="{15B242EC-11A3-40F7-B2A4-A7E917E37951}" srcId="{614AF9F2-E1A1-4D10-882A-EB6B0D669FCA}" destId="{BE98D1AB-A280-4D0B-A815-73E57FD87EC3}" srcOrd="0" destOrd="0" parTransId="{CDDECA34-9841-4A92-959B-4DB892243F64}" sibTransId="{2FD537BC-8C4D-4BAF-9555-CDCB9FCAC8F1}"/>
    <dgm:cxn modelId="{B5935A94-1924-4785-945A-47CCD617506A}" type="presOf" srcId="{9E496AFB-5861-4A0B-A059-7AF344913280}" destId="{F8905714-088D-483C-AC16-D43BF2F0BF16}" srcOrd="0" destOrd="0" presId="urn:microsoft.com/office/officeart/2005/8/layout/hierarchy4"/>
    <dgm:cxn modelId="{84CCECA1-7EDF-4A3F-BB6D-02D43758FFB8}" type="presOf" srcId="{9C715FE5-31CA-4541-A958-D2C730C134E0}" destId="{2BC9EB28-F68D-4321-836D-A642C2C0DAB1}" srcOrd="0" destOrd="0" presId="urn:microsoft.com/office/officeart/2005/8/layout/hierarchy4"/>
    <dgm:cxn modelId="{7EAEC371-553E-4E9D-A4CC-83A632C1A866}" srcId="{9E496AFB-5861-4A0B-A059-7AF344913280}" destId="{25C69CC8-098D-44A3-878A-5E3FEF1E9C10}" srcOrd="0" destOrd="0" parTransId="{28799DE6-79A2-4C3E-B141-55C8FB729A4A}" sibTransId="{41B933A1-9AB0-4413-9012-F89B9C70741E}"/>
    <dgm:cxn modelId="{A87D5022-47CD-4FFB-9BAD-37B8F3D26BB3}" srcId="{946393D2-3BB5-4D19-BAF6-84B7339845C4}" destId="{89E09F27-5F73-400B-AE18-4421B9895F64}" srcOrd="3" destOrd="0" parTransId="{16B02458-69C3-4316-A805-FC6C92C26552}" sibTransId="{FA1CF671-CE5A-43BE-A489-E153F0F8811C}"/>
    <dgm:cxn modelId="{883842B9-03EC-42E5-B61C-D432B9BE3F68}" type="presOf" srcId="{CD119780-6575-4106-AE5B-2CC6B48E5482}" destId="{14BABD28-5047-47A3-A701-B7AFBBE28819}" srcOrd="0" destOrd="0" presId="urn:microsoft.com/office/officeart/2005/8/layout/hierarchy4"/>
    <dgm:cxn modelId="{8E2A1C87-712A-4514-9770-17E98522D6A2}" type="presOf" srcId="{BDDF592B-1C58-40EE-9108-0DC798BB2F08}" destId="{4CD2A706-78CC-47E3-A8F8-D778F944372A}" srcOrd="0" destOrd="0" presId="urn:microsoft.com/office/officeart/2005/8/layout/hierarchy4"/>
    <dgm:cxn modelId="{8F1F720A-D988-4739-9FFF-05E5C9E9A372}" srcId="{A1BB5A2E-A45D-4F6A-B329-CD4782193917}" destId="{B34B6A16-5EF9-4B63-A5E4-12B190B34880}" srcOrd="0" destOrd="0" parTransId="{3047CE4C-FF19-4B45-8312-79C9A6EA38F8}" sibTransId="{844E05AD-2AB6-4319-9130-67827496C360}"/>
    <dgm:cxn modelId="{DF48DC62-53EF-4672-815D-DCFD26063697}" type="presOf" srcId="{B34B6A16-5EF9-4B63-A5E4-12B190B34880}" destId="{C586111C-58B6-40AF-8D8A-60EE680572BA}" srcOrd="0" destOrd="0" presId="urn:microsoft.com/office/officeart/2005/8/layout/hierarchy4"/>
    <dgm:cxn modelId="{FA52C3FD-6413-44A1-B2D9-985C0B78B16F}" type="presOf" srcId="{8536FD6B-8AD2-4A43-B337-6FD60B3FD4B2}" destId="{85D767EC-FAE5-4312-B23F-9B41F2C6B7D7}" srcOrd="0" destOrd="0" presId="urn:microsoft.com/office/officeart/2005/8/layout/hierarchy4"/>
    <dgm:cxn modelId="{8A336B02-824A-4870-A5AB-F675FD21E054}" srcId="{F0AF63A1-E6C3-48D7-BA15-2982A4DC912D}" destId="{8EC1F942-64B7-4407-8F49-B1183D54A886}" srcOrd="0" destOrd="0" parTransId="{E04DD0A5-B7E8-4C3D-BB6D-64003A10B98C}" sibTransId="{20EF07A7-0904-4C91-B9DD-C227E82D20B1}"/>
    <dgm:cxn modelId="{98D53D1F-3038-4837-8E72-6650529603D6}" type="presOf" srcId="{BE98D1AB-A280-4D0B-A815-73E57FD87EC3}" destId="{89DC61A6-3199-4C88-A8D1-98ADCFDD3274}" srcOrd="0" destOrd="0" presId="urn:microsoft.com/office/officeart/2005/8/layout/hierarchy4"/>
    <dgm:cxn modelId="{EE08F3E1-4048-489C-B5CE-A9EE78DAE2A6}" srcId="{BE98D1AB-A280-4D0B-A815-73E57FD87EC3}" destId="{4D9EF634-1BF2-4A35-90CA-8A6D73717D8F}" srcOrd="0" destOrd="0" parTransId="{D6488317-C95D-43C5-9B8A-714D8EF3A555}" sibTransId="{0BFC9299-BE1F-43E4-88A9-E9437E2FDE3A}"/>
    <dgm:cxn modelId="{A7625AB6-5CA8-4543-AFDF-3445626B95A7}" srcId="{D5544F4D-4FD2-41EE-A356-ABCAA534BCB5}" destId="{187C542A-BCFC-4BBB-8DCA-67690BE3FD29}" srcOrd="0" destOrd="0" parTransId="{1DE6EB8F-E86E-468D-9E31-3BEF22539EFA}" sibTransId="{FA166069-510E-430D-ABBE-E1A2B09558CE}"/>
    <dgm:cxn modelId="{FF378991-AD08-45A9-9309-A92A22F22D24}" type="presOf" srcId="{D5544F4D-4FD2-41EE-A356-ABCAA534BCB5}" destId="{A7AF9B85-BF68-40A8-954B-A40EDB5CAF9F}" srcOrd="0" destOrd="0" presId="urn:microsoft.com/office/officeart/2005/8/layout/hierarchy4"/>
    <dgm:cxn modelId="{294DA882-9EF3-4039-AA89-5E9BF3F9E5EE}" type="presOf" srcId="{20671797-DAB3-483D-81A6-EB33F8E5D325}" destId="{72D34432-C31A-4895-8C4B-497C4DC5EA4F}" srcOrd="0" destOrd="0" presId="urn:microsoft.com/office/officeart/2005/8/layout/hierarchy4"/>
    <dgm:cxn modelId="{369C14D0-D141-47E5-B8C5-F9D42F2C1451}" srcId="{04C3AC0E-965B-48C1-827A-5D93B22D2057}" destId="{FD657B6D-8ACE-4CCE-A7E1-4A6249E61467}" srcOrd="0" destOrd="0" parTransId="{900F6249-A425-4874-AD40-878D59EB5E1E}" sibTransId="{7EAD3F99-24A3-44B5-8758-2E6EAE874C53}"/>
    <dgm:cxn modelId="{6097BCC7-A1B5-404F-B699-13105664B528}" srcId="{62031802-0EE5-47DF-BB1F-2C84A19F6746}" destId="{C9C8B06B-C833-4D4A-8595-4BF5AEB204E9}" srcOrd="0" destOrd="0" parTransId="{14028F24-BEA5-47F9-87C0-7BDFCA43F3CF}" sibTransId="{42D8C6A1-5C03-413A-99EF-223F18F536EB}"/>
    <dgm:cxn modelId="{626AF210-776D-4D7B-9DBA-2AD7C81CD1E9}" type="presOf" srcId="{1B20A584-E8E7-451F-84AF-E95BD5B40EA1}" destId="{374E99F0-AE84-4383-93E4-780F78CE6D13}" srcOrd="0" destOrd="0" presId="urn:microsoft.com/office/officeart/2005/8/layout/hierarchy4"/>
    <dgm:cxn modelId="{09248DA4-E1CB-492F-A31E-67E9F6964D36}" type="presOf" srcId="{C60BD95D-8BE5-42EC-AF9D-D22E07852892}" destId="{2965B01E-C0DE-4302-ADA0-732BD580C7B1}" srcOrd="0" destOrd="0" presId="urn:microsoft.com/office/officeart/2005/8/layout/hierarchy4"/>
    <dgm:cxn modelId="{90D57730-3A4C-47CA-BBD0-42D8464C56FD}" srcId="{9E15771F-F540-4F32-ACD6-56CFD707E80B}" destId="{20671797-DAB3-483D-81A6-EB33F8E5D325}" srcOrd="0" destOrd="0" parTransId="{1917A2FC-0EC7-4FB8-B415-CD8FE3AAD307}" sibTransId="{9DA74383-E61F-415F-8262-DF5C37B5A3CC}"/>
    <dgm:cxn modelId="{F48F33E0-C1C5-4342-8DCC-7C57E3E3B48C}" srcId="{DF86BB99-07F8-490F-B6E9-4F22F5A8A955}" destId="{04C3AC0E-965B-48C1-827A-5D93B22D2057}" srcOrd="0" destOrd="0" parTransId="{0CE8D822-733A-4BA8-B539-C3F84FDFC933}" sibTransId="{1AF301AF-4DFB-4C78-9067-8B4C4FDC04D9}"/>
    <dgm:cxn modelId="{73EF9099-5865-4A8E-81BE-191518AD3BD4}" type="presOf" srcId="{62031802-0EE5-47DF-BB1F-2C84A19F6746}" destId="{A25BE625-018B-46BA-BE7F-ED875B975F26}" srcOrd="0" destOrd="0" presId="urn:microsoft.com/office/officeart/2005/8/layout/hierarchy4"/>
    <dgm:cxn modelId="{64928559-B710-4AB8-BD30-370E0AC46C95}" type="presOf" srcId="{4D9EF634-1BF2-4A35-90CA-8A6D73717D8F}" destId="{B35EEDEE-A63C-4DC0-9860-A34A7BFD903E}" srcOrd="0" destOrd="0" presId="urn:microsoft.com/office/officeart/2005/8/layout/hierarchy4"/>
    <dgm:cxn modelId="{9D786EF0-2F4F-40F5-8C60-398E9181FD35}" srcId="{66E38241-E965-439E-997F-74C14C213F23}" destId="{D1936ACF-1E69-4953-BA37-9ADE2EF12E41}" srcOrd="0" destOrd="0" parTransId="{A530724B-D4A2-46C1-8717-7F7FB05E23A3}" sibTransId="{7319F631-09B1-48CB-BAF7-8445C5AC1618}"/>
    <dgm:cxn modelId="{5A9262BF-C990-45F5-BA7E-519F56799280}" type="presOf" srcId="{9A0A1B48-08CE-44F2-8C66-5814C06EE4CC}" destId="{41590EE3-70B4-4E0E-8D44-18EF1FD97F2E}" srcOrd="0" destOrd="0" presId="urn:microsoft.com/office/officeart/2005/8/layout/hierarchy4"/>
    <dgm:cxn modelId="{C2A8ACD5-8BBA-4ADC-B3F2-0B1E6C8C9625}" type="presOf" srcId="{7711325B-E859-44FE-8B41-57F9AFDCA54B}" destId="{576C6983-4618-426C-8177-DEA9FE3AC4EB}" srcOrd="0" destOrd="0" presId="urn:microsoft.com/office/officeart/2005/8/layout/hierarchy4"/>
    <dgm:cxn modelId="{3FF88AE6-D1E0-4561-B583-847E22272568}" type="presOf" srcId="{A1BB5A2E-A45D-4F6A-B329-CD4782193917}" destId="{672DFC88-43F4-433B-9B7F-D5CE282279E3}" srcOrd="0" destOrd="0" presId="urn:microsoft.com/office/officeart/2005/8/layout/hierarchy4"/>
    <dgm:cxn modelId="{23044D7B-7184-4077-9554-9305FEDD03E9}" srcId="{946393D2-3BB5-4D19-BAF6-84B7339845C4}" destId="{9E496AFB-5861-4A0B-A059-7AF344913280}" srcOrd="4" destOrd="0" parTransId="{6435703E-03C2-4EC2-8B8A-0AC2F1B8426B}" sibTransId="{7097F666-B696-4074-BF8E-24ADA840ED3B}"/>
    <dgm:cxn modelId="{177B1604-DECB-437F-BD0A-A555EEF6E09F}" srcId="{CE075476-E9CA-4A59-A127-31223E8D37A1}" destId="{946393D2-3BB5-4D19-BAF6-84B7339845C4}" srcOrd="0" destOrd="0" parTransId="{6D4C3ED2-39E1-4137-9A50-9D8AF25F37D5}" sibTransId="{E900975D-4121-430B-8FA3-BEFE3EC45817}"/>
    <dgm:cxn modelId="{612E15E5-7919-4DE9-BEA8-BE4B8B8A28CE}" type="presOf" srcId="{CE075476-E9CA-4A59-A127-31223E8D37A1}" destId="{25DDEEC2-9BA5-4367-BB24-33CAA47BBC09}" srcOrd="0" destOrd="0" presId="urn:microsoft.com/office/officeart/2005/8/layout/hierarchy4"/>
    <dgm:cxn modelId="{63612CDA-BBAA-48D8-BF07-558BDAD747A0}" srcId="{CD119780-6575-4106-AE5B-2CC6B48E5482}" destId="{93520637-36B3-4AB9-B949-92D55141E733}" srcOrd="0" destOrd="0" parTransId="{15E02305-DAD8-4809-8067-42DAD00486AD}" sibTransId="{59CBCFDE-87C7-4CA0-895C-10567390C816}"/>
    <dgm:cxn modelId="{7C2E5991-6D03-4679-BB46-318B01A66142}" srcId="{F6F97186-B344-4193-9FE9-6DFB5403A289}" destId="{CD119780-6575-4106-AE5B-2CC6B48E5482}" srcOrd="0" destOrd="0" parTransId="{A99EC59D-97F4-424A-A28E-01E77005439E}" sibTransId="{3BBBAA4F-305C-4E5F-BBCB-DE1B8ED5978A}"/>
    <dgm:cxn modelId="{3119DB79-0DC6-4709-8898-D5913579DDAB}" type="presOf" srcId="{25C69CC8-098D-44A3-878A-5E3FEF1E9C10}" destId="{24CEF574-2765-4D7C-A195-C900E925FBE6}" srcOrd="0" destOrd="0" presId="urn:microsoft.com/office/officeart/2005/8/layout/hierarchy4"/>
    <dgm:cxn modelId="{DF667443-0DAC-4B0C-935A-F0465B69CBFB}" srcId="{BDDF592B-1C58-40EE-9108-0DC798BB2F08}" destId="{1B20A584-E8E7-451F-84AF-E95BD5B40EA1}" srcOrd="0" destOrd="0" parTransId="{7E48482B-E88A-45F7-BC59-A70F71B3034D}" sibTransId="{1F3B44A3-41F0-4FE2-8FE9-2EEC4DC3DA9C}"/>
    <dgm:cxn modelId="{B99F72C1-5888-469F-A03B-3D6C24BB3C7F}" type="presOf" srcId="{D1936ACF-1E69-4953-BA37-9ADE2EF12E41}" destId="{59176932-D6D5-4C36-BF7A-69A1297C4BAD}" srcOrd="0" destOrd="0" presId="urn:microsoft.com/office/officeart/2005/8/layout/hierarchy4"/>
    <dgm:cxn modelId="{416DA2CD-6794-4096-AA12-3D7D85A8F2BE}" type="presOf" srcId="{FD657B6D-8ACE-4CCE-A7E1-4A6249E61467}" destId="{B05C0A3E-A45E-4E74-81F8-BADC3EA7BC7D}" srcOrd="0" destOrd="0" presId="urn:microsoft.com/office/officeart/2005/8/layout/hierarchy4"/>
    <dgm:cxn modelId="{9A5E90C4-6511-4923-BB87-9C452263074C}" srcId="{593C7C55-813E-4059-B734-EC61CD9C5CBC}" destId="{9E15771F-F540-4F32-ACD6-56CFD707E80B}" srcOrd="0" destOrd="0" parTransId="{E70BBB04-FC5B-4B12-959F-7F02FDB52BBE}" sibTransId="{EC763716-B14D-403A-A4A7-216861E00C47}"/>
    <dgm:cxn modelId="{4FC2ED52-A947-48D7-B957-A32D79A295B4}" type="presOf" srcId="{8EC1F942-64B7-4407-8F49-B1183D54A886}" destId="{5CA92D6E-6985-440B-92AD-5A876699A5A4}" srcOrd="0" destOrd="0" presId="urn:microsoft.com/office/officeart/2005/8/layout/hierarchy4"/>
    <dgm:cxn modelId="{289BD687-6F38-48CD-9A1E-B681041B79AC}" type="presOf" srcId="{F6F97186-B344-4193-9FE9-6DFB5403A289}" destId="{B7B68934-E179-4D36-8AD9-7637EF3F0019}" srcOrd="0" destOrd="0" presId="urn:microsoft.com/office/officeart/2005/8/layout/hierarchy4"/>
    <dgm:cxn modelId="{DD6DAD56-912B-4BC9-9251-16937B384946}" type="presOf" srcId="{66E38241-E965-439E-997F-74C14C213F23}" destId="{02D78884-08A2-47FD-874A-FD0B1E1D6A24}" srcOrd="0" destOrd="0" presId="urn:microsoft.com/office/officeart/2005/8/layout/hierarchy4"/>
    <dgm:cxn modelId="{BCC1FE31-0246-43DC-9367-3E68D1580877}" srcId="{25C69CC8-098D-44A3-878A-5E3FEF1E9C10}" destId="{BDDF592B-1C58-40EE-9108-0DC798BB2F08}" srcOrd="0" destOrd="0" parTransId="{B756F4C0-E80B-4D51-98DD-9ED456BC9850}" sibTransId="{A8539F8F-5449-4F69-9D5B-CD73E9384FB2}"/>
    <dgm:cxn modelId="{EACAEAC5-DEED-4E24-A8C7-5920B182ED17}" type="presOf" srcId="{C9C8B06B-C833-4D4A-8595-4BF5AEB204E9}" destId="{CB2AF246-A0C3-4F64-A578-D38165C39147}" srcOrd="0" destOrd="0" presId="urn:microsoft.com/office/officeart/2005/8/layout/hierarchy4"/>
    <dgm:cxn modelId="{BED1357D-2A03-4DBB-AF19-4EA3D0997E32}" srcId="{C60BD95D-8BE5-42EC-AF9D-D22E07852892}" destId="{D5544F4D-4FD2-41EE-A356-ABCAA534BCB5}" srcOrd="0" destOrd="0" parTransId="{BED13ABC-6FE3-4A0F-B363-3797DF01D994}" sibTransId="{D6C0D10C-0A55-4B4C-95CA-342CC713B4EA}"/>
    <dgm:cxn modelId="{44D2D85A-6F4C-4ABC-8C2D-B28977898080}" srcId="{C9C8B06B-C833-4D4A-8595-4BF5AEB204E9}" destId="{66E38241-E965-439E-997F-74C14C213F23}" srcOrd="0" destOrd="0" parTransId="{609CD11E-CAF4-4D39-A7D8-415A69AFCAA7}" sibTransId="{4CC6C1EC-DF57-4C81-9B03-3A17304C52E6}"/>
    <dgm:cxn modelId="{FCD5B7B1-0251-4332-9162-0C46BC134E4B}" type="presOf" srcId="{614AF9F2-E1A1-4D10-882A-EB6B0D669FCA}" destId="{6CE5FDB4-BFBB-4259-A330-B441199BCE24}" srcOrd="0" destOrd="0" presId="urn:microsoft.com/office/officeart/2005/8/layout/hierarchy4"/>
    <dgm:cxn modelId="{C28CBCF7-3139-40F7-B426-1830BB2434D9}" srcId="{5A6BA2F8-AB86-4FEA-9FCE-F9FA52A7F9A0}" destId="{F6F97186-B344-4193-9FE9-6DFB5403A289}" srcOrd="0" destOrd="0" parTransId="{F22CCE59-9B42-4DA2-949C-34E1E0586A20}" sibTransId="{01E5FF1C-8ED4-4ED1-A0DD-0AA37640AF28}"/>
    <dgm:cxn modelId="{09C5BF26-DAD5-462B-9916-927AAFEF5119}" type="presOf" srcId="{04C3AC0E-965B-48C1-827A-5D93B22D2057}" destId="{D2D81AF8-4EA8-45A6-A84D-9694EF1BCFE7}" srcOrd="0" destOrd="0" presId="urn:microsoft.com/office/officeart/2005/8/layout/hierarchy4"/>
    <dgm:cxn modelId="{3309F21D-4431-4903-BB3C-90427A73504C}" srcId="{44367D81-039C-4579-8E09-66CAF90F5041}" destId="{9C715FE5-31CA-4541-A958-D2C730C134E0}" srcOrd="0" destOrd="0" parTransId="{536A8C1B-37CE-4FCD-A098-830552423D53}" sibTransId="{B132F376-D606-4DE2-9BBB-04499697516A}"/>
    <dgm:cxn modelId="{D72648B6-0405-4EC6-AD0F-5B1F97979FC7}" type="presOf" srcId="{F0AF63A1-E6C3-48D7-BA15-2982A4DC912D}" destId="{8C5A4ABB-F609-4CF2-8CFC-5593BE697C3C}" srcOrd="0" destOrd="0" presId="urn:microsoft.com/office/officeart/2005/8/layout/hierarchy4"/>
    <dgm:cxn modelId="{563B7135-C296-437E-86BC-71C9BF75CBD3}" srcId="{D1936ACF-1E69-4953-BA37-9ADE2EF12E41}" destId="{4E5A1869-57DF-4BD2-89F2-0FF412DDC036}" srcOrd="0" destOrd="0" parTransId="{2DD1E431-BE19-4798-89F6-2A2AA8604FD1}" sibTransId="{1FD46F6E-8EE6-451E-A6B4-3FA6056BD416}"/>
    <dgm:cxn modelId="{EFA08DB9-2A00-43D3-B718-DCFAD41C9E5B}" srcId="{7711325B-E859-44FE-8B41-57F9AFDCA54B}" destId="{A1BB5A2E-A45D-4F6A-B329-CD4782193917}" srcOrd="0" destOrd="0" parTransId="{64F31578-307B-4AF8-9DDD-FA0365BF46F7}" sibTransId="{EE696C4B-FDDD-492E-99F0-85F84DCD2C36}"/>
    <dgm:cxn modelId="{EE52AA36-B14E-4EBB-AD95-09A90DCB73A6}" type="presOf" srcId="{4E5A1869-57DF-4BD2-89F2-0FF412DDC036}" destId="{BA61E3A6-0BE5-4066-9F94-BB1BFFF8EBBF}" srcOrd="0" destOrd="0" presId="urn:microsoft.com/office/officeart/2005/8/layout/hierarchy4"/>
    <dgm:cxn modelId="{2C2B86B0-0D73-4F09-ACCA-326665C3E3F6}" type="presOf" srcId="{187C542A-BCFC-4BBB-8DCA-67690BE3FD29}" destId="{EFF40216-5B58-45C6-B485-1C9C4561DF2F}" srcOrd="0" destOrd="0" presId="urn:microsoft.com/office/officeart/2005/8/layout/hierarchy4"/>
    <dgm:cxn modelId="{C6FEAE20-8BA5-48CC-BD38-7150DFBE6AEC}" srcId="{946393D2-3BB5-4D19-BAF6-84B7339845C4}" destId="{62031802-0EE5-47DF-BB1F-2C84A19F6746}" srcOrd="2" destOrd="0" parTransId="{43DD85C8-BF2E-4808-BFA8-3211ED494E6D}" sibTransId="{35694793-DDF3-4ECC-9AA3-AC178B8D026F}"/>
    <dgm:cxn modelId="{F1D9D270-AECF-4F03-87DB-1FE8BCAFEC8D}" srcId="{9A0A1B48-08CE-44F2-8C66-5814C06EE4CC}" destId="{614AF9F2-E1A1-4D10-882A-EB6B0D669FCA}" srcOrd="0" destOrd="0" parTransId="{5B0591E8-42AF-40BA-A11A-3996F9B13E48}" sibTransId="{A52C1518-95AA-4EDF-99FF-93D999EDDD4A}"/>
    <dgm:cxn modelId="{40290FA4-2EF8-4D7A-9FB3-616395BAB7A3}" type="presOf" srcId="{5A6BA2F8-AB86-4FEA-9FCE-F9FA52A7F9A0}" destId="{EFD09625-1EEB-463A-9D51-52F09A5E039B}" srcOrd="0" destOrd="0" presId="urn:microsoft.com/office/officeart/2005/8/layout/hierarchy4"/>
    <dgm:cxn modelId="{84ADF576-B231-4E55-8825-11D6E1E7625C}" type="presOf" srcId="{93520637-36B3-4AB9-B949-92D55141E733}" destId="{8E7E2D4A-62E6-4A23-A5DD-552A63903B64}" srcOrd="0" destOrd="0" presId="urn:microsoft.com/office/officeart/2005/8/layout/hierarchy4"/>
    <dgm:cxn modelId="{9C500218-733C-43E7-BB06-892635C0F7E2}" srcId="{9C715FE5-31CA-4541-A958-D2C730C134E0}" destId="{8536FD6B-8AD2-4A43-B337-6FD60B3FD4B2}" srcOrd="0" destOrd="0" parTransId="{AE96D71A-01B8-4654-A8DF-88EC5108171C}" sibTransId="{60DD4894-6B75-4AA7-A724-54B5BA9C59B6}"/>
    <dgm:cxn modelId="{E90B9AD5-6B9D-460A-B8D4-0169929EE8C4}" srcId="{1B20A584-E8E7-451F-84AF-E95BD5B40EA1}" destId="{DF86BB99-07F8-490F-B6E9-4F22F5A8A955}" srcOrd="0" destOrd="0" parTransId="{C985FE44-C5E5-4D58-805E-13170B646D27}" sibTransId="{38C2B751-10AB-424B-8533-370958D28C0F}"/>
    <dgm:cxn modelId="{08064794-7D33-4B3D-98EC-4C2F3CAB8822}" srcId="{187C542A-BCFC-4BBB-8DCA-67690BE3FD29}" destId="{593C7C55-813E-4059-B734-EC61CD9C5CBC}" srcOrd="0" destOrd="0" parTransId="{17E9BED5-376D-4206-BC0B-A2BF002C0A67}" sibTransId="{0D884A66-EF39-4789-A63B-3A3CBEB15D6A}"/>
    <dgm:cxn modelId="{C6B4DE1F-88D4-4B9D-9854-251C6D6A57CB}" type="presOf" srcId="{593C7C55-813E-4059-B734-EC61CD9C5CBC}" destId="{7653A429-0E18-4BE3-A07C-F1A5A9D672E3}" srcOrd="0" destOrd="0" presId="urn:microsoft.com/office/officeart/2005/8/layout/hierarchy4"/>
    <dgm:cxn modelId="{F7E6949A-5C47-4DBC-93E4-0855C6DA6585}" type="presOf" srcId="{9E15771F-F540-4F32-ACD6-56CFD707E80B}" destId="{35DF38A4-C109-469A-81F6-242705CF6432}" srcOrd="0" destOrd="0" presId="urn:microsoft.com/office/officeart/2005/8/layout/hierarchy4"/>
    <dgm:cxn modelId="{85E56FFB-E071-40C7-BFC1-E9508A75A379}" srcId="{946393D2-3BB5-4D19-BAF6-84B7339845C4}" destId="{5A6BA2F8-AB86-4FEA-9FCE-F9FA52A7F9A0}" srcOrd="0" destOrd="0" parTransId="{6CA8BE2D-8B63-444F-91FB-8F9AAFFFD516}" sibTransId="{C6F24F42-97B0-4B65-A4C6-FEB3AD0E1596}"/>
    <dgm:cxn modelId="{DDACC725-644C-475E-9BFF-8B1B2BCB8851}" type="presOf" srcId="{44367D81-039C-4579-8E09-66CAF90F5041}" destId="{085136A3-D02F-461C-B31C-FD1D69D16759}" srcOrd="0" destOrd="0" presId="urn:microsoft.com/office/officeart/2005/8/layout/hierarchy4"/>
    <dgm:cxn modelId="{B1A87F39-F9A9-45FD-9582-1FEEB4F02169}" type="presOf" srcId="{946393D2-3BB5-4D19-BAF6-84B7339845C4}" destId="{9DF12F5D-797B-4C71-93F7-7C835BFF7982}" srcOrd="0" destOrd="0" presId="urn:microsoft.com/office/officeart/2005/8/layout/hierarchy4"/>
    <dgm:cxn modelId="{605000A8-E9A8-4E12-A1C8-8FA726E7C9AE}" srcId="{946393D2-3BB5-4D19-BAF6-84B7339845C4}" destId="{7711325B-E859-44FE-8B41-57F9AFDCA54B}" srcOrd="1" destOrd="0" parTransId="{2BF8A7FD-5B45-414F-8537-22861CA0057A}" sibTransId="{A670FA7C-7403-44C0-BA19-83B2BA693E61}"/>
    <dgm:cxn modelId="{5CCA4EA4-74D7-4691-82FE-788266628FB9}" type="presOf" srcId="{DF86BB99-07F8-490F-B6E9-4F22F5A8A955}" destId="{874CF4BC-44A5-455D-A60A-EB599B596188}" srcOrd="0" destOrd="0" presId="urn:microsoft.com/office/officeart/2005/8/layout/hierarchy4"/>
    <dgm:cxn modelId="{2E3A4B0A-C6F1-498B-A616-AF6C3935B080}" srcId="{4E5A1869-57DF-4BD2-89F2-0FF412DDC036}" destId="{F0AF63A1-E6C3-48D7-BA15-2982A4DC912D}" srcOrd="0" destOrd="0" parTransId="{DFC5A12C-CC91-4A63-8252-41799CA3AEAA}" sibTransId="{EA539CAD-DFF5-47A4-8411-B337C730B6B2}"/>
    <dgm:cxn modelId="{D0FADE0F-F15B-45EB-BE1E-1190009A8ABD}" srcId="{89E09F27-5F73-400B-AE18-4421B9895F64}" destId="{C60BD95D-8BE5-42EC-AF9D-D22E07852892}" srcOrd="0" destOrd="0" parTransId="{8DBEE901-4D78-4181-A6DB-04DBE5AFC449}" sibTransId="{571AFEDE-AA12-4634-A6F3-33BC4E236E19}"/>
    <dgm:cxn modelId="{BD707525-C309-4990-92E4-E9962FC49590}" type="presOf" srcId="{89E09F27-5F73-400B-AE18-4421B9895F64}" destId="{9E5D5161-23D7-41B4-A187-BE6D7C6483D0}" srcOrd="0" destOrd="0" presId="urn:microsoft.com/office/officeart/2005/8/layout/hierarchy4"/>
    <dgm:cxn modelId="{B7EC6DDD-6433-44EC-9FD5-BD8BA88E6613}" srcId="{B34B6A16-5EF9-4B63-A5E4-12B190B34880}" destId="{9A0A1B48-08CE-44F2-8C66-5814C06EE4CC}" srcOrd="0" destOrd="0" parTransId="{29FE6CB6-1907-439D-BB9A-57865C4A7A77}" sibTransId="{26501B87-1556-4F1B-A703-D81F2BA2DB5B}"/>
    <dgm:cxn modelId="{0DC76281-AE6D-4D6E-81A2-1B2B3B2AF0AA}" srcId="{93520637-36B3-4AB9-B949-92D55141E733}" destId="{44367D81-039C-4579-8E09-66CAF90F5041}" srcOrd="0" destOrd="0" parTransId="{67B6E404-88D1-4D88-A32E-7761881B20C7}" sibTransId="{F7E1C861-8795-4EA1-A76A-EE2CB6232346}"/>
    <dgm:cxn modelId="{87358864-584A-4687-B3D1-960A91034769}" type="presParOf" srcId="{25DDEEC2-9BA5-4367-BB24-33CAA47BBC09}" destId="{87933F1B-038B-4A5D-83E8-61DBF60EC4B3}" srcOrd="0" destOrd="0" presId="urn:microsoft.com/office/officeart/2005/8/layout/hierarchy4"/>
    <dgm:cxn modelId="{7CA3F7F9-954B-4F9C-A2CC-9FCE586799B5}" type="presParOf" srcId="{87933F1B-038B-4A5D-83E8-61DBF60EC4B3}" destId="{9DF12F5D-797B-4C71-93F7-7C835BFF7982}" srcOrd="0" destOrd="0" presId="urn:microsoft.com/office/officeart/2005/8/layout/hierarchy4"/>
    <dgm:cxn modelId="{1389FD73-8616-4E35-83D7-4F2D2D731199}" type="presParOf" srcId="{87933F1B-038B-4A5D-83E8-61DBF60EC4B3}" destId="{BB51C614-670C-40C7-BCBD-B3150FB090FB}" srcOrd="1" destOrd="0" presId="urn:microsoft.com/office/officeart/2005/8/layout/hierarchy4"/>
    <dgm:cxn modelId="{FFD808A2-B155-4C0D-9079-12784DA73C5F}" type="presParOf" srcId="{87933F1B-038B-4A5D-83E8-61DBF60EC4B3}" destId="{B74154C5-AFFE-498C-8E4C-911D7456AC97}" srcOrd="2" destOrd="0" presId="urn:microsoft.com/office/officeart/2005/8/layout/hierarchy4"/>
    <dgm:cxn modelId="{7E5A2844-BC60-45AC-921F-0A9265B36F8E}" type="presParOf" srcId="{B74154C5-AFFE-498C-8E4C-911D7456AC97}" destId="{AA6E5317-C9D5-49D6-9218-04A9A8CDF9E8}" srcOrd="0" destOrd="0" presId="urn:microsoft.com/office/officeart/2005/8/layout/hierarchy4"/>
    <dgm:cxn modelId="{C4195515-12A8-4F8C-8090-8662974438BE}" type="presParOf" srcId="{AA6E5317-C9D5-49D6-9218-04A9A8CDF9E8}" destId="{EFD09625-1EEB-463A-9D51-52F09A5E039B}" srcOrd="0" destOrd="0" presId="urn:microsoft.com/office/officeart/2005/8/layout/hierarchy4"/>
    <dgm:cxn modelId="{591E134C-2D0F-4C61-9FF3-3DA84A19393B}" type="presParOf" srcId="{AA6E5317-C9D5-49D6-9218-04A9A8CDF9E8}" destId="{D65A41FF-7035-4133-9240-517AEBC67369}" srcOrd="1" destOrd="0" presId="urn:microsoft.com/office/officeart/2005/8/layout/hierarchy4"/>
    <dgm:cxn modelId="{28BFE45D-8A3C-4F0C-AF62-EFDAEED362D1}" type="presParOf" srcId="{AA6E5317-C9D5-49D6-9218-04A9A8CDF9E8}" destId="{ED986375-36F5-4143-A5F0-85653599471E}" srcOrd="2" destOrd="0" presId="urn:microsoft.com/office/officeart/2005/8/layout/hierarchy4"/>
    <dgm:cxn modelId="{9D9F16CE-889A-4AD9-BDD5-B303310E8A04}" type="presParOf" srcId="{ED986375-36F5-4143-A5F0-85653599471E}" destId="{72DE6149-9A73-4029-9C01-1DA1EF77D264}" srcOrd="0" destOrd="0" presId="urn:microsoft.com/office/officeart/2005/8/layout/hierarchy4"/>
    <dgm:cxn modelId="{32E20294-5AE3-4867-9F63-3AAC253181B2}" type="presParOf" srcId="{72DE6149-9A73-4029-9C01-1DA1EF77D264}" destId="{B7B68934-E179-4D36-8AD9-7637EF3F0019}" srcOrd="0" destOrd="0" presId="urn:microsoft.com/office/officeart/2005/8/layout/hierarchy4"/>
    <dgm:cxn modelId="{63DEE19D-68D8-4DBA-9002-E59B7CE65254}" type="presParOf" srcId="{72DE6149-9A73-4029-9C01-1DA1EF77D264}" destId="{7E986455-5145-43D1-AB19-A5C822796874}" srcOrd="1" destOrd="0" presId="urn:microsoft.com/office/officeart/2005/8/layout/hierarchy4"/>
    <dgm:cxn modelId="{213F2179-0088-47B2-8031-4D8F8D38530A}" type="presParOf" srcId="{72DE6149-9A73-4029-9C01-1DA1EF77D264}" destId="{E4CD0B37-6C75-4A8F-946C-21E075E1E2CF}" srcOrd="2" destOrd="0" presId="urn:microsoft.com/office/officeart/2005/8/layout/hierarchy4"/>
    <dgm:cxn modelId="{C289D7DF-FCE3-46D4-BAA3-E1722FC9BAAA}" type="presParOf" srcId="{E4CD0B37-6C75-4A8F-946C-21E075E1E2CF}" destId="{0149EBE6-AA59-4F78-AF18-137F8047AB47}" srcOrd="0" destOrd="0" presId="urn:microsoft.com/office/officeart/2005/8/layout/hierarchy4"/>
    <dgm:cxn modelId="{9CB9C5A0-EFB1-4355-AE88-F075AC92EC2E}" type="presParOf" srcId="{0149EBE6-AA59-4F78-AF18-137F8047AB47}" destId="{14BABD28-5047-47A3-A701-B7AFBBE28819}" srcOrd="0" destOrd="0" presId="urn:microsoft.com/office/officeart/2005/8/layout/hierarchy4"/>
    <dgm:cxn modelId="{C61C2579-F10B-437E-8984-63D1400A39F0}" type="presParOf" srcId="{0149EBE6-AA59-4F78-AF18-137F8047AB47}" destId="{3F489D25-51FA-4C91-9DDF-6BA1DB51256D}" srcOrd="1" destOrd="0" presId="urn:microsoft.com/office/officeart/2005/8/layout/hierarchy4"/>
    <dgm:cxn modelId="{70DFA858-506B-4651-9F14-5080EB49705E}" type="presParOf" srcId="{0149EBE6-AA59-4F78-AF18-137F8047AB47}" destId="{D0D594F6-8533-4A50-8AE7-20755C3BFFA9}" srcOrd="2" destOrd="0" presId="urn:microsoft.com/office/officeart/2005/8/layout/hierarchy4"/>
    <dgm:cxn modelId="{B729B4D8-B14F-439E-A9A3-6B4A4198671F}" type="presParOf" srcId="{D0D594F6-8533-4A50-8AE7-20755C3BFFA9}" destId="{25C7D557-F0AE-4C4E-8B80-BC2468777DC6}" srcOrd="0" destOrd="0" presId="urn:microsoft.com/office/officeart/2005/8/layout/hierarchy4"/>
    <dgm:cxn modelId="{AFA84048-1A54-45FC-9694-1D411FDD2A53}" type="presParOf" srcId="{25C7D557-F0AE-4C4E-8B80-BC2468777DC6}" destId="{8E7E2D4A-62E6-4A23-A5DD-552A63903B64}" srcOrd="0" destOrd="0" presId="urn:microsoft.com/office/officeart/2005/8/layout/hierarchy4"/>
    <dgm:cxn modelId="{1CEAC8CD-6E34-4C3E-A4E5-93A422D64DCC}" type="presParOf" srcId="{25C7D557-F0AE-4C4E-8B80-BC2468777DC6}" destId="{9B983630-5D09-45D7-92AD-109BAA43CF48}" srcOrd="1" destOrd="0" presId="urn:microsoft.com/office/officeart/2005/8/layout/hierarchy4"/>
    <dgm:cxn modelId="{E777B2B2-971F-4C17-A60D-51430F7FC497}" type="presParOf" srcId="{25C7D557-F0AE-4C4E-8B80-BC2468777DC6}" destId="{B338BAF6-59FE-4215-B697-18ED9B1E550D}" srcOrd="2" destOrd="0" presId="urn:microsoft.com/office/officeart/2005/8/layout/hierarchy4"/>
    <dgm:cxn modelId="{5461EBFB-2A00-4CCE-B8F1-C5CD30F5AAAD}" type="presParOf" srcId="{B338BAF6-59FE-4215-B697-18ED9B1E550D}" destId="{C2D8D153-FBF9-44C5-B447-F4BF501D8FA1}" srcOrd="0" destOrd="0" presId="urn:microsoft.com/office/officeart/2005/8/layout/hierarchy4"/>
    <dgm:cxn modelId="{C862B310-00CF-4D92-B5E4-969577B5EFC4}" type="presParOf" srcId="{C2D8D153-FBF9-44C5-B447-F4BF501D8FA1}" destId="{085136A3-D02F-461C-B31C-FD1D69D16759}" srcOrd="0" destOrd="0" presId="urn:microsoft.com/office/officeart/2005/8/layout/hierarchy4"/>
    <dgm:cxn modelId="{A426C106-B2C4-4BE2-9D09-B2FF63E96A20}" type="presParOf" srcId="{C2D8D153-FBF9-44C5-B447-F4BF501D8FA1}" destId="{DCA6CF81-D743-4AD3-A3A1-3DF9D9BFBC77}" srcOrd="1" destOrd="0" presId="urn:microsoft.com/office/officeart/2005/8/layout/hierarchy4"/>
    <dgm:cxn modelId="{7E5D82C6-3D3D-4FBF-BAD5-79FAFEAC17FA}" type="presParOf" srcId="{C2D8D153-FBF9-44C5-B447-F4BF501D8FA1}" destId="{8A9FECDA-0971-4926-9F35-6C36E65B14A9}" srcOrd="2" destOrd="0" presId="urn:microsoft.com/office/officeart/2005/8/layout/hierarchy4"/>
    <dgm:cxn modelId="{7AC0831F-F317-405C-A6D1-DBADF6000FDA}" type="presParOf" srcId="{8A9FECDA-0971-4926-9F35-6C36E65B14A9}" destId="{4A1D7939-C139-4889-AA8A-C0FC12630CEE}" srcOrd="0" destOrd="0" presId="urn:microsoft.com/office/officeart/2005/8/layout/hierarchy4"/>
    <dgm:cxn modelId="{31AA3CE7-CADA-41AA-A22B-850B3DCBCF5C}" type="presParOf" srcId="{4A1D7939-C139-4889-AA8A-C0FC12630CEE}" destId="{2BC9EB28-F68D-4321-836D-A642C2C0DAB1}" srcOrd="0" destOrd="0" presId="urn:microsoft.com/office/officeart/2005/8/layout/hierarchy4"/>
    <dgm:cxn modelId="{88677802-DC87-4767-BB80-FB81876E7601}" type="presParOf" srcId="{4A1D7939-C139-4889-AA8A-C0FC12630CEE}" destId="{27FCCA56-038C-4613-B7B2-16CD590F385E}" srcOrd="1" destOrd="0" presId="urn:microsoft.com/office/officeart/2005/8/layout/hierarchy4"/>
    <dgm:cxn modelId="{331F36E8-2815-4A46-BE66-24590EE0A1CA}" type="presParOf" srcId="{4A1D7939-C139-4889-AA8A-C0FC12630CEE}" destId="{7F93EC46-9C8D-4119-8F52-CCFA2BE3D856}" srcOrd="2" destOrd="0" presId="urn:microsoft.com/office/officeart/2005/8/layout/hierarchy4"/>
    <dgm:cxn modelId="{FDED5D48-2AF6-4863-A4E0-014DEAD92280}" type="presParOf" srcId="{7F93EC46-9C8D-4119-8F52-CCFA2BE3D856}" destId="{57E5281D-099B-4146-8847-39F267019B93}" srcOrd="0" destOrd="0" presId="urn:microsoft.com/office/officeart/2005/8/layout/hierarchy4"/>
    <dgm:cxn modelId="{D7F9327F-B95D-420B-814C-63488EC3FA37}" type="presParOf" srcId="{57E5281D-099B-4146-8847-39F267019B93}" destId="{85D767EC-FAE5-4312-B23F-9B41F2C6B7D7}" srcOrd="0" destOrd="0" presId="urn:microsoft.com/office/officeart/2005/8/layout/hierarchy4"/>
    <dgm:cxn modelId="{D937BC5B-1E05-41CA-BB0F-4AAD8F725541}" type="presParOf" srcId="{57E5281D-099B-4146-8847-39F267019B93}" destId="{E795CE46-C816-4100-AC67-9520DA742BDE}" srcOrd="1" destOrd="0" presId="urn:microsoft.com/office/officeart/2005/8/layout/hierarchy4"/>
    <dgm:cxn modelId="{0E366E44-29F3-43C2-93B2-E49A4E923099}" type="presParOf" srcId="{B74154C5-AFFE-498C-8E4C-911D7456AC97}" destId="{694C6A3E-E1B4-4940-ABED-A0BE47161CCE}" srcOrd="1" destOrd="0" presId="urn:microsoft.com/office/officeart/2005/8/layout/hierarchy4"/>
    <dgm:cxn modelId="{A8D05259-9884-4D82-90B5-6B40ED9180B4}" type="presParOf" srcId="{B74154C5-AFFE-498C-8E4C-911D7456AC97}" destId="{22BDFE06-8D1B-4C76-8FF0-2DABD4B35522}" srcOrd="2" destOrd="0" presId="urn:microsoft.com/office/officeart/2005/8/layout/hierarchy4"/>
    <dgm:cxn modelId="{D86E43ED-B93A-4555-8C89-CD3E24AF0A2F}" type="presParOf" srcId="{22BDFE06-8D1B-4C76-8FF0-2DABD4B35522}" destId="{576C6983-4618-426C-8177-DEA9FE3AC4EB}" srcOrd="0" destOrd="0" presId="urn:microsoft.com/office/officeart/2005/8/layout/hierarchy4"/>
    <dgm:cxn modelId="{6D62E8CC-CD63-436D-83F2-1F00C4DC1C99}" type="presParOf" srcId="{22BDFE06-8D1B-4C76-8FF0-2DABD4B35522}" destId="{498D5BED-6816-45E0-A418-8DCFF49902AF}" srcOrd="1" destOrd="0" presId="urn:microsoft.com/office/officeart/2005/8/layout/hierarchy4"/>
    <dgm:cxn modelId="{F6BCC50F-D097-4E51-ACA7-B76CD2A37983}" type="presParOf" srcId="{22BDFE06-8D1B-4C76-8FF0-2DABD4B35522}" destId="{508A389B-C0F5-43D4-BD46-7C9F058EB2F7}" srcOrd="2" destOrd="0" presId="urn:microsoft.com/office/officeart/2005/8/layout/hierarchy4"/>
    <dgm:cxn modelId="{36708B33-BADA-4716-A7B2-580E020D2A66}" type="presParOf" srcId="{508A389B-C0F5-43D4-BD46-7C9F058EB2F7}" destId="{2E9427EC-521F-45BD-95BD-C2EA62236516}" srcOrd="0" destOrd="0" presId="urn:microsoft.com/office/officeart/2005/8/layout/hierarchy4"/>
    <dgm:cxn modelId="{0410917B-2B8D-4E3C-B868-AF7803562CFC}" type="presParOf" srcId="{2E9427EC-521F-45BD-95BD-C2EA62236516}" destId="{672DFC88-43F4-433B-9B7F-D5CE282279E3}" srcOrd="0" destOrd="0" presId="urn:microsoft.com/office/officeart/2005/8/layout/hierarchy4"/>
    <dgm:cxn modelId="{7746E78B-199B-4BED-983E-0C2E2ACDF536}" type="presParOf" srcId="{2E9427EC-521F-45BD-95BD-C2EA62236516}" destId="{BCC873B0-A9FE-4F45-AD2E-ED28CA5DFD9A}" srcOrd="1" destOrd="0" presId="urn:microsoft.com/office/officeart/2005/8/layout/hierarchy4"/>
    <dgm:cxn modelId="{10C2A0E7-2020-49CB-8FEA-23143B4EC6F7}" type="presParOf" srcId="{2E9427EC-521F-45BD-95BD-C2EA62236516}" destId="{68FB6F70-C047-4E46-9E82-A09946504644}" srcOrd="2" destOrd="0" presId="urn:microsoft.com/office/officeart/2005/8/layout/hierarchy4"/>
    <dgm:cxn modelId="{AE24CFE3-63B7-4C79-A69D-995166F34BCA}" type="presParOf" srcId="{68FB6F70-C047-4E46-9E82-A09946504644}" destId="{FF422C5A-2F9A-4C9D-854E-BFC785439DEC}" srcOrd="0" destOrd="0" presId="urn:microsoft.com/office/officeart/2005/8/layout/hierarchy4"/>
    <dgm:cxn modelId="{22FA8A76-780C-43C2-B63D-D791A8F624B7}" type="presParOf" srcId="{FF422C5A-2F9A-4C9D-854E-BFC785439DEC}" destId="{C586111C-58B6-40AF-8D8A-60EE680572BA}" srcOrd="0" destOrd="0" presId="urn:microsoft.com/office/officeart/2005/8/layout/hierarchy4"/>
    <dgm:cxn modelId="{624EC5D1-3470-4932-B6DC-632CDAE22CD0}" type="presParOf" srcId="{FF422C5A-2F9A-4C9D-854E-BFC785439DEC}" destId="{A0E0AB26-1DEA-4D08-AD62-8A7E0816A59C}" srcOrd="1" destOrd="0" presId="urn:microsoft.com/office/officeart/2005/8/layout/hierarchy4"/>
    <dgm:cxn modelId="{5A894EEB-1B4A-407C-9A87-2A25DCAC296A}" type="presParOf" srcId="{FF422C5A-2F9A-4C9D-854E-BFC785439DEC}" destId="{FFF447F9-BACE-4B19-B5DF-5D71FE61C4DC}" srcOrd="2" destOrd="0" presId="urn:microsoft.com/office/officeart/2005/8/layout/hierarchy4"/>
    <dgm:cxn modelId="{CADC4966-1231-4D65-A3A9-5906BEC90EC9}" type="presParOf" srcId="{FFF447F9-BACE-4B19-B5DF-5D71FE61C4DC}" destId="{5106FDE3-AC3E-4615-8C4F-829EABC2C26C}" srcOrd="0" destOrd="0" presId="urn:microsoft.com/office/officeart/2005/8/layout/hierarchy4"/>
    <dgm:cxn modelId="{1FECD99D-599D-4505-B731-FF9CD6B25EE5}" type="presParOf" srcId="{5106FDE3-AC3E-4615-8C4F-829EABC2C26C}" destId="{41590EE3-70B4-4E0E-8D44-18EF1FD97F2E}" srcOrd="0" destOrd="0" presId="urn:microsoft.com/office/officeart/2005/8/layout/hierarchy4"/>
    <dgm:cxn modelId="{510F63A6-8995-4A77-B522-A1DCF31EBBD5}" type="presParOf" srcId="{5106FDE3-AC3E-4615-8C4F-829EABC2C26C}" destId="{58DAA9F4-0E18-4F78-BD4F-92D296477D35}" srcOrd="1" destOrd="0" presId="urn:microsoft.com/office/officeart/2005/8/layout/hierarchy4"/>
    <dgm:cxn modelId="{67032B58-1B05-4912-9F66-46292E983A4F}" type="presParOf" srcId="{5106FDE3-AC3E-4615-8C4F-829EABC2C26C}" destId="{D1A4E4BA-FB74-44DD-88E4-672303AAC4FA}" srcOrd="2" destOrd="0" presId="urn:microsoft.com/office/officeart/2005/8/layout/hierarchy4"/>
    <dgm:cxn modelId="{FAF76B9F-6150-4AD9-A3AD-C6486BECC0A9}" type="presParOf" srcId="{D1A4E4BA-FB74-44DD-88E4-672303AAC4FA}" destId="{E5B57F09-2B59-4711-A8C9-974EF4149D9A}" srcOrd="0" destOrd="0" presId="urn:microsoft.com/office/officeart/2005/8/layout/hierarchy4"/>
    <dgm:cxn modelId="{7B2C0805-0143-47E1-9F12-AF4AC9C18FF5}" type="presParOf" srcId="{E5B57F09-2B59-4711-A8C9-974EF4149D9A}" destId="{6CE5FDB4-BFBB-4259-A330-B441199BCE24}" srcOrd="0" destOrd="0" presId="urn:microsoft.com/office/officeart/2005/8/layout/hierarchy4"/>
    <dgm:cxn modelId="{030CFD47-E8BE-4E4B-B780-873996DFE4FF}" type="presParOf" srcId="{E5B57F09-2B59-4711-A8C9-974EF4149D9A}" destId="{333F826B-C233-4B5F-A398-764D3F47A1BA}" srcOrd="1" destOrd="0" presId="urn:microsoft.com/office/officeart/2005/8/layout/hierarchy4"/>
    <dgm:cxn modelId="{FA11E143-38A8-4E5D-9DD3-D9C4DF553F05}" type="presParOf" srcId="{E5B57F09-2B59-4711-A8C9-974EF4149D9A}" destId="{E607D5B5-B0CE-46E0-84C5-F456BAF04EE4}" srcOrd="2" destOrd="0" presId="urn:microsoft.com/office/officeart/2005/8/layout/hierarchy4"/>
    <dgm:cxn modelId="{0C86F31F-7B5C-4B6E-975D-D52685FB7365}" type="presParOf" srcId="{E607D5B5-B0CE-46E0-84C5-F456BAF04EE4}" destId="{F267116D-D0B1-4457-ABA0-2D94424C53E8}" srcOrd="0" destOrd="0" presId="urn:microsoft.com/office/officeart/2005/8/layout/hierarchy4"/>
    <dgm:cxn modelId="{774BE8D1-E064-4693-83A6-8ECD374B69E8}" type="presParOf" srcId="{F267116D-D0B1-4457-ABA0-2D94424C53E8}" destId="{89DC61A6-3199-4C88-A8D1-98ADCFDD3274}" srcOrd="0" destOrd="0" presId="urn:microsoft.com/office/officeart/2005/8/layout/hierarchy4"/>
    <dgm:cxn modelId="{F9D67BAB-DC74-4AED-AB33-FD4D5EBEFECE}" type="presParOf" srcId="{F267116D-D0B1-4457-ABA0-2D94424C53E8}" destId="{911FD772-B984-413E-A468-8F0F3007E9F5}" srcOrd="1" destOrd="0" presId="urn:microsoft.com/office/officeart/2005/8/layout/hierarchy4"/>
    <dgm:cxn modelId="{D6EF8935-8226-444F-A32E-1D1CAA3F4D57}" type="presParOf" srcId="{F267116D-D0B1-4457-ABA0-2D94424C53E8}" destId="{C7E808E6-5BB0-42AD-9568-7FA84FFA1273}" srcOrd="2" destOrd="0" presId="urn:microsoft.com/office/officeart/2005/8/layout/hierarchy4"/>
    <dgm:cxn modelId="{92BB4489-FD65-4B00-8A13-A2CC0CF5CED8}" type="presParOf" srcId="{C7E808E6-5BB0-42AD-9568-7FA84FFA1273}" destId="{6143EFE8-4DC9-41D7-A90D-BEF4DD9D6775}" srcOrd="0" destOrd="0" presId="urn:microsoft.com/office/officeart/2005/8/layout/hierarchy4"/>
    <dgm:cxn modelId="{5044B2C2-9D78-4FCA-BAB8-EE5C0331F140}" type="presParOf" srcId="{6143EFE8-4DC9-41D7-A90D-BEF4DD9D6775}" destId="{B35EEDEE-A63C-4DC0-9860-A34A7BFD903E}" srcOrd="0" destOrd="0" presId="urn:microsoft.com/office/officeart/2005/8/layout/hierarchy4"/>
    <dgm:cxn modelId="{11F52EF5-8FAD-4A64-8375-6EDC79E2E5F9}" type="presParOf" srcId="{6143EFE8-4DC9-41D7-A90D-BEF4DD9D6775}" destId="{2AFD5925-89E6-4CDB-B771-8976E3EAA1E0}" srcOrd="1" destOrd="0" presId="urn:microsoft.com/office/officeart/2005/8/layout/hierarchy4"/>
    <dgm:cxn modelId="{06352AA7-EF58-43F1-82A0-CDAEF4E81B3D}" type="presParOf" srcId="{B74154C5-AFFE-498C-8E4C-911D7456AC97}" destId="{8A94FD29-AE36-4272-B8B7-FF847200D7A2}" srcOrd="3" destOrd="0" presId="urn:microsoft.com/office/officeart/2005/8/layout/hierarchy4"/>
    <dgm:cxn modelId="{E950AC2C-0799-4739-9742-14A6E409720B}" type="presParOf" srcId="{B74154C5-AFFE-498C-8E4C-911D7456AC97}" destId="{AF93020A-9780-4776-85B8-7147747F36CC}" srcOrd="4" destOrd="0" presId="urn:microsoft.com/office/officeart/2005/8/layout/hierarchy4"/>
    <dgm:cxn modelId="{85A9E8AC-BE67-4C7E-AD95-F64837652841}" type="presParOf" srcId="{AF93020A-9780-4776-85B8-7147747F36CC}" destId="{A25BE625-018B-46BA-BE7F-ED875B975F26}" srcOrd="0" destOrd="0" presId="urn:microsoft.com/office/officeart/2005/8/layout/hierarchy4"/>
    <dgm:cxn modelId="{53661142-BE19-4A15-9721-E8B7546887E0}" type="presParOf" srcId="{AF93020A-9780-4776-85B8-7147747F36CC}" destId="{1A223B6C-87F7-4855-A691-FD4F8FB278AD}" srcOrd="1" destOrd="0" presId="urn:microsoft.com/office/officeart/2005/8/layout/hierarchy4"/>
    <dgm:cxn modelId="{50E45B6F-C7A9-47A8-A987-4B37811D8BD9}" type="presParOf" srcId="{AF93020A-9780-4776-85B8-7147747F36CC}" destId="{DACF82F6-95A6-4B59-9D37-F46699815612}" srcOrd="2" destOrd="0" presId="urn:microsoft.com/office/officeart/2005/8/layout/hierarchy4"/>
    <dgm:cxn modelId="{31FEF8F3-9B43-4386-BCA1-D4CF017255CD}" type="presParOf" srcId="{DACF82F6-95A6-4B59-9D37-F46699815612}" destId="{72E6673E-523D-4E62-80E5-5062FE589301}" srcOrd="0" destOrd="0" presId="urn:microsoft.com/office/officeart/2005/8/layout/hierarchy4"/>
    <dgm:cxn modelId="{D96539F3-CD0D-41F5-A7B1-90766C8D6231}" type="presParOf" srcId="{72E6673E-523D-4E62-80E5-5062FE589301}" destId="{CB2AF246-A0C3-4F64-A578-D38165C39147}" srcOrd="0" destOrd="0" presId="urn:microsoft.com/office/officeart/2005/8/layout/hierarchy4"/>
    <dgm:cxn modelId="{6F7C5B1C-526C-43BF-8B4C-D3EC412FF4AF}" type="presParOf" srcId="{72E6673E-523D-4E62-80E5-5062FE589301}" destId="{819FC9E5-E3D6-4C1A-9A2E-5E9E87CE7A56}" srcOrd="1" destOrd="0" presId="urn:microsoft.com/office/officeart/2005/8/layout/hierarchy4"/>
    <dgm:cxn modelId="{1A8556B3-ED2F-4552-B282-8D449F9F1D16}" type="presParOf" srcId="{72E6673E-523D-4E62-80E5-5062FE589301}" destId="{F0336813-9E34-44C5-93FA-F6459A965D24}" srcOrd="2" destOrd="0" presId="urn:microsoft.com/office/officeart/2005/8/layout/hierarchy4"/>
    <dgm:cxn modelId="{03CE6D9A-15DE-473E-A989-409E0FD63E20}" type="presParOf" srcId="{F0336813-9E34-44C5-93FA-F6459A965D24}" destId="{BC3780EC-6A8B-44DF-B9EE-2DD1146E7F89}" srcOrd="0" destOrd="0" presId="urn:microsoft.com/office/officeart/2005/8/layout/hierarchy4"/>
    <dgm:cxn modelId="{123CA6A1-2D37-4A63-933E-2D6FF572C40E}" type="presParOf" srcId="{BC3780EC-6A8B-44DF-B9EE-2DD1146E7F89}" destId="{02D78884-08A2-47FD-874A-FD0B1E1D6A24}" srcOrd="0" destOrd="0" presId="urn:microsoft.com/office/officeart/2005/8/layout/hierarchy4"/>
    <dgm:cxn modelId="{6AFA157C-FF7F-4E5A-9383-80CDCA1BA586}" type="presParOf" srcId="{BC3780EC-6A8B-44DF-B9EE-2DD1146E7F89}" destId="{BEA800FD-3FF2-44D3-B095-1DA76A25312A}" srcOrd="1" destOrd="0" presId="urn:microsoft.com/office/officeart/2005/8/layout/hierarchy4"/>
    <dgm:cxn modelId="{B322B3CA-B2E8-480C-B242-F0947DF42BB8}" type="presParOf" srcId="{BC3780EC-6A8B-44DF-B9EE-2DD1146E7F89}" destId="{EE518E9E-1373-401A-B06B-B7F8F1BE37AF}" srcOrd="2" destOrd="0" presId="urn:microsoft.com/office/officeart/2005/8/layout/hierarchy4"/>
    <dgm:cxn modelId="{3EECE433-CFF5-491E-A82E-DF888F22E8E3}" type="presParOf" srcId="{EE518E9E-1373-401A-B06B-B7F8F1BE37AF}" destId="{4A08C748-3ACE-47B8-ABA4-F56495914AD8}" srcOrd="0" destOrd="0" presId="urn:microsoft.com/office/officeart/2005/8/layout/hierarchy4"/>
    <dgm:cxn modelId="{CF77CA5C-1408-4F12-9FDE-6D947F3B1E41}" type="presParOf" srcId="{4A08C748-3ACE-47B8-ABA4-F56495914AD8}" destId="{59176932-D6D5-4C36-BF7A-69A1297C4BAD}" srcOrd="0" destOrd="0" presId="urn:microsoft.com/office/officeart/2005/8/layout/hierarchy4"/>
    <dgm:cxn modelId="{80155E38-6D85-44AC-9881-058457EF7714}" type="presParOf" srcId="{4A08C748-3ACE-47B8-ABA4-F56495914AD8}" destId="{30B75228-9E45-4192-98FC-463FCFD65011}" srcOrd="1" destOrd="0" presId="urn:microsoft.com/office/officeart/2005/8/layout/hierarchy4"/>
    <dgm:cxn modelId="{4FC8FC1E-77FF-4F0E-BB1C-04B6FE2953FA}" type="presParOf" srcId="{4A08C748-3ACE-47B8-ABA4-F56495914AD8}" destId="{4E7A1119-403E-4C39-BB54-05ED8132FF0C}" srcOrd="2" destOrd="0" presId="urn:microsoft.com/office/officeart/2005/8/layout/hierarchy4"/>
    <dgm:cxn modelId="{3F410051-FDCA-42BB-9480-E6D4D73D4E62}" type="presParOf" srcId="{4E7A1119-403E-4C39-BB54-05ED8132FF0C}" destId="{F32685DE-10D4-4878-B807-45D477FFEF84}" srcOrd="0" destOrd="0" presId="urn:microsoft.com/office/officeart/2005/8/layout/hierarchy4"/>
    <dgm:cxn modelId="{F9EFD016-D2F4-427F-AA77-CBA64079CAC2}" type="presParOf" srcId="{F32685DE-10D4-4878-B807-45D477FFEF84}" destId="{BA61E3A6-0BE5-4066-9F94-BB1BFFF8EBBF}" srcOrd="0" destOrd="0" presId="urn:microsoft.com/office/officeart/2005/8/layout/hierarchy4"/>
    <dgm:cxn modelId="{C26E6C51-AC60-4E54-9F18-7E0944544309}" type="presParOf" srcId="{F32685DE-10D4-4878-B807-45D477FFEF84}" destId="{E4A82E23-1C0A-4136-A9EF-782A3309B0A1}" srcOrd="1" destOrd="0" presId="urn:microsoft.com/office/officeart/2005/8/layout/hierarchy4"/>
    <dgm:cxn modelId="{1C981288-733E-4B7A-92C3-4AC4D0017A92}" type="presParOf" srcId="{F32685DE-10D4-4878-B807-45D477FFEF84}" destId="{12969847-F565-4B2C-9631-4E5EF759A09C}" srcOrd="2" destOrd="0" presId="urn:microsoft.com/office/officeart/2005/8/layout/hierarchy4"/>
    <dgm:cxn modelId="{C3BDC9FC-E5C8-4165-A5D4-1D0D3A78149E}" type="presParOf" srcId="{12969847-F565-4B2C-9631-4E5EF759A09C}" destId="{52B80F8A-F071-46D8-883B-7E22B84F7B82}" srcOrd="0" destOrd="0" presId="urn:microsoft.com/office/officeart/2005/8/layout/hierarchy4"/>
    <dgm:cxn modelId="{90901A21-3A97-4955-B00A-24DEA1568BF2}" type="presParOf" srcId="{52B80F8A-F071-46D8-883B-7E22B84F7B82}" destId="{8C5A4ABB-F609-4CF2-8CFC-5593BE697C3C}" srcOrd="0" destOrd="0" presId="urn:microsoft.com/office/officeart/2005/8/layout/hierarchy4"/>
    <dgm:cxn modelId="{91B29023-04A9-45AE-9C92-BD9B5628A06F}" type="presParOf" srcId="{52B80F8A-F071-46D8-883B-7E22B84F7B82}" destId="{628ECAEA-B4E2-4B8B-803B-B806DDFF1BEA}" srcOrd="1" destOrd="0" presId="urn:microsoft.com/office/officeart/2005/8/layout/hierarchy4"/>
    <dgm:cxn modelId="{CF7D98D1-D144-42C0-ADAE-E2E661A66E56}" type="presParOf" srcId="{52B80F8A-F071-46D8-883B-7E22B84F7B82}" destId="{363B422D-50FA-4623-87DE-F2646C7B8FA8}" srcOrd="2" destOrd="0" presId="urn:microsoft.com/office/officeart/2005/8/layout/hierarchy4"/>
    <dgm:cxn modelId="{C55374CB-3100-4C5E-BBC1-1809CD746BFB}" type="presParOf" srcId="{363B422D-50FA-4623-87DE-F2646C7B8FA8}" destId="{C6A45010-9352-4A1A-8B01-AEC7EFC8D6CE}" srcOrd="0" destOrd="0" presId="urn:microsoft.com/office/officeart/2005/8/layout/hierarchy4"/>
    <dgm:cxn modelId="{CC5A45A1-A6F5-4399-9EBC-2340A591DED0}" type="presParOf" srcId="{C6A45010-9352-4A1A-8B01-AEC7EFC8D6CE}" destId="{5CA92D6E-6985-440B-92AD-5A876699A5A4}" srcOrd="0" destOrd="0" presId="urn:microsoft.com/office/officeart/2005/8/layout/hierarchy4"/>
    <dgm:cxn modelId="{60111D38-A95C-42F5-B810-F8F59148F0C7}" type="presParOf" srcId="{C6A45010-9352-4A1A-8B01-AEC7EFC8D6CE}" destId="{DC7AF065-3F82-4CA6-A7AA-3C6E8866FA3D}" srcOrd="1" destOrd="0" presId="urn:microsoft.com/office/officeart/2005/8/layout/hierarchy4"/>
    <dgm:cxn modelId="{211AF455-106C-4D38-9A54-294DEDF629B6}" type="presParOf" srcId="{B74154C5-AFFE-498C-8E4C-911D7456AC97}" destId="{DF99D3E9-B7CE-4F56-A161-7C0465341531}" srcOrd="5" destOrd="0" presId="urn:microsoft.com/office/officeart/2005/8/layout/hierarchy4"/>
    <dgm:cxn modelId="{9123805E-9E25-40B9-B135-8A6DBF0C2BDE}" type="presParOf" srcId="{B74154C5-AFFE-498C-8E4C-911D7456AC97}" destId="{CFBC63A5-42B0-460D-9C89-B64E9E9E2922}" srcOrd="6" destOrd="0" presId="urn:microsoft.com/office/officeart/2005/8/layout/hierarchy4"/>
    <dgm:cxn modelId="{15DF5C6A-E733-4D22-9F02-90FC9B55B011}" type="presParOf" srcId="{CFBC63A5-42B0-460D-9C89-B64E9E9E2922}" destId="{9E5D5161-23D7-41B4-A187-BE6D7C6483D0}" srcOrd="0" destOrd="0" presId="urn:microsoft.com/office/officeart/2005/8/layout/hierarchy4"/>
    <dgm:cxn modelId="{B4B8B59F-4A9B-4DB9-89A2-453F99000930}" type="presParOf" srcId="{CFBC63A5-42B0-460D-9C89-B64E9E9E2922}" destId="{8BC6FDF3-3E6D-414C-B5BC-6C5B61465391}" srcOrd="1" destOrd="0" presId="urn:microsoft.com/office/officeart/2005/8/layout/hierarchy4"/>
    <dgm:cxn modelId="{3552F677-B548-4A8C-A6BB-DDE286619069}" type="presParOf" srcId="{CFBC63A5-42B0-460D-9C89-B64E9E9E2922}" destId="{CEF18E39-1C73-42B9-BDF1-5DD3EC85EA0D}" srcOrd="2" destOrd="0" presId="urn:microsoft.com/office/officeart/2005/8/layout/hierarchy4"/>
    <dgm:cxn modelId="{7E4CC755-684A-4363-8280-67B6CCDFDD5C}" type="presParOf" srcId="{CEF18E39-1C73-42B9-BDF1-5DD3EC85EA0D}" destId="{D6936C6D-17F5-4369-B1C3-901E9E722DCF}" srcOrd="0" destOrd="0" presId="urn:microsoft.com/office/officeart/2005/8/layout/hierarchy4"/>
    <dgm:cxn modelId="{AC1F7BF5-6887-4459-B725-093DB183812B}" type="presParOf" srcId="{D6936C6D-17F5-4369-B1C3-901E9E722DCF}" destId="{2965B01E-C0DE-4302-ADA0-732BD580C7B1}" srcOrd="0" destOrd="0" presId="urn:microsoft.com/office/officeart/2005/8/layout/hierarchy4"/>
    <dgm:cxn modelId="{1CEC747F-31A3-425A-B3D3-3680CF303F27}" type="presParOf" srcId="{D6936C6D-17F5-4369-B1C3-901E9E722DCF}" destId="{DC8AC8CB-3F6F-4460-AB01-5CBE0F14A486}" srcOrd="1" destOrd="0" presId="urn:microsoft.com/office/officeart/2005/8/layout/hierarchy4"/>
    <dgm:cxn modelId="{7922A0E6-4E6A-4B70-94BB-039F5B01075E}" type="presParOf" srcId="{D6936C6D-17F5-4369-B1C3-901E9E722DCF}" destId="{73994466-6310-40D7-8792-BD7FD56E6AF4}" srcOrd="2" destOrd="0" presId="urn:microsoft.com/office/officeart/2005/8/layout/hierarchy4"/>
    <dgm:cxn modelId="{8D16A732-49D2-438E-A6C4-93F262F8FFF2}" type="presParOf" srcId="{73994466-6310-40D7-8792-BD7FD56E6AF4}" destId="{3EAD5394-E4AB-45B2-BE09-F998533ECF40}" srcOrd="0" destOrd="0" presId="urn:microsoft.com/office/officeart/2005/8/layout/hierarchy4"/>
    <dgm:cxn modelId="{EDD0AF82-C3C0-4C8A-AEC7-5CA76075C11F}" type="presParOf" srcId="{3EAD5394-E4AB-45B2-BE09-F998533ECF40}" destId="{A7AF9B85-BF68-40A8-954B-A40EDB5CAF9F}" srcOrd="0" destOrd="0" presId="urn:microsoft.com/office/officeart/2005/8/layout/hierarchy4"/>
    <dgm:cxn modelId="{1C1FFC99-ADC6-455F-8C3B-1FE1C722C303}" type="presParOf" srcId="{3EAD5394-E4AB-45B2-BE09-F998533ECF40}" destId="{C764A47D-7314-411D-8EF1-5B8F29829B1A}" srcOrd="1" destOrd="0" presId="urn:microsoft.com/office/officeart/2005/8/layout/hierarchy4"/>
    <dgm:cxn modelId="{96B91D19-5113-4642-91A3-470BC9A39641}" type="presParOf" srcId="{3EAD5394-E4AB-45B2-BE09-F998533ECF40}" destId="{D5C7FEFF-BE20-4D98-A72C-52B1B8B3F4F7}" srcOrd="2" destOrd="0" presId="urn:microsoft.com/office/officeart/2005/8/layout/hierarchy4"/>
    <dgm:cxn modelId="{2E72FF5C-73C3-4B6E-8CAA-89EC2F3520FC}" type="presParOf" srcId="{D5C7FEFF-BE20-4D98-A72C-52B1B8B3F4F7}" destId="{CA81CD2D-7A1B-4CCA-952B-6AE89CE8AAB7}" srcOrd="0" destOrd="0" presId="urn:microsoft.com/office/officeart/2005/8/layout/hierarchy4"/>
    <dgm:cxn modelId="{21B86AA1-A446-4E61-A0D9-DC00DFE5F87A}" type="presParOf" srcId="{CA81CD2D-7A1B-4CCA-952B-6AE89CE8AAB7}" destId="{EFF40216-5B58-45C6-B485-1C9C4561DF2F}" srcOrd="0" destOrd="0" presId="urn:microsoft.com/office/officeart/2005/8/layout/hierarchy4"/>
    <dgm:cxn modelId="{A7AF4DDC-AD74-45B9-A650-44968FFFC7AC}" type="presParOf" srcId="{CA81CD2D-7A1B-4CCA-952B-6AE89CE8AAB7}" destId="{82BA7D97-E2A8-4C59-838B-E0906E156677}" srcOrd="1" destOrd="0" presId="urn:microsoft.com/office/officeart/2005/8/layout/hierarchy4"/>
    <dgm:cxn modelId="{40081029-6FAC-4895-9908-ADFD67D8B552}" type="presParOf" srcId="{CA81CD2D-7A1B-4CCA-952B-6AE89CE8AAB7}" destId="{F73E662C-F722-4B4F-9DF8-BE21B2C2C700}" srcOrd="2" destOrd="0" presId="urn:microsoft.com/office/officeart/2005/8/layout/hierarchy4"/>
    <dgm:cxn modelId="{06D9AB18-1392-43F4-8491-A7FDFAA7A7B3}" type="presParOf" srcId="{F73E662C-F722-4B4F-9DF8-BE21B2C2C700}" destId="{566AACE7-A2F1-4E7A-BECC-43348B95352C}" srcOrd="0" destOrd="0" presId="urn:microsoft.com/office/officeart/2005/8/layout/hierarchy4"/>
    <dgm:cxn modelId="{B47D5979-4D31-43EB-BB5F-C041D449E50C}" type="presParOf" srcId="{566AACE7-A2F1-4E7A-BECC-43348B95352C}" destId="{7653A429-0E18-4BE3-A07C-F1A5A9D672E3}" srcOrd="0" destOrd="0" presId="urn:microsoft.com/office/officeart/2005/8/layout/hierarchy4"/>
    <dgm:cxn modelId="{D2FC0EF0-96E6-4DA0-A1BA-8AB45756197B}" type="presParOf" srcId="{566AACE7-A2F1-4E7A-BECC-43348B95352C}" destId="{BED59DE9-3C29-48CB-8A25-B7F991619843}" srcOrd="1" destOrd="0" presId="urn:microsoft.com/office/officeart/2005/8/layout/hierarchy4"/>
    <dgm:cxn modelId="{7D7BC125-5689-4600-B337-34F11A418269}" type="presParOf" srcId="{566AACE7-A2F1-4E7A-BECC-43348B95352C}" destId="{3A3A01C6-B3AA-4C89-92D4-EA308C8E23E1}" srcOrd="2" destOrd="0" presId="urn:microsoft.com/office/officeart/2005/8/layout/hierarchy4"/>
    <dgm:cxn modelId="{E8E1448D-9E85-4887-8B0A-28B062E0C29F}" type="presParOf" srcId="{3A3A01C6-B3AA-4C89-92D4-EA308C8E23E1}" destId="{B8B89817-F07F-4DA9-AEBF-C4EDAD3E897E}" srcOrd="0" destOrd="0" presId="urn:microsoft.com/office/officeart/2005/8/layout/hierarchy4"/>
    <dgm:cxn modelId="{6810772E-023B-45D6-8D75-FFD4A91EFE1C}" type="presParOf" srcId="{B8B89817-F07F-4DA9-AEBF-C4EDAD3E897E}" destId="{35DF38A4-C109-469A-81F6-242705CF6432}" srcOrd="0" destOrd="0" presId="urn:microsoft.com/office/officeart/2005/8/layout/hierarchy4"/>
    <dgm:cxn modelId="{DCCB352D-AFF6-4C03-AEEE-5F7E5CD71A57}" type="presParOf" srcId="{B8B89817-F07F-4DA9-AEBF-C4EDAD3E897E}" destId="{316284DC-AD60-4799-9C6D-BBAE00D72CFA}" srcOrd="1" destOrd="0" presId="urn:microsoft.com/office/officeart/2005/8/layout/hierarchy4"/>
    <dgm:cxn modelId="{548A1581-9593-4EE5-979C-78F5B6ABDB86}" type="presParOf" srcId="{B8B89817-F07F-4DA9-AEBF-C4EDAD3E897E}" destId="{FF9D5968-2625-4FA7-B798-123DE0850F01}" srcOrd="2" destOrd="0" presId="urn:microsoft.com/office/officeart/2005/8/layout/hierarchy4"/>
    <dgm:cxn modelId="{A870B3AB-E74A-4C63-ADCD-193A548A3F15}" type="presParOf" srcId="{FF9D5968-2625-4FA7-B798-123DE0850F01}" destId="{0ACE6D06-B44A-4123-806C-A6DF04AE4987}" srcOrd="0" destOrd="0" presId="urn:microsoft.com/office/officeart/2005/8/layout/hierarchy4"/>
    <dgm:cxn modelId="{F8D2E8B7-29CE-45BC-954D-78419FF74256}" type="presParOf" srcId="{0ACE6D06-B44A-4123-806C-A6DF04AE4987}" destId="{72D34432-C31A-4895-8C4B-497C4DC5EA4F}" srcOrd="0" destOrd="0" presId="urn:microsoft.com/office/officeart/2005/8/layout/hierarchy4"/>
    <dgm:cxn modelId="{F9469627-A2FE-4BB1-8383-116A993AD557}" type="presParOf" srcId="{0ACE6D06-B44A-4123-806C-A6DF04AE4987}" destId="{68423DB6-6E38-46B7-BEBB-F85082740DD1}" srcOrd="1" destOrd="0" presId="urn:microsoft.com/office/officeart/2005/8/layout/hierarchy4"/>
    <dgm:cxn modelId="{481EC7D1-52EC-4D2A-8A93-449022B81A10}" type="presParOf" srcId="{B74154C5-AFFE-498C-8E4C-911D7456AC97}" destId="{62C0B193-30A4-4691-AF46-D5B94E7FC561}" srcOrd="7" destOrd="0" presId="urn:microsoft.com/office/officeart/2005/8/layout/hierarchy4"/>
    <dgm:cxn modelId="{B0BC5CBC-B38A-4A49-A998-89C1DA393ED8}" type="presParOf" srcId="{B74154C5-AFFE-498C-8E4C-911D7456AC97}" destId="{E8090E1D-4DD8-46E0-BA1E-C3890CF14D47}" srcOrd="8" destOrd="0" presId="urn:microsoft.com/office/officeart/2005/8/layout/hierarchy4"/>
    <dgm:cxn modelId="{5AB51E13-FD66-4324-AD27-C74964FB1E08}" type="presParOf" srcId="{E8090E1D-4DD8-46E0-BA1E-C3890CF14D47}" destId="{F8905714-088D-483C-AC16-D43BF2F0BF16}" srcOrd="0" destOrd="0" presId="urn:microsoft.com/office/officeart/2005/8/layout/hierarchy4"/>
    <dgm:cxn modelId="{84C535BA-8B48-49F1-BCC7-CBBBC3A63DD6}" type="presParOf" srcId="{E8090E1D-4DD8-46E0-BA1E-C3890CF14D47}" destId="{8825E9BC-9772-4579-B80A-08C02E6F5841}" srcOrd="1" destOrd="0" presId="urn:microsoft.com/office/officeart/2005/8/layout/hierarchy4"/>
    <dgm:cxn modelId="{609FE689-A39D-4165-8509-CCB016404981}" type="presParOf" srcId="{E8090E1D-4DD8-46E0-BA1E-C3890CF14D47}" destId="{4101F8DA-93D9-46DF-B37A-B90529D7C907}" srcOrd="2" destOrd="0" presId="urn:microsoft.com/office/officeart/2005/8/layout/hierarchy4"/>
    <dgm:cxn modelId="{95478EA2-EFD8-4580-95EC-C66022DB70CF}" type="presParOf" srcId="{4101F8DA-93D9-46DF-B37A-B90529D7C907}" destId="{95872D8F-BB28-4072-9DAD-3FCDEEA4A51B}" srcOrd="0" destOrd="0" presId="urn:microsoft.com/office/officeart/2005/8/layout/hierarchy4"/>
    <dgm:cxn modelId="{935DE5FD-A302-45EA-9B58-18F4C52D986C}" type="presParOf" srcId="{95872D8F-BB28-4072-9DAD-3FCDEEA4A51B}" destId="{24CEF574-2765-4D7C-A195-C900E925FBE6}" srcOrd="0" destOrd="0" presId="urn:microsoft.com/office/officeart/2005/8/layout/hierarchy4"/>
    <dgm:cxn modelId="{0982186C-B5DB-40FB-8312-74A4522B5482}" type="presParOf" srcId="{95872D8F-BB28-4072-9DAD-3FCDEEA4A51B}" destId="{9ED7436C-1536-41D8-A0EE-0E39E8864FDD}" srcOrd="1" destOrd="0" presId="urn:microsoft.com/office/officeart/2005/8/layout/hierarchy4"/>
    <dgm:cxn modelId="{50A7CC77-79E1-48D0-AD1B-3BB5684B4E5A}" type="presParOf" srcId="{95872D8F-BB28-4072-9DAD-3FCDEEA4A51B}" destId="{4139EE0B-9D40-4076-B516-60260BCFF8F9}" srcOrd="2" destOrd="0" presId="urn:microsoft.com/office/officeart/2005/8/layout/hierarchy4"/>
    <dgm:cxn modelId="{CD1BD53B-073E-44A1-B45B-8471CE1B19F3}" type="presParOf" srcId="{4139EE0B-9D40-4076-B516-60260BCFF8F9}" destId="{22447473-48A4-4C0C-8BEC-2558DB533AA4}" srcOrd="0" destOrd="0" presId="urn:microsoft.com/office/officeart/2005/8/layout/hierarchy4"/>
    <dgm:cxn modelId="{568C5CBD-6B48-4468-9358-51EC4B238EA8}" type="presParOf" srcId="{22447473-48A4-4C0C-8BEC-2558DB533AA4}" destId="{4CD2A706-78CC-47E3-A8F8-D778F944372A}" srcOrd="0" destOrd="0" presId="urn:microsoft.com/office/officeart/2005/8/layout/hierarchy4"/>
    <dgm:cxn modelId="{87309763-BC6F-4F9B-8071-ADDF40C7C1F4}" type="presParOf" srcId="{22447473-48A4-4C0C-8BEC-2558DB533AA4}" destId="{4C177EB7-865B-4153-871C-6C5CF7DBC8C3}" srcOrd="1" destOrd="0" presId="urn:microsoft.com/office/officeart/2005/8/layout/hierarchy4"/>
    <dgm:cxn modelId="{4F9CB071-05DB-41B5-A9DC-4E174259EB69}" type="presParOf" srcId="{22447473-48A4-4C0C-8BEC-2558DB533AA4}" destId="{20DB843D-8E62-4574-AB26-BE48E34E41C8}" srcOrd="2" destOrd="0" presId="urn:microsoft.com/office/officeart/2005/8/layout/hierarchy4"/>
    <dgm:cxn modelId="{FFAB861E-7E88-484B-92FF-4690A0C205E9}" type="presParOf" srcId="{20DB843D-8E62-4574-AB26-BE48E34E41C8}" destId="{F36349D9-AAD1-4D05-8BCB-F865ABA18533}" srcOrd="0" destOrd="0" presId="urn:microsoft.com/office/officeart/2005/8/layout/hierarchy4"/>
    <dgm:cxn modelId="{2CEFDE88-1980-4762-96B9-5E100F52CA97}" type="presParOf" srcId="{F36349D9-AAD1-4D05-8BCB-F865ABA18533}" destId="{374E99F0-AE84-4383-93E4-780F78CE6D13}" srcOrd="0" destOrd="0" presId="urn:microsoft.com/office/officeart/2005/8/layout/hierarchy4"/>
    <dgm:cxn modelId="{9D88AECC-4474-403E-9069-999B56A6F848}" type="presParOf" srcId="{F36349D9-AAD1-4D05-8BCB-F865ABA18533}" destId="{FE4B595F-B001-4933-98CC-F9415F4FE45A}" srcOrd="1" destOrd="0" presId="urn:microsoft.com/office/officeart/2005/8/layout/hierarchy4"/>
    <dgm:cxn modelId="{84D508EF-1654-4DEB-B9A4-883F6E928531}" type="presParOf" srcId="{F36349D9-AAD1-4D05-8BCB-F865ABA18533}" destId="{19CEB4E4-DAEB-4DAC-B74F-6A90F95E40F6}" srcOrd="2" destOrd="0" presId="urn:microsoft.com/office/officeart/2005/8/layout/hierarchy4"/>
    <dgm:cxn modelId="{914A7A7A-260C-44D2-8CC6-0B91A126CD04}" type="presParOf" srcId="{19CEB4E4-DAEB-4DAC-B74F-6A90F95E40F6}" destId="{4B090C7C-91FA-46FA-862C-86DC2555E033}" srcOrd="0" destOrd="0" presId="urn:microsoft.com/office/officeart/2005/8/layout/hierarchy4"/>
    <dgm:cxn modelId="{7EEF4E20-66C8-4F6D-A3F7-2F23A9630B7E}" type="presParOf" srcId="{4B090C7C-91FA-46FA-862C-86DC2555E033}" destId="{874CF4BC-44A5-455D-A60A-EB599B596188}" srcOrd="0" destOrd="0" presId="urn:microsoft.com/office/officeart/2005/8/layout/hierarchy4"/>
    <dgm:cxn modelId="{3AFDB4CF-68CE-46E8-A2A1-29DB710C8993}" type="presParOf" srcId="{4B090C7C-91FA-46FA-862C-86DC2555E033}" destId="{7879E5A0-7B91-4ECE-AF79-8798634D07D0}" srcOrd="1" destOrd="0" presId="urn:microsoft.com/office/officeart/2005/8/layout/hierarchy4"/>
    <dgm:cxn modelId="{12748A18-F8C5-4CB0-B316-B70F079CA5AB}" type="presParOf" srcId="{4B090C7C-91FA-46FA-862C-86DC2555E033}" destId="{97FFE9E6-CE88-44D7-A8E9-5F178F964167}" srcOrd="2" destOrd="0" presId="urn:microsoft.com/office/officeart/2005/8/layout/hierarchy4"/>
    <dgm:cxn modelId="{D1CBBE82-714B-4DA5-A1EB-3B93C74A20CD}" type="presParOf" srcId="{97FFE9E6-CE88-44D7-A8E9-5F178F964167}" destId="{B45A538C-DC99-43D4-9C5E-FD6136650525}" srcOrd="0" destOrd="0" presId="urn:microsoft.com/office/officeart/2005/8/layout/hierarchy4"/>
    <dgm:cxn modelId="{25E8A0D0-64C7-4EDC-9D9F-6E8DD159D171}" type="presParOf" srcId="{B45A538C-DC99-43D4-9C5E-FD6136650525}" destId="{D2D81AF8-4EA8-45A6-A84D-9694EF1BCFE7}" srcOrd="0" destOrd="0" presId="urn:microsoft.com/office/officeart/2005/8/layout/hierarchy4"/>
    <dgm:cxn modelId="{B303512B-F0DC-468C-BC50-1EDE454B72E2}" type="presParOf" srcId="{B45A538C-DC99-43D4-9C5E-FD6136650525}" destId="{31DD6202-DBD1-44BF-A1E0-17D7DF207347}" srcOrd="1" destOrd="0" presId="urn:microsoft.com/office/officeart/2005/8/layout/hierarchy4"/>
    <dgm:cxn modelId="{638EAFA0-0F2B-4B6B-B646-7DF7AB5EF3AB}" type="presParOf" srcId="{B45A538C-DC99-43D4-9C5E-FD6136650525}" destId="{78FA1C88-01CB-45D0-B8B1-93ED28DC0515}" srcOrd="2" destOrd="0" presId="urn:microsoft.com/office/officeart/2005/8/layout/hierarchy4"/>
    <dgm:cxn modelId="{E9E68395-495A-48CA-AC59-CA30F4E4E6CD}" type="presParOf" srcId="{78FA1C88-01CB-45D0-B8B1-93ED28DC0515}" destId="{C388ABCD-EF97-4C36-B582-B368BFAF3A98}" srcOrd="0" destOrd="0" presId="urn:microsoft.com/office/officeart/2005/8/layout/hierarchy4"/>
    <dgm:cxn modelId="{F638685F-44D5-4C2D-BC21-434CEEAAC26D}" type="presParOf" srcId="{C388ABCD-EF97-4C36-B582-B368BFAF3A98}" destId="{B05C0A3E-A45E-4E74-81F8-BADC3EA7BC7D}" srcOrd="0" destOrd="0" presId="urn:microsoft.com/office/officeart/2005/8/layout/hierarchy4"/>
    <dgm:cxn modelId="{CD1A96CD-0C9F-498F-B9A6-2333522BDB2E}" type="presParOf" srcId="{C388ABCD-EF97-4C36-B582-B368BFAF3A98}" destId="{3CF494E9-8292-4011-9D6D-8524C148D964}"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A37C2D0-E311-480D-BE74-4A10698CA5CA}"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ru-RU"/>
        </a:p>
      </dgm:t>
    </dgm:pt>
    <dgm:pt modelId="{D351FCBF-967B-4557-978E-7A3222124EA5}">
      <dgm:prSet phldrT="[Текст]"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400" b="1" i="1" dirty="0" smtClean="0">
              <a:solidFill>
                <a:schemeClr val="tx1"/>
              </a:solidFill>
              <a:latin typeface="Times New Roman" panose="02020603050405020304" pitchFamily="18" charset="0"/>
              <a:cs typeface="Times New Roman" panose="02020603050405020304" pitchFamily="18" charset="0"/>
            </a:rPr>
            <a:t>Расходы в разрезе подпрограмм в 2017 году, млн. руб.</a:t>
          </a:r>
        </a:p>
      </dgm:t>
    </dgm:pt>
    <dgm:pt modelId="{02F7ECAF-3554-4DF9-89FC-164034A7045E}" type="parTrans" cxnId="{06734997-BB3F-464B-BD88-0FF9251C0472}">
      <dgm:prSet/>
      <dgm:spPr/>
      <dgm:t>
        <a:bodyPr/>
        <a:lstStyle/>
        <a:p>
          <a:endParaRPr lang="ru-RU"/>
        </a:p>
      </dgm:t>
    </dgm:pt>
    <dgm:pt modelId="{7DEB0C03-D1E4-4C2F-9788-195499245F22}" type="sibTrans" cxnId="{06734997-BB3F-464B-BD88-0FF9251C0472}">
      <dgm:prSet/>
      <dgm:spPr/>
      <dgm:t>
        <a:bodyPr/>
        <a:lstStyle/>
        <a:p>
          <a:endParaRPr lang="ru-RU"/>
        </a:p>
      </dgm:t>
    </dgm:pt>
    <dgm:pt modelId="{6E4BDF23-D055-4600-B225-7ECA009E7556}">
      <dgm:prSet phldrT="[Текст]"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dirty="0" smtClean="0">
              <a:solidFill>
                <a:schemeClr val="tx1"/>
              </a:solidFill>
              <a:latin typeface="Times New Roman" panose="02020603050405020304" pitchFamily="18" charset="0"/>
              <a:cs typeface="Times New Roman" panose="02020603050405020304" pitchFamily="18" charset="0"/>
            </a:rPr>
            <a:t>Развитие информационных технологий</a:t>
          </a:r>
          <a:endParaRPr lang="ru-RU" sz="1200" dirty="0">
            <a:solidFill>
              <a:schemeClr val="tx1"/>
            </a:solidFill>
            <a:latin typeface="Times New Roman" panose="02020603050405020304" pitchFamily="18" charset="0"/>
            <a:cs typeface="Times New Roman" panose="02020603050405020304" pitchFamily="18" charset="0"/>
          </a:endParaRPr>
        </a:p>
      </dgm:t>
    </dgm:pt>
    <dgm:pt modelId="{4D02B540-D793-425D-B00D-FED0E450A17E}" type="parTrans" cxnId="{54EC16C4-94F1-4DA1-8192-10A416F0D1CD}">
      <dgm:prSet/>
      <dgm:spPr/>
      <dgm:t>
        <a:bodyPr/>
        <a:lstStyle/>
        <a:p>
          <a:endParaRPr lang="ru-RU"/>
        </a:p>
      </dgm:t>
    </dgm:pt>
    <dgm:pt modelId="{44280126-ADC5-4899-80CA-477D12FABF98}" type="sibTrans" cxnId="{54EC16C4-94F1-4DA1-8192-10A416F0D1CD}">
      <dgm:prSet/>
      <dgm:spPr/>
      <dgm:t>
        <a:bodyPr/>
        <a:lstStyle/>
        <a:p>
          <a:endParaRPr lang="ru-RU"/>
        </a:p>
      </dgm:t>
    </dgm:pt>
    <dgm:pt modelId="{3D89C345-4A0D-4FDC-B5A8-B2FCB828DDAB}">
      <dgm:prSet phldrT="[Текст]"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en-US" sz="1200" dirty="0" smtClean="0">
              <a:solidFill>
                <a:schemeClr val="tx1"/>
              </a:solidFill>
              <a:latin typeface="Times New Roman" panose="02020603050405020304" pitchFamily="18" charset="0"/>
              <a:cs typeface="Times New Roman" panose="02020603050405020304" pitchFamily="18" charset="0"/>
            </a:rPr>
            <a:t>90,4</a:t>
          </a:r>
          <a:endParaRPr lang="ru-RU" sz="1200" dirty="0">
            <a:solidFill>
              <a:schemeClr val="tx1"/>
            </a:solidFill>
            <a:latin typeface="Times New Roman" panose="02020603050405020304" pitchFamily="18" charset="0"/>
            <a:cs typeface="Times New Roman" panose="02020603050405020304" pitchFamily="18" charset="0"/>
          </a:endParaRPr>
        </a:p>
      </dgm:t>
    </dgm:pt>
    <dgm:pt modelId="{E6354887-5BD7-498D-B65E-5BB3879A76B2}" type="parTrans" cxnId="{E2E60461-5992-4AA5-A3A2-574A752DCE92}">
      <dgm:prSet/>
      <dgm:spPr/>
      <dgm:t>
        <a:bodyPr/>
        <a:lstStyle/>
        <a:p>
          <a:endParaRPr lang="ru-RU"/>
        </a:p>
      </dgm:t>
    </dgm:pt>
    <dgm:pt modelId="{EA880DA5-92D7-4193-8FA5-39C6170E4C3C}" type="sibTrans" cxnId="{E2E60461-5992-4AA5-A3A2-574A752DCE92}">
      <dgm:prSet/>
      <dgm:spPr/>
      <dgm:t>
        <a:bodyPr/>
        <a:lstStyle/>
        <a:p>
          <a:endParaRPr lang="ru-RU"/>
        </a:p>
      </dgm:t>
    </dgm:pt>
    <dgm:pt modelId="{512DE50A-C5CC-4902-9E40-2F658F91C541}">
      <dgm:prSet phldrT="[Текст]"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en-US" sz="1200" dirty="0" smtClean="0">
              <a:solidFill>
                <a:schemeClr val="tx1"/>
              </a:solidFill>
              <a:latin typeface="Times New Roman" panose="02020603050405020304" pitchFamily="18" charset="0"/>
              <a:cs typeface="Times New Roman" panose="02020603050405020304" pitchFamily="18" charset="0"/>
            </a:rPr>
            <a:t>91,0</a:t>
          </a:r>
          <a:endParaRPr lang="ru-RU" sz="1200" dirty="0">
            <a:solidFill>
              <a:schemeClr val="tx1"/>
            </a:solidFill>
            <a:latin typeface="Times New Roman" panose="02020603050405020304" pitchFamily="18" charset="0"/>
            <a:cs typeface="Times New Roman" panose="02020603050405020304" pitchFamily="18" charset="0"/>
          </a:endParaRPr>
        </a:p>
      </dgm:t>
    </dgm:pt>
    <dgm:pt modelId="{B4F8CCDA-03A5-404C-8D3C-DB13D614312F}" type="parTrans" cxnId="{CF556B83-D864-4B9F-8A1E-03D44A5E132F}">
      <dgm:prSet/>
      <dgm:spPr/>
      <dgm:t>
        <a:bodyPr/>
        <a:lstStyle/>
        <a:p>
          <a:endParaRPr lang="ru-RU"/>
        </a:p>
      </dgm:t>
    </dgm:pt>
    <dgm:pt modelId="{DA45B9E8-F93B-44F7-95AA-7CC22F6CBAFD}" type="sibTrans" cxnId="{CF556B83-D864-4B9F-8A1E-03D44A5E132F}">
      <dgm:prSet/>
      <dgm:spPr/>
      <dgm:t>
        <a:bodyPr/>
        <a:lstStyle/>
        <a:p>
          <a:endParaRPr lang="ru-RU"/>
        </a:p>
      </dgm:t>
    </dgm:pt>
    <dgm:pt modelId="{DC8ABE38-9E0B-457A-A24A-B3482434ACAB}">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dirty="0" smtClean="0">
              <a:solidFill>
                <a:schemeClr val="tx1"/>
              </a:solidFill>
              <a:latin typeface="Times New Roman" panose="02020603050405020304" pitchFamily="18" charset="0"/>
              <a:cs typeface="Times New Roman" panose="02020603050405020304" pitchFamily="18" charset="0"/>
            </a:rPr>
            <a:t>Информационная среда</a:t>
          </a:r>
          <a:endParaRPr lang="ru-RU" sz="1200" dirty="0">
            <a:solidFill>
              <a:schemeClr val="tx1"/>
            </a:solidFill>
            <a:latin typeface="Times New Roman" panose="02020603050405020304" pitchFamily="18" charset="0"/>
            <a:cs typeface="Times New Roman" panose="02020603050405020304" pitchFamily="18" charset="0"/>
          </a:endParaRPr>
        </a:p>
      </dgm:t>
    </dgm:pt>
    <dgm:pt modelId="{66A143F5-070B-4EB2-98E1-744739FD25A0}" type="parTrans" cxnId="{0EC2FFFF-3B8A-4396-A103-CD84B8E53C3D}">
      <dgm:prSet/>
      <dgm:spPr/>
      <dgm:t>
        <a:bodyPr/>
        <a:lstStyle/>
        <a:p>
          <a:endParaRPr lang="ru-RU"/>
        </a:p>
      </dgm:t>
    </dgm:pt>
    <dgm:pt modelId="{571AE004-CF7E-444E-8136-BDA562AA7234}" type="sibTrans" cxnId="{0EC2FFFF-3B8A-4396-A103-CD84B8E53C3D}">
      <dgm:prSet/>
      <dgm:spPr/>
      <dgm:t>
        <a:bodyPr/>
        <a:lstStyle/>
        <a:p>
          <a:endParaRPr lang="ru-RU"/>
        </a:p>
      </dgm:t>
    </dgm:pt>
    <dgm:pt modelId="{E321591B-EF22-4B70-A997-F920ADD424A6}">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dirty="0" smtClean="0">
              <a:solidFill>
                <a:schemeClr val="tx1"/>
              </a:solidFill>
              <a:latin typeface="Times New Roman" panose="02020603050405020304" pitchFamily="18" charset="0"/>
              <a:cs typeface="Times New Roman" panose="02020603050405020304" pitchFamily="18" charset="0"/>
            </a:rPr>
            <a:t>Развитие геоинформационного обеспечения с использованием результатов космической деятельности</a:t>
          </a:r>
          <a:endParaRPr lang="ru-RU" sz="1200" dirty="0">
            <a:solidFill>
              <a:schemeClr val="tx1"/>
            </a:solidFill>
            <a:latin typeface="Times New Roman" panose="02020603050405020304" pitchFamily="18" charset="0"/>
            <a:cs typeface="Times New Roman" panose="02020603050405020304" pitchFamily="18" charset="0"/>
          </a:endParaRPr>
        </a:p>
      </dgm:t>
    </dgm:pt>
    <dgm:pt modelId="{C74C1044-46DE-469D-906F-4BF972356DB2}" type="parTrans" cxnId="{65407EC4-A36F-4467-AE59-FC8B2548AD02}">
      <dgm:prSet/>
      <dgm:spPr/>
      <dgm:t>
        <a:bodyPr/>
        <a:lstStyle/>
        <a:p>
          <a:endParaRPr lang="ru-RU"/>
        </a:p>
      </dgm:t>
    </dgm:pt>
    <dgm:pt modelId="{6C66FFD2-E801-49D4-9517-86F537270F66}" type="sibTrans" cxnId="{65407EC4-A36F-4467-AE59-FC8B2548AD02}">
      <dgm:prSet/>
      <dgm:spPr/>
      <dgm:t>
        <a:bodyPr/>
        <a:lstStyle/>
        <a:p>
          <a:endParaRPr lang="ru-RU"/>
        </a:p>
      </dgm:t>
    </dgm:pt>
    <dgm:pt modelId="{5D59B49C-8193-4B9D-A524-24260E5DC43A}">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en-US" sz="1200" dirty="0" smtClean="0">
              <a:solidFill>
                <a:schemeClr val="tx1"/>
              </a:solidFill>
              <a:latin typeface="Times New Roman" panose="02020603050405020304" pitchFamily="18" charset="0"/>
              <a:cs typeface="Times New Roman" panose="02020603050405020304" pitchFamily="18" charset="0"/>
            </a:rPr>
            <a:t>19,4</a:t>
          </a:r>
          <a:endParaRPr lang="ru-RU" sz="1200" dirty="0">
            <a:solidFill>
              <a:schemeClr val="tx1"/>
            </a:solidFill>
            <a:latin typeface="Times New Roman" panose="02020603050405020304" pitchFamily="18" charset="0"/>
            <a:cs typeface="Times New Roman" panose="02020603050405020304" pitchFamily="18" charset="0"/>
          </a:endParaRPr>
        </a:p>
      </dgm:t>
    </dgm:pt>
    <dgm:pt modelId="{5F514B5F-7E9E-4D86-87E2-615FDF271CE8}" type="parTrans" cxnId="{D4F5E715-8A9C-4394-B1A7-27E0708936FE}">
      <dgm:prSet/>
      <dgm:spPr/>
      <dgm:t>
        <a:bodyPr/>
        <a:lstStyle/>
        <a:p>
          <a:endParaRPr lang="ru-RU"/>
        </a:p>
      </dgm:t>
    </dgm:pt>
    <dgm:pt modelId="{B2212DC2-0DC6-4C79-AF8C-D2E0529EEE4F}" type="sibTrans" cxnId="{D4F5E715-8A9C-4394-B1A7-27E0708936FE}">
      <dgm:prSet/>
      <dgm:spPr/>
      <dgm:t>
        <a:bodyPr/>
        <a:lstStyle/>
        <a:p>
          <a:endParaRPr lang="ru-RU"/>
        </a:p>
      </dgm:t>
    </dgm:pt>
    <dgm:pt modelId="{31221637-960D-4BD7-97BA-03E24C592427}">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Подпрограмма</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0922CFA8-6EA5-46EE-8CE3-4E8D2781AC6C}" type="parTrans" cxnId="{067601B4-6CE7-46D0-896C-451C062DF623}">
      <dgm:prSet/>
      <dgm:spPr/>
      <dgm:t>
        <a:bodyPr/>
        <a:lstStyle/>
        <a:p>
          <a:endParaRPr lang="ru-RU"/>
        </a:p>
      </dgm:t>
    </dgm:pt>
    <dgm:pt modelId="{82FB3D4A-C7C5-4943-B9E2-E2FEC0B3A8C6}" type="sibTrans" cxnId="{067601B4-6CE7-46D0-896C-451C062DF623}">
      <dgm:prSet/>
      <dgm:spPr/>
      <dgm:t>
        <a:bodyPr/>
        <a:lstStyle/>
        <a:p>
          <a:endParaRPr lang="ru-RU"/>
        </a:p>
      </dgm:t>
    </dgm:pt>
    <dgm:pt modelId="{652B5FD8-1DD6-40EB-8F31-CDE12959894B}">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Факт</a:t>
          </a:r>
          <a:endParaRPr lang="ru-RU" sz="1200" b="1" dirty="0">
            <a:solidFill>
              <a:schemeClr val="tx1"/>
            </a:solidFill>
            <a:latin typeface="Times New Roman" panose="02020603050405020304" pitchFamily="18" charset="0"/>
            <a:cs typeface="Times New Roman" panose="02020603050405020304" pitchFamily="18" charset="0"/>
          </a:endParaRPr>
        </a:p>
      </dgm:t>
    </dgm:pt>
    <dgm:pt modelId="{3D7DBC52-85B3-4FB1-A529-49B13D148558}" type="parTrans" cxnId="{583A06A5-5916-4459-80FA-EB6CE837E5CF}">
      <dgm:prSet/>
      <dgm:spPr/>
      <dgm:t>
        <a:bodyPr/>
        <a:lstStyle/>
        <a:p>
          <a:endParaRPr lang="ru-RU"/>
        </a:p>
      </dgm:t>
    </dgm:pt>
    <dgm:pt modelId="{3A8A0009-352F-4705-A981-2FEF5C76DA21}" type="sibTrans" cxnId="{583A06A5-5916-4459-80FA-EB6CE837E5CF}">
      <dgm:prSet/>
      <dgm:spPr/>
      <dgm:t>
        <a:bodyPr/>
        <a:lstStyle/>
        <a:p>
          <a:endParaRPr lang="ru-RU"/>
        </a:p>
      </dgm:t>
    </dgm:pt>
    <dgm:pt modelId="{97A0B946-490A-43F2-B7BC-398AC5A8D2F6}">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План</a:t>
          </a:r>
          <a:endParaRPr lang="ru-RU" sz="1200" b="1" dirty="0">
            <a:solidFill>
              <a:schemeClr val="tx1"/>
            </a:solidFill>
            <a:latin typeface="Times New Roman" panose="02020603050405020304" pitchFamily="18" charset="0"/>
            <a:cs typeface="Times New Roman" panose="02020603050405020304" pitchFamily="18" charset="0"/>
          </a:endParaRPr>
        </a:p>
      </dgm:t>
    </dgm:pt>
    <dgm:pt modelId="{246A8E06-9666-4BB4-A55E-CABB74F7B8FF}" type="parTrans" cxnId="{E03D1616-DADD-4EE5-912F-E248084E2C1D}">
      <dgm:prSet/>
      <dgm:spPr/>
      <dgm:t>
        <a:bodyPr/>
        <a:lstStyle/>
        <a:p>
          <a:endParaRPr lang="ru-RU"/>
        </a:p>
      </dgm:t>
    </dgm:pt>
    <dgm:pt modelId="{CCE8922D-CDBE-4096-A9B9-B27F8CC2E7B1}" type="sibTrans" cxnId="{E03D1616-DADD-4EE5-912F-E248084E2C1D}">
      <dgm:prSet/>
      <dgm:spPr/>
      <dgm:t>
        <a:bodyPr/>
        <a:lstStyle/>
        <a:p>
          <a:endParaRPr lang="ru-RU"/>
        </a:p>
      </dgm:t>
    </dgm:pt>
    <dgm:pt modelId="{C9A36824-A241-46BA-827C-7A74F3628FBA}">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dirty="0" smtClean="0">
              <a:solidFill>
                <a:schemeClr val="tx1"/>
              </a:solidFill>
              <a:latin typeface="Times New Roman" panose="02020603050405020304" pitchFamily="18" charset="0"/>
              <a:cs typeface="Times New Roman" panose="02020603050405020304" pitchFamily="18" charset="0"/>
            </a:rPr>
            <a:t>94,5</a:t>
          </a:r>
          <a:endParaRPr lang="ru-RU" sz="1200" dirty="0">
            <a:solidFill>
              <a:schemeClr val="tx1"/>
            </a:solidFill>
            <a:latin typeface="Times New Roman" panose="02020603050405020304" pitchFamily="18" charset="0"/>
            <a:cs typeface="Times New Roman" panose="02020603050405020304" pitchFamily="18" charset="0"/>
          </a:endParaRPr>
        </a:p>
      </dgm:t>
    </dgm:pt>
    <dgm:pt modelId="{1CDE2509-D01C-42B7-AD1F-BFA304C07372}" type="parTrans" cxnId="{711D3E3F-1E7A-4767-A2D5-030DED4B6251}">
      <dgm:prSet/>
      <dgm:spPr/>
      <dgm:t>
        <a:bodyPr/>
        <a:lstStyle/>
        <a:p>
          <a:endParaRPr lang="ru-RU"/>
        </a:p>
      </dgm:t>
    </dgm:pt>
    <dgm:pt modelId="{70C8FE2B-EB40-447A-9897-5974D90ABCAD}" type="sibTrans" cxnId="{711D3E3F-1E7A-4767-A2D5-030DED4B6251}">
      <dgm:prSet/>
      <dgm:spPr/>
      <dgm:t>
        <a:bodyPr/>
        <a:lstStyle/>
        <a:p>
          <a:endParaRPr lang="ru-RU"/>
        </a:p>
      </dgm:t>
    </dgm:pt>
    <dgm:pt modelId="{07B80F12-EC88-4450-92AF-9C6E79AD2A8D}">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dirty="0" smtClean="0">
              <a:solidFill>
                <a:schemeClr val="tx1"/>
              </a:solidFill>
              <a:latin typeface="Times New Roman" panose="02020603050405020304" pitchFamily="18" charset="0"/>
              <a:cs typeface="Times New Roman" panose="02020603050405020304" pitchFamily="18" charset="0"/>
            </a:rPr>
            <a:t>91,0</a:t>
          </a:r>
          <a:endParaRPr lang="ru-RU" sz="1200" dirty="0">
            <a:solidFill>
              <a:schemeClr val="tx1"/>
            </a:solidFill>
            <a:latin typeface="Times New Roman" panose="02020603050405020304" pitchFamily="18" charset="0"/>
            <a:cs typeface="Times New Roman" panose="02020603050405020304" pitchFamily="18" charset="0"/>
          </a:endParaRPr>
        </a:p>
      </dgm:t>
    </dgm:pt>
    <dgm:pt modelId="{15172A01-0FA8-423B-B369-B76D150C354A}" type="parTrans" cxnId="{D91A3CA4-D361-4087-B0FF-9E7201AE7FA2}">
      <dgm:prSet/>
      <dgm:spPr/>
      <dgm:t>
        <a:bodyPr/>
        <a:lstStyle/>
        <a:p>
          <a:endParaRPr lang="ru-RU"/>
        </a:p>
      </dgm:t>
    </dgm:pt>
    <dgm:pt modelId="{FF2B3D85-D9D1-42F7-BE34-BB0DA65E07FD}" type="sibTrans" cxnId="{D91A3CA4-D361-4087-B0FF-9E7201AE7FA2}">
      <dgm:prSet/>
      <dgm:spPr/>
      <dgm:t>
        <a:bodyPr/>
        <a:lstStyle/>
        <a:p>
          <a:endParaRPr lang="ru-RU"/>
        </a:p>
      </dgm:t>
    </dgm:pt>
    <dgm:pt modelId="{D2FCBC18-222E-4FD3-926D-668B4BBA49C6}">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dirty="0" smtClean="0">
              <a:solidFill>
                <a:schemeClr val="tx1"/>
              </a:solidFill>
              <a:latin typeface="Times New Roman" panose="02020603050405020304" pitchFamily="18" charset="0"/>
              <a:cs typeface="Times New Roman" panose="02020603050405020304" pitchFamily="18" charset="0"/>
            </a:rPr>
            <a:t>0,4</a:t>
          </a:r>
          <a:endParaRPr lang="ru-RU" sz="1200" dirty="0">
            <a:solidFill>
              <a:schemeClr val="tx1"/>
            </a:solidFill>
            <a:latin typeface="Times New Roman" panose="02020603050405020304" pitchFamily="18" charset="0"/>
            <a:cs typeface="Times New Roman" panose="02020603050405020304" pitchFamily="18" charset="0"/>
          </a:endParaRPr>
        </a:p>
      </dgm:t>
    </dgm:pt>
    <dgm:pt modelId="{3492710E-D677-4EE0-AC2C-A31BCEDCC036}" type="parTrans" cxnId="{B936D558-621F-48A4-BF55-501CC464BD60}">
      <dgm:prSet/>
      <dgm:spPr/>
      <dgm:t>
        <a:bodyPr/>
        <a:lstStyle/>
        <a:p>
          <a:endParaRPr lang="ru-RU"/>
        </a:p>
      </dgm:t>
    </dgm:pt>
    <dgm:pt modelId="{9260EA05-5E42-4184-984B-702F1E6026ED}" type="sibTrans" cxnId="{B936D558-621F-48A4-BF55-501CC464BD60}">
      <dgm:prSet/>
      <dgm:spPr/>
      <dgm:t>
        <a:bodyPr/>
        <a:lstStyle/>
        <a:p>
          <a:endParaRPr lang="ru-RU"/>
        </a:p>
      </dgm:t>
    </dgm:pt>
    <dgm:pt modelId="{7B809552-61D5-46C4-AE2B-366B45D082F1}">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dirty="0" smtClean="0">
              <a:solidFill>
                <a:schemeClr val="tx1"/>
              </a:solidFill>
              <a:latin typeface="Times New Roman" panose="02020603050405020304" pitchFamily="18" charset="0"/>
              <a:cs typeface="Times New Roman" panose="02020603050405020304" pitchFamily="18" charset="0"/>
            </a:rPr>
            <a:t>19,</a:t>
          </a:r>
          <a:r>
            <a:rPr lang="en-US" sz="1200" dirty="0" smtClean="0">
              <a:solidFill>
                <a:schemeClr val="tx1"/>
              </a:solidFill>
              <a:latin typeface="Times New Roman" panose="02020603050405020304" pitchFamily="18" charset="0"/>
              <a:cs typeface="Times New Roman" panose="02020603050405020304" pitchFamily="18" charset="0"/>
            </a:rPr>
            <a:t>5</a:t>
          </a:r>
          <a:endParaRPr lang="ru-RU" sz="1200" dirty="0">
            <a:solidFill>
              <a:schemeClr val="tx1"/>
            </a:solidFill>
            <a:latin typeface="Times New Roman" panose="02020603050405020304" pitchFamily="18" charset="0"/>
            <a:cs typeface="Times New Roman" panose="02020603050405020304" pitchFamily="18" charset="0"/>
          </a:endParaRPr>
        </a:p>
      </dgm:t>
    </dgm:pt>
    <dgm:pt modelId="{EB239BA9-9419-4CEB-98C3-4690A0B4C9D8}" type="parTrans" cxnId="{FB3095F0-09AD-4351-9441-B5FB0766DB15}">
      <dgm:prSet/>
      <dgm:spPr/>
      <dgm:t>
        <a:bodyPr/>
        <a:lstStyle/>
        <a:p>
          <a:endParaRPr lang="ru-RU"/>
        </a:p>
      </dgm:t>
    </dgm:pt>
    <dgm:pt modelId="{D178F321-A392-47B2-B2D3-E57794859785}" type="sibTrans" cxnId="{FB3095F0-09AD-4351-9441-B5FB0766DB15}">
      <dgm:prSet/>
      <dgm:spPr/>
      <dgm:t>
        <a:bodyPr/>
        <a:lstStyle/>
        <a:p>
          <a:endParaRPr lang="ru-RU"/>
        </a:p>
      </dgm:t>
    </dgm:pt>
    <dgm:pt modelId="{11F9C3DB-3694-4C6F-9480-413338C10FBB}">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dirty="0" smtClean="0">
              <a:solidFill>
                <a:schemeClr val="tx1"/>
              </a:solidFill>
              <a:latin typeface="Times New Roman" panose="02020603050405020304" pitchFamily="18" charset="0"/>
              <a:cs typeface="Times New Roman" panose="02020603050405020304" pitchFamily="18" charset="0"/>
            </a:rPr>
            <a:t>Обеспечение реализации государственной программы</a:t>
          </a:r>
          <a:endParaRPr lang="ru-RU" sz="1200" dirty="0">
            <a:solidFill>
              <a:schemeClr val="tx1"/>
            </a:solidFill>
            <a:latin typeface="Times New Roman" panose="02020603050405020304" pitchFamily="18" charset="0"/>
            <a:cs typeface="Times New Roman" panose="02020603050405020304" pitchFamily="18" charset="0"/>
          </a:endParaRPr>
        </a:p>
      </dgm:t>
    </dgm:pt>
    <dgm:pt modelId="{959BAB1B-4ED2-49C7-A434-265946C911A4}" type="sibTrans" cxnId="{47085E78-F323-461C-ABA0-3C00F129E846}">
      <dgm:prSet/>
      <dgm:spPr/>
      <dgm:t>
        <a:bodyPr/>
        <a:lstStyle/>
        <a:p>
          <a:endParaRPr lang="ru-RU"/>
        </a:p>
      </dgm:t>
    </dgm:pt>
    <dgm:pt modelId="{82AF0889-00EE-4A2D-80F8-9E69973D9BB1}" type="parTrans" cxnId="{47085E78-F323-461C-ABA0-3C00F129E846}">
      <dgm:prSet/>
      <dgm:spPr/>
      <dgm:t>
        <a:bodyPr/>
        <a:lstStyle/>
        <a:p>
          <a:endParaRPr lang="ru-RU"/>
        </a:p>
      </dgm:t>
    </dgm:pt>
    <dgm:pt modelId="{E6A4004E-80F4-4DC2-92C6-00E5144B3112}">
      <dgm:prSet phldrT="[Текст]"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en-US" sz="1200" dirty="0" smtClean="0">
              <a:solidFill>
                <a:schemeClr val="tx1"/>
              </a:solidFill>
              <a:latin typeface="Times New Roman" panose="02020603050405020304" pitchFamily="18" charset="0"/>
              <a:cs typeface="Times New Roman" panose="02020603050405020304" pitchFamily="18" charset="0"/>
            </a:rPr>
            <a:t>0,4</a:t>
          </a:r>
          <a:endParaRPr lang="ru-RU" sz="1200" dirty="0">
            <a:solidFill>
              <a:schemeClr val="tx1"/>
            </a:solidFill>
            <a:latin typeface="Times New Roman" panose="02020603050405020304" pitchFamily="18" charset="0"/>
            <a:cs typeface="Times New Roman" panose="02020603050405020304" pitchFamily="18" charset="0"/>
          </a:endParaRPr>
        </a:p>
      </dgm:t>
    </dgm:pt>
    <dgm:pt modelId="{87E3764F-5C08-42DD-AC0F-BFFBE2F83A83}" type="sibTrans" cxnId="{108AE50C-A36E-48C0-ACC7-2A1A1ED1D603}">
      <dgm:prSet/>
      <dgm:spPr/>
      <dgm:t>
        <a:bodyPr/>
        <a:lstStyle/>
        <a:p>
          <a:endParaRPr lang="ru-RU"/>
        </a:p>
      </dgm:t>
    </dgm:pt>
    <dgm:pt modelId="{DB4279C4-2925-4F83-B2E9-943ADBA82594}" type="parTrans" cxnId="{108AE50C-A36E-48C0-ACC7-2A1A1ED1D603}">
      <dgm:prSet/>
      <dgm:spPr/>
      <dgm:t>
        <a:bodyPr/>
        <a:lstStyle/>
        <a:p>
          <a:endParaRPr lang="ru-RU"/>
        </a:p>
      </dgm:t>
    </dgm:pt>
    <dgm:pt modelId="{864DD87F-0B0C-4621-942E-8CB6627B1031}" type="pres">
      <dgm:prSet presAssocID="{1A37C2D0-E311-480D-BE74-4A10698CA5CA}" presName="Name0" presStyleCnt="0">
        <dgm:presLayoutVars>
          <dgm:chPref val="1"/>
          <dgm:dir/>
          <dgm:animOne val="branch"/>
          <dgm:animLvl val="lvl"/>
          <dgm:resizeHandles/>
        </dgm:presLayoutVars>
      </dgm:prSet>
      <dgm:spPr/>
      <dgm:t>
        <a:bodyPr/>
        <a:lstStyle/>
        <a:p>
          <a:endParaRPr lang="ru-RU"/>
        </a:p>
      </dgm:t>
    </dgm:pt>
    <dgm:pt modelId="{0C39856A-F539-4A0A-9A68-83637FEBAC0B}" type="pres">
      <dgm:prSet presAssocID="{D351FCBF-967B-4557-978E-7A3222124EA5}" presName="vertOne" presStyleCnt="0"/>
      <dgm:spPr/>
    </dgm:pt>
    <dgm:pt modelId="{8CCC63E9-78E3-42CF-8177-76D5E588906A}" type="pres">
      <dgm:prSet presAssocID="{D351FCBF-967B-4557-978E-7A3222124EA5}" presName="txOne" presStyleLbl="node0" presStyleIdx="0" presStyleCnt="1" custScaleX="87254" custScaleY="30249" custLinFactNeighborX="-6746" custLinFactNeighborY="-5253">
        <dgm:presLayoutVars>
          <dgm:chPref val="3"/>
        </dgm:presLayoutVars>
      </dgm:prSet>
      <dgm:spPr/>
      <dgm:t>
        <a:bodyPr/>
        <a:lstStyle/>
        <a:p>
          <a:endParaRPr lang="ru-RU"/>
        </a:p>
      </dgm:t>
    </dgm:pt>
    <dgm:pt modelId="{B9A4D6C6-8648-453E-93F2-931661CD5112}" type="pres">
      <dgm:prSet presAssocID="{D351FCBF-967B-4557-978E-7A3222124EA5}" presName="parTransOne" presStyleCnt="0"/>
      <dgm:spPr/>
    </dgm:pt>
    <dgm:pt modelId="{BE32FA8B-7078-4ADB-B5C0-7CD6AA1E3302}" type="pres">
      <dgm:prSet presAssocID="{D351FCBF-967B-4557-978E-7A3222124EA5}" presName="horzOne" presStyleCnt="0"/>
      <dgm:spPr/>
    </dgm:pt>
    <dgm:pt modelId="{53904001-7DD1-41E8-8A1B-B8FE436F89A6}" type="pres">
      <dgm:prSet presAssocID="{31221637-960D-4BD7-97BA-03E24C592427}" presName="vertTwo" presStyleCnt="0"/>
      <dgm:spPr/>
    </dgm:pt>
    <dgm:pt modelId="{EB0C10EA-E065-41A1-9B13-E8E04F32F921}" type="pres">
      <dgm:prSet presAssocID="{31221637-960D-4BD7-97BA-03E24C592427}" presName="txTwo" presStyleLbl="node2" presStyleIdx="0" presStyleCnt="3" custScaleX="95955" custScaleY="27961" custLinFactNeighborX="-316" custLinFactNeighborY="-29772">
        <dgm:presLayoutVars>
          <dgm:chPref val="3"/>
        </dgm:presLayoutVars>
      </dgm:prSet>
      <dgm:spPr/>
      <dgm:t>
        <a:bodyPr/>
        <a:lstStyle/>
        <a:p>
          <a:endParaRPr lang="ru-RU"/>
        </a:p>
      </dgm:t>
    </dgm:pt>
    <dgm:pt modelId="{CCD07A17-59AC-468E-AC54-91FD51AAE356}" type="pres">
      <dgm:prSet presAssocID="{31221637-960D-4BD7-97BA-03E24C592427}" presName="parTransTwo" presStyleCnt="0"/>
      <dgm:spPr/>
    </dgm:pt>
    <dgm:pt modelId="{2D1A2F93-8BE8-4351-AA35-B8D30954E047}" type="pres">
      <dgm:prSet presAssocID="{31221637-960D-4BD7-97BA-03E24C592427}" presName="horzTwo" presStyleCnt="0"/>
      <dgm:spPr/>
    </dgm:pt>
    <dgm:pt modelId="{91AAF779-FB15-41FF-98C5-E7A5B463660F}" type="pres">
      <dgm:prSet presAssocID="{6E4BDF23-D055-4600-B225-7ECA009E7556}" presName="vertThree" presStyleCnt="0"/>
      <dgm:spPr/>
    </dgm:pt>
    <dgm:pt modelId="{553B4E58-AF68-434D-AE6A-08D572D24E47}" type="pres">
      <dgm:prSet presAssocID="{6E4BDF23-D055-4600-B225-7ECA009E7556}" presName="txThree" presStyleLbl="node3" presStyleIdx="0" presStyleCnt="3" custScaleX="96906" custScaleY="38417" custLinFactNeighborX="-670" custLinFactNeighborY="-55045">
        <dgm:presLayoutVars>
          <dgm:chPref val="3"/>
        </dgm:presLayoutVars>
      </dgm:prSet>
      <dgm:spPr/>
      <dgm:t>
        <a:bodyPr/>
        <a:lstStyle/>
        <a:p>
          <a:endParaRPr lang="ru-RU"/>
        </a:p>
      </dgm:t>
    </dgm:pt>
    <dgm:pt modelId="{3A11E530-4E37-4546-B56B-C0E045113627}" type="pres">
      <dgm:prSet presAssocID="{6E4BDF23-D055-4600-B225-7ECA009E7556}" presName="parTransThree" presStyleCnt="0"/>
      <dgm:spPr/>
    </dgm:pt>
    <dgm:pt modelId="{6E09CDF5-8133-447C-A33F-A36734CC5BAE}" type="pres">
      <dgm:prSet presAssocID="{6E4BDF23-D055-4600-B225-7ECA009E7556}" presName="horzThree" presStyleCnt="0"/>
      <dgm:spPr/>
    </dgm:pt>
    <dgm:pt modelId="{53E5BB48-9297-49AA-A2D0-7034D533C052}" type="pres">
      <dgm:prSet presAssocID="{DC8ABE38-9E0B-457A-A24A-B3482434ACAB}" presName="vertFour" presStyleCnt="0">
        <dgm:presLayoutVars>
          <dgm:chPref val="3"/>
        </dgm:presLayoutVars>
      </dgm:prSet>
      <dgm:spPr/>
    </dgm:pt>
    <dgm:pt modelId="{F283F61B-524B-402A-8475-C33316F6D7A4}" type="pres">
      <dgm:prSet presAssocID="{DC8ABE38-9E0B-457A-A24A-B3482434ACAB}" presName="txFour" presStyleLbl="node4" presStyleIdx="0" presStyleCnt="9" custScaleX="98246" custScaleY="25696" custLinFactNeighborX="-2061" custLinFactNeighborY="-84477">
        <dgm:presLayoutVars>
          <dgm:chPref val="3"/>
        </dgm:presLayoutVars>
      </dgm:prSet>
      <dgm:spPr/>
      <dgm:t>
        <a:bodyPr/>
        <a:lstStyle/>
        <a:p>
          <a:endParaRPr lang="ru-RU"/>
        </a:p>
      </dgm:t>
    </dgm:pt>
    <dgm:pt modelId="{9F1D1DB6-C76A-4E95-9F38-78601B37981D}" type="pres">
      <dgm:prSet presAssocID="{DC8ABE38-9E0B-457A-A24A-B3482434ACAB}" presName="parTransFour" presStyleCnt="0"/>
      <dgm:spPr/>
    </dgm:pt>
    <dgm:pt modelId="{3CF2A828-D072-4004-8126-C518020B7EB1}" type="pres">
      <dgm:prSet presAssocID="{DC8ABE38-9E0B-457A-A24A-B3482434ACAB}" presName="horzFour" presStyleCnt="0"/>
      <dgm:spPr/>
    </dgm:pt>
    <dgm:pt modelId="{92F27F9C-FC65-4FA6-95B7-88DA3A778C96}" type="pres">
      <dgm:prSet presAssocID="{E321591B-EF22-4B70-A997-F920ADD424A6}" presName="vertFour" presStyleCnt="0">
        <dgm:presLayoutVars>
          <dgm:chPref val="3"/>
        </dgm:presLayoutVars>
      </dgm:prSet>
      <dgm:spPr/>
    </dgm:pt>
    <dgm:pt modelId="{90BD3D43-1A3B-485E-AFA6-70323627E9FE}" type="pres">
      <dgm:prSet presAssocID="{E321591B-EF22-4B70-A997-F920ADD424A6}" presName="txFour" presStyleLbl="node4" presStyleIdx="1" presStyleCnt="9" custScaleX="100712" custScaleY="68882" custLinFactY="-996" custLinFactNeighborX="-1044" custLinFactNeighborY="-100000">
        <dgm:presLayoutVars>
          <dgm:chPref val="3"/>
        </dgm:presLayoutVars>
      </dgm:prSet>
      <dgm:spPr/>
      <dgm:t>
        <a:bodyPr/>
        <a:lstStyle/>
        <a:p>
          <a:endParaRPr lang="ru-RU"/>
        </a:p>
      </dgm:t>
    </dgm:pt>
    <dgm:pt modelId="{8B39B552-1478-4372-B458-763D7F5D1FFF}" type="pres">
      <dgm:prSet presAssocID="{E321591B-EF22-4B70-A997-F920ADD424A6}" presName="parTransFour" presStyleCnt="0"/>
      <dgm:spPr/>
    </dgm:pt>
    <dgm:pt modelId="{0DA08D53-8029-4837-B719-F3B3638477EE}" type="pres">
      <dgm:prSet presAssocID="{E321591B-EF22-4B70-A997-F920ADD424A6}" presName="horzFour" presStyleCnt="0"/>
      <dgm:spPr/>
    </dgm:pt>
    <dgm:pt modelId="{507CAB7A-9F39-457C-BEC3-5B3BFB169094}" type="pres">
      <dgm:prSet presAssocID="{11F9C3DB-3694-4C6F-9480-413338C10FBB}" presName="vertFour" presStyleCnt="0">
        <dgm:presLayoutVars>
          <dgm:chPref val="3"/>
        </dgm:presLayoutVars>
      </dgm:prSet>
      <dgm:spPr/>
    </dgm:pt>
    <dgm:pt modelId="{E46628DA-DFCB-494E-9EDB-9DEB3E961771}" type="pres">
      <dgm:prSet presAssocID="{11F9C3DB-3694-4C6F-9480-413338C10FBB}" presName="txFour" presStyleLbl="node4" presStyleIdx="2" presStyleCnt="9" custScaleX="194132" custScaleY="35827" custLinFactNeighborX="-2717" custLinFactNeighborY="-9910">
        <dgm:presLayoutVars>
          <dgm:chPref val="3"/>
        </dgm:presLayoutVars>
      </dgm:prSet>
      <dgm:spPr/>
      <dgm:t>
        <a:bodyPr/>
        <a:lstStyle/>
        <a:p>
          <a:endParaRPr lang="ru-RU"/>
        </a:p>
      </dgm:t>
    </dgm:pt>
    <dgm:pt modelId="{E8E4A673-71C9-45AE-9B5F-AE8A221A53FE}" type="pres">
      <dgm:prSet presAssocID="{11F9C3DB-3694-4C6F-9480-413338C10FBB}" presName="horzFour" presStyleCnt="0"/>
      <dgm:spPr/>
    </dgm:pt>
    <dgm:pt modelId="{302C6254-D9E3-4E9C-98CA-69DAA8FB6C4F}" type="pres">
      <dgm:prSet presAssocID="{82FB3D4A-C7C5-4943-B9E2-E2FEC0B3A8C6}" presName="sibSpaceTwo" presStyleCnt="0"/>
      <dgm:spPr/>
    </dgm:pt>
    <dgm:pt modelId="{1301DEFC-B0F2-4879-8FB4-609AD591B67D}" type="pres">
      <dgm:prSet presAssocID="{97A0B946-490A-43F2-B7BC-398AC5A8D2F6}" presName="vertTwo" presStyleCnt="0"/>
      <dgm:spPr/>
    </dgm:pt>
    <dgm:pt modelId="{B26E7CC7-2BBC-48F3-9F29-076FE0DF794C}" type="pres">
      <dgm:prSet presAssocID="{97A0B946-490A-43F2-B7BC-398AC5A8D2F6}" presName="txTwo" presStyleLbl="node2" presStyleIdx="1" presStyleCnt="3" custScaleX="58596" custScaleY="27559" custLinFactNeighborX="2900" custLinFactNeighborY="-29772">
        <dgm:presLayoutVars>
          <dgm:chPref val="3"/>
        </dgm:presLayoutVars>
      </dgm:prSet>
      <dgm:spPr/>
      <dgm:t>
        <a:bodyPr/>
        <a:lstStyle/>
        <a:p>
          <a:endParaRPr lang="ru-RU"/>
        </a:p>
      </dgm:t>
    </dgm:pt>
    <dgm:pt modelId="{89B8FA12-C3E5-4D91-85E6-CF05718FB3FB}" type="pres">
      <dgm:prSet presAssocID="{97A0B946-490A-43F2-B7BC-398AC5A8D2F6}" presName="parTransTwo" presStyleCnt="0"/>
      <dgm:spPr/>
    </dgm:pt>
    <dgm:pt modelId="{49DF8F33-00C8-4C57-947D-6FB295BC5E0B}" type="pres">
      <dgm:prSet presAssocID="{97A0B946-490A-43F2-B7BC-398AC5A8D2F6}" presName="horzTwo" presStyleCnt="0"/>
      <dgm:spPr/>
    </dgm:pt>
    <dgm:pt modelId="{8935F7D5-9BD6-42CA-8CA0-72E057D6B34D}" type="pres">
      <dgm:prSet presAssocID="{C9A36824-A241-46BA-827C-7A74F3628FBA}" presName="vertThree" presStyleCnt="0"/>
      <dgm:spPr/>
    </dgm:pt>
    <dgm:pt modelId="{C8C8197E-6305-413D-AE7A-2D765A45E722}" type="pres">
      <dgm:prSet presAssocID="{C9A36824-A241-46BA-827C-7A74F3628FBA}" presName="txThree" presStyleLbl="node3" presStyleIdx="1" presStyleCnt="3" custScaleX="58825" custScaleY="38582" custLinFactNeighborX="2911" custLinFactNeighborY="-49170">
        <dgm:presLayoutVars>
          <dgm:chPref val="3"/>
        </dgm:presLayoutVars>
      </dgm:prSet>
      <dgm:spPr/>
      <dgm:t>
        <a:bodyPr/>
        <a:lstStyle/>
        <a:p>
          <a:endParaRPr lang="ru-RU"/>
        </a:p>
      </dgm:t>
    </dgm:pt>
    <dgm:pt modelId="{061220AE-192D-4E38-A132-972960C5CC49}" type="pres">
      <dgm:prSet presAssocID="{C9A36824-A241-46BA-827C-7A74F3628FBA}" presName="parTransThree" presStyleCnt="0"/>
      <dgm:spPr/>
    </dgm:pt>
    <dgm:pt modelId="{92B55F50-B7C7-40CA-A676-330B451225D2}" type="pres">
      <dgm:prSet presAssocID="{C9A36824-A241-46BA-827C-7A74F3628FBA}" presName="horzThree" presStyleCnt="0"/>
      <dgm:spPr/>
    </dgm:pt>
    <dgm:pt modelId="{35AECF87-FCFB-4ACB-96D6-B593F5641AED}" type="pres">
      <dgm:prSet presAssocID="{07B80F12-EC88-4450-92AF-9C6E79AD2A8D}" presName="vertFour" presStyleCnt="0">
        <dgm:presLayoutVars>
          <dgm:chPref val="3"/>
        </dgm:presLayoutVars>
      </dgm:prSet>
      <dgm:spPr/>
    </dgm:pt>
    <dgm:pt modelId="{41007D0D-801F-4A09-AF8E-411534AA8476}" type="pres">
      <dgm:prSet presAssocID="{07B80F12-EC88-4450-92AF-9C6E79AD2A8D}" presName="txFour" presStyleLbl="node4" presStyleIdx="3" presStyleCnt="9" custScaleX="59755" custScaleY="27530" custLinFactNeighborX="3168" custLinFactNeighborY="-91320">
        <dgm:presLayoutVars>
          <dgm:chPref val="3"/>
        </dgm:presLayoutVars>
      </dgm:prSet>
      <dgm:spPr/>
      <dgm:t>
        <a:bodyPr/>
        <a:lstStyle/>
        <a:p>
          <a:endParaRPr lang="ru-RU"/>
        </a:p>
      </dgm:t>
    </dgm:pt>
    <dgm:pt modelId="{204A399F-7321-43B8-99D7-EB24DA528AC7}" type="pres">
      <dgm:prSet presAssocID="{07B80F12-EC88-4450-92AF-9C6E79AD2A8D}" presName="parTransFour" presStyleCnt="0"/>
      <dgm:spPr/>
    </dgm:pt>
    <dgm:pt modelId="{70896AFF-AE5D-4C5D-9E92-EA5E0AE6454E}" type="pres">
      <dgm:prSet presAssocID="{07B80F12-EC88-4450-92AF-9C6E79AD2A8D}" presName="horzFour" presStyleCnt="0"/>
      <dgm:spPr/>
    </dgm:pt>
    <dgm:pt modelId="{CEED6D9A-04A1-4013-8A9C-7F3C1EA88855}" type="pres">
      <dgm:prSet presAssocID="{D2FCBC18-222E-4FD3-926D-668B4BBA49C6}" presName="vertFour" presStyleCnt="0">
        <dgm:presLayoutVars>
          <dgm:chPref val="3"/>
        </dgm:presLayoutVars>
      </dgm:prSet>
      <dgm:spPr/>
    </dgm:pt>
    <dgm:pt modelId="{F9E9D04B-46B0-49DD-B3B4-A1CC7B5D68B8}" type="pres">
      <dgm:prSet presAssocID="{D2FCBC18-222E-4FD3-926D-668B4BBA49C6}" presName="txFour" presStyleLbl="node4" presStyleIdx="4" presStyleCnt="9" custScaleX="60398" custScaleY="67304" custLinFactY="-2466" custLinFactNeighborX="3069" custLinFactNeighborY="-100000">
        <dgm:presLayoutVars>
          <dgm:chPref val="3"/>
        </dgm:presLayoutVars>
      </dgm:prSet>
      <dgm:spPr/>
      <dgm:t>
        <a:bodyPr/>
        <a:lstStyle/>
        <a:p>
          <a:endParaRPr lang="ru-RU"/>
        </a:p>
      </dgm:t>
    </dgm:pt>
    <dgm:pt modelId="{7A4001F8-1841-4826-A141-B716959DE3A5}" type="pres">
      <dgm:prSet presAssocID="{D2FCBC18-222E-4FD3-926D-668B4BBA49C6}" presName="parTransFour" presStyleCnt="0"/>
      <dgm:spPr/>
    </dgm:pt>
    <dgm:pt modelId="{B636A10E-9A02-4241-A5B7-4275E34F1C4A}" type="pres">
      <dgm:prSet presAssocID="{D2FCBC18-222E-4FD3-926D-668B4BBA49C6}" presName="horzFour" presStyleCnt="0"/>
      <dgm:spPr/>
    </dgm:pt>
    <dgm:pt modelId="{D8B159D6-75BF-4D23-81EF-9AD63DE90941}" type="pres">
      <dgm:prSet presAssocID="{7B809552-61D5-46C4-AE2B-366B45D082F1}" presName="vertFour" presStyleCnt="0">
        <dgm:presLayoutVars>
          <dgm:chPref val="3"/>
        </dgm:presLayoutVars>
      </dgm:prSet>
      <dgm:spPr/>
    </dgm:pt>
    <dgm:pt modelId="{92716BD3-3E09-473B-ADE3-18AF8B39E2CD}" type="pres">
      <dgm:prSet presAssocID="{7B809552-61D5-46C4-AE2B-366B45D082F1}" presName="txFour" presStyleLbl="node4" presStyleIdx="5" presStyleCnt="9" custScaleX="60398" custScaleY="35673" custLinFactNeighborX="4311" custLinFactNeighborY="-11683">
        <dgm:presLayoutVars>
          <dgm:chPref val="3"/>
        </dgm:presLayoutVars>
      </dgm:prSet>
      <dgm:spPr/>
      <dgm:t>
        <a:bodyPr/>
        <a:lstStyle/>
        <a:p>
          <a:endParaRPr lang="ru-RU"/>
        </a:p>
      </dgm:t>
    </dgm:pt>
    <dgm:pt modelId="{AA24CAAC-A207-4FF0-AEF8-9AD2FF1446F6}" type="pres">
      <dgm:prSet presAssocID="{7B809552-61D5-46C4-AE2B-366B45D082F1}" presName="horzFour" presStyleCnt="0"/>
      <dgm:spPr/>
    </dgm:pt>
    <dgm:pt modelId="{2F7AFC3D-37A5-44D2-8EA0-09D7BD981C9A}" type="pres">
      <dgm:prSet presAssocID="{CCE8922D-CDBE-4096-A9B9-B27F8CC2E7B1}" presName="sibSpaceTwo" presStyleCnt="0"/>
      <dgm:spPr/>
    </dgm:pt>
    <dgm:pt modelId="{EB7B46BE-F43B-4A1E-A669-F6C825738262}" type="pres">
      <dgm:prSet presAssocID="{652B5FD8-1DD6-40EB-8F31-CDE12959894B}" presName="vertTwo" presStyleCnt="0"/>
      <dgm:spPr/>
    </dgm:pt>
    <dgm:pt modelId="{0DD1BF98-FBDB-45B5-B316-4FD42D21DF4F}" type="pres">
      <dgm:prSet presAssocID="{652B5FD8-1DD6-40EB-8F31-CDE12959894B}" presName="txTwo" presStyleLbl="node2" presStyleIdx="2" presStyleCnt="3" custScaleX="48602" custScaleY="27559" custLinFactNeighborX="-16173" custLinFactNeighborY="-29772">
        <dgm:presLayoutVars>
          <dgm:chPref val="3"/>
        </dgm:presLayoutVars>
      </dgm:prSet>
      <dgm:spPr/>
      <dgm:t>
        <a:bodyPr/>
        <a:lstStyle/>
        <a:p>
          <a:endParaRPr lang="ru-RU"/>
        </a:p>
      </dgm:t>
    </dgm:pt>
    <dgm:pt modelId="{37DE613C-4717-4CFA-B98F-C28711672B0D}" type="pres">
      <dgm:prSet presAssocID="{652B5FD8-1DD6-40EB-8F31-CDE12959894B}" presName="parTransTwo" presStyleCnt="0"/>
      <dgm:spPr/>
    </dgm:pt>
    <dgm:pt modelId="{9FC550D5-B102-4FE7-8DB4-D04CBBB0C7E4}" type="pres">
      <dgm:prSet presAssocID="{652B5FD8-1DD6-40EB-8F31-CDE12959894B}" presName="horzTwo" presStyleCnt="0"/>
      <dgm:spPr/>
    </dgm:pt>
    <dgm:pt modelId="{A3A10215-C023-4B61-9DD1-CE3FDB812CEB}" type="pres">
      <dgm:prSet presAssocID="{3D89C345-4A0D-4FDC-B5A8-B2FCB828DDAB}" presName="vertThree" presStyleCnt="0"/>
      <dgm:spPr/>
    </dgm:pt>
    <dgm:pt modelId="{0BFDD33F-6CF3-4CD5-8EE5-513EC1B17424}" type="pres">
      <dgm:prSet presAssocID="{3D89C345-4A0D-4FDC-B5A8-B2FCB828DDAB}" presName="txThree" presStyleLbl="node3" presStyleIdx="2" presStyleCnt="3" custScaleX="48792" custScaleY="38582" custLinFactNeighborX="-16237" custLinFactNeighborY="-55045">
        <dgm:presLayoutVars>
          <dgm:chPref val="3"/>
        </dgm:presLayoutVars>
      </dgm:prSet>
      <dgm:spPr/>
      <dgm:t>
        <a:bodyPr/>
        <a:lstStyle/>
        <a:p>
          <a:endParaRPr lang="ru-RU"/>
        </a:p>
      </dgm:t>
    </dgm:pt>
    <dgm:pt modelId="{AE2BDA44-B1F5-4722-A82E-C0EADD553D57}" type="pres">
      <dgm:prSet presAssocID="{3D89C345-4A0D-4FDC-B5A8-B2FCB828DDAB}" presName="parTransThree" presStyleCnt="0"/>
      <dgm:spPr/>
    </dgm:pt>
    <dgm:pt modelId="{23786150-4A0F-4CAD-9BF8-2CF4EFC51B7B}" type="pres">
      <dgm:prSet presAssocID="{3D89C345-4A0D-4FDC-B5A8-B2FCB828DDAB}" presName="horzThree" presStyleCnt="0"/>
      <dgm:spPr/>
    </dgm:pt>
    <dgm:pt modelId="{DADA4FF1-9FF7-464B-A160-85E2006D66AB}" type="pres">
      <dgm:prSet presAssocID="{512DE50A-C5CC-4902-9E40-2F658F91C541}" presName="vertFour" presStyleCnt="0">
        <dgm:presLayoutVars>
          <dgm:chPref val="3"/>
        </dgm:presLayoutVars>
      </dgm:prSet>
      <dgm:spPr/>
    </dgm:pt>
    <dgm:pt modelId="{16AF53AE-A193-46B7-A8C5-B79B87F51423}" type="pres">
      <dgm:prSet presAssocID="{512DE50A-C5CC-4902-9E40-2F658F91C541}" presName="txFour" presStyleLbl="node4" presStyleIdx="6" presStyleCnt="9" custScaleX="59290" custScaleY="27530" custLinFactNeighborX="11061" custLinFactNeighborY="-91320">
        <dgm:presLayoutVars>
          <dgm:chPref val="3"/>
        </dgm:presLayoutVars>
      </dgm:prSet>
      <dgm:spPr/>
      <dgm:t>
        <a:bodyPr/>
        <a:lstStyle/>
        <a:p>
          <a:endParaRPr lang="ru-RU"/>
        </a:p>
      </dgm:t>
    </dgm:pt>
    <dgm:pt modelId="{F0F81DCE-BBAF-4448-8C06-FE929F6EFD50}" type="pres">
      <dgm:prSet presAssocID="{512DE50A-C5CC-4902-9E40-2F658F91C541}" presName="parTransFour" presStyleCnt="0"/>
      <dgm:spPr/>
    </dgm:pt>
    <dgm:pt modelId="{C7882690-B9B4-4E7B-9A8D-7E4FA15239D1}" type="pres">
      <dgm:prSet presAssocID="{512DE50A-C5CC-4902-9E40-2F658F91C541}" presName="horzFour" presStyleCnt="0"/>
      <dgm:spPr/>
    </dgm:pt>
    <dgm:pt modelId="{59E9A1C9-BF43-46B0-BA12-280660F3E0B5}" type="pres">
      <dgm:prSet presAssocID="{5D59B49C-8193-4B9D-A524-24260E5DC43A}" presName="vertFour" presStyleCnt="0">
        <dgm:presLayoutVars>
          <dgm:chPref val="3"/>
        </dgm:presLayoutVars>
      </dgm:prSet>
      <dgm:spPr/>
    </dgm:pt>
    <dgm:pt modelId="{26A96B2E-8431-4887-87F9-A88D05F1F01E}" type="pres">
      <dgm:prSet presAssocID="{5D59B49C-8193-4B9D-A524-24260E5DC43A}" presName="txFour" presStyleLbl="node4" presStyleIdx="7" presStyleCnt="9" custScaleX="58883" custScaleY="35673" custLinFactNeighborX="8535" custLinFactNeighborY="62159">
        <dgm:presLayoutVars>
          <dgm:chPref val="3"/>
        </dgm:presLayoutVars>
      </dgm:prSet>
      <dgm:spPr/>
      <dgm:t>
        <a:bodyPr/>
        <a:lstStyle/>
        <a:p>
          <a:endParaRPr lang="ru-RU"/>
        </a:p>
      </dgm:t>
    </dgm:pt>
    <dgm:pt modelId="{8C91A089-9E02-46C5-B968-BACB80AECC4C}" type="pres">
      <dgm:prSet presAssocID="{5D59B49C-8193-4B9D-A524-24260E5DC43A}" presName="horzFour" presStyleCnt="0"/>
      <dgm:spPr/>
    </dgm:pt>
    <dgm:pt modelId="{ED64273D-9901-4B79-8EAD-E2E2B25676A8}" type="pres">
      <dgm:prSet presAssocID="{DA45B9E8-F93B-44F7-95AA-7CC22F6CBAFD}" presName="sibSpaceFour" presStyleCnt="0"/>
      <dgm:spPr/>
    </dgm:pt>
    <dgm:pt modelId="{306F713D-A4D4-4558-A31F-4207A724EBFB}" type="pres">
      <dgm:prSet presAssocID="{E6A4004E-80F4-4DC2-92C6-00E5144B3112}" presName="vertFour" presStyleCnt="0">
        <dgm:presLayoutVars>
          <dgm:chPref val="3"/>
        </dgm:presLayoutVars>
      </dgm:prSet>
      <dgm:spPr/>
    </dgm:pt>
    <dgm:pt modelId="{DE0F2ACF-EBDB-491E-AD7E-E8AF256FD5B8}" type="pres">
      <dgm:prSet presAssocID="{E6A4004E-80F4-4DC2-92C6-00E5144B3112}" presName="txFour" presStyleLbl="node4" presStyleIdx="8" presStyleCnt="9" custScaleX="59173" custScaleY="67304" custLinFactNeighborX="-50270" custLinFactNeighborY="25064">
        <dgm:presLayoutVars>
          <dgm:chPref val="3"/>
        </dgm:presLayoutVars>
      </dgm:prSet>
      <dgm:spPr/>
      <dgm:t>
        <a:bodyPr/>
        <a:lstStyle/>
        <a:p>
          <a:endParaRPr lang="ru-RU"/>
        </a:p>
      </dgm:t>
    </dgm:pt>
    <dgm:pt modelId="{5EF4C746-ADB2-4AF1-A55B-018189DB40B8}" type="pres">
      <dgm:prSet presAssocID="{E6A4004E-80F4-4DC2-92C6-00E5144B3112}" presName="horzFour" presStyleCnt="0"/>
      <dgm:spPr/>
    </dgm:pt>
  </dgm:ptLst>
  <dgm:cxnLst>
    <dgm:cxn modelId="{6360DAE1-CE3F-4D12-8615-8CB517536A24}" type="presOf" srcId="{6E4BDF23-D055-4600-B225-7ECA009E7556}" destId="{553B4E58-AF68-434D-AE6A-08D572D24E47}" srcOrd="0" destOrd="0" presId="urn:microsoft.com/office/officeart/2005/8/layout/hierarchy4"/>
    <dgm:cxn modelId="{AC35AB34-B943-4C68-811D-F7B01435D11A}" type="presOf" srcId="{31221637-960D-4BD7-97BA-03E24C592427}" destId="{EB0C10EA-E065-41A1-9B13-E8E04F32F921}" srcOrd="0" destOrd="0" presId="urn:microsoft.com/office/officeart/2005/8/layout/hierarchy4"/>
    <dgm:cxn modelId="{47085E78-F323-461C-ABA0-3C00F129E846}" srcId="{E321591B-EF22-4B70-A997-F920ADD424A6}" destId="{11F9C3DB-3694-4C6F-9480-413338C10FBB}" srcOrd="0" destOrd="0" parTransId="{82AF0889-00EE-4A2D-80F8-9E69973D9BB1}" sibTransId="{959BAB1B-4ED2-49C7-A434-265946C911A4}"/>
    <dgm:cxn modelId="{D4F5E715-8A9C-4394-B1A7-27E0708936FE}" srcId="{512DE50A-C5CC-4902-9E40-2F658F91C541}" destId="{5D59B49C-8193-4B9D-A524-24260E5DC43A}" srcOrd="0" destOrd="0" parTransId="{5F514B5F-7E9E-4D86-87E2-615FDF271CE8}" sibTransId="{B2212DC2-0DC6-4C79-AF8C-D2E0529EEE4F}"/>
    <dgm:cxn modelId="{D77B7499-D186-412E-8DC5-B3D1CEC3E0AA}" type="presOf" srcId="{11F9C3DB-3694-4C6F-9480-413338C10FBB}" destId="{E46628DA-DFCB-494E-9EDB-9DEB3E961771}" srcOrd="0" destOrd="0" presId="urn:microsoft.com/office/officeart/2005/8/layout/hierarchy4"/>
    <dgm:cxn modelId="{E2E60461-5992-4AA5-A3A2-574A752DCE92}" srcId="{652B5FD8-1DD6-40EB-8F31-CDE12959894B}" destId="{3D89C345-4A0D-4FDC-B5A8-B2FCB828DDAB}" srcOrd="0" destOrd="0" parTransId="{E6354887-5BD7-498D-B65E-5BB3879A76B2}" sibTransId="{EA880DA5-92D7-4193-8FA5-39C6170E4C3C}"/>
    <dgm:cxn modelId="{583A06A5-5916-4459-80FA-EB6CE837E5CF}" srcId="{D351FCBF-967B-4557-978E-7A3222124EA5}" destId="{652B5FD8-1DD6-40EB-8F31-CDE12959894B}" srcOrd="2" destOrd="0" parTransId="{3D7DBC52-85B3-4FB1-A529-49B13D148558}" sibTransId="{3A8A0009-352F-4705-A981-2FEF5C76DA21}"/>
    <dgm:cxn modelId="{FB3095F0-09AD-4351-9441-B5FB0766DB15}" srcId="{D2FCBC18-222E-4FD3-926D-668B4BBA49C6}" destId="{7B809552-61D5-46C4-AE2B-366B45D082F1}" srcOrd="0" destOrd="0" parTransId="{EB239BA9-9419-4CEB-98C3-4690A0B4C9D8}" sibTransId="{D178F321-A392-47B2-B2D3-E57794859785}"/>
    <dgm:cxn modelId="{E48146FC-BBCF-40D7-B1E0-A973366D79BE}" type="presOf" srcId="{D2FCBC18-222E-4FD3-926D-668B4BBA49C6}" destId="{F9E9D04B-46B0-49DD-B3B4-A1CC7B5D68B8}" srcOrd="0" destOrd="0" presId="urn:microsoft.com/office/officeart/2005/8/layout/hierarchy4"/>
    <dgm:cxn modelId="{51D4B77D-D8B4-4FB7-ADC4-B26C917E24EB}" type="presOf" srcId="{652B5FD8-1DD6-40EB-8F31-CDE12959894B}" destId="{0DD1BF98-FBDB-45B5-B316-4FD42D21DF4F}" srcOrd="0" destOrd="0" presId="urn:microsoft.com/office/officeart/2005/8/layout/hierarchy4"/>
    <dgm:cxn modelId="{06734997-BB3F-464B-BD88-0FF9251C0472}" srcId="{1A37C2D0-E311-480D-BE74-4A10698CA5CA}" destId="{D351FCBF-967B-4557-978E-7A3222124EA5}" srcOrd="0" destOrd="0" parTransId="{02F7ECAF-3554-4DF9-89FC-164034A7045E}" sibTransId="{7DEB0C03-D1E4-4C2F-9788-195499245F22}"/>
    <dgm:cxn modelId="{A245A0A0-C696-419F-8B77-79EF8E062E6B}" type="presOf" srcId="{E321591B-EF22-4B70-A997-F920ADD424A6}" destId="{90BD3D43-1A3B-485E-AFA6-70323627E9FE}" srcOrd="0" destOrd="0" presId="urn:microsoft.com/office/officeart/2005/8/layout/hierarchy4"/>
    <dgm:cxn modelId="{711D3E3F-1E7A-4767-A2D5-030DED4B6251}" srcId="{97A0B946-490A-43F2-B7BC-398AC5A8D2F6}" destId="{C9A36824-A241-46BA-827C-7A74F3628FBA}" srcOrd="0" destOrd="0" parTransId="{1CDE2509-D01C-42B7-AD1F-BFA304C07372}" sibTransId="{70C8FE2B-EB40-447A-9897-5974D90ABCAD}"/>
    <dgm:cxn modelId="{1516C988-D423-4684-81DE-8A911547B340}" type="presOf" srcId="{5D59B49C-8193-4B9D-A524-24260E5DC43A}" destId="{26A96B2E-8431-4887-87F9-A88D05F1F01E}" srcOrd="0" destOrd="0" presId="urn:microsoft.com/office/officeart/2005/8/layout/hierarchy4"/>
    <dgm:cxn modelId="{0EC2FFFF-3B8A-4396-A103-CD84B8E53C3D}" srcId="{6E4BDF23-D055-4600-B225-7ECA009E7556}" destId="{DC8ABE38-9E0B-457A-A24A-B3482434ACAB}" srcOrd="0" destOrd="0" parTransId="{66A143F5-070B-4EB2-98E1-744739FD25A0}" sibTransId="{571AE004-CF7E-444E-8136-BDA562AA7234}"/>
    <dgm:cxn modelId="{602DB225-C520-409D-A081-E4619A2CB7DA}" type="presOf" srcId="{97A0B946-490A-43F2-B7BC-398AC5A8D2F6}" destId="{B26E7CC7-2BBC-48F3-9F29-076FE0DF794C}" srcOrd="0" destOrd="0" presId="urn:microsoft.com/office/officeart/2005/8/layout/hierarchy4"/>
    <dgm:cxn modelId="{E03D1616-DADD-4EE5-912F-E248084E2C1D}" srcId="{D351FCBF-967B-4557-978E-7A3222124EA5}" destId="{97A0B946-490A-43F2-B7BC-398AC5A8D2F6}" srcOrd="1" destOrd="0" parTransId="{246A8E06-9666-4BB4-A55E-CABB74F7B8FF}" sibTransId="{CCE8922D-CDBE-4096-A9B9-B27F8CC2E7B1}"/>
    <dgm:cxn modelId="{5AD9ECA4-543F-4429-9B2D-1697B0518166}" type="presOf" srcId="{512DE50A-C5CC-4902-9E40-2F658F91C541}" destId="{16AF53AE-A193-46B7-A8C5-B79B87F51423}" srcOrd="0" destOrd="0" presId="urn:microsoft.com/office/officeart/2005/8/layout/hierarchy4"/>
    <dgm:cxn modelId="{108AE50C-A36E-48C0-ACC7-2A1A1ED1D603}" srcId="{3D89C345-4A0D-4FDC-B5A8-B2FCB828DDAB}" destId="{E6A4004E-80F4-4DC2-92C6-00E5144B3112}" srcOrd="1" destOrd="0" parTransId="{DB4279C4-2925-4F83-B2E9-943ADBA82594}" sibTransId="{87E3764F-5C08-42DD-AC0F-BFFBE2F83A83}"/>
    <dgm:cxn modelId="{CF556B83-D864-4B9F-8A1E-03D44A5E132F}" srcId="{3D89C345-4A0D-4FDC-B5A8-B2FCB828DDAB}" destId="{512DE50A-C5CC-4902-9E40-2F658F91C541}" srcOrd="0" destOrd="0" parTransId="{B4F8CCDA-03A5-404C-8D3C-DB13D614312F}" sibTransId="{DA45B9E8-F93B-44F7-95AA-7CC22F6CBAFD}"/>
    <dgm:cxn modelId="{D415C139-1DA0-4EB0-821A-6079111D8450}" type="presOf" srcId="{E6A4004E-80F4-4DC2-92C6-00E5144B3112}" destId="{DE0F2ACF-EBDB-491E-AD7E-E8AF256FD5B8}" srcOrd="0" destOrd="0" presId="urn:microsoft.com/office/officeart/2005/8/layout/hierarchy4"/>
    <dgm:cxn modelId="{20E4188B-F5F7-4496-998B-9F95C6DB06CE}" type="presOf" srcId="{DC8ABE38-9E0B-457A-A24A-B3482434ACAB}" destId="{F283F61B-524B-402A-8475-C33316F6D7A4}" srcOrd="0" destOrd="0" presId="urn:microsoft.com/office/officeart/2005/8/layout/hierarchy4"/>
    <dgm:cxn modelId="{924C0CD7-9ED5-47D5-8477-F38984F13A77}" type="presOf" srcId="{07B80F12-EC88-4450-92AF-9C6E79AD2A8D}" destId="{41007D0D-801F-4A09-AF8E-411534AA8476}" srcOrd="0" destOrd="0" presId="urn:microsoft.com/office/officeart/2005/8/layout/hierarchy4"/>
    <dgm:cxn modelId="{54EC16C4-94F1-4DA1-8192-10A416F0D1CD}" srcId="{31221637-960D-4BD7-97BA-03E24C592427}" destId="{6E4BDF23-D055-4600-B225-7ECA009E7556}" srcOrd="0" destOrd="0" parTransId="{4D02B540-D793-425D-B00D-FED0E450A17E}" sibTransId="{44280126-ADC5-4899-80CA-477D12FABF98}"/>
    <dgm:cxn modelId="{A4494F57-65EE-49A5-8D97-A63F0E006BCC}" type="presOf" srcId="{D351FCBF-967B-4557-978E-7A3222124EA5}" destId="{8CCC63E9-78E3-42CF-8177-76D5E588906A}" srcOrd="0" destOrd="0" presId="urn:microsoft.com/office/officeart/2005/8/layout/hierarchy4"/>
    <dgm:cxn modelId="{B936D558-621F-48A4-BF55-501CC464BD60}" srcId="{07B80F12-EC88-4450-92AF-9C6E79AD2A8D}" destId="{D2FCBC18-222E-4FD3-926D-668B4BBA49C6}" srcOrd="0" destOrd="0" parTransId="{3492710E-D677-4EE0-AC2C-A31BCEDCC036}" sibTransId="{9260EA05-5E42-4184-984B-702F1E6026ED}"/>
    <dgm:cxn modelId="{067601B4-6CE7-46D0-896C-451C062DF623}" srcId="{D351FCBF-967B-4557-978E-7A3222124EA5}" destId="{31221637-960D-4BD7-97BA-03E24C592427}" srcOrd="0" destOrd="0" parTransId="{0922CFA8-6EA5-46EE-8CE3-4E8D2781AC6C}" sibTransId="{82FB3D4A-C7C5-4943-B9E2-E2FEC0B3A8C6}"/>
    <dgm:cxn modelId="{24402607-7140-47ED-96A7-5C4C79C32A08}" type="presOf" srcId="{7B809552-61D5-46C4-AE2B-366B45D082F1}" destId="{92716BD3-3E09-473B-ADE3-18AF8B39E2CD}" srcOrd="0" destOrd="0" presId="urn:microsoft.com/office/officeart/2005/8/layout/hierarchy4"/>
    <dgm:cxn modelId="{30EDAEB5-3F8F-4811-9DD7-80593C577352}" type="presOf" srcId="{1A37C2D0-E311-480D-BE74-4A10698CA5CA}" destId="{864DD87F-0B0C-4621-942E-8CB6627B1031}" srcOrd="0" destOrd="0" presId="urn:microsoft.com/office/officeart/2005/8/layout/hierarchy4"/>
    <dgm:cxn modelId="{65407EC4-A36F-4467-AE59-FC8B2548AD02}" srcId="{DC8ABE38-9E0B-457A-A24A-B3482434ACAB}" destId="{E321591B-EF22-4B70-A997-F920ADD424A6}" srcOrd="0" destOrd="0" parTransId="{C74C1044-46DE-469D-906F-4BF972356DB2}" sibTransId="{6C66FFD2-E801-49D4-9517-86F537270F66}"/>
    <dgm:cxn modelId="{3C161D14-06AE-4190-93D4-91C4F671CE75}" type="presOf" srcId="{C9A36824-A241-46BA-827C-7A74F3628FBA}" destId="{C8C8197E-6305-413D-AE7A-2D765A45E722}" srcOrd="0" destOrd="0" presId="urn:microsoft.com/office/officeart/2005/8/layout/hierarchy4"/>
    <dgm:cxn modelId="{D91A3CA4-D361-4087-B0FF-9E7201AE7FA2}" srcId="{C9A36824-A241-46BA-827C-7A74F3628FBA}" destId="{07B80F12-EC88-4450-92AF-9C6E79AD2A8D}" srcOrd="0" destOrd="0" parTransId="{15172A01-0FA8-423B-B369-B76D150C354A}" sibTransId="{FF2B3D85-D9D1-42F7-BE34-BB0DA65E07FD}"/>
    <dgm:cxn modelId="{909842D5-009A-41F7-B467-184DE0B251FB}" type="presOf" srcId="{3D89C345-4A0D-4FDC-B5A8-B2FCB828DDAB}" destId="{0BFDD33F-6CF3-4CD5-8EE5-513EC1B17424}" srcOrd="0" destOrd="0" presId="urn:microsoft.com/office/officeart/2005/8/layout/hierarchy4"/>
    <dgm:cxn modelId="{E91FCF92-90CD-4E1E-B62B-AD74C4455BA3}" type="presParOf" srcId="{864DD87F-0B0C-4621-942E-8CB6627B1031}" destId="{0C39856A-F539-4A0A-9A68-83637FEBAC0B}" srcOrd="0" destOrd="0" presId="urn:microsoft.com/office/officeart/2005/8/layout/hierarchy4"/>
    <dgm:cxn modelId="{9DA1D5E5-AB0E-4C85-8F27-ED503C777C36}" type="presParOf" srcId="{0C39856A-F539-4A0A-9A68-83637FEBAC0B}" destId="{8CCC63E9-78E3-42CF-8177-76D5E588906A}" srcOrd="0" destOrd="0" presId="urn:microsoft.com/office/officeart/2005/8/layout/hierarchy4"/>
    <dgm:cxn modelId="{C10670D3-B0C9-4385-A29C-829B6EC6DD11}" type="presParOf" srcId="{0C39856A-F539-4A0A-9A68-83637FEBAC0B}" destId="{B9A4D6C6-8648-453E-93F2-931661CD5112}" srcOrd="1" destOrd="0" presId="urn:microsoft.com/office/officeart/2005/8/layout/hierarchy4"/>
    <dgm:cxn modelId="{1F79EFEC-1B0C-43F4-9031-CC6B8DBAD451}" type="presParOf" srcId="{0C39856A-F539-4A0A-9A68-83637FEBAC0B}" destId="{BE32FA8B-7078-4ADB-B5C0-7CD6AA1E3302}" srcOrd="2" destOrd="0" presId="urn:microsoft.com/office/officeart/2005/8/layout/hierarchy4"/>
    <dgm:cxn modelId="{E85DFC76-3BE4-4CFE-99F3-2C3F98FC68F2}" type="presParOf" srcId="{BE32FA8B-7078-4ADB-B5C0-7CD6AA1E3302}" destId="{53904001-7DD1-41E8-8A1B-B8FE436F89A6}" srcOrd="0" destOrd="0" presId="urn:microsoft.com/office/officeart/2005/8/layout/hierarchy4"/>
    <dgm:cxn modelId="{0D6F777A-2A26-4357-964E-4ABD325BE934}" type="presParOf" srcId="{53904001-7DD1-41E8-8A1B-B8FE436F89A6}" destId="{EB0C10EA-E065-41A1-9B13-E8E04F32F921}" srcOrd="0" destOrd="0" presId="urn:microsoft.com/office/officeart/2005/8/layout/hierarchy4"/>
    <dgm:cxn modelId="{89B24550-2324-4CBC-8436-5DB842658B29}" type="presParOf" srcId="{53904001-7DD1-41E8-8A1B-B8FE436F89A6}" destId="{CCD07A17-59AC-468E-AC54-91FD51AAE356}" srcOrd="1" destOrd="0" presId="urn:microsoft.com/office/officeart/2005/8/layout/hierarchy4"/>
    <dgm:cxn modelId="{D05E3093-CAF0-4463-9537-8B2E22466868}" type="presParOf" srcId="{53904001-7DD1-41E8-8A1B-B8FE436F89A6}" destId="{2D1A2F93-8BE8-4351-AA35-B8D30954E047}" srcOrd="2" destOrd="0" presId="urn:microsoft.com/office/officeart/2005/8/layout/hierarchy4"/>
    <dgm:cxn modelId="{1B352DE7-4830-4F96-AC0B-9C4C92FF9350}" type="presParOf" srcId="{2D1A2F93-8BE8-4351-AA35-B8D30954E047}" destId="{91AAF779-FB15-41FF-98C5-E7A5B463660F}" srcOrd="0" destOrd="0" presId="urn:microsoft.com/office/officeart/2005/8/layout/hierarchy4"/>
    <dgm:cxn modelId="{E032DA0C-EA14-47C8-9B32-A7863707476B}" type="presParOf" srcId="{91AAF779-FB15-41FF-98C5-E7A5B463660F}" destId="{553B4E58-AF68-434D-AE6A-08D572D24E47}" srcOrd="0" destOrd="0" presId="urn:microsoft.com/office/officeart/2005/8/layout/hierarchy4"/>
    <dgm:cxn modelId="{9A4BCB56-1BB5-43AF-9C25-3014CD79993A}" type="presParOf" srcId="{91AAF779-FB15-41FF-98C5-E7A5B463660F}" destId="{3A11E530-4E37-4546-B56B-C0E045113627}" srcOrd="1" destOrd="0" presId="urn:microsoft.com/office/officeart/2005/8/layout/hierarchy4"/>
    <dgm:cxn modelId="{D94265EB-67EA-44C2-B0CD-D448C8E5B7C0}" type="presParOf" srcId="{91AAF779-FB15-41FF-98C5-E7A5B463660F}" destId="{6E09CDF5-8133-447C-A33F-A36734CC5BAE}" srcOrd="2" destOrd="0" presId="urn:microsoft.com/office/officeart/2005/8/layout/hierarchy4"/>
    <dgm:cxn modelId="{2F5A8E8C-8818-4278-83E8-C6B9B15CBCAB}" type="presParOf" srcId="{6E09CDF5-8133-447C-A33F-A36734CC5BAE}" destId="{53E5BB48-9297-49AA-A2D0-7034D533C052}" srcOrd="0" destOrd="0" presId="urn:microsoft.com/office/officeart/2005/8/layout/hierarchy4"/>
    <dgm:cxn modelId="{BD7F19E6-A539-4047-B4BA-10519CF1BE06}" type="presParOf" srcId="{53E5BB48-9297-49AA-A2D0-7034D533C052}" destId="{F283F61B-524B-402A-8475-C33316F6D7A4}" srcOrd="0" destOrd="0" presId="urn:microsoft.com/office/officeart/2005/8/layout/hierarchy4"/>
    <dgm:cxn modelId="{CE6C6493-4E7B-415D-BBFF-41EE30D31A86}" type="presParOf" srcId="{53E5BB48-9297-49AA-A2D0-7034D533C052}" destId="{9F1D1DB6-C76A-4E95-9F38-78601B37981D}" srcOrd="1" destOrd="0" presId="urn:microsoft.com/office/officeart/2005/8/layout/hierarchy4"/>
    <dgm:cxn modelId="{F9509053-8E7F-49E2-BF92-F0267F63EFBB}" type="presParOf" srcId="{53E5BB48-9297-49AA-A2D0-7034D533C052}" destId="{3CF2A828-D072-4004-8126-C518020B7EB1}" srcOrd="2" destOrd="0" presId="urn:microsoft.com/office/officeart/2005/8/layout/hierarchy4"/>
    <dgm:cxn modelId="{75A73D5E-207E-4507-8EE9-16067963214C}" type="presParOf" srcId="{3CF2A828-D072-4004-8126-C518020B7EB1}" destId="{92F27F9C-FC65-4FA6-95B7-88DA3A778C96}" srcOrd="0" destOrd="0" presId="urn:microsoft.com/office/officeart/2005/8/layout/hierarchy4"/>
    <dgm:cxn modelId="{C19D0E45-ADB4-4243-AD87-376203D1F4F1}" type="presParOf" srcId="{92F27F9C-FC65-4FA6-95B7-88DA3A778C96}" destId="{90BD3D43-1A3B-485E-AFA6-70323627E9FE}" srcOrd="0" destOrd="0" presId="urn:microsoft.com/office/officeart/2005/8/layout/hierarchy4"/>
    <dgm:cxn modelId="{BCBEDB33-9D9E-4963-975B-7FCF73F42DB9}" type="presParOf" srcId="{92F27F9C-FC65-4FA6-95B7-88DA3A778C96}" destId="{8B39B552-1478-4372-B458-763D7F5D1FFF}" srcOrd="1" destOrd="0" presId="urn:microsoft.com/office/officeart/2005/8/layout/hierarchy4"/>
    <dgm:cxn modelId="{86CCE70D-3CD9-495F-9177-7355A65B269D}" type="presParOf" srcId="{92F27F9C-FC65-4FA6-95B7-88DA3A778C96}" destId="{0DA08D53-8029-4837-B719-F3B3638477EE}" srcOrd="2" destOrd="0" presId="urn:microsoft.com/office/officeart/2005/8/layout/hierarchy4"/>
    <dgm:cxn modelId="{7C309999-9B29-46B9-B376-01D33D783909}" type="presParOf" srcId="{0DA08D53-8029-4837-B719-F3B3638477EE}" destId="{507CAB7A-9F39-457C-BEC3-5B3BFB169094}" srcOrd="0" destOrd="0" presId="urn:microsoft.com/office/officeart/2005/8/layout/hierarchy4"/>
    <dgm:cxn modelId="{C5747500-71AA-45CF-B3F5-B15EE5D8BD1C}" type="presParOf" srcId="{507CAB7A-9F39-457C-BEC3-5B3BFB169094}" destId="{E46628DA-DFCB-494E-9EDB-9DEB3E961771}" srcOrd="0" destOrd="0" presId="urn:microsoft.com/office/officeart/2005/8/layout/hierarchy4"/>
    <dgm:cxn modelId="{DA4E952A-F9FA-4F92-8DFB-05C1A3AB0052}" type="presParOf" srcId="{507CAB7A-9F39-457C-BEC3-5B3BFB169094}" destId="{E8E4A673-71C9-45AE-9B5F-AE8A221A53FE}" srcOrd="1" destOrd="0" presId="urn:microsoft.com/office/officeart/2005/8/layout/hierarchy4"/>
    <dgm:cxn modelId="{01E7C2CA-249E-4E82-A569-4099FA16EAE0}" type="presParOf" srcId="{BE32FA8B-7078-4ADB-B5C0-7CD6AA1E3302}" destId="{302C6254-D9E3-4E9C-98CA-69DAA8FB6C4F}" srcOrd="1" destOrd="0" presId="urn:microsoft.com/office/officeart/2005/8/layout/hierarchy4"/>
    <dgm:cxn modelId="{D3967F81-1B4F-4BB0-B6B6-0B0A182FF8A4}" type="presParOf" srcId="{BE32FA8B-7078-4ADB-B5C0-7CD6AA1E3302}" destId="{1301DEFC-B0F2-4879-8FB4-609AD591B67D}" srcOrd="2" destOrd="0" presId="urn:microsoft.com/office/officeart/2005/8/layout/hierarchy4"/>
    <dgm:cxn modelId="{17DED0E8-32E0-4CE5-8072-F18D2F0A5C78}" type="presParOf" srcId="{1301DEFC-B0F2-4879-8FB4-609AD591B67D}" destId="{B26E7CC7-2BBC-48F3-9F29-076FE0DF794C}" srcOrd="0" destOrd="0" presId="urn:microsoft.com/office/officeart/2005/8/layout/hierarchy4"/>
    <dgm:cxn modelId="{6D359408-B33C-44EE-8BF4-EDEB50266A08}" type="presParOf" srcId="{1301DEFC-B0F2-4879-8FB4-609AD591B67D}" destId="{89B8FA12-C3E5-4D91-85E6-CF05718FB3FB}" srcOrd="1" destOrd="0" presId="urn:microsoft.com/office/officeart/2005/8/layout/hierarchy4"/>
    <dgm:cxn modelId="{1C6F9D16-EAE9-4786-9874-253F4F507D9B}" type="presParOf" srcId="{1301DEFC-B0F2-4879-8FB4-609AD591B67D}" destId="{49DF8F33-00C8-4C57-947D-6FB295BC5E0B}" srcOrd="2" destOrd="0" presId="urn:microsoft.com/office/officeart/2005/8/layout/hierarchy4"/>
    <dgm:cxn modelId="{DC1DC49E-CB6A-4F42-9184-C77E598EA5DF}" type="presParOf" srcId="{49DF8F33-00C8-4C57-947D-6FB295BC5E0B}" destId="{8935F7D5-9BD6-42CA-8CA0-72E057D6B34D}" srcOrd="0" destOrd="0" presId="urn:microsoft.com/office/officeart/2005/8/layout/hierarchy4"/>
    <dgm:cxn modelId="{D72B94F8-88BE-4515-8527-0543605D0B2E}" type="presParOf" srcId="{8935F7D5-9BD6-42CA-8CA0-72E057D6B34D}" destId="{C8C8197E-6305-413D-AE7A-2D765A45E722}" srcOrd="0" destOrd="0" presId="urn:microsoft.com/office/officeart/2005/8/layout/hierarchy4"/>
    <dgm:cxn modelId="{3C2D23D2-0F73-4FD0-BB92-06A285BCDFC5}" type="presParOf" srcId="{8935F7D5-9BD6-42CA-8CA0-72E057D6B34D}" destId="{061220AE-192D-4E38-A132-972960C5CC49}" srcOrd="1" destOrd="0" presId="urn:microsoft.com/office/officeart/2005/8/layout/hierarchy4"/>
    <dgm:cxn modelId="{30107F07-EA51-404B-841E-D7A923F2EA75}" type="presParOf" srcId="{8935F7D5-9BD6-42CA-8CA0-72E057D6B34D}" destId="{92B55F50-B7C7-40CA-A676-330B451225D2}" srcOrd="2" destOrd="0" presId="urn:microsoft.com/office/officeart/2005/8/layout/hierarchy4"/>
    <dgm:cxn modelId="{991DF897-397B-4CB1-8282-01318D26D366}" type="presParOf" srcId="{92B55F50-B7C7-40CA-A676-330B451225D2}" destId="{35AECF87-FCFB-4ACB-96D6-B593F5641AED}" srcOrd="0" destOrd="0" presId="urn:microsoft.com/office/officeart/2005/8/layout/hierarchy4"/>
    <dgm:cxn modelId="{819A6E4B-C622-4E1F-998E-839AAEE87722}" type="presParOf" srcId="{35AECF87-FCFB-4ACB-96D6-B593F5641AED}" destId="{41007D0D-801F-4A09-AF8E-411534AA8476}" srcOrd="0" destOrd="0" presId="urn:microsoft.com/office/officeart/2005/8/layout/hierarchy4"/>
    <dgm:cxn modelId="{0EB37EEB-1CBA-4A80-8D1A-078FDEC05EEB}" type="presParOf" srcId="{35AECF87-FCFB-4ACB-96D6-B593F5641AED}" destId="{204A399F-7321-43B8-99D7-EB24DA528AC7}" srcOrd="1" destOrd="0" presId="urn:microsoft.com/office/officeart/2005/8/layout/hierarchy4"/>
    <dgm:cxn modelId="{A609678D-89D6-4CED-93CC-EA7967BD0626}" type="presParOf" srcId="{35AECF87-FCFB-4ACB-96D6-B593F5641AED}" destId="{70896AFF-AE5D-4C5D-9E92-EA5E0AE6454E}" srcOrd="2" destOrd="0" presId="urn:microsoft.com/office/officeart/2005/8/layout/hierarchy4"/>
    <dgm:cxn modelId="{2206F5B8-CC14-4FC2-A2C1-A8E8B807225A}" type="presParOf" srcId="{70896AFF-AE5D-4C5D-9E92-EA5E0AE6454E}" destId="{CEED6D9A-04A1-4013-8A9C-7F3C1EA88855}" srcOrd="0" destOrd="0" presId="urn:microsoft.com/office/officeart/2005/8/layout/hierarchy4"/>
    <dgm:cxn modelId="{20B7D046-B070-4AEC-BC76-58EE793428E4}" type="presParOf" srcId="{CEED6D9A-04A1-4013-8A9C-7F3C1EA88855}" destId="{F9E9D04B-46B0-49DD-B3B4-A1CC7B5D68B8}" srcOrd="0" destOrd="0" presId="urn:microsoft.com/office/officeart/2005/8/layout/hierarchy4"/>
    <dgm:cxn modelId="{8D1A76F5-FDA9-4297-A51E-D81F835ED8B7}" type="presParOf" srcId="{CEED6D9A-04A1-4013-8A9C-7F3C1EA88855}" destId="{7A4001F8-1841-4826-A141-B716959DE3A5}" srcOrd="1" destOrd="0" presId="urn:microsoft.com/office/officeart/2005/8/layout/hierarchy4"/>
    <dgm:cxn modelId="{BD0BA011-E657-4276-9F04-299FA07A190E}" type="presParOf" srcId="{CEED6D9A-04A1-4013-8A9C-7F3C1EA88855}" destId="{B636A10E-9A02-4241-A5B7-4275E34F1C4A}" srcOrd="2" destOrd="0" presId="urn:microsoft.com/office/officeart/2005/8/layout/hierarchy4"/>
    <dgm:cxn modelId="{F644E90A-6735-4CDC-B66D-293F51DF950B}" type="presParOf" srcId="{B636A10E-9A02-4241-A5B7-4275E34F1C4A}" destId="{D8B159D6-75BF-4D23-81EF-9AD63DE90941}" srcOrd="0" destOrd="0" presId="urn:microsoft.com/office/officeart/2005/8/layout/hierarchy4"/>
    <dgm:cxn modelId="{0BE9BF32-A00B-491F-8B3C-4D1CD30AC24D}" type="presParOf" srcId="{D8B159D6-75BF-4D23-81EF-9AD63DE90941}" destId="{92716BD3-3E09-473B-ADE3-18AF8B39E2CD}" srcOrd="0" destOrd="0" presId="urn:microsoft.com/office/officeart/2005/8/layout/hierarchy4"/>
    <dgm:cxn modelId="{2CB96EB3-47E9-4796-8995-C0387E5C7898}" type="presParOf" srcId="{D8B159D6-75BF-4D23-81EF-9AD63DE90941}" destId="{AA24CAAC-A207-4FF0-AEF8-9AD2FF1446F6}" srcOrd="1" destOrd="0" presId="urn:microsoft.com/office/officeart/2005/8/layout/hierarchy4"/>
    <dgm:cxn modelId="{25A0802A-7DF7-4154-9D20-A18739286A7D}" type="presParOf" srcId="{BE32FA8B-7078-4ADB-B5C0-7CD6AA1E3302}" destId="{2F7AFC3D-37A5-44D2-8EA0-09D7BD981C9A}" srcOrd="3" destOrd="0" presId="urn:microsoft.com/office/officeart/2005/8/layout/hierarchy4"/>
    <dgm:cxn modelId="{6C1FC156-9C5D-4653-AA19-DA0CAF72EE91}" type="presParOf" srcId="{BE32FA8B-7078-4ADB-B5C0-7CD6AA1E3302}" destId="{EB7B46BE-F43B-4A1E-A669-F6C825738262}" srcOrd="4" destOrd="0" presId="urn:microsoft.com/office/officeart/2005/8/layout/hierarchy4"/>
    <dgm:cxn modelId="{E15A81F0-30A1-49E0-9822-368A377E3D91}" type="presParOf" srcId="{EB7B46BE-F43B-4A1E-A669-F6C825738262}" destId="{0DD1BF98-FBDB-45B5-B316-4FD42D21DF4F}" srcOrd="0" destOrd="0" presId="urn:microsoft.com/office/officeart/2005/8/layout/hierarchy4"/>
    <dgm:cxn modelId="{8B6A6C06-BE95-43A7-A68F-89E20D711E9B}" type="presParOf" srcId="{EB7B46BE-F43B-4A1E-A669-F6C825738262}" destId="{37DE613C-4717-4CFA-B98F-C28711672B0D}" srcOrd="1" destOrd="0" presId="urn:microsoft.com/office/officeart/2005/8/layout/hierarchy4"/>
    <dgm:cxn modelId="{AB3C6519-4C7D-497F-8711-3AA1A2A7B845}" type="presParOf" srcId="{EB7B46BE-F43B-4A1E-A669-F6C825738262}" destId="{9FC550D5-B102-4FE7-8DB4-D04CBBB0C7E4}" srcOrd="2" destOrd="0" presId="urn:microsoft.com/office/officeart/2005/8/layout/hierarchy4"/>
    <dgm:cxn modelId="{001DE615-085F-47F2-931E-435E9D35A837}" type="presParOf" srcId="{9FC550D5-B102-4FE7-8DB4-D04CBBB0C7E4}" destId="{A3A10215-C023-4B61-9DD1-CE3FDB812CEB}" srcOrd="0" destOrd="0" presId="urn:microsoft.com/office/officeart/2005/8/layout/hierarchy4"/>
    <dgm:cxn modelId="{A757D1F6-CC40-41D0-B3D6-40D1A3B39EC0}" type="presParOf" srcId="{A3A10215-C023-4B61-9DD1-CE3FDB812CEB}" destId="{0BFDD33F-6CF3-4CD5-8EE5-513EC1B17424}" srcOrd="0" destOrd="0" presId="urn:microsoft.com/office/officeart/2005/8/layout/hierarchy4"/>
    <dgm:cxn modelId="{BEABBC6F-BD32-4C0E-8B2F-E149ED422EC2}" type="presParOf" srcId="{A3A10215-C023-4B61-9DD1-CE3FDB812CEB}" destId="{AE2BDA44-B1F5-4722-A82E-C0EADD553D57}" srcOrd="1" destOrd="0" presId="urn:microsoft.com/office/officeart/2005/8/layout/hierarchy4"/>
    <dgm:cxn modelId="{4D95B4B5-7386-4304-BCE8-72C05C25898E}" type="presParOf" srcId="{A3A10215-C023-4B61-9DD1-CE3FDB812CEB}" destId="{23786150-4A0F-4CAD-9BF8-2CF4EFC51B7B}" srcOrd="2" destOrd="0" presId="urn:microsoft.com/office/officeart/2005/8/layout/hierarchy4"/>
    <dgm:cxn modelId="{DB0EEA03-9C10-437D-9297-A7AF8000A6FF}" type="presParOf" srcId="{23786150-4A0F-4CAD-9BF8-2CF4EFC51B7B}" destId="{DADA4FF1-9FF7-464B-A160-85E2006D66AB}" srcOrd="0" destOrd="0" presId="urn:microsoft.com/office/officeart/2005/8/layout/hierarchy4"/>
    <dgm:cxn modelId="{6FE7B5B2-DCAF-4496-9902-9722760D739A}" type="presParOf" srcId="{DADA4FF1-9FF7-464B-A160-85E2006D66AB}" destId="{16AF53AE-A193-46B7-A8C5-B79B87F51423}" srcOrd="0" destOrd="0" presId="urn:microsoft.com/office/officeart/2005/8/layout/hierarchy4"/>
    <dgm:cxn modelId="{1C11D6CD-0443-4526-BCAF-5E95655E75A6}" type="presParOf" srcId="{DADA4FF1-9FF7-464B-A160-85E2006D66AB}" destId="{F0F81DCE-BBAF-4448-8C06-FE929F6EFD50}" srcOrd="1" destOrd="0" presId="urn:microsoft.com/office/officeart/2005/8/layout/hierarchy4"/>
    <dgm:cxn modelId="{DBE29C19-C69E-4627-83FD-3A1E732CB675}" type="presParOf" srcId="{DADA4FF1-9FF7-464B-A160-85E2006D66AB}" destId="{C7882690-B9B4-4E7B-9A8D-7E4FA15239D1}" srcOrd="2" destOrd="0" presId="urn:microsoft.com/office/officeart/2005/8/layout/hierarchy4"/>
    <dgm:cxn modelId="{19E0E4D4-E884-4D86-8B96-1086FD03E16F}" type="presParOf" srcId="{C7882690-B9B4-4E7B-9A8D-7E4FA15239D1}" destId="{59E9A1C9-BF43-46B0-BA12-280660F3E0B5}" srcOrd="0" destOrd="0" presId="urn:microsoft.com/office/officeart/2005/8/layout/hierarchy4"/>
    <dgm:cxn modelId="{309202E0-D9D8-4EDD-9BDC-1A39AB01A642}" type="presParOf" srcId="{59E9A1C9-BF43-46B0-BA12-280660F3E0B5}" destId="{26A96B2E-8431-4887-87F9-A88D05F1F01E}" srcOrd="0" destOrd="0" presId="urn:microsoft.com/office/officeart/2005/8/layout/hierarchy4"/>
    <dgm:cxn modelId="{594FEBD3-32D0-483A-A8CC-D11EBB006F28}" type="presParOf" srcId="{59E9A1C9-BF43-46B0-BA12-280660F3E0B5}" destId="{8C91A089-9E02-46C5-B968-BACB80AECC4C}" srcOrd="1" destOrd="0" presId="urn:microsoft.com/office/officeart/2005/8/layout/hierarchy4"/>
    <dgm:cxn modelId="{E054D3A4-5931-4DD2-89A4-A56B0E4ADBF8}" type="presParOf" srcId="{23786150-4A0F-4CAD-9BF8-2CF4EFC51B7B}" destId="{ED64273D-9901-4B79-8EAD-E2E2B25676A8}" srcOrd="1" destOrd="0" presId="urn:microsoft.com/office/officeart/2005/8/layout/hierarchy4"/>
    <dgm:cxn modelId="{38D57345-F60B-47ED-9C17-40CBD6915FE4}" type="presParOf" srcId="{23786150-4A0F-4CAD-9BF8-2CF4EFC51B7B}" destId="{306F713D-A4D4-4558-A31F-4207A724EBFB}" srcOrd="2" destOrd="0" presId="urn:microsoft.com/office/officeart/2005/8/layout/hierarchy4"/>
    <dgm:cxn modelId="{942D101E-7472-4F72-8257-469B07B6519F}" type="presParOf" srcId="{306F713D-A4D4-4558-A31F-4207A724EBFB}" destId="{DE0F2ACF-EBDB-491E-AD7E-E8AF256FD5B8}" srcOrd="0" destOrd="0" presId="urn:microsoft.com/office/officeart/2005/8/layout/hierarchy4"/>
    <dgm:cxn modelId="{148D56F6-632A-4832-BE6E-E08B26F5A451}" type="presParOf" srcId="{306F713D-A4D4-4558-A31F-4207A724EBFB}" destId="{5EF4C746-ADB2-4AF1-A55B-018189DB40B8}" srcOrd="1" destOrd="0" presId="urn:microsoft.com/office/officeart/2005/8/layout/hierarchy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E075476-E9CA-4A59-A127-31223E8D37A1}"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ru-RU"/>
        </a:p>
      </dgm:t>
    </dgm:pt>
    <dgm:pt modelId="{946393D2-3BB5-4D19-BAF6-84B7339845C4}">
      <dgm:prSet phldrT="[Текст]" custT="1">
        <dgm:style>
          <a:lnRef idx="3">
            <a:schemeClr val="lt1"/>
          </a:lnRef>
          <a:fillRef idx="1">
            <a:schemeClr val="accent2"/>
          </a:fillRef>
          <a:effectRef idx="1">
            <a:schemeClr val="accent2"/>
          </a:effectRef>
          <a:fontRef idx="minor">
            <a:schemeClr val="lt1"/>
          </a:fontRef>
        </dgm:style>
      </dgm:prSet>
      <dgm:spPr/>
      <dgm:t>
        <a:bodyPr/>
        <a:lstStyle/>
        <a:p>
          <a:r>
            <a:rPr lang="ru-RU" sz="1400" b="1" dirty="0" smtClean="0">
              <a:solidFill>
                <a:schemeClr val="accent1">
                  <a:lumMod val="50000"/>
                </a:schemeClr>
              </a:solidFill>
              <a:latin typeface="Times New Roman" panose="02020603050405020304" pitchFamily="18" charset="0"/>
              <a:cs typeface="Times New Roman" panose="02020603050405020304" pitchFamily="18" charset="0"/>
            </a:rPr>
            <a:t>Достижение значений показателей (индикаторов) </a:t>
          </a:r>
          <a:endParaRPr lang="ru-RU" sz="1400" b="1" dirty="0">
            <a:solidFill>
              <a:schemeClr val="accent1">
                <a:lumMod val="50000"/>
              </a:schemeClr>
            </a:solidFill>
            <a:latin typeface="Times New Roman" panose="02020603050405020304" pitchFamily="18" charset="0"/>
            <a:cs typeface="Times New Roman" panose="02020603050405020304" pitchFamily="18" charset="0"/>
          </a:endParaRPr>
        </a:p>
      </dgm:t>
    </dgm:pt>
    <dgm:pt modelId="{6D4C3ED2-39E1-4137-9A50-9D8AF25F37D5}" type="parTrans" cxnId="{177B1604-DECB-437F-BD0A-A555EEF6E09F}">
      <dgm:prSet/>
      <dgm:spPr/>
      <dgm:t>
        <a:bodyPr/>
        <a:lstStyle/>
        <a:p>
          <a:endParaRPr lang="ru-RU" sz="1100" b="1"/>
        </a:p>
      </dgm:t>
    </dgm:pt>
    <dgm:pt modelId="{E900975D-4121-430B-8FA3-BEFE3EC45817}" type="sibTrans" cxnId="{177B1604-DECB-437F-BD0A-A555EEF6E09F}">
      <dgm:prSet/>
      <dgm:spPr/>
      <dgm:t>
        <a:bodyPr/>
        <a:lstStyle/>
        <a:p>
          <a:endParaRPr lang="ru-RU" sz="1100" b="1"/>
        </a:p>
      </dgm:t>
    </dgm:pt>
    <dgm:pt modelId="{5A6BA2F8-AB86-4FEA-9FCE-F9FA52A7F9A0}">
      <dgm:prSet phldrT="[Текст]"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a:t>
          </a:r>
          <a:r>
            <a:rPr lang="en-US" sz="1400" b="1" dirty="0" smtClean="0">
              <a:solidFill>
                <a:schemeClr val="tx1"/>
              </a:solidFill>
              <a:latin typeface="Times New Roman" panose="02020603050405020304" pitchFamily="18" charset="0"/>
              <a:cs typeface="Times New Roman" panose="02020603050405020304" pitchFamily="18" charset="0"/>
            </a:rPr>
            <a:t>7</a:t>
          </a:r>
          <a:r>
            <a:rPr lang="ru-RU" sz="1400" b="1" dirty="0" smtClean="0">
              <a:solidFill>
                <a:schemeClr val="tx1"/>
              </a:solidFill>
              <a:latin typeface="Times New Roman" panose="02020603050405020304" pitchFamily="18" charset="0"/>
              <a:cs typeface="Times New Roman" panose="02020603050405020304" pitchFamily="18" charset="0"/>
            </a:rPr>
            <a:t> план</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6CA8BE2D-8B63-444F-91FB-8F9AAFFFD516}" type="parTrans" cxnId="{85E56FFB-E071-40C7-BFC1-E9508A75A379}">
      <dgm:prSet/>
      <dgm:spPr/>
      <dgm:t>
        <a:bodyPr/>
        <a:lstStyle/>
        <a:p>
          <a:endParaRPr lang="ru-RU" sz="1100" b="1"/>
        </a:p>
      </dgm:t>
    </dgm:pt>
    <dgm:pt modelId="{C6F24F42-97B0-4B65-A4C6-FEB3AD0E1596}" type="sibTrans" cxnId="{85E56FFB-E071-40C7-BFC1-E9508A75A379}">
      <dgm:prSet/>
      <dgm:spPr/>
      <dgm:t>
        <a:bodyPr/>
        <a:lstStyle/>
        <a:p>
          <a:endParaRPr lang="ru-RU" sz="1100" b="1"/>
        </a:p>
      </dgm:t>
    </dgm:pt>
    <dgm:pt modelId="{7711325B-E859-44FE-8B41-57F9AFDCA54B}">
      <dgm:prSet phldrT="[Текст]"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a:t>
          </a:r>
          <a:r>
            <a:rPr lang="en-US" sz="1400" b="1" dirty="0" smtClean="0">
              <a:solidFill>
                <a:schemeClr val="tx1"/>
              </a:solidFill>
              <a:latin typeface="Times New Roman" panose="02020603050405020304" pitchFamily="18" charset="0"/>
              <a:cs typeface="Times New Roman" panose="02020603050405020304" pitchFamily="18" charset="0"/>
            </a:rPr>
            <a:t>7</a:t>
          </a:r>
          <a:r>
            <a:rPr lang="ru-RU" sz="1400" b="1" dirty="0" smtClean="0">
              <a:solidFill>
                <a:schemeClr val="tx1"/>
              </a:solidFill>
              <a:latin typeface="Times New Roman" panose="02020603050405020304" pitchFamily="18" charset="0"/>
              <a:cs typeface="Times New Roman" panose="02020603050405020304" pitchFamily="18" charset="0"/>
            </a:rPr>
            <a:t> факт</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2BF8A7FD-5B45-414F-8537-22861CA0057A}" type="parTrans" cxnId="{605000A8-E9A8-4E12-A1C8-8FA726E7C9AE}">
      <dgm:prSet/>
      <dgm:spPr/>
      <dgm:t>
        <a:bodyPr/>
        <a:lstStyle/>
        <a:p>
          <a:endParaRPr lang="ru-RU" sz="1100" b="1"/>
        </a:p>
      </dgm:t>
    </dgm:pt>
    <dgm:pt modelId="{A670FA7C-7403-44C0-BA19-83B2BA693E61}" type="sibTrans" cxnId="{605000A8-E9A8-4E12-A1C8-8FA726E7C9AE}">
      <dgm:prSet/>
      <dgm:spPr/>
      <dgm:t>
        <a:bodyPr/>
        <a:lstStyle/>
        <a:p>
          <a:endParaRPr lang="ru-RU" sz="1100" b="1"/>
        </a:p>
      </dgm:t>
    </dgm:pt>
    <dgm:pt modelId="{F6F97186-B344-4193-9FE9-6DFB5403A289}">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в числе 10 регионов России</a:t>
          </a:r>
        </a:p>
      </dgm:t>
    </dgm:pt>
    <dgm:pt modelId="{F22CCE59-9B42-4DA2-949C-34E1E0586A20}" type="parTrans" cxnId="{C28CBCF7-3139-40F7-B426-1830BB2434D9}">
      <dgm:prSet/>
      <dgm:spPr/>
      <dgm:t>
        <a:bodyPr/>
        <a:lstStyle/>
        <a:p>
          <a:endParaRPr lang="ru-RU" sz="1100" b="1"/>
        </a:p>
      </dgm:t>
    </dgm:pt>
    <dgm:pt modelId="{01E5FF1C-8ED4-4ED1-A0DD-0AA37640AF28}" type="sibTrans" cxnId="{C28CBCF7-3139-40F7-B426-1830BB2434D9}">
      <dgm:prSet/>
      <dgm:spPr/>
      <dgm:t>
        <a:bodyPr/>
        <a:lstStyle/>
        <a:p>
          <a:endParaRPr lang="ru-RU" sz="1100" b="1"/>
        </a:p>
      </dgm:t>
    </dgm:pt>
    <dgm:pt modelId="{A1BB5A2E-A45D-4F6A-B329-CD4782193917}">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в числе 10 регионов России</a:t>
          </a:r>
        </a:p>
      </dgm:t>
    </dgm:pt>
    <dgm:pt modelId="{64F31578-307B-4AF8-9DDD-FA0365BF46F7}" type="parTrans" cxnId="{EFA08DB9-2A00-43D3-B718-DCFAD41C9E5B}">
      <dgm:prSet/>
      <dgm:spPr/>
      <dgm:t>
        <a:bodyPr/>
        <a:lstStyle/>
        <a:p>
          <a:endParaRPr lang="ru-RU" sz="1100" b="1"/>
        </a:p>
      </dgm:t>
    </dgm:pt>
    <dgm:pt modelId="{EE696C4B-FDDD-492E-99F0-85F84DCD2C36}" type="sibTrans" cxnId="{EFA08DB9-2A00-43D3-B718-DCFAD41C9E5B}">
      <dgm:prSet/>
      <dgm:spPr/>
      <dgm:t>
        <a:bodyPr/>
        <a:lstStyle/>
        <a:p>
          <a:endParaRPr lang="ru-RU" sz="1100" b="1"/>
        </a:p>
      </dgm:t>
    </dgm:pt>
    <dgm:pt modelId="{CD119780-6575-4106-AE5B-2CC6B48E5482}">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en-US" sz="1400" b="1" dirty="0" smtClean="0">
              <a:solidFill>
                <a:schemeClr val="tx1"/>
              </a:solidFill>
              <a:latin typeface="Times New Roman" panose="02020603050405020304" pitchFamily="18" charset="0"/>
              <a:cs typeface="Times New Roman" panose="02020603050405020304" pitchFamily="18" charset="0"/>
            </a:rPr>
            <a:t>74</a:t>
          </a:r>
        </a:p>
      </dgm:t>
    </dgm:pt>
    <dgm:pt modelId="{A99EC59D-97F4-424A-A28E-01E77005439E}" type="parTrans" cxnId="{7C2E5991-6D03-4679-BB46-318B01A66142}">
      <dgm:prSet/>
      <dgm:spPr/>
      <dgm:t>
        <a:bodyPr/>
        <a:lstStyle/>
        <a:p>
          <a:endParaRPr lang="ru-RU" sz="1100" b="1"/>
        </a:p>
      </dgm:t>
    </dgm:pt>
    <dgm:pt modelId="{3BBBAA4F-305C-4E5F-BBCB-DE1B8ED5978A}" type="sibTrans" cxnId="{7C2E5991-6D03-4679-BB46-318B01A66142}">
      <dgm:prSet/>
      <dgm:spPr/>
      <dgm:t>
        <a:bodyPr/>
        <a:lstStyle/>
        <a:p>
          <a:endParaRPr lang="ru-RU" sz="1100" b="1"/>
        </a:p>
      </dgm:t>
    </dgm:pt>
    <dgm:pt modelId="{B34B6A16-5EF9-4B63-A5E4-12B190B34880}">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en-US" sz="1400" b="1" dirty="0" smtClean="0">
              <a:solidFill>
                <a:schemeClr val="tx1"/>
              </a:solidFill>
              <a:latin typeface="Times New Roman" panose="02020603050405020304" pitchFamily="18" charset="0"/>
              <a:cs typeface="Times New Roman" panose="02020603050405020304" pitchFamily="18" charset="0"/>
            </a:rPr>
            <a:t>75</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3047CE4C-FF19-4B45-8312-79C9A6EA38F8}" type="parTrans" cxnId="{8F1F720A-D988-4739-9FFF-05E5C9E9A372}">
      <dgm:prSet/>
      <dgm:spPr/>
      <dgm:t>
        <a:bodyPr/>
        <a:lstStyle/>
        <a:p>
          <a:endParaRPr lang="ru-RU" sz="1100" b="1"/>
        </a:p>
      </dgm:t>
    </dgm:pt>
    <dgm:pt modelId="{844E05AD-2AB6-4319-9130-67827496C360}" type="sibTrans" cxnId="{8F1F720A-D988-4739-9FFF-05E5C9E9A372}">
      <dgm:prSet/>
      <dgm:spPr/>
      <dgm:t>
        <a:bodyPr/>
        <a:lstStyle/>
        <a:p>
          <a:endParaRPr lang="ru-RU" sz="1100" b="1"/>
        </a:p>
      </dgm:t>
    </dgm:pt>
    <dgm:pt modelId="{93520637-36B3-4AB9-B949-92D55141E733}">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en-US" sz="1400" b="1" i="1" dirty="0" smtClean="0">
              <a:solidFill>
                <a:schemeClr val="tx1"/>
              </a:solidFill>
              <a:latin typeface="Times New Roman" panose="02020603050405020304" pitchFamily="18" charset="0"/>
              <a:cs typeface="Times New Roman" panose="02020603050405020304" pitchFamily="18" charset="0"/>
            </a:rPr>
            <a:t>81</a:t>
          </a:r>
          <a:endParaRPr lang="ru-RU" sz="1400" b="1" i="1" dirty="0">
            <a:solidFill>
              <a:schemeClr val="tx1"/>
            </a:solidFill>
            <a:latin typeface="Times New Roman" panose="02020603050405020304" pitchFamily="18" charset="0"/>
            <a:cs typeface="Times New Roman" panose="02020603050405020304" pitchFamily="18" charset="0"/>
          </a:endParaRPr>
        </a:p>
      </dgm:t>
    </dgm:pt>
    <dgm:pt modelId="{15E02305-DAD8-4809-8067-42DAD00486AD}" type="parTrans" cxnId="{63612CDA-BBAA-48D8-BF07-558BDAD747A0}">
      <dgm:prSet/>
      <dgm:spPr/>
      <dgm:t>
        <a:bodyPr/>
        <a:lstStyle/>
        <a:p>
          <a:endParaRPr lang="ru-RU" sz="1100" b="1"/>
        </a:p>
      </dgm:t>
    </dgm:pt>
    <dgm:pt modelId="{59CBCFDE-87C7-4CA0-895C-10567390C816}" type="sibTrans" cxnId="{63612CDA-BBAA-48D8-BF07-558BDAD747A0}">
      <dgm:prSet/>
      <dgm:spPr/>
      <dgm:t>
        <a:bodyPr/>
        <a:lstStyle/>
        <a:p>
          <a:endParaRPr lang="ru-RU" sz="1100" b="1"/>
        </a:p>
      </dgm:t>
    </dgm:pt>
    <dgm:pt modelId="{9A0A1B48-08CE-44F2-8C66-5814C06EE4CC}">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en-US" sz="1400" b="1" i="1" dirty="0" smtClean="0">
              <a:solidFill>
                <a:schemeClr val="tx1"/>
              </a:solidFill>
              <a:latin typeface="Times New Roman" panose="02020603050405020304" pitchFamily="18" charset="0"/>
              <a:cs typeface="Times New Roman" panose="02020603050405020304" pitchFamily="18" charset="0"/>
            </a:rPr>
            <a:t>83</a:t>
          </a:r>
          <a:endParaRPr lang="ru-RU" sz="1400" b="1" i="1" dirty="0">
            <a:solidFill>
              <a:schemeClr val="tx1"/>
            </a:solidFill>
            <a:latin typeface="Times New Roman" panose="02020603050405020304" pitchFamily="18" charset="0"/>
            <a:cs typeface="Times New Roman" panose="02020603050405020304" pitchFamily="18" charset="0"/>
          </a:endParaRPr>
        </a:p>
      </dgm:t>
    </dgm:pt>
    <dgm:pt modelId="{29FE6CB6-1907-439D-BB9A-57865C4A7A77}" type="parTrans" cxnId="{B7EC6DDD-6433-44EC-9FD5-BD8BA88E6613}">
      <dgm:prSet/>
      <dgm:spPr/>
      <dgm:t>
        <a:bodyPr/>
        <a:lstStyle/>
        <a:p>
          <a:endParaRPr lang="ru-RU" sz="1100" b="1"/>
        </a:p>
      </dgm:t>
    </dgm:pt>
    <dgm:pt modelId="{26501B87-1556-4F1B-A703-D81F2BA2DB5B}" type="sibTrans" cxnId="{B7EC6DDD-6433-44EC-9FD5-BD8BA88E6613}">
      <dgm:prSet/>
      <dgm:spPr/>
      <dgm:t>
        <a:bodyPr/>
        <a:lstStyle/>
        <a:p>
          <a:endParaRPr lang="ru-RU" sz="1100" b="1"/>
        </a:p>
      </dgm:t>
    </dgm:pt>
    <dgm:pt modelId="{44367D81-039C-4579-8E09-66CAF90F5041}">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en-US" sz="1400" b="1" i="1" dirty="0" smtClean="0">
              <a:solidFill>
                <a:schemeClr val="tx1"/>
              </a:solidFill>
              <a:latin typeface="Times New Roman" panose="02020603050405020304" pitchFamily="18" charset="0"/>
              <a:cs typeface="Times New Roman" panose="02020603050405020304" pitchFamily="18" charset="0"/>
            </a:rPr>
            <a:t>51</a:t>
          </a:r>
          <a:endParaRPr lang="ru-RU" sz="1400" b="1" i="1" dirty="0">
            <a:solidFill>
              <a:schemeClr val="tx1"/>
            </a:solidFill>
            <a:latin typeface="Times New Roman" panose="02020603050405020304" pitchFamily="18" charset="0"/>
            <a:cs typeface="Times New Roman" panose="02020603050405020304" pitchFamily="18" charset="0"/>
          </a:endParaRPr>
        </a:p>
      </dgm:t>
    </dgm:pt>
    <dgm:pt modelId="{67B6E404-88D1-4D88-A32E-7761881B20C7}" type="parTrans" cxnId="{0DC76281-AE6D-4D6E-81A2-1B2B3B2AF0AA}">
      <dgm:prSet/>
      <dgm:spPr/>
      <dgm:t>
        <a:bodyPr/>
        <a:lstStyle/>
        <a:p>
          <a:endParaRPr lang="ru-RU" sz="1100" b="1"/>
        </a:p>
      </dgm:t>
    </dgm:pt>
    <dgm:pt modelId="{F7E1C861-8795-4EA1-A76A-EE2CB6232346}" type="sibTrans" cxnId="{0DC76281-AE6D-4D6E-81A2-1B2B3B2AF0AA}">
      <dgm:prSet/>
      <dgm:spPr/>
      <dgm:t>
        <a:bodyPr/>
        <a:lstStyle/>
        <a:p>
          <a:endParaRPr lang="ru-RU" sz="1100" b="1"/>
        </a:p>
      </dgm:t>
    </dgm:pt>
    <dgm:pt modelId="{614AF9F2-E1A1-4D10-882A-EB6B0D669FCA}">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en-US" sz="1400" b="1" i="1" dirty="0" smtClean="0">
              <a:solidFill>
                <a:schemeClr val="tx1"/>
              </a:solidFill>
              <a:latin typeface="Times New Roman" panose="02020603050405020304" pitchFamily="18" charset="0"/>
              <a:cs typeface="Times New Roman" panose="02020603050405020304" pitchFamily="18" charset="0"/>
            </a:rPr>
            <a:t>52</a:t>
          </a:r>
          <a:endParaRPr lang="ru-RU" sz="1400" b="1" i="1" dirty="0">
            <a:solidFill>
              <a:schemeClr val="tx1"/>
            </a:solidFill>
            <a:latin typeface="Times New Roman" panose="02020603050405020304" pitchFamily="18" charset="0"/>
            <a:cs typeface="Times New Roman" panose="02020603050405020304" pitchFamily="18" charset="0"/>
          </a:endParaRPr>
        </a:p>
      </dgm:t>
    </dgm:pt>
    <dgm:pt modelId="{5B0591E8-42AF-40BA-A11A-3996F9B13E48}" type="parTrans" cxnId="{F1D9D270-AECF-4F03-87DB-1FE8BCAFEC8D}">
      <dgm:prSet/>
      <dgm:spPr/>
      <dgm:t>
        <a:bodyPr/>
        <a:lstStyle/>
        <a:p>
          <a:endParaRPr lang="ru-RU" sz="1100" b="1"/>
        </a:p>
      </dgm:t>
    </dgm:pt>
    <dgm:pt modelId="{A52C1518-95AA-4EDF-99FF-93D999EDDD4A}" type="sibTrans" cxnId="{F1D9D270-AECF-4F03-87DB-1FE8BCAFEC8D}">
      <dgm:prSet/>
      <dgm:spPr/>
      <dgm:t>
        <a:bodyPr/>
        <a:lstStyle/>
        <a:p>
          <a:endParaRPr lang="ru-RU" sz="1100" b="1"/>
        </a:p>
      </dgm:t>
    </dgm:pt>
    <dgm:pt modelId="{9C715FE5-31CA-4541-A958-D2C730C134E0}">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en-US" sz="1400" b="1" dirty="0" smtClean="0">
              <a:solidFill>
                <a:schemeClr val="tx1"/>
              </a:solidFill>
              <a:latin typeface="Times New Roman" panose="02020603050405020304" pitchFamily="18" charset="0"/>
              <a:cs typeface="Times New Roman" panose="02020603050405020304" pitchFamily="18" charset="0"/>
            </a:rPr>
            <a:t>60</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536A8C1B-37CE-4FCD-A098-830552423D53}" type="parTrans" cxnId="{3309F21D-4431-4903-BB3C-90427A73504C}">
      <dgm:prSet/>
      <dgm:spPr/>
      <dgm:t>
        <a:bodyPr/>
        <a:lstStyle/>
        <a:p>
          <a:endParaRPr lang="ru-RU" sz="1100" b="1"/>
        </a:p>
      </dgm:t>
    </dgm:pt>
    <dgm:pt modelId="{B132F376-D606-4DE2-9BBB-04499697516A}" type="sibTrans" cxnId="{3309F21D-4431-4903-BB3C-90427A73504C}">
      <dgm:prSet/>
      <dgm:spPr/>
      <dgm:t>
        <a:bodyPr/>
        <a:lstStyle/>
        <a:p>
          <a:endParaRPr lang="ru-RU" sz="1100" b="1"/>
        </a:p>
      </dgm:t>
    </dgm:pt>
    <dgm:pt modelId="{BE98D1AB-A280-4D0B-A815-73E57FD87EC3}">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en-US" sz="1400" b="1" dirty="0" smtClean="0">
              <a:solidFill>
                <a:schemeClr val="tx1"/>
              </a:solidFill>
              <a:latin typeface="Times New Roman" panose="02020603050405020304" pitchFamily="18" charset="0"/>
              <a:cs typeface="Times New Roman" panose="02020603050405020304" pitchFamily="18" charset="0"/>
            </a:rPr>
            <a:t>60</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CDDECA34-9841-4A92-959B-4DB892243F64}" type="parTrans" cxnId="{15B242EC-11A3-40F7-B2A4-A7E917E37951}">
      <dgm:prSet/>
      <dgm:spPr/>
      <dgm:t>
        <a:bodyPr/>
        <a:lstStyle/>
        <a:p>
          <a:endParaRPr lang="ru-RU" sz="1100" b="1"/>
        </a:p>
      </dgm:t>
    </dgm:pt>
    <dgm:pt modelId="{2FD537BC-8C4D-4BAF-9555-CDCB9FCAC8F1}" type="sibTrans" cxnId="{15B242EC-11A3-40F7-B2A4-A7E917E37951}">
      <dgm:prSet/>
      <dgm:spPr/>
      <dgm:t>
        <a:bodyPr/>
        <a:lstStyle/>
        <a:p>
          <a:endParaRPr lang="ru-RU" sz="1100" b="1"/>
        </a:p>
      </dgm:t>
    </dgm:pt>
    <dgm:pt modelId="{62031802-0EE5-47DF-BB1F-2C84A19F6746}">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a:t>
          </a:r>
          <a:r>
            <a:rPr lang="en-US" sz="1400" b="1" dirty="0" smtClean="0">
              <a:solidFill>
                <a:schemeClr val="tx1"/>
              </a:solidFill>
              <a:latin typeface="Times New Roman" panose="02020603050405020304" pitchFamily="18" charset="0"/>
              <a:cs typeface="Times New Roman" panose="02020603050405020304" pitchFamily="18" charset="0"/>
            </a:rPr>
            <a:t>8</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43DD85C8-BF2E-4808-BFA8-3211ED494E6D}" type="parTrans" cxnId="{C6FEAE20-8BA5-48CC-BD38-7150DFBE6AEC}">
      <dgm:prSet/>
      <dgm:spPr/>
      <dgm:t>
        <a:bodyPr/>
        <a:lstStyle/>
        <a:p>
          <a:endParaRPr lang="ru-RU"/>
        </a:p>
      </dgm:t>
    </dgm:pt>
    <dgm:pt modelId="{35694793-DDF3-4ECC-9AA3-AC178B8D026F}" type="sibTrans" cxnId="{C6FEAE20-8BA5-48CC-BD38-7150DFBE6AEC}">
      <dgm:prSet/>
      <dgm:spPr/>
      <dgm:t>
        <a:bodyPr/>
        <a:lstStyle/>
        <a:p>
          <a:endParaRPr lang="ru-RU"/>
        </a:p>
      </dgm:t>
    </dgm:pt>
    <dgm:pt modelId="{89E09F27-5F73-400B-AE18-4421B9895F64}">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a:t>
          </a:r>
          <a:r>
            <a:rPr lang="en-US" sz="1400" b="1" dirty="0" smtClean="0">
              <a:solidFill>
                <a:schemeClr val="tx1"/>
              </a:solidFill>
              <a:latin typeface="Times New Roman" panose="02020603050405020304" pitchFamily="18" charset="0"/>
              <a:cs typeface="Times New Roman" panose="02020603050405020304" pitchFamily="18" charset="0"/>
            </a:rPr>
            <a:t>9</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16B02458-69C3-4316-A805-FC6C92C26552}" type="parTrans" cxnId="{A87D5022-47CD-4FFB-9BAD-37B8F3D26BB3}">
      <dgm:prSet/>
      <dgm:spPr/>
      <dgm:t>
        <a:bodyPr/>
        <a:lstStyle/>
        <a:p>
          <a:endParaRPr lang="ru-RU"/>
        </a:p>
      </dgm:t>
    </dgm:pt>
    <dgm:pt modelId="{FA1CF671-CE5A-43BE-A489-E153F0F8811C}" type="sibTrans" cxnId="{A87D5022-47CD-4FFB-9BAD-37B8F3D26BB3}">
      <dgm:prSet/>
      <dgm:spPr/>
      <dgm:t>
        <a:bodyPr/>
        <a:lstStyle/>
        <a:p>
          <a:endParaRPr lang="ru-RU"/>
        </a:p>
      </dgm:t>
    </dgm:pt>
    <dgm:pt modelId="{9E496AFB-5861-4A0B-A059-7AF344913280}">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a:t>
          </a:r>
          <a:r>
            <a:rPr lang="en-US" sz="1400" b="1" dirty="0" smtClean="0">
              <a:solidFill>
                <a:schemeClr val="tx1"/>
              </a:solidFill>
              <a:latin typeface="Times New Roman" panose="02020603050405020304" pitchFamily="18" charset="0"/>
              <a:cs typeface="Times New Roman" panose="02020603050405020304" pitchFamily="18" charset="0"/>
            </a:rPr>
            <a:t>20</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6435703E-03C2-4EC2-8B8A-0AC2F1B8426B}" type="parTrans" cxnId="{23044D7B-7184-4077-9554-9305FEDD03E9}">
      <dgm:prSet/>
      <dgm:spPr/>
      <dgm:t>
        <a:bodyPr/>
        <a:lstStyle/>
        <a:p>
          <a:endParaRPr lang="ru-RU"/>
        </a:p>
      </dgm:t>
    </dgm:pt>
    <dgm:pt modelId="{7097F666-B696-4074-BF8E-24ADA840ED3B}" type="sibTrans" cxnId="{23044D7B-7184-4077-9554-9305FEDD03E9}">
      <dgm:prSet/>
      <dgm:spPr/>
      <dgm:t>
        <a:bodyPr/>
        <a:lstStyle/>
        <a:p>
          <a:endParaRPr lang="ru-RU"/>
        </a:p>
      </dgm:t>
    </dgm:pt>
    <dgm:pt modelId="{C9C8B06B-C833-4D4A-8595-4BF5AEB204E9}">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в числе 10 регионов России</a:t>
          </a:r>
          <a:endParaRPr lang="ru-RU" sz="1100" dirty="0">
            <a:solidFill>
              <a:schemeClr val="tx1"/>
            </a:solidFill>
            <a:latin typeface="Times New Roman" panose="02020603050405020304" pitchFamily="18" charset="0"/>
            <a:cs typeface="Times New Roman" panose="02020603050405020304" pitchFamily="18" charset="0"/>
          </a:endParaRPr>
        </a:p>
      </dgm:t>
    </dgm:pt>
    <dgm:pt modelId="{14028F24-BEA5-47F9-87C0-7BDFCA43F3CF}" type="parTrans" cxnId="{6097BCC7-A1B5-404F-B699-13105664B528}">
      <dgm:prSet/>
      <dgm:spPr/>
      <dgm:t>
        <a:bodyPr/>
        <a:lstStyle/>
        <a:p>
          <a:endParaRPr lang="ru-RU"/>
        </a:p>
      </dgm:t>
    </dgm:pt>
    <dgm:pt modelId="{42D8C6A1-5C03-413A-99EF-223F18F536EB}" type="sibTrans" cxnId="{6097BCC7-A1B5-404F-B699-13105664B528}">
      <dgm:prSet/>
      <dgm:spPr/>
      <dgm:t>
        <a:bodyPr/>
        <a:lstStyle/>
        <a:p>
          <a:endParaRPr lang="ru-RU"/>
        </a:p>
      </dgm:t>
    </dgm:pt>
    <dgm:pt modelId="{66E38241-E965-439E-997F-74C14C213F23}">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en-US" sz="1400" b="1" dirty="0" smtClean="0">
              <a:solidFill>
                <a:schemeClr val="tx1"/>
              </a:solidFill>
              <a:latin typeface="Times New Roman" panose="02020603050405020304" pitchFamily="18" charset="0"/>
              <a:cs typeface="Times New Roman" panose="02020603050405020304" pitchFamily="18" charset="0"/>
            </a:rPr>
            <a:t>77</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609CD11E-CAF4-4D39-A7D8-415A69AFCAA7}" type="parTrans" cxnId="{44D2D85A-6F4C-4ABC-8C2D-B28977898080}">
      <dgm:prSet/>
      <dgm:spPr/>
      <dgm:t>
        <a:bodyPr/>
        <a:lstStyle/>
        <a:p>
          <a:endParaRPr lang="ru-RU"/>
        </a:p>
      </dgm:t>
    </dgm:pt>
    <dgm:pt modelId="{4CC6C1EC-DF57-4C81-9B03-3A17304C52E6}" type="sibTrans" cxnId="{44D2D85A-6F4C-4ABC-8C2D-B28977898080}">
      <dgm:prSet/>
      <dgm:spPr/>
      <dgm:t>
        <a:bodyPr/>
        <a:lstStyle/>
        <a:p>
          <a:endParaRPr lang="ru-RU"/>
        </a:p>
      </dgm:t>
    </dgm:pt>
    <dgm:pt modelId="{D1936ACF-1E69-4953-BA37-9ADE2EF12E41}">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en-US" sz="1400" b="1" i="1" dirty="0" smtClean="0">
              <a:solidFill>
                <a:schemeClr val="tx1"/>
              </a:solidFill>
              <a:latin typeface="Times New Roman" panose="02020603050405020304" pitchFamily="18" charset="0"/>
              <a:cs typeface="Times New Roman" panose="02020603050405020304" pitchFamily="18" charset="0"/>
            </a:rPr>
            <a:t>84</a:t>
          </a:r>
          <a:endParaRPr lang="ru-RU" sz="1400" b="1" i="1" dirty="0">
            <a:solidFill>
              <a:schemeClr val="tx1"/>
            </a:solidFill>
            <a:latin typeface="Times New Roman" panose="02020603050405020304" pitchFamily="18" charset="0"/>
            <a:cs typeface="Times New Roman" panose="02020603050405020304" pitchFamily="18" charset="0"/>
          </a:endParaRPr>
        </a:p>
      </dgm:t>
    </dgm:pt>
    <dgm:pt modelId="{A530724B-D4A2-46C1-8717-7F7FB05E23A3}" type="parTrans" cxnId="{9D786EF0-2F4F-40F5-8C60-398E9181FD35}">
      <dgm:prSet/>
      <dgm:spPr/>
      <dgm:t>
        <a:bodyPr/>
        <a:lstStyle/>
        <a:p>
          <a:endParaRPr lang="ru-RU"/>
        </a:p>
      </dgm:t>
    </dgm:pt>
    <dgm:pt modelId="{7319F631-09B1-48CB-BAF7-8445C5AC1618}" type="sibTrans" cxnId="{9D786EF0-2F4F-40F5-8C60-398E9181FD35}">
      <dgm:prSet/>
      <dgm:spPr/>
      <dgm:t>
        <a:bodyPr/>
        <a:lstStyle/>
        <a:p>
          <a:endParaRPr lang="ru-RU"/>
        </a:p>
      </dgm:t>
    </dgm:pt>
    <dgm:pt modelId="{4E5A1869-57DF-4BD2-89F2-0FF412DDC036}">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en-US" sz="1400" b="1" i="1" dirty="0" smtClean="0">
              <a:solidFill>
                <a:schemeClr val="tx1"/>
              </a:solidFill>
              <a:latin typeface="Times New Roman" panose="02020603050405020304" pitchFamily="18" charset="0"/>
              <a:cs typeface="Times New Roman" panose="02020603050405020304" pitchFamily="18" charset="0"/>
            </a:rPr>
            <a:t>54</a:t>
          </a:r>
          <a:endParaRPr lang="ru-RU" sz="1400" b="1" i="1" dirty="0">
            <a:solidFill>
              <a:schemeClr val="tx1"/>
            </a:solidFill>
            <a:latin typeface="Times New Roman" panose="02020603050405020304" pitchFamily="18" charset="0"/>
            <a:cs typeface="Times New Roman" panose="02020603050405020304" pitchFamily="18" charset="0"/>
          </a:endParaRPr>
        </a:p>
      </dgm:t>
    </dgm:pt>
    <dgm:pt modelId="{2DD1E431-BE19-4798-89F6-2A2AA8604FD1}" type="parTrans" cxnId="{563B7135-C296-437E-86BC-71C9BF75CBD3}">
      <dgm:prSet/>
      <dgm:spPr/>
      <dgm:t>
        <a:bodyPr/>
        <a:lstStyle/>
        <a:p>
          <a:endParaRPr lang="ru-RU"/>
        </a:p>
      </dgm:t>
    </dgm:pt>
    <dgm:pt modelId="{1FD46F6E-8EE6-451E-A6B4-3FA6056BD416}" type="sibTrans" cxnId="{563B7135-C296-437E-86BC-71C9BF75CBD3}">
      <dgm:prSet/>
      <dgm:spPr/>
      <dgm:t>
        <a:bodyPr/>
        <a:lstStyle/>
        <a:p>
          <a:endParaRPr lang="ru-RU"/>
        </a:p>
      </dgm:t>
    </dgm:pt>
    <dgm:pt modelId="{F0AF63A1-E6C3-48D7-BA15-2982A4DC912D}">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en-US" sz="1400" b="1" dirty="0" smtClean="0">
              <a:solidFill>
                <a:schemeClr val="tx1"/>
              </a:solidFill>
              <a:latin typeface="Times New Roman" panose="02020603050405020304" pitchFamily="18" charset="0"/>
              <a:cs typeface="Times New Roman" panose="02020603050405020304" pitchFamily="18" charset="0"/>
            </a:rPr>
            <a:t>70</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DFC5A12C-CC91-4A63-8252-41799CA3AEAA}" type="parTrans" cxnId="{2E3A4B0A-C6F1-498B-A616-AF6C3935B080}">
      <dgm:prSet/>
      <dgm:spPr/>
      <dgm:t>
        <a:bodyPr/>
        <a:lstStyle/>
        <a:p>
          <a:endParaRPr lang="ru-RU"/>
        </a:p>
      </dgm:t>
    </dgm:pt>
    <dgm:pt modelId="{EA539CAD-DFF5-47A4-8411-B337C730B6B2}" type="sibTrans" cxnId="{2E3A4B0A-C6F1-498B-A616-AF6C3935B080}">
      <dgm:prSet/>
      <dgm:spPr/>
      <dgm:t>
        <a:bodyPr/>
        <a:lstStyle/>
        <a:p>
          <a:endParaRPr lang="ru-RU"/>
        </a:p>
      </dgm:t>
    </dgm:pt>
    <dgm:pt modelId="{C60BD95D-8BE5-42EC-AF9D-D22E07852892}">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в числе 10 регионов России</a:t>
          </a:r>
          <a:endParaRPr lang="ru-RU" sz="1100" dirty="0" smtClean="0">
            <a:solidFill>
              <a:schemeClr val="tx1"/>
            </a:solidFill>
            <a:latin typeface="Times New Roman" panose="02020603050405020304" pitchFamily="18" charset="0"/>
            <a:cs typeface="Times New Roman" panose="02020603050405020304" pitchFamily="18" charset="0"/>
          </a:endParaRPr>
        </a:p>
      </dgm:t>
    </dgm:pt>
    <dgm:pt modelId="{8DBEE901-4D78-4181-A6DB-04DBE5AFC449}" type="parTrans" cxnId="{D0FADE0F-F15B-45EB-BE1E-1190009A8ABD}">
      <dgm:prSet/>
      <dgm:spPr/>
      <dgm:t>
        <a:bodyPr/>
        <a:lstStyle/>
        <a:p>
          <a:endParaRPr lang="ru-RU"/>
        </a:p>
      </dgm:t>
    </dgm:pt>
    <dgm:pt modelId="{571AFEDE-AA12-4634-A6F3-33BC4E236E19}" type="sibTrans" cxnId="{D0FADE0F-F15B-45EB-BE1E-1190009A8ABD}">
      <dgm:prSet/>
      <dgm:spPr/>
      <dgm:t>
        <a:bodyPr/>
        <a:lstStyle/>
        <a:p>
          <a:endParaRPr lang="ru-RU"/>
        </a:p>
      </dgm:t>
    </dgm:pt>
    <dgm:pt modelId="{D5544F4D-4FD2-41EE-A356-ABCAA534BCB5}">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en-US" sz="1400" b="1" dirty="0" smtClean="0">
              <a:solidFill>
                <a:schemeClr val="tx1"/>
              </a:solidFill>
              <a:latin typeface="Times New Roman" panose="02020603050405020304" pitchFamily="18" charset="0"/>
              <a:cs typeface="Times New Roman" panose="02020603050405020304" pitchFamily="18" charset="0"/>
            </a:rPr>
            <a:t>79</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BED13ABC-6FE3-4A0F-B363-3797DF01D994}" type="parTrans" cxnId="{BED1357D-2A03-4DBB-AF19-4EA3D0997E32}">
      <dgm:prSet/>
      <dgm:spPr/>
      <dgm:t>
        <a:bodyPr/>
        <a:lstStyle/>
        <a:p>
          <a:endParaRPr lang="ru-RU"/>
        </a:p>
      </dgm:t>
    </dgm:pt>
    <dgm:pt modelId="{D6C0D10C-0A55-4B4C-95CA-342CC713B4EA}" type="sibTrans" cxnId="{BED1357D-2A03-4DBB-AF19-4EA3D0997E32}">
      <dgm:prSet/>
      <dgm:spPr/>
      <dgm:t>
        <a:bodyPr/>
        <a:lstStyle/>
        <a:p>
          <a:endParaRPr lang="ru-RU"/>
        </a:p>
      </dgm:t>
    </dgm:pt>
    <dgm:pt modelId="{187C542A-BCFC-4BBB-8DCA-67690BE3FD29}">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en-US" sz="1400" b="1" i="1" dirty="0" smtClean="0">
              <a:solidFill>
                <a:schemeClr val="tx1"/>
              </a:solidFill>
              <a:latin typeface="Times New Roman" panose="02020603050405020304" pitchFamily="18" charset="0"/>
              <a:cs typeface="Times New Roman" panose="02020603050405020304" pitchFamily="18" charset="0"/>
            </a:rPr>
            <a:t>87</a:t>
          </a:r>
          <a:endParaRPr lang="ru-RU" sz="1400" b="1" i="1" dirty="0">
            <a:solidFill>
              <a:schemeClr val="tx1"/>
            </a:solidFill>
            <a:latin typeface="Times New Roman" panose="02020603050405020304" pitchFamily="18" charset="0"/>
            <a:cs typeface="Times New Roman" panose="02020603050405020304" pitchFamily="18" charset="0"/>
          </a:endParaRPr>
        </a:p>
      </dgm:t>
    </dgm:pt>
    <dgm:pt modelId="{1DE6EB8F-E86E-468D-9E31-3BEF22539EFA}" type="parTrans" cxnId="{A7625AB6-5CA8-4543-AFDF-3445626B95A7}">
      <dgm:prSet/>
      <dgm:spPr/>
      <dgm:t>
        <a:bodyPr/>
        <a:lstStyle/>
        <a:p>
          <a:endParaRPr lang="ru-RU"/>
        </a:p>
      </dgm:t>
    </dgm:pt>
    <dgm:pt modelId="{FA166069-510E-430D-ABBE-E1A2B09558CE}" type="sibTrans" cxnId="{A7625AB6-5CA8-4543-AFDF-3445626B95A7}">
      <dgm:prSet/>
      <dgm:spPr/>
      <dgm:t>
        <a:bodyPr/>
        <a:lstStyle/>
        <a:p>
          <a:endParaRPr lang="ru-RU"/>
        </a:p>
      </dgm:t>
    </dgm:pt>
    <dgm:pt modelId="{593C7C55-813E-4059-B734-EC61CD9C5CBC}">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en-US" sz="1400" b="1" i="1" dirty="0" smtClean="0">
              <a:solidFill>
                <a:schemeClr val="tx1"/>
              </a:solidFill>
              <a:latin typeface="Times New Roman" panose="02020603050405020304" pitchFamily="18" charset="0"/>
              <a:cs typeface="Times New Roman" panose="02020603050405020304" pitchFamily="18" charset="0"/>
            </a:rPr>
            <a:t>57</a:t>
          </a:r>
          <a:endParaRPr lang="ru-RU" sz="1400" b="1" i="1" dirty="0">
            <a:solidFill>
              <a:schemeClr val="tx1"/>
            </a:solidFill>
            <a:latin typeface="Times New Roman" panose="02020603050405020304" pitchFamily="18" charset="0"/>
            <a:cs typeface="Times New Roman" panose="02020603050405020304" pitchFamily="18" charset="0"/>
          </a:endParaRPr>
        </a:p>
      </dgm:t>
    </dgm:pt>
    <dgm:pt modelId="{17E9BED5-376D-4206-BC0B-A2BF002C0A67}" type="parTrans" cxnId="{08064794-7D33-4B3D-98EC-4C2F3CAB8822}">
      <dgm:prSet/>
      <dgm:spPr/>
      <dgm:t>
        <a:bodyPr/>
        <a:lstStyle/>
        <a:p>
          <a:endParaRPr lang="ru-RU"/>
        </a:p>
      </dgm:t>
    </dgm:pt>
    <dgm:pt modelId="{0D884A66-EF39-4789-A63B-3A3CBEB15D6A}" type="sibTrans" cxnId="{08064794-7D33-4B3D-98EC-4C2F3CAB8822}">
      <dgm:prSet/>
      <dgm:spPr/>
      <dgm:t>
        <a:bodyPr/>
        <a:lstStyle/>
        <a:p>
          <a:endParaRPr lang="ru-RU"/>
        </a:p>
      </dgm:t>
    </dgm:pt>
    <dgm:pt modelId="{9E15771F-F540-4F32-ACD6-56CFD707E80B}">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70</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E70BBB04-FC5B-4B12-959F-7F02FDB52BBE}" type="parTrans" cxnId="{9A5E90C4-6511-4923-BB87-9C452263074C}">
      <dgm:prSet/>
      <dgm:spPr/>
      <dgm:t>
        <a:bodyPr/>
        <a:lstStyle/>
        <a:p>
          <a:endParaRPr lang="ru-RU"/>
        </a:p>
      </dgm:t>
    </dgm:pt>
    <dgm:pt modelId="{EC763716-B14D-403A-A4A7-216861E00C47}" type="sibTrans" cxnId="{9A5E90C4-6511-4923-BB87-9C452263074C}">
      <dgm:prSet/>
      <dgm:spPr/>
      <dgm:t>
        <a:bodyPr/>
        <a:lstStyle/>
        <a:p>
          <a:endParaRPr lang="ru-RU"/>
        </a:p>
      </dgm:t>
    </dgm:pt>
    <dgm:pt modelId="{25C69CC8-098D-44A3-878A-5E3FEF1E9C10}">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в числе 10 регионов России</a:t>
          </a:r>
          <a:endParaRPr lang="ru-RU" sz="1100" dirty="0">
            <a:solidFill>
              <a:schemeClr val="tx1"/>
            </a:solidFill>
            <a:latin typeface="Times New Roman" panose="02020603050405020304" pitchFamily="18" charset="0"/>
            <a:cs typeface="Times New Roman" panose="02020603050405020304" pitchFamily="18" charset="0"/>
          </a:endParaRPr>
        </a:p>
      </dgm:t>
    </dgm:pt>
    <dgm:pt modelId="{28799DE6-79A2-4C3E-B141-55C8FB729A4A}" type="parTrans" cxnId="{7EAEC371-553E-4E9D-A4CC-83A632C1A866}">
      <dgm:prSet/>
      <dgm:spPr/>
      <dgm:t>
        <a:bodyPr/>
        <a:lstStyle/>
        <a:p>
          <a:endParaRPr lang="ru-RU"/>
        </a:p>
      </dgm:t>
    </dgm:pt>
    <dgm:pt modelId="{41B933A1-9AB0-4413-9012-F89B9C70741E}" type="sibTrans" cxnId="{7EAEC371-553E-4E9D-A4CC-83A632C1A866}">
      <dgm:prSet/>
      <dgm:spPr/>
      <dgm:t>
        <a:bodyPr/>
        <a:lstStyle/>
        <a:p>
          <a:endParaRPr lang="ru-RU"/>
        </a:p>
      </dgm:t>
    </dgm:pt>
    <dgm:pt modelId="{BDDF592B-1C58-40EE-9108-0DC798BB2F08}">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en-US" sz="1400" b="1" dirty="0" smtClean="0">
              <a:solidFill>
                <a:schemeClr val="tx1"/>
              </a:solidFill>
              <a:latin typeface="Times New Roman" panose="02020603050405020304" pitchFamily="18" charset="0"/>
              <a:cs typeface="Times New Roman" panose="02020603050405020304" pitchFamily="18" charset="0"/>
            </a:rPr>
            <a:t>80</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B756F4C0-E80B-4D51-98DD-9ED456BC9850}" type="parTrans" cxnId="{BCC1FE31-0246-43DC-9367-3E68D1580877}">
      <dgm:prSet/>
      <dgm:spPr/>
      <dgm:t>
        <a:bodyPr/>
        <a:lstStyle/>
        <a:p>
          <a:endParaRPr lang="ru-RU"/>
        </a:p>
      </dgm:t>
    </dgm:pt>
    <dgm:pt modelId="{A8539F8F-5449-4F69-9D5B-CD73E9384FB2}" type="sibTrans" cxnId="{BCC1FE31-0246-43DC-9367-3E68D1580877}">
      <dgm:prSet/>
      <dgm:spPr/>
      <dgm:t>
        <a:bodyPr/>
        <a:lstStyle/>
        <a:p>
          <a:endParaRPr lang="ru-RU"/>
        </a:p>
      </dgm:t>
    </dgm:pt>
    <dgm:pt modelId="{1B20A584-E8E7-451F-84AF-E95BD5B40EA1}">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en-US" sz="1400" b="1" i="1" dirty="0" smtClean="0">
              <a:solidFill>
                <a:schemeClr val="tx1"/>
              </a:solidFill>
              <a:latin typeface="Times New Roman" panose="02020603050405020304" pitchFamily="18" charset="0"/>
              <a:cs typeface="Times New Roman" panose="02020603050405020304" pitchFamily="18" charset="0"/>
            </a:rPr>
            <a:t>90</a:t>
          </a:r>
          <a:endParaRPr lang="ru-RU" sz="1400" b="1" i="1" dirty="0">
            <a:solidFill>
              <a:schemeClr val="tx1"/>
            </a:solidFill>
            <a:latin typeface="Times New Roman" panose="02020603050405020304" pitchFamily="18" charset="0"/>
            <a:cs typeface="Times New Roman" panose="02020603050405020304" pitchFamily="18" charset="0"/>
          </a:endParaRPr>
        </a:p>
      </dgm:t>
    </dgm:pt>
    <dgm:pt modelId="{7E48482B-E88A-45F7-BC59-A70F71B3034D}" type="parTrans" cxnId="{DF667443-0DAC-4B0C-935A-F0465B69CBFB}">
      <dgm:prSet/>
      <dgm:spPr/>
      <dgm:t>
        <a:bodyPr/>
        <a:lstStyle/>
        <a:p>
          <a:endParaRPr lang="ru-RU"/>
        </a:p>
      </dgm:t>
    </dgm:pt>
    <dgm:pt modelId="{1F3B44A3-41F0-4FE2-8FE9-2EEC4DC3DA9C}" type="sibTrans" cxnId="{DF667443-0DAC-4B0C-935A-F0465B69CBFB}">
      <dgm:prSet/>
      <dgm:spPr/>
      <dgm:t>
        <a:bodyPr/>
        <a:lstStyle/>
        <a:p>
          <a:endParaRPr lang="ru-RU"/>
        </a:p>
      </dgm:t>
    </dgm:pt>
    <dgm:pt modelId="{DF86BB99-07F8-490F-B6E9-4F22F5A8A955}">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en-US" sz="1400" b="1" i="1" dirty="0" smtClean="0">
              <a:solidFill>
                <a:schemeClr val="tx1"/>
              </a:solidFill>
              <a:latin typeface="Times New Roman" panose="02020603050405020304" pitchFamily="18" charset="0"/>
              <a:cs typeface="Times New Roman" panose="02020603050405020304" pitchFamily="18" charset="0"/>
            </a:rPr>
            <a:t>60</a:t>
          </a:r>
          <a:endParaRPr lang="ru-RU" sz="1400" b="1" i="1" dirty="0">
            <a:solidFill>
              <a:schemeClr val="tx1"/>
            </a:solidFill>
            <a:latin typeface="Times New Roman" panose="02020603050405020304" pitchFamily="18" charset="0"/>
            <a:cs typeface="Times New Roman" panose="02020603050405020304" pitchFamily="18" charset="0"/>
          </a:endParaRPr>
        </a:p>
      </dgm:t>
    </dgm:pt>
    <dgm:pt modelId="{C985FE44-C5E5-4D58-805E-13170B646D27}" type="parTrans" cxnId="{E90B9AD5-6B9D-460A-B8D4-0169929EE8C4}">
      <dgm:prSet/>
      <dgm:spPr/>
      <dgm:t>
        <a:bodyPr/>
        <a:lstStyle/>
        <a:p>
          <a:endParaRPr lang="ru-RU"/>
        </a:p>
      </dgm:t>
    </dgm:pt>
    <dgm:pt modelId="{38C2B751-10AB-424B-8533-370958D28C0F}" type="sibTrans" cxnId="{E90B9AD5-6B9D-460A-B8D4-0169929EE8C4}">
      <dgm:prSet/>
      <dgm:spPr/>
      <dgm:t>
        <a:bodyPr/>
        <a:lstStyle/>
        <a:p>
          <a:endParaRPr lang="ru-RU"/>
        </a:p>
      </dgm:t>
    </dgm:pt>
    <dgm:pt modelId="{04C3AC0E-965B-48C1-827A-5D93B22D2057}">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70</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0CE8D822-733A-4BA8-B539-C3F84FDFC933}" type="parTrans" cxnId="{F48F33E0-C1C5-4342-8DCC-7C57E3E3B48C}">
      <dgm:prSet/>
      <dgm:spPr/>
      <dgm:t>
        <a:bodyPr/>
        <a:lstStyle/>
        <a:p>
          <a:endParaRPr lang="ru-RU"/>
        </a:p>
      </dgm:t>
    </dgm:pt>
    <dgm:pt modelId="{1AF301AF-4DFB-4C78-9067-8B4C4FDC04D9}" type="sibTrans" cxnId="{F48F33E0-C1C5-4342-8DCC-7C57E3E3B48C}">
      <dgm:prSet/>
      <dgm:spPr/>
      <dgm:t>
        <a:bodyPr/>
        <a:lstStyle/>
        <a:p>
          <a:endParaRPr lang="ru-RU"/>
        </a:p>
      </dgm:t>
    </dgm:pt>
    <dgm:pt modelId="{25DDEEC2-9BA5-4367-BB24-33CAA47BBC09}" type="pres">
      <dgm:prSet presAssocID="{CE075476-E9CA-4A59-A127-31223E8D37A1}" presName="Name0" presStyleCnt="0">
        <dgm:presLayoutVars>
          <dgm:chPref val="1"/>
          <dgm:dir/>
          <dgm:animOne val="branch"/>
          <dgm:animLvl val="lvl"/>
          <dgm:resizeHandles/>
        </dgm:presLayoutVars>
      </dgm:prSet>
      <dgm:spPr/>
      <dgm:t>
        <a:bodyPr/>
        <a:lstStyle/>
        <a:p>
          <a:endParaRPr lang="ru-RU"/>
        </a:p>
      </dgm:t>
    </dgm:pt>
    <dgm:pt modelId="{87933F1B-038B-4A5D-83E8-61DBF60EC4B3}" type="pres">
      <dgm:prSet presAssocID="{946393D2-3BB5-4D19-BAF6-84B7339845C4}" presName="vertOne" presStyleCnt="0"/>
      <dgm:spPr/>
      <dgm:t>
        <a:bodyPr/>
        <a:lstStyle/>
        <a:p>
          <a:endParaRPr lang="ru-RU"/>
        </a:p>
      </dgm:t>
    </dgm:pt>
    <dgm:pt modelId="{9DF12F5D-797B-4C71-93F7-7C835BFF7982}" type="pres">
      <dgm:prSet presAssocID="{946393D2-3BB5-4D19-BAF6-84B7339845C4}" presName="txOne" presStyleLbl="node0" presStyleIdx="0" presStyleCnt="1">
        <dgm:presLayoutVars>
          <dgm:chPref val="3"/>
        </dgm:presLayoutVars>
      </dgm:prSet>
      <dgm:spPr/>
      <dgm:t>
        <a:bodyPr/>
        <a:lstStyle/>
        <a:p>
          <a:endParaRPr lang="ru-RU"/>
        </a:p>
      </dgm:t>
    </dgm:pt>
    <dgm:pt modelId="{BB51C614-670C-40C7-BCBD-B3150FB090FB}" type="pres">
      <dgm:prSet presAssocID="{946393D2-3BB5-4D19-BAF6-84B7339845C4}" presName="parTransOne" presStyleCnt="0"/>
      <dgm:spPr/>
      <dgm:t>
        <a:bodyPr/>
        <a:lstStyle/>
        <a:p>
          <a:endParaRPr lang="ru-RU"/>
        </a:p>
      </dgm:t>
    </dgm:pt>
    <dgm:pt modelId="{B74154C5-AFFE-498C-8E4C-911D7456AC97}" type="pres">
      <dgm:prSet presAssocID="{946393D2-3BB5-4D19-BAF6-84B7339845C4}" presName="horzOne" presStyleCnt="0"/>
      <dgm:spPr/>
      <dgm:t>
        <a:bodyPr/>
        <a:lstStyle/>
        <a:p>
          <a:endParaRPr lang="ru-RU"/>
        </a:p>
      </dgm:t>
    </dgm:pt>
    <dgm:pt modelId="{AA6E5317-C9D5-49D6-9218-04A9A8CDF9E8}" type="pres">
      <dgm:prSet presAssocID="{5A6BA2F8-AB86-4FEA-9FCE-F9FA52A7F9A0}" presName="vertTwo" presStyleCnt="0"/>
      <dgm:spPr/>
      <dgm:t>
        <a:bodyPr/>
        <a:lstStyle/>
        <a:p>
          <a:endParaRPr lang="ru-RU"/>
        </a:p>
      </dgm:t>
    </dgm:pt>
    <dgm:pt modelId="{EFD09625-1EEB-463A-9D51-52F09A5E039B}" type="pres">
      <dgm:prSet presAssocID="{5A6BA2F8-AB86-4FEA-9FCE-F9FA52A7F9A0}" presName="txTwo" presStyleLbl="node2" presStyleIdx="0" presStyleCnt="5" custLinFactNeighborX="-2279" custLinFactNeighborY="-9439">
        <dgm:presLayoutVars>
          <dgm:chPref val="3"/>
        </dgm:presLayoutVars>
      </dgm:prSet>
      <dgm:spPr/>
      <dgm:t>
        <a:bodyPr/>
        <a:lstStyle/>
        <a:p>
          <a:endParaRPr lang="ru-RU"/>
        </a:p>
      </dgm:t>
    </dgm:pt>
    <dgm:pt modelId="{D65A41FF-7035-4133-9240-517AEBC67369}" type="pres">
      <dgm:prSet presAssocID="{5A6BA2F8-AB86-4FEA-9FCE-F9FA52A7F9A0}" presName="parTransTwo" presStyleCnt="0"/>
      <dgm:spPr/>
      <dgm:t>
        <a:bodyPr/>
        <a:lstStyle/>
        <a:p>
          <a:endParaRPr lang="ru-RU"/>
        </a:p>
      </dgm:t>
    </dgm:pt>
    <dgm:pt modelId="{ED986375-36F5-4143-A5F0-85653599471E}" type="pres">
      <dgm:prSet presAssocID="{5A6BA2F8-AB86-4FEA-9FCE-F9FA52A7F9A0}" presName="horzTwo" presStyleCnt="0"/>
      <dgm:spPr/>
      <dgm:t>
        <a:bodyPr/>
        <a:lstStyle/>
        <a:p>
          <a:endParaRPr lang="ru-RU"/>
        </a:p>
      </dgm:t>
    </dgm:pt>
    <dgm:pt modelId="{72DE6149-9A73-4029-9C01-1DA1EF77D264}" type="pres">
      <dgm:prSet presAssocID="{F6F97186-B344-4193-9FE9-6DFB5403A289}" presName="vertThree" presStyleCnt="0"/>
      <dgm:spPr/>
    </dgm:pt>
    <dgm:pt modelId="{B7B68934-E179-4D36-8AD9-7637EF3F0019}" type="pres">
      <dgm:prSet presAssocID="{F6F97186-B344-4193-9FE9-6DFB5403A289}" presName="txThree" presStyleLbl="node3" presStyleIdx="0" presStyleCnt="5">
        <dgm:presLayoutVars>
          <dgm:chPref val="3"/>
        </dgm:presLayoutVars>
      </dgm:prSet>
      <dgm:spPr/>
      <dgm:t>
        <a:bodyPr/>
        <a:lstStyle/>
        <a:p>
          <a:endParaRPr lang="ru-RU"/>
        </a:p>
      </dgm:t>
    </dgm:pt>
    <dgm:pt modelId="{7E986455-5145-43D1-AB19-A5C822796874}" type="pres">
      <dgm:prSet presAssocID="{F6F97186-B344-4193-9FE9-6DFB5403A289}" presName="parTransThree" presStyleCnt="0"/>
      <dgm:spPr/>
    </dgm:pt>
    <dgm:pt modelId="{E4CD0B37-6C75-4A8F-946C-21E075E1E2CF}" type="pres">
      <dgm:prSet presAssocID="{F6F97186-B344-4193-9FE9-6DFB5403A289}" presName="horzThree" presStyleCnt="0"/>
      <dgm:spPr/>
    </dgm:pt>
    <dgm:pt modelId="{0149EBE6-AA59-4F78-AF18-137F8047AB47}" type="pres">
      <dgm:prSet presAssocID="{CD119780-6575-4106-AE5B-2CC6B48E5482}" presName="vertFour" presStyleCnt="0">
        <dgm:presLayoutVars>
          <dgm:chPref val="3"/>
        </dgm:presLayoutVars>
      </dgm:prSet>
      <dgm:spPr/>
      <dgm:t>
        <a:bodyPr/>
        <a:lstStyle/>
        <a:p>
          <a:endParaRPr lang="ru-RU"/>
        </a:p>
      </dgm:t>
    </dgm:pt>
    <dgm:pt modelId="{14BABD28-5047-47A3-A701-B7AFBBE28819}" type="pres">
      <dgm:prSet presAssocID="{CD119780-6575-4106-AE5B-2CC6B48E5482}" presName="txFour" presStyleLbl="node4" presStyleIdx="0" presStyleCnt="20">
        <dgm:presLayoutVars>
          <dgm:chPref val="3"/>
        </dgm:presLayoutVars>
      </dgm:prSet>
      <dgm:spPr/>
      <dgm:t>
        <a:bodyPr/>
        <a:lstStyle/>
        <a:p>
          <a:endParaRPr lang="ru-RU"/>
        </a:p>
      </dgm:t>
    </dgm:pt>
    <dgm:pt modelId="{3F489D25-51FA-4C91-9DDF-6BA1DB51256D}" type="pres">
      <dgm:prSet presAssocID="{CD119780-6575-4106-AE5B-2CC6B48E5482}" presName="parTransFour" presStyleCnt="0"/>
      <dgm:spPr/>
      <dgm:t>
        <a:bodyPr/>
        <a:lstStyle/>
        <a:p>
          <a:endParaRPr lang="ru-RU"/>
        </a:p>
      </dgm:t>
    </dgm:pt>
    <dgm:pt modelId="{D0D594F6-8533-4A50-8AE7-20755C3BFFA9}" type="pres">
      <dgm:prSet presAssocID="{CD119780-6575-4106-AE5B-2CC6B48E5482}" presName="horzFour" presStyleCnt="0"/>
      <dgm:spPr/>
      <dgm:t>
        <a:bodyPr/>
        <a:lstStyle/>
        <a:p>
          <a:endParaRPr lang="ru-RU"/>
        </a:p>
      </dgm:t>
    </dgm:pt>
    <dgm:pt modelId="{25C7D557-F0AE-4C4E-8B80-BC2468777DC6}" type="pres">
      <dgm:prSet presAssocID="{93520637-36B3-4AB9-B949-92D55141E733}" presName="vertFour" presStyleCnt="0">
        <dgm:presLayoutVars>
          <dgm:chPref val="3"/>
        </dgm:presLayoutVars>
      </dgm:prSet>
      <dgm:spPr/>
      <dgm:t>
        <a:bodyPr/>
        <a:lstStyle/>
        <a:p>
          <a:endParaRPr lang="ru-RU"/>
        </a:p>
      </dgm:t>
    </dgm:pt>
    <dgm:pt modelId="{8E7E2D4A-62E6-4A23-A5DD-552A63903B64}" type="pres">
      <dgm:prSet presAssocID="{93520637-36B3-4AB9-B949-92D55141E733}" presName="txFour" presStyleLbl="node4" presStyleIdx="1" presStyleCnt="20">
        <dgm:presLayoutVars>
          <dgm:chPref val="3"/>
        </dgm:presLayoutVars>
      </dgm:prSet>
      <dgm:spPr/>
      <dgm:t>
        <a:bodyPr/>
        <a:lstStyle/>
        <a:p>
          <a:endParaRPr lang="ru-RU"/>
        </a:p>
      </dgm:t>
    </dgm:pt>
    <dgm:pt modelId="{9B983630-5D09-45D7-92AD-109BAA43CF48}" type="pres">
      <dgm:prSet presAssocID="{93520637-36B3-4AB9-B949-92D55141E733}" presName="parTransFour" presStyleCnt="0"/>
      <dgm:spPr/>
      <dgm:t>
        <a:bodyPr/>
        <a:lstStyle/>
        <a:p>
          <a:endParaRPr lang="ru-RU"/>
        </a:p>
      </dgm:t>
    </dgm:pt>
    <dgm:pt modelId="{B338BAF6-59FE-4215-B697-18ED9B1E550D}" type="pres">
      <dgm:prSet presAssocID="{93520637-36B3-4AB9-B949-92D55141E733}" presName="horzFour" presStyleCnt="0"/>
      <dgm:spPr/>
      <dgm:t>
        <a:bodyPr/>
        <a:lstStyle/>
        <a:p>
          <a:endParaRPr lang="ru-RU"/>
        </a:p>
      </dgm:t>
    </dgm:pt>
    <dgm:pt modelId="{C2D8D153-FBF9-44C5-B447-F4BF501D8FA1}" type="pres">
      <dgm:prSet presAssocID="{44367D81-039C-4579-8E09-66CAF90F5041}" presName="vertFour" presStyleCnt="0">
        <dgm:presLayoutVars>
          <dgm:chPref val="3"/>
        </dgm:presLayoutVars>
      </dgm:prSet>
      <dgm:spPr/>
      <dgm:t>
        <a:bodyPr/>
        <a:lstStyle/>
        <a:p>
          <a:endParaRPr lang="ru-RU"/>
        </a:p>
      </dgm:t>
    </dgm:pt>
    <dgm:pt modelId="{085136A3-D02F-461C-B31C-FD1D69D16759}" type="pres">
      <dgm:prSet presAssocID="{44367D81-039C-4579-8E09-66CAF90F5041}" presName="txFour" presStyleLbl="node4" presStyleIdx="2" presStyleCnt="20">
        <dgm:presLayoutVars>
          <dgm:chPref val="3"/>
        </dgm:presLayoutVars>
      </dgm:prSet>
      <dgm:spPr/>
      <dgm:t>
        <a:bodyPr/>
        <a:lstStyle/>
        <a:p>
          <a:endParaRPr lang="ru-RU"/>
        </a:p>
      </dgm:t>
    </dgm:pt>
    <dgm:pt modelId="{DCA6CF81-D743-4AD3-A3A1-3DF9D9BFBC77}" type="pres">
      <dgm:prSet presAssocID="{44367D81-039C-4579-8E09-66CAF90F5041}" presName="parTransFour" presStyleCnt="0"/>
      <dgm:spPr/>
      <dgm:t>
        <a:bodyPr/>
        <a:lstStyle/>
        <a:p>
          <a:endParaRPr lang="ru-RU"/>
        </a:p>
      </dgm:t>
    </dgm:pt>
    <dgm:pt modelId="{8A9FECDA-0971-4926-9F35-6C36E65B14A9}" type="pres">
      <dgm:prSet presAssocID="{44367D81-039C-4579-8E09-66CAF90F5041}" presName="horzFour" presStyleCnt="0"/>
      <dgm:spPr/>
      <dgm:t>
        <a:bodyPr/>
        <a:lstStyle/>
        <a:p>
          <a:endParaRPr lang="ru-RU"/>
        </a:p>
      </dgm:t>
    </dgm:pt>
    <dgm:pt modelId="{4A1D7939-C139-4889-AA8A-C0FC12630CEE}" type="pres">
      <dgm:prSet presAssocID="{9C715FE5-31CA-4541-A958-D2C730C134E0}" presName="vertFour" presStyleCnt="0">
        <dgm:presLayoutVars>
          <dgm:chPref val="3"/>
        </dgm:presLayoutVars>
      </dgm:prSet>
      <dgm:spPr/>
      <dgm:t>
        <a:bodyPr/>
        <a:lstStyle/>
        <a:p>
          <a:endParaRPr lang="ru-RU"/>
        </a:p>
      </dgm:t>
    </dgm:pt>
    <dgm:pt modelId="{2BC9EB28-F68D-4321-836D-A642C2C0DAB1}" type="pres">
      <dgm:prSet presAssocID="{9C715FE5-31CA-4541-A958-D2C730C134E0}" presName="txFour" presStyleLbl="node4" presStyleIdx="3" presStyleCnt="20">
        <dgm:presLayoutVars>
          <dgm:chPref val="3"/>
        </dgm:presLayoutVars>
      </dgm:prSet>
      <dgm:spPr/>
      <dgm:t>
        <a:bodyPr/>
        <a:lstStyle/>
        <a:p>
          <a:endParaRPr lang="ru-RU"/>
        </a:p>
      </dgm:t>
    </dgm:pt>
    <dgm:pt modelId="{7F93EC46-9C8D-4119-8F52-CCFA2BE3D856}" type="pres">
      <dgm:prSet presAssocID="{9C715FE5-31CA-4541-A958-D2C730C134E0}" presName="horzFour" presStyleCnt="0"/>
      <dgm:spPr/>
      <dgm:t>
        <a:bodyPr/>
        <a:lstStyle/>
        <a:p>
          <a:endParaRPr lang="ru-RU"/>
        </a:p>
      </dgm:t>
    </dgm:pt>
    <dgm:pt modelId="{694C6A3E-E1B4-4940-ABED-A0BE47161CCE}" type="pres">
      <dgm:prSet presAssocID="{C6F24F42-97B0-4B65-A4C6-FEB3AD0E1596}" presName="sibSpaceTwo" presStyleCnt="0"/>
      <dgm:spPr/>
      <dgm:t>
        <a:bodyPr/>
        <a:lstStyle/>
        <a:p>
          <a:endParaRPr lang="ru-RU"/>
        </a:p>
      </dgm:t>
    </dgm:pt>
    <dgm:pt modelId="{22BDFE06-8D1B-4C76-8FF0-2DABD4B35522}" type="pres">
      <dgm:prSet presAssocID="{7711325B-E859-44FE-8B41-57F9AFDCA54B}" presName="vertTwo" presStyleCnt="0"/>
      <dgm:spPr/>
      <dgm:t>
        <a:bodyPr/>
        <a:lstStyle/>
        <a:p>
          <a:endParaRPr lang="ru-RU"/>
        </a:p>
      </dgm:t>
    </dgm:pt>
    <dgm:pt modelId="{576C6983-4618-426C-8177-DEA9FE3AC4EB}" type="pres">
      <dgm:prSet presAssocID="{7711325B-E859-44FE-8B41-57F9AFDCA54B}" presName="txTwo" presStyleLbl="node2" presStyleIdx="1" presStyleCnt="5">
        <dgm:presLayoutVars>
          <dgm:chPref val="3"/>
        </dgm:presLayoutVars>
      </dgm:prSet>
      <dgm:spPr/>
      <dgm:t>
        <a:bodyPr/>
        <a:lstStyle/>
        <a:p>
          <a:endParaRPr lang="ru-RU"/>
        </a:p>
      </dgm:t>
    </dgm:pt>
    <dgm:pt modelId="{498D5BED-6816-45E0-A418-8DCFF49902AF}" type="pres">
      <dgm:prSet presAssocID="{7711325B-E859-44FE-8B41-57F9AFDCA54B}" presName="parTransTwo" presStyleCnt="0"/>
      <dgm:spPr/>
      <dgm:t>
        <a:bodyPr/>
        <a:lstStyle/>
        <a:p>
          <a:endParaRPr lang="ru-RU"/>
        </a:p>
      </dgm:t>
    </dgm:pt>
    <dgm:pt modelId="{508A389B-C0F5-43D4-BD46-7C9F058EB2F7}" type="pres">
      <dgm:prSet presAssocID="{7711325B-E859-44FE-8B41-57F9AFDCA54B}" presName="horzTwo" presStyleCnt="0"/>
      <dgm:spPr/>
      <dgm:t>
        <a:bodyPr/>
        <a:lstStyle/>
        <a:p>
          <a:endParaRPr lang="ru-RU"/>
        </a:p>
      </dgm:t>
    </dgm:pt>
    <dgm:pt modelId="{2E9427EC-521F-45BD-95BD-C2EA62236516}" type="pres">
      <dgm:prSet presAssocID="{A1BB5A2E-A45D-4F6A-B329-CD4782193917}" presName="vertThree" presStyleCnt="0"/>
      <dgm:spPr/>
    </dgm:pt>
    <dgm:pt modelId="{672DFC88-43F4-433B-9B7F-D5CE282279E3}" type="pres">
      <dgm:prSet presAssocID="{A1BB5A2E-A45D-4F6A-B329-CD4782193917}" presName="txThree" presStyleLbl="node3" presStyleIdx="1" presStyleCnt="5">
        <dgm:presLayoutVars>
          <dgm:chPref val="3"/>
        </dgm:presLayoutVars>
      </dgm:prSet>
      <dgm:spPr/>
      <dgm:t>
        <a:bodyPr/>
        <a:lstStyle/>
        <a:p>
          <a:endParaRPr lang="ru-RU"/>
        </a:p>
      </dgm:t>
    </dgm:pt>
    <dgm:pt modelId="{BCC873B0-A9FE-4F45-AD2E-ED28CA5DFD9A}" type="pres">
      <dgm:prSet presAssocID="{A1BB5A2E-A45D-4F6A-B329-CD4782193917}" presName="parTransThree" presStyleCnt="0"/>
      <dgm:spPr/>
    </dgm:pt>
    <dgm:pt modelId="{68FB6F70-C047-4E46-9E82-A09946504644}" type="pres">
      <dgm:prSet presAssocID="{A1BB5A2E-A45D-4F6A-B329-CD4782193917}" presName="horzThree" presStyleCnt="0"/>
      <dgm:spPr/>
    </dgm:pt>
    <dgm:pt modelId="{FF422C5A-2F9A-4C9D-854E-BFC785439DEC}" type="pres">
      <dgm:prSet presAssocID="{B34B6A16-5EF9-4B63-A5E4-12B190B34880}" presName="vertFour" presStyleCnt="0">
        <dgm:presLayoutVars>
          <dgm:chPref val="3"/>
        </dgm:presLayoutVars>
      </dgm:prSet>
      <dgm:spPr/>
      <dgm:t>
        <a:bodyPr/>
        <a:lstStyle/>
        <a:p>
          <a:endParaRPr lang="ru-RU"/>
        </a:p>
      </dgm:t>
    </dgm:pt>
    <dgm:pt modelId="{C586111C-58B6-40AF-8D8A-60EE680572BA}" type="pres">
      <dgm:prSet presAssocID="{B34B6A16-5EF9-4B63-A5E4-12B190B34880}" presName="txFour" presStyleLbl="node4" presStyleIdx="4" presStyleCnt="20">
        <dgm:presLayoutVars>
          <dgm:chPref val="3"/>
        </dgm:presLayoutVars>
      </dgm:prSet>
      <dgm:spPr/>
      <dgm:t>
        <a:bodyPr/>
        <a:lstStyle/>
        <a:p>
          <a:endParaRPr lang="ru-RU"/>
        </a:p>
      </dgm:t>
    </dgm:pt>
    <dgm:pt modelId="{A0E0AB26-1DEA-4D08-AD62-8A7E0816A59C}" type="pres">
      <dgm:prSet presAssocID="{B34B6A16-5EF9-4B63-A5E4-12B190B34880}" presName="parTransFour" presStyleCnt="0"/>
      <dgm:spPr/>
      <dgm:t>
        <a:bodyPr/>
        <a:lstStyle/>
        <a:p>
          <a:endParaRPr lang="ru-RU"/>
        </a:p>
      </dgm:t>
    </dgm:pt>
    <dgm:pt modelId="{FFF447F9-BACE-4B19-B5DF-5D71FE61C4DC}" type="pres">
      <dgm:prSet presAssocID="{B34B6A16-5EF9-4B63-A5E4-12B190B34880}" presName="horzFour" presStyleCnt="0"/>
      <dgm:spPr/>
      <dgm:t>
        <a:bodyPr/>
        <a:lstStyle/>
        <a:p>
          <a:endParaRPr lang="ru-RU"/>
        </a:p>
      </dgm:t>
    </dgm:pt>
    <dgm:pt modelId="{5106FDE3-AC3E-4615-8C4F-829EABC2C26C}" type="pres">
      <dgm:prSet presAssocID="{9A0A1B48-08CE-44F2-8C66-5814C06EE4CC}" presName="vertFour" presStyleCnt="0">
        <dgm:presLayoutVars>
          <dgm:chPref val="3"/>
        </dgm:presLayoutVars>
      </dgm:prSet>
      <dgm:spPr/>
      <dgm:t>
        <a:bodyPr/>
        <a:lstStyle/>
        <a:p>
          <a:endParaRPr lang="ru-RU"/>
        </a:p>
      </dgm:t>
    </dgm:pt>
    <dgm:pt modelId="{41590EE3-70B4-4E0E-8D44-18EF1FD97F2E}" type="pres">
      <dgm:prSet presAssocID="{9A0A1B48-08CE-44F2-8C66-5814C06EE4CC}" presName="txFour" presStyleLbl="node4" presStyleIdx="5" presStyleCnt="20">
        <dgm:presLayoutVars>
          <dgm:chPref val="3"/>
        </dgm:presLayoutVars>
      </dgm:prSet>
      <dgm:spPr/>
      <dgm:t>
        <a:bodyPr/>
        <a:lstStyle/>
        <a:p>
          <a:endParaRPr lang="ru-RU"/>
        </a:p>
      </dgm:t>
    </dgm:pt>
    <dgm:pt modelId="{58DAA9F4-0E18-4F78-BD4F-92D296477D35}" type="pres">
      <dgm:prSet presAssocID="{9A0A1B48-08CE-44F2-8C66-5814C06EE4CC}" presName="parTransFour" presStyleCnt="0"/>
      <dgm:spPr/>
      <dgm:t>
        <a:bodyPr/>
        <a:lstStyle/>
        <a:p>
          <a:endParaRPr lang="ru-RU"/>
        </a:p>
      </dgm:t>
    </dgm:pt>
    <dgm:pt modelId="{D1A4E4BA-FB74-44DD-88E4-672303AAC4FA}" type="pres">
      <dgm:prSet presAssocID="{9A0A1B48-08CE-44F2-8C66-5814C06EE4CC}" presName="horzFour" presStyleCnt="0"/>
      <dgm:spPr/>
      <dgm:t>
        <a:bodyPr/>
        <a:lstStyle/>
        <a:p>
          <a:endParaRPr lang="ru-RU"/>
        </a:p>
      </dgm:t>
    </dgm:pt>
    <dgm:pt modelId="{E5B57F09-2B59-4711-A8C9-974EF4149D9A}" type="pres">
      <dgm:prSet presAssocID="{614AF9F2-E1A1-4D10-882A-EB6B0D669FCA}" presName="vertFour" presStyleCnt="0">
        <dgm:presLayoutVars>
          <dgm:chPref val="3"/>
        </dgm:presLayoutVars>
      </dgm:prSet>
      <dgm:spPr/>
      <dgm:t>
        <a:bodyPr/>
        <a:lstStyle/>
        <a:p>
          <a:endParaRPr lang="ru-RU"/>
        </a:p>
      </dgm:t>
    </dgm:pt>
    <dgm:pt modelId="{6CE5FDB4-BFBB-4259-A330-B441199BCE24}" type="pres">
      <dgm:prSet presAssocID="{614AF9F2-E1A1-4D10-882A-EB6B0D669FCA}" presName="txFour" presStyleLbl="node4" presStyleIdx="6" presStyleCnt="20">
        <dgm:presLayoutVars>
          <dgm:chPref val="3"/>
        </dgm:presLayoutVars>
      </dgm:prSet>
      <dgm:spPr/>
      <dgm:t>
        <a:bodyPr/>
        <a:lstStyle/>
        <a:p>
          <a:endParaRPr lang="ru-RU"/>
        </a:p>
      </dgm:t>
    </dgm:pt>
    <dgm:pt modelId="{333F826B-C233-4B5F-A398-764D3F47A1BA}" type="pres">
      <dgm:prSet presAssocID="{614AF9F2-E1A1-4D10-882A-EB6B0D669FCA}" presName="parTransFour" presStyleCnt="0"/>
      <dgm:spPr/>
      <dgm:t>
        <a:bodyPr/>
        <a:lstStyle/>
        <a:p>
          <a:endParaRPr lang="ru-RU"/>
        </a:p>
      </dgm:t>
    </dgm:pt>
    <dgm:pt modelId="{E607D5B5-B0CE-46E0-84C5-F456BAF04EE4}" type="pres">
      <dgm:prSet presAssocID="{614AF9F2-E1A1-4D10-882A-EB6B0D669FCA}" presName="horzFour" presStyleCnt="0"/>
      <dgm:spPr/>
      <dgm:t>
        <a:bodyPr/>
        <a:lstStyle/>
        <a:p>
          <a:endParaRPr lang="ru-RU"/>
        </a:p>
      </dgm:t>
    </dgm:pt>
    <dgm:pt modelId="{F267116D-D0B1-4457-ABA0-2D94424C53E8}" type="pres">
      <dgm:prSet presAssocID="{BE98D1AB-A280-4D0B-A815-73E57FD87EC3}" presName="vertFour" presStyleCnt="0">
        <dgm:presLayoutVars>
          <dgm:chPref val="3"/>
        </dgm:presLayoutVars>
      </dgm:prSet>
      <dgm:spPr/>
      <dgm:t>
        <a:bodyPr/>
        <a:lstStyle/>
        <a:p>
          <a:endParaRPr lang="ru-RU"/>
        </a:p>
      </dgm:t>
    </dgm:pt>
    <dgm:pt modelId="{89DC61A6-3199-4C88-A8D1-98ADCFDD3274}" type="pres">
      <dgm:prSet presAssocID="{BE98D1AB-A280-4D0B-A815-73E57FD87EC3}" presName="txFour" presStyleLbl="node4" presStyleIdx="7" presStyleCnt="20">
        <dgm:presLayoutVars>
          <dgm:chPref val="3"/>
        </dgm:presLayoutVars>
      </dgm:prSet>
      <dgm:spPr/>
      <dgm:t>
        <a:bodyPr/>
        <a:lstStyle/>
        <a:p>
          <a:endParaRPr lang="ru-RU"/>
        </a:p>
      </dgm:t>
    </dgm:pt>
    <dgm:pt modelId="{C7E808E6-5BB0-42AD-9568-7FA84FFA1273}" type="pres">
      <dgm:prSet presAssocID="{BE98D1AB-A280-4D0B-A815-73E57FD87EC3}" presName="horzFour" presStyleCnt="0"/>
      <dgm:spPr/>
      <dgm:t>
        <a:bodyPr/>
        <a:lstStyle/>
        <a:p>
          <a:endParaRPr lang="ru-RU"/>
        </a:p>
      </dgm:t>
    </dgm:pt>
    <dgm:pt modelId="{8A94FD29-AE36-4272-B8B7-FF847200D7A2}" type="pres">
      <dgm:prSet presAssocID="{A670FA7C-7403-44C0-BA19-83B2BA693E61}" presName="sibSpaceTwo" presStyleCnt="0"/>
      <dgm:spPr/>
    </dgm:pt>
    <dgm:pt modelId="{AF93020A-9780-4776-85B8-7147747F36CC}" type="pres">
      <dgm:prSet presAssocID="{62031802-0EE5-47DF-BB1F-2C84A19F6746}" presName="vertTwo" presStyleCnt="0"/>
      <dgm:spPr/>
    </dgm:pt>
    <dgm:pt modelId="{A25BE625-018B-46BA-BE7F-ED875B975F26}" type="pres">
      <dgm:prSet presAssocID="{62031802-0EE5-47DF-BB1F-2C84A19F6746}" presName="txTwo" presStyleLbl="node2" presStyleIdx="2" presStyleCnt="5">
        <dgm:presLayoutVars>
          <dgm:chPref val="3"/>
        </dgm:presLayoutVars>
      </dgm:prSet>
      <dgm:spPr/>
      <dgm:t>
        <a:bodyPr/>
        <a:lstStyle/>
        <a:p>
          <a:endParaRPr lang="ru-RU"/>
        </a:p>
      </dgm:t>
    </dgm:pt>
    <dgm:pt modelId="{1A223B6C-87F7-4855-A691-FD4F8FB278AD}" type="pres">
      <dgm:prSet presAssocID="{62031802-0EE5-47DF-BB1F-2C84A19F6746}" presName="parTransTwo" presStyleCnt="0"/>
      <dgm:spPr/>
    </dgm:pt>
    <dgm:pt modelId="{DACF82F6-95A6-4B59-9D37-F46699815612}" type="pres">
      <dgm:prSet presAssocID="{62031802-0EE5-47DF-BB1F-2C84A19F6746}" presName="horzTwo" presStyleCnt="0"/>
      <dgm:spPr/>
    </dgm:pt>
    <dgm:pt modelId="{72E6673E-523D-4E62-80E5-5062FE589301}" type="pres">
      <dgm:prSet presAssocID="{C9C8B06B-C833-4D4A-8595-4BF5AEB204E9}" presName="vertThree" presStyleCnt="0"/>
      <dgm:spPr/>
    </dgm:pt>
    <dgm:pt modelId="{CB2AF246-A0C3-4F64-A578-D38165C39147}" type="pres">
      <dgm:prSet presAssocID="{C9C8B06B-C833-4D4A-8595-4BF5AEB204E9}" presName="txThree" presStyleLbl="node3" presStyleIdx="2" presStyleCnt="5">
        <dgm:presLayoutVars>
          <dgm:chPref val="3"/>
        </dgm:presLayoutVars>
      </dgm:prSet>
      <dgm:spPr/>
      <dgm:t>
        <a:bodyPr/>
        <a:lstStyle/>
        <a:p>
          <a:endParaRPr lang="ru-RU"/>
        </a:p>
      </dgm:t>
    </dgm:pt>
    <dgm:pt modelId="{819FC9E5-E3D6-4C1A-9A2E-5E9E87CE7A56}" type="pres">
      <dgm:prSet presAssocID="{C9C8B06B-C833-4D4A-8595-4BF5AEB204E9}" presName="parTransThree" presStyleCnt="0"/>
      <dgm:spPr/>
    </dgm:pt>
    <dgm:pt modelId="{F0336813-9E34-44C5-93FA-F6459A965D24}" type="pres">
      <dgm:prSet presAssocID="{C9C8B06B-C833-4D4A-8595-4BF5AEB204E9}" presName="horzThree" presStyleCnt="0"/>
      <dgm:spPr/>
    </dgm:pt>
    <dgm:pt modelId="{BC3780EC-6A8B-44DF-B9EE-2DD1146E7F89}" type="pres">
      <dgm:prSet presAssocID="{66E38241-E965-439E-997F-74C14C213F23}" presName="vertFour" presStyleCnt="0">
        <dgm:presLayoutVars>
          <dgm:chPref val="3"/>
        </dgm:presLayoutVars>
      </dgm:prSet>
      <dgm:spPr/>
    </dgm:pt>
    <dgm:pt modelId="{02D78884-08A2-47FD-874A-FD0B1E1D6A24}" type="pres">
      <dgm:prSet presAssocID="{66E38241-E965-439E-997F-74C14C213F23}" presName="txFour" presStyleLbl="node4" presStyleIdx="8" presStyleCnt="20">
        <dgm:presLayoutVars>
          <dgm:chPref val="3"/>
        </dgm:presLayoutVars>
      </dgm:prSet>
      <dgm:spPr/>
      <dgm:t>
        <a:bodyPr/>
        <a:lstStyle/>
        <a:p>
          <a:endParaRPr lang="ru-RU"/>
        </a:p>
      </dgm:t>
    </dgm:pt>
    <dgm:pt modelId="{BEA800FD-3FF2-44D3-B095-1DA76A25312A}" type="pres">
      <dgm:prSet presAssocID="{66E38241-E965-439E-997F-74C14C213F23}" presName="parTransFour" presStyleCnt="0"/>
      <dgm:spPr/>
    </dgm:pt>
    <dgm:pt modelId="{EE518E9E-1373-401A-B06B-B7F8F1BE37AF}" type="pres">
      <dgm:prSet presAssocID="{66E38241-E965-439E-997F-74C14C213F23}" presName="horzFour" presStyleCnt="0"/>
      <dgm:spPr/>
    </dgm:pt>
    <dgm:pt modelId="{4A08C748-3ACE-47B8-ABA4-F56495914AD8}" type="pres">
      <dgm:prSet presAssocID="{D1936ACF-1E69-4953-BA37-9ADE2EF12E41}" presName="vertFour" presStyleCnt="0">
        <dgm:presLayoutVars>
          <dgm:chPref val="3"/>
        </dgm:presLayoutVars>
      </dgm:prSet>
      <dgm:spPr/>
    </dgm:pt>
    <dgm:pt modelId="{59176932-D6D5-4C36-BF7A-69A1297C4BAD}" type="pres">
      <dgm:prSet presAssocID="{D1936ACF-1E69-4953-BA37-9ADE2EF12E41}" presName="txFour" presStyleLbl="node4" presStyleIdx="9" presStyleCnt="20">
        <dgm:presLayoutVars>
          <dgm:chPref val="3"/>
        </dgm:presLayoutVars>
      </dgm:prSet>
      <dgm:spPr/>
      <dgm:t>
        <a:bodyPr/>
        <a:lstStyle/>
        <a:p>
          <a:endParaRPr lang="ru-RU"/>
        </a:p>
      </dgm:t>
    </dgm:pt>
    <dgm:pt modelId="{30B75228-9E45-4192-98FC-463FCFD65011}" type="pres">
      <dgm:prSet presAssocID="{D1936ACF-1E69-4953-BA37-9ADE2EF12E41}" presName="parTransFour" presStyleCnt="0"/>
      <dgm:spPr/>
    </dgm:pt>
    <dgm:pt modelId="{4E7A1119-403E-4C39-BB54-05ED8132FF0C}" type="pres">
      <dgm:prSet presAssocID="{D1936ACF-1E69-4953-BA37-9ADE2EF12E41}" presName="horzFour" presStyleCnt="0"/>
      <dgm:spPr/>
    </dgm:pt>
    <dgm:pt modelId="{F32685DE-10D4-4878-B807-45D477FFEF84}" type="pres">
      <dgm:prSet presAssocID="{4E5A1869-57DF-4BD2-89F2-0FF412DDC036}" presName="vertFour" presStyleCnt="0">
        <dgm:presLayoutVars>
          <dgm:chPref val="3"/>
        </dgm:presLayoutVars>
      </dgm:prSet>
      <dgm:spPr/>
    </dgm:pt>
    <dgm:pt modelId="{BA61E3A6-0BE5-4066-9F94-BB1BFFF8EBBF}" type="pres">
      <dgm:prSet presAssocID="{4E5A1869-57DF-4BD2-89F2-0FF412DDC036}" presName="txFour" presStyleLbl="node4" presStyleIdx="10" presStyleCnt="20">
        <dgm:presLayoutVars>
          <dgm:chPref val="3"/>
        </dgm:presLayoutVars>
      </dgm:prSet>
      <dgm:spPr/>
      <dgm:t>
        <a:bodyPr/>
        <a:lstStyle/>
        <a:p>
          <a:endParaRPr lang="ru-RU"/>
        </a:p>
      </dgm:t>
    </dgm:pt>
    <dgm:pt modelId="{E4A82E23-1C0A-4136-A9EF-782A3309B0A1}" type="pres">
      <dgm:prSet presAssocID="{4E5A1869-57DF-4BD2-89F2-0FF412DDC036}" presName="parTransFour" presStyleCnt="0"/>
      <dgm:spPr/>
    </dgm:pt>
    <dgm:pt modelId="{12969847-F565-4B2C-9631-4E5EF759A09C}" type="pres">
      <dgm:prSet presAssocID="{4E5A1869-57DF-4BD2-89F2-0FF412DDC036}" presName="horzFour" presStyleCnt="0"/>
      <dgm:spPr/>
    </dgm:pt>
    <dgm:pt modelId="{52B80F8A-F071-46D8-883B-7E22B84F7B82}" type="pres">
      <dgm:prSet presAssocID="{F0AF63A1-E6C3-48D7-BA15-2982A4DC912D}" presName="vertFour" presStyleCnt="0">
        <dgm:presLayoutVars>
          <dgm:chPref val="3"/>
        </dgm:presLayoutVars>
      </dgm:prSet>
      <dgm:spPr/>
    </dgm:pt>
    <dgm:pt modelId="{8C5A4ABB-F609-4CF2-8CFC-5593BE697C3C}" type="pres">
      <dgm:prSet presAssocID="{F0AF63A1-E6C3-48D7-BA15-2982A4DC912D}" presName="txFour" presStyleLbl="node4" presStyleIdx="11" presStyleCnt="20">
        <dgm:presLayoutVars>
          <dgm:chPref val="3"/>
        </dgm:presLayoutVars>
      </dgm:prSet>
      <dgm:spPr/>
      <dgm:t>
        <a:bodyPr/>
        <a:lstStyle/>
        <a:p>
          <a:endParaRPr lang="ru-RU"/>
        </a:p>
      </dgm:t>
    </dgm:pt>
    <dgm:pt modelId="{363B422D-50FA-4623-87DE-F2646C7B8FA8}" type="pres">
      <dgm:prSet presAssocID="{F0AF63A1-E6C3-48D7-BA15-2982A4DC912D}" presName="horzFour" presStyleCnt="0"/>
      <dgm:spPr/>
    </dgm:pt>
    <dgm:pt modelId="{DF99D3E9-B7CE-4F56-A161-7C0465341531}" type="pres">
      <dgm:prSet presAssocID="{35694793-DDF3-4ECC-9AA3-AC178B8D026F}" presName="sibSpaceTwo" presStyleCnt="0"/>
      <dgm:spPr/>
    </dgm:pt>
    <dgm:pt modelId="{CFBC63A5-42B0-460D-9C89-B64E9E9E2922}" type="pres">
      <dgm:prSet presAssocID="{89E09F27-5F73-400B-AE18-4421B9895F64}" presName="vertTwo" presStyleCnt="0"/>
      <dgm:spPr/>
    </dgm:pt>
    <dgm:pt modelId="{9E5D5161-23D7-41B4-A187-BE6D7C6483D0}" type="pres">
      <dgm:prSet presAssocID="{89E09F27-5F73-400B-AE18-4421B9895F64}" presName="txTwo" presStyleLbl="node2" presStyleIdx="3" presStyleCnt="5">
        <dgm:presLayoutVars>
          <dgm:chPref val="3"/>
        </dgm:presLayoutVars>
      </dgm:prSet>
      <dgm:spPr/>
      <dgm:t>
        <a:bodyPr/>
        <a:lstStyle/>
        <a:p>
          <a:endParaRPr lang="ru-RU"/>
        </a:p>
      </dgm:t>
    </dgm:pt>
    <dgm:pt modelId="{8BC6FDF3-3E6D-414C-B5BC-6C5B61465391}" type="pres">
      <dgm:prSet presAssocID="{89E09F27-5F73-400B-AE18-4421B9895F64}" presName="parTransTwo" presStyleCnt="0"/>
      <dgm:spPr/>
    </dgm:pt>
    <dgm:pt modelId="{CEF18E39-1C73-42B9-BDF1-5DD3EC85EA0D}" type="pres">
      <dgm:prSet presAssocID="{89E09F27-5F73-400B-AE18-4421B9895F64}" presName="horzTwo" presStyleCnt="0"/>
      <dgm:spPr/>
    </dgm:pt>
    <dgm:pt modelId="{D6936C6D-17F5-4369-B1C3-901E9E722DCF}" type="pres">
      <dgm:prSet presAssocID="{C60BD95D-8BE5-42EC-AF9D-D22E07852892}" presName="vertThree" presStyleCnt="0"/>
      <dgm:spPr/>
    </dgm:pt>
    <dgm:pt modelId="{2965B01E-C0DE-4302-ADA0-732BD580C7B1}" type="pres">
      <dgm:prSet presAssocID="{C60BD95D-8BE5-42EC-AF9D-D22E07852892}" presName="txThree" presStyleLbl="node3" presStyleIdx="3" presStyleCnt="5">
        <dgm:presLayoutVars>
          <dgm:chPref val="3"/>
        </dgm:presLayoutVars>
      </dgm:prSet>
      <dgm:spPr/>
      <dgm:t>
        <a:bodyPr/>
        <a:lstStyle/>
        <a:p>
          <a:endParaRPr lang="ru-RU"/>
        </a:p>
      </dgm:t>
    </dgm:pt>
    <dgm:pt modelId="{DC8AC8CB-3F6F-4460-AB01-5CBE0F14A486}" type="pres">
      <dgm:prSet presAssocID="{C60BD95D-8BE5-42EC-AF9D-D22E07852892}" presName="parTransThree" presStyleCnt="0"/>
      <dgm:spPr/>
    </dgm:pt>
    <dgm:pt modelId="{73994466-6310-40D7-8792-BD7FD56E6AF4}" type="pres">
      <dgm:prSet presAssocID="{C60BD95D-8BE5-42EC-AF9D-D22E07852892}" presName="horzThree" presStyleCnt="0"/>
      <dgm:spPr/>
    </dgm:pt>
    <dgm:pt modelId="{3EAD5394-E4AB-45B2-BE09-F998533ECF40}" type="pres">
      <dgm:prSet presAssocID="{D5544F4D-4FD2-41EE-A356-ABCAA534BCB5}" presName="vertFour" presStyleCnt="0">
        <dgm:presLayoutVars>
          <dgm:chPref val="3"/>
        </dgm:presLayoutVars>
      </dgm:prSet>
      <dgm:spPr/>
    </dgm:pt>
    <dgm:pt modelId="{A7AF9B85-BF68-40A8-954B-A40EDB5CAF9F}" type="pres">
      <dgm:prSet presAssocID="{D5544F4D-4FD2-41EE-A356-ABCAA534BCB5}" presName="txFour" presStyleLbl="node4" presStyleIdx="12" presStyleCnt="20">
        <dgm:presLayoutVars>
          <dgm:chPref val="3"/>
        </dgm:presLayoutVars>
      </dgm:prSet>
      <dgm:spPr/>
      <dgm:t>
        <a:bodyPr/>
        <a:lstStyle/>
        <a:p>
          <a:endParaRPr lang="ru-RU"/>
        </a:p>
      </dgm:t>
    </dgm:pt>
    <dgm:pt modelId="{C764A47D-7314-411D-8EF1-5B8F29829B1A}" type="pres">
      <dgm:prSet presAssocID="{D5544F4D-4FD2-41EE-A356-ABCAA534BCB5}" presName="parTransFour" presStyleCnt="0"/>
      <dgm:spPr/>
    </dgm:pt>
    <dgm:pt modelId="{D5C7FEFF-BE20-4D98-A72C-52B1B8B3F4F7}" type="pres">
      <dgm:prSet presAssocID="{D5544F4D-4FD2-41EE-A356-ABCAA534BCB5}" presName="horzFour" presStyleCnt="0"/>
      <dgm:spPr/>
    </dgm:pt>
    <dgm:pt modelId="{CA81CD2D-7A1B-4CCA-952B-6AE89CE8AAB7}" type="pres">
      <dgm:prSet presAssocID="{187C542A-BCFC-4BBB-8DCA-67690BE3FD29}" presName="vertFour" presStyleCnt="0">
        <dgm:presLayoutVars>
          <dgm:chPref val="3"/>
        </dgm:presLayoutVars>
      </dgm:prSet>
      <dgm:spPr/>
    </dgm:pt>
    <dgm:pt modelId="{EFF40216-5B58-45C6-B485-1C9C4561DF2F}" type="pres">
      <dgm:prSet presAssocID="{187C542A-BCFC-4BBB-8DCA-67690BE3FD29}" presName="txFour" presStyleLbl="node4" presStyleIdx="13" presStyleCnt="20">
        <dgm:presLayoutVars>
          <dgm:chPref val="3"/>
        </dgm:presLayoutVars>
      </dgm:prSet>
      <dgm:spPr/>
      <dgm:t>
        <a:bodyPr/>
        <a:lstStyle/>
        <a:p>
          <a:endParaRPr lang="ru-RU"/>
        </a:p>
      </dgm:t>
    </dgm:pt>
    <dgm:pt modelId="{82BA7D97-E2A8-4C59-838B-E0906E156677}" type="pres">
      <dgm:prSet presAssocID="{187C542A-BCFC-4BBB-8DCA-67690BE3FD29}" presName="parTransFour" presStyleCnt="0"/>
      <dgm:spPr/>
    </dgm:pt>
    <dgm:pt modelId="{F73E662C-F722-4B4F-9DF8-BE21B2C2C700}" type="pres">
      <dgm:prSet presAssocID="{187C542A-BCFC-4BBB-8DCA-67690BE3FD29}" presName="horzFour" presStyleCnt="0"/>
      <dgm:spPr/>
    </dgm:pt>
    <dgm:pt modelId="{566AACE7-A2F1-4E7A-BECC-43348B95352C}" type="pres">
      <dgm:prSet presAssocID="{593C7C55-813E-4059-B734-EC61CD9C5CBC}" presName="vertFour" presStyleCnt="0">
        <dgm:presLayoutVars>
          <dgm:chPref val="3"/>
        </dgm:presLayoutVars>
      </dgm:prSet>
      <dgm:spPr/>
    </dgm:pt>
    <dgm:pt modelId="{7653A429-0E18-4BE3-A07C-F1A5A9D672E3}" type="pres">
      <dgm:prSet presAssocID="{593C7C55-813E-4059-B734-EC61CD9C5CBC}" presName="txFour" presStyleLbl="node4" presStyleIdx="14" presStyleCnt="20">
        <dgm:presLayoutVars>
          <dgm:chPref val="3"/>
        </dgm:presLayoutVars>
      </dgm:prSet>
      <dgm:spPr/>
      <dgm:t>
        <a:bodyPr/>
        <a:lstStyle/>
        <a:p>
          <a:endParaRPr lang="ru-RU"/>
        </a:p>
      </dgm:t>
    </dgm:pt>
    <dgm:pt modelId="{BED59DE9-3C29-48CB-8A25-B7F991619843}" type="pres">
      <dgm:prSet presAssocID="{593C7C55-813E-4059-B734-EC61CD9C5CBC}" presName="parTransFour" presStyleCnt="0"/>
      <dgm:spPr/>
    </dgm:pt>
    <dgm:pt modelId="{3A3A01C6-B3AA-4C89-92D4-EA308C8E23E1}" type="pres">
      <dgm:prSet presAssocID="{593C7C55-813E-4059-B734-EC61CD9C5CBC}" presName="horzFour" presStyleCnt="0"/>
      <dgm:spPr/>
    </dgm:pt>
    <dgm:pt modelId="{B8B89817-F07F-4DA9-AEBF-C4EDAD3E897E}" type="pres">
      <dgm:prSet presAssocID="{9E15771F-F540-4F32-ACD6-56CFD707E80B}" presName="vertFour" presStyleCnt="0">
        <dgm:presLayoutVars>
          <dgm:chPref val="3"/>
        </dgm:presLayoutVars>
      </dgm:prSet>
      <dgm:spPr/>
    </dgm:pt>
    <dgm:pt modelId="{35DF38A4-C109-469A-81F6-242705CF6432}" type="pres">
      <dgm:prSet presAssocID="{9E15771F-F540-4F32-ACD6-56CFD707E80B}" presName="txFour" presStyleLbl="node4" presStyleIdx="15" presStyleCnt="20">
        <dgm:presLayoutVars>
          <dgm:chPref val="3"/>
        </dgm:presLayoutVars>
      </dgm:prSet>
      <dgm:spPr/>
      <dgm:t>
        <a:bodyPr/>
        <a:lstStyle/>
        <a:p>
          <a:endParaRPr lang="ru-RU"/>
        </a:p>
      </dgm:t>
    </dgm:pt>
    <dgm:pt modelId="{FF9D5968-2625-4FA7-B798-123DE0850F01}" type="pres">
      <dgm:prSet presAssocID="{9E15771F-F540-4F32-ACD6-56CFD707E80B}" presName="horzFour" presStyleCnt="0"/>
      <dgm:spPr/>
    </dgm:pt>
    <dgm:pt modelId="{62C0B193-30A4-4691-AF46-D5B94E7FC561}" type="pres">
      <dgm:prSet presAssocID="{FA1CF671-CE5A-43BE-A489-E153F0F8811C}" presName="sibSpaceTwo" presStyleCnt="0"/>
      <dgm:spPr/>
    </dgm:pt>
    <dgm:pt modelId="{E8090E1D-4DD8-46E0-BA1E-C3890CF14D47}" type="pres">
      <dgm:prSet presAssocID="{9E496AFB-5861-4A0B-A059-7AF344913280}" presName="vertTwo" presStyleCnt="0"/>
      <dgm:spPr/>
    </dgm:pt>
    <dgm:pt modelId="{F8905714-088D-483C-AC16-D43BF2F0BF16}" type="pres">
      <dgm:prSet presAssocID="{9E496AFB-5861-4A0B-A059-7AF344913280}" presName="txTwo" presStyleLbl="node2" presStyleIdx="4" presStyleCnt="5">
        <dgm:presLayoutVars>
          <dgm:chPref val="3"/>
        </dgm:presLayoutVars>
      </dgm:prSet>
      <dgm:spPr/>
      <dgm:t>
        <a:bodyPr/>
        <a:lstStyle/>
        <a:p>
          <a:endParaRPr lang="ru-RU"/>
        </a:p>
      </dgm:t>
    </dgm:pt>
    <dgm:pt modelId="{8825E9BC-9772-4579-B80A-08C02E6F5841}" type="pres">
      <dgm:prSet presAssocID="{9E496AFB-5861-4A0B-A059-7AF344913280}" presName="parTransTwo" presStyleCnt="0"/>
      <dgm:spPr/>
    </dgm:pt>
    <dgm:pt modelId="{4101F8DA-93D9-46DF-B37A-B90529D7C907}" type="pres">
      <dgm:prSet presAssocID="{9E496AFB-5861-4A0B-A059-7AF344913280}" presName="horzTwo" presStyleCnt="0"/>
      <dgm:spPr/>
    </dgm:pt>
    <dgm:pt modelId="{95872D8F-BB28-4072-9DAD-3FCDEEA4A51B}" type="pres">
      <dgm:prSet presAssocID="{25C69CC8-098D-44A3-878A-5E3FEF1E9C10}" presName="vertThree" presStyleCnt="0"/>
      <dgm:spPr/>
    </dgm:pt>
    <dgm:pt modelId="{24CEF574-2765-4D7C-A195-C900E925FBE6}" type="pres">
      <dgm:prSet presAssocID="{25C69CC8-098D-44A3-878A-5E3FEF1E9C10}" presName="txThree" presStyleLbl="node3" presStyleIdx="4" presStyleCnt="5">
        <dgm:presLayoutVars>
          <dgm:chPref val="3"/>
        </dgm:presLayoutVars>
      </dgm:prSet>
      <dgm:spPr/>
      <dgm:t>
        <a:bodyPr/>
        <a:lstStyle/>
        <a:p>
          <a:endParaRPr lang="ru-RU"/>
        </a:p>
      </dgm:t>
    </dgm:pt>
    <dgm:pt modelId="{9ED7436C-1536-41D8-A0EE-0E39E8864FDD}" type="pres">
      <dgm:prSet presAssocID="{25C69CC8-098D-44A3-878A-5E3FEF1E9C10}" presName="parTransThree" presStyleCnt="0"/>
      <dgm:spPr/>
    </dgm:pt>
    <dgm:pt modelId="{4139EE0B-9D40-4076-B516-60260BCFF8F9}" type="pres">
      <dgm:prSet presAssocID="{25C69CC8-098D-44A3-878A-5E3FEF1E9C10}" presName="horzThree" presStyleCnt="0"/>
      <dgm:spPr/>
    </dgm:pt>
    <dgm:pt modelId="{22447473-48A4-4C0C-8BEC-2558DB533AA4}" type="pres">
      <dgm:prSet presAssocID="{BDDF592B-1C58-40EE-9108-0DC798BB2F08}" presName="vertFour" presStyleCnt="0">
        <dgm:presLayoutVars>
          <dgm:chPref val="3"/>
        </dgm:presLayoutVars>
      </dgm:prSet>
      <dgm:spPr/>
    </dgm:pt>
    <dgm:pt modelId="{4CD2A706-78CC-47E3-A8F8-D778F944372A}" type="pres">
      <dgm:prSet presAssocID="{BDDF592B-1C58-40EE-9108-0DC798BB2F08}" presName="txFour" presStyleLbl="node4" presStyleIdx="16" presStyleCnt="20">
        <dgm:presLayoutVars>
          <dgm:chPref val="3"/>
        </dgm:presLayoutVars>
      </dgm:prSet>
      <dgm:spPr/>
      <dgm:t>
        <a:bodyPr/>
        <a:lstStyle/>
        <a:p>
          <a:endParaRPr lang="ru-RU"/>
        </a:p>
      </dgm:t>
    </dgm:pt>
    <dgm:pt modelId="{4C177EB7-865B-4153-871C-6C5CF7DBC8C3}" type="pres">
      <dgm:prSet presAssocID="{BDDF592B-1C58-40EE-9108-0DC798BB2F08}" presName="parTransFour" presStyleCnt="0"/>
      <dgm:spPr/>
    </dgm:pt>
    <dgm:pt modelId="{20DB843D-8E62-4574-AB26-BE48E34E41C8}" type="pres">
      <dgm:prSet presAssocID="{BDDF592B-1C58-40EE-9108-0DC798BB2F08}" presName="horzFour" presStyleCnt="0"/>
      <dgm:spPr/>
    </dgm:pt>
    <dgm:pt modelId="{F36349D9-AAD1-4D05-8BCB-F865ABA18533}" type="pres">
      <dgm:prSet presAssocID="{1B20A584-E8E7-451F-84AF-E95BD5B40EA1}" presName="vertFour" presStyleCnt="0">
        <dgm:presLayoutVars>
          <dgm:chPref val="3"/>
        </dgm:presLayoutVars>
      </dgm:prSet>
      <dgm:spPr/>
    </dgm:pt>
    <dgm:pt modelId="{374E99F0-AE84-4383-93E4-780F78CE6D13}" type="pres">
      <dgm:prSet presAssocID="{1B20A584-E8E7-451F-84AF-E95BD5B40EA1}" presName="txFour" presStyleLbl="node4" presStyleIdx="17" presStyleCnt="20">
        <dgm:presLayoutVars>
          <dgm:chPref val="3"/>
        </dgm:presLayoutVars>
      </dgm:prSet>
      <dgm:spPr/>
      <dgm:t>
        <a:bodyPr/>
        <a:lstStyle/>
        <a:p>
          <a:endParaRPr lang="ru-RU"/>
        </a:p>
      </dgm:t>
    </dgm:pt>
    <dgm:pt modelId="{FE4B595F-B001-4933-98CC-F9415F4FE45A}" type="pres">
      <dgm:prSet presAssocID="{1B20A584-E8E7-451F-84AF-E95BD5B40EA1}" presName="parTransFour" presStyleCnt="0"/>
      <dgm:spPr/>
    </dgm:pt>
    <dgm:pt modelId="{19CEB4E4-DAEB-4DAC-B74F-6A90F95E40F6}" type="pres">
      <dgm:prSet presAssocID="{1B20A584-E8E7-451F-84AF-E95BD5B40EA1}" presName="horzFour" presStyleCnt="0"/>
      <dgm:spPr/>
    </dgm:pt>
    <dgm:pt modelId="{4B090C7C-91FA-46FA-862C-86DC2555E033}" type="pres">
      <dgm:prSet presAssocID="{DF86BB99-07F8-490F-B6E9-4F22F5A8A955}" presName="vertFour" presStyleCnt="0">
        <dgm:presLayoutVars>
          <dgm:chPref val="3"/>
        </dgm:presLayoutVars>
      </dgm:prSet>
      <dgm:spPr/>
    </dgm:pt>
    <dgm:pt modelId="{874CF4BC-44A5-455D-A60A-EB599B596188}" type="pres">
      <dgm:prSet presAssocID="{DF86BB99-07F8-490F-B6E9-4F22F5A8A955}" presName="txFour" presStyleLbl="node4" presStyleIdx="18" presStyleCnt="20">
        <dgm:presLayoutVars>
          <dgm:chPref val="3"/>
        </dgm:presLayoutVars>
      </dgm:prSet>
      <dgm:spPr/>
      <dgm:t>
        <a:bodyPr/>
        <a:lstStyle/>
        <a:p>
          <a:endParaRPr lang="ru-RU"/>
        </a:p>
      </dgm:t>
    </dgm:pt>
    <dgm:pt modelId="{7879E5A0-7B91-4ECE-AF79-8798634D07D0}" type="pres">
      <dgm:prSet presAssocID="{DF86BB99-07F8-490F-B6E9-4F22F5A8A955}" presName="parTransFour" presStyleCnt="0"/>
      <dgm:spPr/>
    </dgm:pt>
    <dgm:pt modelId="{97FFE9E6-CE88-44D7-A8E9-5F178F964167}" type="pres">
      <dgm:prSet presAssocID="{DF86BB99-07F8-490F-B6E9-4F22F5A8A955}" presName="horzFour" presStyleCnt="0"/>
      <dgm:spPr/>
    </dgm:pt>
    <dgm:pt modelId="{B45A538C-DC99-43D4-9C5E-FD6136650525}" type="pres">
      <dgm:prSet presAssocID="{04C3AC0E-965B-48C1-827A-5D93B22D2057}" presName="vertFour" presStyleCnt="0">
        <dgm:presLayoutVars>
          <dgm:chPref val="3"/>
        </dgm:presLayoutVars>
      </dgm:prSet>
      <dgm:spPr/>
    </dgm:pt>
    <dgm:pt modelId="{D2D81AF8-4EA8-45A6-A84D-9694EF1BCFE7}" type="pres">
      <dgm:prSet presAssocID="{04C3AC0E-965B-48C1-827A-5D93B22D2057}" presName="txFour" presStyleLbl="node4" presStyleIdx="19" presStyleCnt="20">
        <dgm:presLayoutVars>
          <dgm:chPref val="3"/>
        </dgm:presLayoutVars>
      </dgm:prSet>
      <dgm:spPr/>
      <dgm:t>
        <a:bodyPr/>
        <a:lstStyle/>
        <a:p>
          <a:endParaRPr lang="ru-RU"/>
        </a:p>
      </dgm:t>
    </dgm:pt>
    <dgm:pt modelId="{78FA1C88-01CB-45D0-B8B1-93ED28DC0515}" type="pres">
      <dgm:prSet presAssocID="{04C3AC0E-965B-48C1-827A-5D93B22D2057}" presName="horzFour" presStyleCnt="0"/>
      <dgm:spPr/>
    </dgm:pt>
  </dgm:ptLst>
  <dgm:cxnLst>
    <dgm:cxn modelId="{9C5AC73A-F180-442A-BD9D-85EB61F34170}" type="presOf" srcId="{593C7C55-813E-4059-B734-EC61CD9C5CBC}" destId="{7653A429-0E18-4BE3-A07C-F1A5A9D672E3}" srcOrd="0" destOrd="0" presId="urn:microsoft.com/office/officeart/2005/8/layout/hierarchy4"/>
    <dgm:cxn modelId="{BED1357D-2A03-4DBB-AF19-4EA3D0997E32}" srcId="{C60BD95D-8BE5-42EC-AF9D-D22E07852892}" destId="{D5544F4D-4FD2-41EE-A356-ABCAA534BCB5}" srcOrd="0" destOrd="0" parTransId="{BED13ABC-6FE3-4A0F-B363-3797DF01D994}" sibTransId="{D6C0D10C-0A55-4B4C-95CA-342CC713B4EA}"/>
    <dgm:cxn modelId="{1B826519-0701-40BE-924E-73A6A55A3FC5}" type="presOf" srcId="{9E15771F-F540-4F32-ACD6-56CFD707E80B}" destId="{35DF38A4-C109-469A-81F6-242705CF6432}" srcOrd="0" destOrd="0" presId="urn:microsoft.com/office/officeart/2005/8/layout/hierarchy4"/>
    <dgm:cxn modelId="{235F190E-A80E-4049-B9DA-48B932FFFD66}" type="presOf" srcId="{9A0A1B48-08CE-44F2-8C66-5814C06EE4CC}" destId="{41590EE3-70B4-4E0E-8D44-18EF1FD97F2E}" srcOrd="0" destOrd="0" presId="urn:microsoft.com/office/officeart/2005/8/layout/hierarchy4"/>
    <dgm:cxn modelId="{F1D9D270-AECF-4F03-87DB-1FE8BCAFEC8D}" srcId="{9A0A1B48-08CE-44F2-8C66-5814C06EE4CC}" destId="{614AF9F2-E1A1-4D10-882A-EB6B0D669FCA}" srcOrd="0" destOrd="0" parTransId="{5B0591E8-42AF-40BA-A11A-3996F9B13E48}" sibTransId="{A52C1518-95AA-4EDF-99FF-93D999EDDD4A}"/>
    <dgm:cxn modelId="{A87D5022-47CD-4FFB-9BAD-37B8F3D26BB3}" srcId="{946393D2-3BB5-4D19-BAF6-84B7339845C4}" destId="{89E09F27-5F73-400B-AE18-4421B9895F64}" srcOrd="3" destOrd="0" parTransId="{16B02458-69C3-4316-A805-FC6C92C26552}" sibTransId="{FA1CF671-CE5A-43BE-A489-E153F0F8811C}"/>
    <dgm:cxn modelId="{605000A8-E9A8-4E12-A1C8-8FA726E7C9AE}" srcId="{946393D2-3BB5-4D19-BAF6-84B7339845C4}" destId="{7711325B-E859-44FE-8B41-57F9AFDCA54B}" srcOrd="1" destOrd="0" parTransId="{2BF8A7FD-5B45-414F-8537-22861CA0057A}" sibTransId="{A670FA7C-7403-44C0-BA19-83B2BA693E61}"/>
    <dgm:cxn modelId="{FFB668E2-A807-4A79-967C-61C2BCCEBBD9}" type="presOf" srcId="{93520637-36B3-4AB9-B949-92D55141E733}" destId="{8E7E2D4A-62E6-4A23-A5DD-552A63903B64}" srcOrd="0" destOrd="0" presId="urn:microsoft.com/office/officeart/2005/8/layout/hierarchy4"/>
    <dgm:cxn modelId="{4094D18F-87A0-4320-99F6-2BC86C1BB60D}" type="presOf" srcId="{946393D2-3BB5-4D19-BAF6-84B7339845C4}" destId="{9DF12F5D-797B-4C71-93F7-7C835BFF7982}" srcOrd="0" destOrd="0" presId="urn:microsoft.com/office/officeart/2005/8/layout/hierarchy4"/>
    <dgm:cxn modelId="{F48F33E0-C1C5-4342-8DCC-7C57E3E3B48C}" srcId="{DF86BB99-07F8-490F-B6E9-4F22F5A8A955}" destId="{04C3AC0E-965B-48C1-827A-5D93B22D2057}" srcOrd="0" destOrd="0" parTransId="{0CE8D822-733A-4BA8-B539-C3F84FDFC933}" sibTransId="{1AF301AF-4DFB-4C78-9067-8B4C4FDC04D9}"/>
    <dgm:cxn modelId="{1F27EE99-A7F1-4134-AE7C-5B001FF28ECE}" type="presOf" srcId="{F6F97186-B344-4193-9FE9-6DFB5403A289}" destId="{B7B68934-E179-4D36-8AD9-7637EF3F0019}" srcOrd="0" destOrd="0" presId="urn:microsoft.com/office/officeart/2005/8/layout/hierarchy4"/>
    <dgm:cxn modelId="{06674A33-7236-4FB0-BCC4-9D81D4AB6325}" type="presOf" srcId="{9E496AFB-5861-4A0B-A059-7AF344913280}" destId="{F8905714-088D-483C-AC16-D43BF2F0BF16}" srcOrd="0" destOrd="0" presId="urn:microsoft.com/office/officeart/2005/8/layout/hierarchy4"/>
    <dgm:cxn modelId="{853CF49D-6B0D-4A96-959C-F93AE84949B0}" type="presOf" srcId="{4E5A1869-57DF-4BD2-89F2-0FF412DDC036}" destId="{BA61E3A6-0BE5-4066-9F94-BB1BFFF8EBBF}" srcOrd="0" destOrd="0" presId="urn:microsoft.com/office/officeart/2005/8/layout/hierarchy4"/>
    <dgm:cxn modelId="{8F1F720A-D988-4739-9FFF-05E5C9E9A372}" srcId="{A1BB5A2E-A45D-4F6A-B329-CD4782193917}" destId="{B34B6A16-5EF9-4B63-A5E4-12B190B34880}" srcOrd="0" destOrd="0" parTransId="{3047CE4C-FF19-4B45-8312-79C9A6EA38F8}" sibTransId="{844E05AD-2AB6-4319-9130-67827496C360}"/>
    <dgm:cxn modelId="{63EFDA8E-59D7-421C-AF6A-41FF30C1D1C1}" type="presOf" srcId="{D1936ACF-1E69-4953-BA37-9ADE2EF12E41}" destId="{59176932-D6D5-4C36-BF7A-69A1297C4BAD}" srcOrd="0" destOrd="0" presId="urn:microsoft.com/office/officeart/2005/8/layout/hierarchy4"/>
    <dgm:cxn modelId="{85E56FFB-E071-40C7-BFC1-E9508A75A379}" srcId="{946393D2-3BB5-4D19-BAF6-84B7339845C4}" destId="{5A6BA2F8-AB86-4FEA-9FCE-F9FA52A7F9A0}" srcOrd="0" destOrd="0" parTransId="{6CA8BE2D-8B63-444F-91FB-8F9AAFFFD516}" sibTransId="{C6F24F42-97B0-4B65-A4C6-FEB3AD0E1596}"/>
    <dgm:cxn modelId="{A7625AB6-5CA8-4543-AFDF-3445626B95A7}" srcId="{D5544F4D-4FD2-41EE-A356-ABCAA534BCB5}" destId="{187C542A-BCFC-4BBB-8DCA-67690BE3FD29}" srcOrd="0" destOrd="0" parTransId="{1DE6EB8F-E86E-468D-9E31-3BEF22539EFA}" sibTransId="{FA166069-510E-430D-ABBE-E1A2B09558CE}"/>
    <dgm:cxn modelId="{C28CBCF7-3139-40F7-B426-1830BB2434D9}" srcId="{5A6BA2F8-AB86-4FEA-9FCE-F9FA52A7F9A0}" destId="{F6F97186-B344-4193-9FE9-6DFB5403A289}" srcOrd="0" destOrd="0" parTransId="{F22CCE59-9B42-4DA2-949C-34E1E0586A20}" sibTransId="{01E5FF1C-8ED4-4ED1-A0DD-0AA37640AF28}"/>
    <dgm:cxn modelId="{6D4814E0-9834-4FB6-AF16-E72F90A37D7F}" type="presOf" srcId="{D5544F4D-4FD2-41EE-A356-ABCAA534BCB5}" destId="{A7AF9B85-BF68-40A8-954B-A40EDB5CAF9F}" srcOrd="0" destOrd="0" presId="urn:microsoft.com/office/officeart/2005/8/layout/hierarchy4"/>
    <dgm:cxn modelId="{563B7135-C296-437E-86BC-71C9BF75CBD3}" srcId="{D1936ACF-1E69-4953-BA37-9ADE2EF12E41}" destId="{4E5A1869-57DF-4BD2-89F2-0FF412DDC036}" srcOrd="0" destOrd="0" parTransId="{2DD1E431-BE19-4798-89F6-2A2AA8604FD1}" sibTransId="{1FD46F6E-8EE6-451E-A6B4-3FA6056BD416}"/>
    <dgm:cxn modelId="{3CFDF467-4E4D-4DF2-80ED-4FF204FE097C}" type="presOf" srcId="{44367D81-039C-4579-8E09-66CAF90F5041}" destId="{085136A3-D02F-461C-B31C-FD1D69D16759}" srcOrd="0" destOrd="0" presId="urn:microsoft.com/office/officeart/2005/8/layout/hierarchy4"/>
    <dgm:cxn modelId="{44D2D85A-6F4C-4ABC-8C2D-B28977898080}" srcId="{C9C8B06B-C833-4D4A-8595-4BF5AEB204E9}" destId="{66E38241-E965-439E-997F-74C14C213F23}" srcOrd="0" destOrd="0" parTransId="{609CD11E-CAF4-4D39-A7D8-415A69AFCAA7}" sibTransId="{4CC6C1EC-DF57-4C81-9B03-3A17304C52E6}"/>
    <dgm:cxn modelId="{0870CE8A-0074-4F42-9B5E-8F3B2A66471E}" type="presOf" srcId="{F0AF63A1-E6C3-48D7-BA15-2982A4DC912D}" destId="{8C5A4ABB-F609-4CF2-8CFC-5593BE697C3C}" srcOrd="0" destOrd="0" presId="urn:microsoft.com/office/officeart/2005/8/layout/hierarchy4"/>
    <dgm:cxn modelId="{63612CDA-BBAA-48D8-BF07-558BDAD747A0}" srcId="{CD119780-6575-4106-AE5B-2CC6B48E5482}" destId="{93520637-36B3-4AB9-B949-92D55141E733}" srcOrd="0" destOrd="0" parTransId="{15E02305-DAD8-4809-8067-42DAD00486AD}" sibTransId="{59CBCFDE-87C7-4CA0-895C-10567390C816}"/>
    <dgm:cxn modelId="{15B242EC-11A3-40F7-B2A4-A7E917E37951}" srcId="{614AF9F2-E1A1-4D10-882A-EB6B0D669FCA}" destId="{BE98D1AB-A280-4D0B-A815-73E57FD87EC3}" srcOrd="0" destOrd="0" parTransId="{CDDECA34-9841-4A92-959B-4DB892243F64}" sibTransId="{2FD537BC-8C4D-4BAF-9555-CDCB9FCAC8F1}"/>
    <dgm:cxn modelId="{7EAEC371-553E-4E9D-A4CC-83A632C1A866}" srcId="{9E496AFB-5861-4A0B-A059-7AF344913280}" destId="{25C69CC8-098D-44A3-878A-5E3FEF1E9C10}" srcOrd="0" destOrd="0" parTransId="{28799DE6-79A2-4C3E-B141-55C8FB729A4A}" sibTransId="{41B933A1-9AB0-4413-9012-F89B9C70741E}"/>
    <dgm:cxn modelId="{9D786EF0-2F4F-40F5-8C60-398E9181FD35}" srcId="{66E38241-E965-439E-997F-74C14C213F23}" destId="{D1936ACF-1E69-4953-BA37-9ADE2EF12E41}" srcOrd="0" destOrd="0" parTransId="{A530724B-D4A2-46C1-8717-7F7FB05E23A3}" sibTransId="{7319F631-09B1-48CB-BAF7-8445C5AC1618}"/>
    <dgm:cxn modelId="{288FC30F-13C5-45EF-9E4A-B3668DDDAD53}" type="presOf" srcId="{5A6BA2F8-AB86-4FEA-9FCE-F9FA52A7F9A0}" destId="{EFD09625-1EEB-463A-9D51-52F09A5E039B}" srcOrd="0" destOrd="0" presId="urn:microsoft.com/office/officeart/2005/8/layout/hierarchy4"/>
    <dgm:cxn modelId="{7C2E5991-6D03-4679-BB46-318B01A66142}" srcId="{F6F97186-B344-4193-9FE9-6DFB5403A289}" destId="{CD119780-6575-4106-AE5B-2CC6B48E5482}" srcOrd="0" destOrd="0" parTransId="{A99EC59D-97F4-424A-A28E-01E77005439E}" sibTransId="{3BBBAA4F-305C-4E5F-BBCB-DE1B8ED5978A}"/>
    <dgm:cxn modelId="{01B2705B-F03D-499E-B903-CFB613461954}" type="presOf" srcId="{1B20A584-E8E7-451F-84AF-E95BD5B40EA1}" destId="{374E99F0-AE84-4383-93E4-780F78CE6D13}" srcOrd="0" destOrd="0" presId="urn:microsoft.com/office/officeart/2005/8/layout/hierarchy4"/>
    <dgm:cxn modelId="{6BE04957-EA61-4DD1-B62B-8ECC850CF554}" type="presOf" srcId="{B34B6A16-5EF9-4B63-A5E4-12B190B34880}" destId="{C586111C-58B6-40AF-8D8A-60EE680572BA}" srcOrd="0" destOrd="0" presId="urn:microsoft.com/office/officeart/2005/8/layout/hierarchy4"/>
    <dgm:cxn modelId="{2E3A4B0A-C6F1-498B-A616-AF6C3935B080}" srcId="{4E5A1869-57DF-4BD2-89F2-0FF412DDC036}" destId="{F0AF63A1-E6C3-48D7-BA15-2982A4DC912D}" srcOrd="0" destOrd="0" parTransId="{DFC5A12C-CC91-4A63-8252-41799CA3AEAA}" sibTransId="{EA539CAD-DFF5-47A4-8411-B337C730B6B2}"/>
    <dgm:cxn modelId="{177B1604-DECB-437F-BD0A-A555EEF6E09F}" srcId="{CE075476-E9CA-4A59-A127-31223E8D37A1}" destId="{946393D2-3BB5-4D19-BAF6-84B7339845C4}" srcOrd="0" destOrd="0" parTransId="{6D4C3ED2-39E1-4137-9A50-9D8AF25F37D5}" sibTransId="{E900975D-4121-430B-8FA3-BEFE3EC45817}"/>
    <dgm:cxn modelId="{C6FEAE20-8BA5-48CC-BD38-7150DFBE6AEC}" srcId="{946393D2-3BB5-4D19-BAF6-84B7339845C4}" destId="{62031802-0EE5-47DF-BB1F-2C84A19F6746}" srcOrd="2" destOrd="0" parTransId="{43DD85C8-BF2E-4808-BFA8-3211ED494E6D}" sibTransId="{35694793-DDF3-4ECC-9AA3-AC178B8D026F}"/>
    <dgm:cxn modelId="{EFA08DB9-2A00-43D3-B718-DCFAD41C9E5B}" srcId="{7711325B-E859-44FE-8B41-57F9AFDCA54B}" destId="{A1BB5A2E-A45D-4F6A-B329-CD4782193917}" srcOrd="0" destOrd="0" parTransId="{64F31578-307B-4AF8-9DDD-FA0365BF46F7}" sibTransId="{EE696C4B-FDDD-492E-99F0-85F84DCD2C36}"/>
    <dgm:cxn modelId="{D0FADE0F-F15B-45EB-BE1E-1190009A8ABD}" srcId="{89E09F27-5F73-400B-AE18-4421B9895F64}" destId="{C60BD95D-8BE5-42EC-AF9D-D22E07852892}" srcOrd="0" destOrd="0" parTransId="{8DBEE901-4D78-4181-A6DB-04DBE5AFC449}" sibTransId="{571AFEDE-AA12-4634-A6F3-33BC4E236E19}"/>
    <dgm:cxn modelId="{1651D6CF-121D-459C-A9AE-94B5671763BB}" type="presOf" srcId="{CD119780-6575-4106-AE5B-2CC6B48E5482}" destId="{14BABD28-5047-47A3-A701-B7AFBBE28819}" srcOrd="0" destOrd="0" presId="urn:microsoft.com/office/officeart/2005/8/layout/hierarchy4"/>
    <dgm:cxn modelId="{B7EC6DDD-6433-44EC-9FD5-BD8BA88E6613}" srcId="{B34B6A16-5EF9-4B63-A5E4-12B190B34880}" destId="{9A0A1B48-08CE-44F2-8C66-5814C06EE4CC}" srcOrd="0" destOrd="0" parTransId="{29FE6CB6-1907-439D-BB9A-57865C4A7A77}" sibTransId="{26501B87-1556-4F1B-A703-D81F2BA2DB5B}"/>
    <dgm:cxn modelId="{094EF4FE-A101-4892-9557-50E41BF69F16}" type="presOf" srcId="{7711325B-E859-44FE-8B41-57F9AFDCA54B}" destId="{576C6983-4618-426C-8177-DEA9FE3AC4EB}" srcOrd="0" destOrd="0" presId="urn:microsoft.com/office/officeart/2005/8/layout/hierarchy4"/>
    <dgm:cxn modelId="{F6581DE2-0884-447A-9FF5-258DD6CF6CC0}" type="presOf" srcId="{BDDF592B-1C58-40EE-9108-0DC798BB2F08}" destId="{4CD2A706-78CC-47E3-A8F8-D778F944372A}" srcOrd="0" destOrd="0" presId="urn:microsoft.com/office/officeart/2005/8/layout/hierarchy4"/>
    <dgm:cxn modelId="{DF667443-0DAC-4B0C-935A-F0465B69CBFB}" srcId="{BDDF592B-1C58-40EE-9108-0DC798BB2F08}" destId="{1B20A584-E8E7-451F-84AF-E95BD5B40EA1}" srcOrd="0" destOrd="0" parTransId="{7E48482B-E88A-45F7-BC59-A70F71B3034D}" sibTransId="{1F3B44A3-41F0-4FE2-8FE9-2EEC4DC3DA9C}"/>
    <dgm:cxn modelId="{4D70A64B-9D70-402F-8232-FD0308EB5E64}" type="presOf" srcId="{04C3AC0E-965B-48C1-827A-5D93B22D2057}" destId="{D2D81AF8-4EA8-45A6-A84D-9694EF1BCFE7}" srcOrd="0" destOrd="0" presId="urn:microsoft.com/office/officeart/2005/8/layout/hierarchy4"/>
    <dgm:cxn modelId="{C64DE2DD-E44A-4841-84FE-9979EE474447}" type="presOf" srcId="{9C715FE5-31CA-4541-A958-D2C730C134E0}" destId="{2BC9EB28-F68D-4321-836D-A642C2C0DAB1}" srcOrd="0" destOrd="0" presId="urn:microsoft.com/office/officeart/2005/8/layout/hierarchy4"/>
    <dgm:cxn modelId="{33FB660A-33B9-4B56-87A0-745E6A58758B}" type="presOf" srcId="{A1BB5A2E-A45D-4F6A-B329-CD4782193917}" destId="{672DFC88-43F4-433B-9B7F-D5CE282279E3}" srcOrd="0" destOrd="0" presId="urn:microsoft.com/office/officeart/2005/8/layout/hierarchy4"/>
    <dgm:cxn modelId="{3309F21D-4431-4903-BB3C-90427A73504C}" srcId="{44367D81-039C-4579-8E09-66CAF90F5041}" destId="{9C715FE5-31CA-4541-A958-D2C730C134E0}" srcOrd="0" destOrd="0" parTransId="{536A8C1B-37CE-4FCD-A098-830552423D53}" sibTransId="{B132F376-D606-4DE2-9BBB-04499697516A}"/>
    <dgm:cxn modelId="{08064794-7D33-4B3D-98EC-4C2F3CAB8822}" srcId="{187C542A-BCFC-4BBB-8DCA-67690BE3FD29}" destId="{593C7C55-813E-4059-B734-EC61CD9C5CBC}" srcOrd="0" destOrd="0" parTransId="{17E9BED5-376D-4206-BC0B-A2BF002C0A67}" sibTransId="{0D884A66-EF39-4789-A63B-3A3CBEB15D6A}"/>
    <dgm:cxn modelId="{D34F9C93-54AD-4CD6-A2F8-425810C36F6A}" type="presOf" srcId="{25C69CC8-098D-44A3-878A-5E3FEF1E9C10}" destId="{24CEF574-2765-4D7C-A195-C900E925FBE6}" srcOrd="0" destOrd="0" presId="urn:microsoft.com/office/officeart/2005/8/layout/hierarchy4"/>
    <dgm:cxn modelId="{9A5E90C4-6511-4923-BB87-9C452263074C}" srcId="{593C7C55-813E-4059-B734-EC61CD9C5CBC}" destId="{9E15771F-F540-4F32-ACD6-56CFD707E80B}" srcOrd="0" destOrd="0" parTransId="{E70BBB04-FC5B-4B12-959F-7F02FDB52BBE}" sibTransId="{EC763716-B14D-403A-A4A7-216861E00C47}"/>
    <dgm:cxn modelId="{7E356BBD-92E9-454A-BE65-F0BECBD12113}" type="presOf" srcId="{BE98D1AB-A280-4D0B-A815-73E57FD87EC3}" destId="{89DC61A6-3199-4C88-A8D1-98ADCFDD3274}" srcOrd="0" destOrd="0" presId="urn:microsoft.com/office/officeart/2005/8/layout/hierarchy4"/>
    <dgm:cxn modelId="{D7F9E7B2-B002-4DD0-A87C-C4D12CCBDE6F}" type="presOf" srcId="{62031802-0EE5-47DF-BB1F-2C84A19F6746}" destId="{A25BE625-018B-46BA-BE7F-ED875B975F26}" srcOrd="0" destOrd="0" presId="urn:microsoft.com/office/officeart/2005/8/layout/hierarchy4"/>
    <dgm:cxn modelId="{32DC8DC9-E7D1-4825-845E-6E6D81C2F566}" type="presOf" srcId="{89E09F27-5F73-400B-AE18-4421B9895F64}" destId="{9E5D5161-23D7-41B4-A187-BE6D7C6483D0}" srcOrd="0" destOrd="0" presId="urn:microsoft.com/office/officeart/2005/8/layout/hierarchy4"/>
    <dgm:cxn modelId="{6097BCC7-A1B5-404F-B699-13105664B528}" srcId="{62031802-0EE5-47DF-BB1F-2C84A19F6746}" destId="{C9C8B06B-C833-4D4A-8595-4BF5AEB204E9}" srcOrd="0" destOrd="0" parTransId="{14028F24-BEA5-47F9-87C0-7BDFCA43F3CF}" sibTransId="{42D8C6A1-5C03-413A-99EF-223F18F536EB}"/>
    <dgm:cxn modelId="{01CB7E8B-8694-458D-87BC-8AA76CEA679F}" type="presOf" srcId="{CE075476-E9CA-4A59-A127-31223E8D37A1}" destId="{25DDEEC2-9BA5-4367-BB24-33CAA47BBC09}" srcOrd="0" destOrd="0" presId="urn:microsoft.com/office/officeart/2005/8/layout/hierarchy4"/>
    <dgm:cxn modelId="{560FADBD-8335-4599-89E6-CBA8256826FC}" type="presOf" srcId="{66E38241-E965-439E-997F-74C14C213F23}" destId="{02D78884-08A2-47FD-874A-FD0B1E1D6A24}" srcOrd="0" destOrd="0" presId="urn:microsoft.com/office/officeart/2005/8/layout/hierarchy4"/>
    <dgm:cxn modelId="{23044D7B-7184-4077-9554-9305FEDD03E9}" srcId="{946393D2-3BB5-4D19-BAF6-84B7339845C4}" destId="{9E496AFB-5861-4A0B-A059-7AF344913280}" srcOrd="4" destOrd="0" parTransId="{6435703E-03C2-4EC2-8B8A-0AC2F1B8426B}" sibTransId="{7097F666-B696-4074-BF8E-24ADA840ED3B}"/>
    <dgm:cxn modelId="{98ABFB64-F3E3-4212-9887-7A99F97CFAD6}" type="presOf" srcId="{187C542A-BCFC-4BBB-8DCA-67690BE3FD29}" destId="{EFF40216-5B58-45C6-B485-1C9C4561DF2F}" srcOrd="0" destOrd="0" presId="urn:microsoft.com/office/officeart/2005/8/layout/hierarchy4"/>
    <dgm:cxn modelId="{D5D00CBF-D0E8-447C-895A-895BE899ADE9}" type="presOf" srcId="{DF86BB99-07F8-490F-B6E9-4F22F5A8A955}" destId="{874CF4BC-44A5-455D-A60A-EB599B596188}" srcOrd="0" destOrd="0" presId="urn:microsoft.com/office/officeart/2005/8/layout/hierarchy4"/>
    <dgm:cxn modelId="{0DC76281-AE6D-4D6E-81A2-1B2B3B2AF0AA}" srcId="{93520637-36B3-4AB9-B949-92D55141E733}" destId="{44367D81-039C-4579-8E09-66CAF90F5041}" srcOrd="0" destOrd="0" parTransId="{67B6E404-88D1-4D88-A32E-7761881B20C7}" sibTransId="{F7E1C861-8795-4EA1-A76A-EE2CB6232346}"/>
    <dgm:cxn modelId="{9FBC85CA-44BD-48C4-B521-2A6C79EFFFC8}" type="presOf" srcId="{C60BD95D-8BE5-42EC-AF9D-D22E07852892}" destId="{2965B01E-C0DE-4302-ADA0-732BD580C7B1}" srcOrd="0" destOrd="0" presId="urn:microsoft.com/office/officeart/2005/8/layout/hierarchy4"/>
    <dgm:cxn modelId="{771CCA27-D245-4523-A1AB-3CDD1C270166}" type="presOf" srcId="{C9C8B06B-C833-4D4A-8595-4BF5AEB204E9}" destId="{CB2AF246-A0C3-4F64-A578-D38165C39147}" srcOrd="0" destOrd="0" presId="urn:microsoft.com/office/officeart/2005/8/layout/hierarchy4"/>
    <dgm:cxn modelId="{D7BE2401-B9A1-4AE2-9AF0-4BDD20EEAC63}" type="presOf" srcId="{614AF9F2-E1A1-4D10-882A-EB6B0D669FCA}" destId="{6CE5FDB4-BFBB-4259-A330-B441199BCE24}" srcOrd="0" destOrd="0" presId="urn:microsoft.com/office/officeart/2005/8/layout/hierarchy4"/>
    <dgm:cxn modelId="{BCC1FE31-0246-43DC-9367-3E68D1580877}" srcId="{25C69CC8-098D-44A3-878A-5E3FEF1E9C10}" destId="{BDDF592B-1C58-40EE-9108-0DC798BB2F08}" srcOrd="0" destOrd="0" parTransId="{B756F4C0-E80B-4D51-98DD-9ED456BC9850}" sibTransId="{A8539F8F-5449-4F69-9D5B-CD73E9384FB2}"/>
    <dgm:cxn modelId="{E90B9AD5-6B9D-460A-B8D4-0169929EE8C4}" srcId="{1B20A584-E8E7-451F-84AF-E95BD5B40EA1}" destId="{DF86BB99-07F8-490F-B6E9-4F22F5A8A955}" srcOrd="0" destOrd="0" parTransId="{C985FE44-C5E5-4D58-805E-13170B646D27}" sibTransId="{38C2B751-10AB-424B-8533-370958D28C0F}"/>
    <dgm:cxn modelId="{7BB30F03-BAE4-4469-9C3C-FE24CBE85DE2}" type="presParOf" srcId="{25DDEEC2-9BA5-4367-BB24-33CAA47BBC09}" destId="{87933F1B-038B-4A5D-83E8-61DBF60EC4B3}" srcOrd="0" destOrd="0" presId="urn:microsoft.com/office/officeart/2005/8/layout/hierarchy4"/>
    <dgm:cxn modelId="{4EFCEDA4-D891-4E24-B110-CA09EE7D3616}" type="presParOf" srcId="{87933F1B-038B-4A5D-83E8-61DBF60EC4B3}" destId="{9DF12F5D-797B-4C71-93F7-7C835BFF7982}" srcOrd="0" destOrd="0" presId="urn:microsoft.com/office/officeart/2005/8/layout/hierarchy4"/>
    <dgm:cxn modelId="{4D02C22D-2A60-4707-859E-A664FA14E781}" type="presParOf" srcId="{87933F1B-038B-4A5D-83E8-61DBF60EC4B3}" destId="{BB51C614-670C-40C7-BCBD-B3150FB090FB}" srcOrd="1" destOrd="0" presId="urn:microsoft.com/office/officeart/2005/8/layout/hierarchy4"/>
    <dgm:cxn modelId="{23AB1C2D-445D-4720-8AA6-189D35EEE344}" type="presParOf" srcId="{87933F1B-038B-4A5D-83E8-61DBF60EC4B3}" destId="{B74154C5-AFFE-498C-8E4C-911D7456AC97}" srcOrd="2" destOrd="0" presId="urn:microsoft.com/office/officeart/2005/8/layout/hierarchy4"/>
    <dgm:cxn modelId="{B36F8BAE-F05D-4D12-AAFA-1F6776885A99}" type="presParOf" srcId="{B74154C5-AFFE-498C-8E4C-911D7456AC97}" destId="{AA6E5317-C9D5-49D6-9218-04A9A8CDF9E8}" srcOrd="0" destOrd="0" presId="urn:microsoft.com/office/officeart/2005/8/layout/hierarchy4"/>
    <dgm:cxn modelId="{8D1B9E4F-DC20-43A9-97C6-6A1D10B35400}" type="presParOf" srcId="{AA6E5317-C9D5-49D6-9218-04A9A8CDF9E8}" destId="{EFD09625-1EEB-463A-9D51-52F09A5E039B}" srcOrd="0" destOrd="0" presId="urn:microsoft.com/office/officeart/2005/8/layout/hierarchy4"/>
    <dgm:cxn modelId="{2D7A497C-3D83-405E-88BC-8BBA1423B427}" type="presParOf" srcId="{AA6E5317-C9D5-49D6-9218-04A9A8CDF9E8}" destId="{D65A41FF-7035-4133-9240-517AEBC67369}" srcOrd="1" destOrd="0" presId="urn:microsoft.com/office/officeart/2005/8/layout/hierarchy4"/>
    <dgm:cxn modelId="{EBE95BC1-B8C0-4B78-A3CF-5F6927BEE7BB}" type="presParOf" srcId="{AA6E5317-C9D5-49D6-9218-04A9A8CDF9E8}" destId="{ED986375-36F5-4143-A5F0-85653599471E}" srcOrd="2" destOrd="0" presId="urn:microsoft.com/office/officeart/2005/8/layout/hierarchy4"/>
    <dgm:cxn modelId="{21B9C6A2-2834-40DD-9C8D-8A83E55A6A06}" type="presParOf" srcId="{ED986375-36F5-4143-A5F0-85653599471E}" destId="{72DE6149-9A73-4029-9C01-1DA1EF77D264}" srcOrd="0" destOrd="0" presId="urn:microsoft.com/office/officeart/2005/8/layout/hierarchy4"/>
    <dgm:cxn modelId="{67F2A356-4A85-4D9E-83F0-C0779B322E52}" type="presParOf" srcId="{72DE6149-9A73-4029-9C01-1DA1EF77D264}" destId="{B7B68934-E179-4D36-8AD9-7637EF3F0019}" srcOrd="0" destOrd="0" presId="urn:microsoft.com/office/officeart/2005/8/layout/hierarchy4"/>
    <dgm:cxn modelId="{052977E2-BBF1-4D08-9B23-DDB682A65FFF}" type="presParOf" srcId="{72DE6149-9A73-4029-9C01-1DA1EF77D264}" destId="{7E986455-5145-43D1-AB19-A5C822796874}" srcOrd="1" destOrd="0" presId="urn:microsoft.com/office/officeart/2005/8/layout/hierarchy4"/>
    <dgm:cxn modelId="{A4A901DE-2E8F-4829-A2F7-C6FEB3DB33D4}" type="presParOf" srcId="{72DE6149-9A73-4029-9C01-1DA1EF77D264}" destId="{E4CD0B37-6C75-4A8F-946C-21E075E1E2CF}" srcOrd="2" destOrd="0" presId="urn:microsoft.com/office/officeart/2005/8/layout/hierarchy4"/>
    <dgm:cxn modelId="{26468E9A-0AC4-43D2-9AD8-C0AD6F2C2975}" type="presParOf" srcId="{E4CD0B37-6C75-4A8F-946C-21E075E1E2CF}" destId="{0149EBE6-AA59-4F78-AF18-137F8047AB47}" srcOrd="0" destOrd="0" presId="urn:microsoft.com/office/officeart/2005/8/layout/hierarchy4"/>
    <dgm:cxn modelId="{E3B09DEF-81D2-44C9-BED6-1166D7E84376}" type="presParOf" srcId="{0149EBE6-AA59-4F78-AF18-137F8047AB47}" destId="{14BABD28-5047-47A3-A701-B7AFBBE28819}" srcOrd="0" destOrd="0" presId="urn:microsoft.com/office/officeart/2005/8/layout/hierarchy4"/>
    <dgm:cxn modelId="{4C2FF3C8-1C66-41D8-929A-1F419451A5CF}" type="presParOf" srcId="{0149EBE6-AA59-4F78-AF18-137F8047AB47}" destId="{3F489D25-51FA-4C91-9DDF-6BA1DB51256D}" srcOrd="1" destOrd="0" presId="urn:microsoft.com/office/officeart/2005/8/layout/hierarchy4"/>
    <dgm:cxn modelId="{BD7B9EBF-2ED8-4FEB-9588-09F57BB4D8CC}" type="presParOf" srcId="{0149EBE6-AA59-4F78-AF18-137F8047AB47}" destId="{D0D594F6-8533-4A50-8AE7-20755C3BFFA9}" srcOrd="2" destOrd="0" presId="urn:microsoft.com/office/officeart/2005/8/layout/hierarchy4"/>
    <dgm:cxn modelId="{9774E91F-D119-4F37-A1D6-00FFCE718873}" type="presParOf" srcId="{D0D594F6-8533-4A50-8AE7-20755C3BFFA9}" destId="{25C7D557-F0AE-4C4E-8B80-BC2468777DC6}" srcOrd="0" destOrd="0" presId="urn:microsoft.com/office/officeart/2005/8/layout/hierarchy4"/>
    <dgm:cxn modelId="{83C4EC53-C56F-4320-8DFA-5DEBD78C492F}" type="presParOf" srcId="{25C7D557-F0AE-4C4E-8B80-BC2468777DC6}" destId="{8E7E2D4A-62E6-4A23-A5DD-552A63903B64}" srcOrd="0" destOrd="0" presId="urn:microsoft.com/office/officeart/2005/8/layout/hierarchy4"/>
    <dgm:cxn modelId="{C1EAA0F3-F451-4A26-832C-CA4766B373C3}" type="presParOf" srcId="{25C7D557-F0AE-4C4E-8B80-BC2468777DC6}" destId="{9B983630-5D09-45D7-92AD-109BAA43CF48}" srcOrd="1" destOrd="0" presId="urn:microsoft.com/office/officeart/2005/8/layout/hierarchy4"/>
    <dgm:cxn modelId="{B11AEBDF-A980-4B78-82D8-8AACEC5DC1FD}" type="presParOf" srcId="{25C7D557-F0AE-4C4E-8B80-BC2468777DC6}" destId="{B338BAF6-59FE-4215-B697-18ED9B1E550D}" srcOrd="2" destOrd="0" presId="urn:microsoft.com/office/officeart/2005/8/layout/hierarchy4"/>
    <dgm:cxn modelId="{4542677A-3290-4F1D-814F-C41FA0A5DEFF}" type="presParOf" srcId="{B338BAF6-59FE-4215-B697-18ED9B1E550D}" destId="{C2D8D153-FBF9-44C5-B447-F4BF501D8FA1}" srcOrd="0" destOrd="0" presId="urn:microsoft.com/office/officeart/2005/8/layout/hierarchy4"/>
    <dgm:cxn modelId="{B018BEC0-4ACA-490B-B4AF-4122080E4560}" type="presParOf" srcId="{C2D8D153-FBF9-44C5-B447-F4BF501D8FA1}" destId="{085136A3-D02F-461C-B31C-FD1D69D16759}" srcOrd="0" destOrd="0" presId="urn:microsoft.com/office/officeart/2005/8/layout/hierarchy4"/>
    <dgm:cxn modelId="{E0C4A85D-A78E-46ED-914E-FF423DA67497}" type="presParOf" srcId="{C2D8D153-FBF9-44C5-B447-F4BF501D8FA1}" destId="{DCA6CF81-D743-4AD3-A3A1-3DF9D9BFBC77}" srcOrd="1" destOrd="0" presId="urn:microsoft.com/office/officeart/2005/8/layout/hierarchy4"/>
    <dgm:cxn modelId="{B47F1E69-D6A9-4923-8D35-9596B2D7B30C}" type="presParOf" srcId="{C2D8D153-FBF9-44C5-B447-F4BF501D8FA1}" destId="{8A9FECDA-0971-4926-9F35-6C36E65B14A9}" srcOrd="2" destOrd="0" presId="urn:microsoft.com/office/officeart/2005/8/layout/hierarchy4"/>
    <dgm:cxn modelId="{2643A02C-966A-49BD-8908-EC73871DA1D1}" type="presParOf" srcId="{8A9FECDA-0971-4926-9F35-6C36E65B14A9}" destId="{4A1D7939-C139-4889-AA8A-C0FC12630CEE}" srcOrd="0" destOrd="0" presId="urn:microsoft.com/office/officeart/2005/8/layout/hierarchy4"/>
    <dgm:cxn modelId="{94564974-C385-42C4-AE65-2FA5C4D4E4D9}" type="presParOf" srcId="{4A1D7939-C139-4889-AA8A-C0FC12630CEE}" destId="{2BC9EB28-F68D-4321-836D-A642C2C0DAB1}" srcOrd="0" destOrd="0" presId="urn:microsoft.com/office/officeart/2005/8/layout/hierarchy4"/>
    <dgm:cxn modelId="{26D08743-11F1-4825-991B-9A236254808A}" type="presParOf" srcId="{4A1D7939-C139-4889-AA8A-C0FC12630CEE}" destId="{7F93EC46-9C8D-4119-8F52-CCFA2BE3D856}" srcOrd="1" destOrd="0" presId="urn:microsoft.com/office/officeart/2005/8/layout/hierarchy4"/>
    <dgm:cxn modelId="{775239FA-471B-48BE-8512-01EE7C9578DA}" type="presParOf" srcId="{B74154C5-AFFE-498C-8E4C-911D7456AC97}" destId="{694C6A3E-E1B4-4940-ABED-A0BE47161CCE}" srcOrd="1" destOrd="0" presId="urn:microsoft.com/office/officeart/2005/8/layout/hierarchy4"/>
    <dgm:cxn modelId="{4D7BFD96-404C-4CD2-9490-5B479F90550C}" type="presParOf" srcId="{B74154C5-AFFE-498C-8E4C-911D7456AC97}" destId="{22BDFE06-8D1B-4C76-8FF0-2DABD4B35522}" srcOrd="2" destOrd="0" presId="urn:microsoft.com/office/officeart/2005/8/layout/hierarchy4"/>
    <dgm:cxn modelId="{2BF3CD88-5889-4A52-BF54-4CF43C8718E8}" type="presParOf" srcId="{22BDFE06-8D1B-4C76-8FF0-2DABD4B35522}" destId="{576C6983-4618-426C-8177-DEA9FE3AC4EB}" srcOrd="0" destOrd="0" presId="urn:microsoft.com/office/officeart/2005/8/layout/hierarchy4"/>
    <dgm:cxn modelId="{0727A61A-7843-4BBC-87B1-E58B753017F5}" type="presParOf" srcId="{22BDFE06-8D1B-4C76-8FF0-2DABD4B35522}" destId="{498D5BED-6816-45E0-A418-8DCFF49902AF}" srcOrd="1" destOrd="0" presId="urn:microsoft.com/office/officeart/2005/8/layout/hierarchy4"/>
    <dgm:cxn modelId="{560A92EB-A201-4BCF-8F7E-BBD0A03E742F}" type="presParOf" srcId="{22BDFE06-8D1B-4C76-8FF0-2DABD4B35522}" destId="{508A389B-C0F5-43D4-BD46-7C9F058EB2F7}" srcOrd="2" destOrd="0" presId="urn:microsoft.com/office/officeart/2005/8/layout/hierarchy4"/>
    <dgm:cxn modelId="{81C6DDD4-78C3-45A9-96C9-1BB47C8209DC}" type="presParOf" srcId="{508A389B-C0F5-43D4-BD46-7C9F058EB2F7}" destId="{2E9427EC-521F-45BD-95BD-C2EA62236516}" srcOrd="0" destOrd="0" presId="urn:microsoft.com/office/officeart/2005/8/layout/hierarchy4"/>
    <dgm:cxn modelId="{968822D4-0072-4378-9425-E87D58875EED}" type="presParOf" srcId="{2E9427EC-521F-45BD-95BD-C2EA62236516}" destId="{672DFC88-43F4-433B-9B7F-D5CE282279E3}" srcOrd="0" destOrd="0" presId="urn:microsoft.com/office/officeart/2005/8/layout/hierarchy4"/>
    <dgm:cxn modelId="{00C11408-9AE4-4D26-925C-F8173FADF66D}" type="presParOf" srcId="{2E9427EC-521F-45BD-95BD-C2EA62236516}" destId="{BCC873B0-A9FE-4F45-AD2E-ED28CA5DFD9A}" srcOrd="1" destOrd="0" presId="urn:microsoft.com/office/officeart/2005/8/layout/hierarchy4"/>
    <dgm:cxn modelId="{F38F0175-0F22-4522-BBFC-2BA07A5EA6B2}" type="presParOf" srcId="{2E9427EC-521F-45BD-95BD-C2EA62236516}" destId="{68FB6F70-C047-4E46-9E82-A09946504644}" srcOrd="2" destOrd="0" presId="urn:microsoft.com/office/officeart/2005/8/layout/hierarchy4"/>
    <dgm:cxn modelId="{E0F322A8-7565-411C-A4DF-42549CFEA6ED}" type="presParOf" srcId="{68FB6F70-C047-4E46-9E82-A09946504644}" destId="{FF422C5A-2F9A-4C9D-854E-BFC785439DEC}" srcOrd="0" destOrd="0" presId="urn:microsoft.com/office/officeart/2005/8/layout/hierarchy4"/>
    <dgm:cxn modelId="{B4205514-6D01-4DE9-9AED-6491F010C67D}" type="presParOf" srcId="{FF422C5A-2F9A-4C9D-854E-BFC785439DEC}" destId="{C586111C-58B6-40AF-8D8A-60EE680572BA}" srcOrd="0" destOrd="0" presId="urn:microsoft.com/office/officeart/2005/8/layout/hierarchy4"/>
    <dgm:cxn modelId="{9260E3A5-514B-406E-8C14-EA980749386B}" type="presParOf" srcId="{FF422C5A-2F9A-4C9D-854E-BFC785439DEC}" destId="{A0E0AB26-1DEA-4D08-AD62-8A7E0816A59C}" srcOrd="1" destOrd="0" presId="urn:microsoft.com/office/officeart/2005/8/layout/hierarchy4"/>
    <dgm:cxn modelId="{6DCD8E72-A664-4EF2-93C4-AB04636D0F6E}" type="presParOf" srcId="{FF422C5A-2F9A-4C9D-854E-BFC785439DEC}" destId="{FFF447F9-BACE-4B19-B5DF-5D71FE61C4DC}" srcOrd="2" destOrd="0" presId="urn:microsoft.com/office/officeart/2005/8/layout/hierarchy4"/>
    <dgm:cxn modelId="{846A4622-F4CE-4F98-9704-96307A5B9E44}" type="presParOf" srcId="{FFF447F9-BACE-4B19-B5DF-5D71FE61C4DC}" destId="{5106FDE3-AC3E-4615-8C4F-829EABC2C26C}" srcOrd="0" destOrd="0" presId="urn:microsoft.com/office/officeart/2005/8/layout/hierarchy4"/>
    <dgm:cxn modelId="{378A5D6B-EBA3-49B0-9A3A-228BC07884F9}" type="presParOf" srcId="{5106FDE3-AC3E-4615-8C4F-829EABC2C26C}" destId="{41590EE3-70B4-4E0E-8D44-18EF1FD97F2E}" srcOrd="0" destOrd="0" presId="urn:microsoft.com/office/officeart/2005/8/layout/hierarchy4"/>
    <dgm:cxn modelId="{A8B86E21-9E2E-45C8-ACDC-0989D931E7EB}" type="presParOf" srcId="{5106FDE3-AC3E-4615-8C4F-829EABC2C26C}" destId="{58DAA9F4-0E18-4F78-BD4F-92D296477D35}" srcOrd="1" destOrd="0" presId="urn:microsoft.com/office/officeart/2005/8/layout/hierarchy4"/>
    <dgm:cxn modelId="{313DE40B-D3E2-47A4-B22D-4D5761202246}" type="presParOf" srcId="{5106FDE3-AC3E-4615-8C4F-829EABC2C26C}" destId="{D1A4E4BA-FB74-44DD-88E4-672303AAC4FA}" srcOrd="2" destOrd="0" presId="urn:microsoft.com/office/officeart/2005/8/layout/hierarchy4"/>
    <dgm:cxn modelId="{92F596D7-FB2E-4951-8BD3-CC0B26DC852A}" type="presParOf" srcId="{D1A4E4BA-FB74-44DD-88E4-672303AAC4FA}" destId="{E5B57F09-2B59-4711-A8C9-974EF4149D9A}" srcOrd="0" destOrd="0" presId="urn:microsoft.com/office/officeart/2005/8/layout/hierarchy4"/>
    <dgm:cxn modelId="{477CEAC4-2842-4CFE-A669-C5D5A38FDCE2}" type="presParOf" srcId="{E5B57F09-2B59-4711-A8C9-974EF4149D9A}" destId="{6CE5FDB4-BFBB-4259-A330-B441199BCE24}" srcOrd="0" destOrd="0" presId="urn:microsoft.com/office/officeart/2005/8/layout/hierarchy4"/>
    <dgm:cxn modelId="{697C58D4-403D-40AA-BA39-83F141C51739}" type="presParOf" srcId="{E5B57F09-2B59-4711-A8C9-974EF4149D9A}" destId="{333F826B-C233-4B5F-A398-764D3F47A1BA}" srcOrd="1" destOrd="0" presId="urn:microsoft.com/office/officeart/2005/8/layout/hierarchy4"/>
    <dgm:cxn modelId="{08B179B7-9680-4D59-9BA7-7D641129C988}" type="presParOf" srcId="{E5B57F09-2B59-4711-A8C9-974EF4149D9A}" destId="{E607D5B5-B0CE-46E0-84C5-F456BAF04EE4}" srcOrd="2" destOrd="0" presId="urn:microsoft.com/office/officeart/2005/8/layout/hierarchy4"/>
    <dgm:cxn modelId="{78A827B7-FA3C-428C-9692-E0FE9B6432D6}" type="presParOf" srcId="{E607D5B5-B0CE-46E0-84C5-F456BAF04EE4}" destId="{F267116D-D0B1-4457-ABA0-2D94424C53E8}" srcOrd="0" destOrd="0" presId="urn:microsoft.com/office/officeart/2005/8/layout/hierarchy4"/>
    <dgm:cxn modelId="{626849AA-C10A-4C72-BE73-2B8CD9CEC538}" type="presParOf" srcId="{F267116D-D0B1-4457-ABA0-2D94424C53E8}" destId="{89DC61A6-3199-4C88-A8D1-98ADCFDD3274}" srcOrd="0" destOrd="0" presId="urn:microsoft.com/office/officeart/2005/8/layout/hierarchy4"/>
    <dgm:cxn modelId="{9EEE716B-E64A-4BAA-80DE-63CC1DC31296}" type="presParOf" srcId="{F267116D-D0B1-4457-ABA0-2D94424C53E8}" destId="{C7E808E6-5BB0-42AD-9568-7FA84FFA1273}" srcOrd="1" destOrd="0" presId="urn:microsoft.com/office/officeart/2005/8/layout/hierarchy4"/>
    <dgm:cxn modelId="{987F11CA-9BC8-4806-8ED2-89580DD4A046}" type="presParOf" srcId="{B74154C5-AFFE-498C-8E4C-911D7456AC97}" destId="{8A94FD29-AE36-4272-B8B7-FF847200D7A2}" srcOrd="3" destOrd="0" presId="urn:microsoft.com/office/officeart/2005/8/layout/hierarchy4"/>
    <dgm:cxn modelId="{1BD0F0AE-4A76-469D-9FCC-42C939A05B11}" type="presParOf" srcId="{B74154C5-AFFE-498C-8E4C-911D7456AC97}" destId="{AF93020A-9780-4776-85B8-7147747F36CC}" srcOrd="4" destOrd="0" presId="urn:microsoft.com/office/officeart/2005/8/layout/hierarchy4"/>
    <dgm:cxn modelId="{3DD949AC-690E-4FC6-B01B-0D19187A69AA}" type="presParOf" srcId="{AF93020A-9780-4776-85B8-7147747F36CC}" destId="{A25BE625-018B-46BA-BE7F-ED875B975F26}" srcOrd="0" destOrd="0" presId="urn:microsoft.com/office/officeart/2005/8/layout/hierarchy4"/>
    <dgm:cxn modelId="{820E3A29-C8DD-4372-BC14-B30E7DF48587}" type="presParOf" srcId="{AF93020A-9780-4776-85B8-7147747F36CC}" destId="{1A223B6C-87F7-4855-A691-FD4F8FB278AD}" srcOrd="1" destOrd="0" presId="urn:microsoft.com/office/officeart/2005/8/layout/hierarchy4"/>
    <dgm:cxn modelId="{CF8FE182-EFFC-431C-95E2-D5CBBAB5300C}" type="presParOf" srcId="{AF93020A-9780-4776-85B8-7147747F36CC}" destId="{DACF82F6-95A6-4B59-9D37-F46699815612}" srcOrd="2" destOrd="0" presId="urn:microsoft.com/office/officeart/2005/8/layout/hierarchy4"/>
    <dgm:cxn modelId="{EF4004DD-C8BF-4400-9C0E-24DB434C433C}" type="presParOf" srcId="{DACF82F6-95A6-4B59-9D37-F46699815612}" destId="{72E6673E-523D-4E62-80E5-5062FE589301}" srcOrd="0" destOrd="0" presId="urn:microsoft.com/office/officeart/2005/8/layout/hierarchy4"/>
    <dgm:cxn modelId="{3C7FBDA6-5F33-4F71-BB6B-C9627BA3EBCF}" type="presParOf" srcId="{72E6673E-523D-4E62-80E5-5062FE589301}" destId="{CB2AF246-A0C3-4F64-A578-D38165C39147}" srcOrd="0" destOrd="0" presId="urn:microsoft.com/office/officeart/2005/8/layout/hierarchy4"/>
    <dgm:cxn modelId="{6CC178CF-3B89-46BC-AFEB-31C04D359E1B}" type="presParOf" srcId="{72E6673E-523D-4E62-80E5-5062FE589301}" destId="{819FC9E5-E3D6-4C1A-9A2E-5E9E87CE7A56}" srcOrd="1" destOrd="0" presId="urn:microsoft.com/office/officeart/2005/8/layout/hierarchy4"/>
    <dgm:cxn modelId="{BF2F9680-B168-45D6-817C-E42272EA44F6}" type="presParOf" srcId="{72E6673E-523D-4E62-80E5-5062FE589301}" destId="{F0336813-9E34-44C5-93FA-F6459A965D24}" srcOrd="2" destOrd="0" presId="urn:microsoft.com/office/officeart/2005/8/layout/hierarchy4"/>
    <dgm:cxn modelId="{C0433497-9C51-4498-8293-E766E3D5084E}" type="presParOf" srcId="{F0336813-9E34-44C5-93FA-F6459A965D24}" destId="{BC3780EC-6A8B-44DF-B9EE-2DD1146E7F89}" srcOrd="0" destOrd="0" presId="urn:microsoft.com/office/officeart/2005/8/layout/hierarchy4"/>
    <dgm:cxn modelId="{B309EB51-8456-475F-B099-25A4A21250CD}" type="presParOf" srcId="{BC3780EC-6A8B-44DF-B9EE-2DD1146E7F89}" destId="{02D78884-08A2-47FD-874A-FD0B1E1D6A24}" srcOrd="0" destOrd="0" presId="urn:microsoft.com/office/officeart/2005/8/layout/hierarchy4"/>
    <dgm:cxn modelId="{3BC32897-36A0-4673-93D2-36A44BE517D6}" type="presParOf" srcId="{BC3780EC-6A8B-44DF-B9EE-2DD1146E7F89}" destId="{BEA800FD-3FF2-44D3-B095-1DA76A25312A}" srcOrd="1" destOrd="0" presId="urn:microsoft.com/office/officeart/2005/8/layout/hierarchy4"/>
    <dgm:cxn modelId="{21BD1DEB-99FA-496B-A90A-611D4EA1D90D}" type="presParOf" srcId="{BC3780EC-6A8B-44DF-B9EE-2DD1146E7F89}" destId="{EE518E9E-1373-401A-B06B-B7F8F1BE37AF}" srcOrd="2" destOrd="0" presId="urn:microsoft.com/office/officeart/2005/8/layout/hierarchy4"/>
    <dgm:cxn modelId="{F0A63B5A-0916-43A4-820E-9FB5519FD89B}" type="presParOf" srcId="{EE518E9E-1373-401A-B06B-B7F8F1BE37AF}" destId="{4A08C748-3ACE-47B8-ABA4-F56495914AD8}" srcOrd="0" destOrd="0" presId="urn:microsoft.com/office/officeart/2005/8/layout/hierarchy4"/>
    <dgm:cxn modelId="{178C75ED-A5C3-4FFA-8A86-6B71D5A7EC79}" type="presParOf" srcId="{4A08C748-3ACE-47B8-ABA4-F56495914AD8}" destId="{59176932-D6D5-4C36-BF7A-69A1297C4BAD}" srcOrd="0" destOrd="0" presId="urn:microsoft.com/office/officeart/2005/8/layout/hierarchy4"/>
    <dgm:cxn modelId="{BA90E98F-9A75-43C3-84A2-FE6084868E85}" type="presParOf" srcId="{4A08C748-3ACE-47B8-ABA4-F56495914AD8}" destId="{30B75228-9E45-4192-98FC-463FCFD65011}" srcOrd="1" destOrd="0" presId="urn:microsoft.com/office/officeart/2005/8/layout/hierarchy4"/>
    <dgm:cxn modelId="{EB354B2E-8216-4F37-B756-6F8B36094912}" type="presParOf" srcId="{4A08C748-3ACE-47B8-ABA4-F56495914AD8}" destId="{4E7A1119-403E-4C39-BB54-05ED8132FF0C}" srcOrd="2" destOrd="0" presId="urn:microsoft.com/office/officeart/2005/8/layout/hierarchy4"/>
    <dgm:cxn modelId="{70459DB8-D4B1-40A1-8179-FED78F6DC203}" type="presParOf" srcId="{4E7A1119-403E-4C39-BB54-05ED8132FF0C}" destId="{F32685DE-10D4-4878-B807-45D477FFEF84}" srcOrd="0" destOrd="0" presId="urn:microsoft.com/office/officeart/2005/8/layout/hierarchy4"/>
    <dgm:cxn modelId="{F4B543DC-70E8-43AF-9C45-2975B73496B5}" type="presParOf" srcId="{F32685DE-10D4-4878-B807-45D477FFEF84}" destId="{BA61E3A6-0BE5-4066-9F94-BB1BFFF8EBBF}" srcOrd="0" destOrd="0" presId="urn:microsoft.com/office/officeart/2005/8/layout/hierarchy4"/>
    <dgm:cxn modelId="{41741EFE-B43E-476B-AEBC-25473FFDD2E1}" type="presParOf" srcId="{F32685DE-10D4-4878-B807-45D477FFEF84}" destId="{E4A82E23-1C0A-4136-A9EF-782A3309B0A1}" srcOrd="1" destOrd="0" presId="urn:microsoft.com/office/officeart/2005/8/layout/hierarchy4"/>
    <dgm:cxn modelId="{7BA83739-0C01-4066-A694-14F24D4CD5B1}" type="presParOf" srcId="{F32685DE-10D4-4878-B807-45D477FFEF84}" destId="{12969847-F565-4B2C-9631-4E5EF759A09C}" srcOrd="2" destOrd="0" presId="urn:microsoft.com/office/officeart/2005/8/layout/hierarchy4"/>
    <dgm:cxn modelId="{AAF5BDBB-4561-4B9B-995C-25DE927A1A41}" type="presParOf" srcId="{12969847-F565-4B2C-9631-4E5EF759A09C}" destId="{52B80F8A-F071-46D8-883B-7E22B84F7B82}" srcOrd="0" destOrd="0" presId="urn:microsoft.com/office/officeart/2005/8/layout/hierarchy4"/>
    <dgm:cxn modelId="{7E7D25EE-D6EB-4CB6-9A11-AF6FBD950B9B}" type="presParOf" srcId="{52B80F8A-F071-46D8-883B-7E22B84F7B82}" destId="{8C5A4ABB-F609-4CF2-8CFC-5593BE697C3C}" srcOrd="0" destOrd="0" presId="urn:microsoft.com/office/officeart/2005/8/layout/hierarchy4"/>
    <dgm:cxn modelId="{9E0F615A-FE00-4A68-A818-6210E0E79118}" type="presParOf" srcId="{52B80F8A-F071-46D8-883B-7E22B84F7B82}" destId="{363B422D-50FA-4623-87DE-F2646C7B8FA8}" srcOrd="1" destOrd="0" presId="urn:microsoft.com/office/officeart/2005/8/layout/hierarchy4"/>
    <dgm:cxn modelId="{A75BEF1B-8409-4CD6-A50E-C963FF4DC2E5}" type="presParOf" srcId="{B74154C5-AFFE-498C-8E4C-911D7456AC97}" destId="{DF99D3E9-B7CE-4F56-A161-7C0465341531}" srcOrd="5" destOrd="0" presId="urn:microsoft.com/office/officeart/2005/8/layout/hierarchy4"/>
    <dgm:cxn modelId="{69972E62-D44F-40E8-A343-7B9CAB775BC1}" type="presParOf" srcId="{B74154C5-AFFE-498C-8E4C-911D7456AC97}" destId="{CFBC63A5-42B0-460D-9C89-B64E9E9E2922}" srcOrd="6" destOrd="0" presId="urn:microsoft.com/office/officeart/2005/8/layout/hierarchy4"/>
    <dgm:cxn modelId="{093EFA58-52C5-4111-B803-65941F450EAA}" type="presParOf" srcId="{CFBC63A5-42B0-460D-9C89-B64E9E9E2922}" destId="{9E5D5161-23D7-41B4-A187-BE6D7C6483D0}" srcOrd="0" destOrd="0" presId="urn:microsoft.com/office/officeart/2005/8/layout/hierarchy4"/>
    <dgm:cxn modelId="{B060CC70-277B-448D-86B7-92F49B57FBD3}" type="presParOf" srcId="{CFBC63A5-42B0-460D-9C89-B64E9E9E2922}" destId="{8BC6FDF3-3E6D-414C-B5BC-6C5B61465391}" srcOrd="1" destOrd="0" presId="urn:microsoft.com/office/officeart/2005/8/layout/hierarchy4"/>
    <dgm:cxn modelId="{F6E7DAED-3D17-4D03-B070-ACDB8B436E3A}" type="presParOf" srcId="{CFBC63A5-42B0-460D-9C89-B64E9E9E2922}" destId="{CEF18E39-1C73-42B9-BDF1-5DD3EC85EA0D}" srcOrd="2" destOrd="0" presId="urn:microsoft.com/office/officeart/2005/8/layout/hierarchy4"/>
    <dgm:cxn modelId="{D87431C4-C21B-43DD-9250-4EBDE24790BD}" type="presParOf" srcId="{CEF18E39-1C73-42B9-BDF1-5DD3EC85EA0D}" destId="{D6936C6D-17F5-4369-B1C3-901E9E722DCF}" srcOrd="0" destOrd="0" presId="urn:microsoft.com/office/officeart/2005/8/layout/hierarchy4"/>
    <dgm:cxn modelId="{F87C288D-A27B-491D-8462-CF5BE1A982DC}" type="presParOf" srcId="{D6936C6D-17F5-4369-B1C3-901E9E722DCF}" destId="{2965B01E-C0DE-4302-ADA0-732BD580C7B1}" srcOrd="0" destOrd="0" presId="urn:microsoft.com/office/officeart/2005/8/layout/hierarchy4"/>
    <dgm:cxn modelId="{4F0D7EBB-BF32-4EE6-8C19-0421B335EFBE}" type="presParOf" srcId="{D6936C6D-17F5-4369-B1C3-901E9E722DCF}" destId="{DC8AC8CB-3F6F-4460-AB01-5CBE0F14A486}" srcOrd="1" destOrd="0" presId="urn:microsoft.com/office/officeart/2005/8/layout/hierarchy4"/>
    <dgm:cxn modelId="{4A2B55B3-21F6-40F7-8AC6-971D3FD03657}" type="presParOf" srcId="{D6936C6D-17F5-4369-B1C3-901E9E722DCF}" destId="{73994466-6310-40D7-8792-BD7FD56E6AF4}" srcOrd="2" destOrd="0" presId="urn:microsoft.com/office/officeart/2005/8/layout/hierarchy4"/>
    <dgm:cxn modelId="{873A28C5-27AC-4DC9-8AE0-8F73F4E07066}" type="presParOf" srcId="{73994466-6310-40D7-8792-BD7FD56E6AF4}" destId="{3EAD5394-E4AB-45B2-BE09-F998533ECF40}" srcOrd="0" destOrd="0" presId="urn:microsoft.com/office/officeart/2005/8/layout/hierarchy4"/>
    <dgm:cxn modelId="{A743BA34-4BA1-4718-A3FB-985BD03128AF}" type="presParOf" srcId="{3EAD5394-E4AB-45B2-BE09-F998533ECF40}" destId="{A7AF9B85-BF68-40A8-954B-A40EDB5CAF9F}" srcOrd="0" destOrd="0" presId="urn:microsoft.com/office/officeart/2005/8/layout/hierarchy4"/>
    <dgm:cxn modelId="{64A461FB-F082-47CD-BB0A-A131108D5433}" type="presParOf" srcId="{3EAD5394-E4AB-45B2-BE09-F998533ECF40}" destId="{C764A47D-7314-411D-8EF1-5B8F29829B1A}" srcOrd="1" destOrd="0" presId="urn:microsoft.com/office/officeart/2005/8/layout/hierarchy4"/>
    <dgm:cxn modelId="{4A315E62-074A-4C61-B5FE-77FB6086482C}" type="presParOf" srcId="{3EAD5394-E4AB-45B2-BE09-F998533ECF40}" destId="{D5C7FEFF-BE20-4D98-A72C-52B1B8B3F4F7}" srcOrd="2" destOrd="0" presId="urn:microsoft.com/office/officeart/2005/8/layout/hierarchy4"/>
    <dgm:cxn modelId="{BFDAB59D-4D4F-4DFC-A884-19DC7B8530A4}" type="presParOf" srcId="{D5C7FEFF-BE20-4D98-A72C-52B1B8B3F4F7}" destId="{CA81CD2D-7A1B-4CCA-952B-6AE89CE8AAB7}" srcOrd="0" destOrd="0" presId="urn:microsoft.com/office/officeart/2005/8/layout/hierarchy4"/>
    <dgm:cxn modelId="{0080DE50-392D-4555-B386-24F70471ECED}" type="presParOf" srcId="{CA81CD2D-7A1B-4CCA-952B-6AE89CE8AAB7}" destId="{EFF40216-5B58-45C6-B485-1C9C4561DF2F}" srcOrd="0" destOrd="0" presId="urn:microsoft.com/office/officeart/2005/8/layout/hierarchy4"/>
    <dgm:cxn modelId="{C79B14EA-98CC-4D5E-8730-E599F58752C9}" type="presParOf" srcId="{CA81CD2D-7A1B-4CCA-952B-6AE89CE8AAB7}" destId="{82BA7D97-E2A8-4C59-838B-E0906E156677}" srcOrd="1" destOrd="0" presId="urn:microsoft.com/office/officeart/2005/8/layout/hierarchy4"/>
    <dgm:cxn modelId="{F9634716-BE11-45FB-AC62-2D585035E11B}" type="presParOf" srcId="{CA81CD2D-7A1B-4CCA-952B-6AE89CE8AAB7}" destId="{F73E662C-F722-4B4F-9DF8-BE21B2C2C700}" srcOrd="2" destOrd="0" presId="urn:microsoft.com/office/officeart/2005/8/layout/hierarchy4"/>
    <dgm:cxn modelId="{10B7CC83-143C-4615-9FCB-7E751DCD9F43}" type="presParOf" srcId="{F73E662C-F722-4B4F-9DF8-BE21B2C2C700}" destId="{566AACE7-A2F1-4E7A-BECC-43348B95352C}" srcOrd="0" destOrd="0" presId="urn:microsoft.com/office/officeart/2005/8/layout/hierarchy4"/>
    <dgm:cxn modelId="{E9618328-D6B5-4A67-A038-F3DA5E9FE41C}" type="presParOf" srcId="{566AACE7-A2F1-4E7A-BECC-43348B95352C}" destId="{7653A429-0E18-4BE3-A07C-F1A5A9D672E3}" srcOrd="0" destOrd="0" presId="urn:microsoft.com/office/officeart/2005/8/layout/hierarchy4"/>
    <dgm:cxn modelId="{F7D0EB19-698C-4EC4-900D-4CD65E50DE42}" type="presParOf" srcId="{566AACE7-A2F1-4E7A-BECC-43348B95352C}" destId="{BED59DE9-3C29-48CB-8A25-B7F991619843}" srcOrd="1" destOrd="0" presId="urn:microsoft.com/office/officeart/2005/8/layout/hierarchy4"/>
    <dgm:cxn modelId="{01EC9D4E-8BB5-490E-B487-AA456659BABB}" type="presParOf" srcId="{566AACE7-A2F1-4E7A-BECC-43348B95352C}" destId="{3A3A01C6-B3AA-4C89-92D4-EA308C8E23E1}" srcOrd="2" destOrd="0" presId="urn:microsoft.com/office/officeart/2005/8/layout/hierarchy4"/>
    <dgm:cxn modelId="{BD5B7151-D2CD-4A9C-B3F3-BE6ED3C3B29D}" type="presParOf" srcId="{3A3A01C6-B3AA-4C89-92D4-EA308C8E23E1}" destId="{B8B89817-F07F-4DA9-AEBF-C4EDAD3E897E}" srcOrd="0" destOrd="0" presId="urn:microsoft.com/office/officeart/2005/8/layout/hierarchy4"/>
    <dgm:cxn modelId="{4E10B7AC-358C-491E-81C1-AF3CD10EFB82}" type="presParOf" srcId="{B8B89817-F07F-4DA9-AEBF-C4EDAD3E897E}" destId="{35DF38A4-C109-469A-81F6-242705CF6432}" srcOrd="0" destOrd="0" presId="urn:microsoft.com/office/officeart/2005/8/layout/hierarchy4"/>
    <dgm:cxn modelId="{025902F1-2C6E-4206-85E0-F6E052174245}" type="presParOf" srcId="{B8B89817-F07F-4DA9-AEBF-C4EDAD3E897E}" destId="{FF9D5968-2625-4FA7-B798-123DE0850F01}" srcOrd="1" destOrd="0" presId="urn:microsoft.com/office/officeart/2005/8/layout/hierarchy4"/>
    <dgm:cxn modelId="{68B1FECA-EEC7-4672-9268-5BF539383375}" type="presParOf" srcId="{B74154C5-AFFE-498C-8E4C-911D7456AC97}" destId="{62C0B193-30A4-4691-AF46-D5B94E7FC561}" srcOrd="7" destOrd="0" presId="urn:microsoft.com/office/officeart/2005/8/layout/hierarchy4"/>
    <dgm:cxn modelId="{CB746FF9-E6BD-4D2A-AC19-8BC740F4F348}" type="presParOf" srcId="{B74154C5-AFFE-498C-8E4C-911D7456AC97}" destId="{E8090E1D-4DD8-46E0-BA1E-C3890CF14D47}" srcOrd="8" destOrd="0" presId="urn:microsoft.com/office/officeart/2005/8/layout/hierarchy4"/>
    <dgm:cxn modelId="{1C9AA3F0-0413-4BCD-A975-968F80FF8026}" type="presParOf" srcId="{E8090E1D-4DD8-46E0-BA1E-C3890CF14D47}" destId="{F8905714-088D-483C-AC16-D43BF2F0BF16}" srcOrd="0" destOrd="0" presId="urn:microsoft.com/office/officeart/2005/8/layout/hierarchy4"/>
    <dgm:cxn modelId="{B44C8E3B-09FC-4C46-ACAF-69C287E4444C}" type="presParOf" srcId="{E8090E1D-4DD8-46E0-BA1E-C3890CF14D47}" destId="{8825E9BC-9772-4579-B80A-08C02E6F5841}" srcOrd="1" destOrd="0" presId="urn:microsoft.com/office/officeart/2005/8/layout/hierarchy4"/>
    <dgm:cxn modelId="{BC95E919-5524-4103-B087-325C29E58F32}" type="presParOf" srcId="{E8090E1D-4DD8-46E0-BA1E-C3890CF14D47}" destId="{4101F8DA-93D9-46DF-B37A-B90529D7C907}" srcOrd="2" destOrd="0" presId="urn:microsoft.com/office/officeart/2005/8/layout/hierarchy4"/>
    <dgm:cxn modelId="{06DBF06D-F5C1-41F2-B8C5-EFC1940777DF}" type="presParOf" srcId="{4101F8DA-93D9-46DF-B37A-B90529D7C907}" destId="{95872D8F-BB28-4072-9DAD-3FCDEEA4A51B}" srcOrd="0" destOrd="0" presId="urn:microsoft.com/office/officeart/2005/8/layout/hierarchy4"/>
    <dgm:cxn modelId="{7D1F3596-7874-4DFF-A106-2C2E45BBA698}" type="presParOf" srcId="{95872D8F-BB28-4072-9DAD-3FCDEEA4A51B}" destId="{24CEF574-2765-4D7C-A195-C900E925FBE6}" srcOrd="0" destOrd="0" presId="urn:microsoft.com/office/officeart/2005/8/layout/hierarchy4"/>
    <dgm:cxn modelId="{F65703A9-36CA-4BB5-8815-12BC1E8C1A7E}" type="presParOf" srcId="{95872D8F-BB28-4072-9DAD-3FCDEEA4A51B}" destId="{9ED7436C-1536-41D8-A0EE-0E39E8864FDD}" srcOrd="1" destOrd="0" presId="urn:microsoft.com/office/officeart/2005/8/layout/hierarchy4"/>
    <dgm:cxn modelId="{80CFC026-73F2-49FE-B43E-87B8CEE5DCD2}" type="presParOf" srcId="{95872D8F-BB28-4072-9DAD-3FCDEEA4A51B}" destId="{4139EE0B-9D40-4076-B516-60260BCFF8F9}" srcOrd="2" destOrd="0" presId="urn:microsoft.com/office/officeart/2005/8/layout/hierarchy4"/>
    <dgm:cxn modelId="{F84C8441-D683-4363-8F4C-5C9F16531A80}" type="presParOf" srcId="{4139EE0B-9D40-4076-B516-60260BCFF8F9}" destId="{22447473-48A4-4C0C-8BEC-2558DB533AA4}" srcOrd="0" destOrd="0" presId="urn:microsoft.com/office/officeart/2005/8/layout/hierarchy4"/>
    <dgm:cxn modelId="{CFC7E05A-DCAF-43ED-8768-A78C535908A8}" type="presParOf" srcId="{22447473-48A4-4C0C-8BEC-2558DB533AA4}" destId="{4CD2A706-78CC-47E3-A8F8-D778F944372A}" srcOrd="0" destOrd="0" presId="urn:microsoft.com/office/officeart/2005/8/layout/hierarchy4"/>
    <dgm:cxn modelId="{897383F9-F1E1-40C0-86D4-9CBFF13DBC4D}" type="presParOf" srcId="{22447473-48A4-4C0C-8BEC-2558DB533AA4}" destId="{4C177EB7-865B-4153-871C-6C5CF7DBC8C3}" srcOrd="1" destOrd="0" presId="urn:microsoft.com/office/officeart/2005/8/layout/hierarchy4"/>
    <dgm:cxn modelId="{2ACC5893-8BB6-4B82-BBF1-59989E30F94B}" type="presParOf" srcId="{22447473-48A4-4C0C-8BEC-2558DB533AA4}" destId="{20DB843D-8E62-4574-AB26-BE48E34E41C8}" srcOrd="2" destOrd="0" presId="urn:microsoft.com/office/officeart/2005/8/layout/hierarchy4"/>
    <dgm:cxn modelId="{D0307C22-E464-483A-A15D-1C9FE88668C3}" type="presParOf" srcId="{20DB843D-8E62-4574-AB26-BE48E34E41C8}" destId="{F36349D9-AAD1-4D05-8BCB-F865ABA18533}" srcOrd="0" destOrd="0" presId="urn:microsoft.com/office/officeart/2005/8/layout/hierarchy4"/>
    <dgm:cxn modelId="{C639A21D-63FC-4A8B-AAA4-49E2AEED64E3}" type="presParOf" srcId="{F36349D9-AAD1-4D05-8BCB-F865ABA18533}" destId="{374E99F0-AE84-4383-93E4-780F78CE6D13}" srcOrd="0" destOrd="0" presId="urn:microsoft.com/office/officeart/2005/8/layout/hierarchy4"/>
    <dgm:cxn modelId="{912F51DD-DAD1-4905-925C-69E0FD982D96}" type="presParOf" srcId="{F36349D9-AAD1-4D05-8BCB-F865ABA18533}" destId="{FE4B595F-B001-4933-98CC-F9415F4FE45A}" srcOrd="1" destOrd="0" presId="urn:microsoft.com/office/officeart/2005/8/layout/hierarchy4"/>
    <dgm:cxn modelId="{8EE5650E-6BD2-4E06-9A32-3F01B9C77A6F}" type="presParOf" srcId="{F36349D9-AAD1-4D05-8BCB-F865ABA18533}" destId="{19CEB4E4-DAEB-4DAC-B74F-6A90F95E40F6}" srcOrd="2" destOrd="0" presId="urn:microsoft.com/office/officeart/2005/8/layout/hierarchy4"/>
    <dgm:cxn modelId="{E99F34F2-14B0-4618-83F9-9E69843391B0}" type="presParOf" srcId="{19CEB4E4-DAEB-4DAC-B74F-6A90F95E40F6}" destId="{4B090C7C-91FA-46FA-862C-86DC2555E033}" srcOrd="0" destOrd="0" presId="urn:microsoft.com/office/officeart/2005/8/layout/hierarchy4"/>
    <dgm:cxn modelId="{EC418C44-1252-49B6-8FAC-837F838FB81D}" type="presParOf" srcId="{4B090C7C-91FA-46FA-862C-86DC2555E033}" destId="{874CF4BC-44A5-455D-A60A-EB599B596188}" srcOrd="0" destOrd="0" presId="urn:microsoft.com/office/officeart/2005/8/layout/hierarchy4"/>
    <dgm:cxn modelId="{7498D515-D942-424C-B9CA-2EE85D0473CC}" type="presParOf" srcId="{4B090C7C-91FA-46FA-862C-86DC2555E033}" destId="{7879E5A0-7B91-4ECE-AF79-8798634D07D0}" srcOrd="1" destOrd="0" presId="urn:microsoft.com/office/officeart/2005/8/layout/hierarchy4"/>
    <dgm:cxn modelId="{8F157ABE-04F8-4A9C-89BD-72078CACEE39}" type="presParOf" srcId="{4B090C7C-91FA-46FA-862C-86DC2555E033}" destId="{97FFE9E6-CE88-44D7-A8E9-5F178F964167}" srcOrd="2" destOrd="0" presId="urn:microsoft.com/office/officeart/2005/8/layout/hierarchy4"/>
    <dgm:cxn modelId="{F6AFA82D-14E8-49FC-9985-2CCBDEDDBC86}" type="presParOf" srcId="{97FFE9E6-CE88-44D7-A8E9-5F178F964167}" destId="{B45A538C-DC99-43D4-9C5E-FD6136650525}" srcOrd="0" destOrd="0" presId="urn:microsoft.com/office/officeart/2005/8/layout/hierarchy4"/>
    <dgm:cxn modelId="{2B94013D-840E-413C-B684-EC81F84688BA}" type="presParOf" srcId="{B45A538C-DC99-43D4-9C5E-FD6136650525}" destId="{D2D81AF8-4EA8-45A6-A84D-9694EF1BCFE7}" srcOrd="0" destOrd="0" presId="urn:microsoft.com/office/officeart/2005/8/layout/hierarchy4"/>
    <dgm:cxn modelId="{C06BC599-15D0-4C3C-9059-4319567F19A0}" type="presParOf" srcId="{B45A538C-DC99-43D4-9C5E-FD6136650525}" destId="{78FA1C88-01CB-45D0-B8B1-93ED28DC0515}"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C59976-64CC-4537-8D8E-B8FCC07D4A56}" type="doc">
      <dgm:prSet loTypeId="urn:microsoft.com/office/officeart/2005/8/layout/cycle8" loCatId="cycle" qsTypeId="urn:microsoft.com/office/officeart/2005/8/quickstyle/simple5" qsCatId="simple" csTypeId="urn:microsoft.com/office/officeart/2005/8/colors/colorful1#1" csCatId="colorful" phldr="1"/>
      <dgm:spPr/>
    </dgm:pt>
    <dgm:pt modelId="{67C479B8-79CB-4E3C-AF4B-51F99AF1F0F6}">
      <dgm:prSet phldrT="[Текст]" custT="1"/>
      <dgm:spPr/>
      <dgm:t>
        <a:bodyPr/>
        <a:lstStyle/>
        <a:p>
          <a:pPr algn="r"/>
          <a:endParaRPr lang="ru-RU" sz="1400" b="1" dirty="0" smtClean="0">
            <a:latin typeface="Times New Roman" panose="02020603050405020304" pitchFamily="18" charset="0"/>
            <a:cs typeface="Times New Roman" panose="02020603050405020304" pitchFamily="18" charset="0"/>
          </a:endParaRPr>
        </a:p>
        <a:p>
          <a:pPr algn="r"/>
          <a:r>
            <a:rPr lang="ru-RU" sz="1400" b="1" dirty="0" smtClean="0">
              <a:latin typeface="Times New Roman" panose="02020603050405020304" pitchFamily="18" charset="0"/>
              <a:cs typeface="Times New Roman" panose="02020603050405020304" pitchFamily="18" charset="0"/>
            </a:rPr>
            <a:t>Утверждение отчета об исполнении бюджета предыдущего года</a:t>
          </a:r>
          <a:endParaRPr lang="ru-RU" sz="1400" b="1" dirty="0">
            <a:latin typeface="Times New Roman" panose="02020603050405020304" pitchFamily="18" charset="0"/>
            <a:cs typeface="Times New Roman" panose="02020603050405020304" pitchFamily="18" charset="0"/>
          </a:endParaRPr>
        </a:p>
      </dgm:t>
    </dgm:pt>
    <dgm:pt modelId="{96F7D31E-F01D-4D75-ADAF-0C5EE9D7676C}" type="parTrans" cxnId="{16F9D93B-ACDB-49A4-AE4B-5143EA88A525}">
      <dgm:prSet/>
      <dgm:spPr/>
      <dgm:t>
        <a:bodyPr/>
        <a:lstStyle/>
        <a:p>
          <a:endParaRPr lang="ru-RU" b="1">
            <a:latin typeface="Times New Roman" panose="02020603050405020304" pitchFamily="18" charset="0"/>
            <a:cs typeface="Times New Roman" panose="02020603050405020304" pitchFamily="18" charset="0"/>
          </a:endParaRPr>
        </a:p>
      </dgm:t>
    </dgm:pt>
    <dgm:pt modelId="{FA7967A1-D43F-457B-A04F-2D6451A2B03F}" type="sibTrans" cxnId="{16F9D93B-ACDB-49A4-AE4B-5143EA88A525}">
      <dgm:prSet/>
      <dgm:spPr/>
      <dgm:t>
        <a:bodyPr/>
        <a:lstStyle/>
        <a:p>
          <a:endParaRPr lang="ru-RU" b="1">
            <a:latin typeface="Times New Roman" panose="02020603050405020304" pitchFamily="18" charset="0"/>
            <a:cs typeface="Times New Roman" panose="02020603050405020304" pitchFamily="18" charset="0"/>
          </a:endParaRPr>
        </a:p>
      </dgm:t>
    </dgm:pt>
    <dgm:pt modelId="{804975CC-6CF4-47D1-BD0A-940EBDCA7574}">
      <dgm:prSet phldrT="[Текст]" custT="1"/>
      <dgm:spPr>
        <a:solidFill>
          <a:schemeClr val="accent2">
            <a:lumMod val="75000"/>
          </a:schemeClr>
        </a:solidFill>
      </dgm:spPr>
      <dgm:t>
        <a:bodyPr/>
        <a:lstStyle/>
        <a:p>
          <a:pPr algn="ctr"/>
          <a:endParaRPr lang="ru-RU" sz="1400" b="1" dirty="0" smtClean="0">
            <a:latin typeface="Times New Roman" panose="02020603050405020304" pitchFamily="18" charset="0"/>
            <a:cs typeface="Times New Roman" panose="02020603050405020304" pitchFamily="18" charset="0"/>
          </a:endParaRPr>
        </a:p>
        <a:p>
          <a:pPr algn="l"/>
          <a:r>
            <a:rPr lang="ru-RU" sz="1400" b="1" dirty="0" smtClean="0">
              <a:latin typeface="Times New Roman" panose="02020603050405020304" pitchFamily="18" charset="0"/>
              <a:cs typeface="Times New Roman" panose="02020603050405020304" pitchFamily="18" charset="0"/>
            </a:rPr>
            <a:t>Составление проекта бюджета очередного года</a:t>
          </a:r>
          <a:endParaRPr lang="ru-RU" sz="1400" b="1" dirty="0">
            <a:latin typeface="Times New Roman" panose="02020603050405020304" pitchFamily="18" charset="0"/>
            <a:cs typeface="Times New Roman" panose="02020603050405020304" pitchFamily="18" charset="0"/>
          </a:endParaRPr>
        </a:p>
      </dgm:t>
    </dgm:pt>
    <dgm:pt modelId="{0527C35E-81F7-466F-8D06-63A4EF65A333}" type="parTrans" cxnId="{4237B6ED-DDEE-42B2-8E43-820FA46C28A0}">
      <dgm:prSet/>
      <dgm:spPr/>
      <dgm:t>
        <a:bodyPr/>
        <a:lstStyle/>
        <a:p>
          <a:endParaRPr lang="ru-RU" b="1">
            <a:latin typeface="Times New Roman" panose="02020603050405020304" pitchFamily="18" charset="0"/>
            <a:cs typeface="Times New Roman" panose="02020603050405020304" pitchFamily="18" charset="0"/>
          </a:endParaRPr>
        </a:p>
      </dgm:t>
    </dgm:pt>
    <dgm:pt modelId="{76296FD6-98EC-4A51-B0AE-603F8E7D623D}" type="sibTrans" cxnId="{4237B6ED-DDEE-42B2-8E43-820FA46C28A0}">
      <dgm:prSet/>
      <dgm:spPr/>
      <dgm:t>
        <a:bodyPr/>
        <a:lstStyle/>
        <a:p>
          <a:endParaRPr lang="ru-RU" b="1">
            <a:latin typeface="Times New Roman" panose="02020603050405020304" pitchFamily="18" charset="0"/>
            <a:cs typeface="Times New Roman" panose="02020603050405020304" pitchFamily="18" charset="0"/>
          </a:endParaRPr>
        </a:p>
      </dgm:t>
    </dgm:pt>
    <dgm:pt modelId="{DB9137E0-04C3-41DD-92EF-B909727F1245}">
      <dgm:prSet phldrT="[Текст]" custT="1"/>
      <dgm:spPr/>
      <dgm:t>
        <a:bodyPr/>
        <a:lstStyle/>
        <a:p>
          <a:pPr algn="r"/>
          <a:r>
            <a:rPr lang="ru-RU" sz="1400" b="1" dirty="0" smtClean="0">
              <a:latin typeface="Times New Roman" panose="02020603050405020304" pitchFamily="18" charset="0"/>
              <a:cs typeface="Times New Roman" panose="02020603050405020304" pitchFamily="18" charset="0"/>
            </a:rPr>
            <a:t>Рассмотрение проекта бюджета очередного года</a:t>
          </a:r>
          <a:endParaRPr lang="ru-RU" sz="1400" b="1" dirty="0">
            <a:latin typeface="Times New Roman" panose="02020603050405020304" pitchFamily="18" charset="0"/>
            <a:cs typeface="Times New Roman" panose="02020603050405020304" pitchFamily="18" charset="0"/>
          </a:endParaRPr>
        </a:p>
      </dgm:t>
    </dgm:pt>
    <dgm:pt modelId="{9DB6A80E-7349-44E0-A016-93394582D131}" type="sibTrans" cxnId="{41F2AC8D-068A-4633-93B3-1F7CF042C6E9}">
      <dgm:prSet/>
      <dgm:spPr/>
      <dgm:t>
        <a:bodyPr/>
        <a:lstStyle/>
        <a:p>
          <a:endParaRPr lang="ru-RU" b="1">
            <a:latin typeface="Times New Roman" panose="02020603050405020304" pitchFamily="18" charset="0"/>
            <a:cs typeface="Times New Roman" panose="02020603050405020304" pitchFamily="18" charset="0"/>
          </a:endParaRPr>
        </a:p>
      </dgm:t>
    </dgm:pt>
    <dgm:pt modelId="{1CC5151F-53A8-4196-97AA-63386F8B9A90}" type="parTrans" cxnId="{41F2AC8D-068A-4633-93B3-1F7CF042C6E9}">
      <dgm:prSet/>
      <dgm:spPr/>
      <dgm:t>
        <a:bodyPr/>
        <a:lstStyle/>
        <a:p>
          <a:endParaRPr lang="ru-RU" b="1">
            <a:latin typeface="Times New Roman" panose="02020603050405020304" pitchFamily="18" charset="0"/>
            <a:cs typeface="Times New Roman" panose="02020603050405020304" pitchFamily="18" charset="0"/>
          </a:endParaRPr>
        </a:p>
      </dgm:t>
    </dgm:pt>
    <dgm:pt modelId="{17F76E49-923E-46CA-8364-D26CACBCD025}">
      <dgm:prSet phldrT="[Текст]" custT="1"/>
      <dgm:spPr/>
      <dgm:t>
        <a:bodyPr/>
        <a:lstStyle/>
        <a:p>
          <a:pPr algn="l"/>
          <a:r>
            <a:rPr lang="ru-RU" sz="1400" b="1" dirty="0" smtClean="0">
              <a:latin typeface="Times New Roman" panose="02020603050405020304" pitchFamily="18" charset="0"/>
              <a:cs typeface="Times New Roman" panose="02020603050405020304" pitchFamily="18" charset="0"/>
            </a:rPr>
            <a:t>Утверждение бюджета очередного года</a:t>
          </a:r>
          <a:endParaRPr lang="ru-RU" sz="1400" b="1" dirty="0">
            <a:latin typeface="Times New Roman" panose="02020603050405020304" pitchFamily="18" charset="0"/>
            <a:cs typeface="Times New Roman" panose="02020603050405020304" pitchFamily="18" charset="0"/>
          </a:endParaRPr>
        </a:p>
      </dgm:t>
    </dgm:pt>
    <dgm:pt modelId="{61273E43-A622-43E7-9F9E-013BA2AC3E56}" type="parTrans" cxnId="{10AC6F65-CFA1-4664-96BA-31E34285EC17}">
      <dgm:prSet/>
      <dgm:spPr/>
      <dgm:t>
        <a:bodyPr/>
        <a:lstStyle/>
        <a:p>
          <a:endParaRPr lang="ru-RU" b="1">
            <a:latin typeface="Times New Roman" panose="02020603050405020304" pitchFamily="18" charset="0"/>
            <a:cs typeface="Times New Roman" panose="02020603050405020304" pitchFamily="18" charset="0"/>
          </a:endParaRPr>
        </a:p>
      </dgm:t>
    </dgm:pt>
    <dgm:pt modelId="{482E5A08-8EA2-4BBB-B2AF-0AFA8970CC88}" type="sibTrans" cxnId="{10AC6F65-CFA1-4664-96BA-31E34285EC17}">
      <dgm:prSet/>
      <dgm:spPr/>
      <dgm:t>
        <a:bodyPr/>
        <a:lstStyle/>
        <a:p>
          <a:endParaRPr lang="ru-RU" b="1">
            <a:latin typeface="Times New Roman" panose="02020603050405020304" pitchFamily="18" charset="0"/>
            <a:cs typeface="Times New Roman" panose="02020603050405020304" pitchFamily="18" charset="0"/>
          </a:endParaRPr>
        </a:p>
      </dgm:t>
    </dgm:pt>
    <dgm:pt modelId="{ECB64474-2C4E-4705-AAF6-8050BAE96CFE}">
      <dgm:prSet phldrT="[Текст]" custT="1"/>
      <dgm:spPr/>
      <dgm:t>
        <a:bodyPr/>
        <a:lstStyle/>
        <a:p>
          <a:pPr algn="r"/>
          <a:r>
            <a:rPr lang="ru-RU" sz="1400" b="1" dirty="0" smtClean="0">
              <a:latin typeface="Times New Roman" panose="02020603050405020304" pitchFamily="18" charset="0"/>
              <a:cs typeface="Times New Roman" panose="02020603050405020304" pitchFamily="18" charset="0"/>
            </a:rPr>
            <a:t>Исполнение бюджета в текущем году</a:t>
          </a:r>
          <a:endParaRPr lang="ru-RU" sz="1400" b="1" dirty="0">
            <a:latin typeface="Times New Roman" panose="02020603050405020304" pitchFamily="18" charset="0"/>
            <a:cs typeface="Times New Roman" panose="02020603050405020304" pitchFamily="18" charset="0"/>
          </a:endParaRPr>
        </a:p>
      </dgm:t>
    </dgm:pt>
    <dgm:pt modelId="{711F63B3-9B13-4AE5-AE28-0F5E81D88C2B}" type="parTrans" cxnId="{F2AF6333-9F20-4262-A99D-D03480DC94AB}">
      <dgm:prSet/>
      <dgm:spPr/>
      <dgm:t>
        <a:bodyPr/>
        <a:lstStyle/>
        <a:p>
          <a:endParaRPr lang="ru-RU" b="1">
            <a:latin typeface="Times New Roman" panose="02020603050405020304" pitchFamily="18" charset="0"/>
            <a:cs typeface="Times New Roman" panose="02020603050405020304" pitchFamily="18" charset="0"/>
          </a:endParaRPr>
        </a:p>
      </dgm:t>
    </dgm:pt>
    <dgm:pt modelId="{3BD1F4B0-7453-454F-A14A-FE56C84337AB}" type="sibTrans" cxnId="{F2AF6333-9F20-4262-A99D-D03480DC94AB}">
      <dgm:prSet/>
      <dgm:spPr/>
      <dgm:t>
        <a:bodyPr/>
        <a:lstStyle/>
        <a:p>
          <a:endParaRPr lang="ru-RU" b="1">
            <a:latin typeface="Times New Roman" panose="02020603050405020304" pitchFamily="18" charset="0"/>
            <a:cs typeface="Times New Roman" panose="02020603050405020304" pitchFamily="18" charset="0"/>
          </a:endParaRPr>
        </a:p>
      </dgm:t>
    </dgm:pt>
    <dgm:pt modelId="{05E172B5-4C68-4BC9-815B-9E2AE5DDFB57}">
      <dgm:prSet phldrT="[Текст]" custT="1"/>
      <dgm:spPr/>
      <dgm:t>
        <a:bodyPr/>
        <a:lstStyle/>
        <a:p>
          <a:pPr algn="l"/>
          <a:r>
            <a:rPr lang="ru-RU" sz="1400" b="1" dirty="0" smtClean="0">
              <a:latin typeface="Times New Roman" panose="02020603050405020304" pitchFamily="18" charset="0"/>
              <a:cs typeface="Times New Roman" panose="02020603050405020304" pitchFamily="18" charset="0"/>
            </a:rPr>
            <a:t>Формирование отчета об исполнении бюджета предыдущего года</a:t>
          </a:r>
          <a:endParaRPr lang="ru-RU" sz="1400" b="1" dirty="0">
            <a:latin typeface="Times New Roman" panose="02020603050405020304" pitchFamily="18" charset="0"/>
            <a:cs typeface="Times New Roman" panose="02020603050405020304" pitchFamily="18" charset="0"/>
          </a:endParaRPr>
        </a:p>
      </dgm:t>
    </dgm:pt>
    <dgm:pt modelId="{C605A835-60BA-4E4C-A1B7-45FA8A0F045F}" type="parTrans" cxnId="{A55E5BAA-BC43-4D95-9614-81BFB1C2196C}">
      <dgm:prSet/>
      <dgm:spPr/>
      <dgm:t>
        <a:bodyPr/>
        <a:lstStyle/>
        <a:p>
          <a:endParaRPr lang="ru-RU" b="1">
            <a:latin typeface="Times New Roman" panose="02020603050405020304" pitchFamily="18" charset="0"/>
            <a:cs typeface="Times New Roman" panose="02020603050405020304" pitchFamily="18" charset="0"/>
          </a:endParaRPr>
        </a:p>
      </dgm:t>
    </dgm:pt>
    <dgm:pt modelId="{93A48A5E-E443-4EE8-BA17-BB2D05E5DCBA}" type="sibTrans" cxnId="{A55E5BAA-BC43-4D95-9614-81BFB1C2196C}">
      <dgm:prSet/>
      <dgm:spPr/>
      <dgm:t>
        <a:bodyPr/>
        <a:lstStyle/>
        <a:p>
          <a:endParaRPr lang="ru-RU" b="1">
            <a:latin typeface="Times New Roman" panose="02020603050405020304" pitchFamily="18" charset="0"/>
            <a:cs typeface="Times New Roman" panose="02020603050405020304" pitchFamily="18" charset="0"/>
          </a:endParaRPr>
        </a:p>
      </dgm:t>
    </dgm:pt>
    <dgm:pt modelId="{5A83CEAF-857D-4241-8103-98853D011D82}" type="pres">
      <dgm:prSet presAssocID="{0CC59976-64CC-4537-8D8E-B8FCC07D4A56}" presName="compositeShape" presStyleCnt="0">
        <dgm:presLayoutVars>
          <dgm:chMax val="7"/>
          <dgm:dir/>
          <dgm:resizeHandles val="exact"/>
        </dgm:presLayoutVars>
      </dgm:prSet>
      <dgm:spPr/>
    </dgm:pt>
    <dgm:pt modelId="{4AF62A4F-6281-44A9-8CCB-EC1D32ECC29E}" type="pres">
      <dgm:prSet presAssocID="{0CC59976-64CC-4537-8D8E-B8FCC07D4A56}" presName="wedge1" presStyleLbl="node1" presStyleIdx="0" presStyleCnt="6"/>
      <dgm:spPr/>
      <dgm:t>
        <a:bodyPr/>
        <a:lstStyle/>
        <a:p>
          <a:endParaRPr lang="ru-RU"/>
        </a:p>
      </dgm:t>
    </dgm:pt>
    <dgm:pt modelId="{0D278E1A-672D-4E79-A420-13FD6E1C6454}" type="pres">
      <dgm:prSet presAssocID="{0CC59976-64CC-4537-8D8E-B8FCC07D4A56}" presName="dummy1a" presStyleCnt="0"/>
      <dgm:spPr/>
    </dgm:pt>
    <dgm:pt modelId="{C0797E7B-9B21-424A-8FF5-3B0874FDD097}" type="pres">
      <dgm:prSet presAssocID="{0CC59976-64CC-4537-8D8E-B8FCC07D4A56}" presName="dummy1b" presStyleCnt="0"/>
      <dgm:spPr/>
    </dgm:pt>
    <dgm:pt modelId="{740B71DB-D616-4EF1-98F2-8EAEDB8665E1}" type="pres">
      <dgm:prSet presAssocID="{0CC59976-64CC-4537-8D8E-B8FCC07D4A56}" presName="wedge1Tx" presStyleLbl="node1" presStyleIdx="0" presStyleCnt="6">
        <dgm:presLayoutVars>
          <dgm:chMax val="0"/>
          <dgm:chPref val="0"/>
          <dgm:bulletEnabled val="1"/>
        </dgm:presLayoutVars>
      </dgm:prSet>
      <dgm:spPr/>
      <dgm:t>
        <a:bodyPr/>
        <a:lstStyle/>
        <a:p>
          <a:endParaRPr lang="ru-RU"/>
        </a:p>
      </dgm:t>
    </dgm:pt>
    <dgm:pt modelId="{842E3C46-EC8A-4ABB-BCAE-D9BAAC0F901D}" type="pres">
      <dgm:prSet presAssocID="{0CC59976-64CC-4537-8D8E-B8FCC07D4A56}" presName="wedge2" presStyleLbl="node1" presStyleIdx="1" presStyleCnt="6"/>
      <dgm:spPr/>
      <dgm:t>
        <a:bodyPr/>
        <a:lstStyle/>
        <a:p>
          <a:endParaRPr lang="ru-RU"/>
        </a:p>
      </dgm:t>
    </dgm:pt>
    <dgm:pt modelId="{750BBB24-9553-4978-A5C7-E6BFB7ED49D0}" type="pres">
      <dgm:prSet presAssocID="{0CC59976-64CC-4537-8D8E-B8FCC07D4A56}" presName="dummy2a" presStyleCnt="0"/>
      <dgm:spPr/>
    </dgm:pt>
    <dgm:pt modelId="{E2647F9B-D437-4C8F-80E6-471F5C0183BF}" type="pres">
      <dgm:prSet presAssocID="{0CC59976-64CC-4537-8D8E-B8FCC07D4A56}" presName="dummy2b" presStyleCnt="0"/>
      <dgm:spPr/>
    </dgm:pt>
    <dgm:pt modelId="{13877B98-6675-42E9-945C-2FAC2CCA660C}" type="pres">
      <dgm:prSet presAssocID="{0CC59976-64CC-4537-8D8E-B8FCC07D4A56}" presName="wedge2Tx" presStyleLbl="node1" presStyleIdx="1" presStyleCnt="6">
        <dgm:presLayoutVars>
          <dgm:chMax val="0"/>
          <dgm:chPref val="0"/>
          <dgm:bulletEnabled val="1"/>
        </dgm:presLayoutVars>
      </dgm:prSet>
      <dgm:spPr/>
      <dgm:t>
        <a:bodyPr/>
        <a:lstStyle/>
        <a:p>
          <a:endParaRPr lang="ru-RU"/>
        </a:p>
      </dgm:t>
    </dgm:pt>
    <dgm:pt modelId="{EF4DAB56-0E4E-4262-BFE2-5F22B9C565D7}" type="pres">
      <dgm:prSet presAssocID="{0CC59976-64CC-4537-8D8E-B8FCC07D4A56}" presName="wedge3" presStyleLbl="node1" presStyleIdx="2" presStyleCnt="6"/>
      <dgm:spPr/>
      <dgm:t>
        <a:bodyPr/>
        <a:lstStyle/>
        <a:p>
          <a:endParaRPr lang="ru-RU"/>
        </a:p>
      </dgm:t>
    </dgm:pt>
    <dgm:pt modelId="{5A7D453C-E265-42CE-8911-E2E2A2D9A579}" type="pres">
      <dgm:prSet presAssocID="{0CC59976-64CC-4537-8D8E-B8FCC07D4A56}" presName="dummy3a" presStyleCnt="0"/>
      <dgm:spPr/>
    </dgm:pt>
    <dgm:pt modelId="{598D2280-9461-4EE1-AA2C-BC3C4C3C41F1}" type="pres">
      <dgm:prSet presAssocID="{0CC59976-64CC-4537-8D8E-B8FCC07D4A56}" presName="dummy3b" presStyleCnt="0"/>
      <dgm:spPr/>
    </dgm:pt>
    <dgm:pt modelId="{CF8795A2-0B39-49CF-9E5A-203CAA8C33C6}" type="pres">
      <dgm:prSet presAssocID="{0CC59976-64CC-4537-8D8E-B8FCC07D4A56}" presName="wedge3Tx" presStyleLbl="node1" presStyleIdx="2" presStyleCnt="6">
        <dgm:presLayoutVars>
          <dgm:chMax val="0"/>
          <dgm:chPref val="0"/>
          <dgm:bulletEnabled val="1"/>
        </dgm:presLayoutVars>
      </dgm:prSet>
      <dgm:spPr/>
      <dgm:t>
        <a:bodyPr/>
        <a:lstStyle/>
        <a:p>
          <a:endParaRPr lang="ru-RU"/>
        </a:p>
      </dgm:t>
    </dgm:pt>
    <dgm:pt modelId="{4EC7F541-63A3-4EAE-B73C-7B624E9A8B04}" type="pres">
      <dgm:prSet presAssocID="{0CC59976-64CC-4537-8D8E-B8FCC07D4A56}" presName="wedge4" presStyleLbl="node1" presStyleIdx="3" presStyleCnt="6"/>
      <dgm:spPr/>
      <dgm:t>
        <a:bodyPr/>
        <a:lstStyle/>
        <a:p>
          <a:endParaRPr lang="ru-RU"/>
        </a:p>
      </dgm:t>
    </dgm:pt>
    <dgm:pt modelId="{F96A818A-D8C9-41DD-9CB3-C7DE7AE8CF4F}" type="pres">
      <dgm:prSet presAssocID="{0CC59976-64CC-4537-8D8E-B8FCC07D4A56}" presName="dummy4a" presStyleCnt="0"/>
      <dgm:spPr/>
    </dgm:pt>
    <dgm:pt modelId="{BFD46E79-D8E1-4475-A9C1-61CAA34304EE}" type="pres">
      <dgm:prSet presAssocID="{0CC59976-64CC-4537-8D8E-B8FCC07D4A56}" presName="dummy4b" presStyleCnt="0"/>
      <dgm:spPr/>
    </dgm:pt>
    <dgm:pt modelId="{68657E94-A1A4-466A-A4AE-DF569D48D293}" type="pres">
      <dgm:prSet presAssocID="{0CC59976-64CC-4537-8D8E-B8FCC07D4A56}" presName="wedge4Tx" presStyleLbl="node1" presStyleIdx="3" presStyleCnt="6">
        <dgm:presLayoutVars>
          <dgm:chMax val="0"/>
          <dgm:chPref val="0"/>
          <dgm:bulletEnabled val="1"/>
        </dgm:presLayoutVars>
      </dgm:prSet>
      <dgm:spPr/>
      <dgm:t>
        <a:bodyPr/>
        <a:lstStyle/>
        <a:p>
          <a:endParaRPr lang="ru-RU"/>
        </a:p>
      </dgm:t>
    </dgm:pt>
    <dgm:pt modelId="{0476E67D-5740-41C1-B512-8D9664E886EA}" type="pres">
      <dgm:prSet presAssocID="{0CC59976-64CC-4537-8D8E-B8FCC07D4A56}" presName="wedge5" presStyleLbl="node1" presStyleIdx="4" presStyleCnt="6"/>
      <dgm:spPr/>
      <dgm:t>
        <a:bodyPr/>
        <a:lstStyle/>
        <a:p>
          <a:endParaRPr lang="ru-RU"/>
        </a:p>
      </dgm:t>
    </dgm:pt>
    <dgm:pt modelId="{703C93DC-6538-419A-BF89-E09F262006D9}" type="pres">
      <dgm:prSet presAssocID="{0CC59976-64CC-4537-8D8E-B8FCC07D4A56}" presName="dummy5a" presStyleCnt="0"/>
      <dgm:spPr/>
    </dgm:pt>
    <dgm:pt modelId="{8FBBB6A5-D1B6-4EC1-9D4E-3B2FA54A9325}" type="pres">
      <dgm:prSet presAssocID="{0CC59976-64CC-4537-8D8E-B8FCC07D4A56}" presName="dummy5b" presStyleCnt="0"/>
      <dgm:spPr/>
    </dgm:pt>
    <dgm:pt modelId="{2C360389-B675-45DE-A33A-F1C14C06ECE2}" type="pres">
      <dgm:prSet presAssocID="{0CC59976-64CC-4537-8D8E-B8FCC07D4A56}" presName="wedge5Tx" presStyleLbl="node1" presStyleIdx="4" presStyleCnt="6">
        <dgm:presLayoutVars>
          <dgm:chMax val="0"/>
          <dgm:chPref val="0"/>
          <dgm:bulletEnabled val="1"/>
        </dgm:presLayoutVars>
      </dgm:prSet>
      <dgm:spPr/>
      <dgm:t>
        <a:bodyPr/>
        <a:lstStyle/>
        <a:p>
          <a:endParaRPr lang="ru-RU"/>
        </a:p>
      </dgm:t>
    </dgm:pt>
    <dgm:pt modelId="{DA87E9FC-B2D7-4745-9F92-BBE64603542E}" type="pres">
      <dgm:prSet presAssocID="{0CC59976-64CC-4537-8D8E-B8FCC07D4A56}" presName="wedge6" presStyleLbl="node1" presStyleIdx="5" presStyleCnt="6"/>
      <dgm:spPr/>
      <dgm:t>
        <a:bodyPr/>
        <a:lstStyle/>
        <a:p>
          <a:endParaRPr lang="ru-RU"/>
        </a:p>
      </dgm:t>
    </dgm:pt>
    <dgm:pt modelId="{10953369-E3EE-45C5-BFC4-FB3304D1768D}" type="pres">
      <dgm:prSet presAssocID="{0CC59976-64CC-4537-8D8E-B8FCC07D4A56}" presName="dummy6a" presStyleCnt="0"/>
      <dgm:spPr/>
    </dgm:pt>
    <dgm:pt modelId="{FAA213C5-586F-4AC7-B1A6-31CDA7211B37}" type="pres">
      <dgm:prSet presAssocID="{0CC59976-64CC-4537-8D8E-B8FCC07D4A56}" presName="dummy6b" presStyleCnt="0"/>
      <dgm:spPr/>
    </dgm:pt>
    <dgm:pt modelId="{D71A6E66-33C1-424E-9406-2878A3DD5A71}" type="pres">
      <dgm:prSet presAssocID="{0CC59976-64CC-4537-8D8E-B8FCC07D4A56}" presName="wedge6Tx" presStyleLbl="node1" presStyleIdx="5" presStyleCnt="6">
        <dgm:presLayoutVars>
          <dgm:chMax val="0"/>
          <dgm:chPref val="0"/>
          <dgm:bulletEnabled val="1"/>
        </dgm:presLayoutVars>
      </dgm:prSet>
      <dgm:spPr/>
      <dgm:t>
        <a:bodyPr/>
        <a:lstStyle/>
        <a:p>
          <a:endParaRPr lang="ru-RU"/>
        </a:p>
      </dgm:t>
    </dgm:pt>
    <dgm:pt modelId="{645E1EC9-0933-4E6B-AECB-D952B70FC643}" type="pres">
      <dgm:prSet presAssocID="{76296FD6-98EC-4A51-B0AE-603F8E7D623D}" presName="arrowWedge1" presStyleLbl="fgSibTrans2D1" presStyleIdx="0" presStyleCnt="6"/>
      <dgm:spPr>
        <a:solidFill>
          <a:schemeClr val="accent2">
            <a:lumMod val="75000"/>
          </a:schemeClr>
        </a:solidFill>
      </dgm:spPr>
    </dgm:pt>
    <dgm:pt modelId="{A4DA3E07-BB5F-47AE-8641-79F859DB5CB5}" type="pres">
      <dgm:prSet presAssocID="{9DB6A80E-7349-44E0-A016-93394582D131}" presName="arrowWedge2" presStyleLbl="fgSibTrans2D1" presStyleIdx="1" presStyleCnt="6"/>
      <dgm:spPr/>
    </dgm:pt>
    <dgm:pt modelId="{213181CF-CFAC-4748-ABA5-035FEB22F4F7}" type="pres">
      <dgm:prSet presAssocID="{482E5A08-8EA2-4BBB-B2AF-0AFA8970CC88}" presName="arrowWedge3" presStyleLbl="fgSibTrans2D1" presStyleIdx="2" presStyleCnt="6"/>
      <dgm:spPr/>
    </dgm:pt>
    <dgm:pt modelId="{A92B7A11-A671-4B89-9347-B0ACB03A440B}" type="pres">
      <dgm:prSet presAssocID="{3BD1F4B0-7453-454F-A14A-FE56C84337AB}" presName="arrowWedge4" presStyleLbl="fgSibTrans2D1" presStyleIdx="3" presStyleCnt="6"/>
      <dgm:spPr/>
    </dgm:pt>
    <dgm:pt modelId="{7BA1513E-5EC7-4F59-860A-3B64659C2085}" type="pres">
      <dgm:prSet presAssocID="{93A48A5E-E443-4EE8-BA17-BB2D05E5DCBA}" presName="arrowWedge5" presStyleLbl="fgSibTrans2D1" presStyleIdx="4" presStyleCnt="6"/>
      <dgm:spPr/>
    </dgm:pt>
    <dgm:pt modelId="{0D69B72D-0C44-42CD-AEA0-3AD3918B2D39}" type="pres">
      <dgm:prSet presAssocID="{FA7967A1-D43F-457B-A04F-2D6451A2B03F}" presName="arrowWedge6" presStyleLbl="fgSibTrans2D1" presStyleIdx="5" presStyleCnt="6"/>
      <dgm:spPr/>
    </dgm:pt>
  </dgm:ptLst>
  <dgm:cxnLst>
    <dgm:cxn modelId="{EB3AA91D-3D7B-4374-B3F7-97C40F0CA0A7}" type="presOf" srcId="{DB9137E0-04C3-41DD-92EF-B909727F1245}" destId="{842E3C46-EC8A-4ABB-BCAE-D9BAAC0F901D}" srcOrd="0" destOrd="0" presId="urn:microsoft.com/office/officeart/2005/8/layout/cycle8"/>
    <dgm:cxn modelId="{A55E5BAA-BC43-4D95-9614-81BFB1C2196C}" srcId="{0CC59976-64CC-4537-8D8E-B8FCC07D4A56}" destId="{05E172B5-4C68-4BC9-815B-9E2AE5DDFB57}" srcOrd="4" destOrd="0" parTransId="{C605A835-60BA-4E4C-A1B7-45FA8A0F045F}" sibTransId="{93A48A5E-E443-4EE8-BA17-BB2D05E5DCBA}"/>
    <dgm:cxn modelId="{83C0B71A-83FB-40CA-ADA2-F57568F599D9}" type="presOf" srcId="{67C479B8-79CB-4E3C-AF4B-51F99AF1F0F6}" destId="{D71A6E66-33C1-424E-9406-2878A3DD5A71}" srcOrd="1" destOrd="0" presId="urn:microsoft.com/office/officeart/2005/8/layout/cycle8"/>
    <dgm:cxn modelId="{BFAB04C5-ABE3-4527-9606-9EA331365D0F}" type="presOf" srcId="{ECB64474-2C4E-4705-AAF6-8050BAE96CFE}" destId="{4EC7F541-63A3-4EAE-B73C-7B624E9A8B04}" srcOrd="0" destOrd="0" presId="urn:microsoft.com/office/officeart/2005/8/layout/cycle8"/>
    <dgm:cxn modelId="{41F2AC8D-068A-4633-93B3-1F7CF042C6E9}" srcId="{0CC59976-64CC-4537-8D8E-B8FCC07D4A56}" destId="{DB9137E0-04C3-41DD-92EF-B909727F1245}" srcOrd="1" destOrd="0" parTransId="{1CC5151F-53A8-4196-97AA-63386F8B9A90}" sibTransId="{9DB6A80E-7349-44E0-A016-93394582D131}"/>
    <dgm:cxn modelId="{96ED972A-8166-4654-A500-D4F0C7B1E3F1}" type="presOf" srcId="{17F76E49-923E-46CA-8364-D26CACBCD025}" destId="{CF8795A2-0B39-49CF-9E5A-203CAA8C33C6}" srcOrd="1" destOrd="0" presId="urn:microsoft.com/office/officeart/2005/8/layout/cycle8"/>
    <dgm:cxn modelId="{69C9B0C3-B875-49DA-8D88-AD05108DE5F0}" type="presOf" srcId="{05E172B5-4C68-4BC9-815B-9E2AE5DDFB57}" destId="{2C360389-B675-45DE-A33A-F1C14C06ECE2}" srcOrd="1" destOrd="0" presId="urn:microsoft.com/office/officeart/2005/8/layout/cycle8"/>
    <dgm:cxn modelId="{2838D954-7E13-433F-8530-C9C16978BB30}" type="presOf" srcId="{ECB64474-2C4E-4705-AAF6-8050BAE96CFE}" destId="{68657E94-A1A4-466A-A4AE-DF569D48D293}" srcOrd="1" destOrd="0" presId="urn:microsoft.com/office/officeart/2005/8/layout/cycle8"/>
    <dgm:cxn modelId="{B5252B14-6E94-499C-8743-CF815FD4832E}" type="presOf" srcId="{17F76E49-923E-46CA-8364-D26CACBCD025}" destId="{EF4DAB56-0E4E-4262-BFE2-5F22B9C565D7}" srcOrd="0" destOrd="0" presId="urn:microsoft.com/office/officeart/2005/8/layout/cycle8"/>
    <dgm:cxn modelId="{60130FF4-5BC6-40D2-9DC0-2E0FAFD52AE0}" type="presOf" srcId="{804975CC-6CF4-47D1-BD0A-940EBDCA7574}" destId="{4AF62A4F-6281-44A9-8CCB-EC1D32ECC29E}" srcOrd="0" destOrd="0" presId="urn:microsoft.com/office/officeart/2005/8/layout/cycle8"/>
    <dgm:cxn modelId="{16F9D93B-ACDB-49A4-AE4B-5143EA88A525}" srcId="{0CC59976-64CC-4537-8D8E-B8FCC07D4A56}" destId="{67C479B8-79CB-4E3C-AF4B-51F99AF1F0F6}" srcOrd="5" destOrd="0" parTransId="{96F7D31E-F01D-4D75-ADAF-0C5EE9D7676C}" sibTransId="{FA7967A1-D43F-457B-A04F-2D6451A2B03F}"/>
    <dgm:cxn modelId="{3909185B-3969-481C-AA5D-54888D04CA2D}" type="presOf" srcId="{804975CC-6CF4-47D1-BD0A-940EBDCA7574}" destId="{740B71DB-D616-4EF1-98F2-8EAEDB8665E1}" srcOrd="1" destOrd="0" presId="urn:microsoft.com/office/officeart/2005/8/layout/cycle8"/>
    <dgm:cxn modelId="{29A43981-884C-44A9-B33E-F04E02355011}" type="presOf" srcId="{67C479B8-79CB-4E3C-AF4B-51F99AF1F0F6}" destId="{DA87E9FC-B2D7-4745-9F92-BBE64603542E}" srcOrd="0" destOrd="0" presId="urn:microsoft.com/office/officeart/2005/8/layout/cycle8"/>
    <dgm:cxn modelId="{F2AF6333-9F20-4262-A99D-D03480DC94AB}" srcId="{0CC59976-64CC-4537-8D8E-B8FCC07D4A56}" destId="{ECB64474-2C4E-4705-AAF6-8050BAE96CFE}" srcOrd="3" destOrd="0" parTransId="{711F63B3-9B13-4AE5-AE28-0F5E81D88C2B}" sibTransId="{3BD1F4B0-7453-454F-A14A-FE56C84337AB}"/>
    <dgm:cxn modelId="{4237B6ED-DDEE-42B2-8E43-820FA46C28A0}" srcId="{0CC59976-64CC-4537-8D8E-B8FCC07D4A56}" destId="{804975CC-6CF4-47D1-BD0A-940EBDCA7574}" srcOrd="0" destOrd="0" parTransId="{0527C35E-81F7-466F-8D06-63A4EF65A333}" sibTransId="{76296FD6-98EC-4A51-B0AE-603F8E7D623D}"/>
    <dgm:cxn modelId="{4D951E67-1E92-4E86-B5C6-009D152A71BA}" type="presOf" srcId="{DB9137E0-04C3-41DD-92EF-B909727F1245}" destId="{13877B98-6675-42E9-945C-2FAC2CCA660C}" srcOrd="1" destOrd="0" presId="urn:microsoft.com/office/officeart/2005/8/layout/cycle8"/>
    <dgm:cxn modelId="{BBD3EB3C-B427-4F81-8525-C33F3F9EBFB9}" type="presOf" srcId="{05E172B5-4C68-4BC9-815B-9E2AE5DDFB57}" destId="{0476E67D-5740-41C1-B512-8D9664E886EA}" srcOrd="0" destOrd="0" presId="urn:microsoft.com/office/officeart/2005/8/layout/cycle8"/>
    <dgm:cxn modelId="{EF639702-1CE3-4E2E-A2D8-F12A5935547A}" type="presOf" srcId="{0CC59976-64CC-4537-8D8E-B8FCC07D4A56}" destId="{5A83CEAF-857D-4241-8103-98853D011D82}" srcOrd="0" destOrd="0" presId="urn:microsoft.com/office/officeart/2005/8/layout/cycle8"/>
    <dgm:cxn modelId="{10AC6F65-CFA1-4664-96BA-31E34285EC17}" srcId="{0CC59976-64CC-4537-8D8E-B8FCC07D4A56}" destId="{17F76E49-923E-46CA-8364-D26CACBCD025}" srcOrd="2" destOrd="0" parTransId="{61273E43-A622-43E7-9F9E-013BA2AC3E56}" sibTransId="{482E5A08-8EA2-4BBB-B2AF-0AFA8970CC88}"/>
    <dgm:cxn modelId="{A1DBA41F-53F5-4C3D-A34F-D4FB62C7FC08}" type="presParOf" srcId="{5A83CEAF-857D-4241-8103-98853D011D82}" destId="{4AF62A4F-6281-44A9-8CCB-EC1D32ECC29E}" srcOrd="0" destOrd="0" presId="urn:microsoft.com/office/officeart/2005/8/layout/cycle8"/>
    <dgm:cxn modelId="{92B6316D-0DE5-4551-BFE3-4819E5405611}" type="presParOf" srcId="{5A83CEAF-857D-4241-8103-98853D011D82}" destId="{0D278E1A-672D-4E79-A420-13FD6E1C6454}" srcOrd="1" destOrd="0" presId="urn:microsoft.com/office/officeart/2005/8/layout/cycle8"/>
    <dgm:cxn modelId="{34D4C8E0-B18E-4481-8032-6E48FDEAD7E1}" type="presParOf" srcId="{5A83CEAF-857D-4241-8103-98853D011D82}" destId="{C0797E7B-9B21-424A-8FF5-3B0874FDD097}" srcOrd="2" destOrd="0" presId="urn:microsoft.com/office/officeart/2005/8/layout/cycle8"/>
    <dgm:cxn modelId="{3FA7CD6A-380E-4045-AB58-2DD93ABA0851}" type="presParOf" srcId="{5A83CEAF-857D-4241-8103-98853D011D82}" destId="{740B71DB-D616-4EF1-98F2-8EAEDB8665E1}" srcOrd="3" destOrd="0" presId="urn:microsoft.com/office/officeart/2005/8/layout/cycle8"/>
    <dgm:cxn modelId="{049AFCE5-DD57-4E10-9B79-4E16E1932368}" type="presParOf" srcId="{5A83CEAF-857D-4241-8103-98853D011D82}" destId="{842E3C46-EC8A-4ABB-BCAE-D9BAAC0F901D}" srcOrd="4" destOrd="0" presId="urn:microsoft.com/office/officeart/2005/8/layout/cycle8"/>
    <dgm:cxn modelId="{BA3553BA-EE8F-430A-860A-684A56295C0F}" type="presParOf" srcId="{5A83CEAF-857D-4241-8103-98853D011D82}" destId="{750BBB24-9553-4978-A5C7-E6BFB7ED49D0}" srcOrd="5" destOrd="0" presId="urn:microsoft.com/office/officeart/2005/8/layout/cycle8"/>
    <dgm:cxn modelId="{10C609CC-7137-485B-A6F0-027396A47D79}" type="presParOf" srcId="{5A83CEAF-857D-4241-8103-98853D011D82}" destId="{E2647F9B-D437-4C8F-80E6-471F5C0183BF}" srcOrd="6" destOrd="0" presId="urn:microsoft.com/office/officeart/2005/8/layout/cycle8"/>
    <dgm:cxn modelId="{152C0A60-502C-4305-9D85-A7D9B9097804}" type="presParOf" srcId="{5A83CEAF-857D-4241-8103-98853D011D82}" destId="{13877B98-6675-42E9-945C-2FAC2CCA660C}" srcOrd="7" destOrd="0" presId="urn:microsoft.com/office/officeart/2005/8/layout/cycle8"/>
    <dgm:cxn modelId="{5680D80D-7452-435B-8DAC-105E3E9705F2}" type="presParOf" srcId="{5A83CEAF-857D-4241-8103-98853D011D82}" destId="{EF4DAB56-0E4E-4262-BFE2-5F22B9C565D7}" srcOrd="8" destOrd="0" presId="urn:microsoft.com/office/officeart/2005/8/layout/cycle8"/>
    <dgm:cxn modelId="{F88EC142-2894-45EC-B820-FC4759C2479F}" type="presParOf" srcId="{5A83CEAF-857D-4241-8103-98853D011D82}" destId="{5A7D453C-E265-42CE-8911-E2E2A2D9A579}" srcOrd="9" destOrd="0" presId="urn:microsoft.com/office/officeart/2005/8/layout/cycle8"/>
    <dgm:cxn modelId="{30A58B57-67CD-451F-998B-8454EEA0927E}" type="presParOf" srcId="{5A83CEAF-857D-4241-8103-98853D011D82}" destId="{598D2280-9461-4EE1-AA2C-BC3C4C3C41F1}" srcOrd="10" destOrd="0" presId="urn:microsoft.com/office/officeart/2005/8/layout/cycle8"/>
    <dgm:cxn modelId="{7F84AAF1-7FA1-4B74-85F7-6BAB691DC43F}" type="presParOf" srcId="{5A83CEAF-857D-4241-8103-98853D011D82}" destId="{CF8795A2-0B39-49CF-9E5A-203CAA8C33C6}" srcOrd="11" destOrd="0" presId="urn:microsoft.com/office/officeart/2005/8/layout/cycle8"/>
    <dgm:cxn modelId="{CD77995F-BEB4-4789-8695-3C26C537B473}" type="presParOf" srcId="{5A83CEAF-857D-4241-8103-98853D011D82}" destId="{4EC7F541-63A3-4EAE-B73C-7B624E9A8B04}" srcOrd="12" destOrd="0" presId="urn:microsoft.com/office/officeart/2005/8/layout/cycle8"/>
    <dgm:cxn modelId="{A16A6892-C17E-4C83-83B8-E448E9866430}" type="presParOf" srcId="{5A83CEAF-857D-4241-8103-98853D011D82}" destId="{F96A818A-D8C9-41DD-9CB3-C7DE7AE8CF4F}" srcOrd="13" destOrd="0" presId="urn:microsoft.com/office/officeart/2005/8/layout/cycle8"/>
    <dgm:cxn modelId="{AD7E9E1C-F36F-481D-B145-AAEC7B95CEB4}" type="presParOf" srcId="{5A83CEAF-857D-4241-8103-98853D011D82}" destId="{BFD46E79-D8E1-4475-A9C1-61CAA34304EE}" srcOrd="14" destOrd="0" presId="urn:microsoft.com/office/officeart/2005/8/layout/cycle8"/>
    <dgm:cxn modelId="{CCCD38BC-A6BB-4C56-AF21-7F81BD14D265}" type="presParOf" srcId="{5A83CEAF-857D-4241-8103-98853D011D82}" destId="{68657E94-A1A4-466A-A4AE-DF569D48D293}" srcOrd="15" destOrd="0" presId="urn:microsoft.com/office/officeart/2005/8/layout/cycle8"/>
    <dgm:cxn modelId="{B6CE9AF7-E03F-49CE-BD17-48AA2B71AE4B}" type="presParOf" srcId="{5A83CEAF-857D-4241-8103-98853D011D82}" destId="{0476E67D-5740-41C1-B512-8D9664E886EA}" srcOrd="16" destOrd="0" presId="urn:microsoft.com/office/officeart/2005/8/layout/cycle8"/>
    <dgm:cxn modelId="{279E9EF8-D243-4971-B971-3DA826871FF6}" type="presParOf" srcId="{5A83CEAF-857D-4241-8103-98853D011D82}" destId="{703C93DC-6538-419A-BF89-E09F262006D9}" srcOrd="17" destOrd="0" presId="urn:microsoft.com/office/officeart/2005/8/layout/cycle8"/>
    <dgm:cxn modelId="{6E6177CF-F496-48C1-A147-61E4E1B038E4}" type="presParOf" srcId="{5A83CEAF-857D-4241-8103-98853D011D82}" destId="{8FBBB6A5-D1B6-4EC1-9D4E-3B2FA54A9325}" srcOrd="18" destOrd="0" presId="urn:microsoft.com/office/officeart/2005/8/layout/cycle8"/>
    <dgm:cxn modelId="{A0CB4A85-0515-449C-9B3B-723DE0085A16}" type="presParOf" srcId="{5A83CEAF-857D-4241-8103-98853D011D82}" destId="{2C360389-B675-45DE-A33A-F1C14C06ECE2}" srcOrd="19" destOrd="0" presId="urn:microsoft.com/office/officeart/2005/8/layout/cycle8"/>
    <dgm:cxn modelId="{AF5E31F2-3B19-460F-A1E3-E716328A614F}" type="presParOf" srcId="{5A83CEAF-857D-4241-8103-98853D011D82}" destId="{DA87E9FC-B2D7-4745-9F92-BBE64603542E}" srcOrd="20" destOrd="0" presId="urn:microsoft.com/office/officeart/2005/8/layout/cycle8"/>
    <dgm:cxn modelId="{4AE98E9B-11C3-431A-94D5-EB08F49341C1}" type="presParOf" srcId="{5A83CEAF-857D-4241-8103-98853D011D82}" destId="{10953369-E3EE-45C5-BFC4-FB3304D1768D}" srcOrd="21" destOrd="0" presId="urn:microsoft.com/office/officeart/2005/8/layout/cycle8"/>
    <dgm:cxn modelId="{1B55A58E-9398-4D02-8443-B4CE9098FD1D}" type="presParOf" srcId="{5A83CEAF-857D-4241-8103-98853D011D82}" destId="{FAA213C5-586F-4AC7-B1A6-31CDA7211B37}" srcOrd="22" destOrd="0" presId="urn:microsoft.com/office/officeart/2005/8/layout/cycle8"/>
    <dgm:cxn modelId="{811025A9-D12C-43CE-8296-375892C7721B}" type="presParOf" srcId="{5A83CEAF-857D-4241-8103-98853D011D82}" destId="{D71A6E66-33C1-424E-9406-2878A3DD5A71}" srcOrd="23" destOrd="0" presId="urn:microsoft.com/office/officeart/2005/8/layout/cycle8"/>
    <dgm:cxn modelId="{D8A5C464-2457-4A98-8EC9-E3F9496E65B9}" type="presParOf" srcId="{5A83CEAF-857D-4241-8103-98853D011D82}" destId="{645E1EC9-0933-4E6B-AECB-D952B70FC643}" srcOrd="24" destOrd="0" presId="urn:microsoft.com/office/officeart/2005/8/layout/cycle8"/>
    <dgm:cxn modelId="{F57F9BE2-98AE-4E7A-8A80-41FFBE821901}" type="presParOf" srcId="{5A83CEAF-857D-4241-8103-98853D011D82}" destId="{A4DA3E07-BB5F-47AE-8641-79F859DB5CB5}" srcOrd="25" destOrd="0" presId="urn:microsoft.com/office/officeart/2005/8/layout/cycle8"/>
    <dgm:cxn modelId="{6B7C1D5C-21E4-4E18-BD99-C0E4FF2F1110}" type="presParOf" srcId="{5A83CEAF-857D-4241-8103-98853D011D82}" destId="{213181CF-CFAC-4748-ABA5-035FEB22F4F7}" srcOrd="26" destOrd="0" presId="urn:microsoft.com/office/officeart/2005/8/layout/cycle8"/>
    <dgm:cxn modelId="{5ECDA30B-0D4F-4D72-BDE8-F4ED9E1D0A2A}" type="presParOf" srcId="{5A83CEAF-857D-4241-8103-98853D011D82}" destId="{A92B7A11-A671-4B89-9347-B0ACB03A440B}" srcOrd="27" destOrd="0" presId="urn:microsoft.com/office/officeart/2005/8/layout/cycle8"/>
    <dgm:cxn modelId="{1256DBD4-C274-4A07-8B14-81CA67BFC5D6}" type="presParOf" srcId="{5A83CEAF-857D-4241-8103-98853D011D82}" destId="{7BA1513E-5EC7-4F59-860A-3B64659C2085}" srcOrd="28" destOrd="0" presId="urn:microsoft.com/office/officeart/2005/8/layout/cycle8"/>
    <dgm:cxn modelId="{2575776D-3AD4-4577-A6A3-BC57123EC397}" type="presParOf" srcId="{5A83CEAF-857D-4241-8103-98853D011D82}" destId="{0D69B72D-0C44-42CD-AEA0-3AD3918B2D39}" srcOrd="2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A37C2D0-E311-480D-BE74-4A10698CA5CA}"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ru-RU"/>
        </a:p>
      </dgm:t>
    </dgm:pt>
    <dgm:pt modelId="{D351FCBF-967B-4557-978E-7A3222124EA5}">
      <dgm:prSet phldrT="[Текст]"/>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b="1" i="1" dirty="0" smtClean="0">
              <a:solidFill>
                <a:schemeClr val="tx1"/>
              </a:solidFill>
              <a:latin typeface="Times New Roman" panose="02020603050405020304" pitchFamily="18" charset="0"/>
              <a:cs typeface="Times New Roman" panose="02020603050405020304" pitchFamily="18" charset="0"/>
            </a:rPr>
            <a:t>Расходы в разрезе подпрограмм в 2017 году, млн. руб.</a:t>
          </a:r>
        </a:p>
      </dgm:t>
    </dgm:pt>
    <dgm:pt modelId="{02F7ECAF-3554-4DF9-89FC-164034A7045E}" type="parTrans" cxnId="{06734997-BB3F-464B-BD88-0FF9251C0472}">
      <dgm:prSet/>
      <dgm:spPr/>
      <dgm:t>
        <a:bodyPr/>
        <a:lstStyle/>
        <a:p>
          <a:endParaRPr lang="ru-RU">
            <a:latin typeface="Times New Roman" panose="02020603050405020304" pitchFamily="18" charset="0"/>
            <a:cs typeface="Times New Roman" panose="02020603050405020304" pitchFamily="18" charset="0"/>
          </a:endParaRPr>
        </a:p>
      </dgm:t>
    </dgm:pt>
    <dgm:pt modelId="{7DEB0C03-D1E4-4C2F-9788-195499245F22}" type="sibTrans" cxnId="{06734997-BB3F-464B-BD88-0FF9251C0472}">
      <dgm:prSet/>
      <dgm:spPr/>
      <dgm:t>
        <a:bodyPr/>
        <a:lstStyle/>
        <a:p>
          <a:endParaRPr lang="ru-RU">
            <a:latin typeface="Times New Roman" panose="02020603050405020304" pitchFamily="18" charset="0"/>
            <a:cs typeface="Times New Roman" panose="02020603050405020304" pitchFamily="18" charset="0"/>
          </a:endParaRPr>
        </a:p>
      </dgm:t>
    </dgm:pt>
    <dgm:pt modelId="{6E4BDF23-D055-4600-B225-7ECA009E7556}">
      <dgm:prSet phldrT="[Текст]"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pPr algn="ctr"/>
          <a:r>
            <a:rPr lang="ru-RU" sz="1200" b="1" dirty="0" smtClean="0">
              <a:solidFill>
                <a:schemeClr val="tx1"/>
              </a:solidFill>
              <a:latin typeface="Times New Roman" panose="02020603050405020304" pitchFamily="18" charset="0"/>
              <a:cs typeface="Times New Roman" panose="02020603050405020304" pitchFamily="18" charset="0"/>
            </a:rPr>
            <a:t>Подпрограмма</a:t>
          </a:r>
          <a:endParaRPr lang="ru-RU" sz="1200" b="1" dirty="0">
            <a:solidFill>
              <a:schemeClr val="tx1"/>
            </a:solidFill>
            <a:latin typeface="Times New Roman" panose="02020603050405020304" pitchFamily="18" charset="0"/>
            <a:cs typeface="Times New Roman" panose="02020603050405020304" pitchFamily="18" charset="0"/>
          </a:endParaRPr>
        </a:p>
      </dgm:t>
    </dgm:pt>
    <dgm:pt modelId="{4D02B540-D793-425D-B00D-FED0E450A17E}" type="parTrans" cxnId="{54EC16C4-94F1-4DA1-8192-10A416F0D1CD}">
      <dgm:prSet/>
      <dgm:spPr/>
      <dgm:t>
        <a:bodyPr/>
        <a:lstStyle/>
        <a:p>
          <a:endParaRPr lang="ru-RU">
            <a:latin typeface="Times New Roman" panose="02020603050405020304" pitchFamily="18" charset="0"/>
            <a:cs typeface="Times New Roman" panose="02020603050405020304" pitchFamily="18" charset="0"/>
          </a:endParaRPr>
        </a:p>
      </dgm:t>
    </dgm:pt>
    <dgm:pt modelId="{44280126-ADC5-4899-80CA-477D12FABF98}" type="sibTrans" cxnId="{54EC16C4-94F1-4DA1-8192-10A416F0D1CD}">
      <dgm:prSet/>
      <dgm:spPr/>
      <dgm:t>
        <a:bodyPr/>
        <a:lstStyle/>
        <a:p>
          <a:endParaRPr lang="ru-RU">
            <a:latin typeface="Times New Roman" panose="02020603050405020304" pitchFamily="18" charset="0"/>
            <a:cs typeface="Times New Roman" panose="02020603050405020304" pitchFamily="18" charset="0"/>
          </a:endParaRPr>
        </a:p>
      </dgm:t>
    </dgm:pt>
    <dgm:pt modelId="{3D89C345-4A0D-4FDC-B5A8-B2FCB828DDAB}">
      <dgm:prSet phldrT="[Текст]"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Факт</a:t>
          </a:r>
          <a:endParaRPr lang="ru-RU" sz="1200" b="1" dirty="0">
            <a:solidFill>
              <a:schemeClr val="tx1"/>
            </a:solidFill>
            <a:latin typeface="Times New Roman" panose="02020603050405020304" pitchFamily="18" charset="0"/>
            <a:cs typeface="Times New Roman" panose="02020603050405020304" pitchFamily="18" charset="0"/>
          </a:endParaRPr>
        </a:p>
      </dgm:t>
    </dgm:pt>
    <dgm:pt modelId="{E6354887-5BD7-498D-B65E-5BB3879A76B2}" type="parTrans" cxnId="{E2E60461-5992-4AA5-A3A2-574A752DCE92}">
      <dgm:prSet/>
      <dgm:spPr/>
      <dgm:t>
        <a:bodyPr/>
        <a:lstStyle/>
        <a:p>
          <a:endParaRPr lang="ru-RU">
            <a:latin typeface="Times New Roman" panose="02020603050405020304" pitchFamily="18" charset="0"/>
            <a:cs typeface="Times New Roman" panose="02020603050405020304" pitchFamily="18" charset="0"/>
          </a:endParaRPr>
        </a:p>
      </dgm:t>
    </dgm:pt>
    <dgm:pt modelId="{EA880DA5-92D7-4193-8FA5-39C6170E4C3C}" type="sibTrans" cxnId="{E2E60461-5992-4AA5-A3A2-574A752DCE92}">
      <dgm:prSet/>
      <dgm:spPr/>
      <dgm:t>
        <a:bodyPr/>
        <a:lstStyle/>
        <a:p>
          <a:endParaRPr lang="ru-RU">
            <a:latin typeface="Times New Roman" panose="02020603050405020304" pitchFamily="18" charset="0"/>
            <a:cs typeface="Times New Roman" panose="02020603050405020304" pitchFamily="18" charset="0"/>
          </a:endParaRPr>
        </a:p>
      </dgm:t>
    </dgm:pt>
    <dgm:pt modelId="{512DE50A-C5CC-4902-9E40-2F658F91C541}">
      <dgm:prSet phldrT="[Текст]"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300" dirty="0" smtClean="0">
              <a:solidFill>
                <a:schemeClr val="tx1"/>
              </a:solidFill>
              <a:latin typeface="Times New Roman" panose="02020603050405020304" pitchFamily="18" charset="0"/>
              <a:cs typeface="Times New Roman" panose="02020603050405020304" pitchFamily="18" charset="0"/>
            </a:rPr>
            <a:t>0,3</a:t>
          </a:r>
          <a:endParaRPr lang="ru-RU" sz="1300" dirty="0">
            <a:solidFill>
              <a:schemeClr val="tx1"/>
            </a:solidFill>
            <a:latin typeface="Times New Roman" panose="02020603050405020304" pitchFamily="18" charset="0"/>
            <a:cs typeface="Times New Roman" panose="02020603050405020304" pitchFamily="18" charset="0"/>
          </a:endParaRPr>
        </a:p>
      </dgm:t>
    </dgm:pt>
    <dgm:pt modelId="{B4F8CCDA-03A5-404C-8D3C-DB13D614312F}" type="parTrans" cxnId="{CF556B83-D864-4B9F-8A1E-03D44A5E132F}">
      <dgm:prSet/>
      <dgm:spPr/>
      <dgm:t>
        <a:bodyPr/>
        <a:lstStyle/>
        <a:p>
          <a:endParaRPr lang="ru-RU">
            <a:latin typeface="Times New Roman" panose="02020603050405020304" pitchFamily="18" charset="0"/>
            <a:cs typeface="Times New Roman" panose="02020603050405020304" pitchFamily="18" charset="0"/>
          </a:endParaRPr>
        </a:p>
      </dgm:t>
    </dgm:pt>
    <dgm:pt modelId="{DA45B9E8-F93B-44F7-95AA-7CC22F6CBAFD}" type="sibTrans" cxnId="{CF556B83-D864-4B9F-8A1E-03D44A5E132F}">
      <dgm:prSet/>
      <dgm:spPr/>
      <dgm:t>
        <a:bodyPr/>
        <a:lstStyle/>
        <a:p>
          <a:endParaRPr lang="ru-RU">
            <a:latin typeface="Times New Roman" panose="02020603050405020304" pitchFamily="18" charset="0"/>
            <a:cs typeface="Times New Roman" panose="02020603050405020304" pitchFamily="18" charset="0"/>
          </a:endParaRPr>
        </a:p>
      </dgm:t>
    </dgm:pt>
    <dgm:pt modelId="{DC8ABE38-9E0B-457A-A24A-B3482434ACAB}">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000" dirty="0" smtClean="0">
              <a:solidFill>
                <a:schemeClr val="tx1"/>
              </a:solidFill>
              <a:latin typeface="Times New Roman" panose="02020603050405020304" pitchFamily="18" charset="0"/>
              <a:cs typeface="Times New Roman" panose="02020603050405020304" pitchFamily="18" charset="0"/>
            </a:rPr>
            <a:t>Использование минерально-сырьевых ресурсов и оценка их состояния</a:t>
          </a:r>
          <a:endParaRPr lang="ru-RU" sz="1000" dirty="0">
            <a:solidFill>
              <a:schemeClr val="tx1"/>
            </a:solidFill>
            <a:latin typeface="Times New Roman" panose="02020603050405020304" pitchFamily="18" charset="0"/>
            <a:cs typeface="Times New Roman" panose="02020603050405020304" pitchFamily="18" charset="0"/>
          </a:endParaRPr>
        </a:p>
      </dgm:t>
    </dgm:pt>
    <dgm:pt modelId="{66A143F5-070B-4EB2-98E1-744739FD25A0}" type="parTrans" cxnId="{0EC2FFFF-3B8A-4396-A103-CD84B8E53C3D}">
      <dgm:prSet/>
      <dgm:spPr/>
      <dgm:t>
        <a:bodyPr/>
        <a:lstStyle/>
        <a:p>
          <a:endParaRPr lang="ru-RU">
            <a:latin typeface="Times New Roman" panose="02020603050405020304" pitchFamily="18" charset="0"/>
            <a:cs typeface="Times New Roman" panose="02020603050405020304" pitchFamily="18" charset="0"/>
          </a:endParaRPr>
        </a:p>
      </dgm:t>
    </dgm:pt>
    <dgm:pt modelId="{571AE004-CF7E-444E-8136-BDA562AA7234}" type="sibTrans" cxnId="{0EC2FFFF-3B8A-4396-A103-CD84B8E53C3D}">
      <dgm:prSet/>
      <dgm:spPr/>
      <dgm:t>
        <a:bodyPr/>
        <a:lstStyle/>
        <a:p>
          <a:endParaRPr lang="ru-RU">
            <a:latin typeface="Times New Roman" panose="02020603050405020304" pitchFamily="18" charset="0"/>
            <a:cs typeface="Times New Roman" panose="02020603050405020304" pitchFamily="18" charset="0"/>
          </a:endParaRPr>
        </a:p>
      </dgm:t>
    </dgm:pt>
    <dgm:pt modelId="{E321591B-EF22-4B70-A997-F920ADD424A6}">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000" dirty="0" smtClean="0">
              <a:solidFill>
                <a:schemeClr val="tx1"/>
              </a:solidFill>
              <a:latin typeface="Times New Roman" panose="02020603050405020304" pitchFamily="18" charset="0"/>
              <a:cs typeface="Times New Roman" panose="02020603050405020304" pitchFamily="18" charset="0"/>
            </a:rPr>
            <a:t>Обеспечение экологической безопасности на территории Чувашской Республики</a:t>
          </a:r>
          <a:endParaRPr lang="ru-RU" sz="1000" dirty="0">
            <a:solidFill>
              <a:schemeClr val="tx1"/>
            </a:solidFill>
            <a:latin typeface="Times New Roman" panose="02020603050405020304" pitchFamily="18" charset="0"/>
            <a:cs typeface="Times New Roman" panose="02020603050405020304" pitchFamily="18" charset="0"/>
          </a:endParaRPr>
        </a:p>
      </dgm:t>
    </dgm:pt>
    <dgm:pt modelId="{C74C1044-46DE-469D-906F-4BF972356DB2}" type="parTrans" cxnId="{65407EC4-A36F-4467-AE59-FC8B2548AD02}">
      <dgm:prSet/>
      <dgm:spPr/>
      <dgm:t>
        <a:bodyPr/>
        <a:lstStyle/>
        <a:p>
          <a:endParaRPr lang="ru-RU">
            <a:latin typeface="Times New Roman" panose="02020603050405020304" pitchFamily="18" charset="0"/>
            <a:cs typeface="Times New Roman" panose="02020603050405020304" pitchFamily="18" charset="0"/>
          </a:endParaRPr>
        </a:p>
      </dgm:t>
    </dgm:pt>
    <dgm:pt modelId="{6C66FFD2-E801-49D4-9517-86F537270F66}" type="sibTrans" cxnId="{65407EC4-A36F-4467-AE59-FC8B2548AD02}">
      <dgm:prSet/>
      <dgm:spPr/>
      <dgm:t>
        <a:bodyPr/>
        <a:lstStyle/>
        <a:p>
          <a:endParaRPr lang="ru-RU">
            <a:latin typeface="Times New Roman" panose="02020603050405020304" pitchFamily="18" charset="0"/>
            <a:cs typeface="Times New Roman" panose="02020603050405020304" pitchFamily="18" charset="0"/>
          </a:endParaRPr>
        </a:p>
      </dgm:t>
    </dgm:pt>
    <dgm:pt modelId="{11F9C3DB-3694-4C6F-9480-413338C10FBB}">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000" dirty="0" smtClean="0">
              <a:solidFill>
                <a:schemeClr val="tx1"/>
              </a:solidFill>
              <a:latin typeface="Times New Roman" panose="02020603050405020304" pitchFamily="18" charset="0"/>
              <a:cs typeface="Times New Roman" panose="02020603050405020304" pitchFamily="18" charset="0"/>
            </a:rPr>
            <a:t>Охрана и воспроизводство объектов животного мира и среды их обитания</a:t>
          </a:r>
          <a:endParaRPr lang="ru-RU" sz="1000" dirty="0">
            <a:solidFill>
              <a:schemeClr val="tx1"/>
            </a:solidFill>
            <a:latin typeface="Times New Roman" panose="02020603050405020304" pitchFamily="18" charset="0"/>
            <a:cs typeface="Times New Roman" panose="02020603050405020304" pitchFamily="18" charset="0"/>
          </a:endParaRPr>
        </a:p>
      </dgm:t>
    </dgm:pt>
    <dgm:pt modelId="{82AF0889-00EE-4A2D-80F8-9E69973D9BB1}" type="parTrans" cxnId="{47085E78-F323-461C-ABA0-3C00F129E846}">
      <dgm:prSet/>
      <dgm:spPr/>
      <dgm:t>
        <a:bodyPr/>
        <a:lstStyle/>
        <a:p>
          <a:endParaRPr lang="ru-RU">
            <a:latin typeface="Times New Roman" panose="02020603050405020304" pitchFamily="18" charset="0"/>
            <a:cs typeface="Times New Roman" panose="02020603050405020304" pitchFamily="18" charset="0"/>
          </a:endParaRPr>
        </a:p>
      </dgm:t>
    </dgm:pt>
    <dgm:pt modelId="{959BAB1B-4ED2-49C7-A434-265946C911A4}" type="sibTrans" cxnId="{47085E78-F323-461C-ABA0-3C00F129E846}">
      <dgm:prSet/>
      <dgm:spPr/>
      <dgm:t>
        <a:bodyPr/>
        <a:lstStyle/>
        <a:p>
          <a:endParaRPr lang="ru-RU">
            <a:latin typeface="Times New Roman" panose="02020603050405020304" pitchFamily="18" charset="0"/>
            <a:cs typeface="Times New Roman" panose="02020603050405020304" pitchFamily="18" charset="0"/>
          </a:endParaRPr>
        </a:p>
      </dgm:t>
    </dgm:pt>
    <dgm:pt modelId="{B6569DD0-5CAF-4EBD-812F-CAA384C5D95A}">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000" dirty="0" smtClean="0">
              <a:solidFill>
                <a:schemeClr val="tx1"/>
              </a:solidFill>
              <a:latin typeface="Times New Roman" panose="02020603050405020304" pitchFamily="18" charset="0"/>
              <a:cs typeface="Times New Roman" panose="02020603050405020304" pitchFamily="18" charset="0"/>
            </a:rPr>
            <a:t>Развитие водохозяйственного комплекса</a:t>
          </a:r>
          <a:endParaRPr lang="ru-RU" sz="1000" dirty="0">
            <a:solidFill>
              <a:schemeClr val="tx1"/>
            </a:solidFill>
            <a:latin typeface="Times New Roman" panose="02020603050405020304" pitchFamily="18" charset="0"/>
            <a:cs typeface="Times New Roman" panose="02020603050405020304" pitchFamily="18" charset="0"/>
          </a:endParaRPr>
        </a:p>
      </dgm:t>
    </dgm:pt>
    <dgm:pt modelId="{A90F804D-9F9A-414F-8363-9F071A1BCA86}" type="parTrans" cxnId="{4261F136-DE99-446C-BCB6-DA60F64402AD}">
      <dgm:prSet/>
      <dgm:spPr/>
      <dgm:t>
        <a:bodyPr/>
        <a:lstStyle/>
        <a:p>
          <a:endParaRPr lang="ru-RU">
            <a:latin typeface="Times New Roman" panose="02020603050405020304" pitchFamily="18" charset="0"/>
            <a:cs typeface="Times New Roman" panose="02020603050405020304" pitchFamily="18" charset="0"/>
          </a:endParaRPr>
        </a:p>
      </dgm:t>
    </dgm:pt>
    <dgm:pt modelId="{6BFBC289-7E47-481C-93FB-38C6FF93EE5A}" type="sibTrans" cxnId="{4261F136-DE99-446C-BCB6-DA60F64402AD}">
      <dgm:prSet/>
      <dgm:spPr/>
      <dgm:t>
        <a:bodyPr/>
        <a:lstStyle/>
        <a:p>
          <a:endParaRPr lang="ru-RU">
            <a:latin typeface="Times New Roman" panose="02020603050405020304" pitchFamily="18" charset="0"/>
            <a:cs typeface="Times New Roman" panose="02020603050405020304" pitchFamily="18" charset="0"/>
          </a:endParaRPr>
        </a:p>
      </dgm:t>
    </dgm:pt>
    <dgm:pt modelId="{4CFA4027-B689-4D18-B13F-E2AD64253F7E}">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000" dirty="0" smtClean="0">
              <a:solidFill>
                <a:schemeClr val="tx1"/>
              </a:solidFill>
              <a:latin typeface="Times New Roman" panose="02020603050405020304" pitchFamily="18" charset="0"/>
              <a:cs typeface="Times New Roman" panose="02020603050405020304" pitchFamily="18" charset="0"/>
            </a:rPr>
            <a:t>Обращение с отходами, в том числе с твердыми коммунальными отходами</a:t>
          </a:r>
          <a:endParaRPr lang="ru-RU" sz="1000" dirty="0">
            <a:solidFill>
              <a:schemeClr val="tx1"/>
            </a:solidFill>
            <a:latin typeface="Times New Roman" panose="02020603050405020304" pitchFamily="18" charset="0"/>
            <a:cs typeface="Times New Roman" panose="02020603050405020304" pitchFamily="18" charset="0"/>
          </a:endParaRPr>
        </a:p>
      </dgm:t>
    </dgm:pt>
    <dgm:pt modelId="{548858CD-30AE-44E9-86E2-96A0BDEB5322}" type="parTrans" cxnId="{60E599C8-95A6-44C9-900D-3497063C8FC5}">
      <dgm:prSet/>
      <dgm:spPr/>
      <dgm:t>
        <a:bodyPr/>
        <a:lstStyle/>
        <a:p>
          <a:endParaRPr lang="ru-RU">
            <a:latin typeface="Times New Roman" panose="02020603050405020304" pitchFamily="18" charset="0"/>
            <a:cs typeface="Times New Roman" panose="02020603050405020304" pitchFamily="18" charset="0"/>
          </a:endParaRPr>
        </a:p>
      </dgm:t>
    </dgm:pt>
    <dgm:pt modelId="{C61585E8-388A-4EC4-B091-1E513E88F045}" type="sibTrans" cxnId="{60E599C8-95A6-44C9-900D-3497063C8FC5}">
      <dgm:prSet/>
      <dgm:spPr/>
      <dgm:t>
        <a:bodyPr/>
        <a:lstStyle/>
        <a:p>
          <a:endParaRPr lang="ru-RU">
            <a:latin typeface="Times New Roman" panose="02020603050405020304" pitchFamily="18" charset="0"/>
            <a:cs typeface="Times New Roman" panose="02020603050405020304" pitchFamily="18" charset="0"/>
          </a:endParaRPr>
        </a:p>
      </dgm:t>
    </dgm:pt>
    <dgm:pt modelId="{2D4CF4D0-B6E1-4A60-9375-38C89B9A9028}">
      <dgm:prSet/>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dirty="0" smtClean="0">
              <a:solidFill>
                <a:schemeClr val="tx1"/>
              </a:solidFill>
              <a:latin typeface="Times New Roman" panose="02020603050405020304" pitchFamily="18" charset="0"/>
              <a:cs typeface="Times New Roman" panose="02020603050405020304" pitchFamily="18" charset="0"/>
            </a:rPr>
            <a:t>10,6</a:t>
          </a:r>
          <a:endParaRPr lang="ru-RU" dirty="0">
            <a:solidFill>
              <a:schemeClr val="tx1"/>
            </a:solidFill>
            <a:latin typeface="Times New Roman" panose="02020603050405020304" pitchFamily="18" charset="0"/>
            <a:cs typeface="Times New Roman" panose="02020603050405020304" pitchFamily="18" charset="0"/>
          </a:endParaRPr>
        </a:p>
      </dgm:t>
    </dgm:pt>
    <dgm:pt modelId="{EBAAD010-037F-4C11-B7B6-C136F417FF69}" type="parTrans" cxnId="{FB5AB8E4-215E-4CB5-954A-ED5414BA8842}">
      <dgm:prSet/>
      <dgm:spPr/>
      <dgm:t>
        <a:bodyPr/>
        <a:lstStyle/>
        <a:p>
          <a:endParaRPr lang="ru-RU">
            <a:latin typeface="Times New Roman" panose="02020603050405020304" pitchFamily="18" charset="0"/>
            <a:cs typeface="Times New Roman" panose="02020603050405020304" pitchFamily="18" charset="0"/>
          </a:endParaRPr>
        </a:p>
      </dgm:t>
    </dgm:pt>
    <dgm:pt modelId="{27BB5197-EF04-47D3-9FE2-9DD1B2FFD241}" type="sibTrans" cxnId="{FB5AB8E4-215E-4CB5-954A-ED5414BA8842}">
      <dgm:prSet/>
      <dgm:spPr/>
      <dgm:t>
        <a:bodyPr/>
        <a:lstStyle/>
        <a:p>
          <a:endParaRPr lang="ru-RU">
            <a:latin typeface="Times New Roman" panose="02020603050405020304" pitchFamily="18" charset="0"/>
            <a:cs typeface="Times New Roman" panose="02020603050405020304" pitchFamily="18" charset="0"/>
          </a:endParaRPr>
        </a:p>
      </dgm:t>
    </dgm:pt>
    <dgm:pt modelId="{5D59B49C-8193-4B9D-A524-24260E5DC43A}">
      <dgm:prSet/>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dirty="0" smtClean="0">
              <a:solidFill>
                <a:schemeClr val="tx1"/>
              </a:solidFill>
              <a:latin typeface="Times New Roman" panose="02020603050405020304" pitchFamily="18" charset="0"/>
              <a:cs typeface="Times New Roman" panose="02020603050405020304" pitchFamily="18" charset="0"/>
            </a:rPr>
            <a:t>10,8</a:t>
          </a:r>
          <a:endParaRPr lang="ru-RU" dirty="0">
            <a:solidFill>
              <a:schemeClr val="tx1"/>
            </a:solidFill>
            <a:latin typeface="Times New Roman" panose="02020603050405020304" pitchFamily="18" charset="0"/>
            <a:cs typeface="Times New Roman" panose="02020603050405020304" pitchFamily="18" charset="0"/>
          </a:endParaRPr>
        </a:p>
      </dgm:t>
    </dgm:pt>
    <dgm:pt modelId="{5F514B5F-7E9E-4D86-87E2-615FDF271CE8}" type="parTrans" cxnId="{D4F5E715-8A9C-4394-B1A7-27E0708936FE}">
      <dgm:prSet/>
      <dgm:spPr/>
      <dgm:t>
        <a:bodyPr/>
        <a:lstStyle/>
        <a:p>
          <a:endParaRPr lang="ru-RU">
            <a:latin typeface="Times New Roman" panose="02020603050405020304" pitchFamily="18" charset="0"/>
            <a:cs typeface="Times New Roman" panose="02020603050405020304" pitchFamily="18" charset="0"/>
          </a:endParaRPr>
        </a:p>
      </dgm:t>
    </dgm:pt>
    <dgm:pt modelId="{B2212DC2-0DC6-4C79-AF8C-D2E0529EEE4F}" type="sibTrans" cxnId="{D4F5E715-8A9C-4394-B1A7-27E0708936FE}">
      <dgm:prSet/>
      <dgm:spPr/>
      <dgm:t>
        <a:bodyPr/>
        <a:lstStyle/>
        <a:p>
          <a:endParaRPr lang="ru-RU">
            <a:latin typeface="Times New Roman" panose="02020603050405020304" pitchFamily="18" charset="0"/>
            <a:cs typeface="Times New Roman" panose="02020603050405020304" pitchFamily="18" charset="0"/>
          </a:endParaRPr>
        </a:p>
      </dgm:t>
    </dgm:pt>
    <dgm:pt modelId="{185ECEAA-E9EC-4803-BDA2-150F3705D74B}">
      <dgm:prSet/>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dirty="0" smtClean="0">
              <a:solidFill>
                <a:schemeClr val="tx1"/>
              </a:solidFill>
              <a:latin typeface="Times New Roman" panose="02020603050405020304" pitchFamily="18" charset="0"/>
              <a:cs typeface="Times New Roman" panose="02020603050405020304" pitchFamily="18" charset="0"/>
            </a:rPr>
            <a:t>43,9</a:t>
          </a:r>
          <a:endParaRPr lang="ru-RU" dirty="0">
            <a:solidFill>
              <a:schemeClr val="tx1"/>
            </a:solidFill>
            <a:latin typeface="Times New Roman" panose="02020603050405020304" pitchFamily="18" charset="0"/>
            <a:cs typeface="Times New Roman" panose="02020603050405020304" pitchFamily="18" charset="0"/>
          </a:endParaRPr>
        </a:p>
      </dgm:t>
    </dgm:pt>
    <dgm:pt modelId="{51F421F0-2C98-4F6D-BF71-C5BF8C5D3CE4}" type="parTrans" cxnId="{1B2D7BCC-8BE9-42D3-A5C7-9032F83D87E1}">
      <dgm:prSet/>
      <dgm:spPr/>
      <dgm:t>
        <a:bodyPr/>
        <a:lstStyle/>
        <a:p>
          <a:endParaRPr lang="ru-RU">
            <a:latin typeface="Times New Roman" panose="02020603050405020304" pitchFamily="18" charset="0"/>
            <a:cs typeface="Times New Roman" panose="02020603050405020304" pitchFamily="18" charset="0"/>
          </a:endParaRPr>
        </a:p>
      </dgm:t>
    </dgm:pt>
    <dgm:pt modelId="{B6172A86-0ED0-4857-B188-95714E8AB943}" type="sibTrans" cxnId="{1B2D7BCC-8BE9-42D3-A5C7-9032F83D87E1}">
      <dgm:prSet/>
      <dgm:spPr/>
      <dgm:t>
        <a:bodyPr/>
        <a:lstStyle/>
        <a:p>
          <a:endParaRPr lang="ru-RU">
            <a:latin typeface="Times New Roman" panose="02020603050405020304" pitchFamily="18" charset="0"/>
            <a:cs typeface="Times New Roman" panose="02020603050405020304" pitchFamily="18" charset="0"/>
          </a:endParaRPr>
        </a:p>
      </dgm:t>
    </dgm:pt>
    <dgm:pt modelId="{F6B46C7E-0BD2-4198-B92C-D4AFB39D0DF3}">
      <dgm:prSet/>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dirty="0" smtClean="0">
              <a:solidFill>
                <a:schemeClr val="tx1"/>
              </a:solidFill>
              <a:latin typeface="Times New Roman" panose="02020603050405020304" pitchFamily="18" charset="0"/>
              <a:cs typeface="Times New Roman" panose="02020603050405020304" pitchFamily="18" charset="0"/>
            </a:rPr>
            <a:t>122,8</a:t>
          </a:r>
          <a:endParaRPr lang="ru-RU" dirty="0">
            <a:solidFill>
              <a:schemeClr val="tx1"/>
            </a:solidFill>
            <a:latin typeface="Times New Roman" panose="02020603050405020304" pitchFamily="18" charset="0"/>
            <a:cs typeface="Times New Roman" panose="02020603050405020304" pitchFamily="18" charset="0"/>
          </a:endParaRPr>
        </a:p>
      </dgm:t>
    </dgm:pt>
    <dgm:pt modelId="{F2680510-1257-4C3D-BD09-6E8407B9CBE8}" type="parTrans" cxnId="{879B88E9-9F70-44E2-9D0A-67D5BED1F617}">
      <dgm:prSet/>
      <dgm:spPr/>
      <dgm:t>
        <a:bodyPr/>
        <a:lstStyle/>
        <a:p>
          <a:endParaRPr lang="ru-RU">
            <a:latin typeface="Times New Roman" panose="02020603050405020304" pitchFamily="18" charset="0"/>
            <a:cs typeface="Times New Roman" panose="02020603050405020304" pitchFamily="18" charset="0"/>
          </a:endParaRPr>
        </a:p>
      </dgm:t>
    </dgm:pt>
    <dgm:pt modelId="{8CC147D3-902C-4079-A67E-49FBAC3A7EB1}" type="sibTrans" cxnId="{879B88E9-9F70-44E2-9D0A-67D5BED1F617}">
      <dgm:prSet/>
      <dgm:spPr/>
      <dgm:t>
        <a:bodyPr/>
        <a:lstStyle/>
        <a:p>
          <a:endParaRPr lang="ru-RU">
            <a:latin typeface="Times New Roman" panose="02020603050405020304" pitchFamily="18" charset="0"/>
            <a:cs typeface="Times New Roman" panose="02020603050405020304" pitchFamily="18" charset="0"/>
          </a:endParaRPr>
        </a:p>
      </dgm:t>
    </dgm:pt>
    <dgm:pt modelId="{88DF974B-B270-4D3B-A9B4-7E9145FE5B54}">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000" dirty="0" smtClean="0">
              <a:solidFill>
                <a:schemeClr val="tx1"/>
              </a:solidFill>
              <a:latin typeface="Times New Roman" panose="02020603050405020304" pitchFamily="18" charset="0"/>
              <a:cs typeface="Times New Roman" panose="02020603050405020304" pitchFamily="18" charset="0"/>
            </a:rPr>
            <a:t>Развитие лесного хозяйства</a:t>
          </a:r>
          <a:endParaRPr lang="ru-RU" sz="1000" dirty="0">
            <a:solidFill>
              <a:schemeClr val="tx1"/>
            </a:solidFill>
            <a:latin typeface="Times New Roman" panose="02020603050405020304" pitchFamily="18" charset="0"/>
            <a:cs typeface="Times New Roman" panose="02020603050405020304" pitchFamily="18" charset="0"/>
          </a:endParaRPr>
        </a:p>
      </dgm:t>
    </dgm:pt>
    <dgm:pt modelId="{4E9679B1-A62A-4C72-8370-C34133ADC0D1}" type="parTrans" cxnId="{9FEA75D5-FF99-4EED-B29D-DC121EC79BB1}">
      <dgm:prSet/>
      <dgm:spPr/>
      <dgm:t>
        <a:bodyPr/>
        <a:lstStyle/>
        <a:p>
          <a:endParaRPr lang="ru-RU">
            <a:latin typeface="Times New Roman" panose="02020603050405020304" pitchFamily="18" charset="0"/>
            <a:cs typeface="Times New Roman" panose="02020603050405020304" pitchFamily="18" charset="0"/>
          </a:endParaRPr>
        </a:p>
      </dgm:t>
    </dgm:pt>
    <dgm:pt modelId="{C9DBB2B2-FB18-48A7-972B-A7955468218B}" type="sibTrans" cxnId="{9FEA75D5-FF99-4EED-B29D-DC121EC79BB1}">
      <dgm:prSet/>
      <dgm:spPr/>
      <dgm:t>
        <a:bodyPr/>
        <a:lstStyle/>
        <a:p>
          <a:endParaRPr lang="ru-RU">
            <a:latin typeface="Times New Roman" panose="02020603050405020304" pitchFamily="18" charset="0"/>
            <a:cs typeface="Times New Roman" panose="02020603050405020304" pitchFamily="18" charset="0"/>
          </a:endParaRPr>
        </a:p>
      </dgm:t>
    </dgm:pt>
    <dgm:pt modelId="{082EC1CC-CD0D-43DE-A613-150E1A8DBE60}">
      <dgm:prSet/>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dirty="0" smtClean="0">
              <a:solidFill>
                <a:schemeClr val="tx1"/>
              </a:solidFill>
              <a:latin typeface="Times New Roman" panose="02020603050405020304" pitchFamily="18" charset="0"/>
              <a:cs typeface="Times New Roman" panose="02020603050405020304" pitchFamily="18" charset="0"/>
            </a:rPr>
            <a:t>151,7</a:t>
          </a:r>
          <a:endParaRPr lang="ru-RU" dirty="0">
            <a:solidFill>
              <a:schemeClr val="tx1"/>
            </a:solidFill>
            <a:latin typeface="Times New Roman" panose="02020603050405020304" pitchFamily="18" charset="0"/>
            <a:cs typeface="Times New Roman" panose="02020603050405020304" pitchFamily="18" charset="0"/>
          </a:endParaRPr>
        </a:p>
      </dgm:t>
    </dgm:pt>
    <dgm:pt modelId="{7C55675F-CABC-4758-8574-80AB776D85A6}" type="parTrans" cxnId="{02D1B5F0-5194-4C6A-A604-3AAE159768A3}">
      <dgm:prSet/>
      <dgm:spPr/>
      <dgm:t>
        <a:bodyPr/>
        <a:lstStyle/>
        <a:p>
          <a:endParaRPr lang="ru-RU">
            <a:latin typeface="Times New Roman" panose="02020603050405020304" pitchFamily="18" charset="0"/>
            <a:cs typeface="Times New Roman" panose="02020603050405020304" pitchFamily="18" charset="0"/>
          </a:endParaRPr>
        </a:p>
      </dgm:t>
    </dgm:pt>
    <dgm:pt modelId="{833B821C-191A-4E73-B688-E558D18292A6}" type="sibTrans" cxnId="{02D1B5F0-5194-4C6A-A604-3AAE159768A3}">
      <dgm:prSet/>
      <dgm:spPr/>
      <dgm:t>
        <a:bodyPr/>
        <a:lstStyle/>
        <a:p>
          <a:endParaRPr lang="ru-RU">
            <a:latin typeface="Times New Roman" panose="02020603050405020304" pitchFamily="18" charset="0"/>
            <a:cs typeface="Times New Roman" panose="02020603050405020304" pitchFamily="18" charset="0"/>
          </a:endParaRPr>
        </a:p>
      </dgm:t>
    </dgm:pt>
    <dgm:pt modelId="{3C29B1D9-6988-406E-95F7-EF69C8F76D7B}">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План</a:t>
          </a:r>
          <a:endParaRPr lang="ru-RU" sz="1200" b="1" dirty="0">
            <a:solidFill>
              <a:schemeClr val="tx1"/>
            </a:solidFill>
            <a:latin typeface="Times New Roman" panose="02020603050405020304" pitchFamily="18" charset="0"/>
            <a:cs typeface="Times New Roman" panose="02020603050405020304" pitchFamily="18" charset="0"/>
          </a:endParaRPr>
        </a:p>
      </dgm:t>
    </dgm:pt>
    <dgm:pt modelId="{558D3808-AC69-4E98-BD3B-02B1F718295F}" type="parTrans" cxnId="{3AE2BA07-569C-4DB8-90A6-0643D9A5BE29}">
      <dgm:prSet/>
      <dgm:spPr/>
      <dgm:t>
        <a:bodyPr/>
        <a:lstStyle/>
        <a:p>
          <a:endParaRPr lang="ru-RU">
            <a:latin typeface="Times New Roman" panose="02020603050405020304" pitchFamily="18" charset="0"/>
            <a:cs typeface="Times New Roman" panose="02020603050405020304" pitchFamily="18" charset="0"/>
          </a:endParaRPr>
        </a:p>
      </dgm:t>
    </dgm:pt>
    <dgm:pt modelId="{782FD463-80CD-462F-9A8F-A95E5800F9A6}" type="sibTrans" cxnId="{3AE2BA07-569C-4DB8-90A6-0643D9A5BE29}">
      <dgm:prSet/>
      <dgm:spPr/>
      <dgm:t>
        <a:bodyPr/>
        <a:lstStyle/>
        <a:p>
          <a:endParaRPr lang="ru-RU">
            <a:latin typeface="Times New Roman" panose="02020603050405020304" pitchFamily="18" charset="0"/>
            <a:cs typeface="Times New Roman" panose="02020603050405020304" pitchFamily="18" charset="0"/>
          </a:endParaRPr>
        </a:p>
      </dgm:t>
    </dgm:pt>
    <dgm:pt modelId="{2333D6CA-4988-4510-AFA4-58ADFA1A8522}">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300" dirty="0" smtClean="0">
              <a:solidFill>
                <a:schemeClr val="tx1"/>
              </a:solidFill>
              <a:latin typeface="Times New Roman" panose="02020603050405020304" pitchFamily="18" charset="0"/>
              <a:cs typeface="Times New Roman" panose="02020603050405020304" pitchFamily="18" charset="0"/>
            </a:rPr>
            <a:t>0,3</a:t>
          </a:r>
          <a:endParaRPr lang="ru-RU" sz="1300" dirty="0">
            <a:solidFill>
              <a:schemeClr val="tx1"/>
            </a:solidFill>
            <a:latin typeface="Times New Roman" panose="02020603050405020304" pitchFamily="18" charset="0"/>
            <a:cs typeface="Times New Roman" panose="02020603050405020304" pitchFamily="18" charset="0"/>
          </a:endParaRPr>
        </a:p>
      </dgm:t>
    </dgm:pt>
    <dgm:pt modelId="{38E669F4-5E71-478B-8F4F-775AC4D54D94}" type="parTrans" cxnId="{1D649314-B3D2-4AD3-A53F-49B4F392F4C8}">
      <dgm:prSet/>
      <dgm:spPr/>
      <dgm:t>
        <a:bodyPr/>
        <a:lstStyle/>
        <a:p>
          <a:endParaRPr lang="ru-RU">
            <a:latin typeface="Times New Roman" panose="02020603050405020304" pitchFamily="18" charset="0"/>
            <a:cs typeface="Times New Roman" panose="02020603050405020304" pitchFamily="18" charset="0"/>
          </a:endParaRPr>
        </a:p>
      </dgm:t>
    </dgm:pt>
    <dgm:pt modelId="{594A0392-12CF-4BEC-A9F9-D4AEFF1EAC96}" type="sibTrans" cxnId="{1D649314-B3D2-4AD3-A53F-49B4F392F4C8}">
      <dgm:prSet/>
      <dgm:spPr/>
      <dgm:t>
        <a:bodyPr/>
        <a:lstStyle/>
        <a:p>
          <a:endParaRPr lang="ru-RU">
            <a:latin typeface="Times New Roman" panose="02020603050405020304" pitchFamily="18" charset="0"/>
            <a:cs typeface="Times New Roman" panose="02020603050405020304" pitchFamily="18" charset="0"/>
          </a:endParaRPr>
        </a:p>
      </dgm:t>
    </dgm:pt>
    <dgm:pt modelId="{A0B9D35E-BBEF-43A9-A987-54A0F4924FEC}">
      <dgm:prSet/>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dirty="0" smtClean="0">
              <a:solidFill>
                <a:schemeClr val="tx1"/>
              </a:solidFill>
              <a:latin typeface="Times New Roman" panose="02020603050405020304" pitchFamily="18" charset="0"/>
              <a:cs typeface="Times New Roman" panose="02020603050405020304" pitchFamily="18" charset="0"/>
            </a:rPr>
            <a:t>11,2</a:t>
          </a:r>
          <a:endParaRPr lang="ru-RU" dirty="0">
            <a:solidFill>
              <a:schemeClr val="tx1"/>
            </a:solidFill>
            <a:latin typeface="Times New Roman" panose="02020603050405020304" pitchFamily="18" charset="0"/>
            <a:cs typeface="Times New Roman" panose="02020603050405020304" pitchFamily="18" charset="0"/>
          </a:endParaRPr>
        </a:p>
      </dgm:t>
    </dgm:pt>
    <dgm:pt modelId="{321D3909-0C0D-456E-A4DF-D22CFB08BF32}" type="parTrans" cxnId="{B35FB5B5-CB85-4C4B-BE45-00B5768FB17B}">
      <dgm:prSet/>
      <dgm:spPr/>
      <dgm:t>
        <a:bodyPr/>
        <a:lstStyle/>
        <a:p>
          <a:endParaRPr lang="ru-RU">
            <a:latin typeface="Times New Roman" panose="02020603050405020304" pitchFamily="18" charset="0"/>
            <a:cs typeface="Times New Roman" panose="02020603050405020304" pitchFamily="18" charset="0"/>
          </a:endParaRPr>
        </a:p>
      </dgm:t>
    </dgm:pt>
    <dgm:pt modelId="{E4E00050-8396-403D-958E-B453A4BBD06F}" type="sibTrans" cxnId="{B35FB5B5-CB85-4C4B-BE45-00B5768FB17B}">
      <dgm:prSet/>
      <dgm:spPr/>
      <dgm:t>
        <a:bodyPr/>
        <a:lstStyle/>
        <a:p>
          <a:endParaRPr lang="ru-RU">
            <a:latin typeface="Times New Roman" panose="02020603050405020304" pitchFamily="18" charset="0"/>
            <a:cs typeface="Times New Roman" panose="02020603050405020304" pitchFamily="18" charset="0"/>
          </a:endParaRPr>
        </a:p>
      </dgm:t>
    </dgm:pt>
    <dgm:pt modelId="{C22A3A9D-8896-42B1-A9E1-137AB6F19CBC}">
      <dgm:prSet/>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dirty="0" smtClean="0">
              <a:solidFill>
                <a:schemeClr val="tx1"/>
              </a:solidFill>
              <a:latin typeface="Times New Roman" panose="02020603050405020304" pitchFamily="18" charset="0"/>
              <a:cs typeface="Times New Roman" panose="02020603050405020304" pitchFamily="18" charset="0"/>
            </a:rPr>
            <a:t>11,0</a:t>
          </a:r>
          <a:endParaRPr lang="ru-RU" dirty="0">
            <a:solidFill>
              <a:schemeClr val="tx1"/>
            </a:solidFill>
            <a:latin typeface="Times New Roman" panose="02020603050405020304" pitchFamily="18" charset="0"/>
            <a:cs typeface="Times New Roman" panose="02020603050405020304" pitchFamily="18" charset="0"/>
          </a:endParaRPr>
        </a:p>
      </dgm:t>
    </dgm:pt>
    <dgm:pt modelId="{AE5A436E-DB2F-440E-A31A-C892D8833ECC}" type="parTrans" cxnId="{25A2EF7A-855B-4920-81C8-B3E40729E063}">
      <dgm:prSet/>
      <dgm:spPr/>
      <dgm:t>
        <a:bodyPr/>
        <a:lstStyle/>
        <a:p>
          <a:endParaRPr lang="ru-RU">
            <a:latin typeface="Times New Roman" panose="02020603050405020304" pitchFamily="18" charset="0"/>
            <a:cs typeface="Times New Roman" panose="02020603050405020304" pitchFamily="18" charset="0"/>
          </a:endParaRPr>
        </a:p>
      </dgm:t>
    </dgm:pt>
    <dgm:pt modelId="{AA5B28FA-9734-4A88-BFA9-F41F52E647C0}" type="sibTrans" cxnId="{25A2EF7A-855B-4920-81C8-B3E40729E063}">
      <dgm:prSet/>
      <dgm:spPr/>
      <dgm:t>
        <a:bodyPr/>
        <a:lstStyle/>
        <a:p>
          <a:endParaRPr lang="ru-RU">
            <a:latin typeface="Times New Roman" panose="02020603050405020304" pitchFamily="18" charset="0"/>
            <a:cs typeface="Times New Roman" panose="02020603050405020304" pitchFamily="18" charset="0"/>
          </a:endParaRPr>
        </a:p>
      </dgm:t>
    </dgm:pt>
    <dgm:pt modelId="{AA953905-5511-4BBE-84DD-052FA386F710}">
      <dgm:prSet/>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dirty="0" smtClean="0">
              <a:solidFill>
                <a:schemeClr val="tx1"/>
              </a:solidFill>
              <a:latin typeface="Times New Roman" panose="02020603050405020304" pitchFamily="18" charset="0"/>
              <a:cs typeface="Times New Roman" panose="02020603050405020304" pitchFamily="18" charset="0"/>
            </a:rPr>
            <a:t>53,6</a:t>
          </a:r>
          <a:endParaRPr lang="ru-RU" dirty="0">
            <a:solidFill>
              <a:schemeClr val="tx1"/>
            </a:solidFill>
            <a:latin typeface="Times New Roman" panose="02020603050405020304" pitchFamily="18" charset="0"/>
            <a:cs typeface="Times New Roman" panose="02020603050405020304" pitchFamily="18" charset="0"/>
          </a:endParaRPr>
        </a:p>
      </dgm:t>
    </dgm:pt>
    <dgm:pt modelId="{817F387D-4C42-4758-9D34-7219BC16C280}" type="parTrans" cxnId="{D87456FF-BCC5-44D1-85B1-54EBB26CE52E}">
      <dgm:prSet/>
      <dgm:spPr/>
      <dgm:t>
        <a:bodyPr/>
        <a:lstStyle/>
        <a:p>
          <a:endParaRPr lang="ru-RU">
            <a:latin typeface="Times New Roman" panose="02020603050405020304" pitchFamily="18" charset="0"/>
            <a:cs typeface="Times New Roman" panose="02020603050405020304" pitchFamily="18" charset="0"/>
          </a:endParaRPr>
        </a:p>
      </dgm:t>
    </dgm:pt>
    <dgm:pt modelId="{761CBA81-EE40-40CF-BA8F-7FDDA9A9886A}" type="sibTrans" cxnId="{D87456FF-BCC5-44D1-85B1-54EBB26CE52E}">
      <dgm:prSet/>
      <dgm:spPr/>
      <dgm:t>
        <a:bodyPr/>
        <a:lstStyle/>
        <a:p>
          <a:endParaRPr lang="ru-RU">
            <a:latin typeface="Times New Roman" panose="02020603050405020304" pitchFamily="18" charset="0"/>
            <a:cs typeface="Times New Roman" panose="02020603050405020304" pitchFamily="18" charset="0"/>
          </a:endParaRPr>
        </a:p>
      </dgm:t>
    </dgm:pt>
    <dgm:pt modelId="{63F578CE-A7F9-43DF-9897-317DECBDFE75}">
      <dgm:prSet/>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dirty="0" smtClean="0">
              <a:solidFill>
                <a:schemeClr val="tx1"/>
              </a:solidFill>
              <a:latin typeface="Times New Roman" panose="02020603050405020304" pitchFamily="18" charset="0"/>
              <a:cs typeface="Times New Roman" panose="02020603050405020304" pitchFamily="18" charset="0"/>
            </a:rPr>
            <a:t>153,1</a:t>
          </a:r>
          <a:endParaRPr lang="ru-RU" dirty="0">
            <a:solidFill>
              <a:schemeClr val="tx1"/>
            </a:solidFill>
            <a:latin typeface="Times New Roman" panose="02020603050405020304" pitchFamily="18" charset="0"/>
            <a:cs typeface="Times New Roman" panose="02020603050405020304" pitchFamily="18" charset="0"/>
          </a:endParaRPr>
        </a:p>
      </dgm:t>
    </dgm:pt>
    <dgm:pt modelId="{C4C4E399-7CFA-4FB6-8B88-411CF958837E}" type="parTrans" cxnId="{C01024E1-E059-431B-A7AD-3E181A9EED69}">
      <dgm:prSet/>
      <dgm:spPr/>
      <dgm:t>
        <a:bodyPr/>
        <a:lstStyle/>
        <a:p>
          <a:endParaRPr lang="ru-RU">
            <a:latin typeface="Times New Roman" panose="02020603050405020304" pitchFamily="18" charset="0"/>
            <a:cs typeface="Times New Roman" panose="02020603050405020304" pitchFamily="18" charset="0"/>
          </a:endParaRPr>
        </a:p>
      </dgm:t>
    </dgm:pt>
    <dgm:pt modelId="{A0703C8F-6192-4443-A2CD-917212FFA414}" type="sibTrans" cxnId="{C01024E1-E059-431B-A7AD-3E181A9EED69}">
      <dgm:prSet/>
      <dgm:spPr/>
      <dgm:t>
        <a:bodyPr/>
        <a:lstStyle/>
        <a:p>
          <a:endParaRPr lang="ru-RU">
            <a:latin typeface="Times New Roman" panose="02020603050405020304" pitchFamily="18" charset="0"/>
            <a:cs typeface="Times New Roman" panose="02020603050405020304" pitchFamily="18" charset="0"/>
          </a:endParaRPr>
        </a:p>
      </dgm:t>
    </dgm:pt>
    <dgm:pt modelId="{26CDDBB0-53B7-4D3C-AF4D-24683CDF4E8D}">
      <dgm:prSet/>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dirty="0" smtClean="0">
              <a:solidFill>
                <a:schemeClr val="tx1"/>
              </a:solidFill>
              <a:latin typeface="Times New Roman" panose="02020603050405020304" pitchFamily="18" charset="0"/>
              <a:cs typeface="Times New Roman" panose="02020603050405020304" pitchFamily="18" charset="0"/>
            </a:rPr>
            <a:t>27,1</a:t>
          </a:r>
          <a:endParaRPr lang="ru-RU" dirty="0">
            <a:solidFill>
              <a:schemeClr val="tx1"/>
            </a:solidFill>
            <a:latin typeface="Times New Roman" panose="02020603050405020304" pitchFamily="18" charset="0"/>
            <a:cs typeface="Times New Roman" panose="02020603050405020304" pitchFamily="18" charset="0"/>
          </a:endParaRPr>
        </a:p>
      </dgm:t>
    </dgm:pt>
    <dgm:pt modelId="{581B809D-D9C1-4188-8317-C2E7CDF60D60}" type="parTrans" cxnId="{E5CCD3A8-8E7C-4EFB-86EB-98EE06F70C3C}">
      <dgm:prSet/>
      <dgm:spPr/>
      <dgm:t>
        <a:bodyPr/>
        <a:lstStyle/>
        <a:p>
          <a:endParaRPr lang="ru-RU">
            <a:latin typeface="Times New Roman" panose="02020603050405020304" pitchFamily="18" charset="0"/>
            <a:cs typeface="Times New Roman" panose="02020603050405020304" pitchFamily="18" charset="0"/>
          </a:endParaRPr>
        </a:p>
      </dgm:t>
    </dgm:pt>
    <dgm:pt modelId="{DA7286F5-35A6-49CD-971E-1ABD0B6F3A56}" type="sibTrans" cxnId="{E5CCD3A8-8E7C-4EFB-86EB-98EE06F70C3C}">
      <dgm:prSet/>
      <dgm:spPr/>
      <dgm:t>
        <a:bodyPr/>
        <a:lstStyle/>
        <a:p>
          <a:endParaRPr lang="ru-RU">
            <a:latin typeface="Times New Roman" panose="02020603050405020304" pitchFamily="18" charset="0"/>
            <a:cs typeface="Times New Roman" panose="02020603050405020304" pitchFamily="18" charset="0"/>
          </a:endParaRPr>
        </a:p>
      </dgm:t>
    </dgm:pt>
    <dgm:pt modelId="{E3D80B77-31B5-4DFF-8FE1-FAA26C288FE0}">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000" dirty="0" smtClean="0">
              <a:solidFill>
                <a:schemeClr val="tx1"/>
              </a:solidFill>
              <a:latin typeface="Times New Roman" panose="02020603050405020304" pitchFamily="18" charset="0"/>
              <a:cs typeface="Times New Roman" panose="02020603050405020304" pitchFamily="18" charset="0"/>
            </a:rPr>
            <a:t>Обеспечение реализации государственной программы</a:t>
          </a:r>
          <a:endParaRPr lang="ru-RU" sz="1000" dirty="0">
            <a:solidFill>
              <a:schemeClr val="tx1"/>
            </a:solidFill>
            <a:latin typeface="Times New Roman" panose="02020603050405020304" pitchFamily="18" charset="0"/>
            <a:cs typeface="Times New Roman" panose="02020603050405020304" pitchFamily="18" charset="0"/>
          </a:endParaRPr>
        </a:p>
      </dgm:t>
    </dgm:pt>
    <dgm:pt modelId="{E78DBF50-9289-4971-A0FE-F15CE31D7B33}" type="parTrans" cxnId="{2EFA06C7-FFBF-4A71-9497-8CD2D53E0F90}">
      <dgm:prSet/>
      <dgm:spPr/>
      <dgm:t>
        <a:bodyPr/>
        <a:lstStyle/>
        <a:p>
          <a:endParaRPr lang="ru-RU">
            <a:latin typeface="Times New Roman" panose="02020603050405020304" pitchFamily="18" charset="0"/>
            <a:cs typeface="Times New Roman" panose="02020603050405020304" pitchFamily="18" charset="0"/>
          </a:endParaRPr>
        </a:p>
      </dgm:t>
    </dgm:pt>
    <dgm:pt modelId="{C04BC880-4C18-4042-B395-9592849193CB}" type="sibTrans" cxnId="{2EFA06C7-FFBF-4A71-9497-8CD2D53E0F90}">
      <dgm:prSet/>
      <dgm:spPr/>
      <dgm:t>
        <a:bodyPr/>
        <a:lstStyle/>
        <a:p>
          <a:endParaRPr lang="ru-RU">
            <a:latin typeface="Times New Roman" panose="02020603050405020304" pitchFamily="18" charset="0"/>
            <a:cs typeface="Times New Roman" panose="02020603050405020304" pitchFamily="18" charset="0"/>
          </a:endParaRPr>
        </a:p>
      </dgm:t>
    </dgm:pt>
    <dgm:pt modelId="{106A0643-5723-4779-9CF8-832519081DFB}">
      <dgm:prSet/>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dirty="0" smtClean="0">
              <a:solidFill>
                <a:schemeClr val="tx1"/>
              </a:solidFill>
              <a:latin typeface="Times New Roman" panose="02020603050405020304" pitchFamily="18" charset="0"/>
              <a:cs typeface="Times New Roman" panose="02020603050405020304" pitchFamily="18" charset="0"/>
            </a:rPr>
            <a:t>122,8</a:t>
          </a:r>
          <a:endParaRPr lang="ru-RU" dirty="0">
            <a:solidFill>
              <a:schemeClr val="tx1"/>
            </a:solidFill>
            <a:latin typeface="Times New Roman" panose="02020603050405020304" pitchFamily="18" charset="0"/>
            <a:cs typeface="Times New Roman" panose="02020603050405020304" pitchFamily="18" charset="0"/>
          </a:endParaRPr>
        </a:p>
      </dgm:t>
    </dgm:pt>
    <dgm:pt modelId="{98CDF667-AFD7-45A7-830E-DBC57D119B48}" type="parTrans" cxnId="{2FE51A48-5FB1-47DB-B1D2-53F70114CC93}">
      <dgm:prSet/>
      <dgm:spPr/>
      <dgm:t>
        <a:bodyPr/>
        <a:lstStyle/>
        <a:p>
          <a:endParaRPr lang="ru-RU">
            <a:latin typeface="Times New Roman" panose="02020603050405020304" pitchFamily="18" charset="0"/>
            <a:cs typeface="Times New Roman" panose="02020603050405020304" pitchFamily="18" charset="0"/>
          </a:endParaRPr>
        </a:p>
      </dgm:t>
    </dgm:pt>
    <dgm:pt modelId="{AAC5046D-5D48-4BE8-BD1C-EFD43A10777C}" type="sibTrans" cxnId="{2FE51A48-5FB1-47DB-B1D2-53F70114CC93}">
      <dgm:prSet/>
      <dgm:spPr/>
      <dgm:t>
        <a:bodyPr/>
        <a:lstStyle/>
        <a:p>
          <a:endParaRPr lang="ru-RU">
            <a:latin typeface="Times New Roman" panose="02020603050405020304" pitchFamily="18" charset="0"/>
            <a:cs typeface="Times New Roman" panose="02020603050405020304" pitchFamily="18" charset="0"/>
          </a:endParaRPr>
        </a:p>
      </dgm:t>
    </dgm:pt>
    <dgm:pt modelId="{145C9317-5800-4A65-B343-F91DE63C2D96}">
      <dgm:prSet/>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dirty="0" smtClean="0">
              <a:solidFill>
                <a:schemeClr val="tx1"/>
              </a:solidFill>
              <a:latin typeface="Times New Roman" panose="02020603050405020304" pitchFamily="18" charset="0"/>
              <a:cs typeface="Times New Roman" panose="02020603050405020304" pitchFamily="18" charset="0"/>
            </a:rPr>
            <a:t>27,1</a:t>
          </a:r>
          <a:endParaRPr lang="ru-RU" dirty="0">
            <a:solidFill>
              <a:schemeClr val="tx1"/>
            </a:solidFill>
            <a:latin typeface="Times New Roman" panose="02020603050405020304" pitchFamily="18" charset="0"/>
            <a:cs typeface="Times New Roman" panose="02020603050405020304" pitchFamily="18" charset="0"/>
          </a:endParaRPr>
        </a:p>
      </dgm:t>
    </dgm:pt>
    <dgm:pt modelId="{112BF25C-B667-4003-AEAB-20B403C77E84}" type="parTrans" cxnId="{6A1CBDFF-87C2-4B06-BF78-6198A6CC3091}">
      <dgm:prSet/>
      <dgm:spPr/>
      <dgm:t>
        <a:bodyPr/>
        <a:lstStyle/>
        <a:p>
          <a:endParaRPr lang="ru-RU">
            <a:latin typeface="Times New Roman" panose="02020603050405020304" pitchFamily="18" charset="0"/>
            <a:cs typeface="Times New Roman" panose="02020603050405020304" pitchFamily="18" charset="0"/>
          </a:endParaRPr>
        </a:p>
      </dgm:t>
    </dgm:pt>
    <dgm:pt modelId="{EB277C22-4DB1-4488-857C-38BEC7EEAE09}" type="sibTrans" cxnId="{6A1CBDFF-87C2-4B06-BF78-6198A6CC3091}">
      <dgm:prSet/>
      <dgm:spPr/>
      <dgm:t>
        <a:bodyPr/>
        <a:lstStyle/>
        <a:p>
          <a:endParaRPr lang="ru-RU">
            <a:latin typeface="Times New Roman" panose="02020603050405020304" pitchFamily="18" charset="0"/>
            <a:cs typeface="Times New Roman" panose="02020603050405020304" pitchFamily="18" charset="0"/>
          </a:endParaRPr>
        </a:p>
      </dgm:t>
    </dgm:pt>
    <dgm:pt modelId="{864DD87F-0B0C-4621-942E-8CB6627B1031}" type="pres">
      <dgm:prSet presAssocID="{1A37C2D0-E311-480D-BE74-4A10698CA5CA}" presName="Name0" presStyleCnt="0">
        <dgm:presLayoutVars>
          <dgm:chPref val="1"/>
          <dgm:dir/>
          <dgm:animOne val="branch"/>
          <dgm:animLvl val="lvl"/>
          <dgm:resizeHandles/>
        </dgm:presLayoutVars>
      </dgm:prSet>
      <dgm:spPr/>
      <dgm:t>
        <a:bodyPr/>
        <a:lstStyle/>
        <a:p>
          <a:endParaRPr lang="ru-RU"/>
        </a:p>
      </dgm:t>
    </dgm:pt>
    <dgm:pt modelId="{0C39856A-F539-4A0A-9A68-83637FEBAC0B}" type="pres">
      <dgm:prSet presAssocID="{D351FCBF-967B-4557-978E-7A3222124EA5}" presName="vertOne" presStyleCnt="0"/>
      <dgm:spPr/>
    </dgm:pt>
    <dgm:pt modelId="{8CCC63E9-78E3-42CF-8177-76D5E588906A}" type="pres">
      <dgm:prSet presAssocID="{D351FCBF-967B-4557-978E-7A3222124EA5}" presName="txOne" presStyleLbl="node0" presStyleIdx="0" presStyleCnt="1" custScaleX="89513" custLinFactNeighborX="-33" custLinFactNeighborY="-13585">
        <dgm:presLayoutVars>
          <dgm:chPref val="3"/>
        </dgm:presLayoutVars>
      </dgm:prSet>
      <dgm:spPr/>
      <dgm:t>
        <a:bodyPr/>
        <a:lstStyle/>
        <a:p>
          <a:endParaRPr lang="ru-RU"/>
        </a:p>
      </dgm:t>
    </dgm:pt>
    <dgm:pt modelId="{B9A4D6C6-8648-453E-93F2-931661CD5112}" type="pres">
      <dgm:prSet presAssocID="{D351FCBF-967B-4557-978E-7A3222124EA5}" presName="parTransOne" presStyleCnt="0"/>
      <dgm:spPr/>
    </dgm:pt>
    <dgm:pt modelId="{BE32FA8B-7078-4ADB-B5C0-7CD6AA1E3302}" type="pres">
      <dgm:prSet presAssocID="{D351FCBF-967B-4557-978E-7A3222124EA5}" presName="horzOne" presStyleCnt="0"/>
      <dgm:spPr/>
    </dgm:pt>
    <dgm:pt modelId="{3CAF2A95-9A8D-4AE2-99BD-4633CCE03CCD}" type="pres">
      <dgm:prSet presAssocID="{6E4BDF23-D055-4600-B225-7ECA009E7556}" presName="vertTwo" presStyleCnt="0"/>
      <dgm:spPr/>
    </dgm:pt>
    <dgm:pt modelId="{B5E642CB-E027-4891-9890-4C997D088B55}" type="pres">
      <dgm:prSet presAssocID="{6E4BDF23-D055-4600-B225-7ECA009E7556}" presName="txTwo" presStyleLbl="node2" presStyleIdx="0" presStyleCnt="3" custLinFactNeighborX="73">
        <dgm:presLayoutVars>
          <dgm:chPref val="3"/>
        </dgm:presLayoutVars>
      </dgm:prSet>
      <dgm:spPr/>
      <dgm:t>
        <a:bodyPr/>
        <a:lstStyle/>
        <a:p>
          <a:endParaRPr lang="ru-RU"/>
        </a:p>
      </dgm:t>
    </dgm:pt>
    <dgm:pt modelId="{ACBCB08E-F0CD-439D-99D4-1112527E7B34}" type="pres">
      <dgm:prSet presAssocID="{6E4BDF23-D055-4600-B225-7ECA009E7556}" presName="parTransTwo" presStyleCnt="0"/>
      <dgm:spPr/>
    </dgm:pt>
    <dgm:pt modelId="{F7887B5A-E7EB-4C68-BB12-843A559EAFDD}" type="pres">
      <dgm:prSet presAssocID="{6E4BDF23-D055-4600-B225-7ECA009E7556}" presName="horzTwo" presStyleCnt="0"/>
      <dgm:spPr/>
    </dgm:pt>
    <dgm:pt modelId="{24ED2BF5-5E6A-4D66-B1B8-DD534C42396D}" type="pres">
      <dgm:prSet presAssocID="{DC8ABE38-9E0B-457A-A24A-B3482434ACAB}" presName="vertThree" presStyleCnt="0"/>
      <dgm:spPr/>
    </dgm:pt>
    <dgm:pt modelId="{90F499B4-F115-41CD-8117-278BB7C1079C}" type="pres">
      <dgm:prSet presAssocID="{DC8ABE38-9E0B-457A-A24A-B3482434ACAB}" presName="txThree" presStyleLbl="node3" presStyleIdx="0" presStyleCnt="3" custLinFactNeighborX="73">
        <dgm:presLayoutVars>
          <dgm:chPref val="3"/>
        </dgm:presLayoutVars>
      </dgm:prSet>
      <dgm:spPr/>
      <dgm:t>
        <a:bodyPr/>
        <a:lstStyle/>
        <a:p>
          <a:endParaRPr lang="ru-RU"/>
        </a:p>
      </dgm:t>
    </dgm:pt>
    <dgm:pt modelId="{A4D47851-8E7F-4F47-B9E6-947B6D0E1522}" type="pres">
      <dgm:prSet presAssocID="{DC8ABE38-9E0B-457A-A24A-B3482434ACAB}" presName="parTransThree" presStyleCnt="0"/>
      <dgm:spPr/>
    </dgm:pt>
    <dgm:pt modelId="{232726A3-132F-4309-8384-C87BE68D1A7D}" type="pres">
      <dgm:prSet presAssocID="{DC8ABE38-9E0B-457A-A24A-B3482434ACAB}" presName="horzThree" presStyleCnt="0"/>
      <dgm:spPr/>
    </dgm:pt>
    <dgm:pt modelId="{92F27F9C-FC65-4FA6-95B7-88DA3A778C96}" type="pres">
      <dgm:prSet presAssocID="{E321591B-EF22-4B70-A997-F920ADD424A6}" presName="vertFour" presStyleCnt="0">
        <dgm:presLayoutVars>
          <dgm:chPref val="3"/>
        </dgm:presLayoutVars>
      </dgm:prSet>
      <dgm:spPr/>
    </dgm:pt>
    <dgm:pt modelId="{90BD3D43-1A3B-485E-AFA6-70323627E9FE}" type="pres">
      <dgm:prSet presAssocID="{E321591B-EF22-4B70-A997-F920ADD424A6}" presName="txFour" presStyleLbl="node4" presStyleIdx="0" presStyleCnt="18" custLinFactNeighborX="73" custLinFactNeighborY="1072">
        <dgm:presLayoutVars>
          <dgm:chPref val="3"/>
        </dgm:presLayoutVars>
      </dgm:prSet>
      <dgm:spPr/>
      <dgm:t>
        <a:bodyPr/>
        <a:lstStyle/>
        <a:p>
          <a:endParaRPr lang="ru-RU"/>
        </a:p>
      </dgm:t>
    </dgm:pt>
    <dgm:pt modelId="{8B39B552-1478-4372-B458-763D7F5D1FFF}" type="pres">
      <dgm:prSet presAssocID="{E321591B-EF22-4B70-A997-F920ADD424A6}" presName="parTransFour" presStyleCnt="0"/>
      <dgm:spPr/>
    </dgm:pt>
    <dgm:pt modelId="{0DA08D53-8029-4837-B719-F3B3638477EE}" type="pres">
      <dgm:prSet presAssocID="{E321591B-EF22-4B70-A997-F920ADD424A6}" presName="horzFour" presStyleCnt="0"/>
      <dgm:spPr/>
    </dgm:pt>
    <dgm:pt modelId="{507CAB7A-9F39-457C-BEC3-5B3BFB169094}" type="pres">
      <dgm:prSet presAssocID="{11F9C3DB-3694-4C6F-9480-413338C10FBB}" presName="vertFour" presStyleCnt="0">
        <dgm:presLayoutVars>
          <dgm:chPref val="3"/>
        </dgm:presLayoutVars>
      </dgm:prSet>
      <dgm:spPr/>
    </dgm:pt>
    <dgm:pt modelId="{E46628DA-DFCB-494E-9EDB-9DEB3E961771}" type="pres">
      <dgm:prSet presAssocID="{11F9C3DB-3694-4C6F-9480-413338C10FBB}" presName="txFour" presStyleLbl="node4" presStyleIdx="1" presStyleCnt="18" custLinFactNeighborX="73">
        <dgm:presLayoutVars>
          <dgm:chPref val="3"/>
        </dgm:presLayoutVars>
      </dgm:prSet>
      <dgm:spPr/>
      <dgm:t>
        <a:bodyPr/>
        <a:lstStyle/>
        <a:p>
          <a:endParaRPr lang="ru-RU"/>
        </a:p>
      </dgm:t>
    </dgm:pt>
    <dgm:pt modelId="{1B95A24A-02CF-475E-ACB6-B20FB895244B}" type="pres">
      <dgm:prSet presAssocID="{11F9C3DB-3694-4C6F-9480-413338C10FBB}" presName="parTransFour" presStyleCnt="0"/>
      <dgm:spPr/>
    </dgm:pt>
    <dgm:pt modelId="{E8E4A673-71C9-45AE-9B5F-AE8A221A53FE}" type="pres">
      <dgm:prSet presAssocID="{11F9C3DB-3694-4C6F-9480-413338C10FBB}" presName="horzFour" presStyleCnt="0"/>
      <dgm:spPr/>
    </dgm:pt>
    <dgm:pt modelId="{F21DC648-3513-4AF5-A8C4-E58B02684BB0}" type="pres">
      <dgm:prSet presAssocID="{B6569DD0-5CAF-4EBD-812F-CAA384C5D95A}" presName="vertFour" presStyleCnt="0">
        <dgm:presLayoutVars>
          <dgm:chPref val="3"/>
        </dgm:presLayoutVars>
      </dgm:prSet>
      <dgm:spPr/>
    </dgm:pt>
    <dgm:pt modelId="{0AC65D80-99D6-40C0-8E49-2EECF2BCE3A9}" type="pres">
      <dgm:prSet presAssocID="{B6569DD0-5CAF-4EBD-812F-CAA384C5D95A}" presName="txFour" presStyleLbl="node4" presStyleIdx="2" presStyleCnt="18">
        <dgm:presLayoutVars>
          <dgm:chPref val="3"/>
        </dgm:presLayoutVars>
      </dgm:prSet>
      <dgm:spPr/>
      <dgm:t>
        <a:bodyPr/>
        <a:lstStyle/>
        <a:p>
          <a:endParaRPr lang="ru-RU"/>
        </a:p>
      </dgm:t>
    </dgm:pt>
    <dgm:pt modelId="{1C625336-5F9E-4C1E-8CBB-82208AE6B470}" type="pres">
      <dgm:prSet presAssocID="{B6569DD0-5CAF-4EBD-812F-CAA384C5D95A}" presName="parTransFour" presStyleCnt="0"/>
      <dgm:spPr/>
    </dgm:pt>
    <dgm:pt modelId="{979289AA-7FC3-4CB3-8C21-27E1F1EAD018}" type="pres">
      <dgm:prSet presAssocID="{B6569DD0-5CAF-4EBD-812F-CAA384C5D95A}" presName="horzFour" presStyleCnt="0"/>
      <dgm:spPr/>
    </dgm:pt>
    <dgm:pt modelId="{4615F3C8-9335-490B-B503-4FBB78B73EC4}" type="pres">
      <dgm:prSet presAssocID="{88DF974B-B270-4D3B-A9B4-7E9145FE5B54}" presName="vertFour" presStyleCnt="0">
        <dgm:presLayoutVars>
          <dgm:chPref val="3"/>
        </dgm:presLayoutVars>
      </dgm:prSet>
      <dgm:spPr/>
    </dgm:pt>
    <dgm:pt modelId="{C2A5106F-03A4-46E1-8897-B6F86B1EB211}" type="pres">
      <dgm:prSet presAssocID="{88DF974B-B270-4D3B-A9B4-7E9145FE5B54}" presName="txFour" presStyleLbl="node4" presStyleIdx="3" presStyleCnt="18">
        <dgm:presLayoutVars>
          <dgm:chPref val="3"/>
        </dgm:presLayoutVars>
      </dgm:prSet>
      <dgm:spPr/>
      <dgm:t>
        <a:bodyPr/>
        <a:lstStyle/>
        <a:p>
          <a:endParaRPr lang="ru-RU"/>
        </a:p>
      </dgm:t>
    </dgm:pt>
    <dgm:pt modelId="{35D8ECC3-E270-4826-BFE6-09E54329EA4B}" type="pres">
      <dgm:prSet presAssocID="{88DF974B-B270-4D3B-A9B4-7E9145FE5B54}" presName="parTransFour" presStyleCnt="0"/>
      <dgm:spPr/>
    </dgm:pt>
    <dgm:pt modelId="{DDA9E0B0-1AFC-449C-A6AD-55DA549E0F32}" type="pres">
      <dgm:prSet presAssocID="{88DF974B-B270-4D3B-A9B4-7E9145FE5B54}" presName="horzFour" presStyleCnt="0"/>
      <dgm:spPr/>
    </dgm:pt>
    <dgm:pt modelId="{CC463024-A47C-4314-94CD-09CDB099A1AE}" type="pres">
      <dgm:prSet presAssocID="{4CFA4027-B689-4D18-B13F-E2AD64253F7E}" presName="vertFour" presStyleCnt="0">
        <dgm:presLayoutVars>
          <dgm:chPref val="3"/>
        </dgm:presLayoutVars>
      </dgm:prSet>
      <dgm:spPr/>
    </dgm:pt>
    <dgm:pt modelId="{C4145823-F6A6-4FD0-91E7-96466CB8D1F1}" type="pres">
      <dgm:prSet presAssocID="{4CFA4027-B689-4D18-B13F-E2AD64253F7E}" presName="txFour" presStyleLbl="node4" presStyleIdx="4" presStyleCnt="18">
        <dgm:presLayoutVars>
          <dgm:chPref val="3"/>
        </dgm:presLayoutVars>
      </dgm:prSet>
      <dgm:spPr/>
      <dgm:t>
        <a:bodyPr/>
        <a:lstStyle/>
        <a:p>
          <a:endParaRPr lang="ru-RU"/>
        </a:p>
      </dgm:t>
    </dgm:pt>
    <dgm:pt modelId="{3C5F5345-F3DE-42FC-8015-C71D4333DBD6}" type="pres">
      <dgm:prSet presAssocID="{4CFA4027-B689-4D18-B13F-E2AD64253F7E}" presName="parTransFour" presStyleCnt="0"/>
      <dgm:spPr/>
    </dgm:pt>
    <dgm:pt modelId="{4E319265-067E-491A-ACFC-54832C34D152}" type="pres">
      <dgm:prSet presAssocID="{4CFA4027-B689-4D18-B13F-E2AD64253F7E}" presName="horzFour" presStyleCnt="0"/>
      <dgm:spPr/>
    </dgm:pt>
    <dgm:pt modelId="{7F39BAF2-6256-4CB8-B072-657D54D295BF}" type="pres">
      <dgm:prSet presAssocID="{E3D80B77-31B5-4DFF-8FE1-FAA26C288FE0}" presName="vertFour" presStyleCnt="0">
        <dgm:presLayoutVars>
          <dgm:chPref val="3"/>
        </dgm:presLayoutVars>
      </dgm:prSet>
      <dgm:spPr/>
    </dgm:pt>
    <dgm:pt modelId="{EEB2D4C0-44EF-4409-AA48-84DEFA84FBF0}" type="pres">
      <dgm:prSet presAssocID="{E3D80B77-31B5-4DFF-8FE1-FAA26C288FE0}" presName="txFour" presStyleLbl="node4" presStyleIdx="5" presStyleCnt="18">
        <dgm:presLayoutVars>
          <dgm:chPref val="3"/>
        </dgm:presLayoutVars>
      </dgm:prSet>
      <dgm:spPr/>
      <dgm:t>
        <a:bodyPr/>
        <a:lstStyle/>
        <a:p>
          <a:endParaRPr lang="ru-RU"/>
        </a:p>
      </dgm:t>
    </dgm:pt>
    <dgm:pt modelId="{04AE33EC-CB7C-4C1E-83A9-9551901104F8}" type="pres">
      <dgm:prSet presAssocID="{E3D80B77-31B5-4DFF-8FE1-FAA26C288FE0}" presName="horzFour" presStyleCnt="0"/>
      <dgm:spPr/>
    </dgm:pt>
    <dgm:pt modelId="{4EACF355-C96D-44A7-8246-9A46B0C1B2CB}" type="pres">
      <dgm:prSet presAssocID="{44280126-ADC5-4899-80CA-477D12FABF98}" presName="sibSpaceTwo" presStyleCnt="0"/>
      <dgm:spPr/>
    </dgm:pt>
    <dgm:pt modelId="{6A5B9F64-58E7-49BB-ABA2-B17C0AC42AD0}" type="pres">
      <dgm:prSet presAssocID="{3C29B1D9-6988-406E-95F7-EF69C8F76D7B}" presName="vertTwo" presStyleCnt="0"/>
      <dgm:spPr/>
    </dgm:pt>
    <dgm:pt modelId="{9692E4E5-EA87-4891-A501-26C7961EF45B}" type="pres">
      <dgm:prSet presAssocID="{3C29B1D9-6988-406E-95F7-EF69C8F76D7B}" presName="txTwo" presStyleLbl="node2" presStyleIdx="1" presStyleCnt="3" custScaleX="27084" custScaleY="109521">
        <dgm:presLayoutVars>
          <dgm:chPref val="3"/>
        </dgm:presLayoutVars>
      </dgm:prSet>
      <dgm:spPr/>
      <dgm:t>
        <a:bodyPr/>
        <a:lstStyle/>
        <a:p>
          <a:endParaRPr lang="ru-RU"/>
        </a:p>
      </dgm:t>
    </dgm:pt>
    <dgm:pt modelId="{C93E6095-31CB-43E3-B47B-66E13F536D5F}" type="pres">
      <dgm:prSet presAssocID="{3C29B1D9-6988-406E-95F7-EF69C8F76D7B}" presName="parTransTwo" presStyleCnt="0"/>
      <dgm:spPr/>
    </dgm:pt>
    <dgm:pt modelId="{EE2630E2-D198-4205-AB30-E9BBA265EC62}" type="pres">
      <dgm:prSet presAssocID="{3C29B1D9-6988-406E-95F7-EF69C8F76D7B}" presName="horzTwo" presStyleCnt="0"/>
      <dgm:spPr/>
    </dgm:pt>
    <dgm:pt modelId="{A2311944-8A12-481A-A769-FE6EA63658DC}" type="pres">
      <dgm:prSet presAssocID="{2333D6CA-4988-4510-AFA4-58ADFA1A8522}" presName="vertThree" presStyleCnt="0"/>
      <dgm:spPr/>
    </dgm:pt>
    <dgm:pt modelId="{54CEBF21-A4A2-4FAA-84C4-B03ADB329E3A}" type="pres">
      <dgm:prSet presAssocID="{2333D6CA-4988-4510-AFA4-58ADFA1A8522}" presName="txThree" presStyleLbl="node3" presStyleIdx="1" presStyleCnt="3" custScaleX="27243" custScaleY="90342">
        <dgm:presLayoutVars>
          <dgm:chPref val="3"/>
        </dgm:presLayoutVars>
      </dgm:prSet>
      <dgm:spPr/>
      <dgm:t>
        <a:bodyPr/>
        <a:lstStyle/>
        <a:p>
          <a:endParaRPr lang="ru-RU"/>
        </a:p>
      </dgm:t>
    </dgm:pt>
    <dgm:pt modelId="{093AEF13-FEB3-4F32-A91C-059B24C49C2E}" type="pres">
      <dgm:prSet presAssocID="{2333D6CA-4988-4510-AFA4-58ADFA1A8522}" presName="parTransThree" presStyleCnt="0"/>
      <dgm:spPr/>
    </dgm:pt>
    <dgm:pt modelId="{AA68E7D5-DE50-4429-9146-6F720F954D2D}" type="pres">
      <dgm:prSet presAssocID="{2333D6CA-4988-4510-AFA4-58ADFA1A8522}" presName="horzThree" presStyleCnt="0"/>
      <dgm:spPr/>
    </dgm:pt>
    <dgm:pt modelId="{5EF5670C-EF8D-484D-B3EF-EDCD31821607}" type="pres">
      <dgm:prSet presAssocID="{A0B9D35E-BBEF-43A9-A987-54A0F4924FEC}" presName="vertFour" presStyleCnt="0">
        <dgm:presLayoutVars>
          <dgm:chPref val="3"/>
        </dgm:presLayoutVars>
      </dgm:prSet>
      <dgm:spPr/>
    </dgm:pt>
    <dgm:pt modelId="{43512D5F-60E3-4A3D-A813-B95806C65BFB}" type="pres">
      <dgm:prSet presAssocID="{A0B9D35E-BBEF-43A9-A987-54A0F4924FEC}" presName="txFour" presStyleLbl="node4" presStyleIdx="6" presStyleCnt="18" custScaleX="27645" custScaleY="108832">
        <dgm:presLayoutVars>
          <dgm:chPref val="3"/>
        </dgm:presLayoutVars>
      </dgm:prSet>
      <dgm:spPr/>
      <dgm:t>
        <a:bodyPr/>
        <a:lstStyle/>
        <a:p>
          <a:endParaRPr lang="ru-RU"/>
        </a:p>
      </dgm:t>
    </dgm:pt>
    <dgm:pt modelId="{E3833EEC-9963-4007-A67B-C6498B7506D9}" type="pres">
      <dgm:prSet presAssocID="{A0B9D35E-BBEF-43A9-A987-54A0F4924FEC}" presName="parTransFour" presStyleCnt="0"/>
      <dgm:spPr/>
    </dgm:pt>
    <dgm:pt modelId="{C4831DD6-CD76-4EB1-8BA4-ECC0F033B59B}" type="pres">
      <dgm:prSet presAssocID="{A0B9D35E-BBEF-43A9-A987-54A0F4924FEC}" presName="horzFour" presStyleCnt="0"/>
      <dgm:spPr/>
    </dgm:pt>
    <dgm:pt modelId="{D7B4056B-4136-4B6F-86C9-B93A3C4BDCA4}" type="pres">
      <dgm:prSet presAssocID="{C22A3A9D-8896-42B1-A9E1-137AB6F19CBC}" presName="vertFour" presStyleCnt="0">
        <dgm:presLayoutVars>
          <dgm:chPref val="3"/>
        </dgm:presLayoutVars>
      </dgm:prSet>
      <dgm:spPr/>
    </dgm:pt>
    <dgm:pt modelId="{ECF86931-3BE5-4A0F-A00E-45591BCD5079}" type="pres">
      <dgm:prSet presAssocID="{C22A3A9D-8896-42B1-A9E1-137AB6F19CBC}" presName="txFour" presStyleLbl="node4" presStyleIdx="7" presStyleCnt="18" custScaleX="28412" custScaleY="102044">
        <dgm:presLayoutVars>
          <dgm:chPref val="3"/>
        </dgm:presLayoutVars>
      </dgm:prSet>
      <dgm:spPr/>
      <dgm:t>
        <a:bodyPr/>
        <a:lstStyle/>
        <a:p>
          <a:endParaRPr lang="ru-RU"/>
        </a:p>
      </dgm:t>
    </dgm:pt>
    <dgm:pt modelId="{FF584B75-BF45-4000-873A-F8FCED7AF95C}" type="pres">
      <dgm:prSet presAssocID="{C22A3A9D-8896-42B1-A9E1-137AB6F19CBC}" presName="parTransFour" presStyleCnt="0"/>
      <dgm:spPr/>
    </dgm:pt>
    <dgm:pt modelId="{1BC953D3-6716-4D67-9522-B7CFBE851720}" type="pres">
      <dgm:prSet presAssocID="{C22A3A9D-8896-42B1-A9E1-137AB6F19CBC}" presName="horzFour" presStyleCnt="0"/>
      <dgm:spPr/>
    </dgm:pt>
    <dgm:pt modelId="{BDFE0175-310B-4061-82D5-91AB86CC177B}" type="pres">
      <dgm:prSet presAssocID="{AA953905-5511-4BBE-84DD-052FA386F710}" presName="vertFour" presStyleCnt="0">
        <dgm:presLayoutVars>
          <dgm:chPref val="3"/>
        </dgm:presLayoutVars>
      </dgm:prSet>
      <dgm:spPr/>
    </dgm:pt>
    <dgm:pt modelId="{F528A6ED-D95E-412F-BAC4-1D31F098E4CC}" type="pres">
      <dgm:prSet presAssocID="{AA953905-5511-4BBE-84DD-052FA386F710}" presName="txFour" presStyleLbl="node4" presStyleIdx="8" presStyleCnt="18" custScaleX="30010" custScaleY="86678" custLinFactY="5054" custLinFactNeighborX="227" custLinFactNeighborY="100000">
        <dgm:presLayoutVars>
          <dgm:chPref val="3"/>
        </dgm:presLayoutVars>
      </dgm:prSet>
      <dgm:spPr/>
      <dgm:t>
        <a:bodyPr/>
        <a:lstStyle/>
        <a:p>
          <a:endParaRPr lang="ru-RU"/>
        </a:p>
      </dgm:t>
    </dgm:pt>
    <dgm:pt modelId="{A10DEDEA-A835-458B-B42C-6ADA8E0B4F43}" type="pres">
      <dgm:prSet presAssocID="{AA953905-5511-4BBE-84DD-052FA386F710}" presName="parTransFour" presStyleCnt="0"/>
      <dgm:spPr/>
    </dgm:pt>
    <dgm:pt modelId="{F5A0C93F-A96C-4D6D-999C-92EA1539AD31}" type="pres">
      <dgm:prSet presAssocID="{AA953905-5511-4BBE-84DD-052FA386F710}" presName="horzFour" presStyleCnt="0"/>
      <dgm:spPr/>
    </dgm:pt>
    <dgm:pt modelId="{E1E07EB3-4029-49DD-8836-ED6C3D40496F}" type="pres">
      <dgm:prSet presAssocID="{63F578CE-A7F9-43DF-9897-317DECBDFE75}" presName="vertFour" presStyleCnt="0">
        <dgm:presLayoutVars>
          <dgm:chPref val="3"/>
        </dgm:presLayoutVars>
      </dgm:prSet>
      <dgm:spPr/>
    </dgm:pt>
    <dgm:pt modelId="{E0925483-046E-4B1C-B61F-678079386B38}" type="pres">
      <dgm:prSet presAssocID="{63F578CE-A7F9-43DF-9897-317DECBDFE75}" presName="txFour" presStyleLbl="node4" presStyleIdx="9" presStyleCnt="18" custScaleX="32741" custScaleY="94274" custLinFactY="8859" custLinFactNeighborX="-116" custLinFactNeighborY="100000">
        <dgm:presLayoutVars>
          <dgm:chPref val="3"/>
        </dgm:presLayoutVars>
      </dgm:prSet>
      <dgm:spPr/>
      <dgm:t>
        <a:bodyPr/>
        <a:lstStyle/>
        <a:p>
          <a:endParaRPr lang="ru-RU"/>
        </a:p>
      </dgm:t>
    </dgm:pt>
    <dgm:pt modelId="{ACE40A29-F9C9-416D-9C04-ED4C9B58AFF0}" type="pres">
      <dgm:prSet presAssocID="{63F578CE-A7F9-43DF-9897-317DECBDFE75}" presName="parTransFour" presStyleCnt="0"/>
      <dgm:spPr/>
    </dgm:pt>
    <dgm:pt modelId="{E7B23ED8-3E60-46D5-A854-BBCB95EC85AD}" type="pres">
      <dgm:prSet presAssocID="{63F578CE-A7F9-43DF-9897-317DECBDFE75}" presName="horzFour" presStyleCnt="0"/>
      <dgm:spPr/>
    </dgm:pt>
    <dgm:pt modelId="{0F616997-070F-40F9-B39D-F7E89FC0E584}" type="pres">
      <dgm:prSet presAssocID="{106A0643-5723-4779-9CF8-832519081DFB}" presName="vertFour" presStyleCnt="0">
        <dgm:presLayoutVars>
          <dgm:chPref val="3"/>
        </dgm:presLayoutVars>
      </dgm:prSet>
      <dgm:spPr/>
    </dgm:pt>
    <dgm:pt modelId="{0A211D61-E96B-4C12-A8C8-D8D1EEFFBC58}" type="pres">
      <dgm:prSet presAssocID="{106A0643-5723-4779-9CF8-832519081DFB}" presName="txFour" presStyleLbl="node4" presStyleIdx="10" presStyleCnt="18" custScaleX="39952" custScaleY="91950" custLinFactY="545" custLinFactNeighborX="20" custLinFactNeighborY="100000">
        <dgm:presLayoutVars>
          <dgm:chPref val="3"/>
        </dgm:presLayoutVars>
      </dgm:prSet>
      <dgm:spPr/>
      <dgm:t>
        <a:bodyPr/>
        <a:lstStyle/>
        <a:p>
          <a:endParaRPr lang="ru-RU"/>
        </a:p>
      </dgm:t>
    </dgm:pt>
    <dgm:pt modelId="{D1FCFAB8-B831-4956-B902-B6DE817CCF98}" type="pres">
      <dgm:prSet presAssocID="{106A0643-5723-4779-9CF8-832519081DFB}" presName="parTransFour" presStyleCnt="0"/>
      <dgm:spPr/>
    </dgm:pt>
    <dgm:pt modelId="{F1CAC0B5-76BE-4AAD-9D6B-1EF7B8F33E00}" type="pres">
      <dgm:prSet presAssocID="{106A0643-5723-4779-9CF8-832519081DFB}" presName="horzFour" presStyleCnt="0"/>
      <dgm:spPr/>
    </dgm:pt>
    <dgm:pt modelId="{D7A5C03F-8A16-4D69-A504-68AA697D7D8A}" type="pres">
      <dgm:prSet presAssocID="{26CDDBB0-53B7-4D3C-AF4D-24683CDF4E8D}" presName="vertFour" presStyleCnt="0">
        <dgm:presLayoutVars>
          <dgm:chPref val="3"/>
        </dgm:presLayoutVars>
      </dgm:prSet>
      <dgm:spPr/>
    </dgm:pt>
    <dgm:pt modelId="{DD7F8CC8-677B-4412-A165-E035788EF0F0}" type="pres">
      <dgm:prSet presAssocID="{26CDDBB0-53B7-4D3C-AF4D-24683CDF4E8D}" presName="txFour" presStyleLbl="node4" presStyleIdx="11" presStyleCnt="18" custScaleX="67928" custScaleY="105223" custLinFactNeighborX="1055" custLinFactNeighborY="27357">
        <dgm:presLayoutVars>
          <dgm:chPref val="3"/>
        </dgm:presLayoutVars>
      </dgm:prSet>
      <dgm:spPr/>
      <dgm:t>
        <a:bodyPr/>
        <a:lstStyle/>
        <a:p>
          <a:endParaRPr lang="ru-RU"/>
        </a:p>
      </dgm:t>
    </dgm:pt>
    <dgm:pt modelId="{3ECD1922-6F53-4A58-803B-8ECDCF0A3B72}" type="pres">
      <dgm:prSet presAssocID="{26CDDBB0-53B7-4D3C-AF4D-24683CDF4E8D}" presName="horzFour" presStyleCnt="0"/>
      <dgm:spPr/>
    </dgm:pt>
    <dgm:pt modelId="{FC96FA8F-6E54-478A-A8ED-640F52F476A0}" type="pres">
      <dgm:prSet presAssocID="{782FD463-80CD-462F-9A8F-A95E5800F9A6}" presName="sibSpaceTwo" presStyleCnt="0"/>
      <dgm:spPr/>
    </dgm:pt>
    <dgm:pt modelId="{383CB128-A4AA-4452-9004-E8AD7002E2A1}" type="pres">
      <dgm:prSet presAssocID="{3D89C345-4A0D-4FDC-B5A8-B2FCB828DDAB}" presName="vertTwo" presStyleCnt="0"/>
      <dgm:spPr/>
    </dgm:pt>
    <dgm:pt modelId="{C3D65556-9B34-4346-A99C-73E3FE9EE9C6}" type="pres">
      <dgm:prSet presAssocID="{3D89C345-4A0D-4FDC-B5A8-B2FCB828DDAB}" presName="txTwo" presStyleLbl="node2" presStyleIdx="2" presStyleCnt="3" custScaleX="25169" custScaleY="113890">
        <dgm:presLayoutVars>
          <dgm:chPref val="3"/>
        </dgm:presLayoutVars>
      </dgm:prSet>
      <dgm:spPr/>
      <dgm:t>
        <a:bodyPr/>
        <a:lstStyle/>
        <a:p>
          <a:endParaRPr lang="ru-RU"/>
        </a:p>
      </dgm:t>
    </dgm:pt>
    <dgm:pt modelId="{9433F4D2-AFBC-4A07-A979-2EFBE3618D9C}" type="pres">
      <dgm:prSet presAssocID="{3D89C345-4A0D-4FDC-B5A8-B2FCB828DDAB}" presName="parTransTwo" presStyleCnt="0"/>
      <dgm:spPr/>
    </dgm:pt>
    <dgm:pt modelId="{BDED661D-16A8-437A-A61F-D108A88156E8}" type="pres">
      <dgm:prSet presAssocID="{3D89C345-4A0D-4FDC-B5A8-B2FCB828DDAB}" presName="horzTwo" presStyleCnt="0"/>
      <dgm:spPr/>
    </dgm:pt>
    <dgm:pt modelId="{A8237010-8D21-4C40-9D7B-4F8AE372C35B}" type="pres">
      <dgm:prSet presAssocID="{512DE50A-C5CC-4902-9E40-2F658F91C541}" presName="vertThree" presStyleCnt="0"/>
      <dgm:spPr/>
    </dgm:pt>
    <dgm:pt modelId="{83C0364A-A82B-41BD-93C7-EFFDB0175838}" type="pres">
      <dgm:prSet presAssocID="{512DE50A-C5CC-4902-9E40-2F658F91C541}" presName="txThree" presStyleLbl="node3" presStyleIdx="2" presStyleCnt="3" custScaleX="24708" custScaleY="91262">
        <dgm:presLayoutVars>
          <dgm:chPref val="3"/>
        </dgm:presLayoutVars>
      </dgm:prSet>
      <dgm:spPr/>
      <dgm:t>
        <a:bodyPr/>
        <a:lstStyle/>
        <a:p>
          <a:endParaRPr lang="ru-RU"/>
        </a:p>
      </dgm:t>
    </dgm:pt>
    <dgm:pt modelId="{26A5D7BF-655D-4842-8872-01D4FDFAE034}" type="pres">
      <dgm:prSet presAssocID="{512DE50A-C5CC-4902-9E40-2F658F91C541}" presName="parTransThree" presStyleCnt="0"/>
      <dgm:spPr/>
    </dgm:pt>
    <dgm:pt modelId="{509CE196-0D8C-49A8-B3D7-9BB29169618F}" type="pres">
      <dgm:prSet presAssocID="{512DE50A-C5CC-4902-9E40-2F658F91C541}" presName="horzThree" presStyleCnt="0"/>
      <dgm:spPr/>
    </dgm:pt>
    <dgm:pt modelId="{433655AD-A900-41AD-8F0F-3CD31838D7EE}" type="pres">
      <dgm:prSet presAssocID="{2D4CF4D0-B6E1-4A60-9375-38C89B9A9028}" presName="vertFour" presStyleCnt="0">
        <dgm:presLayoutVars>
          <dgm:chPref val="3"/>
        </dgm:presLayoutVars>
      </dgm:prSet>
      <dgm:spPr/>
    </dgm:pt>
    <dgm:pt modelId="{E4327505-0C43-4871-8757-A50453A0C067}" type="pres">
      <dgm:prSet presAssocID="{2D4CF4D0-B6E1-4A60-9375-38C89B9A9028}" presName="txFour" presStyleLbl="node4" presStyleIdx="12" presStyleCnt="18" custScaleX="24902" custScaleY="103356">
        <dgm:presLayoutVars>
          <dgm:chPref val="3"/>
        </dgm:presLayoutVars>
      </dgm:prSet>
      <dgm:spPr/>
      <dgm:t>
        <a:bodyPr/>
        <a:lstStyle/>
        <a:p>
          <a:endParaRPr lang="ru-RU"/>
        </a:p>
      </dgm:t>
    </dgm:pt>
    <dgm:pt modelId="{FA240637-8708-425C-AE8B-749787D27E7F}" type="pres">
      <dgm:prSet presAssocID="{2D4CF4D0-B6E1-4A60-9375-38C89B9A9028}" presName="parTransFour" presStyleCnt="0"/>
      <dgm:spPr/>
    </dgm:pt>
    <dgm:pt modelId="{66E87F13-839F-4F13-92F9-25D1DE1DBE89}" type="pres">
      <dgm:prSet presAssocID="{2D4CF4D0-B6E1-4A60-9375-38C89B9A9028}" presName="horzFour" presStyleCnt="0"/>
      <dgm:spPr/>
    </dgm:pt>
    <dgm:pt modelId="{59E9A1C9-BF43-46B0-BA12-280660F3E0B5}" type="pres">
      <dgm:prSet presAssocID="{5D59B49C-8193-4B9D-A524-24260E5DC43A}" presName="vertFour" presStyleCnt="0">
        <dgm:presLayoutVars>
          <dgm:chPref val="3"/>
        </dgm:presLayoutVars>
      </dgm:prSet>
      <dgm:spPr/>
    </dgm:pt>
    <dgm:pt modelId="{26A96B2E-8431-4887-87F9-A88D05F1F01E}" type="pres">
      <dgm:prSet presAssocID="{5D59B49C-8193-4B9D-A524-24260E5DC43A}" presName="txFour" presStyleLbl="node4" presStyleIdx="13" presStyleCnt="18" custScaleX="25295" custScaleY="99853">
        <dgm:presLayoutVars>
          <dgm:chPref val="3"/>
        </dgm:presLayoutVars>
      </dgm:prSet>
      <dgm:spPr/>
      <dgm:t>
        <a:bodyPr/>
        <a:lstStyle/>
        <a:p>
          <a:endParaRPr lang="ru-RU"/>
        </a:p>
      </dgm:t>
    </dgm:pt>
    <dgm:pt modelId="{44BE5888-BFB2-42F3-8CFB-F35EA527E485}" type="pres">
      <dgm:prSet presAssocID="{5D59B49C-8193-4B9D-A524-24260E5DC43A}" presName="parTransFour" presStyleCnt="0"/>
      <dgm:spPr/>
    </dgm:pt>
    <dgm:pt modelId="{8C91A089-9E02-46C5-B968-BACB80AECC4C}" type="pres">
      <dgm:prSet presAssocID="{5D59B49C-8193-4B9D-A524-24260E5DC43A}" presName="horzFour" presStyleCnt="0"/>
      <dgm:spPr/>
    </dgm:pt>
    <dgm:pt modelId="{4CCC690B-26B3-47CA-AEB9-46CDA2E15A25}" type="pres">
      <dgm:prSet presAssocID="{185ECEAA-E9EC-4803-BDA2-150F3705D74B}" presName="vertFour" presStyleCnt="0">
        <dgm:presLayoutVars>
          <dgm:chPref val="3"/>
        </dgm:presLayoutVars>
      </dgm:prSet>
      <dgm:spPr/>
    </dgm:pt>
    <dgm:pt modelId="{8E8AC1E9-FB6F-42A5-9474-FD92A989D567}" type="pres">
      <dgm:prSet presAssocID="{185ECEAA-E9EC-4803-BDA2-150F3705D74B}" presName="txFour" presStyleLbl="node4" presStyleIdx="14" presStyleCnt="18" custScaleX="26098" custScaleY="100237">
        <dgm:presLayoutVars>
          <dgm:chPref val="3"/>
        </dgm:presLayoutVars>
      </dgm:prSet>
      <dgm:spPr/>
      <dgm:t>
        <a:bodyPr/>
        <a:lstStyle/>
        <a:p>
          <a:endParaRPr lang="ru-RU"/>
        </a:p>
      </dgm:t>
    </dgm:pt>
    <dgm:pt modelId="{0A410C9B-3DF5-4E41-8896-D54FC96A86A9}" type="pres">
      <dgm:prSet presAssocID="{185ECEAA-E9EC-4803-BDA2-150F3705D74B}" presName="parTransFour" presStyleCnt="0"/>
      <dgm:spPr/>
    </dgm:pt>
    <dgm:pt modelId="{244BCC4F-DF14-434C-801F-C854F38E0855}" type="pres">
      <dgm:prSet presAssocID="{185ECEAA-E9EC-4803-BDA2-150F3705D74B}" presName="horzFour" presStyleCnt="0"/>
      <dgm:spPr/>
    </dgm:pt>
    <dgm:pt modelId="{52333AC2-4451-4B24-A3B1-C092ADC59525}" type="pres">
      <dgm:prSet presAssocID="{082EC1CC-CD0D-43DE-A613-150E1A8DBE60}" presName="vertFour" presStyleCnt="0">
        <dgm:presLayoutVars>
          <dgm:chPref val="3"/>
        </dgm:presLayoutVars>
      </dgm:prSet>
      <dgm:spPr/>
    </dgm:pt>
    <dgm:pt modelId="{E540DE68-EB53-4C30-AC40-243EE7A10C17}" type="pres">
      <dgm:prSet presAssocID="{082EC1CC-CD0D-43DE-A613-150E1A8DBE60}" presName="txFour" presStyleLbl="node4" presStyleIdx="15" presStyleCnt="18" custScaleX="27769" custLinFactNeighborX="-426" custLinFactNeighborY="-77933">
        <dgm:presLayoutVars>
          <dgm:chPref val="3"/>
        </dgm:presLayoutVars>
      </dgm:prSet>
      <dgm:spPr/>
      <dgm:t>
        <a:bodyPr/>
        <a:lstStyle/>
        <a:p>
          <a:endParaRPr lang="ru-RU"/>
        </a:p>
      </dgm:t>
    </dgm:pt>
    <dgm:pt modelId="{5A6494E5-4937-4C73-AA74-07766BF905B9}" type="pres">
      <dgm:prSet presAssocID="{082EC1CC-CD0D-43DE-A613-150E1A8DBE60}" presName="parTransFour" presStyleCnt="0"/>
      <dgm:spPr/>
    </dgm:pt>
    <dgm:pt modelId="{08935F06-7E86-4669-8A72-0BB000B4CAA3}" type="pres">
      <dgm:prSet presAssocID="{082EC1CC-CD0D-43DE-A613-150E1A8DBE60}" presName="horzFour" presStyleCnt="0"/>
      <dgm:spPr/>
    </dgm:pt>
    <dgm:pt modelId="{66AE5943-CD57-4B0A-B8A1-D1F6E298E33B}" type="pres">
      <dgm:prSet presAssocID="{F6B46C7E-0BD2-4198-B92C-D4AFB39D0DF3}" presName="vertFour" presStyleCnt="0">
        <dgm:presLayoutVars>
          <dgm:chPref val="3"/>
        </dgm:presLayoutVars>
      </dgm:prSet>
      <dgm:spPr/>
    </dgm:pt>
    <dgm:pt modelId="{E4A8A91F-C72F-42C4-9F11-3F9AA5B7D093}" type="pres">
      <dgm:prSet presAssocID="{F6B46C7E-0BD2-4198-B92C-D4AFB39D0DF3}" presName="txFour" presStyleLbl="node4" presStyleIdx="16" presStyleCnt="18" custScaleX="30405" custLinFactNeighborX="-1464" custLinFactNeighborY="-84272">
        <dgm:presLayoutVars>
          <dgm:chPref val="3"/>
        </dgm:presLayoutVars>
      </dgm:prSet>
      <dgm:spPr/>
      <dgm:t>
        <a:bodyPr/>
        <a:lstStyle/>
        <a:p>
          <a:endParaRPr lang="ru-RU"/>
        </a:p>
      </dgm:t>
    </dgm:pt>
    <dgm:pt modelId="{A5A9D21F-9268-498B-A7BA-8D709BF597BB}" type="pres">
      <dgm:prSet presAssocID="{F6B46C7E-0BD2-4198-B92C-D4AFB39D0DF3}" presName="parTransFour" presStyleCnt="0"/>
      <dgm:spPr/>
    </dgm:pt>
    <dgm:pt modelId="{BDB035FB-6BDA-4635-83F3-59ED0841BC23}" type="pres">
      <dgm:prSet presAssocID="{F6B46C7E-0BD2-4198-B92C-D4AFB39D0DF3}" presName="horzFour" presStyleCnt="0"/>
      <dgm:spPr/>
    </dgm:pt>
    <dgm:pt modelId="{621141FB-C765-40CA-806F-67314F3A357E}" type="pres">
      <dgm:prSet presAssocID="{145C9317-5800-4A65-B343-F91DE63C2D96}" presName="vertFour" presStyleCnt="0">
        <dgm:presLayoutVars>
          <dgm:chPref val="3"/>
        </dgm:presLayoutVars>
      </dgm:prSet>
      <dgm:spPr/>
    </dgm:pt>
    <dgm:pt modelId="{207320A6-728B-41D5-8868-13C3E8015EF9}" type="pres">
      <dgm:prSet presAssocID="{145C9317-5800-4A65-B343-F91DE63C2D96}" presName="txFour" presStyleLbl="node4" presStyleIdx="17" presStyleCnt="18" custScaleX="30296" custLinFactNeighborX="-1443">
        <dgm:presLayoutVars>
          <dgm:chPref val="3"/>
        </dgm:presLayoutVars>
      </dgm:prSet>
      <dgm:spPr/>
      <dgm:t>
        <a:bodyPr/>
        <a:lstStyle/>
        <a:p>
          <a:endParaRPr lang="ru-RU"/>
        </a:p>
      </dgm:t>
    </dgm:pt>
    <dgm:pt modelId="{C1949580-DC47-4846-A723-70F567C693B6}" type="pres">
      <dgm:prSet presAssocID="{145C9317-5800-4A65-B343-F91DE63C2D96}" presName="horzFour" presStyleCnt="0"/>
      <dgm:spPr/>
    </dgm:pt>
  </dgm:ptLst>
  <dgm:cxnLst>
    <dgm:cxn modelId="{6A1CBDFF-87C2-4B06-BF78-6198A6CC3091}" srcId="{F6B46C7E-0BD2-4198-B92C-D4AFB39D0DF3}" destId="{145C9317-5800-4A65-B343-F91DE63C2D96}" srcOrd="0" destOrd="0" parTransId="{112BF25C-B667-4003-AEAB-20B403C77E84}" sibTransId="{EB277C22-4DB1-4488-857C-38BEC7EEAE09}"/>
    <dgm:cxn modelId="{FB5AB8E4-215E-4CB5-954A-ED5414BA8842}" srcId="{512DE50A-C5CC-4902-9E40-2F658F91C541}" destId="{2D4CF4D0-B6E1-4A60-9375-38C89B9A9028}" srcOrd="0" destOrd="0" parTransId="{EBAAD010-037F-4C11-B7B6-C136F417FF69}" sibTransId="{27BB5197-EF04-47D3-9FE2-9DD1B2FFD241}"/>
    <dgm:cxn modelId="{D4F5E715-8A9C-4394-B1A7-27E0708936FE}" srcId="{2D4CF4D0-B6E1-4A60-9375-38C89B9A9028}" destId="{5D59B49C-8193-4B9D-A524-24260E5DC43A}" srcOrd="0" destOrd="0" parTransId="{5F514B5F-7E9E-4D86-87E2-615FDF271CE8}" sibTransId="{B2212DC2-0DC6-4C79-AF8C-D2E0529EEE4F}"/>
    <dgm:cxn modelId="{CEBDB942-B863-4B96-A80F-CE6F99CE4296}" type="presOf" srcId="{3D89C345-4A0D-4FDC-B5A8-B2FCB828DDAB}" destId="{C3D65556-9B34-4346-A99C-73E3FE9EE9C6}" srcOrd="0" destOrd="0" presId="urn:microsoft.com/office/officeart/2005/8/layout/hierarchy4"/>
    <dgm:cxn modelId="{0F102A5B-2ED6-4365-B40C-294979BFB182}" type="presOf" srcId="{145C9317-5800-4A65-B343-F91DE63C2D96}" destId="{207320A6-728B-41D5-8868-13C3E8015EF9}" srcOrd="0" destOrd="0" presId="urn:microsoft.com/office/officeart/2005/8/layout/hierarchy4"/>
    <dgm:cxn modelId="{3AE2BA07-569C-4DB8-90A6-0643D9A5BE29}" srcId="{D351FCBF-967B-4557-978E-7A3222124EA5}" destId="{3C29B1D9-6988-406E-95F7-EF69C8F76D7B}" srcOrd="1" destOrd="0" parTransId="{558D3808-AC69-4E98-BD3B-02B1F718295F}" sibTransId="{782FD463-80CD-462F-9A8F-A95E5800F9A6}"/>
    <dgm:cxn modelId="{4045F7AF-15E4-47AD-84CB-914470CA2011}" type="presOf" srcId="{C22A3A9D-8896-42B1-A9E1-137AB6F19CBC}" destId="{ECF86931-3BE5-4A0F-A00E-45591BCD5079}" srcOrd="0" destOrd="0" presId="urn:microsoft.com/office/officeart/2005/8/layout/hierarchy4"/>
    <dgm:cxn modelId="{CF556B83-D864-4B9F-8A1E-03D44A5E132F}" srcId="{3D89C345-4A0D-4FDC-B5A8-B2FCB828DDAB}" destId="{512DE50A-C5CC-4902-9E40-2F658F91C541}" srcOrd="0" destOrd="0" parTransId="{B4F8CCDA-03A5-404C-8D3C-DB13D614312F}" sibTransId="{DA45B9E8-F93B-44F7-95AA-7CC22F6CBAFD}"/>
    <dgm:cxn modelId="{FC33DF88-5B43-4EEE-A078-89F6D8EFEE98}" type="presOf" srcId="{A0B9D35E-BBEF-43A9-A987-54A0F4924FEC}" destId="{43512D5F-60E3-4A3D-A813-B95806C65BFB}" srcOrd="0" destOrd="0" presId="urn:microsoft.com/office/officeart/2005/8/layout/hierarchy4"/>
    <dgm:cxn modelId="{2247F5D0-5427-44BB-B186-88CC86E55CB6}" type="presOf" srcId="{106A0643-5723-4779-9CF8-832519081DFB}" destId="{0A211D61-E96B-4C12-A8C8-D8D1EEFFBC58}" srcOrd="0" destOrd="0" presId="urn:microsoft.com/office/officeart/2005/8/layout/hierarchy4"/>
    <dgm:cxn modelId="{E5CCD3A8-8E7C-4EFB-86EB-98EE06F70C3C}" srcId="{106A0643-5723-4779-9CF8-832519081DFB}" destId="{26CDDBB0-53B7-4D3C-AF4D-24683CDF4E8D}" srcOrd="0" destOrd="0" parTransId="{581B809D-D9C1-4188-8317-C2E7CDF60D60}" sibTransId="{DA7286F5-35A6-49CD-971E-1ABD0B6F3A56}"/>
    <dgm:cxn modelId="{BEBF1629-E83C-42C7-9416-25CB553A57D0}" type="presOf" srcId="{11F9C3DB-3694-4C6F-9480-413338C10FBB}" destId="{E46628DA-DFCB-494E-9EDB-9DEB3E961771}" srcOrd="0" destOrd="0" presId="urn:microsoft.com/office/officeart/2005/8/layout/hierarchy4"/>
    <dgm:cxn modelId="{2739AD3E-7A89-4B28-9E52-B9706A35BDB8}" type="presOf" srcId="{2D4CF4D0-B6E1-4A60-9375-38C89B9A9028}" destId="{E4327505-0C43-4871-8757-A50453A0C067}" srcOrd="0" destOrd="0" presId="urn:microsoft.com/office/officeart/2005/8/layout/hierarchy4"/>
    <dgm:cxn modelId="{7160EDEF-9F8A-406C-B940-651C62CF9034}" type="presOf" srcId="{DC8ABE38-9E0B-457A-A24A-B3482434ACAB}" destId="{90F499B4-F115-41CD-8117-278BB7C1079C}" srcOrd="0" destOrd="0" presId="urn:microsoft.com/office/officeart/2005/8/layout/hierarchy4"/>
    <dgm:cxn modelId="{3B6E73E6-D140-4BFF-A7C1-D6612C1DF66E}" type="presOf" srcId="{1A37C2D0-E311-480D-BE74-4A10698CA5CA}" destId="{864DD87F-0B0C-4621-942E-8CB6627B1031}" srcOrd="0" destOrd="0" presId="urn:microsoft.com/office/officeart/2005/8/layout/hierarchy4"/>
    <dgm:cxn modelId="{C906717C-5FAD-4770-9C63-3C6BCFB5E7B6}" type="presOf" srcId="{AA953905-5511-4BBE-84DD-052FA386F710}" destId="{F528A6ED-D95E-412F-BAC4-1D31F098E4CC}" srcOrd="0" destOrd="0" presId="urn:microsoft.com/office/officeart/2005/8/layout/hierarchy4"/>
    <dgm:cxn modelId="{9FEA75D5-FF99-4EED-B29D-DC121EC79BB1}" srcId="{B6569DD0-5CAF-4EBD-812F-CAA384C5D95A}" destId="{88DF974B-B270-4D3B-A9B4-7E9145FE5B54}" srcOrd="0" destOrd="0" parTransId="{4E9679B1-A62A-4C72-8370-C34133ADC0D1}" sibTransId="{C9DBB2B2-FB18-48A7-972B-A7955468218B}"/>
    <dgm:cxn modelId="{5D9820EF-92BD-485A-91F2-60F30F8D5444}" type="presOf" srcId="{512DE50A-C5CC-4902-9E40-2F658F91C541}" destId="{83C0364A-A82B-41BD-93C7-EFFDB0175838}" srcOrd="0" destOrd="0" presId="urn:microsoft.com/office/officeart/2005/8/layout/hierarchy4"/>
    <dgm:cxn modelId="{D87456FF-BCC5-44D1-85B1-54EBB26CE52E}" srcId="{C22A3A9D-8896-42B1-A9E1-137AB6F19CBC}" destId="{AA953905-5511-4BBE-84DD-052FA386F710}" srcOrd="0" destOrd="0" parTransId="{817F387D-4C42-4758-9D34-7219BC16C280}" sibTransId="{761CBA81-EE40-40CF-BA8F-7FDDA9A9886A}"/>
    <dgm:cxn modelId="{F6FC4B12-882C-4399-B661-3DB9BCBF516C}" type="presOf" srcId="{F6B46C7E-0BD2-4198-B92C-D4AFB39D0DF3}" destId="{E4A8A91F-C72F-42C4-9F11-3F9AA5B7D093}" srcOrd="0" destOrd="0" presId="urn:microsoft.com/office/officeart/2005/8/layout/hierarchy4"/>
    <dgm:cxn modelId="{47085E78-F323-461C-ABA0-3C00F129E846}" srcId="{E321591B-EF22-4B70-A997-F920ADD424A6}" destId="{11F9C3DB-3694-4C6F-9480-413338C10FBB}" srcOrd="0" destOrd="0" parTransId="{82AF0889-00EE-4A2D-80F8-9E69973D9BB1}" sibTransId="{959BAB1B-4ED2-49C7-A434-265946C911A4}"/>
    <dgm:cxn modelId="{0BCC8BCD-615D-4005-A7E8-DA6BF69248CB}" type="presOf" srcId="{3C29B1D9-6988-406E-95F7-EF69C8F76D7B}" destId="{9692E4E5-EA87-4891-A501-26C7961EF45B}" srcOrd="0" destOrd="0" presId="urn:microsoft.com/office/officeart/2005/8/layout/hierarchy4"/>
    <dgm:cxn modelId="{0EC2FFFF-3B8A-4396-A103-CD84B8E53C3D}" srcId="{6E4BDF23-D055-4600-B225-7ECA009E7556}" destId="{DC8ABE38-9E0B-457A-A24A-B3482434ACAB}" srcOrd="0" destOrd="0" parTransId="{66A143F5-070B-4EB2-98E1-744739FD25A0}" sibTransId="{571AE004-CF7E-444E-8136-BDA562AA7234}"/>
    <dgm:cxn modelId="{54EC16C4-94F1-4DA1-8192-10A416F0D1CD}" srcId="{D351FCBF-967B-4557-978E-7A3222124EA5}" destId="{6E4BDF23-D055-4600-B225-7ECA009E7556}" srcOrd="0" destOrd="0" parTransId="{4D02B540-D793-425D-B00D-FED0E450A17E}" sibTransId="{44280126-ADC5-4899-80CA-477D12FABF98}"/>
    <dgm:cxn modelId="{E39DBEE1-071C-4D68-AD10-9BD824901600}" type="presOf" srcId="{D351FCBF-967B-4557-978E-7A3222124EA5}" destId="{8CCC63E9-78E3-42CF-8177-76D5E588906A}" srcOrd="0" destOrd="0" presId="urn:microsoft.com/office/officeart/2005/8/layout/hierarchy4"/>
    <dgm:cxn modelId="{65407EC4-A36F-4467-AE59-FC8B2548AD02}" srcId="{DC8ABE38-9E0B-457A-A24A-B3482434ACAB}" destId="{E321591B-EF22-4B70-A997-F920ADD424A6}" srcOrd="0" destOrd="0" parTransId="{C74C1044-46DE-469D-906F-4BF972356DB2}" sibTransId="{6C66FFD2-E801-49D4-9517-86F537270F66}"/>
    <dgm:cxn modelId="{60E599C8-95A6-44C9-900D-3497063C8FC5}" srcId="{88DF974B-B270-4D3B-A9B4-7E9145FE5B54}" destId="{4CFA4027-B689-4D18-B13F-E2AD64253F7E}" srcOrd="0" destOrd="0" parTransId="{548858CD-30AE-44E9-86E2-96A0BDEB5322}" sibTransId="{C61585E8-388A-4EC4-B091-1E513E88F045}"/>
    <dgm:cxn modelId="{B4B1E15A-BEA8-4C32-A6C9-724F3C29D879}" type="presOf" srcId="{E3D80B77-31B5-4DFF-8FE1-FAA26C288FE0}" destId="{EEB2D4C0-44EF-4409-AA48-84DEFA84FBF0}" srcOrd="0" destOrd="0" presId="urn:microsoft.com/office/officeart/2005/8/layout/hierarchy4"/>
    <dgm:cxn modelId="{1D649314-B3D2-4AD3-A53F-49B4F392F4C8}" srcId="{3C29B1D9-6988-406E-95F7-EF69C8F76D7B}" destId="{2333D6CA-4988-4510-AFA4-58ADFA1A8522}" srcOrd="0" destOrd="0" parTransId="{38E669F4-5E71-478B-8F4F-775AC4D54D94}" sibTransId="{594A0392-12CF-4BEC-A9F9-D4AEFF1EAC96}"/>
    <dgm:cxn modelId="{2FE51A48-5FB1-47DB-B1D2-53F70114CC93}" srcId="{63F578CE-A7F9-43DF-9897-317DECBDFE75}" destId="{106A0643-5723-4779-9CF8-832519081DFB}" srcOrd="0" destOrd="0" parTransId="{98CDF667-AFD7-45A7-830E-DBC57D119B48}" sibTransId="{AAC5046D-5D48-4BE8-BD1C-EFD43A10777C}"/>
    <dgm:cxn modelId="{2EFA06C7-FFBF-4A71-9497-8CD2D53E0F90}" srcId="{4CFA4027-B689-4D18-B13F-E2AD64253F7E}" destId="{E3D80B77-31B5-4DFF-8FE1-FAA26C288FE0}" srcOrd="0" destOrd="0" parTransId="{E78DBF50-9289-4971-A0FE-F15CE31D7B33}" sibTransId="{C04BC880-4C18-4042-B395-9592849193CB}"/>
    <dgm:cxn modelId="{42B6BBFC-B8B2-403C-B64D-DCABDC7A44A3}" type="presOf" srcId="{E321591B-EF22-4B70-A997-F920ADD424A6}" destId="{90BD3D43-1A3B-485E-AFA6-70323627E9FE}" srcOrd="0" destOrd="0" presId="urn:microsoft.com/office/officeart/2005/8/layout/hierarchy4"/>
    <dgm:cxn modelId="{4261F136-DE99-446C-BCB6-DA60F64402AD}" srcId="{11F9C3DB-3694-4C6F-9480-413338C10FBB}" destId="{B6569DD0-5CAF-4EBD-812F-CAA384C5D95A}" srcOrd="0" destOrd="0" parTransId="{A90F804D-9F9A-414F-8363-9F071A1BCA86}" sibTransId="{6BFBC289-7E47-481C-93FB-38C6FF93EE5A}"/>
    <dgm:cxn modelId="{25A2EF7A-855B-4920-81C8-B3E40729E063}" srcId="{A0B9D35E-BBEF-43A9-A987-54A0F4924FEC}" destId="{C22A3A9D-8896-42B1-A9E1-137AB6F19CBC}" srcOrd="0" destOrd="0" parTransId="{AE5A436E-DB2F-440E-A31A-C892D8833ECC}" sibTransId="{AA5B28FA-9734-4A88-BFA9-F41F52E647C0}"/>
    <dgm:cxn modelId="{E2E60461-5992-4AA5-A3A2-574A752DCE92}" srcId="{D351FCBF-967B-4557-978E-7A3222124EA5}" destId="{3D89C345-4A0D-4FDC-B5A8-B2FCB828DDAB}" srcOrd="2" destOrd="0" parTransId="{E6354887-5BD7-498D-B65E-5BB3879A76B2}" sibTransId="{EA880DA5-92D7-4193-8FA5-39C6170E4C3C}"/>
    <dgm:cxn modelId="{879B88E9-9F70-44E2-9D0A-67D5BED1F617}" srcId="{082EC1CC-CD0D-43DE-A613-150E1A8DBE60}" destId="{F6B46C7E-0BD2-4198-B92C-D4AFB39D0DF3}" srcOrd="0" destOrd="0" parTransId="{F2680510-1257-4C3D-BD09-6E8407B9CBE8}" sibTransId="{8CC147D3-902C-4079-A67E-49FBAC3A7EB1}"/>
    <dgm:cxn modelId="{96D254C8-F10A-4376-84FD-1DFC55F20C3B}" type="presOf" srcId="{185ECEAA-E9EC-4803-BDA2-150F3705D74B}" destId="{8E8AC1E9-FB6F-42A5-9474-FD92A989D567}" srcOrd="0" destOrd="0" presId="urn:microsoft.com/office/officeart/2005/8/layout/hierarchy4"/>
    <dgm:cxn modelId="{08680A21-B733-48E1-8291-471395FA57F5}" type="presOf" srcId="{B6569DD0-5CAF-4EBD-812F-CAA384C5D95A}" destId="{0AC65D80-99D6-40C0-8E49-2EECF2BCE3A9}" srcOrd="0" destOrd="0" presId="urn:microsoft.com/office/officeart/2005/8/layout/hierarchy4"/>
    <dgm:cxn modelId="{8FB02B12-17F7-424A-8C46-DB458AA0B3ED}" type="presOf" srcId="{2333D6CA-4988-4510-AFA4-58ADFA1A8522}" destId="{54CEBF21-A4A2-4FAA-84C4-B03ADB329E3A}" srcOrd="0" destOrd="0" presId="urn:microsoft.com/office/officeart/2005/8/layout/hierarchy4"/>
    <dgm:cxn modelId="{6AA075CD-6985-487F-BDA3-927D2DAB0471}" type="presOf" srcId="{26CDDBB0-53B7-4D3C-AF4D-24683CDF4E8D}" destId="{DD7F8CC8-677B-4412-A165-E035788EF0F0}" srcOrd="0" destOrd="0" presId="urn:microsoft.com/office/officeart/2005/8/layout/hierarchy4"/>
    <dgm:cxn modelId="{D78F27C0-F8A8-4DA6-9BC5-0C93D7A94FE9}" type="presOf" srcId="{88DF974B-B270-4D3B-A9B4-7E9145FE5B54}" destId="{C2A5106F-03A4-46E1-8897-B6F86B1EB211}" srcOrd="0" destOrd="0" presId="urn:microsoft.com/office/officeart/2005/8/layout/hierarchy4"/>
    <dgm:cxn modelId="{C01024E1-E059-431B-A7AD-3E181A9EED69}" srcId="{AA953905-5511-4BBE-84DD-052FA386F710}" destId="{63F578CE-A7F9-43DF-9897-317DECBDFE75}" srcOrd="0" destOrd="0" parTransId="{C4C4E399-7CFA-4FB6-8B88-411CF958837E}" sibTransId="{A0703C8F-6192-4443-A2CD-917212FFA414}"/>
    <dgm:cxn modelId="{DCB72194-1749-480B-93B2-F3A4ABC15315}" type="presOf" srcId="{082EC1CC-CD0D-43DE-A613-150E1A8DBE60}" destId="{E540DE68-EB53-4C30-AC40-243EE7A10C17}" srcOrd="0" destOrd="0" presId="urn:microsoft.com/office/officeart/2005/8/layout/hierarchy4"/>
    <dgm:cxn modelId="{02D1B5F0-5194-4C6A-A604-3AAE159768A3}" srcId="{185ECEAA-E9EC-4803-BDA2-150F3705D74B}" destId="{082EC1CC-CD0D-43DE-A613-150E1A8DBE60}" srcOrd="0" destOrd="0" parTransId="{7C55675F-CABC-4758-8574-80AB776D85A6}" sibTransId="{833B821C-191A-4E73-B688-E558D18292A6}"/>
    <dgm:cxn modelId="{B35FB5B5-CB85-4C4B-BE45-00B5768FB17B}" srcId="{2333D6CA-4988-4510-AFA4-58ADFA1A8522}" destId="{A0B9D35E-BBEF-43A9-A987-54A0F4924FEC}" srcOrd="0" destOrd="0" parTransId="{321D3909-0C0D-456E-A4DF-D22CFB08BF32}" sibTransId="{E4E00050-8396-403D-958E-B453A4BBD06F}"/>
    <dgm:cxn modelId="{749C46D7-EA35-4978-9D72-CAA42205FD00}" type="presOf" srcId="{6E4BDF23-D055-4600-B225-7ECA009E7556}" destId="{B5E642CB-E027-4891-9890-4C997D088B55}" srcOrd="0" destOrd="0" presId="urn:microsoft.com/office/officeart/2005/8/layout/hierarchy4"/>
    <dgm:cxn modelId="{3087A94B-9A21-4911-85CA-4850667E5534}" type="presOf" srcId="{4CFA4027-B689-4D18-B13F-E2AD64253F7E}" destId="{C4145823-F6A6-4FD0-91E7-96466CB8D1F1}" srcOrd="0" destOrd="0" presId="urn:microsoft.com/office/officeart/2005/8/layout/hierarchy4"/>
    <dgm:cxn modelId="{DE61C458-2B18-4843-ABAF-C44821EB57F6}" type="presOf" srcId="{63F578CE-A7F9-43DF-9897-317DECBDFE75}" destId="{E0925483-046E-4B1C-B61F-678079386B38}" srcOrd="0" destOrd="0" presId="urn:microsoft.com/office/officeart/2005/8/layout/hierarchy4"/>
    <dgm:cxn modelId="{7E0A9860-EC12-48C6-A773-3C342ABCA74F}" type="presOf" srcId="{5D59B49C-8193-4B9D-A524-24260E5DC43A}" destId="{26A96B2E-8431-4887-87F9-A88D05F1F01E}" srcOrd="0" destOrd="0" presId="urn:microsoft.com/office/officeart/2005/8/layout/hierarchy4"/>
    <dgm:cxn modelId="{1B2D7BCC-8BE9-42D3-A5C7-9032F83D87E1}" srcId="{5D59B49C-8193-4B9D-A524-24260E5DC43A}" destId="{185ECEAA-E9EC-4803-BDA2-150F3705D74B}" srcOrd="0" destOrd="0" parTransId="{51F421F0-2C98-4F6D-BF71-C5BF8C5D3CE4}" sibTransId="{B6172A86-0ED0-4857-B188-95714E8AB943}"/>
    <dgm:cxn modelId="{06734997-BB3F-464B-BD88-0FF9251C0472}" srcId="{1A37C2D0-E311-480D-BE74-4A10698CA5CA}" destId="{D351FCBF-967B-4557-978E-7A3222124EA5}" srcOrd="0" destOrd="0" parTransId="{02F7ECAF-3554-4DF9-89FC-164034A7045E}" sibTransId="{7DEB0C03-D1E4-4C2F-9788-195499245F22}"/>
    <dgm:cxn modelId="{ACC44F51-D5FC-46FD-80EF-DCAA0D9BD072}" type="presParOf" srcId="{864DD87F-0B0C-4621-942E-8CB6627B1031}" destId="{0C39856A-F539-4A0A-9A68-83637FEBAC0B}" srcOrd="0" destOrd="0" presId="urn:microsoft.com/office/officeart/2005/8/layout/hierarchy4"/>
    <dgm:cxn modelId="{8F227B29-5867-4674-ABFB-CC8CA6F3D817}" type="presParOf" srcId="{0C39856A-F539-4A0A-9A68-83637FEBAC0B}" destId="{8CCC63E9-78E3-42CF-8177-76D5E588906A}" srcOrd="0" destOrd="0" presId="urn:microsoft.com/office/officeart/2005/8/layout/hierarchy4"/>
    <dgm:cxn modelId="{1A7F0027-D8AC-4035-9EE0-42FB64212809}" type="presParOf" srcId="{0C39856A-F539-4A0A-9A68-83637FEBAC0B}" destId="{B9A4D6C6-8648-453E-93F2-931661CD5112}" srcOrd="1" destOrd="0" presId="urn:microsoft.com/office/officeart/2005/8/layout/hierarchy4"/>
    <dgm:cxn modelId="{A2997A28-20F4-4010-8306-104B53AAAED9}" type="presParOf" srcId="{0C39856A-F539-4A0A-9A68-83637FEBAC0B}" destId="{BE32FA8B-7078-4ADB-B5C0-7CD6AA1E3302}" srcOrd="2" destOrd="0" presId="urn:microsoft.com/office/officeart/2005/8/layout/hierarchy4"/>
    <dgm:cxn modelId="{4D78B1E7-F683-43A7-86D6-77707D49FF31}" type="presParOf" srcId="{BE32FA8B-7078-4ADB-B5C0-7CD6AA1E3302}" destId="{3CAF2A95-9A8D-4AE2-99BD-4633CCE03CCD}" srcOrd="0" destOrd="0" presId="urn:microsoft.com/office/officeart/2005/8/layout/hierarchy4"/>
    <dgm:cxn modelId="{F2BBC7D6-D13D-4467-964E-ABA4A61351C6}" type="presParOf" srcId="{3CAF2A95-9A8D-4AE2-99BD-4633CCE03CCD}" destId="{B5E642CB-E027-4891-9890-4C997D088B55}" srcOrd="0" destOrd="0" presId="urn:microsoft.com/office/officeart/2005/8/layout/hierarchy4"/>
    <dgm:cxn modelId="{2C21F9FE-2BA0-4D7A-A4CF-F8A683313BAC}" type="presParOf" srcId="{3CAF2A95-9A8D-4AE2-99BD-4633CCE03CCD}" destId="{ACBCB08E-F0CD-439D-99D4-1112527E7B34}" srcOrd="1" destOrd="0" presId="urn:microsoft.com/office/officeart/2005/8/layout/hierarchy4"/>
    <dgm:cxn modelId="{93E213AF-1287-4DAD-84F1-7FE49368E56C}" type="presParOf" srcId="{3CAF2A95-9A8D-4AE2-99BD-4633CCE03CCD}" destId="{F7887B5A-E7EB-4C68-BB12-843A559EAFDD}" srcOrd="2" destOrd="0" presId="urn:microsoft.com/office/officeart/2005/8/layout/hierarchy4"/>
    <dgm:cxn modelId="{0F3914D9-4997-4EFA-81B8-A6246C4D3141}" type="presParOf" srcId="{F7887B5A-E7EB-4C68-BB12-843A559EAFDD}" destId="{24ED2BF5-5E6A-4D66-B1B8-DD534C42396D}" srcOrd="0" destOrd="0" presId="urn:microsoft.com/office/officeart/2005/8/layout/hierarchy4"/>
    <dgm:cxn modelId="{41DDDC38-2E37-4F5D-95AD-0608020EC831}" type="presParOf" srcId="{24ED2BF5-5E6A-4D66-B1B8-DD534C42396D}" destId="{90F499B4-F115-41CD-8117-278BB7C1079C}" srcOrd="0" destOrd="0" presId="urn:microsoft.com/office/officeart/2005/8/layout/hierarchy4"/>
    <dgm:cxn modelId="{68679620-F00A-4870-A293-2C8FF447640C}" type="presParOf" srcId="{24ED2BF5-5E6A-4D66-B1B8-DD534C42396D}" destId="{A4D47851-8E7F-4F47-B9E6-947B6D0E1522}" srcOrd="1" destOrd="0" presId="urn:microsoft.com/office/officeart/2005/8/layout/hierarchy4"/>
    <dgm:cxn modelId="{0FA2DC64-F286-4A9D-B326-76E08B1CB18B}" type="presParOf" srcId="{24ED2BF5-5E6A-4D66-B1B8-DD534C42396D}" destId="{232726A3-132F-4309-8384-C87BE68D1A7D}" srcOrd="2" destOrd="0" presId="urn:microsoft.com/office/officeart/2005/8/layout/hierarchy4"/>
    <dgm:cxn modelId="{1B4A5A17-B1A5-4ABE-8ED4-B1128F656357}" type="presParOf" srcId="{232726A3-132F-4309-8384-C87BE68D1A7D}" destId="{92F27F9C-FC65-4FA6-95B7-88DA3A778C96}" srcOrd="0" destOrd="0" presId="urn:microsoft.com/office/officeart/2005/8/layout/hierarchy4"/>
    <dgm:cxn modelId="{3DF0A251-52AC-4725-9841-58F0B50191E5}" type="presParOf" srcId="{92F27F9C-FC65-4FA6-95B7-88DA3A778C96}" destId="{90BD3D43-1A3B-485E-AFA6-70323627E9FE}" srcOrd="0" destOrd="0" presId="urn:microsoft.com/office/officeart/2005/8/layout/hierarchy4"/>
    <dgm:cxn modelId="{F242636B-2C00-4E85-8FA2-0AF390D9DFD8}" type="presParOf" srcId="{92F27F9C-FC65-4FA6-95B7-88DA3A778C96}" destId="{8B39B552-1478-4372-B458-763D7F5D1FFF}" srcOrd="1" destOrd="0" presId="urn:microsoft.com/office/officeart/2005/8/layout/hierarchy4"/>
    <dgm:cxn modelId="{0CDC7E64-2D47-4BA2-B42D-7122A43A4867}" type="presParOf" srcId="{92F27F9C-FC65-4FA6-95B7-88DA3A778C96}" destId="{0DA08D53-8029-4837-B719-F3B3638477EE}" srcOrd="2" destOrd="0" presId="urn:microsoft.com/office/officeart/2005/8/layout/hierarchy4"/>
    <dgm:cxn modelId="{012E60C2-C298-42A4-A552-C47BB0B0C1EC}" type="presParOf" srcId="{0DA08D53-8029-4837-B719-F3B3638477EE}" destId="{507CAB7A-9F39-457C-BEC3-5B3BFB169094}" srcOrd="0" destOrd="0" presId="urn:microsoft.com/office/officeart/2005/8/layout/hierarchy4"/>
    <dgm:cxn modelId="{895E45C7-277F-4FB5-AF28-B87589B4B28E}" type="presParOf" srcId="{507CAB7A-9F39-457C-BEC3-5B3BFB169094}" destId="{E46628DA-DFCB-494E-9EDB-9DEB3E961771}" srcOrd="0" destOrd="0" presId="urn:microsoft.com/office/officeart/2005/8/layout/hierarchy4"/>
    <dgm:cxn modelId="{80F962B3-AF48-4036-A7D9-8887CDD3AB5E}" type="presParOf" srcId="{507CAB7A-9F39-457C-BEC3-5B3BFB169094}" destId="{1B95A24A-02CF-475E-ACB6-B20FB895244B}" srcOrd="1" destOrd="0" presId="urn:microsoft.com/office/officeart/2005/8/layout/hierarchy4"/>
    <dgm:cxn modelId="{3227D9CB-C1A6-403E-8A5C-1CB34B323966}" type="presParOf" srcId="{507CAB7A-9F39-457C-BEC3-5B3BFB169094}" destId="{E8E4A673-71C9-45AE-9B5F-AE8A221A53FE}" srcOrd="2" destOrd="0" presId="urn:microsoft.com/office/officeart/2005/8/layout/hierarchy4"/>
    <dgm:cxn modelId="{B718AE56-1A1C-4665-9AB3-C742271C50F2}" type="presParOf" srcId="{E8E4A673-71C9-45AE-9B5F-AE8A221A53FE}" destId="{F21DC648-3513-4AF5-A8C4-E58B02684BB0}" srcOrd="0" destOrd="0" presId="urn:microsoft.com/office/officeart/2005/8/layout/hierarchy4"/>
    <dgm:cxn modelId="{85780FA3-1217-428A-A20A-66A885B6CF05}" type="presParOf" srcId="{F21DC648-3513-4AF5-A8C4-E58B02684BB0}" destId="{0AC65D80-99D6-40C0-8E49-2EECF2BCE3A9}" srcOrd="0" destOrd="0" presId="urn:microsoft.com/office/officeart/2005/8/layout/hierarchy4"/>
    <dgm:cxn modelId="{28EB5AA8-F3B0-404D-B9EF-CAC43B7331F7}" type="presParOf" srcId="{F21DC648-3513-4AF5-A8C4-E58B02684BB0}" destId="{1C625336-5F9E-4C1E-8CBB-82208AE6B470}" srcOrd="1" destOrd="0" presId="urn:microsoft.com/office/officeart/2005/8/layout/hierarchy4"/>
    <dgm:cxn modelId="{7B14EAAE-930D-4DAD-9845-2A2978F5F81D}" type="presParOf" srcId="{F21DC648-3513-4AF5-A8C4-E58B02684BB0}" destId="{979289AA-7FC3-4CB3-8C21-27E1F1EAD018}" srcOrd="2" destOrd="0" presId="urn:microsoft.com/office/officeart/2005/8/layout/hierarchy4"/>
    <dgm:cxn modelId="{EE33EE56-D2E8-4956-97C9-4909D527B49E}" type="presParOf" srcId="{979289AA-7FC3-4CB3-8C21-27E1F1EAD018}" destId="{4615F3C8-9335-490B-B503-4FBB78B73EC4}" srcOrd="0" destOrd="0" presId="urn:microsoft.com/office/officeart/2005/8/layout/hierarchy4"/>
    <dgm:cxn modelId="{8513DDEB-6C56-4E10-94E0-3C1A73E83C8B}" type="presParOf" srcId="{4615F3C8-9335-490B-B503-4FBB78B73EC4}" destId="{C2A5106F-03A4-46E1-8897-B6F86B1EB211}" srcOrd="0" destOrd="0" presId="urn:microsoft.com/office/officeart/2005/8/layout/hierarchy4"/>
    <dgm:cxn modelId="{C11ADBDA-CCD0-40B4-AB91-EAD47833FE6A}" type="presParOf" srcId="{4615F3C8-9335-490B-B503-4FBB78B73EC4}" destId="{35D8ECC3-E270-4826-BFE6-09E54329EA4B}" srcOrd="1" destOrd="0" presId="urn:microsoft.com/office/officeart/2005/8/layout/hierarchy4"/>
    <dgm:cxn modelId="{E88DA593-533B-4A74-B3EC-60A5AE3082CE}" type="presParOf" srcId="{4615F3C8-9335-490B-B503-4FBB78B73EC4}" destId="{DDA9E0B0-1AFC-449C-A6AD-55DA549E0F32}" srcOrd="2" destOrd="0" presId="urn:microsoft.com/office/officeart/2005/8/layout/hierarchy4"/>
    <dgm:cxn modelId="{51C5E109-2BA9-418E-AE8D-125C65A0D381}" type="presParOf" srcId="{DDA9E0B0-1AFC-449C-A6AD-55DA549E0F32}" destId="{CC463024-A47C-4314-94CD-09CDB099A1AE}" srcOrd="0" destOrd="0" presId="urn:microsoft.com/office/officeart/2005/8/layout/hierarchy4"/>
    <dgm:cxn modelId="{CBCA5033-8BC0-4031-88E8-6B3C34EA20F8}" type="presParOf" srcId="{CC463024-A47C-4314-94CD-09CDB099A1AE}" destId="{C4145823-F6A6-4FD0-91E7-96466CB8D1F1}" srcOrd="0" destOrd="0" presId="urn:microsoft.com/office/officeart/2005/8/layout/hierarchy4"/>
    <dgm:cxn modelId="{F6D82751-01F1-4E80-96FA-789C4CD8B246}" type="presParOf" srcId="{CC463024-A47C-4314-94CD-09CDB099A1AE}" destId="{3C5F5345-F3DE-42FC-8015-C71D4333DBD6}" srcOrd="1" destOrd="0" presId="urn:microsoft.com/office/officeart/2005/8/layout/hierarchy4"/>
    <dgm:cxn modelId="{52C18E85-1F0B-4FDA-AA24-6164F6C26F30}" type="presParOf" srcId="{CC463024-A47C-4314-94CD-09CDB099A1AE}" destId="{4E319265-067E-491A-ACFC-54832C34D152}" srcOrd="2" destOrd="0" presId="urn:microsoft.com/office/officeart/2005/8/layout/hierarchy4"/>
    <dgm:cxn modelId="{C9158177-A717-43D5-8D0C-3598272C125B}" type="presParOf" srcId="{4E319265-067E-491A-ACFC-54832C34D152}" destId="{7F39BAF2-6256-4CB8-B072-657D54D295BF}" srcOrd="0" destOrd="0" presId="urn:microsoft.com/office/officeart/2005/8/layout/hierarchy4"/>
    <dgm:cxn modelId="{DA2CEA14-3671-4314-8680-51382BFB8032}" type="presParOf" srcId="{7F39BAF2-6256-4CB8-B072-657D54D295BF}" destId="{EEB2D4C0-44EF-4409-AA48-84DEFA84FBF0}" srcOrd="0" destOrd="0" presId="urn:microsoft.com/office/officeart/2005/8/layout/hierarchy4"/>
    <dgm:cxn modelId="{032F57CE-895F-49EA-B412-96B629E1202A}" type="presParOf" srcId="{7F39BAF2-6256-4CB8-B072-657D54D295BF}" destId="{04AE33EC-CB7C-4C1E-83A9-9551901104F8}" srcOrd="1" destOrd="0" presId="urn:microsoft.com/office/officeart/2005/8/layout/hierarchy4"/>
    <dgm:cxn modelId="{3178A09B-ECD9-4BE4-99F5-2B993D7D792E}" type="presParOf" srcId="{BE32FA8B-7078-4ADB-B5C0-7CD6AA1E3302}" destId="{4EACF355-C96D-44A7-8246-9A46B0C1B2CB}" srcOrd="1" destOrd="0" presId="urn:microsoft.com/office/officeart/2005/8/layout/hierarchy4"/>
    <dgm:cxn modelId="{A7B6EBF8-A05F-4604-9A22-AA475FD35FBC}" type="presParOf" srcId="{BE32FA8B-7078-4ADB-B5C0-7CD6AA1E3302}" destId="{6A5B9F64-58E7-49BB-ABA2-B17C0AC42AD0}" srcOrd="2" destOrd="0" presId="urn:microsoft.com/office/officeart/2005/8/layout/hierarchy4"/>
    <dgm:cxn modelId="{4B075E1D-B196-4B12-97E0-02E17636A951}" type="presParOf" srcId="{6A5B9F64-58E7-49BB-ABA2-B17C0AC42AD0}" destId="{9692E4E5-EA87-4891-A501-26C7961EF45B}" srcOrd="0" destOrd="0" presId="urn:microsoft.com/office/officeart/2005/8/layout/hierarchy4"/>
    <dgm:cxn modelId="{A26021C1-40B3-48EE-AB13-FBC14483F97B}" type="presParOf" srcId="{6A5B9F64-58E7-49BB-ABA2-B17C0AC42AD0}" destId="{C93E6095-31CB-43E3-B47B-66E13F536D5F}" srcOrd="1" destOrd="0" presId="urn:microsoft.com/office/officeart/2005/8/layout/hierarchy4"/>
    <dgm:cxn modelId="{C9C58B6F-357D-470A-86B3-38380CAA1AF1}" type="presParOf" srcId="{6A5B9F64-58E7-49BB-ABA2-B17C0AC42AD0}" destId="{EE2630E2-D198-4205-AB30-E9BBA265EC62}" srcOrd="2" destOrd="0" presId="urn:microsoft.com/office/officeart/2005/8/layout/hierarchy4"/>
    <dgm:cxn modelId="{7D228E43-C98C-4149-94CC-DA57404FD2C4}" type="presParOf" srcId="{EE2630E2-D198-4205-AB30-E9BBA265EC62}" destId="{A2311944-8A12-481A-A769-FE6EA63658DC}" srcOrd="0" destOrd="0" presId="urn:microsoft.com/office/officeart/2005/8/layout/hierarchy4"/>
    <dgm:cxn modelId="{E0784153-5BD1-4CD3-AEE1-F132E7AFA8E6}" type="presParOf" srcId="{A2311944-8A12-481A-A769-FE6EA63658DC}" destId="{54CEBF21-A4A2-4FAA-84C4-B03ADB329E3A}" srcOrd="0" destOrd="0" presId="urn:microsoft.com/office/officeart/2005/8/layout/hierarchy4"/>
    <dgm:cxn modelId="{8C5FE120-987F-4907-B389-43B7D3BED6AC}" type="presParOf" srcId="{A2311944-8A12-481A-A769-FE6EA63658DC}" destId="{093AEF13-FEB3-4F32-A91C-059B24C49C2E}" srcOrd="1" destOrd="0" presId="urn:microsoft.com/office/officeart/2005/8/layout/hierarchy4"/>
    <dgm:cxn modelId="{CB0294D8-A170-4C2A-A2A4-F3A3B3D27119}" type="presParOf" srcId="{A2311944-8A12-481A-A769-FE6EA63658DC}" destId="{AA68E7D5-DE50-4429-9146-6F720F954D2D}" srcOrd="2" destOrd="0" presId="urn:microsoft.com/office/officeart/2005/8/layout/hierarchy4"/>
    <dgm:cxn modelId="{2AB8A16F-994C-4DA5-8C9F-6EB44CFFD436}" type="presParOf" srcId="{AA68E7D5-DE50-4429-9146-6F720F954D2D}" destId="{5EF5670C-EF8D-484D-B3EF-EDCD31821607}" srcOrd="0" destOrd="0" presId="urn:microsoft.com/office/officeart/2005/8/layout/hierarchy4"/>
    <dgm:cxn modelId="{D5270944-07BD-4715-A270-AD28E7BF4A5A}" type="presParOf" srcId="{5EF5670C-EF8D-484D-B3EF-EDCD31821607}" destId="{43512D5F-60E3-4A3D-A813-B95806C65BFB}" srcOrd="0" destOrd="0" presId="urn:microsoft.com/office/officeart/2005/8/layout/hierarchy4"/>
    <dgm:cxn modelId="{327A9DD6-A366-4679-9B76-4B3C1895406D}" type="presParOf" srcId="{5EF5670C-EF8D-484D-B3EF-EDCD31821607}" destId="{E3833EEC-9963-4007-A67B-C6498B7506D9}" srcOrd="1" destOrd="0" presId="urn:microsoft.com/office/officeart/2005/8/layout/hierarchy4"/>
    <dgm:cxn modelId="{AF40D0E6-EB91-47E0-941D-A516EDA47718}" type="presParOf" srcId="{5EF5670C-EF8D-484D-B3EF-EDCD31821607}" destId="{C4831DD6-CD76-4EB1-8BA4-ECC0F033B59B}" srcOrd="2" destOrd="0" presId="urn:microsoft.com/office/officeart/2005/8/layout/hierarchy4"/>
    <dgm:cxn modelId="{F63FB6EB-CDFA-41ED-83F5-E15F56BFCE0A}" type="presParOf" srcId="{C4831DD6-CD76-4EB1-8BA4-ECC0F033B59B}" destId="{D7B4056B-4136-4B6F-86C9-B93A3C4BDCA4}" srcOrd="0" destOrd="0" presId="urn:microsoft.com/office/officeart/2005/8/layout/hierarchy4"/>
    <dgm:cxn modelId="{765F8E97-16C3-4E0F-8154-F60764A70D80}" type="presParOf" srcId="{D7B4056B-4136-4B6F-86C9-B93A3C4BDCA4}" destId="{ECF86931-3BE5-4A0F-A00E-45591BCD5079}" srcOrd="0" destOrd="0" presId="urn:microsoft.com/office/officeart/2005/8/layout/hierarchy4"/>
    <dgm:cxn modelId="{E6C9A5E1-20C3-4707-85B5-66A4A2A1EF77}" type="presParOf" srcId="{D7B4056B-4136-4B6F-86C9-B93A3C4BDCA4}" destId="{FF584B75-BF45-4000-873A-F8FCED7AF95C}" srcOrd="1" destOrd="0" presId="urn:microsoft.com/office/officeart/2005/8/layout/hierarchy4"/>
    <dgm:cxn modelId="{164E0C0A-8FE0-41C1-9ACB-D2966A9B6507}" type="presParOf" srcId="{D7B4056B-4136-4B6F-86C9-B93A3C4BDCA4}" destId="{1BC953D3-6716-4D67-9522-B7CFBE851720}" srcOrd="2" destOrd="0" presId="urn:microsoft.com/office/officeart/2005/8/layout/hierarchy4"/>
    <dgm:cxn modelId="{5976577F-E4FE-4D31-A3DA-AA0E2A102423}" type="presParOf" srcId="{1BC953D3-6716-4D67-9522-B7CFBE851720}" destId="{BDFE0175-310B-4061-82D5-91AB86CC177B}" srcOrd="0" destOrd="0" presId="urn:microsoft.com/office/officeart/2005/8/layout/hierarchy4"/>
    <dgm:cxn modelId="{59D87D80-83D2-4159-8E3C-D6E5702875C3}" type="presParOf" srcId="{BDFE0175-310B-4061-82D5-91AB86CC177B}" destId="{F528A6ED-D95E-412F-BAC4-1D31F098E4CC}" srcOrd="0" destOrd="0" presId="urn:microsoft.com/office/officeart/2005/8/layout/hierarchy4"/>
    <dgm:cxn modelId="{4BE3BB39-902B-4924-8BA7-E50516AA3EAA}" type="presParOf" srcId="{BDFE0175-310B-4061-82D5-91AB86CC177B}" destId="{A10DEDEA-A835-458B-B42C-6ADA8E0B4F43}" srcOrd="1" destOrd="0" presId="urn:microsoft.com/office/officeart/2005/8/layout/hierarchy4"/>
    <dgm:cxn modelId="{26A434B1-C52C-48C1-B292-D7DB36FEAA0F}" type="presParOf" srcId="{BDFE0175-310B-4061-82D5-91AB86CC177B}" destId="{F5A0C93F-A96C-4D6D-999C-92EA1539AD31}" srcOrd="2" destOrd="0" presId="urn:microsoft.com/office/officeart/2005/8/layout/hierarchy4"/>
    <dgm:cxn modelId="{EA8FB348-5365-4F77-9034-E136762AE397}" type="presParOf" srcId="{F5A0C93F-A96C-4D6D-999C-92EA1539AD31}" destId="{E1E07EB3-4029-49DD-8836-ED6C3D40496F}" srcOrd="0" destOrd="0" presId="urn:microsoft.com/office/officeart/2005/8/layout/hierarchy4"/>
    <dgm:cxn modelId="{F2FA6AC5-7712-4B0A-A9B5-2CD5B430E0E3}" type="presParOf" srcId="{E1E07EB3-4029-49DD-8836-ED6C3D40496F}" destId="{E0925483-046E-4B1C-B61F-678079386B38}" srcOrd="0" destOrd="0" presId="urn:microsoft.com/office/officeart/2005/8/layout/hierarchy4"/>
    <dgm:cxn modelId="{9121B850-815E-4BAF-8567-48EB34A438BF}" type="presParOf" srcId="{E1E07EB3-4029-49DD-8836-ED6C3D40496F}" destId="{ACE40A29-F9C9-416D-9C04-ED4C9B58AFF0}" srcOrd="1" destOrd="0" presId="urn:microsoft.com/office/officeart/2005/8/layout/hierarchy4"/>
    <dgm:cxn modelId="{030C9EB4-5B39-4A68-8C93-D948E73B6D92}" type="presParOf" srcId="{E1E07EB3-4029-49DD-8836-ED6C3D40496F}" destId="{E7B23ED8-3E60-46D5-A854-BBCB95EC85AD}" srcOrd="2" destOrd="0" presId="urn:microsoft.com/office/officeart/2005/8/layout/hierarchy4"/>
    <dgm:cxn modelId="{A62B0A86-B0BF-44F3-88E1-33C2DFBE57C5}" type="presParOf" srcId="{E7B23ED8-3E60-46D5-A854-BBCB95EC85AD}" destId="{0F616997-070F-40F9-B39D-F7E89FC0E584}" srcOrd="0" destOrd="0" presId="urn:microsoft.com/office/officeart/2005/8/layout/hierarchy4"/>
    <dgm:cxn modelId="{DB8FF984-4FA2-4771-9900-2C82794E2D57}" type="presParOf" srcId="{0F616997-070F-40F9-B39D-F7E89FC0E584}" destId="{0A211D61-E96B-4C12-A8C8-D8D1EEFFBC58}" srcOrd="0" destOrd="0" presId="urn:microsoft.com/office/officeart/2005/8/layout/hierarchy4"/>
    <dgm:cxn modelId="{2B8D2F05-7D83-43BC-AD26-8D6893DFB5F3}" type="presParOf" srcId="{0F616997-070F-40F9-B39D-F7E89FC0E584}" destId="{D1FCFAB8-B831-4956-B902-B6DE817CCF98}" srcOrd="1" destOrd="0" presId="urn:microsoft.com/office/officeart/2005/8/layout/hierarchy4"/>
    <dgm:cxn modelId="{318125E2-C166-40BC-BE54-72C4F3071D52}" type="presParOf" srcId="{0F616997-070F-40F9-B39D-F7E89FC0E584}" destId="{F1CAC0B5-76BE-4AAD-9D6B-1EF7B8F33E00}" srcOrd="2" destOrd="0" presId="urn:microsoft.com/office/officeart/2005/8/layout/hierarchy4"/>
    <dgm:cxn modelId="{4646BDA2-7A54-4936-BC87-0B1436EC6116}" type="presParOf" srcId="{F1CAC0B5-76BE-4AAD-9D6B-1EF7B8F33E00}" destId="{D7A5C03F-8A16-4D69-A504-68AA697D7D8A}" srcOrd="0" destOrd="0" presId="urn:microsoft.com/office/officeart/2005/8/layout/hierarchy4"/>
    <dgm:cxn modelId="{A14EEF2B-1B62-4D09-A057-3AED506E062B}" type="presParOf" srcId="{D7A5C03F-8A16-4D69-A504-68AA697D7D8A}" destId="{DD7F8CC8-677B-4412-A165-E035788EF0F0}" srcOrd="0" destOrd="0" presId="urn:microsoft.com/office/officeart/2005/8/layout/hierarchy4"/>
    <dgm:cxn modelId="{17CE295E-3E0C-4488-BDD6-AEBA17DEF182}" type="presParOf" srcId="{D7A5C03F-8A16-4D69-A504-68AA697D7D8A}" destId="{3ECD1922-6F53-4A58-803B-8ECDCF0A3B72}" srcOrd="1" destOrd="0" presId="urn:microsoft.com/office/officeart/2005/8/layout/hierarchy4"/>
    <dgm:cxn modelId="{2DFAF4F0-DBFC-41B4-8835-BB01B6D29441}" type="presParOf" srcId="{BE32FA8B-7078-4ADB-B5C0-7CD6AA1E3302}" destId="{FC96FA8F-6E54-478A-A8ED-640F52F476A0}" srcOrd="3" destOrd="0" presId="urn:microsoft.com/office/officeart/2005/8/layout/hierarchy4"/>
    <dgm:cxn modelId="{9AA86BD3-B23F-41FD-B8A1-5D69378D6EE0}" type="presParOf" srcId="{BE32FA8B-7078-4ADB-B5C0-7CD6AA1E3302}" destId="{383CB128-A4AA-4452-9004-E8AD7002E2A1}" srcOrd="4" destOrd="0" presId="urn:microsoft.com/office/officeart/2005/8/layout/hierarchy4"/>
    <dgm:cxn modelId="{1B5B868A-D2BB-4222-8A84-661F3082BAC3}" type="presParOf" srcId="{383CB128-A4AA-4452-9004-E8AD7002E2A1}" destId="{C3D65556-9B34-4346-A99C-73E3FE9EE9C6}" srcOrd="0" destOrd="0" presId="urn:microsoft.com/office/officeart/2005/8/layout/hierarchy4"/>
    <dgm:cxn modelId="{1D5D800E-7FDE-42AC-843D-5A1138C39221}" type="presParOf" srcId="{383CB128-A4AA-4452-9004-E8AD7002E2A1}" destId="{9433F4D2-AFBC-4A07-A979-2EFBE3618D9C}" srcOrd="1" destOrd="0" presId="urn:microsoft.com/office/officeart/2005/8/layout/hierarchy4"/>
    <dgm:cxn modelId="{B79ED37A-72A7-4D48-9D64-D121C1DD119F}" type="presParOf" srcId="{383CB128-A4AA-4452-9004-E8AD7002E2A1}" destId="{BDED661D-16A8-437A-A61F-D108A88156E8}" srcOrd="2" destOrd="0" presId="urn:microsoft.com/office/officeart/2005/8/layout/hierarchy4"/>
    <dgm:cxn modelId="{071D1A35-48F4-4700-BD56-753657923075}" type="presParOf" srcId="{BDED661D-16A8-437A-A61F-D108A88156E8}" destId="{A8237010-8D21-4C40-9D7B-4F8AE372C35B}" srcOrd="0" destOrd="0" presId="urn:microsoft.com/office/officeart/2005/8/layout/hierarchy4"/>
    <dgm:cxn modelId="{B4EC4EE2-783B-42F6-AD78-BC6AC0535833}" type="presParOf" srcId="{A8237010-8D21-4C40-9D7B-4F8AE372C35B}" destId="{83C0364A-A82B-41BD-93C7-EFFDB0175838}" srcOrd="0" destOrd="0" presId="urn:microsoft.com/office/officeart/2005/8/layout/hierarchy4"/>
    <dgm:cxn modelId="{4DE04E3B-65DF-48C3-8A5A-31F038333EC5}" type="presParOf" srcId="{A8237010-8D21-4C40-9D7B-4F8AE372C35B}" destId="{26A5D7BF-655D-4842-8872-01D4FDFAE034}" srcOrd="1" destOrd="0" presId="urn:microsoft.com/office/officeart/2005/8/layout/hierarchy4"/>
    <dgm:cxn modelId="{F3B40AAB-E004-48F3-9CCA-3726315197D6}" type="presParOf" srcId="{A8237010-8D21-4C40-9D7B-4F8AE372C35B}" destId="{509CE196-0D8C-49A8-B3D7-9BB29169618F}" srcOrd="2" destOrd="0" presId="urn:microsoft.com/office/officeart/2005/8/layout/hierarchy4"/>
    <dgm:cxn modelId="{725252D4-AD14-4755-84A9-B657E86F5513}" type="presParOf" srcId="{509CE196-0D8C-49A8-B3D7-9BB29169618F}" destId="{433655AD-A900-41AD-8F0F-3CD31838D7EE}" srcOrd="0" destOrd="0" presId="urn:microsoft.com/office/officeart/2005/8/layout/hierarchy4"/>
    <dgm:cxn modelId="{3533FE7F-D3E5-49E6-9041-F23588C207DD}" type="presParOf" srcId="{433655AD-A900-41AD-8F0F-3CD31838D7EE}" destId="{E4327505-0C43-4871-8757-A50453A0C067}" srcOrd="0" destOrd="0" presId="urn:microsoft.com/office/officeart/2005/8/layout/hierarchy4"/>
    <dgm:cxn modelId="{EA79FBB9-359F-442A-93F5-9F8C00F75757}" type="presParOf" srcId="{433655AD-A900-41AD-8F0F-3CD31838D7EE}" destId="{FA240637-8708-425C-AE8B-749787D27E7F}" srcOrd="1" destOrd="0" presId="urn:microsoft.com/office/officeart/2005/8/layout/hierarchy4"/>
    <dgm:cxn modelId="{EF494881-32A2-43FE-A200-817AF622F1BD}" type="presParOf" srcId="{433655AD-A900-41AD-8F0F-3CD31838D7EE}" destId="{66E87F13-839F-4F13-92F9-25D1DE1DBE89}" srcOrd="2" destOrd="0" presId="urn:microsoft.com/office/officeart/2005/8/layout/hierarchy4"/>
    <dgm:cxn modelId="{956FC016-B704-4455-9D38-22C56A50F898}" type="presParOf" srcId="{66E87F13-839F-4F13-92F9-25D1DE1DBE89}" destId="{59E9A1C9-BF43-46B0-BA12-280660F3E0B5}" srcOrd="0" destOrd="0" presId="urn:microsoft.com/office/officeart/2005/8/layout/hierarchy4"/>
    <dgm:cxn modelId="{E7A9230E-0C8C-445B-8DBC-111C130D416B}" type="presParOf" srcId="{59E9A1C9-BF43-46B0-BA12-280660F3E0B5}" destId="{26A96B2E-8431-4887-87F9-A88D05F1F01E}" srcOrd="0" destOrd="0" presId="urn:microsoft.com/office/officeart/2005/8/layout/hierarchy4"/>
    <dgm:cxn modelId="{04C30E8B-9623-47DA-AE77-016C480C26A9}" type="presParOf" srcId="{59E9A1C9-BF43-46B0-BA12-280660F3E0B5}" destId="{44BE5888-BFB2-42F3-8CFB-F35EA527E485}" srcOrd="1" destOrd="0" presId="urn:microsoft.com/office/officeart/2005/8/layout/hierarchy4"/>
    <dgm:cxn modelId="{58B07173-A92F-483E-85EB-EAFEC37E9C28}" type="presParOf" srcId="{59E9A1C9-BF43-46B0-BA12-280660F3E0B5}" destId="{8C91A089-9E02-46C5-B968-BACB80AECC4C}" srcOrd="2" destOrd="0" presId="urn:microsoft.com/office/officeart/2005/8/layout/hierarchy4"/>
    <dgm:cxn modelId="{F89AD44C-1C13-4125-ADB8-13929DD2FA5C}" type="presParOf" srcId="{8C91A089-9E02-46C5-B968-BACB80AECC4C}" destId="{4CCC690B-26B3-47CA-AEB9-46CDA2E15A25}" srcOrd="0" destOrd="0" presId="urn:microsoft.com/office/officeart/2005/8/layout/hierarchy4"/>
    <dgm:cxn modelId="{AC6CEB3F-5F3A-4DE4-9561-C7E18EA06E1A}" type="presParOf" srcId="{4CCC690B-26B3-47CA-AEB9-46CDA2E15A25}" destId="{8E8AC1E9-FB6F-42A5-9474-FD92A989D567}" srcOrd="0" destOrd="0" presId="urn:microsoft.com/office/officeart/2005/8/layout/hierarchy4"/>
    <dgm:cxn modelId="{7B763FD2-45F2-417E-94F1-680B36F9AD29}" type="presParOf" srcId="{4CCC690B-26B3-47CA-AEB9-46CDA2E15A25}" destId="{0A410C9B-3DF5-4E41-8896-D54FC96A86A9}" srcOrd="1" destOrd="0" presId="urn:microsoft.com/office/officeart/2005/8/layout/hierarchy4"/>
    <dgm:cxn modelId="{358416E4-17CC-41D5-AFE3-070CB08ED4B2}" type="presParOf" srcId="{4CCC690B-26B3-47CA-AEB9-46CDA2E15A25}" destId="{244BCC4F-DF14-434C-801F-C854F38E0855}" srcOrd="2" destOrd="0" presId="urn:microsoft.com/office/officeart/2005/8/layout/hierarchy4"/>
    <dgm:cxn modelId="{79CB5994-A005-450C-94DA-50C03DFD50BC}" type="presParOf" srcId="{244BCC4F-DF14-434C-801F-C854F38E0855}" destId="{52333AC2-4451-4B24-A3B1-C092ADC59525}" srcOrd="0" destOrd="0" presId="urn:microsoft.com/office/officeart/2005/8/layout/hierarchy4"/>
    <dgm:cxn modelId="{E1DDA0BD-E9C1-44A6-96E6-76441EEF5857}" type="presParOf" srcId="{52333AC2-4451-4B24-A3B1-C092ADC59525}" destId="{E540DE68-EB53-4C30-AC40-243EE7A10C17}" srcOrd="0" destOrd="0" presId="urn:microsoft.com/office/officeart/2005/8/layout/hierarchy4"/>
    <dgm:cxn modelId="{465F8EA9-17DF-4C3D-A28F-5E81D207FB51}" type="presParOf" srcId="{52333AC2-4451-4B24-A3B1-C092ADC59525}" destId="{5A6494E5-4937-4C73-AA74-07766BF905B9}" srcOrd="1" destOrd="0" presId="urn:microsoft.com/office/officeart/2005/8/layout/hierarchy4"/>
    <dgm:cxn modelId="{3E6B712B-1BBE-46BD-90AD-3FED9C9D5ECF}" type="presParOf" srcId="{52333AC2-4451-4B24-A3B1-C092ADC59525}" destId="{08935F06-7E86-4669-8A72-0BB000B4CAA3}" srcOrd="2" destOrd="0" presId="urn:microsoft.com/office/officeart/2005/8/layout/hierarchy4"/>
    <dgm:cxn modelId="{273E0BA2-8157-40E6-8E97-F53DF3B04190}" type="presParOf" srcId="{08935F06-7E86-4669-8A72-0BB000B4CAA3}" destId="{66AE5943-CD57-4B0A-B8A1-D1F6E298E33B}" srcOrd="0" destOrd="0" presId="urn:microsoft.com/office/officeart/2005/8/layout/hierarchy4"/>
    <dgm:cxn modelId="{3E1E4B32-2E38-4465-9BA8-FAE7B6314710}" type="presParOf" srcId="{66AE5943-CD57-4B0A-B8A1-D1F6E298E33B}" destId="{E4A8A91F-C72F-42C4-9F11-3F9AA5B7D093}" srcOrd="0" destOrd="0" presId="urn:microsoft.com/office/officeart/2005/8/layout/hierarchy4"/>
    <dgm:cxn modelId="{BA8CC7CA-5110-4CC9-8B50-D7BCCE839051}" type="presParOf" srcId="{66AE5943-CD57-4B0A-B8A1-D1F6E298E33B}" destId="{A5A9D21F-9268-498B-A7BA-8D709BF597BB}" srcOrd="1" destOrd="0" presId="urn:microsoft.com/office/officeart/2005/8/layout/hierarchy4"/>
    <dgm:cxn modelId="{DE7D4DAD-BF55-47BF-A957-91ADE02E01B6}" type="presParOf" srcId="{66AE5943-CD57-4B0A-B8A1-D1F6E298E33B}" destId="{BDB035FB-6BDA-4635-83F3-59ED0841BC23}" srcOrd="2" destOrd="0" presId="urn:microsoft.com/office/officeart/2005/8/layout/hierarchy4"/>
    <dgm:cxn modelId="{5F7D1BD1-E72F-4A51-A6F1-0C717CF30F31}" type="presParOf" srcId="{BDB035FB-6BDA-4635-83F3-59ED0841BC23}" destId="{621141FB-C765-40CA-806F-67314F3A357E}" srcOrd="0" destOrd="0" presId="urn:microsoft.com/office/officeart/2005/8/layout/hierarchy4"/>
    <dgm:cxn modelId="{A123BC55-68D5-4410-B6D5-F94527FD901B}" type="presParOf" srcId="{621141FB-C765-40CA-806F-67314F3A357E}" destId="{207320A6-728B-41D5-8868-13C3E8015EF9}" srcOrd="0" destOrd="0" presId="urn:microsoft.com/office/officeart/2005/8/layout/hierarchy4"/>
    <dgm:cxn modelId="{D4B28C42-AC9C-4561-9EC8-8060AAF12E6E}" type="presParOf" srcId="{621141FB-C765-40CA-806F-67314F3A357E}" destId="{C1949580-DC47-4846-A723-70F567C693B6}" srcOrd="1" destOrd="0" presId="urn:microsoft.com/office/officeart/2005/8/layout/hierarchy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E075476-E9CA-4A59-A127-31223E8D37A1}"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ru-RU"/>
        </a:p>
      </dgm:t>
    </dgm:pt>
    <dgm:pt modelId="{946393D2-3BB5-4D19-BAF6-84B7339845C4}">
      <dgm:prSet phldrT="[Текст]" custT="1">
        <dgm:style>
          <a:lnRef idx="3">
            <a:schemeClr val="lt1"/>
          </a:lnRef>
          <a:fillRef idx="1">
            <a:schemeClr val="accent2"/>
          </a:fillRef>
          <a:effectRef idx="1">
            <a:schemeClr val="accent2"/>
          </a:effectRef>
          <a:fontRef idx="minor">
            <a:schemeClr val="lt1"/>
          </a:fontRef>
        </dgm:style>
      </dgm:prSet>
      <dgm:spPr/>
      <dgm:t>
        <a:bodyPr/>
        <a:lstStyle/>
        <a:p>
          <a:r>
            <a:rPr lang="ru-RU" sz="1400" b="1" dirty="0" smtClean="0">
              <a:solidFill>
                <a:schemeClr val="accent1">
                  <a:lumMod val="50000"/>
                </a:schemeClr>
              </a:solidFill>
              <a:latin typeface="Times New Roman" panose="02020603050405020304" pitchFamily="18" charset="0"/>
              <a:cs typeface="Times New Roman" panose="02020603050405020304" pitchFamily="18" charset="0"/>
            </a:rPr>
            <a:t>Достижение значений показателей (индикаторов) </a:t>
          </a:r>
          <a:endParaRPr lang="ru-RU" sz="1400" b="1" dirty="0">
            <a:solidFill>
              <a:schemeClr val="accent1">
                <a:lumMod val="50000"/>
              </a:schemeClr>
            </a:solidFill>
            <a:latin typeface="Times New Roman" panose="02020603050405020304" pitchFamily="18" charset="0"/>
            <a:cs typeface="Times New Roman" panose="02020603050405020304" pitchFamily="18" charset="0"/>
          </a:endParaRPr>
        </a:p>
      </dgm:t>
    </dgm:pt>
    <dgm:pt modelId="{6D4C3ED2-39E1-4137-9A50-9D8AF25F37D5}" type="parTrans" cxnId="{177B1604-DECB-437F-BD0A-A555EEF6E09F}">
      <dgm:prSet/>
      <dgm:spPr/>
      <dgm:t>
        <a:bodyPr/>
        <a:lstStyle/>
        <a:p>
          <a:endParaRPr lang="ru-RU" sz="1100" b="1">
            <a:latin typeface="Times New Roman" panose="02020603050405020304" pitchFamily="18" charset="0"/>
            <a:cs typeface="Times New Roman" panose="02020603050405020304" pitchFamily="18" charset="0"/>
          </a:endParaRPr>
        </a:p>
      </dgm:t>
    </dgm:pt>
    <dgm:pt modelId="{E900975D-4121-430B-8FA3-BEFE3EC45817}" type="sibTrans" cxnId="{177B1604-DECB-437F-BD0A-A555EEF6E09F}">
      <dgm:prSet/>
      <dgm:spPr/>
      <dgm:t>
        <a:bodyPr/>
        <a:lstStyle/>
        <a:p>
          <a:endParaRPr lang="ru-RU" sz="1100" b="1">
            <a:latin typeface="Times New Roman" panose="02020603050405020304" pitchFamily="18" charset="0"/>
            <a:cs typeface="Times New Roman" panose="02020603050405020304" pitchFamily="18" charset="0"/>
          </a:endParaRPr>
        </a:p>
      </dgm:t>
    </dgm:pt>
    <dgm:pt modelId="{5A6BA2F8-AB86-4FEA-9FCE-F9FA52A7F9A0}">
      <dgm:prSet phldrT="[Текст]"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2017 план</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6CA8BE2D-8B63-444F-91FB-8F9AAFFFD516}" type="parTrans" cxnId="{85E56FFB-E071-40C7-BFC1-E9508A75A379}">
      <dgm:prSet/>
      <dgm:spPr/>
      <dgm:t>
        <a:bodyPr/>
        <a:lstStyle/>
        <a:p>
          <a:endParaRPr lang="ru-RU" sz="1100" b="1">
            <a:latin typeface="Times New Roman" panose="02020603050405020304" pitchFamily="18" charset="0"/>
            <a:cs typeface="Times New Roman" panose="02020603050405020304" pitchFamily="18" charset="0"/>
          </a:endParaRPr>
        </a:p>
      </dgm:t>
    </dgm:pt>
    <dgm:pt modelId="{C6F24F42-97B0-4B65-A4C6-FEB3AD0E1596}" type="sibTrans" cxnId="{85E56FFB-E071-40C7-BFC1-E9508A75A379}">
      <dgm:prSet/>
      <dgm:spPr/>
      <dgm:t>
        <a:bodyPr/>
        <a:lstStyle/>
        <a:p>
          <a:endParaRPr lang="ru-RU" sz="1100" b="1">
            <a:latin typeface="Times New Roman" panose="02020603050405020304" pitchFamily="18" charset="0"/>
            <a:cs typeface="Times New Roman" panose="02020603050405020304" pitchFamily="18" charset="0"/>
          </a:endParaRPr>
        </a:p>
      </dgm:t>
    </dgm:pt>
    <dgm:pt modelId="{7711325B-E859-44FE-8B41-57F9AFDCA54B}">
      <dgm:prSet phldrT="[Текст]"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2017 факт</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2BF8A7FD-5B45-414F-8537-22861CA0057A}" type="parTrans" cxnId="{605000A8-E9A8-4E12-A1C8-8FA726E7C9AE}">
      <dgm:prSet/>
      <dgm:spPr/>
      <dgm:t>
        <a:bodyPr/>
        <a:lstStyle/>
        <a:p>
          <a:endParaRPr lang="ru-RU" sz="1100" b="1">
            <a:latin typeface="Times New Roman" panose="02020603050405020304" pitchFamily="18" charset="0"/>
            <a:cs typeface="Times New Roman" panose="02020603050405020304" pitchFamily="18" charset="0"/>
          </a:endParaRPr>
        </a:p>
      </dgm:t>
    </dgm:pt>
    <dgm:pt modelId="{A670FA7C-7403-44C0-BA19-83B2BA693E61}" type="sibTrans" cxnId="{605000A8-E9A8-4E12-A1C8-8FA726E7C9AE}">
      <dgm:prSet/>
      <dgm:spPr/>
      <dgm:t>
        <a:bodyPr/>
        <a:lstStyle/>
        <a:p>
          <a:endParaRPr lang="ru-RU" sz="1100" b="1">
            <a:latin typeface="Times New Roman" panose="02020603050405020304" pitchFamily="18" charset="0"/>
            <a:cs typeface="Times New Roman" panose="02020603050405020304" pitchFamily="18" charset="0"/>
          </a:endParaRPr>
        </a:p>
      </dgm:t>
    </dgm:pt>
    <dgm:pt modelId="{F6F97186-B344-4193-9FE9-6DFB5403A289}">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3 700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F22CCE59-9B42-4DA2-949C-34E1E0586A20}" type="parTrans" cxnId="{C28CBCF7-3139-40F7-B426-1830BB2434D9}">
      <dgm:prSet/>
      <dgm:spPr/>
      <dgm:t>
        <a:bodyPr/>
        <a:lstStyle/>
        <a:p>
          <a:endParaRPr lang="ru-RU" sz="1100" b="1">
            <a:latin typeface="Times New Roman" panose="02020603050405020304" pitchFamily="18" charset="0"/>
            <a:cs typeface="Times New Roman" panose="02020603050405020304" pitchFamily="18" charset="0"/>
          </a:endParaRPr>
        </a:p>
      </dgm:t>
    </dgm:pt>
    <dgm:pt modelId="{01E5FF1C-8ED4-4ED1-A0DD-0AA37640AF28}" type="sibTrans" cxnId="{C28CBCF7-3139-40F7-B426-1830BB2434D9}">
      <dgm:prSet/>
      <dgm:spPr/>
      <dgm:t>
        <a:bodyPr/>
        <a:lstStyle/>
        <a:p>
          <a:endParaRPr lang="ru-RU" sz="1100" b="1">
            <a:latin typeface="Times New Roman" panose="02020603050405020304" pitchFamily="18" charset="0"/>
            <a:cs typeface="Times New Roman" panose="02020603050405020304" pitchFamily="18" charset="0"/>
          </a:endParaRPr>
        </a:p>
      </dgm:t>
    </dgm:pt>
    <dgm:pt modelId="{A1BB5A2E-A45D-4F6A-B329-CD4782193917}">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1 800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64F31578-307B-4AF8-9DDD-FA0365BF46F7}" type="parTrans" cxnId="{EFA08DB9-2A00-43D3-B718-DCFAD41C9E5B}">
      <dgm:prSet/>
      <dgm:spPr/>
      <dgm:t>
        <a:bodyPr/>
        <a:lstStyle/>
        <a:p>
          <a:endParaRPr lang="ru-RU" sz="1100" b="1">
            <a:latin typeface="Times New Roman" panose="02020603050405020304" pitchFamily="18" charset="0"/>
            <a:cs typeface="Times New Roman" panose="02020603050405020304" pitchFamily="18" charset="0"/>
          </a:endParaRPr>
        </a:p>
      </dgm:t>
    </dgm:pt>
    <dgm:pt modelId="{EE696C4B-FDDD-492E-99F0-85F84DCD2C36}" type="sibTrans" cxnId="{EFA08DB9-2A00-43D3-B718-DCFAD41C9E5B}">
      <dgm:prSet/>
      <dgm:spPr/>
      <dgm:t>
        <a:bodyPr/>
        <a:lstStyle/>
        <a:p>
          <a:endParaRPr lang="ru-RU" sz="1100" b="1">
            <a:latin typeface="Times New Roman" panose="02020603050405020304" pitchFamily="18" charset="0"/>
            <a:cs typeface="Times New Roman" panose="02020603050405020304" pitchFamily="18" charset="0"/>
          </a:endParaRPr>
        </a:p>
      </dgm:t>
    </dgm:pt>
    <dgm:pt modelId="{CD119780-6575-4106-AE5B-2CC6B48E5482}">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8</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A99EC59D-97F4-424A-A28E-01E77005439E}" type="parTrans" cxnId="{7C2E5991-6D03-4679-BB46-318B01A66142}">
      <dgm:prSet/>
      <dgm:spPr/>
      <dgm:t>
        <a:bodyPr/>
        <a:lstStyle/>
        <a:p>
          <a:endParaRPr lang="ru-RU" sz="1100" b="1">
            <a:latin typeface="Times New Roman" panose="02020603050405020304" pitchFamily="18" charset="0"/>
            <a:cs typeface="Times New Roman" panose="02020603050405020304" pitchFamily="18" charset="0"/>
          </a:endParaRPr>
        </a:p>
      </dgm:t>
    </dgm:pt>
    <dgm:pt modelId="{3BBBAA4F-305C-4E5F-BBCB-DE1B8ED5978A}" type="sibTrans" cxnId="{7C2E5991-6D03-4679-BB46-318B01A66142}">
      <dgm:prSet/>
      <dgm:spPr/>
      <dgm:t>
        <a:bodyPr/>
        <a:lstStyle/>
        <a:p>
          <a:endParaRPr lang="ru-RU" sz="1100" b="1">
            <a:latin typeface="Times New Roman" panose="02020603050405020304" pitchFamily="18" charset="0"/>
            <a:cs typeface="Times New Roman" panose="02020603050405020304" pitchFamily="18" charset="0"/>
          </a:endParaRPr>
        </a:p>
      </dgm:t>
    </dgm:pt>
    <dgm:pt modelId="{B34B6A16-5EF9-4B63-A5E4-12B190B34880}">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8</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3047CE4C-FF19-4B45-8312-79C9A6EA38F8}" type="parTrans" cxnId="{8F1F720A-D988-4739-9FFF-05E5C9E9A372}">
      <dgm:prSet/>
      <dgm:spPr/>
      <dgm:t>
        <a:bodyPr/>
        <a:lstStyle/>
        <a:p>
          <a:endParaRPr lang="ru-RU" sz="1100" b="1">
            <a:latin typeface="Times New Roman" panose="02020603050405020304" pitchFamily="18" charset="0"/>
            <a:cs typeface="Times New Roman" panose="02020603050405020304" pitchFamily="18" charset="0"/>
          </a:endParaRPr>
        </a:p>
      </dgm:t>
    </dgm:pt>
    <dgm:pt modelId="{844E05AD-2AB6-4319-9130-67827496C360}" type="sibTrans" cxnId="{8F1F720A-D988-4739-9FFF-05E5C9E9A372}">
      <dgm:prSet/>
      <dgm:spPr/>
      <dgm:t>
        <a:bodyPr/>
        <a:lstStyle/>
        <a:p>
          <a:endParaRPr lang="ru-RU" sz="1100" b="1">
            <a:latin typeface="Times New Roman" panose="02020603050405020304" pitchFamily="18" charset="0"/>
            <a:cs typeface="Times New Roman" panose="02020603050405020304" pitchFamily="18" charset="0"/>
          </a:endParaRPr>
        </a:p>
      </dgm:t>
    </dgm:pt>
    <dgm:pt modelId="{93520637-36B3-4AB9-B949-92D55141E733}">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58,0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5E02305-DAD8-4809-8067-42DAD00486AD}" type="parTrans" cxnId="{63612CDA-BBAA-48D8-BF07-558BDAD747A0}">
      <dgm:prSet/>
      <dgm:spPr/>
      <dgm:t>
        <a:bodyPr/>
        <a:lstStyle/>
        <a:p>
          <a:endParaRPr lang="ru-RU" sz="1100" b="1">
            <a:latin typeface="Times New Roman" panose="02020603050405020304" pitchFamily="18" charset="0"/>
            <a:cs typeface="Times New Roman" panose="02020603050405020304" pitchFamily="18" charset="0"/>
          </a:endParaRPr>
        </a:p>
      </dgm:t>
    </dgm:pt>
    <dgm:pt modelId="{59CBCFDE-87C7-4CA0-895C-10567390C816}" type="sibTrans" cxnId="{63612CDA-BBAA-48D8-BF07-558BDAD747A0}">
      <dgm:prSet/>
      <dgm:spPr/>
      <dgm:t>
        <a:bodyPr/>
        <a:lstStyle/>
        <a:p>
          <a:endParaRPr lang="ru-RU" sz="1100" b="1">
            <a:latin typeface="Times New Roman" panose="02020603050405020304" pitchFamily="18" charset="0"/>
            <a:cs typeface="Times New Roman" panose="02020603050405020304" pitchFamily="18" charset="0"/>
          </a:endParaRPr>
        </a:p>
      </dgm:t>
    </dgm:pt>
    <dgm:pt modelId="{9A0A1B48-08CE-44F2-8C66-5814C06EE4CC}">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58,0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29FE6CB6-1907-439D-BB9A-57865C4A7A77}" type="parTrans" cxnId="{B7EC6DDD-6433-44EC-9FD5-BD8BA88E6613}">
      <dgm:prSet/>
      <dgm:spPr/>
      <dgm:t>
        <a:bodyPr/>
        <a:lstStyle/>
        <a:p>
          <a:endParaRPr lang="ru-RU" sz="1100" b="1">
            <a:latin typeface="Times New Roman" panose="02020603050405020304" pitchFamily="18" charset="0"/>
            <a:cs typeface="Times New Roman" panose="02020603050405020304" pitchFamily="18" charset="0"/>
          </a:endParaRPr>
        </a:p>
      </dgm:t>
    </dgm:pt>
    <dgm:pt modelId="{26501B87-1556-4F1B-A703-D81F2BA2DB5B}" type="sibTrans" cxnId="{B7EC6DDD-6433-44EC-9FD5-BD8BA88E6613}">
      <dgm:prSet/>
      <dgm:spPr/>
      <dgm:t>
        <a:bodyPr/>
        <a:lstStyle/>
        <a:p>
          <a:endParaRPr lang="ru-RU" sz="1100" b="1">
            <a:latin typeface="Times New Roman" panose="02020603050405020304" pitchFamily="18" charset="0"/>
            <a:cs typeface="Times New Roman" panose="02020603050405020304" pitchFamily="18" charset="0"/>
          </a:endParaRPr>
        </a:p>
      </dgm:t>
    </dgm:pt>
    <dgm:pt modelId="{44367D81-039C-4579-8E09-66CAF90F5041}">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5,25</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67B6E404-88D1-4D88-A32E-7761881B20C7}" type="parTrans" cxnId="{0DC76281-AE6D-4D6E-81A2-1B2B3B2AF0AA}">
      <dgm:prSet/>
      <dgm:spPr/>
      <dgm:t>
        <a:bodyPr/>
        <a:lstStyle/>
        <a:p>
          <a:endParaRPr lang="ru-RU" sz="1100" b="1">
            <a:latin typeface="Times New Roman" panose="02020603050405020304" pitchFamily="18" charset="0"/>
            <a:cs typeface="Times New Roman" panose="02020603050405020304" pitchFamily="18" charset="0"/>
          </a:endParaRPr>
        </a:p>
      </dgm:t>
    </dgm:pt>
    <dgm:pt modelId="{F7E1C861-8795-4EA1-A76A-EE2CB6232346}" type="sibTrans" cxnId="{0DC76281-AE6D-4D6E-81A2-1B2B3B2AF0AA}">
      <dgm:prSet/>
      <dgm:spPr/>
      <dgm:t>
        <a:bodyPr/>
        <a:lstStyle/>
        <a:p>
          <a:endParaRPr lang="ru-RU" sz="1100" b="1">
            <a:latin typeface="Times New Roman" panose="02020603050405020304" pitchFamily="18" charset="0"/>
            <a:cs typeface="Times New Roman" panose="02020603050405020304" pitchFamily="18" charset="0"/>
          </a:endParaRPr>
        </a:p>
      </dgm:t>
    </dgm:pt>
    <dgm:pt modelId="{614AF9F2-E1A1-4D10-882A-EB6B0D669FCA}">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50,1</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5B0591E8-42AF-40BA-A11A-3996F9B13E48}" type="parTrans" cxnId="{F1D9D270-AECF-4F03-87DB-1FE8BCAFEC8D}">
      <dgm:prSet/>
      <dgm:spPr/>
      <dgm:t>
        <a:bodyPr/>
        <a:lstStyle/>
        <a:p>
          <a:endParaRPr lang="ru-RU" sz="1100" b="1">
            <a:latin typeface="Times New Roman" panose="02020603050405020304" pitchFamily="18" charset="0"/>
            <a:cs typeface="Times New Roman" panose="02020603050405020304" pitchFamily="18" charset="0"/>
          </a:endParaRPr>
        </a:p>
      </dgm:t>
    </dgm:pt>
    <dgm:pt modelId="{A52C1518-95AA-4EDF-99FF-93D999EDDD4A}" type="sibTrans" cxnId="{F1D9D270-AECF-4F03-87DB-1FE8BCAFEC8D}">
      <dgm:prSet/>
      <dgm:spPr/>
      <dgm:t>
        <a:bodyPr/>
        <a:lstStyle/>
        <a:p>
          <a:endParaRPr lang="ru-RU" sz="1100" b="1">
            <a:latin typeface="Times New Roman" panose="02020603050405020304" pitchFamily="18" charset="0"/>
            <a:cs typeface="Times New Roman" panose="02020603050405020304" pitchFamily="18" charset="0"/>
          </a:endParaRPr>
        </a:p>
      </dgm:t>
    </dgm:pt>
    <dgm:pt modelId="{8536FD6B-8AD2-4A43-B337-6FD60B3FD4B2}">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59,5</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AE96D71A-01B8-4654-A8DF-88EC5108171C}" type="parTrans" cxnId="{9C500218-733C-43E7-BB06-892635C0F7E2}">
      <dgm:prSet/>
      <dgm:spPr/>
      <dgm:t>
        <a:bodyPr/>
        <a:lstStyle/>
        <a:p>
          <a:endParaRPr lang="ru-RU" sz="1100" b="1">
            <a:latin typeface="Times New Roman" panose="02020603050405020304" pitchFamily="18" charset="0"/>
            <a:cs typeface="Times New Roman" panose="02020603050405020304" pitchFamily="18" charset="0"/>
          </a:endParaRPr>
        </a:p>
      </dgm:t>
    </dgm:pt>
    <dgm:pt modelId="{60DD4894-6B75-4AA7-A724-54B5BA9C59B6}" type="sibTrans" cxnId="{9C500218-733C-43E7-BB06-892635C0F7E2}">
      <dgm:prSet/>
      <dgm:spPr/>
      <dgm:t>
        <a:bodyPr/>
        <a:lstStyle/>
        <a:p>
          <a:endParaRPr lang="ru-RU" sz="1100" b="1">
            <a:latin typeface="Times New Roman" panose="02020603050405020304" pitchFamily="18" charset="0"/>
            <a:cs typeface="Times New Roman" panose="02020603050405020304" pitchFamily="18" charset="0"/>
          </a:endParaRPr>
        </a:p>
      </dgm:t>
    </dgm:pt>
    <dgm:pt modelId="{4D9EF634-1BF2-4A35-90CA-8A6D73717D8F}">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59,5</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D6488317-C95D-43C5-9B8A-714D8EF3A555}" type="parTrans" cxnId="{EE08F3E1-4048-489C-B5CE-A9EE78DAE2A6}">
      <dgm:prSet/>
      <dgm:spPr/>
      <dgm:t>
        <a:bodyPr/>
        <a:lstStyle/>
        <a:p>
          <a:endParaRPr lang="ru-RU" sz="1100" b="1">
            <a:latin typeface="Times New Roman" panose="02020603050405020304" pitchFamily="18" charset="0"/>
            <a:cs typeface="Times New Roman" panose="02020603050405020304" pitchFamily="18" charset="0"/>
          </a:endParaRPr>
        </a:p>
      </dgm:t>
    </dgm:pt>
    <dgm:pt modelId="{0BFC9299-BE1F-43E4-88A9-E9437E2FDE3A}" type="sibTrans" cxnId="{EE08F3E1-4048-489C-B5CE-A9EE78DAE2A6}">
      <dgm:prSet/>
      <dgm:spPr/>
      <dgm:t>
        <a:bodyPr/>
        <a:lstStyle/>
        <a:p>
          <a:endParaRPr lang="ru-RU" sz="1100" b="1">
            <a:latin typeface="Times New Roman" panose="02020603050405020304" pitchFamily="18" charset="0"/>
            <a:cs typeface="Times New Roman" panose="02020603050405020304" pitchFamily="18" charset="0"/>
          </a:endParaRPr>
        </a:p>
      </dgm:t>
    </dgm:pt>
    <dgm:pt modelId="{62031802-0EE5-47DF-BB1F-2C84A19F6746}">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2018</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43DD85C8-BF2E-4808-BFA8-3211ED494E6D}" type="parTrans" cxnId="{C6FEAE20-8BA5-48CC-BD38-7150DFBE6AEC}">
      <dgm:prSet/>
      <dgm:spPr/>
      <dgm:t>
        <a:bodyPr/>
        <a:lstStyle/>
        <a:p>
          <a:endParaRPr lang="ru-RU">
            <a:latin typeface="Times New Roman" panose="02020603050405020304" pitchFamily="18" charset="0"/>
            <a:cs typeface="Times New Roman" panose="02020603050405020304" pitchFamily="18" charset="0"/>
          </a:endParaRPr>
        </a:p>
      </dgm:t>
    </dgm:pt>
    <dgm:pt modelId="{35694793-DDF3-4ECC-9AA3-AC178B8D026F}" type="sibTrans" cxnId="{C6FEAE20-8BA5-48CC-BD38-7150DFBE6AEC}">
      <dgm:prSet/>
      <dgm:spPr/>
      <dgm:t>
        <a:bodyPr/>
        <a:lstStyle/>
        <a:p>
          <a:endParaRPr lang="ru-RU">
            <a:latin typeface="Times New Roman" panose="02020603050405020304" pitchFamily="18" charset="0"/>
            <a:cs typeface="Times New Roman" panose="02020603050405020304" pitchFamily="18" charset="0"/>
          </a:endParaRPr>
        </a:p>
      </dgm:t>
    </dgm:pt>
    <dgm:pt modelId="{89E09F27-5F73-400B-AE18-4421B9895F64}">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2019</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16B02458-69C3-4316-A805-FC6C92C26552}" type="parTrans" cxnId="{A87D5022-47CD-4FFB-9BAD-37B8F3D26BB3}">
      <dgm:prSet/>
      <dgm:spPr/>
      <dgm:t>
        <a:bodyPr/>
        <a:lstStyle/>
        <a:p>
          <a:endParaRPr lang="ru-RU">
            <a:latin typeface="Times New Roman" panose="02020603050405020304" pitchFamily="18" charset="0"/>
            <a:cs typeface="Times New Roman" panose="02020603050405020304" pitchFamily="18" charset="0"/>
          </a:endParaRPr>
        </a:p>
      </dgm:t>
    </dgm:pt>
    <dgm:pt modelId="{FA1CF671-CE5A-43BE-A489-E153F0F8811C}" type="sibTrans" cxnId="{A87D5022-47CD-4FFB-9BAD-37B8F3D26BB3}">
      <dgm:prSet/>
      <dgm:spPr/>
      <dgm:t>
        <a:bodyPr/>
        <a:lstStyle/>
        <a:p>
          <a:endParaRPr lang="ru-RU">
            <a:latin typeface="Times New Roman" panose="02020603050405020304" pitchFamily="18" charset="0"/>
            <a:cs typeface="Times New Roman" panose="02020603050405020304" pitchFamily="18" charset="0"/>
          </a:endParaRPr>
        </a:p>
      </dgm:t>
    </dgm:pt>
    <dgm:pt modelId="{9E496AFB-5861-4A0B-A059-7AF344913280}">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smtClean="0">
              <a:solidFill>
                <a:schemeClr val="tx1"/>
              </a:solidFill>
              <a:latin typeface="Times New Roman" panose="02020603050405020304" pitchFamily="18" charset="0"/>
              <a:cs typeface="Times New Roman" panose="02020603050405020304" pitchFamily="18" charset="0"/>
            </a:rPr>
            <a:t>2020</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6435703E-03C2-4EC2-8B8A-0AC2F1B8426B}" type="parTrans" cxnId="{23044D7B-7184-4077-9554-9305FEDD03E9}">
      <dgm:prSet/>
      <dgm:spPr/>
      <dgm:t>
        <a:bodyPr/>
        <a:lstStyle/>
        <a:p>
          <a:endParaRPr lang="ru-RU">
            <a:latin typeface="Times New Roman" panose="02020603050405020304" pitchFamily="18" charset="0"/>
            <a:cs typeface="Times New Roman" panose="02020603050405020304" pitchFamily="18" charset="0"/>
          </a:endParaRPr>
        </a:p>
      </dgm:t>
    </dgm:pt>
    <dgm:pt modelId="{7097F666-B696-4074-BF8E-24ADA840ED3B}" type="sibTrans" cxnId="{23044D7B-7184-4077-9554-9305FEDD03E9}">
      <dgm:prSet/>
      <dgm:spPr/>
      <dgm:t>
        <a:bodyPr/>
        <a:lstStyle/>
        <a:p>
          <a:endParaRPr lang="ru-RU">
            <a:latin typeface="Times New Roman" panose="02020603050405020304" pitchFamily="18" charset="0"/>
            <a:cs typeface="Times New Roman" panose="02020603050405020304" pitchFamily="18" charset="0"/>
          </a:endParaRPr>
        </a:p>
      </dgm:t>
    </dgm:pt>
    <dgm:pt modelId="{C9C8B06B-C833-4D4A-8595-4BF5AEB204E9}">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3 800</a:t>
          </a:r>
          <a:endParaRPr lang="ru-RU" sz="1100" dirty="0">
            <a:solidFill>
              <a:schemeClr val="tx1"/>
            </a:solidFill>
            <a:latin typeface="Times New Roman" panose="02020603050405020304" pitchFamily="18" charset="0"/>
            <a:cs typeface="Times New Roman" panose="02020603050405020304" pitchFamily="18" charset="0"/>
          </a:endParaRPr>
        </a:p>
      </dgm:t>
    </dgm:pt>
    <dgm:pt modelId="{14028F24-BEA5-47F9-87C0-7BDFCA43F3CF}" type="parTrans" cxnId="{6097BCC7-A1B5-404F-B699-13105664B528}">
      <dgm:prSet/>
      <dgm:spPr/>
      <dgm:t>
        <a:bodyPr/>
        <a:lstStyle/>
        <a:p>
          <a:endParaRPr lang="ru-RU">
            <a:latin typeface="Times New Roman" panose="02020603050405020304" pitchFamily="18" charset="0"/>
            <a:cs typeface="Times New Roman" panose="02020603050405020304" pitchFamily="18" charset="0"/>
          </a:endParaRPr>
        </a:p>
      </dgm:t>
    </dgm:pt>
    <dgm:pt modelId="{42D8C6A1-5C03-413A-99EF-223F18F536EB}" type="sibTrans" cxnId="{6097BCC7-A1B5-404F-B699-13105664B528}">
      <dgm:prSet/>
      <dgm:spPr/>
      <dgm:t>
        <a:bodyPr/>
        <a:lstStyle/>
        <a:p>
          <a:endParaRPr lang="ru-RU">
            <a:latin typeface="Times New Roman" panose="02020603050405020304" pitchFamily="18" charset="0"/>
            <a:cs typeface="Times New Roman" panose="02020603050405020304" pitchFamily="18" charset="0"/>
          </a:endParaRPr>
        </a:p>
      </dgm:t>
    </dgm:pt>
    <dgm:pt modelId="{66E38241-E965-439E-997F-74C14C213F23}">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a:t>
          </a:r>
          <a:endParaRPr lang="ru-RU" sz="1100" dirty="0">
            <a:solidFill>
              <a:schemeClr val="tx1"/>
            </a:solidFill>
            <a:latin typeface="Times New Roman" panose="02020603050405020304" pitchFamily="18" charset="0"/>
            <a:cs typeface="Times New Roman" panose="02020603050405020304" pitchFamily="18" charset="0"/>
          </a:endParaRPr>
        </a:p>
      </dgm:t>
    </dgm:pt>
    <dgm:pt modelId="{609CD11E-CAF4-4D39-A7D8-415A69AFCAA7}" type="parTrans" cxnId="{44D2D85A-6F4C-4ABC-8C2D-B28977898080}">
      <dgm:prSet/>
      <dgm:spPr/>
      <dgm:t>
        <a:bodyPr/>
        <a:lstStyle/>
        <a:p>
          <a:endParaRPr lang="ru-RU">
            <a:latin typeface="Times New Roman" panose="02020603050405020304" pitchFamily="18" charset="0"/>
            <a:cs typeface="Times New Roman" panose="02020603050405020304" pitchFamily="18" charset="0"/>
          </a:endParaRPr>
        </a:p>
      </dgm:t>
    </dgm:pt>
    <dgm:pt modelId="{4CC6C1EC-DF57-4C81-9B03-3A17304C52E6}" type="sibTrans" cxnId="{44D2D85A-6F4C-4ABC-8C2D-B28977898080}">
      <dgm:prSet/>
      <dgm:spPr/>
      <dgm:t>
        <a:bodyPr/>
        <a:lstStyle/>
        <a:p>
          <a:endParaRPr lang="ru-RU">
            <a:latin typeface="Times New Roman" panose="02020603050405020304" pitchFamily="18" charset="0"/>
            <a:cs typeface="Times New Roman" panose="02020603050405020304" pitchFamily="18" charset="0"/>
          </a:endParaRPr>
        </a:p>
      </dgm:t>
    </dgm:pt>
    <dgm:pt modelId="{D1936ACF-1E69-4953-BA37-9ADE2EF12E41}">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60,0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A530724B-D4A2-46C1-8717-7F7FB05E23A3}" type="parTrans" cxnId="{9D786EF0-2F4F-40F5-8C60-398E9181FD35}">
      <dgm:prSet/>
      <dgm:spPr/>
      <dgm:t>
        <a:bodyPr/>
        <a:lstStyle/>
        <a:p>
          <a:endParaRPr lang="ru-RU">
            <a:latin typeface="Times New Roman" panose="02020603050405020304" pitchFamily="18" charset="0"/>
            <a:cs typeface="Times New Roman" panose="02020603050405020304" pitchFamily="18" charset="0"/>
          </a:endParaRPr>
        </a:p>
      </dgm:t>
    </dgm:pt>
    <dgm:pt modelId="{7319F631-09B1-48CB-BAF7-8445C5AC1618}" type="sibTrans" cxnId="{9D786EF0-2F4F-40F5-8C60-398E9181FD35}">
      <dgm:prSet/>
      <dgm:spPr/>
      <dgm:t>
        <a:bodyPr/>
        <a:lstStyle/>
        <a:p>
          <a:endParaRPr lang="ru-RU">
            <a:latin typeface="Times New Roman" panose="02020603050405020304" pitchFamily="18" charset="0"/>
            <a:cs typeface="Times New Roman" panose="02020603050405020304" pitchFamily="18" charset="0"/>
          </a:endParaRPr>
        </a:p>
      </dgm:t>
    </dgm:pt>
    <dgm:pt modelId="{4E5A1869-57DF-4BD2-89F2-0FF412DDC036}">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6</a:t>
          </a:r>
          <a:endParaRPr lang="ru-RU" sz="1100" dirty="0">
            <a:solidFill>
              <a:schemeClr val="tx1"/>
            </a:solidFill>
            <a:latin typeface="Times New Roman" panose="02020603050405020304" pitchFamily="18" charset="0"/>
            <a:cs typeface="Times New Roman" panose="02020603050405020304" pitchFamily="18" charset="0"/>
          </a:endParaRPr>
        </a:p>
      </dgm:t>
    </dgm:pt>
    <dgm:pt modelId="{2DD1E431-BE19-4798-89F6-2A2AA8604FD1}" type="parTrans" cxnId="{563B7135-C296-437E-86BC-71C9BF75CBD3}">
      <dgm:prSet/>
      <dgm:spPr/>
      <dgm:t>
        <a:bodyPr/>
        <a:lstStyle/>
        <a:p>
          <a:endParaRPr lang="ru-RU">
            <a:latin typeface="Times New Roman" panose="02020603050405020304" pitchFamily="18" charset="0"/>
            <a:cs typeface="Times New Roman" panose="02020603050405020304" pitchFamily="18" charset="0"/>
          </a:endParaRPr>
        </a:p>
      </dgm:t>
    </dgm:pt>
    <dgm:pt modelId="{1FD46F6E-8EE6-451E-A6B4-3FA6056BD416}" type="sibTrans" cxnId="{563B7135-C296-437E-86BC-71C9BF75CBD3}">
      <dgm:prSet/>
      <dgm:spPr/>
      <dgm:t>
        <a:bodyPr/>
        <a:lstStyle/>
        <a:p>
          <a:endParaRPr lang="ru-RU">
            <a:latin typeface="Times New Roman" panose="02020603050405020304" pitchFamily="18" charset="0"/>
            <a:cs typeface="Times New Roman" panose="02020603050405020304" pitchFamily="18" charset="0"/>
          </a:endParaRPr>
        </a:p>
      </dgm:t>
    </dgm:pt>
    <dgm:pt modelId="{8EC1F942-64B7-4407-8F49-B1183D54A886}">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60,1</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E04DD0A5-B7E8-4C3D-BB6D-64003A10B98C}" type="parTrans" cxnId="{8A336B02-824A-4870-A5AB-F675FD21E054}">
      <dgm:prSet/>
      <dgm:spPr/>
      <dgm:t>
        <a:bodyPr/>
        <a:lstStyle/>
        <a:p>
          <a:endParaRPr lang="ru-RU">
            <a:latin typeface="Times New Roman" panose="02020603050405020304" pitchFamily="18" charset="0"/>
            <a:cs typeface="Times New Roman" panose="02020603050405020304" pitchFamily="18" charset="0"/>
          </a:endParaRPr>
        </a:p>
      </dgm:t>
    </dgm:pt>
    <dgm:pt modelId="{20EF07A7-0904-4C91-B9DD-C227E82D20B1}" type="sibTrans" cxnId="{8A336B02-824A-4870-A5AB-F675FD21E054}">
      <dgm:prSet/>
      <dgm:spPr/>
      <dgm:t>
        <a:bodyPr/>
        <a:lstStyle/>
        <a:p>
          <a:endParaRPr lang="ru-RU">
            <a:latin typeface="Times New Roman" panose="02020603050405020304" pitchFamily="18" charset="0"/>
            <a:cs typeface="Times New Roman" panose="02020603050405020304" pitchFamily="18" charset="0"/>
          </a:endParaRPr>
        </a:p>
      </dgm:t>
    </dgm:pt>
    <dgm:pt modelId="{C60BD95D-8BE5-42EC-AF9D-D22E07852892}">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3 900</a:t>
          </a:r>
          <a:endParaRPr lang="ru-RU" sz="1100" dirty="0" smtClean="0">
            <a:solidFill>
              <a:schemeClr val="tx1"/>
            </a:solidFill>
            <a:latin typeface="Times New Roman" panose="02020603050405020304" pitchFamily="18" charset="0"/>
            <a:cs typeface="Times New Roman" panose="02020603050405020304" pitchFamily="18" charset="0"/>
          </a:endParaRPr>
        </a:p>
      </dgm:t>
    </dgm:pt>
    <dgm:pt modelId="{8DBEE901-4D78-4181-A6DB-04DBE5AFC449}" type="parTrans" cxnId="{D0FADE0F-F15B-45EB-BE1E-1190009A8ABD}">
      <dgm:prSet/>
      <dgm:spPr/>
      <dgm:t>
        <a:bodyPr/>
        <a:lstStyle/>
        <a:p>
          <a:endParaRPr lang="ru-RU">
            <a:latin typeface="Times New Roman" panose="02020603050405020304" pitchFamily="18" charset="0"/>
            <a:cs typeface="Times New Roman" panose="02020603050405020304" pitchFamily="18" charset="0"/>
          </a:endParaRPr>
        </a:p>
      </dgm:t>
    </dgm:pt>
    <dgm:pt modelId="{571AFEDE-AA12-4634-A6F3-33BC4E236E19}" type="sibTrans" cxnId="{D0FADE0F-F15B-45EB-BE1E-1190009A8ABD}">
      <dgm:prSet/>
      <dgm:spPr/>
      <dgm:t>
        <a:bodyPr/>
        <a:lstStyle/>
        <a:p>
          <a:endParaRPr lang="ru-RU">
            <a:latin typeface="Times New Roman" panose="02020603050405020304" pitchFamily="18" charset="0"/>
            <a:cs typeface="Times New Roman" panose="02020603050405020304" pitchFamily="18" charset="0"/>
          </a:endParaRPr>
        </a:p>
      </dgm:t>
    </dgm:pt>
    <dgm:pt modelId="{D5544F4D-4FD2-41EE-A356-ABCAA534BCB5}">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15</a:t>
          </a:r>
          <a:endParaRPr lang="ru-RU" sz="1100" dirty="0">
            <a:solidFill>
              <a:schemeClr val="tx1"/>
            </a:solidFill>
            <a:latin typeface="Times New Roman" panose="02020603050405020304" pitchFamily="18" charset="0"/>
            <a:cs typeface="Times New Roman" panose="02020603050405020304" pitchFamily="18" charset="0"/>
          </a:endParaRPr>
        </a:p>
      </dgm:t>
    </dgm:pt>
    <dgm:pt modelId="{BED13ABC-6FE3-4A0F-B363-3797DF01D994}" type="parTrans" cxnId="{BED1357D-2A03-4DBB-AF19-4EA3D0997E32}">
      <dgm:prSet/>
      <dgm:spPr/>
      <dgm:t>
        <a:bodyPr/>
        <a:lstStyle/>
        <a:p>
          <a:endParaRPr lang="ru-RU">
            <a:latin typeface="Times New Roman" panose="02020603050405020304" pitchFamily="18" charset="0"/>
            <a:cs typeface="Times New Roman" panose="02020603050405020304" pitchFamily="18" charset="0"/>
          </a:endParaRPr>
        </a:p>
      </dgm:t>
    </dgm:pt>
    <dgm:pt modelId="{D6C0D10C-0A55-4B4C-95CA-342CC713B4EA}" type="sibTrans" cxnId="{BED1357D-2A03-4DBB-AF19-4EA3D0997E32}">
      <dgm:prSet/>
      <dgm:spPr/>
      <dgm:t>
        <a:bodyPr/>
        <a:lstStyle/>
        <a:p>
          <a:endParaRPr lang="ru-RU">
            <a:latin typeface="Times New Roman" panose="02020603050405020304" pitchFamily="18" charset="0"/>
            <a:cs typeface="Times New Roman" panose="02020603050405020304" pitchFamily="18" charset="0"/>
          </a:endParaRPr>
        </a:p>
      </dgm:t>
    </dgm:pt>
    <dgm:pt modelId="{187C542A-BCFC-4BBB-8DCA-67690BE3FD29}">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62,0</a:t>
          </a:r>
          <a:endParaRPr lang="ru-RU" sz="1100" dirty="0">
            <a:solidFill>
              <a:schemeClr val="tx1"/>
            </a:solidFill>
            <a:latin typeface="Times New Roman" panose="02020603050405020304" pitchFamily="18" charset="0"/>
            <a:cs typeface="Times New Roman" panose="02020603050405020304" pitchFamily="18" charset="0"/>
          </a:endParaRPr>
        </a:p>
      </dgm:t>
    </dgm:pt>
    <dgm:pt modelId="{1DE6EB8F-E86E-468D-9E31-3BEF22539EFA}" type="parTrans" cxnId="{A7625AB6-5CA8-4543-AFDF-3445626B95A7}">
      <dgm:prSet/>
      <dgm:spPr/>
      <dgm:t>
        <a:bodyPr/>
        <a:lstStyle/>
        <a:p>
          <a:endParaRPr lang="ru-RU">
            <a:latin typeface="Times New Roman" panose="02020603050405020304" pitchFamily="18" charset="0"/>
            <a:cs typeface="Times New Roman" panose="02020603050405020304" pitchFamily="18" charset="0"/>
          </a:endParaRPr>
        </a:p>
      </dgm:t>
    </dgm:pt>
    <dgm:pt modelId="{FA166069-510E-430D-ABBE-E1A2B09558CE}" type="sibTrans" cxnId="{A7625AB6-5CA8-4543-AFDF-3445626B95A7}">
      <dgm:prSet/>
      <dgm:spPr/>
      <dgm:t>
        <a:bodyPr/>
        <a:lstStyle/>
        <a:p>
          <a:endParaRPr lang="ru-RU">
            <a:latin typeface="Times New Roman" panose="02020603050405020304" pitchFamily="18" charset="0"/>
            <a:cs typeface="Times New Roman" panose="02020603050405020304" pitchFamily="18" charset="0"/>
          </a:endParaRPr>
        </a:p>
      </dgm:t>
    </dgm:pt>
    <dgm:pt modelId="{593C7C55-813E-4059-B734-EC61CD9C5CBC}">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6,75</a:t>
          </a:r>
          <a:endParaRPr lang="ru-RU" sz="1100" dirty="0">
            <a:solidFill>
              <a:schemeClr val="tx1"/>
            </a:solidFill>
            <a:latin typeface="Times New Roman" panose="02020603050405020304" pitchFamily="18" charset="0"/>
            <a:cs typeface="Times New Roman" panose="02020603050405020304" pitchFamily="18" charset="0"/>
          </a:endParaRPr>
        </a:p>
      </dgm:t>
    </dgm:pt>
    <dgm:pt modelId="{17E9BED5-376D-4206-BC0B-A2BF002C0A67}" type="parTrans" cxnId="{08064794-7D33-4B3D-98EC-4C2F3CAB8822}">
      <dgm:prSet/>
      <dgm:spPr/>
      <dgm:t>
        <a:bodyPr/>
        <a:lstStyle/>
        <a:p>
          <a:endParaRPr lang="ru-RU">
            <a:latin typeface="Times New Roman" panose="02020603050405020304" pitchFamily="18" charset="0"/>
            <a:cs typeface="Times New Roman" panose="02020603050405020304" pitchFamily="18" charset="0"/>
          </a:endParaRPr>
        </a:p>
      </dgm:t>
    </dgm:pt>
    <dgm:pt modelId="{0D884A66-EF39-4789-A63B-3A3CBEB15D6A}" type="sibTrans" cxnId="{08064794-7D33-4B3D-98EC-4C2F3CAB8822}">
      <dgm:prSet/>
      <dgm:spPr/>
      <dgm:t>
        <a:bodyPr/>
        <a:lstStyle/>
        <a:p>
          <a:endParaRPr lang="ru-RU">
            <a:latin typeface="Times New Roman" panose="02020603050405020304" pitchFamily="18" charset="0"/>
            <a:cs typeface="Times New Roman" panose="02020603050405020304" pitchFamily="18" charset="0"/>
          </a:endParaRPr>
        </a:p>
      </dgm:t>
    </dgm:pt>
    <dgm:pt modelId="{20671797-DAB3-483D-81A6-EB33F8E5D325}">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60,7</a:t>
          </a:r>
          <a:endParaRPr lang="ru-RU" sz="1100" dirty="0">
            <a:solidFill>
              <a:schemeClr val="tx1"/>
            </a:solidFill>
            <a:latin typeface="Times New Roman" panose="02020603050405020304" pitchFamily="18" charset="0"/>
            <a:cs typeface="Times New Roman" panose="02020603050405020304" pitchFamily="18" charset="0"/>
          </a:endParaRPr>
        </a:p>
      </dgm:t>
    </dgm:pt>
    <dgm:pt modelId="{1917A2FC-0EC7-4FB8-B415-CD8FE3AAD307}" type="parTrans" cxnId="{90D57730-3A4C-47CA-BBD0-42D8464C56FD}">
      <dgm:prSet/>
      <dgm:spPr/>
      <dgm:t>
        <a:bodyPr/>
        <a:lstStyle/>
        <a:p>
          <a:endParaRPr lang="ru-RU">
            <a:latin typeface="Times New Roman" panose="02020603050405020304" pitchFamily="18" charset="0"/>
            <a:cs typeface="Times New Roman" panose="02020603050405020304" pitchFamily="18" charset="0"/>
          </a:endParaRPr>
        </a:p>
      </dgm:t>
    </dgm:pt>
    <dgm:pt modelId="{9DA74383-E61F-415F-8262-DF5C37B5A3CC}" type="sibTrans" cxnId="{90D57730-3A4C-47CA-BBD0-42D8464C56FD}">
      <dgm:prSet/>
      <dgm:spPr/>
      <dgm:t>
        <a:bodyPr/>
        <a:lstStyle/>
        <a:p>
          <a:endParaRPr lang="ru-RU">
            <a:latin typeface="Times New Roman" panose="02020603050405020304" pitchFamily="18" charset="0"/>
            <a:cs typeface="Times New Roman" panose="02020603050405020304" pitchFamily="18" charset="0"/>
          </a:endParaRPr>
        </a:p>
      </dgm:t>
    </dgm:pt>
    <dgm:pt modelId="{25C69CC8-098D-44A3-878A-5E3FEF1E9C10}">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4 000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28799DE6-79A2-4C3E-B141-55C8FB729A4A}" type="parTrans" cxnId="{7EAEC371-553E-4E9D-A4CC-83A632C1A866}">
      <dgm:prSet/>
      <dgm:spPr/>
      <dgm:t>
        <a:bodyPr/>
        <a:lstStyle/>
        <a:p>
          <a:endParaRPr lang="ru-RU">
            <a:latin typeface="Times New Roman" panose="02020603050405020304" pitchFamily="18" charset="0"/>
            <a:cs typeface="Times New Roman" panose="02020603050405020304" pitchFamily="18" charset="0"/>
          </a:endParaRPr>
        </a:p>
      </dgm:t>
    </dgm:pt>
    <dgm:pt modelId="{41B933A1-9AB0-4413-9012-F89B9C70741E}" type="sibTrans" cxnId="{7EAEC371-553E-4E9D-A4CC-83A632C1A866}">
      <dgm:prSet/>
      <dgm:spPr/>
      <dgm:t>
        <a:bodyPr/>
        <a:lstStyle/>
        <a:p>
          <a:endParaRPr lang="ru-RU">
            <a:latin typeface="Times New Roman" panose="02020603050405020304" pitchFamily="18" charset="0"/>
            <a:cs typeface="Times New Roman" panose="02020603050405020304" pitchFamily="18" charset="0"/>
          </a:endParaRPr>
        </a:p>
      </dgm:t>
    </dgm:pt>
    <dgm:pt modelId="{BDDF592B-1C58-40EE-9108-0DC798BB2F08}">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20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B756F4C0-E80B-4D51-98DD-9ED456BC9850}" type="parTrans" cxnId="{BCC1FE31-0246-43DC-9367-3E68D1580877}">
      <dgm:prSet/>
      <dgm:spPr/>
      <dgm:t>
        <a:bodyPr/>
        <a:lstStyle/>
        <a:p>
          <a:endParaRPr lang="ru-RU">
            <a:latin typeface="Times New Roman" panose="02020603050405020304" pitchFamily="18" charset="0"/>
            <a:cs typeface="Times New Roman" panose="02020603050405020304" pitchFamily="18" charset="0"/>
          </a:endParaRPr>
        </a:p>
      </dgm:t>
    </dgm:pt>
    <dgm:pt modelId="{A8539F8F-5449-4F69-9D5B-CD73E9384FB2}" type="sibTrans" cxnId="{BCC1FE31-0246-43DC-9367-3E68D1580877}">
      <dgm:prSet/>
      <dgm:spPr/>
      <dgm:t>
        <a:bodyPr/>
        <a:lstStyle/>
        <a:p>
          <a:endParaRPr lang="ru-RU">
            <a:latin typeface="Times New Roman" panose="02020603050405020304" pitchFamily="18" charset="0"/>
            <a:cs typeface="Times New Roman" panose="02020603050405020304" pitchFamily="18" charset="0"/>
          </a:endParaRPr>
        </a:p>
      </dgm:t>
    </dgm:pt>
    <dgm:pt modelId="{1B20A584-E8E7-451F-84AF-E95BD5B40EA1}">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64,0</a:t>
          </a:r>
          <a:endParaRPr lang="ru-RU" sz="1100" dirty="0">
            <a:solidFill>
              <a:schemeClr val="tx1"/>
            </a:solidFill>
            <a:latin typeface="Times New Roman" panose="02020603050405020304" pitchFamily="18" charset="0"/>
            <a:cs typeface="Times New Roman" panose="02020603050405020304" pitchFamily="18" charset="0"/>
          </a:endParaRPr>
        </a:p>
      </dgm:t>
    </dgm:pt>
    <dgm:pt modelId="{7E48482B-E88A-45F7-BC59-A70F71B3034D}" type="parTrans" cxnId="{DF667443-0DAC-4B0C-935A-F0465B69CBFB}">
      <dgm:prSet/>
      <dgm:spPr/>
      <dgm:t>
        <a:bodyPr/>
        <a:lstStyle/>
        <a:p>
          <a:endParaRPr lang="ru-RU">
            <a:latin typeface="Times New Roman" panose="02020603050405020304" pitchFamily="18" charset="0"/>
            <a:cs typeface="Times New Roman" panose="02020603050405020304" pitchFamily="18" charset="0"/>
          </a:endParaRPr>
        </a:p>
      </dgm:t>
    </dgm:pt>
    <dgm:pt modelId="{1F3B44A3-41F0-4FE2-8FE9-2EEC4DC3DA9C}" type="sibTrans" cxnId="{DF667443-0DAC-4B0C-935A-F0465B69CBFB}">
      <dgm:prSet/>
      <dgm:spPr/>
      <dgm:t>
        <a:bodyPr/>
        <a:lstStyle/>
        <a:p>
          <a:endParaRPr lang="ru-RU">
            <a:latin typeface="Times New Roman" panose="02020603050405020304" pitchFamily="18" charset="0"/>
            <a:cs typeface="Times New Roman" panose="02020603050405020304" pitchFamily="18" charset="0"/>
          </a:endParaRPr>
        </a:p>
      </dgm:t>
    </dgm:pt>
    <dgm:pt modelId="{DF86BB99-07F8-490F-B6E9-4F22F5A8A955}">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7,5</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C985FE44-C5E5-4D58-805E-13170B646D27}" type="parTrans" cxnId="{E90B9AD5-6B9D-460A-B8D4-0169929EE8C4}">
      <dgm:prSet/>
      <dgm:spPr/>
      <dgm:t>
        <a:bodyPr/>
        <a:lstStyle/>
        <a:p>
          <a:endParaRPr lang="ru-RU">
            <a:latin typeface="Times New Roman" panose="02020603050405020304" pitchFamily="18" charset="0"/>
            <a:cs typeface="Times New Roman" panose="02020603050405020304" pitchFamily="18" charset="0"/>
          </a:endParaRPr>
        </a:p>
      </dgm:t>
    </dgm:pt>
    <dgm:pt modelId="{38C2B751-10AB-424B-8533-370958D28C0F}" type="sibTrans" cxnId="{E90B9AD5-6B9D-460A-B8D4-0169929EE8C4}">
      <dgm:prSet/>
      <dgm:spPr/>
      <dgm:t>
        <a:bodyPr/>
        <a:lstStyle/>
        <a:p>
          <a:endParaRPr lang="ru-RU">
            <a:latin typeface="Times New Roman" panose="02020603050405020304" pitchFamily="18" charset="0"/>
            <a:cs typeface="Times New Roman" panose="02020603050405020304" pitchFamily="18" charset="0"/>
          </a:endParaRPr>
        </a:p>
      </dgm:t>
    </dgm:pt>
    <dgm:pt modelId="{FD657B6D-8ACE-4CCE-A7E1-4A6249E61467}">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61,3</a:t>
          </a:r>
          <a:endParaRPr lang="ru-RU" sz="1100" dirty="0">
            <a:solidFill>
              <a:schemeClr val="tx1"/>
            </a:solidFill>
            <a:latin typeface="Times New Roman" panose="02020603050405020304" pitchFamily="18" charset="0"/>
            <a:cs typeface="Times New Roman" panose="02020603050405020304" pitchFamily="18" charset="0"/>
          </a:endParaRPr>
        </a:p>
      </dgm:t>
    </dgm:pt>
    <dgm:pt modelId="{900F6249-A425-4874-AD40-878D59EB5E1E}" type="parTrans" cxnId="{369C14D0-D141-47E5-B8C5-F9D42F2C1451}">
      <dgm:prSet/>
      <dgm:spPr/>
      <dgm:t>
        <a:bodyPr/>
        <a:lstStyle/>
        <a:p>
          <a:endParaRPr lang="ru-RU">
            <a:latin typeface="Times New Roman" panose="02020603050405020304" pitchFamily="18" charset="0"/>
            <a:cs typeface="Times New Roman" panose="02020603050405020304" pitchFamily="18" charset="0"/>
          </a:endParaRPr>
        </a:p>
      </dgm:t>
    </dgm:pt>
    <dgm:pt modelId="{7EAD3F99-24A3-44B5-8758-2E6EAE874C53}" type="sibTrans" cxnId="{369C14D0-D141-47E5-B8C5-F9D42F2C1451}">
      <dgm:prSet/>
      <dgm:spPr/>
      <dgm:t>
        <a:bodyPr/>
        <a:lstStyle/>
        <a:p>
          <a:endParaRPr lang="ru-RU">
            <a:latin typeface="Times New Roman" panose="02020603050405020304" pitchFamily="18" charset="0"/>
            <a:cs typeface="Times New Roman" panose="02020603050405020304" pitchFamily="18" charset="0"/>
          </a:endParaRPr>
        </a:p>
      </dgm:t>
    </dgm:pt>
    <dgm:pt modelId="{B0C58C76-3334-44F2-A7BC-AF33D7E57D0C}">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40,1</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7F20FAB3-7B79-44CC-BB9F-6DAD7C9D4F81}" type="parTrans" cxnId="{2266538B-0BAB-4BA2-82C2-D43F5442AAB0}">
      <dgm:prSet/>
      <dgm:spPr/>
      <dgm:t>
        <a:bodyPr/>
        <a:lstStyle/>
        <a:p>
          <a:endParaRPr lang="ru-RU">
            <a:latin typeface="Times New Roman" panose="02020603050405020304" pitchFamily="18" charset="0"/>
            <a:cs typeface="Times New Roman" panose="02020603050405020304" pitchFamily="18" charset="0"/>
          </a:endParaRPr>
        </a:p>
      </dgm:t>
    </dgm:pt>
    <dgm:pt modelId="{B1AEE3B0-E088-431B-890C-1F60D5BF7A2C}" type="sibTrans" cxnId="{2266538B-0BAB-4BA2-82C2-D43F5442AAB0}">
      <dgm:prSet/>
      <dgm:spPr/>
      <dgm:t>
        <a:bodyPr/>
        <a:lstStyle/>
        <a:p>
          <a:endParaRPr lang="ru-RU">
            <a:latin typeface="Times New Roman" panose="02020603050405020304" pitchFamily="18" charset="0"/>
            <a:cs typeface="Times New Roman" panose="02020603050405020304" pitchFamily="18" charset="0"/>
          </a:endParaRPr>
        </a:p>
      </dgm:t>
    </dgm:pt>
    <dgm:pt modelId="{D87D88DC-89E1-4A2E-B73B-2DDCF52A77FF}">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48CDB92F-8654-463F-B933-09E3D3BA2F5B}" type="parTrans" cxnId="{5ED50E4A-09A6-4A15-9676-2DA142804779}">
      <dgm:prSet/>
      <dgm:spPr/>
      <dgm:t>
        <a:bodyPr/>
        <a:lstStyle/>
        <a:p>
          <a:endParaRPr lang="ru-RU">
            <a:latin typeface="Times New Roman" panose="02020603050405020304" pitchFamily="18" charset="0"/>
            <a:cs typeface="Times New Roman" panose="02020603050405020304" pitchFamily="18" charset="0"/>
          </a:endParaRPr>
        </a:p>
      </dgm:t>
    </dgm:pt>
    <dgm:pt modelId="{F7BB7D28-CAD0-424D-9CC0-11EFEA741B96}" type="sibTrans" cxnId="{5ED50E4A-09A6-4A15-9676-2DA142804779}">
      <dgm:prSet/>
      <dgm:spPr/>
      <dgm:t>
        <a:bodyPr/>
        <a:lstStyle/>
        <a:p>
          <a:endParaRPr lang="ru-RU">
            <a:latin typeface="Times New Roman" panose="02020603050405020304" pitchFamily="18" charset="0"/>
            <a:cs typeface="Times New Roman" panose="02020603050405020304" pitchFamily="18" charset="0"/>
          </a:endParaRPr>
        </a:p>
      </dgm:t>
    </dgm:pt>
    <dgm:pt modelId="{3C09CBBB-2BBF-4F09-B3FB-2E08B6349CAD}">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40,5</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09E04083-787E-4895-80F1-96FD266FDA7A}" type="parTrans" cxnId="{73161FAC-109E-4BD7-9D06-8BF731EF21AE}">
      <dgm:prSet/>
      <dgm:spPr/>
      <dgm:t>
        <a:bodyPr/>
        <a:lstStyle/>
        <a:p>
          <a:endParaRPr lang="ru-RU">
            <a:latin typeface="Times New Roman" panose="02020603050405020304" pitchFamily="18" charset="0"/>
            <a:cs typeface="Times New Roman" panose="02020603050405020304" pitchFamily="18" charset="0"/>
          </a:endParaRPr>
        </a:p>
      </dgm:t>
    </dgm:pt>
    <dgm:pt modelId="{E7B51CE9-45E1-47D8-89A0-1C27A57A6517}" type="sibTrans" cxnId="{73161FAC-109E-4BD7-9D06-8BF731EF21AE}">
      <dgm:prSet/>
      <dgm:spPr/>
      <dgm:t>
        <a:bodyPr/>
        <a:lstStyle/>
        <a:p>
          <a:endParaRPr lang="ru-RU">
            <a:latin typeface="Times New Roman" panose="02020603050405020304" pitchFamily="18" charset="0"/>
            <a:cs typeface="Times New Roman" panose="02020603050405020304" pitchFamily="18" charset="0"/>
          </a:endParaRPr>
        </a:p>
      </dgm:t>
    </dgm:pt>
    <dgm:pt modelId="{510FB267-D8DF-41DF-98BC-2B1BA7CB894F}">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40,6</a:t>
          </a:r>
          <a:endParaRPr lang="ru-RU" sz="1100" dirty="0">
            <a:solidFill>
              <a:schemeClr val="tx1"/>
            </a:solidFill>
            <a:latin typeface="Times New Roman" panose="02020603050405020304" pitchFamily="18" charset="0"/>
            <a:cs typeface="Times New Roman" panose="02020603050405020304" pitchFamily="18" charset="0"/>
          </a:endParaRPr>
        </a:p>
      </dgm:t>
    </dgm:pt>
    <dgm:pt modelId="{BF338676-E54D-41B6-9E87-EB99A4B9AB5A}" type="parTrans" cxnId="{A33BF564-C10B-4EA7-B24C-1A1C60BFC174}">
      <dgm:prSet/>
      <dgm:spPr/>
      <dgm:t>
        <a:bodyPr/>
        <a:lstStyle/>
        <a:p>
          <a:endParaRPr lang="ru-RU">
            <a:latin typeface="Times New Roman" panose="02020603050405020304" pitchFamily="18" charset="0"/>
            <a:cs typeface="Times New Roman" panose="02020603050405020304" pitchFamily="18" charset="0"/>
          </a:endParaRPr>
        </a:p>
      </dgm:t>
    </dgm:pt>
    <dgm:pt modelId="{4CBC58AC-E6E0-4170-8D7C-70BCE2EFF8A8}" type="sibTrans" cxnId="{A33BF564-C10B-4EA7-B24C-1A1C60BFC174}">
      <dgm:prSet/>
      <dgm:spPr/>
      <dgm:t>
        <a:bodyPr/>
        <a:lstStyle/>
        <a:p>
          <a:endParaRPr lang="ru-RU">
            <a:latin typeface="Times New Roman" panose="02020603050405020304" pitchFamily="18" charset="0"/>
            <a:cs typeface="Times New Roman" panose="02020603050405020304" pitchFamily="18" charset="0"/>
          </a:endParaRPr>
        </a:p>
      </dgm:t>
    </dgm:pt>
    <dgm:pt modelId="{44D6622D-A959-494D-B326-744663B42E4C}">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64,5</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5550CC4F-875F-44F1-86EE-5493365EA475}" type="parTrans" cxnId="{6941A8D7-8E02-46C5-87E9-5770A870C0CF}">
      <dgm:prSet/>
      <dgm:spPr/>
      <dgm:t>
        <a:bodyPr/>
        <a:lstStyle/>
        <a:p>
          <a:endParaRPr lang="ru-RU">
            <a:latin typeface="Times New Roman" panose="02020603050405020304" pitchFamily="18" charset="0"/>
            <a:cs typeface="Times New Roman" panose="02020603050405020304" pitchFamily="18" charset="0"/>
          </a:endParaRPr>
        </a:p>
      </dgm:t>
    </dgm:pt>
    <dgm:pt modelId="{511F8561-5B97-4940-AD93-ABAFFD81779C}" type="sibTrans" cxnId="{6941A8D7-8E02-46C5-87E9-5770A870C0CF}">
      <dgm:prSet/>
      <dgm:spPr/>
      <dgm:t>
        <a:bodyPr/>
        <a:lstStyle/>
        <a:p>
          <a:endParaRPr lang="ru-RU">
            <a:latin typeface="Times New Roman" panose="02020603050405020304" pitchFamily="18" charset="0"/>
            <a:cs typeface="Times New Roman" panose="02020603050405020304" pitchFamily="18" charset="0"/>
          </a:endParaRPr>
        </a:p>
      </dgm:t>
    </dgm:pt>
    <dgm:pt modelId="{B41BE6EF-37E3-4EDE-9CEC-DDCB7A0F4624}">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40,8</a:t>
          </a:r>
          <a:endParaRPr lang="ru-RU" sz="1100" dirty="0">
            <a:solidFill>
              <a:schemeClr val="tx1"/>
            </a:solidFill>
            <a:latin typeface="Times New Roman" panose="02020603050405020304" pitchFamily="18" charset="0"/>
            <a:cs typeface="Times New Roman" panose="02020603050405020304" pitchFamily="18" charset="0"/>
          </a:endParaRPr>
        </a:p>
      </dgm:t>
    </dgm:pt>
    <dgm:pt modelId="{E2127B85-50B6-4B9D-B950-263D9E672907}" type="parTrans" cxnId="{E1026D39-4F2B-4943-9D50-558C6D3080A0}">
      <dgm:prSet/>
      <dgm:spPr/>
      <dgm:t>
        <a:bodyPr/>
        <a:lstStyle/>
        <a:p>
          <a:endParaRPr lang="ru-RU">
            <a:latin typeface="Times New Roman" panose="02020603050405020304" pitchFamily="18" charset="0"/>
            <a:cs typeface="Times New Roman" panose="02020603050405020304" pitchFamily="18" charset="0"/>
          </a:endParaRPr>
        </a:p>
      </dgm:t>
    </dgm:pt>
    <dgm:pt modelId="{69745AD0-21C1-4DEE-9A24-A835CDB7021B}" type="sibTrans" cxnId="{E1026D39-4F2B-4943-9D50-558C6D3080A0}">
      <dgm:prSet/>
      <dgm:spPr/>
      <dgm:t>
        <a:bodyPr/>
        <a:lstStyle/>
        <a:p>
          <a:endParaRPr lang="ru-RU">
            <a:latin typeface="Times New Roman" panose="02020603050405020304" pitchFamily="18" charset="0"/>
            <a:cs typeface="Times New Roman" panose="02020603050405020304" pitchFamily="18" charset="0"/>
          </a:endParaRPr>
        </a:p>
      </dgm:t>
    </dgm:pt>
    <dgm:pt modelId="{A95EF8BE-757C-4312-AD66-D7C4A2248A5B}">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64,8</a:t>
          </a:r>
          <a:endParaRPr lang="ru-RU" sz="1100" dirty="0">
            <a:solidFill>
              <a:schemeClr val="tx1"/>
            </a:solidFill>
            <a:latin typeface="Times New Roman" panose="02020603050405020304" pitchFamily="18" charset="0"/>
            <a:cs typeface="Times New Roman" panose="02020603050405020304" pitchFamily="18" charset="0"/>
          </a:endParaRPr>
        </a:p>
      </dgm:t>
    </dgm:pt>
    <dgm:pt modelId="{681F4083-01F5-493E-9C5F-58733AFB74A8}" type="parTrans" cxnId="{E856A9DC-DC68-4EB1-AB4C-6EBA4F03B835}">
      <dgm:prSet/>
      <dgm:spPr/>
      <dgm:t>
        <a:bodyPr/>
        <a:lstStyle/>
        <a:p>
          <a:endParaRPr lang="ru-RU">
            <a:latin typeface="Times New Roman" panose="02020603050405020304" pitchFamily="18" charset="0"/>
            <a:cs typeface="Times New Roman" panose="02020603050405020304" pitchFamily="18" charset="0"/>
          </a:endParaRPr>
        </a:p>
      </dgm:t>
    </dgm:pt>
    <dgm:pt modelId="{8EBD4553-4865-4328-B882-F45C1570B9B0}" type="sibTrans" cxnId="{E856A9DC-DC68-4EB1-AB4C-6EBA4F03B835}">
      <dgm:prSet/>
      <dgm:spPr/>
      <dgm:t>
        <a:bodyPr/>
        <a:lstStyle/>
        <a:p>
          <a:endParaRPr lang="ru-RU">
            <a:latin typeface="Times New Roman" panose="02020603050405020304" pitchFamily="18" charset="0"/>
            <a:cs typeface="Times New Roman" panose="02020603050405020304" pitchFamily="18" charset="0"/>
          </a:endParaRPr>
        </a:p>
      </dgm:t>
    </dgm:pt>
    <dgm:pt modelId="{01B83A56-3908-455C-B2D9-2D462A50F6C8}">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64,2</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E137FDFE-E4E6-48D7-A39D-1376DF8226B9}" type="parTrans" cxnId="{43253D37-BF48-471E-851C-231573E1E15B}">
      <dgm:prSet/>
      <dgm:spPr/>
      <dgm:t>
        <a:bodyPr/>
        <a:lstStyle/>
        <a:p>
          <a:endParaRPr lang="ru-RU">
            <a:latin typeface="Times New Roman" panose="02020603050405020304" pitchFamily="18" charset="0"/>
            <a:cs typeface="Times New Roman" panose="02020603050405020304" pitchFamily="18" charset="0"/>
          </a:endParaRPr>
        </a:p>
      </dgm:t>
    </dgm:pt>
    <dgm:pt modelId="{2BEB2F58-8FC1-4804-B66F-C0C908EDE0CB}" type="sibTrans" cxnId="{43253D37-BF48-471E-851C-231573E1E15B}">
      <dgm:prSet/>
      <dgm:spPr/>
      <dgm:t>
        <a:bodyPr/>
        <a:lstStyle/>
        <a:p>
          <a:endParaRPr lang="ru-RU">
            <a:latin typeface="Times New Roman" panose="02020603050405020304" pitchFamily="18" charset="0"/>
            <a:cs typeface="Times New Roman" panose="02020603050405020304" pitchFamily="18" charset="0"/>
          </a:endParaRPr>
        </a:p>
      </dgm:t>
    </dgm:pt>
    <dgm:pt modelId="{956789E8-D62D-44A2-8F84-54F32C614147}">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F1E57473-ED4F-44BC-817F-231EEE4287CC}" type="parTrans" cxnId="{83538480-E4B8-42D6-9B41-AD5D64489DFF}">
      <dgm:prSet/>
      <dgm:spPr/>
      <dgm:t>
        <a:bodyPr/>
        <a:lstStyle/>
        <a:p>
          <a:endParaRPr lang="ru-RU">
            <a:latin typeface="Times New Roman" panose="02020603050405020304" pitchFamily="18" charset="0"/>
            <a:cs typeface="Times New Roman" panose="02020603050405020304" pitchFamily="18" charset="0"/>
          </a:endParaRPr>
        </a:p>
      </dgm:t>
    </dgm:pt>
    <dgm:pt modelId="{C92D73F3-A3E0-4A64-BEE5-C0A8A231438A}" type="sibTrans" cxnId="{83538480-E4B8-42D6-9B41-AD5D64489DFF}">
      <dgm:prSet/>
      <dgm:spPr/>
      <dgm:t>
        <a:bodyPr/>
        <a:lstStyle/>
        <a:p>
          <a:endParaRPr lang="ru-RU">
            <a:latin typeface="Times New Roman" panose="02020603050405020304" pitchFamily="18" charset="0"/>
            <a:cs typeface="Times New Roman" panose="02020603050405020304" pitchFamily="18" charset="0"/>
          </a:endParaRPr>
        </a:p>
      </dgm:t>
    </dgm:pt>
    <dgm:pt modelId="{380B7261-7F88-4089-9088-812F44056341}">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63,9</a:t>
          </a:r>
          <a:endParaRPr lang="ru-RU" sz="1100" dirty="0">
            <a:solidFill>
              <a:schemeClr val="tx1"/>
            </a:solidFill>
            <a:latin typeface="Times New Roman" panose="02020603050405020304" pitchFamily="18" charset="0"/>
            <a:cs typeface="Times New Roman" panose="02020603050405020304" pitchFamily="18" charset="0"/>
          </a:endParaRPr>
        </a:p>
      </dgm:t>
    </dgm:pt>
    <dgm:pt modelId="{61A9880D-24B9-41E8-9BA7-0148C0FA21F1}" type="parTrans" cxnId="{A632AF7A-60A4-40D6-BF02-B2E307929DB6}">
      <dgm:prSet/>
      <dgm:spPr/>
      <dgm:t>
        <a:bodyPr/>
        <a:lstStyle/>
        <a:p>
          <a:endParaRPr lang="ru-RU">
            <a:latin typeface="Times New Roman" panose="02020603050405020304" pitchFamily="18" charset="0"/>
            <a:cs typeface="Times New Roman" panose="02020603050405020304" pitchFamily="18" charset="0"/>
          </a:endParaRPr>
        </a:p>
      </dgm:t>
    </dgm:pt>
    <dgm:pt modelId="{12880620-8BB3-427D-AE89-8139871C21F5}" type="sibTrans" cxnId="{A632AF7A-60A4-40D6-BF02-B2E307929DB6}">
      <dgm:prSet/>
      <dgm:spPr/>
      <dgm:t>
        <a:bodyPr/>
        <a:lstStyle/>
        <a:p>
          <a:endParaRPr lang="ru-RU">
            <a:latin typeface="Times New Roman" panose="02020603050405020304" pitchFamily="18" charset="0"/>
            <a:cs typeface="Times New Roman" panose="02020603050405020304" pitchFamily="18" charset="0"/>
          </a:endParaRPr>
        </a:p>
      </dgm:t>
    </dgm:pt>
    <dgm:pt modelId="{03138010-0FD8-469A-B6F6-F606CEC1E03C}">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101,6</a:t>
          </a:r>
          <a:endParaRPr lang="ru-RU" sz="1100" dirty="0">
            <a:solidFill>
              <a:schemeClr val="tx1"/>
            </a:solidFill>
            <a:latin typeface="Times New Roman" panose="02020603050405020304" pitchFamily="18" charset="0"/>
            <a:cs typeface="Times New Roman" panose="02020603050405020304" pitchFamily="18" charset="0"/>
          </a:endParaRPr>
        </a:p>
      </dgm:t>
    </dgm:pt>
    <dgm:pt modelId="{339A1818-A25F-49F1-8901-8941324E9286}" type="parTrans" cxnId="{4A765A20-231C-43CB-B0E4-4EC8CABF343A}">
      <dgm:prSet/>
      <dgm:spPr/>
      <dgm:t>
        <a:bodyPr/>
        <a:lstStyle/>
        <a:p>
          <a:endParaRPr lang="ru-RU">
            <a:latin typeface="Times New Roman" panose="02020603050405020304" pitchFamily="18" charset="0"/>
            <a:cs typeface="Times New Roman" panose="02020603050405020304" pitchFamily="18" charset="0"/>
          </a:endParaRPr>
        </a:p>
      </dgm:t>
    </dgm:pt>
    <dgm:pt modelId="{37E2B562-471B-4991-AB18-88FAEB63BD20}" type="sibTrans" cxnId="{4A765A20-231C-43CB-B0E4-4EC8CABF343A}">
      <dgm:prSet/>
      <dgm:spPr/>
      <dgm:t>
        <a:bodyPr/>
        <a:lstStyle/>
        <a:p>
          <a:endParaRPr lang="ru-RU">
            <a:latin typeface="Times New Roman" panose="02020603050405020304" pitchFamily="18" charset="0"/>
            <a:cs typeface="Times New Roman" panose="02020603050405020304" pitchFamily="18" charset="0"/>
          </a:endParaRPr>
        </a:p>
      </dgm:t>
    </dgm:pt>
    <dgm:pt modelId="{EB5B86C7-48A3-40BE-9310-17CE39A41F7C}">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3F0D8EB5-9446-4910-99C3-EDEAE0CF9BAF}" type="parTrans" cxnId="{AB577EA9-E0C0-46B5-A8FD-79C5D7D6501E}">
      <dgm:prSet/>
      <dgm:spPr/>
      <dgm:t>
        <a:bodyPr/>
        <a:lstStyle/>
        <a:p>
          <a:endParaRPr lang="ru-RU">
            <a:latin typeface="Times New Roman" panose="02020603050405020304" pitchFamily="18" charset="0"/>
            <a:cs typeface="Times New Roman" panose="02020603050405020304" pitchFamily="18" charset="0"/>
          </a:endParaRPr>
        </a:p>
      </dgm:t>
    </dgm:pt>
    <dgm:pt modelId="{CFBC2C59-C636-421C-847C-92C8A36EA5DD}" type="sibTrans" cxnId="{AB577EA9-E0C0-46B5-A8FD-79C5D7D6501E}">
      <dgm:prSet/>
      <dgm:spPr/>
      <dgm:t>
        <a:bodyPr/>
        <a:lstStyle/>
        <a:p>
          <a:endParaRPr lang="ru-RU">
            <a:latin typeface="Times New Roman" panose="02020603050405020304" pitchFamily="18" charset="0"/>
            <a:cs typeface="Times New Roman" panose="02020603050405020304" pitchFamily="18" charset="0"/>
          </a:endParaRPr>
        </a:p>
      </dgm:t>
    </dgm:pt>
    <dgm:pt modelId="{FFD5EE1E-6674-4433-8B8D-F2407E8162C6}">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101,5</a:t>
          </a:r>
          <a:endParaRPr lang="ru-RU" sz="1100" dirty="0">
            <a:solidFill>
              <a:schemeClr val="tx1"/>
            </a:solidFill>
            <a:latin typeface="Times New Roman" panose="02020603050405020304" pitchFamily="18" charset="0"/>
            <a:cs typeface="Times New Roman" panose="02020603050405020304" pitchFamily="18" charset="0"/>
          </a:endParaRPr>
        </a:p>
      </dgm:t>
    </dgm:pt>
    <dgm:pt modelId="{923CD593-8582-449C-8B18-75B56880717F}" type="parTrans" cxnId="{630D4044-E921-42F6-969B-D22F536111EB}">
      <dgm:prSet/>
      <dgm:spPr/>
      <dgm:t>
        <a:bodyPr/>
        <a:lstStyle/>
        <a:p>
          <a:endParaRPr lang="ru-RU">
            <a:latin typeface="Times New Roman" panose="02020603050405020304" pitchFamily="18" charset="0"/>
            <a:cs typeface="Times New Roman" panose="02020603050405020304" pitchFamily="18" charset="0"/>
          </a:endParaRPr>
        </a:p>
      </dgm:t>
    </dgm:pt>
    <dgm:pt modelId="{3E878A50-31E0-42EF-87E4-F47674394431}" type="sibTrans" cxnId="{630D4044-E921-42F6-969B-D22F536111EB}">
      <dgm:prSet/>
      <dgm:spPr/>
      <dgm:t>
        <a:bodyPr/>
        <a:lstStyle/>
        <a:p>
          <a:endParaRPr lang="ru-RU">
            <a:latin typeface="Times New Roman" panose="02020603050405020304" pitchFamily="18" charset="0"/>
            <a:cs typeface="Times New Roman" panose="02020603050405020304" pitchFamily="18" charset="0"/>
          </a:endParaRPr>
        </a:p>
      </dgm:t>
    </dgm:pt>
    <dgm:pt modelId="{57005CAC-F81F-4775-B3D4-6F4D1CFD4A97}">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101,4</a:t>
          </a:r>
          <a:endParaRPr lang="ru-RU" sz="1100" dirty="0">
            <a:solidFill>
              <a:schemeClr val="tx1"/>
            </a:solidFill>
            <a:latin typeface="Times New Roman" panose="02020603050405020304" pitchFamily="18" charset="0"/>
            <a:cs typeface="Times New Roman" panose="02020603050405020304" pitchFamily="18" charset="0"/>
          </a:endParaRPr>
        </a:p>
      </dgm:t>
    </dgm:pt>
    <dgm:pt modelId="{09544266-2A5A-4E7F-8D05-AE0463DB785F}" type="parTrans" cxnId="{D15D42A7-9644-4F11-AA57-BCE04152782B}">
      <dgm:prSet/>
      <dgm:spPr/>
      <dgm:t>
        <a:bodyPr/>
        <a:lstStyle/>
        <a:p>
          <a:endParaRPr lang="ru-RU">
            <a:latin typeface="Times New Roman" panose="02020603050405020304" pitchFamily="18" charset="0"/>
            <a:cs typeface="Times New Roman" panose="02020603050405020304" pitchFamily="18" charset="0"/>
          </a:endParaRPr>
        </a:p>
      </dgm:t>
    </dgm:pt>
    <dgm:pt modelId="{5A99692C-74AE-4523-A709-6F111107C91D}" type="sibTrans" cxnId="{D15D42A7-9644-4F11-AA57-BCE04152782B}">
      <dgm:prSet/>
      <dgm:spPr/>
      <dgm:t>
        <a:bodyPr/>
        <a:lstStyle/>
        <a:p>
          <a:endParaRPr lang="ru-RU">
            <a:latin typeface="Times New Roman" panose="02020603050405020304" pitchFamily="18" charset="0"/>
            <a:cs typeface="Times New Roman" panose="02020603050405020304" pitchFamily="18" charset="0"/>
          </a:endParaRPr>
        </a:p>
      </dgm:t>
    </dgm:pt>
    <dgm:pt modelId="{46915E2D-1290-4FB9-9B01-1EDF696A46B9}">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101,3</a:t>
          </a:r>
          <a:endParaRPr lang="ru-RU" sz="1100" dirty="0">
            <a:solidFill>
              <a:schemeClr val="tx1"/>
            </a:solidFill>
            <a:latin typeface="Times New Roman" panose="02020603050405020304" pitchFamily="18" charset="0"/>
            <a:cs typeface="Times New Roman" panose="02020603050405020304" pitchFamily="18" charset="0"/>
          </a:endParaRPr>
        </a:p>
      </dgm:t>
    </dgm:pt>
    <dgm:pt modelId="{298F200A-5119-4D19-ADCC-411B3762AC16}" type="parTrans" cxnId="{F4ED1A8B-476C-4971-9D06-B0265A391615}">
      <dgm:prSet/>
      <dgm:spPr/>
      <dgm:t>
        <a:bodyPr/>
        <a:lstStyle/>
        <a:p>
          <a:endParaRPr lang="ru-RU">
            <a:latin typeface="Times New Roman" panose="02020603050405020304" pitchFamily="18" charset="0"/>
            <a:cs typeface="Times New Roman" panose="02020603050405020304" pitchFamily="18" charset="0"/>
          </a:endParaRPr>
        </a:p>
      </dgm:t>
    </dgm:pt>
    <dgm:pt modelId="{25BE1EB3-E995-4ED7-B34B-F05604EEA01F}" type="sibTrans" cxnId="{F4ED1A8B-476C-4971-9D06-B0265A391615}">
      <dgm:prSet/>
      <dgm:spPr/>
      <dgm:t>
        <a:bodyPr/>
        <a:lstStyle/>
        <a:p>
          <a:endParaRPr lang="ru-RU">
            <a:latin typeface="Times New Roman" panose="02020603050405020304" pitchFamily="18" charset="0"/>
            <a:cs typeface="Times New Roman" panose="02020603050405020304" pitchFamily="18" charset="0"/>
          </a:endParaRPr>
        </a:p>
      </dgm:t>
    </dgm:pt>
    <dgm:pt modelId="{091B3B0C-AE63-4556-B283-DDE13B0BD28A}">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smtClean="0">
              <a:solidFill>
                <a:schemeClr val="tx1"/>
              </a:solidFill>
              <a:latin typeface="Times New Roman" panose="02020603050405020304" pitchFamily="18" charset="0"/>
              <a:cs typeface="Times New Roman" panose="02020603050405020304" pitchFamily="18" charset="0"/>
            </a:rPr>
            <a:t>53,2</a:t>
          </a:r>
          <a:endParaRPr lang="ru-RU" sz="1100" dirty="0">
            <a:solidFill>
              <a:schemeClr val="tx1"/>
            </a:solidFill>
            <a:latin typeface="Times New Roman" panose="02020603050405020304" pitchFamily="18" charset="0"/>
            <a:cs typeface="Times New Roman" panose="02020603050405020304" pitchFamily="18" charset="0"/>
          </a:endParaRPr>
        </a:p>
      </dgm:t>
    </dgm:pt>
    <dgm:pt modelId="{7D46B732-CE58-49E5-93BC-64D6F710B241}" type="parTrans" cxnId="{55B6B471-6D40-45BA-8235-E9054D108E50}">
      <dgm:prSet/>
      <dgm:spPr/>
      <dgm:t>
        <a:bodyPr/>
        <a:lstStyle/>
        <a:p>
          <a:endParaRPr lang="ru-RU">
            <a:latin typeface="Times New Roman" panose="02020603050405020304" pitchFamily="18" charset="0"/>
            <a:cs typeface="Times New Roman" panose="02020603050405020304" pitchFamily="18" charset="0"/>
          </a:endParaRPr>
        </a:p>
      </dgm:t>
    </dgm:pt>
    <dgm:pt modelId="{3D47E3A7-9645-470D-92F4-898AE90831C8}" type="sibTrans" cxnId="{55B6B471-6D40-45BA-8235-E9054D108E50}">
      <dgm:prSet/>
      <dgm:spPr/>
      <dgm:t>
        <a:bodyPr/>
        <a:lstStyle/>
        <a:p>
          <a:endParaRPr lang="ru-RU">
            <a:latin typeface="Times New Roman" panose="02020603050405020304" pitchFamily="18" charset="0"/>
            <a:cs typeface="Times New Roman" panose="02020603050405020304" pitchFamily="18" charset="0"/>
          </a:endParaRPr>
        </a:p>
      </dgm:t>
    </dgm:pt>
    <dgm:pt modelId="{04C1D32B-60AB-477E-943F-FA7F35C8F82E}">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90</a:t>
          </a:r>
          <a:endParaRPr lang="ru-RU" sz="1100" dirty="0">
            <a:solidFill>
              <a:schemeClr val="tx1"/>
            </a:solidFill>
            <a:latin typeface="Times New Roman" panose="02020603050405020304" pitchFamily="18" charset="0"/>
            <a:cs typeface="Times New Roman" panose="02020603050405020304" pitchFamily="18" charset="0"/>
          </a:endParaRPr>
        </a:p>
      </dgm:t>
    </dgm:pt>
    <dgm:pt modelId="{F9D6ED2A-BA78-472B-AECC-F78FCB0FEDBA}" type="parTrans" cxnId="{35D2A9FD-3A0C-4FBA-B184-7F214BDCD9B8}">
      <dgm:prSet/>
      <dgm:spPr/>
      <dgm:t>
        <a:bodyPr/>
        <a:lstStyle/>
        <a:p>
          <a:endParaRPr lang="ru-RU">
            <a:latin typeface="Times New Roman" panose="02020603050405020304" pitchFamily="18" charset="0"/>
            <a:cs typeface="Times New Roman" panose="02020603050405020304" pitchFamily="18" charset="0"/>
          </a:endParaRPr>
        </a:p>
      </dgm:t>
    </dgm:pt>
    <dgm:pt modelId="{08CC84F4-951D-47DF-BB6F-56A1E104BD70}" type="sibTrans" cxnId="{35D2A9FD-3A0C-4FBA-B184-7F214BDCD9B8}">
      <dgm:prSet/>
      <dgm:spPr/>
      <dgm:t>
        <a:bodyPr/>
        <a:lstStyle/>
        <a:p>
          <a:endParaRPr lang="ru-RU">
            <a:latin typeface="Times New Roman" panose="02020603050405020304" pitchFamily="18" charset="0"/>
            <a:cs typeface="Times New Roman" panose="02020603050405020304" pitchFamily="18" charset="0"/>
          </a:endParaRPr>
        </a:p>
      </dgm:t>
    </dgm:pt>
    <dgm:pt modelId="{95F1E737-152E-420A-8FB8-0932263CBF5F}">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53,5</a:t>
          </a:r>
          <a:endParaRPr lang="ru-RU" sz="1100" dirty="0">
            <a:solidFill>
              <a:schemeClr val="tx1"/>
            </a:solidFill>
            <a:latin typeface="Times New Roman" panose="02020603050405020304" pitchFamily="18" charset="0"/>
            <a:cs typeface="Times New Roman" panose="02020603050405020304" pitchFamily="18" charset="0"/>
          </a:endParaRPr>
        </a:p>
      </dgm:t>
    </dgm:pt>
    <dgm:pt modelId="{5CE3CB53-FCF3-4F8A-BE45-C6C4FA9C940B}" type="parTrans" cxnId="{D8790537-8C4F-4221-BE80-E391A3365D48}">
      <dgm:prSet/>
      <dgm:spPr/>
      <dgm:t>
        <a:bodyPr/>
        <a:lstStyle/>
        <a:p>
          <a:endParaRPr lang="ru-RU">
            <a:latin typeface="Times New Roman" panose="02020603050405020304" pitchFamily="18" charset="0"/>
            <a:cs typeface="Times New Roman" panose="02020603050405020304" pitchFamily="18" charset="0"/>
          </a:endParaRPr>
        </a:p>
      </dgm:t>
    </dgm:pt>
    <dgm:pt modelId="{876302DA-76D5-4F68-AD50-03D3FDEE5751}" type="sibTrans" cxnId="{D8790537-8C4F-4221-BE80-E391A3365D48}">
      <dgm:prSet/>
      <dgm:spPr/>
      <dgm:t>
        <a:bodyPr/>
        <a:lstStyle/>
        <a:p>
          <a:endParaRPr lang="ru-RU">
            <a:latin typeface="Times New Roman" panose="02020603050405020304" pitchFamily="18" charset="0"/>
            <a:cs typeface="Times New Roman" panose="02020603050405020304" pitchFamily="18" charset="0"/>
          </a:endParaRPr>
        </a:p>
      </dgm:t>
    </dgm:pt>
    <dgm:pt modelId="{53135FD7-1627-42BA-8CC4-AD6741493D4A}">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smtClean="0">
              <a:solidFill>
                <a:schemeClr val="tx1"/>
              </a:solidFill>
              <a:latin typeface="Times New Roman" panose="02020603050405020304" pitchFamily="18" charset="0"/>
              <a:cs typeface="Times New Roman" panose="02020603050405020304" pitchFamily="18" charset="0"/>
            </a:rPr>
            <a:t>70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F676DA2C-A788-4D11-84E0-997C2F78EE10}" type="parTrans" cxnId="{592CCC5F-295B-4BF4-B0DD-4016E6CE1445}">
      <dgm:prSet/>
      <dgm:spPr/>
      <dgm:t>
        <a:bodyPr/>
        <a:lstStyle/>
        <a:p>
          <a:endParaRPr lang="ru-RU">
            <a:latin typeface="Times New Roman" panose="02020603050405020304" pitchFamily="18" charset="0"/>
            <a:cs typeface="Times New Roman" panose="02020603050405020304" pitchFamily="18" charset="0"/>
          </a:endParaRPr>
        </a:p>
      </dgm:t>
    </dgm:pt>
    <dgm:pt modelId="{95DF61E5-014F-4A72-825A-284788F063D9}" type="sibTrans" cxnId="{592CCC5F-295B-4BF4-B0DD-4016E6CE1445}">
      <dgm:prSet/>
      <dgm:spPr/>
      <dgm:t>
        <a:bodyPr/>
        <a:lstStyle/>
        <a:p>
          <a:endParaRPr lang="ru-RU">
            <a:latin typeface="Times New Roman" panose="02020603050405020304" pitchFamily="18" charset="0"/>
            <a:cs typeface="Times New Roman" panose="02020603050405020304" pitchFamily="18" charset="0"/>
          </a:endParaRPr>
        </a:p>
      </dgm:t>
    </dgm:pt>
    <dgm:pt modelId="{35296387-E039-44BC-8EB2-DC6BC7E85232}">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6DAFFC9B-9EA8-4F45-B8EC-86399E32114C}" type="parTrans" cxnId="{48D07158-D0B3-4407-8193-721CEF1C8744}">
      <dgm:prSet/>
      <dgm:spPr/>
      <dgm:t>
        <a:bodyPr/>
        <a:lstStyle/>
        <a:p>
          <a:endParaRPr lang="ru-RU">
            <a:latin typeface="Times New Roman" panose="02020603050405020304" pitchFamily="18" charset="0"/>
            <a:cs typeface="Times New Roman" panose="02020603050405020304" pitchFamily="18" charset="0"/>
          </a:endParaRPr>
        </a:p>
      </dgm:t>
    </dgm:pt>
    <dgm:pt modelId="{087C7DB6-E5AD-463D-880E-037D8B9B1BF9}" type="sibTrans" cxnId="{48D07158-D0B3-4407-8193-721CEF1C8744}">
      <dgm:prSet/>
      <dgm:spPr/>
      <dgm:t>
        <a:bodyPr/>
        <a:lstStyle/>
        <a:p>
          <a:endParaRPr lang="ru-RU">
            <a:latin typeface="Times New Roman" panose="02020603050405020304" pitchFamily="18" charset="0"/>
            <a:cs typeface="Times New Roman" panose="02020603050405020304" pitchFamily="18" charset="0"/>
          </a:endParaRPr>
        </a:p>
      </dgm:t>
    </dgm:pt>
    <dgm:pt modelId="{4BA8B0D5-CD8C-4DC1-AD8E-53808DD972EB}">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87,9</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0FBF4CA7-56C2-4A00-A229-B0E0A2EEE3DB}" type="parTrans" cxnId="{4080E88B-30DE-4D81-AD9E-320BAA87967C}">
      <dgm:prSet/>
      <dgm:spPr/>
      <dgm:t>
        <a:bodyPr/>
        <a:lstStyle/>
        <a:p>
          <a:endParaRPr lang="ru-RU">
            <a:latin typeface="Times New Roman" panose="02020603050405020304" pitchFamily="18" charset="0"/>
            <a:cs typeface="Times New Roman" panose="02020603050405020304" pitchFamily="18" charset="0"/>
          </a:endParaRPr>
        </a:p>
      </dgm:t>
    </dgm:pt>
    <dgm:pt modelId="{347A7B1A-C115-4EA9-ABE5-3C980ED0C462}" type="sibTrans" cxnId="{4080E88B-30DE-4D81-AD9E-320BAA87967C}">
      <dgm:prSet/>
      <dgm:spPr/>
      <dgm:t>
        <a:bodyPr/>
        <a:lstStyle/>
        <a:p>
          <a:endParaRPr lang="ru-RU">
            <a:latin typeface="Times New Roman" panose="02020603050405020304" pitchFamily="18" charset="0"/>
            <a:cs typeface="Times New Roman" panose="02020603050405020304" pitchFamily="18" charset="0"/>
          </a:endParaRPr>
        </a:p>
      </dgm:t>
    </dgm:pt>
    <dgm:pt modelId="{A93579BC-17F3-49AE-9E25-7EC9E33C7168}">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53,4</a:t>
          </a:r>
          <a:endParaRPr lang="ru-RU" sz="1100" dirty="0">
            <a:solidFill>
              <a:schemeClr val="tx1"/>
            </a:solidFill>
            <a:latin typeface="Times New Roman" panose="02020603050405020304" pitchFamily="18" charset="0"/>
            <a:cs typeface="Times New Roman" panose="02020603050405020304" pitchFamily="18" charset="0"/>
          </a:endParaRPr>
        </a:p>
      </dgm:t>
    </dgm:pt>
    <dgm:pt modelId="{BB39C9C7-CBE4-416B-8446-C08D96F30BC5}" type="parTrans" cxnId="{A915B0D4-B952-4C82-8770-E122723A4241}">
      <dgm:prSet/>
      <dgm:spPr/>
      <dgm:t>
        <a:bodyPr/>
        <a:lstStyle/>
        <a:p>
          <a:endParaRPr lang="ru-RU">
            <a:latin typeface="Times New Roman" panose="02020603050405020304" pitchFamily="18" charset="0"/>
            <a:cs typeface="Times New Roman" panose="02020603050405020304" pitchFamily="18" charset="0"/>
          </a:endParaRPr>
        </a:p>
      </dgm:t>
    </dgm:pt>
    <dgm:pt modelId="{9E0E1454-7081-4E37-B41B-CB49D8A67305}" type="sibTrans" cxnId="{A915B0D4-B952-4C82-8770-E122723A4241}">
      <dgm:prSet/>
      <dgm:spPr/>
      <dgm:t>
        <a:bodyPr/>
        <a:lstStyle/>
        <a:p>
          <a:endParaRPr lang="ru-RU">
            <a:latin typeface="Times New Roman" panose="02020603050405020304" pitchFamily="18" charset="0"/>
            <a:cs typeface="Times New Roman" panose="02020603050405020304" pitchFamily="18" charset="0"/>
          </a:endParaRPr>
        </a:p>
      </dgm:t>
    </dgm:pt>
    <dgm:pt modelId="{CC0D81AC-A600-4C73-BB9F-65D0E2038743}">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70</a:t>
          </a:r>
          <a:endParaRPr lang="ru-RU" sz="1100" dirty="0">
            <a:solidFill>
              <a:schemeClr val="tx1"/>
            </a:solidFill>
            <a:latin typeface="Times New Roman" panose="02020603050405020304" pitchFamily="18" charset="0"/>
            <a:cs typeface="Times New Roman" panose="02020603050405020304" pitchFamily="18" charset="0"/>
          </a:endParaRPr>
        </a:p>
      </dgm:t>
    </dgm:pt>
    <dgm:pt modelId="{AE7CE6A1-A446-4EDF-AF04-77988B2CCF63}" type="parTrans" cxnId="{59772841-05A3-4061-AD9F-00E2AD277EAD}">
      <dgm:prSet/>
      <dgm:spPr/>
      <dgm:t>
        <a:bodyPr/>
        <a:lstStyle/>
        <a:p>
          <a:endParaRPr lang="ru-RU">
            <a:latin typeface="Times New Roman" panose="02020603050405020304" pitchFamily="18" charset="0"/>
            <a:cs typeface="Times New Roman" panose="02020603050405020304" pitchFamily="18" charset="0"/>
          </a:endParaRPr>
        </a:p>
      </dgm:t>
    </dgm:pt>
    <dgm:pt modelId="{471460F4-C788-4E3B-860A-503C5CDBF9AE}" type="sibTrans" cxnId="{59772841-05A3-4061-AD9F-00E2AD277EAD}">
      <dgm:prSet/>
      <dgm:spPr/>
      <dgm:t>
        <a:bodyPr/>
        <a:lstStyle/>
        <a:p>
          <a:endParaRPr lang="ru-RU">
            <a:latin typeface="Times New Roman" panose="02020603050405020304" pitchFamily="18" charset="0"/>
            <a:cs typeface="Times New Roman" panose="02020603050405020304" pitchFamily="18" charset="0"/>
          </a:endParaRPr>
        </a:p>
      </dgm:t>
    </dgm:pt>
    <dgm:pt modelId="{7C16FA55-4076-4505-8878-AB46FB185D1D}">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53,3</a:t>
          </a:r>
          <a:endParaRPr lang="ru-RU" sz="1100" dirty="0">
            <a:solidFill>
              <a:schemeClr val="tx1"/>
            </a:solidFill>
            <a:latin typeface="Times New Roman" panose="02020603050405020304" pitchFamily="18" charset="0"/>
            <a:cs typeface="Times New Roman" panose="02020603050405020304" pitchFamily="18" charset="0"/>
          </a:endParaRPr>
        </a:p>
      </dgm:t>
    </dgm:pt>
    <dgm:pt modelId="{8CA23D45-E54D-40D8-A123-6B72CBB524B5}" type="parTrans" cxnId="{B4E884A3-4997-4058-A267-B84A13B0A112}">
      <dgm:prSet/>
      <dgm:spPr/>
      <dgm:t>
        <a:bodyPr/>
        <a:lstStyle/>
        <a:p>
          <a:endParaRPr lang="ru-RU">
            <a:latin typeface="Times New Roman" panose="02020603050405020304" pitchFamily="18" charset="0"/>
            <a:cs typeface="Times New Roman" panose="02020603050405020304" pitchFamily="18" charset="0"/>
          </a:endParaRPr>
        </a:p>
      </dgm:t>
    </dgm:pt>
    <dgm:pt modelId="{99357CF2-C77A-4A97-8406-928D647C0433}" type="sibTrans" cxnId="{B4E884A3-4997-4058-A267-B84A13B0A112}">
      <dgm:prSet/>
      <dgm:spPr/>
      <dgm:t>
        <a:bodyPr/>
        <a:lstStyle/>
        <a:p>
          <a:endParaRPr lang="ru-RU">
            <a:latin typeface="Times New Roman" panose="02020603050405020304" pitchFamily="18" charset="0"/>
            <a:cs typeface="Times New Roman" panose="02020603050405020304" pitchFamily="18" charset="0"/>
          </a:endParaRPr>
        </a:p>
      </dgm:t>
    </dgm:pt>
    <dgm:pt modelId="{DF788440-6CFB-46F2-AF83-CCACBC63DFDF}">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80</a:t>
          </a:r>
          <a:endParaRPr lang="ru-RU" sz="1100" dirty="0">
            <a:solidFill>
              <a:schemeClr val="tx1"/>
            </a:solidFill>
            <a:latin typeface="Times New Roman" panose="02020603050405020304" pitchFamily="18" charset="0"/>
            <a:cs typeface="Times New Roman" panose="02020603050405020304" pitchFamily="18" charset="0"/>
          </a:endParaRPr>
        </a:p>
      </dgm:t>
    </dgm:pt>
    <dgm:pt modelId="{6D5D287F-E8EC-40EF-BB64-14BD502B7220}" type="parTrans" cxnId="{A71867E3-8566-41C5-92C8-D2F5D0E56D83}">
      <dgm:prSet/>
      <dgm:spPr/>
      <dgm:t>
        <a:bodyPr/>
        <a:lstStyle/>
        <a:p>
          <a:endParaRPr lang="ru-RU">
            <a:latin typeface="Times New Roman" panose="02020603050405020304" pitchFamily="18" charset="0"/>
            <a:cs typeface="Times New Roman" panose="02020603050405020304" pitchFamily="18" charset="0"/>
          </a:endParaRPr>
        </a:p>
      </dgm:t>
    </dgm:pt>
    <dgm:pt modelId="{42A693C7-B9BB-4DF7-905A-9D02E78F9C2C}" type="sibTrans" cxnId="{A71867E3-8566-41C5-92C8-D2F5D0E56D83}">
      <dgm:prSet/>
      <dgm:spPr/>
      <dgm:t>
        <a:bodyPr/>
        <a:lstStyle/>
        <a:p>
          <a:endParaRPr lang="ru-RU">
            <a:latin typeface="Times New Roman" panose="02020603050405020304" pitchFamily="18" charset="0"/>
            <a:cs typeface="Times New Roman" panose="02020603050405020304" pitchFamily="18" charset="0"/>
          </a:endParaRPr>
        </a:p>
      </dgm:t>
    </dgm:pt>
    <dgm:pt modelId="{25DDEEC2-9BA5-4367-BB24-33CAA47BBC09}" type="pres">
      <dgm:prSet presAssocID="{CE075476-E9CA-4A59-A127-31223E8D37A1}" presName="Name0" presStyleCnt="0">
        <dgm:presLayoutVars>
          <dgm:chPref val="1"/>
          <dgm:dir/>
          <dgm:animOne val="branch"/>
          <dgm:animLvl val="lvl"/>
          <dgm:resizeHandles/>
        </dgm:presLayoutVars>
      </dgm:prSet>
      <dgm:spPr/>
      <dgm:t>
        <a:bodyPr/>
        <a:lstStyle/>
        <a:p>
          <a:endParaRPr lang="ru-RU"/>
        </a:p>
      </dgm:t>
    </dgm:pt>
    <dgm:pt modelId="{87933F1B-038B-4A5D-83E8-61DBF60EC4B3}" type="pres">
      <dgm:prSet presAssocID="{946393D2-3BB5-4D19-BAF6-84B7339845C4}" presName="vertOne" presStyleCnt="0"/>
      <dgm:spPr/>
      <dgm:t>
        <a:bodyPr/>
        <a:lstStyle/>
        <a:p>
          <a:endParaRPr lang="ru-RU"/>
        </a:p>
      </dgm:t>
    </dgm:pt>
    <dgm:pt modelId="{9DF12F5D-797B-4C71-93F7-7C835BFF7982}" type="pres">
      <dgm:prSet presAssocID="{946393D2-3BB5-4D19-BAF6-84B7339845C4}" presName="txOne" presStyleLbl="node0" presStyleIdx="0" presStyleCnt="1">
        <dgm:presLayoutVars>
          <dgm:chPref val="3"/>
        </dgm:presLayoutVars>
      </dgm:prSet>
      <dgm:spPr/>
      <dgm:t>
        <a:bodyPr/>
        <a:lstStyle/>
        <a:p>
          <a:endParaRPr lang="ru-RU"/>
        </a:p>
      </dgm:t>
    </dgm:pt>
    <dgm:pt modelId="{BB51C614-670C-40C7-BCBD-B3150FB090FB}" type="pres">
      <dgm:prSet presAssocID="{946393D2-3BB5-4D19-BAF6-84B7339845C4}" presName="parTransOne" presStyleCnt="0"/>
      <dgm:spPr/>
      <dgm:t>
        <a:bodyPr/>
        <a:lstStyle/>
        <a:p>
          <a:endParaRPr lang="ru-RU"/>
        </a:p>
      </dgm:t>
    </dgm:pt>
    <dgm:pt modelId="{B74154C5-AFFE-498C-8E4C-911D7456AC97}" type="pres">
      <dgm:prSet presAssocID="{946393D2-3BB5-4D19-BAF6-84B7339845C4}" presName="horzOne" presStyleCnt="0"/>
      <dgm:spPr/>
      <dgm:t>
        <a:bodyPr/>
        <a:lstStyle/>
        <a:p>
          <a:endParaRPr lang="ru-RU"/>
        </a:p>
      </dgm:t>
    </dgm:pt>
    <dgm:pt modelId="{AA6E5317-C9D5-49D6-9218-04A9A8CDF9E8}" type="pres">
      <dgm:prSet presAssocID="{5A6BA2F8-AB86-4FEA-9FCE-F9FA52A7F9A0}" presName="vertTwo" presStyleCnt="0"/>
      <dgm:spPr/>
      <dgm:t>
        <a:bodyPr/>
        <a:lstStyle/>
        <a:p>
          <a:endParaRPr lang="ru-RU"/>
        </a:p>
      </dgm:t>
    </dgm:pt>
    <dgm:pt modelId="{EFD09625-1EEB-463A-9D51-52F09A5E039B}" type="pres">
      <dgm:prSet presAssocID="{5A6BA2F8-AB86-4FEA-9FCE-F9FA52A7F9A0}" presName="txTwo" presStyleLbl="node2" presStyleIdx="0" presStyleCnt="5">
        <dgm:presLayoutVars>
          <dgm:chPref val="3"/>
        </dgm:presLayoutVars>
      </dgm:prSet>
      <dgm:spPr/>
      <dgm:t>
        <a:bodyPr/>
        <a:lstStyle/>
        <a:p>
          <a:endParaRPr lang="ru-RU"/>
        </a:p>
      </dgm:t>
    </dgm:pt>
    <dgm:pt modelId="{D65A41FF-7035-4133-9240-517AEBC67369}" type="pres">
      <dgm:prSet presAssocID="{5A6BA2F8-AB86-4FEA-9FCE-F9FA52A7F9A0}" presName="parTransTwo" presStyleCnt="0"/>
      <dgm:spPr/>
      <dgm:t>
        <a:bodyPr/>
        <a:lstStyle/>
        <a:p>
          <a:endParaRPr lang="ru-RU"/>
        </a:p>
      </dgm:t>
    </dgm:pt>
    <dgm:pt modelId="{ED986375-36F5-4143-A5F0-85653599471E}" type="pres">
      <dgm:prSet presAssocID="{5A6BA2F8-AB86-4FEA-9FCE-F9FA52A7F9A0}" presName="horzTwo" presStyleCnt="0"/>
      <dgm:spPr/>
      <dgm:t>
        <a:bodyPr/>
        <a:lstStyle/>
        <a:p>
          <a:endParaRPr lang="ru-RU"/>
        </a:p>
      </dgm:t>
    </dgm:pt>
    <dgm:pt modelId="{72DE6149-9A73-4029-9C01-1DA1EF77D264}" type="pres">
      <dgm:prSet presAssocID="{F6F97186-B344-4193-9FE9-6DFB5403A289}" presName="vertThree" presStyleCnt="0"/>
      <dgm:spPr/>
    </dgm:pt>
    <dgm:pt modelId="{B7B68934-E179-4D36-8AD9-7637EF3F0019}" type="pres">
      <dgm:prSet presAssocID="{F6F97186-B344-4193-9FE9-6DFB5403A289}" presName="txThree" presStyleLbl="node3" presStyleIdx="0" presStyleCnt="5">
        <dgm:presLayoutVars>
          <dgm:chPref val="3"/>
        </dgm:presLayoutVars>
      </dgm:prSet>
      <dgm:spPr/>
      <dgm:t>
        <a:bodyPr/>
        <a:lstStyle/>
        <a:p>
          <a:endParaRPr lang="ru-RU"/>
        </a:p>
      </dgm:t>
    </dgm:pt>
    <dgm:pt modelId="{7E986455-5145-43D1-AB19-A5C822796874}" type="pres">
      <dgm:prSet presAssocID="{F6F97186-B344-4193-9FE9-6DFB5403A289}" presName="parTransThree" presStyleCnt="0"/>
      <dgm:spPr/>
    </dgm:pt>
    <dgm:pt modelId="{E4CD0B37-6C75-4A8F-946C-21E075E1E2CF}" type="pres">
      <dgm:prSet presAssocID="{F6F97186-B344-4193-9FE9-6DFB5403A289}" presName="horzThree" presStyleCnt="0"/>
      <dgm:spPr/>
    </dgm:pt>
    <dgm:pt modelId="{0149EBE6-AA59-4F78-AF18-137F8047AB47}" type="pres">
      <dgm:prSet presAssocID="{CD119780-6575-4106-AE5B-2CC6B48E5482}" presName="vertFour" presStyleCnt="0">
        <dgm:presLayoutVars>
          <dgm:chPref val="3"/>
        </dgm:presLayoutVars>
      </dgm:prSet>
      <dgm:spPr/>
      <dgm:t>
        <a:bodyPr/>
        <a:lstStyle/>
        <a:p>
          <a:endParaRPr lang="ru-RU"/>
        </a:p>
      </dgm:t>
    </dgm:pt>
    <dgm:pt modelId="{14BABD28-5047-47A3-A701-B7AFBBE28819}" type="pres">
      <dgm:prSet presAssocID="{CD119780-6575-4106-AE5B-2CC6B48E5482}" presName="txFour" presStyleLbl="node4" presStyleIdx="0" presStyleCnt="45">
        <dgm:presLayoutVars>
          <dgm:chPref val="3"/>
        </dgm:presLayoutVars>
      </dgm:prSet>
      <dgm:spPr/>
      <dgm:t>
        <a:bodyPr/>
        <a:lstStyle/>
        <a:p>
          <a:endParaRPr lang="ru-RU"/>
        </a:p>
      </dgm:t>
    </dgm:pt>
    <dgm:pt modelId="{3F489D25-51FA-4C91-9DDF-6BA1DB51256D}" type="pres">
      <dgm:prSet presAssocID="{CD119780-6575-4106-AE5B-2CC6B48E5482}" presName="parTransFour" presStyleCnt="0"/>
      <dgm:spPr/>
      <dgm:t>
        <a:bodyPr/>
        <a:lstStyle/>
        <a:p>
          <a:endParaRPr lang="ru-RU"/>
        </a:p>
      </dgm:t>
    </dgm:pt>
    <dgm:pt modelId="{D0D594F6-8533-4A50-8AE7-20755C3BFFA9}" type="pres">
      <dgm:prSet presAssocID="{CD119780-6575-4106-AE5B-2CC6B48E5482}" presName="horzFour" presStyleCnt="0"/>
      <dgm:spPr/>
      <dgm:t>
        <a:bodyPr/>
        <a:lstStyle/>
        <a:p>
          <a:endParaRPr lang="ru-RU"/>
        </a:p>
      </dgm:t>
    </dgm:pt>
    <dgm:pt modelId="{25C7D557-F0AE-4C4E-8B80-BC2468777DC6}" type="pres">
      <dgm:prSet presAssocID="{93520637-36B3-4AB9-B949-92D55141E733}" presName="vertFour" presStyleCnt="0">
        <dgm:presLayoutVars>
          <dgm:chPref val="3"/>
        </dgm:presLayoutVars>
      </dgm:prSet>
      <dgm:spPr/>
      <dgm:t>
        <a:bodyPr/>
        <a:lstStyle/>
        <a:p>
          <a:endParaRPr lang="ru-RU"/>
        </a:p>
      </dgm:t>
    </dgm:pt>
    <dgm:pt modelId="{8E7E2D4A-62E6-4A23-A5DD-552A63903B64}" type="pres">
      <dgm:prSet presAssocID="{93520637-36B3-4AB9-B949-92D55141E733}" presName="txFour" presStyleLbl="node4" presStyleIdx="1" presStyleCnt="45">
        <dgm:presLayoutVars>
          <dgm:chPref val="3"/>
        </dgm:presLayoutVars>
      </dgm:prSet>
      <dgm:spPr/>
      <dgm:t>
        <a:bodyPr/>
        <a:lstStyle/>
        <a:p>
          <a:endParaRPr lang="ru-RU"/>
        </a:p>
      </dgm:t>
    </dgm:pt>
    <dgm:pt modelId="{9B983630-5D09-45D7-92AD-109BAA43CF48}" type="pres">
      <dgm:prSet presAssocID="{93520637-36B3-4AB9-B949-92D55141E733}" presName="parTransFour" presStyleCnt="0"/>
      <dgm:spPr/>
      <dgm:t>
        <a:bodyPr/>
        <a:lstStyle/>
        <a:p>
          <a:endParaRPr lang="ru-RU"/>
        </a:p>
      </dgm:t>
    </dgm:pt>
    <dgm:pt modelId="{B338BAF6-59FE-4215-B697-18ED9B1E550D}" type="pres">
      <dgm:prSet presAssocID="{93520637-36B3-4AB9-B949-92D55141E733}" presName="horzFour" presStyleCnt="0"/>
      <dgm:spPr/>
      <dgm:t>
        <a:bodyPr/>
        <a:lstStyle/>
        <a:p>
          <a:endParaRPr lang="ru-RU"/>
        </a:p>
      </dgm:t>
    </dgm:pt>
    <dgm:pt modelId="{C2D8D153-FBF9-44C5-B447-F4BF501D8FA1}" type="pres">
      <dgm:prSet presAssocID="{44367D81-039C-4579-8E09-66CAF90F5041}" presName="vertFour" presStyleCnt="0">
        <dgm:presLayoutVars>
          <dgm:chPref val="3"/>
        </dgm:presLayoutVars>
      </dgm:prSet>
      <dgm:spPr/>
      <dgm:t>
        <a:bodyPr/>
        <a:lstStyle/>
        <a:p>
          <a:endParaRPr lang="ru-RU"/>
        </a:p>
      </dgm:t>
    </dgm:pt>
    <dgm:pt modelId="{085136A3-D02F-461C-B31C-FD1D69D16759}" type="pres">
      <dgm:prSet presAssocID="{44367D81-039C-4579-8E09-66CAF90F5041}" presName="txFour" presStyleLbl="node4" presStyleIdx="2" presStyleCnt="45" custScaleY="210160">
        <dgm:presLayoutVars>
          <dgm:chPref val="3"/>
        </dgm:presLayoutVars>
      </dgm:prSet>
      <dgm:spPr/>
      <dgm:t>
        <a:bodyPr/>
        <a:lstStyle/>
        <a:p>
          <a:endParaRPr lang="ru-RU"/>
        </a:p>
      </dgm:t>
    </dgm:pt>
    <dgm:pt modelId="{DCA6CF81-D743-4AD3-A3A1-3DF9D9BFBC77}" type="pres">
      <dgm:prSet presAssocID="{44367D81-039C-4579-8E09-66CAF90F5041}" presName="parTransFour" presStyleCnt="0"/>
      <dgm:spPr/>
      <dgm:t>
        <a:bodyPr/>
        <a:lstStyle/>
        <a:p>
          <a:endParaRPr lang="ru-RU"/>
        </a:p>
      </dgm:t>
    </dgm:pt>
    <dgm:pt modelId="{8A9FECDA-0971-4926-9F35-6C36E65B14A9}" type="pres">
      <dgm:prSet presAssocID="{44367D81-039C-4579-8E09-66CAF90F5041}" presName="horzFour" presStyleCnt="0"/>
      <dgm:spPr/>
      <dgm:t>
        <a:bodyPr/>
        <a:lstStyle/>
        <a:p>
          <a:endParaRPr lang="ru-RU"/>
        </a:p>
      </dgm:t>
    </dgm:pt>
    <dgm:pt modelId="{57E5281D-099B-4146-8847-39F267019B93}" type="pres">
      <dgm:prSet presAssocID="{8536FD6B-8AD2-4A43-B337-6FD60B3FD4B2}" presName="vertFour" presStyleCnt="0">
        <dgm:presLayoutVars>
          <dgm:chPref val="3"/>
        </dgm:presLayoutVars>
      </dgm:prSet>
      <dgm:spPr/>
      <dgm:t>
        <a:bodyPr/>
        <a:lstStyle/>
        <a:p>
          <a:endParaRPr lang="ru-RU"/>
        </a:p>
      </dgm:t>
    </dgm:pt>
    <dgm:pt modelId="{85D767EC-FAE5-4312-B23F-9B41F2C6B7D7}" type="pres">
      <dgm:prSet presAssocID="{8536FD6B-8AD2-4A43-B337-6FD60B3FD4B2}" presName="txFour" presStyleLbl="node4" presStyleIdx="3" presStyleCnt="45">
        <dgm:presLayoutVars>
          <dgm:chPref val="3"/>
        </dgm:presLayoutVars>
      </dgm:prSet>
      <dgm:spPr/>
      <dgm:t>
        <a:bodyPr/>
        <a:lstStyle/>
        <a:p>
          <a:endParaRPr lang="ru-RU"/>
        </a:p>
      </dgm:t>
    </dgm:pt>
    <dgm:pt modelId="{D7D41BC3-7A48-45B0-A05F-6990E182F579}" type="pres">
      <dgm:prSet presAssocID="{8536FD6B-8AD2-4A43-B337-6FD60B3FD4B2}" presName="parTransFour" presStyleCnt="0"/>
      <dgm:spPr/>
    </dgm:pt>
    <dgm:pt modelId="{E795CE46-C816-4100-AC67-9520DA742BDE}" type="pres">
      <dgm:prSet presAssocID="{8536FD6B-8AD2-4A43-B337-6FD60B3FD4B2}" presName="horzFour" presStyleCnt="0"/>
      <dgm:spPr/>
      <dgm:t>
        <a:bodyPr/>
        <a:lstStyle/>
        <a:p>
          <a:endParaRPr lang="ru-RU"/>
        </a:p>
      </dgm:t>
    </dgm:pt>
    <dgm:pt modelId="{4BA28D9D-1E7D-471E-A53F-C305A9E0BBCF}" type="pres">
      <dgm:prSet presAssocID="{B0C58C76-3334-44F2-A7BC-AF33D7E57D0C}" presName="vertFour" presStyleCnt="0">
        <dgm:presLayoutVars>
          <dgm:chPref val="3"/>
        </dgm:presLayoutVars>
      </dgm:prSet>
      <dgm:spPr/>
    </dgm:pt>
    <dgm:pt modelId="{5723D116-E6E9-4E30-8E5E-41AD138E91BC}" type="pres">
      <dgm:prSet presAssocID="{B0C58C76-3334-44F2-A7BC-AF33D7E57D0C}" presName="txFour" presStyleLbl="node4" presStyleIdx="4" presStyleCnt="45">
        <dgm:presLayoutVars>
          <dgm:chPref val="3"/>
        </dgm:presLayoutVars>
      </dgm:prSet>
      <dgm:spPr/>
      <dgm:t>
        <a:bodyPr/>
        <a:lstStyle/>
        <a:p>
          <a:endParaRPr lang="ru-RU"/>
        </a:p>
      </dgm:t>
    </dgm:pt>
    <dgm:pt modelId="{0AF86536-00CE-4F29-BEAA-2368CEBE7EE6}" type="pres">
      <dgm:prSet presAssocID="{B0C58C76-3334-44F2-A7BC-AF33D7E57D0C}" presName="parTransFour" presStyleCnt="0"/>
      <dgm:spPr/>
    </dgm:pt>
    <dgm:pt modelId="{1E34C7E0-A105-4DC4-B56C-7AD239583EBC}" type="pres">
      <dgm:prSet presAssocID="{B0C58C76-3334-44F2-A7BC-AF33D7E57D0C}" presName="horzFour" presStyleCnt="0"/>
      <dgm:spPr/>
    </dgm:pt>
    <dgm:pt modelId="{A5201136-FFA0-4918-8899-096EF8D2697A}" type="pres">
      <dgm:prSet presAssocID="{380B7261-7F88-4089-9088-812F44056341}" presName="vertFour" presStyleCnt="0">
        <dgm:presLayoutVars>
          <dgm:chPref val="3"/>
        </dgm:presLayoutVars>
      </dgm:prSet>
      <dgm:spPr/>
    </dgm:pt>
    <dgm:pt modelId="{3A78BFE4-0937-43B3-95F4-BFC602B975D7}" type="pres">
      <dgm:prSet presAssocID="{380B7261-7F88-4089-9088-812F44056341}" presName="txFour" presStyleLbl="node4" presStyleIdx="5" presStyleCnt="45">
        <dgm:presLayoutVars>
          <dgm:chPref val="3"/>
        </dgm:presLayoutVars>
      </dgm:prSet>
      <dgm:spPr/>
      <dgm:t>
        <a:bodyPr/>
        <a:lstStyle/>
        <a:p>
          <a:endParaRPr lang="ru-RU"/>
        </a:p>
      </dgm:t>
    </dgm:pt>
    <dgm:pt modelId="{4FD768A2-17C4-4A02-BF19-2EE431FC164B}" type="pres">
      <dgm:prSet presAssocID="{380B7261-7F88-4089-9088-812F44056341}" presName="parTransFour" presStyleCnt="0"/>
      <dgm:spPr/>
    </dgm:pt>
    <dgm:pt modelId="{5B9AA447-0660-49B7-910D-E87F5D4E2708}" type="pres">
      <dgm:prSet presAssocID="{380B7261-7F88-4089-9088-812F44056341}" presName="horzFour" presStyleCnt="0"/>
      <dgm:spPr/>
    </dgm:pt>
    <dgm:pt modelId="{865F79F9-D537-42AC-9C28-2F10F0B99162}" type="pres">
      <dgm:prSet presAssocID="{03138010-0FD8-469A-B6F6-F606CEC1E03C}" presName="vertFour" presStyleCnt="0">
        <dgm:presLayoutVars>
          <dgm:chPref val="3"/>
        </dgm:presLayoutVars>
      </dgm:prSet>
      <dgm:spPr/>
    </dgm:pt>
    <dgm:pt modelId="{DAC35B90-9924-435A-A9E4-FDF447F24324}" type="pres">
      <dgm:prSet presAssocID="{03138010-0FD8-469A-B6F6-F606CEC1E03C}" presName="txFour" presStyleLbl="node4" presStyleIdx="6" presStyleCnt="45">
        <dgm:presLayoutVars>
          <dgm:chPref val="3"/>
        </dgm:presLayoutVars>
      </dgm:prSet>
      <dgm:spPr/>
      <dgm:t>
        <a:bodyPr/>
        <a:lstStyle/>
        <a:p>
          <a:endParaRPr lang="ru-RU"/>
        </a:p>
      </dgm:t>
    </dgm:pt>
    <dgm:pt modelId="{CDFEE111-CA3A-47B5-92AB-E0AA9685AC8A}" type="pres">
      <dgm:prSet presAssocID="{03138010-0FD8-469A-B6F6-F606CEC1E03C}" presName="parTransFour" presStyleCnt="0"/>
      <dgm:spPr/>
    </dgm:pt>
    <dgm:pt modelId="{FFE5D777-909D-4733-BDB1-E4E7E5A2C2FD}" type="pres">
      <dgm:prSet presAssocID="{03138010-0FD8-469A-B6F6-F606CEC1E03C}" presName="horzFour" presStyleCnt="0"/>
      <dgm:spPr/>
    </dgm:pt>
    <dgm:pt modelId="{FB742728-2F7F-4098-B21A-0AACDF57FAA8}" type="pres">
      <dgm:prSet presAssocID="{95F1E737-152E-420A-8FB8-0932263CBF5F}" presName="vertFour" presStyleCnt="0">
        <dgm:presLayoutVars>
          <dgm:chPref val="3"/>
        </dgm:presLayoutVars>
      </dgm:prSet>
      <dgm:spPr/>
    </dgm:pt>
    <dgm:pt modelId="{3CD13E3B-1737-4DF7-83C7-396F6D9B8BDB}" type="pres">
      <dgm:prSet presAssocID="{95F1E737-152E-420A-8FB8-0932263CBF5F}" presName="txFour" presStyleLbl="node4" presStyleIdx="7" presStyleCnt="45">
        <dgm:presLayoutVars>
          <dgm:chPref val="3"/>
        </dgm:presLayoutVars>
      </dgm:prSet>
      <dgm:spPr/>
      <dgm:t>
        <a:bodyPr/>
        <a:lstStyle/>
        <a:p>
          <a:endParaRPr lang="ru-RU"/>
        </a:p>
      </dgm:t>
    </dgm:pt>
    <dgm:pt modelId="{00D34300-0AA2-4870-B1C9-886A1B1878BA}" type="pres">
      <dgm:prSet presAssocID="{95F1E737-152E-420A-8FB8-0932263CBF5F}" presName="parTransFour" presStyleCnt="0"/>
      <dgm:spPr/>
    </dgm:pt>
    <dgm:pt modelId="{94A1AE0F-3B77-4DD8-847A-C6A10F1D2B06}" type="pres">
      <dgm:prSet presAssocID="{95F1E737-152E-420A-8FB8-0932263CBF5F}" presName="horzFour" presStyleCnt="0"/>
      <dgm:spPr/>
    </dgm:pt>
    <dgm:pt modelId="{50E76EB0-2E11-494F-8900-1B91C3A3158F}" type="pres">
      <dgm:prSet presAssocID="{53135FD7-1627-42BA-8CC4-AD6741493D4A}" presName="vertFour" presStyleCnt="0">
        <dgm:presLayoutVars>
          <dgm:chPref val="3"/>
        </dgm:presLayoutVars>
      </dgm:prSet>
      <dgm:spPr/>
    </dgm:pt>
    <dgm:pt modelId="{B8BC055A-120C-4F0D-8EC0-5DAFE49250F4}" type="pres">
      <dgm:prSet presAssocID="{53135FD7-1627-42BA-8CC4-AD6741493D4A}" presName="txFour" presStyleLbl="node4" presStyleIdx="8" presStyleCnt="45">
        <dgm:presLayoutVars>
          <dgm:chPref val="3"/>
        </dgm:presLayoutVars>
      </dgm:prSet>
      <dgm:spPr/>
      <dgm:t>
        <a:bodyPr/>
        <a:lstStyle/>
        <a:p>
          <a:endParaRPr lang="ru-RU"/>
        </a:p>
      </dgm:t>
    </dgm:pt>
    <dgm:pt modelId="{BA16C950-BB77-4AAF-AA2E-22D8D46E1EA4}" type="pres">
      <dgm:prSet presAssocID="{53135FD7-1627-42BA-8CC4-AD6741493D4A}" presName="horzFour" presStyleCnt="0"/>
      <dgm:spPr/>
    </dgm:pt>
    <dgm:pt modelId="{694C6A3E-E1B4-4940-ABED-A0BE47161CCE}" type="pres">
      <dgm:prSet presAssocID="{C6F24F42-97B0-4B65-A4C6-FEB3AD0E1596}" presName="sibSpaceTwo" presStyleCnt="0"/>
      <dgm:spPr/>
      <dgm:t>
        <a:bodyPr/>
        <a:lstStyle/>
        <a:p>
          <a:endParaRPr lang="ru-RU"/>
        </a:p>
      </dgm:t>
    </dgm:pt>
    <dgm:pt modelId="{22BDFE06-8D1B-4C76-8FF0-2DABD4B35522}" type="pres">
      <dgm:prSet presAssocID="{7711325B-E859-44FE-8B41-57F9AFDCA54B}" presName="vertTwo" presStyleCnt="0"/>
      <dgm:spPr/>
      <dgm:t>
        <a:bodyPr/>
        <a:lstStyle/>
        <a:p>
          <a:endParaRPr lang="ru-RU"/>
        </a:p>
      </dgm:t>
    </dgm:pt>
    <dgm:pt modelId="{576C6983-4618-426C-8177-DEA9FE3AC4EB}" type="pres">
      <dgm:prSet presAssocID="{7711325B-E859-44FE-8B41-57F9AFDCA54B}" presName="txTwo" presStyleLbl="node2" presStyleIdx="1" presStyleCnt="5">
        <dgm:presLayoutVars>
          <dgm:chPref val="3"/>
        </dgm:presLayoutVars>
      </dgm:prSet>
      <dgm:spPr/>
      <dgm:t>
        <a:bodyPr/>
        <a:lstStyle/>
        <a:p>
          <a:endParaRPr lang="ru-RU"/>
        </a:p>
      </dgm:t>
    </dgm:pt>
    <dgm:pt modelId="{498D5BED-6816-45E0-A418-8DCFF49902AF}" type="pres">
      <dgm:prSet presAssocID="{7711325B-E859-44FE-8B41-57F9AFDCA54B}" presName="parTransTwo" presStyleCnt="0"/>
      <dgm:spPr/>
      <dgm:t>
        <a:bodyPr/>
        <a:lstStyle/>
        <a:p>
          <a:endParaRPr lang="ru-RU"/>
        </a:p>
      </dgm:t>
    </dgm:pt>
    <dgm:pt modelId="{508A389B-C0F5-43D4-BD46-7C9F058EB2F7}" type="pres">
      <dgm:prSet presAssocID="{7711325B-E859-44FE-8B41-57F9AFDCA54B}" presName="horzTwo" presStyleCnt="0"/>
      <dgm:spPr/>
      <dgm:t>
        <a:bodyPr/>
        <a:lstStyle/>
        <a:p>
          <a:endParaRPr lang="ru-RU"/>
        </a:p>
      </dgm:t>
    </dgm:pt>
    <dgm:pt modelId="{2E9427EC-521F-45BD-95BD-C2EA62236516}" type="pres">
      <dgm:prSet presAssocID="{A1BB5A2E-A45D-4F6A-B329-CD4782193917}" presName="vertThree" presStyleCnt="0"/>
      <dgm:spPr/>
    </dgm:pt>
    <dgm:pt modelId="{672DFC88-43F4-433B-9B7F-D5CE282279E3}" type="pres">
      <dgm:prSet presAssocID="{A1BB5A2E-A45D-4F6A-B329-CD4782193917}" presName="txThree" presStyleLbl="node3" presStyleIdx="1" presStyleCnt="5">
        <dgm:presLayoutVars>
          <dgm:chPref val="3"/>
        </dgm:presLayoutVars>
      </dgm:prSet>
      <dgm:spPr/>
      <dgm:t>
        <a:bodyPr/>
        <a:lstStyle/>
        <a:p>
          <a:endParaRPr lang="ru-RU"/>
        </a:p>
      </dgm:t>
    </dgm:pt>
    <dgm:pt modelId="{BCC873B0-A9FE-4F45-AD2E-ED28CA5DFD9A}" type="pres">
      <dgm:prSet presAssocID="{A1BB5A2E-A45D-4F6A-B329-CD4782193917}" presName="parTransThree" presStyleCnt="0"/>
      <dgm:spPr/>
    </dgm:pt>
    <dgm:pt modelId="{68FB6F70-C047-4E46-9E82-A09946504644}" type="pres">
      <dgm:prSet presAssocID="{A1BB5A2E-A45D-4F6A-B329-CD4782193917}" presName="horzThree" presStyleCnt="0"/>
      <dgm:spPr/>
    </dgm:pt>
    <dgm:pt modelId="{FF422C5A-2F9A-4C9D-854E-BFC785439DEC}" type="pres">
      <dgm:prSet presAssocID="{B34B6A16-5EF9-4B63-A5E4-12B190B34880}" presName="vertFour" presStyleCnt="0">
        <dgm:presLayoutVars>
          <dgm:chPref val="3"/>
        </dgm:presLayoutVars>
      </dgm:prSet>
      <dgm:spPr/>
      <dgm:t>
        <a:bodyPr/>
        <a:lstStyle/>
        <a:p>
          <a:endParaRPr lang="ru-RU"/>
        </a:p>
      </dgm:t>
    </dgm:pt>
    <dgm:pt modelId="{C586111C-58B6-40AF-8D8A-60EE680572BA}" type="pres">
      <dgm:prSet presAssocID="{B34B6A16-5EF9-4B63-A5E4-12B190B34880}" presName="txFour" presStyleLbl="node4" presStyleIdx="9" presStyleCnt="45">
        <dgm:presLayoutVars>
          <dgm:chPref val="3"/>
        </dgm:presLayoutVars>
      </dgm:prSet>
      <dgm:spPr/>
      <dgm:t>
        <a:bodyPr/>
        <a:lstStyle/>
        <a:p>
          <a:endParaRPr lang="ru-RU"/>
        </a:p>
      </dgm:t>
    </dgm:pt>
    <dgm:pt modelId="{A0E0AB26-1DEA-4D08-AD62-8A7E0816A59C}" type="pres">
      <dgm:prSet presAssocID="{B34B6A16-5EF9-4B63-A5E4-12B190B34880}" presName="parTransFour" presStyleCnt="0"/>
      <dgm:spPr/>
      <dgm:t>
        <a:bodyPr/>
        <a:lstStyle/>
        <a:p>
          <a:endParaRPr lang="ru-RU"/>
        </a:p>
      </dgm:t>
    </dgm:pt>
    <dgm:pt modelId="{FFF447F9-BACE-4B19-B5DF-5D71FE61C4DC}" type="pres">
      <dgm:prSet presAssocID="{B34B6A16-5EF9-4B63-A5E4-12B190B34880}" presName="horzFour" presStyleCnt="0"/>
      <dgm:spPr/>
      <dgm:t>
        <a:bodyPr/>
        <a:lstStyle/>
        <a:p>
          <a:endParaRPr lang="ru-RU"/>
        </a:p>
      </dgm:t>
    </dgm:pt>
    <dgm:pt modelId="{5106FDE3-AC3E-4615-8C4F-829EABC2C26C}" type="pres">
      <dgm:prSet presAssocID="{9A0A1B48-08CE-44F2-8C66-5814C06EE4CC}" presName="vertFour" presStyleCnt="0">
        <dgm:presLayoutVars>
          <dgm:chPref val="3"/>
        </dgm:presLayoutVars>
      </dgm:prSet>
      <dgm:spPr/>
      <dgm:t>
        <a:bodyPr/>
        <a:lstStyle/>
        <a:p>
          <a:endParaRPr lang="ru-RU"/>
        </a:p>
      </dgm:t>
    </dgm:pt>
    <dgm:pt modelId="{41590EE3-70B4-4E0E-8D44-18EF1FD97F2E}" type="pres">
      <dgm:prSet presAssocID="{9A0A1B48-08CE-44F2-8C66-5814C06EE4CC}" presName="txFour" presStyleLbl="node4" presStyleIdx="10" presStyleCnt="45">
        <dgm:presLayoutVars>
          <dgm:chPref val="3"/>
        </dgm:presLayoutVars>
      </dgm:prSet>
      <dgm:spPr/>
      <dgm:t>
        <a:bodyPr/>
        <a:lstStyle/>
        <a:p>
          <a:endParaRPr lang="ru-RU"/>
        </a:p>
      </dgm:t>
    </dgm:pt>
    <dgm:pt modelId="{58DAA9F4-0E18-4F78-BD4F-92D296477D35}" type="pres">
      <dgm:prSet presAssocID="{9A0A1B48-08CE-44F2-8C66-5814C06EE4CC}" presName="parTransFour" presStyleCnt="0"/>
      <dgm:spPr/>
      <dgm:t>
        <a:bodyPr/>
        <a:lstStyle/>
        <a:p>
          <a:endParaRPr lang="ru-RU"/>
        </a:p>
      </dgm:t>
    </dgm:pt>
    <dgm:pt modelId="{D1A4E4BA-FB74-44DD-88E4-672303AAC4FA}" type="pres">
      <dgm:prSet presAssocID="{9A0A1B48-08CE-44F2-8C66-5814C06EE4CC}" presName="horzFour" presStyleCnt="0"/>
      <dgm:spPr/>
      <dgm:t>
        <a:bodyPr/>
        <a:lstStyle/>
        <a:p>
          <a:endParaRPr lang="ru-RU"/>
        </a:p>
      </dgm:t>
    </dgm:pt>
    <dgm:pt modelId="{E5B57F09-2B59-4711-A8C9-974EF4149D9A}" type="pres">
      <dgm:prSet presAssocID="{614AF9F2-E1A1-4D10-882A-EB6B0D669FCA}" presName="vertFour" presStyleCnt="0">
        <dgm:presLayoutVars>
          <dgm:chPref val="3"/>
        </dgm:presLayoutVars>
      </dgm:prSet>
      <dgm:spPr/>
      <dgm:t>
        <a:bodyPr/>
        <a:lstStyle/>
        <a:p>
          <a:endParaRPr lang="ru-RU"/>
        </a:p>
      </dgm:t>
    </dgm:pt>
    <dgm:pt modelId="{6CE5FDB4-BFBB-4259-A330-B441199BCE24}" type="pres">
      <dgm:prSet presAssocID="{614AF9F2-E1A1-4D10-882A-EB6B0D669FCA}" presName="txFour" presStyleLbl="node4" presStyleIdx="11" presStyleCnt="45" custScaleY="216593">
        <dgm:presLayoutVars>
          <dgm:chPref val="3"/>
        </dgm:presLayoutVars>
      </dgm:prSet>
      <dgm:spPr/>
      <dgm:t>
        <a:bodyPr/>
        <a:lstStyle/>
        <a:p>
          <a:endParaRPr lang="ru-RU"/>
        </a:p>
      </dgm:t>
    </dgm:pt>
    <dgm:pt modelId="{333F826B-C233-4B5F-A398-764D3F47A1BA}" type="pres">
      <dgm:prSet presAssocID="{614AF9F2-E1A1-4D10-882A-EB6B0D669FCA}" presName="parTransFour" presStyleCnt="0"/>
      <dgm:spPr/>
      <dgm:t>
        <a:bodyPr/>
        <a:lstStyle/>
        <a:p>
          <a:endParaRPr lang="ru-RU"/>
        </a:p>
      </dgm:t>
    </dgm:pt>
    <dgm:pt modelId="{E607D5B5-B0CE-46E0-84C5-F456BAF04EE4}" type="pres">
      <dgm:prSet presAssocID="{614AF9F2-E1A1-4D10-882A-EB6B0D669FCA}" presName="horzFour" presStyleCnt="0"/>
      <dgm:spPr/>
      <dgm:t>
        <a:bodyPr/>
        <a:lstStyle/>
        <a:p>
          <a:endParaRPr lang="ru-RU"/>
        </a:p>
      </dgm:t>
    </dgm:pt>
    <dgm:pt modelId="{6143EFE8-4DC9-41D7-A90D-BEF4DD9D6775}" type="pres">
      <dgm:prSet presAssocID="{4D9EF634-1BF2-4A35-90CA-8A6D73717D8F}" presName="vertFour" presStyleCnt="0">
        <dgm:presLayoutVars>
          <dgm:chPref val="3"/>
        </dgm:presLayoutVars>
      </dgm:prSet>
      <dgm:spPr/>
      <dgm:t>
        <a:bodyPr/>
        <a:lstStyle/>
        <a:p>
          <a:endParaRPr lang="ru-RU"/>
        </a:p>
      </dgm:t>
    </dgm:pt>
    <dgm:pt modelId="{B35EEDEE-A63C-4DC0-9860-A34A7BFD903E}" type="pres">
      <dgm:prSet presAssocID="{4D9EF634-1BF2-4A35-90CA-8A6D73717D8F}" presName="txFour" presStyleLbl="node4" presStyleIdx="12" presStyleCnt="45">
        <dgm:presLayoutVars>
          <dgm:chPref val="3"/>
        </dgm:presLayoutVars>
      </dgm:prSet>
      <dgm:spPr/>
      <dgm:t>
        <a:bodyPr/>
        <a:lstStyle/>
        <a:p>
          <a:endParaRPr lang="ru-RU"/>
        </a:p>
      </dgm:t>
    </dgm:pt>
    <dgm:pt modelId="{E387D10E-C6C5-4760-A0E8-A00968C0BABA}" type="pres">
      <dgm:prSet presAssocID="{4D9EF634-1BF2-4A35-90CA-8A6D73717D8F}" presName="parTransFour" presStyleCnt="0"/>
      <dgm:spPr/>
    </dgm:pt>
    <dgm:pt modelId="{2AFD5925-89E6-4CDB-B771-8976E3EAA1E0}" type="pres">
      <dgm:prSet presAssocID="{4D9EF634-1BF2-4A35-90CA-8A6D73717D8F}" presName="horzFour" presStyleCnt="0"/>
      <dgm:spPr/>
      <dgm:t>
        <a:bodyPr/>
        <a:lstStyle/>
        <a:p>
          <a:endParaRPr lang="ru-RU"/>
        </a:p>
      </dgm:t>
    </dgm:pt>
    <dgm:pt modelId="{E052B193-C0EE-492D-A4D8-F609A9142A89}" type="pres">
      <dgm:prSet presAssocID="{D87D88DC-89E1-4A2E-B73B-2DDCF52A77FF}" presName="vertFour" presStyleCnt="0">
        <dgm:presLayoutVars>
          <dgm:chPref val="3"/>
        </dgm:presLayoutVars>
      </dgm:prSet>
      <dgm:spPr/>
    </dgm:pt>
    <dgm:pt modelId="{88014210-1086-4442-92DA-669AEAB25114}" type="pres">
      <dgm:prSet presAssocID="{D87D88DC-89E1-4A2E-B73B-2DDCF52A77FF}" presName="txFour" presStyleLbl="node4" presStyleIdx="13" presStyleCnt="45">
        <dgm:presLayoutVars>
          <dgm:chPref val="3"/>
        </dgm:presLayoutVars>
      </dgm:prSet>
      <dgm:spPr/>
      <dgm:t>
        <a:bodyPr/>
        <a:lstStyle/>
        <a:p>
          <a:endParaRPr lang="ru-RU"/>
        </a:p>
      </dgm:t>
    </dgm:pt>
    <dgm:pt modelId="{7860A170-B55A-45BE-A87D-9B3F5136B630}" type="pres">
      <dgm:prSet presAssocID="{D87D88DC-89E1-4A2E-B73B-2DDCF52A77FF}" presName="parTransFour" presStyleCnt="0"/>
      <dgm:spPr/>
    </dgm:pt>
    <dgm:pt modelId="{8362FE4E-CACE-4674-99AC-A233A4DA2C52}" type="pres">
      <dgm:prSet presAssocID="{D87D88DC-89E1-4A2E-B73B-2DDCF52A77FF}" presName="horzFour" presStyleCnt="0"/>
      <dgm:spPr/>
    </dgm:pt>
    <dgm:pt modelId="{840160DF-DBBC-481C-A157-79E635A3B9C4}" type="pres">
      <dgm:prSet presAssocID="{956789E8-D62D-44A2-8F84-54F32C614147}" presName="vertFour" presStyleCnt="0">
        <dgm:presLayoutVars>
          <dgm:chPref val="3"/>
        </dgm:presLayoutVars>
      </dgm:prSet>
      <dgm:spPr/>
    </dgm:pt>
    <dgm:pt modelId="{5024C7B3-EE12-4411-95EF-FD933CC37083}" type="pres">
      <dgm:prSet presAssocID="{956789E8-D62D-44A2-8F84-54F32C614147}" presName="txFour" presStyleLbl="node4" presStyleIdx="14" presStyleCnt="45">
        <dgm:presLayoutVars>
          <dgm:chPref val="3"/>
        </dgm:presLayoutVars>
      </dgm:prSet>
      <dgm:spPr/>
      <dgm:t>
        <a:bodyPr/>
        <a:lstStyle/>
        <a:p>
          <a:endParaRPr lang="ru-RU"/>
        </a:p>
      </dgm:t>
    </dgm:pt>
    <dgm:pt modelId="{AE6F8549-AC19-45D8-984F-EB69D17F1CBE}" type="pres">
      <dgm:prSet presAssocID="{956789E8-D62D-44A2-8F84-54F32C614147}" presName="parTransFour" presStyleCnt="0"/>
      <dgm:spPr/>
    </dgm:pt>
    <dgm:pt modelId="{3CD4094A-01A6-419B-BDD9-D063FA39BD36}" type="pres">
      <dgm:prSet presAssocID="{956789E8-D62D-44A2-8F84-54F32C614147}" presName="horzFour" presStyleCnt="0"/>
      <dgm:spPr/>
    </dgm:pt>
    <dgm:pt modelId="{7DCFFC97-5336-433C-A854-7F6BA57B8253}" type="pres">
      <dgm:prSet presAssocID="{EB5B86C7-48A3-40BE-9310-17CE39A41F7C}" presName="vertFour" presStyleCnt="0">
        <dgm:presLayoutVars>
          <dgm:chPref val="3"/>
        </dgm:presLayoutVars>
      </dgm:prSet>
      <dgm:spPr/>
    </dgm:pt>
    <dgm:pt modelId="{7C7E1B03-8455-4A3F-A01E-3BA847FF7D73}" type="pres">
      <dgm:prSet presAssocID="{EB5B86C7-48A3-40BE-9310-17CE39A41F7C}" presName="txFour" presStyleLbl="node4" presStyleIdx="15" presStyleCnt="45">
        <dgm:presLayoutVars>
          <dgm:chPref val="3"/>
        </dgm:presLayoutVars>
      </dgm:prSet>
      <dgm:spPr/>
      <dgm:t>
        <a:bodyPr/>
        <a:lstStyle/>
        <a:p>
          <a:endParaRPr lang="ru-RU"/>
        </a:p>
      </dgm:t>
    </dgm:pt>
    <dgm:pt modelId="{0B4E640F-7F64-4838-B289-9386272174EF}" type="pres">
      <dgm:prSet presAssocID="{EB5B86C7-48A3-40BE-9310-17CE39A41F7C}" presName="parTransFour" presStyleCnt="0"/>
      <dgm:spPr/>
    </dgm:pt>
    <dgm:pt modelId="{BF70E850-E42E-444F-B7E0-57DE0B014331}" type="pres">
      <dgm:prSet presAssocID="{EB5B86C7-48A3-40BE-9310-17CE39A41F7C}" presName="horzFour" presStyleCnt="0"/>
      <dgm:spPr/>
    </dgm:pt>
    <dgm:pt modelId="{E9C84629-1B9E-4F9D-BF7B-0B0C19BA659A}" type="pres">
      <dgm:prSet presAssocID="{35296387-E039-44BC-8EB2-DC6BC7E85232}" presName="vertFour" presStyleCnt="0">
        <dgm:presLayoutVars>
          <dgm:chPref val="3"/>
        </dgm:presLayoutVars>
      </dgm:prSet>
      <dgm:spPr/>
    </dgm:pt>
    <dgm:pt modelId="{0D930089-2293-4DA0-A2AD-C603A34B68F8}" type="pres">
      <dgm:prSet presAssocID="{35296387-E039-44BC-8EB2-DC6BC7E85232}" presName="txFour" presStyleLbl="node4" presStyleIdx="16" presStyleCnt="45">
        <dgm:presLayoutVars>
          <dgm:chPref val="3"/>
        </dgm:presLayoutVars>
      </dgm:prSet>
      <dgm:spPr/>
      <dgm:t>
        <a:bodyPr/>
        <a:lstStyle/>
        <a:p>
          <a:endParaRPr lang="ru-RU"/>
        </a:p>
      </dgm:t>
    </dgm:pt>
    <dgm:pt modelId="{08F7928D-2D7B-4C16-9134-AA58DD9A01E8}" type="pres">
      <dgm:prSet presAssocID="{35296387-E039-44BC-8EB2-DC6BC7E85232}" presName="parTransFour" presStyleCnt="0"/>
      <dgm:spPr/>
    </dgm:pt>
    <dgm:pt modelId="{EF9EEA46-1475-4C8D-A78C-B8B56682D595}" type="pres">
      <dgm:prSet presAssocID="{35296387-E039-44BC-8EB2-DC6BC7E85232}" presName="horzFour" presStyleCnt="0"/>
      <dgm:spPr/>
    </dgm:pt>
    <dgm:pt modelId="{779604CB-B318-49AE-BDD3-8E6831CB004F}" type="pres">
      <dgm:prSet presAssocID="{4BA8B0D5-CD8C-4DC1-AD8E-53808DD972EB}" presName="vertFour" presStyleCnt="0">
        <dgm:presLayoutVars>
          <dgm:chPref val="3"/>
        </dgm:presLayoutVars>
      </dgm:prSet>
      <dgm:spPr/>
    </dgm:pt>
    <dgm:pt modelId="{538186FB-B20B-4B74-9FA7-21000508ABB3}" type="pres">
      <dgm:prSet presAssocID="{4BA8B0D5-CD8C-4DC1-AD8E-53808DD972EB}" presName="txFour" presStyleLbl="node4" presStyleIdx="17" presStyleCnt="45">
        <dgm:presLayoutVars>
          <dgm:chPref val="3"/>
        </dgm:presLayoutVars>
      </dgm:prSet>
      <dgm:spPr/>
      <dgm:t>
        <a:bodyPr/>
        <a:lstStyle/>
        <a:p>
          <a:endParaRPr lang="ru-RU"/>
        </a:p>
      </dgm:t>
    </dgm:pt>
    <dgm:pt modelId="{3B2CB22B-BA19-4C05-8160-964DD893F26C}" type="pres">
      <dgm:prSet presAssocID="{4BA8B0D5-CD8C-4DC1-AD8E-53808DD972EB}" presName="horzFour" presStyleCnt="0"/>
      <dgm:spPr/>
    </dgm:pt>
    <dgm:pt modelId="{8A94FD29-AE36-4272-B8B7-FF847200D7A2}" type="pres">
      <dgm:prSet presAssocID="{A670FA7C-7403-44C0-BA19-83B2BA693E61}" presName="sibSpaceTwo" presStyleCnt="0"/>
      <dgm:spPr/>
    </dgm:pt>
    <dgm:pt modelId="{AF93020A-9780-4776-85B8-7147747F36CC}" type="pres">
      <dgm:prSet presAssocID="{62031802-0EE5-47DF-BB1F-2C84A19F6746}" presName="vertTwo" presStyleCnt="0"/>
      <dgm:spPr/>
    </dgm:pt>
    <dgm:pt modelId="{A25BE625-018B-46BA-BE7F-ED875B975F26}" type="pres">
      <dgm:prSet presAssocID="{62031802-0EE5-47DF-BB1F-2C84A19F6746}" presName="txTwo" presStyleLbl="node2" presStyleIdx="2" presStyleCnt="5">
        <dgm:presLayoutVars>
          <dgm:chPref val="3"/>
        </dgm:presLayoutVars>
      </dgm:prSet>
      <dgm:spPr/>
      <dgm:t>
        <a:bodyPr/>
        <a:lstStyle/>
        <a:p>
          <a:endParaRPr lang="ru-RU"/>
        </a:p>
      </dgm:t>
    </dgm:pt>
    <dgm:pt modelId="{1A223B6C-87F7-4855-A691-FD4F8FB278AD}" type="pres">
      <dgm:prSet presAssocID="{62031802-0EE5-47DF-BB1F-2C84A19F6746}" presName="parTransTwo" presStyleCnt="0"/>
      <dgm:spPr/>
    </dgm:pt>
    <dgm:pt modelId="{DACF82F6-95A6-4B59-9D37-F46699815612}" type="pres">
      <dgm:prSet presAssocID="{62031802-0EE5-47DF-BB1F-2C84A19F6746}" presName="horzTwo" presStyleCnt="0"/>
      <dgm:spPr/>
    </dgm:pt>
    <dgm:pt modelId="{72E6673E-523D-4E62-80E5-5062FE589301}" type="pres">
      <dgm:prSet presAssocID="{C9C8B06B-C833-4D4A-8595-4BF5AEB204E9}" presName="vertThree" presStyleCnt="0"/>
      <dgm:spPr/>
    </dgm:pt>
    <dgm:pt modelId="{CB2AF246-A0C3-4F64-A578-D38165C39147}" type="pres">
      <dgm:prSet presAssocID="{C9C8B06B-C833-4D4A-8595-4BF5AEB204E9}" presName="txThree" presStyleLbl="node3" presStyleIdx="2" presStyleCnt="5">
        <dgm:presLayoutVars>
          <dgm:chPref val="3"/>
        </dgm:presLayoutVars>
      </dgm:prSet>
      <dgm:spPr/>
      <dgm:t>
        <a:bodyPr/>
        <a:lstStyle/>
        <a:p>
          <a:endParaRPr lang="ru-RU"/>
        </a:p>
      </dgm:t>
    </dgm:pt>
    <dgm:pt modelId="{819FC9E5-E3D6-4C1A-9A2E-5E9E87CE7A56}" type="pres">
      <dgm:prSet presAssocID="{C9C8B06B-C833-4D4A-8595-4BF5AEB204E9}" presName="parTransThree" presStyleCnt="0"/>
      <dgm:spPr/>
    </dgm:pt>
    <dgm:pt modelId="{F0336813-9E34-44C5-93FA-F6459A965D24}" type="pres">
      <dgm:prSet presAssocID="{C9C8B06B-C833-4D4A-8595-4BF5AEB204E9}" presName="horzThree" presStyleCnt="0"/>
      <dgm:spPr/>
    </dgm:pt>
    <dgm:pt modelId="{BC3780EC-6A8B-44DF-B9EE-2DD1146E7F89}" type="pres">
      <dgm:prSet presAssocID="{66E38241-E965-439E-997F-74C14C213F23}" presName="vertFour" presStyleCnt="0">
        <dgm:presLayoutVars>
          <dgm:chPref val="3"/>
        </dgm:presLayoutVars>
      </dgm:prSet>
      <dgm:spPr/>
    </dgm:pt>
    <dgm:pt modelId="{02D78884-08A2-47FD-874A-FD0B1E1D6A24}" type="pres">
      <dgm:prSet presAssocID="{66E38241-E965-439E-997F-74C14C213F23}" presName="txFour" presStyleLbl="node4" presStyleIdx="18" presStyleCnt="45">
        <dgm:presLayoutVars>
          <dgm:chPref val="3"/>
        </dgm:presLayoutVars>
      </dgm:prSet>
      <dgm:spPr/>
      <dgm:t>
        <a:bodyPr/>
        <a:lstStyle/>
        <a:p>
          <a:endParaRPr lang="ru-RU"/>
        </a:p>
      </dgm:t>
    </dgm:pt>
    <dgm:pt modelId="{BEA800FD-3FF2-44D3-B095-1DA76A25312A}" type="pres">
      <dgm:prSet presAssocID="{66E38241-E965-439E-997F-74C14C213F23}" presName="parTransFour" presStyleCnt="0"/>
      <dgm:spPr/>
    </dgm:pt>
    <dgm:pt modelId="{EE518E9E-1373-401A-B06B-B7F8F1BE37AF}" type="pres">
      <dgm:prSet presAssocID="{66E38241-E965-439E-997F-74C14C213F23}" presName="horzFour" presStyleCnt="0"/>
      <dgm:spPr/>
    </dgm:pt>
    <dgm:pt modelId="{4A08C748-3ACE-47B8-ABA4-F56495914AD8}" type="pres">
      <dgm:prSet presAssocID="{D1936ACF-1E69-4953-BA37-9ADE2EF12E41}" presName="vertFour" presStyleCnt="0">
        <dgm:presLayoutVars>
          <dgm:chPref val="3"/>
        </dgm:presLayoutVars>
      </dgm:prSet>
      <dgm:spPr/>
    </dgm:pt>
    <dgm:pt modelId="{59176932-D6D5-4C36-BF7A-69A1297C4BAD}" type="pres">
      <dgm:prSet presAssocID="{D1936ACF-1E69-4953-BA37-9ADE2EF12E41}" presName="txFour" presStyleLbl="node4" presStyleIdx="19" presStyleCnt="45">
        <dgm:presLayoutVars>
          <dgm:chPref val="3"/>
        </dgm:presLayoutVars>
      </dgm:prSet>
      <dgm:spPr/>
      <dgm:t>
        <a:bodyPr/>
        <a:lstStyle/>
        <a:p>
          <a:endParaRPr lang="ru-RU"/>
        </a:p>
      </dgm:t>
    </dgm:pt>
    <dgm:pt modelId="{30B75228-9E45-4192-98FC-463FCFD65011}" type="pres">
      <dgm:prSet presAssocID="{D1936ACF-1E69-4953-BA37-9ADE2EF12E41}" presName="parTransFour" presStyleCnt="0"/>
      <dgm:spPr/>
    </dgm:pt>
    <dgm:pt modelId="{4E7A1119-403E-4C39-BB54-05ED8132FF0C}" type="pres">
      <dgm:prSet presAssocID="{D1936ACF-1E69-4953-BA37-9ADE2EF12E41}" presName="horzFour" presStyleCnt="0"/>
      <dgm:spPr/>
    </dgm:pt>
    <dgm:pt modelId="{F32685DE-10D4-4878-B807-45D477FFEF84}" type="pres">
      <dgm:prSet presAssocID="{4E5A1869-57DF-4BD2-89F2-0FF412DDC036}" presName="vertFour" presStyleCnt="0">
        <dgm:presLayoutVars>
          <dgm:chPref val="3"/>
        </dgm:presLayoutVars>
      </dgm:prSet>
      <dgm:spPr/>
    </dgm:pt>
    <dgm:pt modelId="{BA61E3A6-0BE5-4066-9F94-BB1BFFF8EBBF}" type="pres">
      <dgm:prSet presAssocID="{4E5A1869-57DF-4BD2-89F2-0FF412DDC036}" presName="txFour" presStyleLbl="node4" presStyleIdx="20" presStyleCnt="45" custScaleY="209490">
        <dgm:presLayoutVars>
          <dgm:chPref val="3"/>
        </dgm:presLayoutVars>
      </dgm:prSet>
      <dgm:spPr/>
      <dgm:t>
        <a:bodyPr/>
        <a:lstStyle/>
        <a:p>
          <a:endParaRPr lang="ru-RU"/>
        </a:p>
      </dgm:t>
    </dgm:pt>
    <dgm:pt modelId="{E4A82E23-1C0A-4136-A9EF-782A3309B0A1}" type="pres">
      <dgm:prSet presAssocID="{4E5A1869-57DF-4BD2-89F2-0FF412DDC036}" presName="parTransFour" presStyleCnt="0"/>
      <dgm:spPr/>
    </dgm:pt>
    <dgm:pt modelId="{12969847-F565-4B2C-9631-4E5EF759A09C}" type="pres">
      <dgm:prSet presAssocID="{4E5A1869-57DF-4BD2-89F2-0FF412DDC036}" presName="horzFour" presStyleCnt="0"/>
      <dgm:spPr/>
    </dgm:pt>
    <dgm:pt modelId="{C6A45010-9352-4A1A-8B01-AEC7EFC8D6CE}" type="pres">
      <dgm:prSet presAssocID="{8EC1F942-64B7-4407-8F49-B1183D54A886}" presName="vertFour" presStyleCnt="0">
        <dgm:presLayoutVars>
          <dgm:chPref val="3"/>
        </dgm:presLayoutVars>
      </dgm:prSet>
      <dgm:spPr/>
    </dgm:pt>
    <dgm:pt modelId="{5CA92D6E-6985-440B-92AD-5A876699A5A4}" type="pres">
      <dgm:prSet presAssocID="{8EC1F942-64B7-4407-8F49-B1183D54A886}" presName="txFour" presStyleLbl="node4" presStyleIdx="21" presStyleCnt="45">
        <dgm:presLayoutVars>
          <dgm:chPref val="3"/>
        </dgm:presLayoutVars>
      </dgm:prSet>
      <dgm:spPr/>
      <dgm:t>
        <a:bodyPr/>
        <a:lstStyle/>
        <a:p>
          <a:endParaRPr lang="ru-RU"/>
        </a:p>
      </dgm:t>
    </dgm:pt>
    <dgm:pt modelId="{430C4A06-58D1-4B14-BBC2-188501595898}" type="pres">
      <dgm:prSet presAssocID="{8EC1F942-64B7-4407-8F49-B1183D54A886}" presName="parTransFour" presStyleCnt="0"/>
      <dgm:spPr/>
    </dgm:pt>
    <dgm:pt modelId="{DC7AF065-3F82-4CA6-A7AA-3C6E8866FA3D}" type="pres">
      <dgm:prSet presAssocID="{8EC1F942-64B7-4407-8F49-B1183D54A886}" presName="horzFour" presStyleCnt="0"/>
      <dgm:spPr/>
    </dgm:pt>
    <dgm:pt modelId="{DAF21887-616D-4C81-A046-DD5971F24499}" type="pres">
      <dgm:prSet presAssocID="{3C09CBBB-2BBF-4F09-B3FB-2E08B6349CAD}" presName="vertFour" presStyleCnt="0">
        <dgm:presLayoutVars>
          <dgm:chPref val="3"/>
        </dgm:presLayoutVars>
      </dgm:prSet>
      <dgm:spPr/>
    </dgm:pt>
    <dgm:pt modelId="{87969A2D-5692-4CC9-884E-666C5AEEEFF4}" type="pres">
      <dgm:prSet presAssocID="{3C09CBBB-2BBF-4F09-B3FB-2E08B6349CAD}" presName="txFour" presStyleLbl="node4" presStyleIdx="22" presStyleCnt="45">
        <dgm:presLayoutVars>
          <dgm:chPref val="3"/>
        </dgm:presLayoutVars>
      </dgm:prSet>
      <dgm:spPr/>
      <dgm:t>
        <a:bodyPr/>
        <a:lstStyle/>
        <a:p>
          <a:endParaRPr lang="ru-RU"/>
        </a:p>
      </dgm:t>
    </dgm:pt>
    <dgm:pt modelId="{4CCA00F0-E357-4FDF-B8CC-73B900C54AC1}" type="pres">
      <dgm:prSet presAssocID="{3C09CBBB-2BBF-4F09-B3FB-2E08B6349CAD}" presName="parTransFour" presStyleCnt="0"/>
      <dgm:spPr/>
    </dgm:pt>
    <dgm:pt modelId="{DBD3C1EC-25E2-41EF-9251-9E92768EE040}" type="pres">
      <dgm:prSet presAssocID="{3C09CBBB-2BBF-4F09-B3FB-2E08B6349CAD}" presName="horzFour" presStyleCnt="0"/>
      <dgm:spPr/>
    </dgm:pt>
    <dgm:pt modelId="{77F6A10A-C549-411E-BF18-6DFA6F2D2B62}" type="pres">
      <dgm:prSet presAssocID="{01B83A56-3908-455C-B2D9-2D462A50F6C8}" presName="vertFour" presStyleCnt="0">
        <dgm:presLayoutVars>
          <dgm:chPref val="3"/>
        </dgm:presLayoutVars>
      </dgm:prSet>
      <dgm:spPr/>
    </dgm:pt>
    <dgm:pt modelId="{1AD84C0F-8AFE-43C0-9868-CF819B520AFB}" type="pres">
      <dgm:prSet presAssocID="{01B83A56-3908-455C-B2D9-2D462A50F6C8}" presName="txFour" presStyleLbl="node4" presStyleIdx="23" presStyleCnt="45">
        <dgm:presLayoutVars>
          <dgm:chPref val="3"/>
        </dgm:presLayoutVars>
      </dgm:prSet>
      <dgm:spPr/>
      <dgm:t>
        <a:bodyPr/>
        <a:lstStyle/>
        <a:p>
          <a:endParaRPr lang="ru-RU"/>
        </a:p>
      </dgm:t>
    </dgm:pt>
    <dgm:pt modelId="{62F81B39-8FF9-45A2-BD87-46364FA265E0}" type="pres">
      <dgm:prSet presAssocID="{01B83A56-3908-455C-B2D9-2D462A50F6C8}" presName="parTransFour" presStyleCnt="0"/>
      <dgm:spPr/>
    </dgm:pt>
    <dgm:pt modelId="{A13F99D9-5C82-4C63-BE17-8B720467D0CF}" type="pres">
      <dgm:prSet presAssocID="{01B83A56-3908-455C-B2D9-2D462A50F6C8}" presName="horzFour" presStyleCnt="0"/>
      <dgm:spPr/>
    </dgm:pt>
    <dgm:pt modelId="{35FC682C-8269-42A8-AA46-B784154E14EF}" type="pres">
      <dgm:prSet presAssocID="{FFD5EE1E-6674-4433-8B8D-F2407E8162C6}" presName="vertFour" presStyleCnt="0">
        <dgm:presLayoutVars>
          <dgm:chPref val="3"/>
        </dgm:presLayoutVars>
      </dgm:prSet>
      <dgm:spPr/>
    </dgm:pt>
    <dgm:pt modelId="{D9DB4073-BDFF-4C59-8442-57C4C416C439}" type="pres">
      <dgm:prSet presAssocID="{FFD5EE1E-6674-4433-8B8D-F2407E8162C6}" presName="txFour" presStyleLbl="node4" presStyleIdx="24" presStyleCnt="45">
        <dgm:presLayoutVars>
          <dgm:chPref val="3"/>
        </dgm:presLayoutVars>
      </dgm:prSet>
      <dgm:spPr/>
      <dgm:t>
        <a:bodyPr/>
        <a:lstStyle/>
        <a:p>
          <a:endParaRPr lang="ru-RU"/>
        </a:p>
      </dgm:t>
    </dgm:pt>
    <dgm:pt modelId="{DA74319B-C7C6-4D38-8C6D-EE03134CDA0D}" type="pres">
      <dgm:prSet presAssocID="{FFD5EE1E-6674-4433-8B8D-F2407E8162C6}" presName="parTransFour" presStyleCnt="0"/>
      <dgm:spPr/>
    </dgm:pt>
    <dgm:pt modelId="{9B5AEEC2-1E3F-4BA1-BB22-3182931027B6}" type="pres">
      <dgm:prSet presAssocID="{FFD5EE1E-6674-4433-8B8D-F2407E8162C6}" presName="horzFour" presStyleCnt="0"/>
      <dgm:spPr/>
    </dgm:pt>
    <dgm:pt modelId="{5E776F1A-585D-42B7-B4E8-B8203EF97C57}" type="pres">
      <dgm:prSet presAssocID="{A93579BC-17F3-49AE-9E25-7EC9E33C7168}" presName="vertFour" presStyleCnt="0">
        <dgm:presLayoutVars>
          <dgm:chPref val="3"/>
        </dgm:presLayoutVars>
      </dgm:prSet>
      <dgm:spPr/>
    </dgm:pt>
    <dgm:pt modelId="{7875EF03-4483-4118-9FF3-1ED10A0A5A9F}" type="pres">
      <dgm:prSet presAssocID="{A93579BC-17F3-49AE-9E25-7EC9E33C7168}" presName="txFour" presStyleLbl="node4" presStyleIdx="25" presStyleCnt="45">
        <dgm:presLayoutVars>
          <dgm:chPref val="3"/>
        </dgm:presLayoutVars>
      </dgm:prSet>
      <dgm:spPr/>
      <dgm:t>
        <a:bodyPr/>
        <a:lstStyle/>
        <a:p>
          <a:endParaRPr lang="ru-RU"/>
        </a:p>
      </dgm:t>
    </dgm:pt>
    <dgm:pt modelId="{79512F85-F110-4785-9B13-4C99BAB29EA8}" type="pres">
      <dgm:prSet presAssocID="{A93579BC-17F3-49AE-9E25-7EC9E33C7168}" presName="parTransFour" presStyleCnt="0"/>
      <dgm:spPr/>
    </dgm:pt>
    <dgm:pt modelId="{30F6C6BC-162D-4417-8945-848A158EEDE4}" type="pres">
      <dgm:prSet presAssocID="{A93579BC-17F3-49AE-9E25-7EC9E33C7168}" presName="horzFour" presStyleCnt="0"/>
      <dgm:spPr/>
    </dgm:pt>
    <dgm:pt modelId="{7531824F-6DBD-48D2-AAEA-4E254070D082}" type="pres">
      <dgm:prSet presAssocID="{CC0D81AC-A600-4C73-BB9F-65D0E2038743}" presName="vertFour" presStyleCnt="0">
        <dgm:presLayoutVars>
          <dgm:chPref val="3"/>
        </dgm:presLayoutVars>
      </dgm:prSet>
      <dgm:spPr/>
    </dgm:pt>
    <dgm:pt modelId="{DC6C973C-C6D3-4FB9-AF43-35160F043C23}" type="pres">
      <dgm:prSet presAssocID="{CC0D81AC-A600-4C73-BB9F-65D0E2038743}" presName="txFour" presStyleLbl="node4" presStyleIdx="26" presStyleCnt="45">
        <dgm:presLayoutVars>
          <dgm:chPref val="3"/>
        </dgm:presLayoutVars>
      </dgm:prSet>
      <dgm:spPr/>
      <dgm:t>
        <a:bodyPr/>
        <a:lstStyle/>
        <a:p>
          <a:endParaRPr lang="ru-RU"/>
        </a:p>
      </dgm:t>
    </dgm:pt>
    <dgm:pt modelId="{012C0203-F202-4A2E-B6F7-B9AF67CB43A3}" type="pres">
      <dgm:prSet presAssocID="{CC0D81AC-A600-4C73-BB9F-65D0E2038743}" presName="horzFour" presStyleCnt="0"/>
      <dgm:spPr/>
    </dgm:pt>
    <dgm:pt modelId="{DF99D3E9-B7CE-4F56-A161-7C0465341531}" type="pres">
      <dgm:prSet presAssocID="{35694793-DDF3-4ECC-9AA3-AC178B8D026F}" presName="sibSpaceTwo" presStyleCnt="0"/>
      <dgm:spPr/>
    </dgm:pt>
    <dgm:pt modelId="{CFBC63A5-42B0-460D-9C89-B64E9E9E2922}" type="pres">
      <dgm:prSet presAssocID="{89E09F27-5F73-400B-AE18-4421B9895F64}" presName="vertTwo" presStyleCnt="0"/>
      <dgm:spPr/>
    </dgm:pt>
    <dgm:pt modelId="{9E5D5161-23D7-41B4-A187-BE6D7C6483D0}" type="pres">
      <dgm:prSet presAssocID="{89E09F27-5F73-400B-AE18-4421B9895F64}" presName="txTwo" presStyleLbl="node2" presStyleIdx="3" presStyleCnt="5">
        <dgm:presLayoutVars>
          <dgm:chPref val="3"/>
        </dgm:presLayoutVars>
      </dgm:prSet>
      <dgm:spPr/>
      <dgm:t>
        <a:bodyPr/>
        <a:lstStyle/>
        <a:p>
          <a:endParaRPr lang="ru-RU"/>
        </a:p>
      </dgm:t>
    </dgm:pt>
    <dgm:pt modelId="{8BC6FDF3-3E6D-414C-B5BC-6C5B61465391}" type="pres">
      <dgm:prSet presAssocID="{89E09F27-5F73-400B-AE18-4421B9895F64}" presName="parTransTwo" presStyleCnt="0"/>
      <dgm:spPr/>
    </dgm:pt>
    <dgm:pt modelId="{CEF18E39-1C73-42B9-BDF1-5DD3EC85EA0D}" type="pres">
      <dgm:prSet presAssocID="{89E09F27-5F73-400B-AE18-4421B9895F64}" presName="horzTwo" presStyleCnt="0"/>
      <dgm:spPr/>
    </dgm:pt>
    <dgm:pt modelId="{D6936C6D-17F5-4369-B1C3-901E9E722DCF}" type="pres">
      <dgm:prSet presAssocID="{C60BD95D-8BE5-42EC-AF9D-D22E07852892}" presName="vertThree" presStyleCnt="0"/>
      <dgm:spPr/>
    </dgm:pt>
    <dgm:pt modelId="{2965B01E-C0DE-4302-ADA0-732BD580C7B1}" type="pres">
      <dgm:prSet presAssocID="{C60BD95D-8BE5-42EC-AF9D-D22E07852892}" presName="txThree" presStyleLbl="node3" presStyleIdx="3" presStyleCnt="5">
        <dgm:presLayoutVars>
          <dgm:chPref val="3"/>
        </dgm:presLayoutVars>
      </dgm:prSet>
      <dgm:spPr/>
      <dgm:t>
        <a:bodyPr/>
        <a:lstStyle/>
        <a:p>
          <a:endParaRPr lang="ru-RU"/>
        </a:p>
      </dgm:t>
    </dgm:pt>
    <dgm:pt modelId="{DC8AC8CB-3F6F-4460-AB01-5CBE0F14A486}" type="pres">
      <dgm:prSet presAssocID="{C60BD95D-8BE5-42EC-AF9D-D22E07852892}" presName="parTransThree" presStyleCnt="0"/>
      <dgm:spPr/>
    </dgm:pt>
    <dgm:pt modelId="{73994466-6310-40D7-8792-BD7FD56E6AF4}" type="pres">
      <dgm:prSet presAssocID="{C60BD95D-8BE5-42EC-AF9D-D22E07852892}" presName="horzThree" presStyleCnt="0"/>
      <dgm:spPr/>
    </dgm:pt>
    <dgm:pt modelId="{3EAD5394-E4AB-45B2-BE09-F998533ECF40}" type="pres">
      <dgm:prSet presAssocID="{D5544F4D-4FD2-41EE-A356-ABCAA534BCB5}" presName="vertFour" presStyleCnt="0">
        <dgm:presLayoutVars>
          <dgm:chPref val="3"/>
        </dgm:presLayoutVars>
      </dgm:prSet>
      <dgm:spPr/>
    </dgm:pt>
    <dgm:pt modelId="{A7AF9B85-BF68-40A8-954B-A40EDB5CAF9F}" type="pres">
      <dgm:prSet presAssocID="{D5544F4D-4FD2-41EE-A356-ABCAA534BCB5}" presName="txFour" presStyleLbl="node4" presStyleIdx="27" presStyleCnt="45">
        <dgm:presLayoutVars>
          <dgm:chPref val="3"/>
        </dgm:presLayoutVars>
      </dgm:prSet>
      <dgm:spPr/>
      <dgm:t>
        <a:bodyPr/>
        <a:lstStyle/>
        <a:p>
          <a:endParaRPr lang="ru-RU"/>
        </a:p>
      </dgm:t>
    </dgm:pt>
    <dgm:pt modelId="{C764A47D-7314-411D-8EF1-5B8F29829B1A}" type="pres">
      <dgm:prSet presAssocID="{D5544F4D-4FD2-41EE-A356-ABCAA534BCB5}" presName="parTransFour" presStyleCnt="0"/>
      <dgm:spPr/>
    </dgm:pt>
    <dgm:pt modelId="{D5C7FEFF-BE20-4D98-A72C-52B1B8B3F4F7}" type="pres">
      <dgm:prSet presAssocID="{D5544F4D-4FD2-41EE-A356-ABCAA534BCB5}" presName="horzFour" presStyleCnt="0"/>
      <dgm:spPr/>
    </dgm:pt>
    <dgm:pt modelId="{CA81CD2D-7A1B-4CCA-952B-6AE89CE8AAB7}" type="pres">
      <dgm:prSet presAssocID="{187C542A-BCFC-4BBB-8DCA-67690BE3FD29}" presName="vertFour" presStyleCnt="0">
        <dgm:presLayoutVars>
          <dgm:chPref val="3"/>
        </dgm:presLayoutVars>
      </dgm:prSet>
      <dgm:spPr/>
    </dgm:pt>
    <dgm:pt modelId="{EFF40216-5B58-45C6-B485-1C9C4561DF2F}" type="pres">
      <dgm:prSet presAssocID="{187C542A-BCFC-4BBB-8DCA-67690BE3FD29}" presName="txFour" presStyleLbl="node4" presStyleIdx="28" presStyleCnt="45">
        <dgm:presLayoutVars>
          <dgm:chPref val="3"/>
        </dgm:presLayoutVars>
      </dgm:prSet>
      <dgm:spPr/>
      <dgm:t>
        <a:bodyPr/>
        <a:lstStyle/>
        <a:p>
          <a:endParaRPr lang="ru-RU"/>
        </a:p>
      </dgm:t>
    </dgm:pt>
    <dgm:pt modelId="{82BA7D97-E2A8-4C59-838B-E0906E156677}" type="pres">
      <dgm:prSet presAssocID="{187C542A-BCFC-4BBB-8DCA-67690BE3FD29}" presName="parTransFour" presStyleCnt="0"/>
      <dgm:spPr/>
    </dgm:pt>
    <dgm:pt modelId="{F73E662C-F722-4B4F-9DF8-BE21B2C2C700}" type="pres">
      <dgm:prSet presAssocID="{187C542A-BCFC-4BBB-8DCA-67690BE3FD29}" presName="horzFour" presStyleCnt="0"/>
      <dgm:spPr/>
    </dgm:pt>
    <dgm:pt modelId="{566AACE7-A2F1-4E7A-BECC-43348B95352C}" type="pres">
      <dgm:prSet presAssocID="{593C7C55-813E-4059-B734-EC61CD9C5CBC}" presName="vertFour" presStyleCnt="0">
        <dgm:presLayoutVars>
          <dgm:chPref val="3"/>
        </dgm:presLayoutVars>
      </dgm:prSet>
      <dgm:spPr/>
    </dgm:pt>
    <dgm:pt modelId="{7653A429-0E18-4BE3-A07C-F1A5A9D672E3}" type="pres">
      <dgm:prSet presAssocID="{593C7C55-813E-4059-B734-EC61CD9C5CBC}" presName="txFour" presStyleLbl="node4" presStyleIdx="29" presStyleCnt="45" custScaleY="209100">
        <dgm:presLayoutVars>
          <dgm:chPref val="3"/>
        </dgm:presLayoutVars>
      </dgm:prSet>
      <dgm:spPr/>
      <dgm:t>
        <a:bodyPr/>
        <a:lstStyle/>
        <a:p>
          <a:endParaRPr lang="ru-RU"/>
        </a:p>
      </dgm:t>
    </dgm:pt>
    <dgm:pt modelId="{BED59DE9-3C29-48CB-8A25-B7F991619843}" type="pres">
      <dgm:prSet presAssocID="{593C7C55-813E-4059-B734-EC61CD9C5CBC}" presName="parTransFour" presStyleCnt="0"/>
      <dgm:spPr/>
    </dgm:pt>
    <dgm:pt modelId="{3A3A01C6-B3AA-4C89-92D4-EA308C8E23E1}" type="pres">
      <dgm:prSet presAssocID="{593C7C55-813E-4059-B734-EC61CD9C5CBC}" presName="horzFour" presStyleCnt="0"/>
      <dgm:spPr/>
    </dgm:pt>
    <dgm:pt modelId="{0ACE6D06-B44A-4123-806C-A6DF04AE4987}" type="pres">
      <dgm:prSet presAssocID="{20671797-DAB3-483D-81A6-EB33F8E5D325}" presName="vertFour" presStyleCnt="0">
        <dgm:presLayoutVars>
          <dgm:chPref val="3"/>
        </dgm:presLayoutVars>
      </dgm:prSet>
      <dgm:spPr/>
    </dgm:pt>
    <dgm:pt modelId="{72D34432-C31A-4895-8C4B-497C4DC5EA4F}" type="pres">
      <dgm:prSet presAssocID="{20671797-DAB3-483D-81A6-EB33F8E5D325}" presName="txFour" presStyleLbl="node4" presStyleIdx="30" presStyleCnt="45">
        <dgm:presLayoutVars>
          <dgm:chPref val="3"/>
        </dgm:presLayoutVars>
      </dgm:prSet>
      <dgm:spPr/>
      <dgm:t>
        <a:bodyPr/>
        <a:lstStyle/>
        <a:p>
          <a:endParaRPr lang="ru-RU"/>
        </a:p>
      </dgm:t>
    </dgm:pt>
    <dgm:pt modelId="{2C5345C5-0E7B-4D3C-A101-6429FC0E9741}" type="pres">
      <dgm:prSet presAssocID="{20671797-DAB3-483D-81A6-EB33F8E5D325}" presName="parTransFour" presStyleCnt="0"/>
      <dgm:spPr/>
    </dgm:pt>
    <dgm:pt modelId="{68423DB6-6E38-46B7-BEBB-F85082740DD1}" type="pres">
      <dgm:prSet presAssocID="{20671797-DAB3-483D-81A6-EB33F8E5D325}" presName="horzFour" presStyleCnt="0"/>
      <dgm:spPr/>
    </dgm:pt>
    <dgm:pt modelId="{D112905B-82D3-471E-9A3E-1549B037C4F2}" type="pres">
      <dgm:prSet presAssocID="{510FB267-D8DF-41DF-98BC-2B1BA7CB894F}" presName="vertFour" presStyleCnt="0">
        <dgm:presLayoutVars>
          <dgm:chPref val="3"/>
        </dgm:presLayoutVars>
      </dgm:prSet>
      <dgm:spPr/>
    </dgm:pt>
    <dgm:pt modelId="{045D0221-8BD3-4C96-BFC2-9785CD8963A7}" type="pres">
      <dgm:prSet presAssocID="{510FB267-D8DF-41DF-98BC-2B1BA7CB894F}" presName="txFour" presStyleLbl="node4" presStyleIdx="31" presStyleCnt="45">
        <dgm:presLayoutVars>
          <dgm:chPref val="3"/>
        </dgm:presLayoutVars>
      </dgm:prSet>
      <dgm:spPr/>
      <dgm:t>
        <a:bodyPr/>
        <a:lstStyle/>
        <a:p>
          <a:endParaRPr lang="ru-RU"/>
        </a:p>
      </dgm:t>
    </dgm:pt>
    <dgm:pt modelId="{C2B6CCBE-8317-4CBE-94F3-0BEA51CE3148}" type="pres">
      <dgm:prSet presAssocID="{510FB267-D8DF-41DF-98BC-2B1BA7CB894F}" presName="parTransFour" presStyleCnt="0"/>
      <dgm:spPr/>
    </dgm:pt>
    <dgm:pt modelId="{3A81494E-8DFD-4756-BD90-23F975BC0B49}" type="pres">
      <dgm:prSet presAssocID="{510FB267-D8DF-41DF-98BC-2B1BA7CB894F}" presName="horzFour" presStyleCnt="0"/>
      <dgm:spPr/>
    </dgm:pt>
    <dgm:pt modelId="{7EEFA233-EBB6-46EA-9330-F9303C457E7C}" type="pres">
      <dgm:prSet presAssocID="{44D6622D-A959-494D-B326-744663B42E4C}" presName="vertFour" presStyleCnt="0">
        <dgm:presLayoutVars>
          <dgm:chPref val="3"/>
        </dgm:presLayoutVars>
      </dgm:prSet>
      <dgm:spPr/>
    </dgm:pt>
    <dgm:pt modelId="{B32920AD-CA25-4F00-99B3-FE0C85B281E2}" type="pres">
      <dgm:prSet presAssocID="{44D6622D-A959-494D-B326-744663B42E4C}" presName="txFour" presStyleLbl="node4" presStyleIdx="32" presStyleCnt="45">
        <dgm:presLayoutVars>
          <dgm:chPref val="3"/>
        </dgm:presLayoutVars>
      </dgm:prSet>
      <dgm:spPr/>
      <dgm:t>
        <a:bodyPr/>
        <a:lstStyle/>
        <a:p>
          <a:endParaRPr lang="ru-RU"/>
        </a:p>
      </dgm:t>
    </dgm:pt>
    <dgm:pt modelId="{A2269731-D1D4-4F55-B42E-7EDBC782B1ED}" type="pres">
      <dgm:prSet presAssocID="{44D6622D-A959-494D-B326-744663B42E4C}" presName="parTransFour" presStyleCnt="0"/>
      <dgm:spPr/>
    </dgm:pt>
    <dgm:pt modelId="{A7E07104-8E5C-4FAA-AF8B-3D53E5D8C2C9}" type="pres">
      <dgm:prSet presAssocID="{44D6622D-A959-494D-B326-744663B42E4C}" presName="horzFour" presStyleCnt="0"/>
      <dgm:spPr/>
    </dgm:pt>
    <dgm:pt modelId="{29E888FB-5F29-45BE-8EEA-EF16D9CECBF6}" type="pres">
      <dgm:prSet presAssocID="{57005CAC-F81F-4775-B3D4-6F4D1CFD4A97}" presName="vertFour" presStyleCnt="0">
        <dgm:presLayoutVars>
          <dgm:chPref val="3"/>
        </dgm:presLayoutVars>
      </dgm:prSet>
      <dgm:spPr/>
    </dgm:pt>
    <dgm:pt modelId="{1DC44EE5-BB20-4855-9487-686EF587A66B}" type="pres">
      <dgm:prSet presAssocID="{57005CAC-F81F-4775-B3D4-6F4D1CFD4A97}" presName="txFour" presStyleLbl="node4" presStyleIdx="33" presStyleCnt="45">
        <dgm:presLayoutVars>
          <dgm:chPref val="3"/>
        </dgm:presLayoutVars>
      </dgm:prSet>
      <dgm:spPr/>
      <dgm:t>
        <a:bodyPr/>
        <a:lstStyle/>
        <a:p>
          <a:endParaRPr lang="ru-RU"/>
        </a:p>
      </dgm:t>
    </dgm:pt>
    <dgm:pt modelId="{B14361D0-D6BB-485C-AD04-90AEF54E6982}" type="pres">
      <dgm:prSet presAssocID="{57005CAC-F81F-4775-B3D4-6F4D1CFD4A97}" presName="parTransFour" presStyleCnt="0"/>
      <dgm:spPr/>
    </dgm:pt>
    <dgm:pt modelId="{EA21BA38-2642-46A6-922F-8F532E0C91AF}" type="pres">
      <dgm:prSet presAssocID="{57005CAC-F81F-4775-B3D4-6F4D1CFD4A97}" presName="horzFour" presStyleCnt="0"/>
      <dgm:spPr/>
    </dgm:pt>
    <dgm:pt modelId="{886A44ED-F509-4CBF-82CF-820D4B8BDDDF}" type="pres">
      <dgm:prSet presAssocID="{7C16FA55-4076-4505-8878-AB46FB185D1D}" presName="vertFour" presStyleCnt="0">
        <dgm:presLayoutVars>
          <dgm:chPref val="3"/>
        </dgm:presLayoutVars>
      </dgm:prSet>
      <dgm:spPr/>
    </dgm:pt>
    <dgm:pt modelId="{628AF6C3-31B6-4D83-8E6E-4C6B426E9132}" type="pres">
      <dgm:prSet presAssocID="{7C16FA55-4076-4505-8878-AB46FB185D1D}" presName="txFour" presStyleLbl="node4" presStyleIdx="34" presStyleCnt="45">
        <dgm:presLayoutVars>
          <dgm:chPref val="3"/>
        </dgm:presLayoutVars>
      </dgm:prSet>
      <dgm:spPr/>
      <dgm:t>
        <a:bodyPr/>
        <a:lstStyle/>
        <a:p>
          <a:endParaRPr lang="ru-RU"/>
        </a:p>
      </dgm:t>
    </dgm:pt>
    <dgm:pt modelId="{01ADBB26-DB25-490F-95ED-02E57A7462DC}" type="pres">
      <dgm:prSet presAssocID="{7C16FA55-4076-4505-8878-AB46FB185D1D}" presName="parTransFour" presStyleCnt="0"/>
      <dgm:spPr/>
    </dgm:pt>
    <dgm:pt modelId="{13864044-C497-4434-B9C8-2E54D1DDB670}" type="pres">
      <dgm:prSet presAssocID="{7C16FA55-4076-4505-8878-AB46FB185D1D}" presName="horzFour" presStyleCnt="0"/>
      <dgm:spPr/>
    </dgm:pt>
    <dgm:pt modelId="{191DAE87-52A6-4A61-B227-5139B89570AA}" type="pres">
      <dgm:prSet presAssocID="{DF788440-6CFB-46F2-AF83-CCACBC63DFDF}" presName="vertFour" presStyleCnt="0">
        <dgm:presLayoutVars>
          <dgm:chPref val="3"/>
        </dgm:presLayoutVars>
      </dgm:prSet>
      <dgm:spPr/>
    </dgm:pt>
    <dgm:pt modelId="{00FB6936-01F5-4D69-AF36-37F715DAE13B}" type="pres">
      <dgm:prSet presAssocID="{DF788440-6CFB-46F2-AF83-CCACBC63DFDF}" presName="txFour" presStyleLbl="node4" presStyleIdx="35" presStyleCnt="45">
        <dgm:presLayoutVars>
          <dgm:chPref val="3"/>
        </dgm:presLayoutVars>
      </dgm:prSet>
      <dgm:spPr/>
      <dgm:t>
        <a:bodyPr/>
        <a:lstStyle/>
        <a:p>
          <a:endParaRPr lang="ru-RU"/>
        </a:p>
      </dgm:t>
    </dgm:pt>
    <dgm:pt modelId="{E6B0196E-A8A4-43A5-93D1-2F78D5FBB03E}" type="pres">
      <dgm:prSet presAssocID="{DF788440-6CFB-46F2-AF83-CCACBC63DFDF}" presName="horzFour" presStyleCnt="0"/>
      <dgm:spPr/>
    </dgm:pt>
    <dgm:pt modelId="{62C0B193-30A4-4691-AF46-D5B94E7FC561}" type="pres">
      <dgm:prSet presAssocID="{FA1CF671-CE5A-43BE-A489-E153F0F8811C}" presName="sibSpaceTwo" presStyleCnt="0"/>
      <dgm:spPr/>
    </dgm:pt>
    <dgm:pt modelId="{E8090E1D-4DD8-46E0-BA1E-C3890CF14D47}" type="pres">
      <dgm:prSet presAssocID="{9E496AFB-5861-4A0B-A059-7AF344913280}" presName="vertTwo" presStyleCnt="0"/>
      <dgm:spPr/>
    </dgm:pt>
    <dgm:pt modelId="{F8905714-088D-483C-AC16-D43BF2F0BF16}" type="pres">
      <dgm:prSet presAssocID="{9E496AFB-5861-4A0B-A059-7AF344913280}" presName="txTwo" presStyleLbl="node2" presStyleIdx="4" presStyleCnt="5">
        <dgm:presLayoutVars>
          <dgm:chPref val="3"/>
        </dgm:presLayoutVars>
      </dgm:prSet>
      <dgm:spPr/>
      <dgm:t>
        <a:bodyPr/>
        <a:lstStyle/>
        <a:p>
          <a:endParaRPr lang="ru-RU"/>
        </a:p>
      </dgm:t>
    </dgm:pt>
    <dgm:pt modelId="{8825E9BC-9772-4579-B80A-08C02E6F5841}" type="pres">
      <dgm:prSet presAssocID="{9E496AFB-5861-4A0B-A059-7AF344913280}" presName="parTransTwo" presStyleCnt="0"/>
      <dgm:spPr/>
    </dgm:pt>
    <dgm:pt modelId="{4101F8DA-93D9-46DF-B37A-B90529D7C907}" type="pres">
      <dgm:prSet presAssocID="{9E496AFB-5861-4A0B-A059-7AF344913280}" presName="horzTwo" presStyleCnt="0"/>
      <dgm:spPr/>
    </dgm:pt>
    <dgm:pt modelId="{95872D8F-BB28-4072-9DAD-3FCDEEA4A51B}" type="pres">
      <dgm:prSet presAssocID="{25C69CC8-098D-44A3-878A-5E3FEF1E9C10}" presName="vertThree" presStyleCnt="0"/>
      <dgm:spPr/>
    </dgm:pt>
    <dgm:pt modelId="{24CEF574-2765-4D7C-A195-C900E925FBE6}" type="pres">
      <dgm:prSet presAssocID="{25C69CC8-098D-44A3-878A-5E3FEF1E9C10}" presName="txThree" presStyleLbl="node3" presStyleIdx="4" presStyleCnt="5">
        <dgm:presLayoutVars>
          <dgm:chPref val="3"/>
        </dgm:presLayoutVars>
      </dgm:prSet>
      <dgm:spPr/>
      <dgm:t>
        <a:bodyPr/>
        <a:lstStyle/>
        <a:p>
          <a:endParaRPr lang="ru-RU"/>
        </a:p>
      </dgm:t>
    </dgm:pt>
    <dgm:pt modelId="{9ED7436C-1536-41D8-A0EE-0E39E8864FDD}" type="pres">
      <dgm:prSet presAssocID="{25C69CC8-098D-44A3-878A-5E3FEF1E9C10}" presName="parTransThree" presStyleCnt="0"/>
      <dgm:spPr/>
    </dgm:pt>
    <dgm:pt modelId="{4139EE0B-9D40-4076-B516-60260BCFF8F9}" type="pres">
      <dgm:prSet presAssocID="{25C69CC8-098D-44A3-878A-5E3FEF1E9C10}" presName="horzThree" presStyleCnt="0"/>
      <dgm:spPr/>
    </dgm:pt>
    <dgm:pt modelId="{22447473-48A4-4C0C-8BEC-2558DB533AA4}" type="pres">
      <dgm:prSet presAssocID="{BDDF592B-1C58-40EE-9108-0DC798BB2F08}" presName="vertFour" presStyleCnt="0">
        <dgm:presLayoutVars>
          <dgm:chPref val="3"/>
        </dgm:presLayoutVars>
      </dgm:prSet>
      <dgm:spPr/>
    </dgm:pt>
    <dgm:pt modelId="{4CD2A706-78CC-47E3-A8F8-D778F944372A}" type="pres">
      <dgm:prSet presAssocID="{BDDF592B-1C58-40EE-9108-0DC798BB2F08}" presName="txFour" presStyleLbl="node4" presStyleIdx="36" presStyleCnt="45">
        <dgm:presLayoutVars>
          <dgm:chPref val="3"/>
        </dgm:presLayoutVars>
      </dgm:prSet>
      <dgm:spPr/>
      <dgm:t>
        <a:bodyPr/>
        <a:lstStyle/>
        <a:p>
          <a:endParaRPr lang="ru-RU"/>
        </a:p>
      </dgm:t>
    </dgm:pt>
    <dgm:pt modelId="{4C177EB7-865B-4153-871C-6C5CF7DBC8C3}" type="pres">
      <dgm:prSet presAssocID="{BDDF592B-1C58-40EE-9108-0DC798BB2F08}" presName="parTransFour" presStyleCnt="0"/>
      <dgm:spPr/>
    </dgm:pt>
    <dgm:pt modelId="{20DB843D-8E62-4574-AB26-BE48E34E41C8}" type="pres">
      <dgm:prSet presAssocID="{BDDF592B-1C58-40EE-9108-0DC798BB2F08}" presName="horzFour" presStyleCnt="0"/>
      <dgm:spPr/>
    </dgm:pt>
    <dgm:pt modelId="{F36349D9-AAD1-4D05-8BCB-F865ABA18533}" type="pres">
      <dgm:prSet presAssocID="{1B20A584-E8E7-451F-84AF-E95BD5B40EA1}" presName="vertFour" presStyleCnt="0">
        <dgm:presLayoutVars>
          <dgm:chPref val="3"/>
        </dgm:presLayoutVars>
      </dgm:prSet>
      <dgm:spPr/>
    </dgm:pt>
    <dgm:pt modelId="{374E99F0-AE84-4383-93E4-780F78CE6D13}" type="pres">
      <dgm:prSet presAssocID="{1B20A584-E8E7-451F-84AF-E95BD5B40EA1}" presName="txFour" presStyleLbl="node4" presStyleIdx="37" presStyleCnt="45">
        <dgm:presLayoutVars>
          <dgm:chPref val="3"/>
        </dgm:presLayoutVars>
      </dgm:prSet>
      <dgm:spPr/>
      <dgm:t>
        <a:bodyPr/>
        <a:lstStyle/>
        <a:p>
          <a:endParaRPr lang="ru-RU"/>
        </a:p>
      </dgm:t>
    </dgm:pt>
    <dgm:pt modelId="{FE4B595F-B001-4933-98CC-F9415F4FE45A}" type="pres">
      <dgm:prSet presAssocID="{1B20A584-E8E7-451F-84AF-E95BD5B40EA1}" presName="parTransFour" presStyleCnt="0"/>
      <dgm:spPr/>
    </dgm:pt>
    <dgm:pt modelId="{19CEB4E4-DAEB-4DAC-B74F-6A90F95E40F6}" type="pres">
      <dgm:prSet presAssocID="{1B20A584-E8E7-451F-84AF-E95BD5B40EA1}" presName="horzFour" presStyleCnt="0"/>
      <dgm:spPr/>
    </dgm:pt>
    <dgm:pt modelId="{4B090C7C-91FA-46FA-862C-86DC2555E033}" type="pres">
      <dgm:prSet presAssocID="{DF86BB99-07F8-490F-B6E9-4F22F5A8A955}" presName="vertFour" presStyleCnt="0">
        <dgm:presLayoutVars>
          <dgm:chPref val="3"/>
        </dgm:presLayoutVars>
      </dgm:prSet>
      <dgm:spPr/>
    </dgm:pt>
    <dgm:pt modelId="{874CF4BC-44A5-455D-A60A-EB599B596188}" type="pres">
      <dgm:prSet presAssocID="{DF86BB99-07F8-490F-B6E9-4F22F5A8A955}" presName="txFour" presStyleLbl="node4" presStyleIdx="38" presStyleCnt="45" custScaleY="209100">
        <dgm:presLayoutVars>
          <dgm:chPref val="3"/>
        </dgm:presLayoutVars>
      </dgm:prSet>
      <dgm:spPr/>
      <dgm:t>
        <a:bodyPr/>
        <a:lstStyle/>
        <a:p>
          <a:endParaRPr lang="ru-RU"/>
        </a:p>
      </dgm:t>
    </dgm:pt>
    <dgm:pt modelId="{7879E5A0-7B91-4ECE-AF79-8798634D07D0}" type="pres">
      <dgm:prSet presAssocID="{DF86BB99-07F8-490F-B6E9-4F22F5A8A955}" presName="parTransFour" presStyleCnt="0"/>
      <dgm:spPr/>
    </dgm:pt>
    <dgm:pt modelId="{97FFE9E6-CE88-44D7-A8E9-5F178F964167}" type="pres">
      <dgm:prSet presAssocID="{DF86BB99-07F8-490F-B6E9-4F22F5A8A955}" presName="horzFour" presStyleCnt="0"/>
      <dgm:spPr/>
    </dgm:pt>
    <dgm:pt modelId="{C388ABCD-EF97-4C36-B582-B368BFAF3A98}" type="pres">
      <dgm:prSet presAssocID="{FD657B6D-8ACE-4CCE-A7E1-4A6249E61467}" presName="vertFour" presStyleCnt="0">
        <dgm:presLayoutVars>
          <dgm:chPref val="3"/>
        </dgm:presLayoutVars>
      </dgm:prSet>
      <dgm:spPr/>
    </dgm:pt>
    <dgm:pt modelId="{B05C0A3E-A45E-4E74-81F8-BADC3EA7BC7D}" type="pres">
      <dgm:prSet presAssocID="{FD657B6D-8ACE-4CCE-A7E1-4A6249E61467}" presName="txFour" presStyleLbl="node4" presStyleIdx="39" presStyleCnt="45">
        <dgm:presLayoutVars>
          <dgm:chPref val="3"/>
        </dgm:presLayoutVars>
      </dgm:prSet>
      <dgm:spPr/>
      <dgm:t>
        <a:bodyPr/>
        <a:lstStyle/>
        <a:p>
          <a:endParaRPr lang="ru-RU"/>
        </a:p>
      </dgm:t>
    </dgm:pt>
    <dgm:pt modelId="{A42C98DD-3AFC-497C-9F54-91B3E0272B26}" type="pres">
      <dgm:prSet presAssocID="{FD657B6D-8ACE-4CCE-A7E1-4A6249E61467}" presName="parTransFour" presStyleCnt="0"/>
      <dgm:spPr/>
    </dgm:pt>
    <dgm:pt modelId="{3CF494E9-8292-4011-9D6D-8524C148D964}" type="pres">
      <dgm:prSet presAssocID="{FD657B6D-8ACE-4CCE-A7E1-4A6249E61467}" presName="horzFour" presStyleCnt="0"/>
      <dgm:spPr/>
    </dgm:pt>
    <dgm:pt modelId="{1A85E779-8FFB-44A4-9717-51B8E92977B3}" type="pres">
      <dgm:prSet presAssocID="{B41BE6EF-37E3-4EDE-9CEC-DDCB7A0F4624}" presName="vertFour" presStyleCnt="0">
        <dgm:presLayoutVars>
          <dgm:chPref val="3"/>
        </dgm:presLayoutVars>
      </dgm:prSet>
      <dgm:spPr/>
    </dgm:pt>
    <dgm:pt modelId="{BCCEAE2D-9CDB-4932-BA94-8ED94F1B37EB}" type="pres">
      <dgm:prSet presAssocID="{B41BE6EF-37E3-4EDE-9CEC-DDCB7A0F4624}" presName="txFour" presStyleLbl="node4" presStyleIdx="40" presStyleCnt="45">
        <dgm:presLayoutVars>
          <dgm:chPref val="3"/>
        </dgm:presLayoutVars>
      </dgm:prSet>
      <dgm:spPr/>
      <dgm:t>
        <a:bodyPr/>
        <a:lstStyle/>
        <a:p>
          <a:endParaRPr lang="ru-RU"/>
        </a:p>
      </dgm:t>
    </dgm:pt>
    <dgm:pt modelId="{068B0D77-C7CE-4B04-8A0E-AA42DED7B80A}" type="pres">
      <dgm:prSet presAssocID="{B41BE6EF-37E3-4EDE-9CEC-DDCB7A0F4624}" presName="parTransFour" presStyleCnt="0"/>
      <dgm:spPr/>
    </dgm:pt>
    <dgm:pt modelId="{AE03C183-A187-492D-8100-C00BFA21C0B9}" type="pres">
      <dgm:prSet presAssocID="{B41BE6EF-37E3-4EDE-9CEC-DDCB7A0F4624}" presName="horzFour" presStyleCnt="0"/>
      <dgm:spPr/>
    </dgm:pt>
    <dgm:pt modelId="{DA23F892-1A22-498E-BE98-6441C67C5529}" type="pres">
      <dgm:prSet presAssocID="{A95EF8BE-757C-4312-AD66-D7C4A2248A5B}" presName="vertFour" presStyleCnt="0">
        <dgm:presLayoutVars>
          <dgm:chPref val="3"/>
        </dgm:presLayoutVars>
      </dgm:prSet>
      <dgm:spPr/>
    </dgm:pt>
    <dgm:pt modelId="{BFFADC69-15E2-46D7-A0AA-F422C3EC12BE}" type="pres">
      <dgm:prSet presAssocID="{A95EF8BE-757C-4312-AD66-D7C4A2248A5B}" presName="txFour" presStyleLbl="node4" presStyleIdx="41" presStyleCnt="45">
        <dgm:presLayoutVars>
          <dgm:chPref val="3"/>
        </dgm:presLayoutVars>
      </dgm:prSet>
      <dgm:spPr/>
      <dgm:t>
        <a:bodyPr/>
        <a:lstStyle/>
        <a:p>
          <a:endParaRPr lang="ru-RU"/>
        </a:p>
      </dgm:t>
    </dgm:pt>
    <dgm:pt modelId="{CA934923-3C1C-4CFE-BCE1-54D7EC51E28D}" type="pres">
      <dgm:prSet presAssocID="{A95EF8BE-757C-4312-AD66-D7C4A2248A5B}" presName="parTransFour" presStyleCnt="0"/>
      <dgm:spPr/>
    </dgm:pt>
    <dgm:pt modelId="{9C65A5FF-EDE1-451D-B0C9-DFE5B0EC4848}" type="pres">
      <dgm:prSet presAssocID="{A95EF8BE-757C-4312-AD66-D7C4A2248A5B}" presName="horzFour" presStyleCnt="0"/>
      <dgm:spPr/>
    </dgm:pt>
    <dgm:pt modelId="{4C261C14-366F-4F59-B65E-95D2F932A224}" type="pres">
      <dgm:prSet presAssocID="{46915E2D-1290-4FB9-9B01-1EDF696A46B9}" presName="vertFour" presStyleCnt="0">
        <dgm:presLayoutVars>
          <dgm:chPref val="3"/>
        </dgm:presLayoutVars>
      </dgm:prSet>
      <dgm:spPr/>
    </dgm:pt>
    <dgm:pt modelId="{F16C6A01-17E0-44A4-B227-5BD9A26C1192}" type="pres">
      <dgm:prSet presAssocID="{46915E2D-1290-4FB9-9B01-1EDF696A46B9}" presName="txFour" presStyleLbl="node4" presStyleIdx="42" presStyleCnt="45">
        <dgm:presLayoutVars>
          <dgm:chPref val="3"/>
        </dgm:presLayoutVars>
      </dgm:prSet>
      <dgm:spPr/>
      <dgm:t>
        <a:bodyPr/>
        <a:lstStyle/>
        <a:p>
          <a:endParaRPr lang="ru-RU"/>
        </a:p>
      </dgm:t>
    </dgm:pt>
    <dgm:pt modelId="{2BFB4CA9-8263-4026-A5D7-2E745069D971}" type="pres">
      <dgm:prSet presAssocID="{46915E2D-1290-4FB9-9B01-1EDF696A46B9}" presName="parTransFour" presStyleCnt="0"/>
      <dgm:spPr/>
    </dgm:pt>
    <dgm:pt modelId="{DB5FAA59-CC88-4239-90C5-0176680CDAC4}" type="pres">
      <dgm:prSet presAssocID="{46915E2D-1290-4FB9-9B01-1EDF696A46B9}" presName="horzFour" presStyleCnt="0"/>
      <dgm:spPr/>
    </dgm:pt>
    <dgm:pt modelId="{3A906B70-B15A-47BC-B65C-81490C40BF91}" type="pres">
      <dgm:prSet presAssocID="{091B3B0C-AE63-4556-B283-DDE13B0BD28A}" presName="vertFour" presStyleCnt="0">
        <dgm:presLayoutVars>
          <dgm:chPref val="3"/>
        </dgm:presLayoutVars>
      </dgm:prSet>
      <dgm:spPr/>
    </dgm:pt>
    <dgm:pt modelId="{969F2946-C23A-4579-B0D4-9061F075A0E2}" type="pres">
      <dgm:prSet presAssocID="{091B3B0C-AE63-4556-B283-DDE13B0BD28A}" presName="txFour" presStyleLbl="node4" presStyleIdx="43" presStyleCnt="45">
        <dgm:presLayoutVars>
          <dgm:chPref val="3"/>
        </dgm:presLayoutVars>
      </dgm:prSet>
      <dgm:spPr/>
      <dgm:t>
        <a:bodyPr/>
        <a:lstStyle/>
        <a:p>
          <a:endParaRPr lang="ru-RU"/>
        </a:p>
      </dgm:t>
    </dgm:pt>
    <dgm:pt modelId="{82B6C85B-70BE-4DF9-A791-DE6E7BDBA58A}" type="pres">
      <dgm:prSet presAssocID="{091B3B0C-AE63-4556-B283-DDE13B0BD28A}" presName="parTransFour" presStyleCnt="0"/>
      <dgm:spPr/>
    </dgm:pt>
    <dgm:pt modelId="{2D446878-DF69-49DE-A3FF-3A0377CBF062}" type="pres">
      <dgm:prSet presAssocID="{091B3B0C-AE63-4556-B283-DDE13B0BD28A}" presName="horzFour" presStyleCnt="0"/>
      <dgm:spPr/>
    </dgm:pt>
    <dgm:pt modelId="{A13CA68F-CD7D-4256-AD1B-13D034D1FE30}" type="pres">
      <dgm:prSet presAssocID="{04C1D32B-60AB-477E-943F-FA7F35C8F82E}" presName="vertFour" presStyleCnt="0">
        <dgm:presLayoutVars>
          <dgm:chPref val="3"/>
        </dgm:presLayoutVars>
      </dgm:prSet>
      <dgm:spPr/>
    </dgm:pt>
    <dgm:pt modelId="{23B1EF05-E0CC-41F4-B462-189D827372C2}" type="pres">
      <dgm:prSet presAssocID="{04C1D32B-60AB-477E-943F-FA7F35C8F82E}" presName="txFour" presStyleLbl="node4" presStyleIdx="44" presStyleCnt="45">
        <dgm:presLayoutVars>
          <dgm:chPref val="3"/>
        </dgm:presLayoutVars>
      </dgm:prSet>
      <dgm:spPr/>
      <dgm:t>
        <a:bodyPr/>
        <a:lstStyle/>
        <a:p>
          <a:endParaRPr lang="ru-RU"/>
        </a:p>
      </dgm:t>
    </dgm:pt>
    <dgm:pt modelId="{CE20A98D-FF2D-44EF-9B63-B05099C5E2A6}" type="pres">
      <dgm:prSet presAssocID="{04C1D32B-60AB-477E-943F-FA7F35C8F82E}" presName="horzFour" presStyleCnt="0"/>
      <dgm:spPr/>
    </dgm:pt>
  </dgm:ptLst>
  <dgm:cxnLst>
    <dgm:cxn modelId="{E90B9AD5-6B9D-460A-B8D4-0169929EE8C4}" srcId="{1B20A584-E8E7-451F-84AF-E95BD5B40EA1}" destId="{DF86BB99-07F8-490F-B6E9-4F22F5A8A955}" srcOrd="0" destOrd="0" parTransId="{C985FE44-C5E5-4D58-805E-13170B646D27}" sibTransId="{38C2B751-10AB-424B-8533-370958D28C0F}"/>
    <dgm:cxn modelId="{BE811994-B515-4C82-BA8B-B3628E054521}" type="presOf" srcId="{44367D81-039C-4579-8E09-66CAF90F5041}" destId="{085136A3-D02F-461C-B31C-FD1D69D16759}" srcOrd="0" destOrd="0" presId="urn:microsoft.com/office/officeart/2005/8/layout/hierarchy4"/>
    <dgm:cxn modelId="{85117523-9508-4AA1-927D-1B14728A32F7}" type="presOf" srcId="{CD119780-6575-4106-AE5B-2CC6B48E5482}" destId="{14BABD28-5047-47A3-A701-B7AFBBE28819}" srcOrd="0" destOrd="0" presId="urn:microsoft.com/office/officeart/2005/8/layout/hierarchy4"/>
    <dgm:cxn modelId="{71383FCE-B59F-47CD-A719-5E87B76B6F2A}" type="presOf" srcId="{091B3B0C-AE63-4556-B283-DDE13B0BD28A}" destId="{969F2946-C23A-4579-B0D4-9061F075A0E2}" srcOrd="0" destOrd="0" presId="urn:microsoft.com/office/officeart/2005/8/layout/hierarchy4"/>
    <dgm:cxn modelId="{C6FEAE20-8BA5-48CC-BD38-7150DFBE6AEC}" srcId="{946393D2-3BB5-4D19-BAF6-84B7339845C4}" destId="{62031802-0EE5-47DF-BB1F-2C84A19F6746}" srcOrd="2" destOrd="0" parTransId="{43DD85C8-BF2E-4808-BFA8-3211ED494E6D}" sibTransId="{35694793-DDF3-4ECC-9AA3-AC178B8D026F}"/>
    <dgm:cxn modelId="{C44C2310-CDF2-43D0-9A49-99E4D5E55339}" type="presOf" srcId="{FFD5EE1E-6674-4433-8B8D-F2407E8162C6}" destId="{D9DB4073-BDFF-4C59-8442-57C4C416C439}" srcOrd="0" destOrd="0" presId="urn:microsoft.com/office/officeart/2005/8/layout/hierarchy4"/>
    <dgm:cxn modelId="{0EFDFD1D-4DBD-4AB7-B325-B03113E095BA}" type="presOf" srcId="{57005CAC-F81F-4775-B3D4-6F4D1CFD4A97}" destId="{1DC44EE5-BB20-4855-9487-686EF587A66B}" srcOrd="0" destOrd="0" presId="urn:microsoft.com/office/officeart/2005/8/layout/hierarchy4"/>
    <dgm:cxn modelId="{6097BCC7-A1B5-404F-B699-13105664B528}" srcId="{62031802-0EE5-47DF-BB1F-2C84A19F6746}" destId="{C9C8B06B-C833-4D4A-8595-4BF5AEB204E9}" srcOrd="0" destOrd="0" parTransId="{14028F24-BEA5-47F9-87C0-7BDFCA43F3CF}" sibTransId="{42D8C6A1-5C03-413A-99EF-223F18F536EB}"/>
    <dgm:cxn modelId="{8AA67AF5-6D00-4946-8949-F1E2F2F30920}" type="presOf" srcId="{CC0D81AC-A600-4C73-BB9F-65D0E2038743}" destId="{DC6C973C-C6D3-4FB9-AF43-35160F043C23}" srcOrd="0" destOrd="0" presId="urn:microsoft.com/office/officeart/2005/8/layout/hierarchy4"/>
    <dgm:cxn modelId="{F4372AA4-DE69-425C-98CC-3E7ACA7C1825}" type="presOf" srcId="{FD657B6D-8ACE-4CCE-A7E1-4A6249E61467}" destId="{B05C0A3E-A45E-4E74-81F8-BADC3EA7BC7D}" srcOrd="0" destOrd="0" presId="urn:microsoft.com/office/officeart/2005/8/layout/hierarchy4"/>
    <dgm:cxn modelId="{77CF1333-B0FF-4342-AE98-B544E47B4BFC}" type="presOf" srcId="{35296387-E039-44BC-8EB2-DC6BC7E85232}" destId="{0D930089-2293-4DA0-A2AD-C603A34B68F8}" srcOrd="0" destOrd="0" presId="urn:microsoft.com/office/officeart/2005/8/layout/hierarchy4"/>
    <dgm:cxn modelId="{592CCC5F-295B-4BF4-B0DD-4016E6CE1445}" srcId="{95F1E737-152E-420A-8FB8-0932263CBF5F}" destId="{53135FD7-1627-42BA-8CC4-AD6741493D4A}" srcOrd="0" destOrd="0" parTransId="{F676DA2C-A788-4D11-84E0-997C2F78EE10}" sibTransId="{95DF61E5-014F-4A72-825A-284788F063D9}"/>
    <dgm:cxn modelId="{8A336B02-824A-4870-A5AB-F675FD21E054}" srcId="{4E5A1869-57DF-4BD2-89F2-0FF412DDC036}" destId="{8EC1F942-64B7-4407-8F49-B1183D54A886}" srcOrd="0" destOrd="0" parTransId="{E04DD0A5-B7E8-4C3D-BB6D-64003A10B98C}" sibTransId="{20EF07A7-0904-4C91-B9DD-C227E82D20B1}"/>
    <dgm:cxn modelId="{48D07158-D0B3-4407-8193-721CEF1C8744}" srcId="{EB5B86C7-48A3-40BE-9310-17CE39A41F7C}" destId="{35296387-E039-44BC-8EB2-DC6BC7E85232}" srcOrd="0" destOrd="0" parTransId="{6DAFFC9B-9EA8-4F45-B8EC-86399E32114C}" sibTransId="{087C7DB6-E5AD-463D-880E-037D8B9B1BF9}"/>
    <dgm:cxn modelId="{73161FAC-109E-4BD7-9D06-8BF731EF21AE}" srcId="{8EC1F942-64B7-4407-8F49-B1183D54A886}" destId="{3C09CBBB-2BBF-4F09-B3FB-2E08B6349CAD}" srcOrd="0" destOrd="0" parTransId="{09E04083-787E-4895-80F1-96FD266FDA7A}" sibTransId="{E7B51CE9-45E1-47D8-89A0-1C27A57A6517}"/>
    <dgm:cxn modelId="{95B39E24-5AE1-4B4C-B6E3-BD17CC9FD96C}" type="presOf" srcId="{46915E2D-1290-4FB9-9B01-1EDF696A46B9}" destId="{F16C6A01-17E0-44A4-B227-5BD9A26C1192}" srcOrd="0" destOrd="0" presId="urn:microsoft.com/office/officeart/2005/8/layout/hierarchy4"/>
    <dgm:cxn modelId="{04B64FF4-AAF7-4699-88B2-5CA46A3DDA3C}" type="presOf" srcId="{44D6622D-A959-494D-B326-744663B42E4C}" destId="{B32920AD-CA25-4F00-99B3-FE0C85B281E2}" srcOrd="0" destOrd="0" presId="urn:microsoft.com/office/officeart/2005/8/layout/hierarchy4"/>
    <dgm:cxn modelId="{F5567A03-AF56-42EA-8CA6-354046FB59FF}" type="presOf" srcId="{C60BD95D-8BE5-42EC-AF9D-D22E07852892}" destId="{2965B01E-C0DE-4302-ADA0-732BD580C7B1}" srcOrd="0" destOrd="0" presId="urn:microsoft.com/office/officeart/2005/8/layout/hierarchy4"/>
    <dgm:cxn modelId="{55B6B471-6D40-45BA-8235-E9054D108E50}" srcId="{46915E2D-1290-4FB9-9B01-1EDF696A46B9}" destId="{091B3B0C-AE63-4556-B283-DDE13B0BD28A}" srcOrd="0" destOrd="0" parTransId="{7D46B732-CE58-49E5-93BC-64D6F710B241}" sibTransId="{3D47E3A7-9645-470D-92F4-898AE90831C8}"/>
    <dgm:cxn modelId="{EFEB018F-5657-4B30-A530-1079626FFC81}" type="presOf" srcId="{89E09F27-5F73-400B-AE18-4421B9895F64}" destId="{9E5D5161-23D7-41B4-A187-BE6D7C6483D0}" srcOrd="0" destOrd="0" presId="urn:microsoft.com/office/officeart/2005/8/layout/hierarchy4"/>
    <dgm:cxn modelId="{6941A8D7-8E02-46C5-87E9-5770A870C0CF}" srcId="{510FB267-D8DF-41DF-98BC-2B1BA7CB894F}" destId="{44D6622D-A959-494D-B326-744663B42E4C}" srcOrd="0" destOrd="0" parTransId="{5550CC4F-875F-44F1-86EE-5493365EA475}" sibTransId="{511F8561-5B97-4940-AD93-ABAFFD81779C}"/>
    <dgm:cxn modelId="{A632AF7A-60A4-40D6-BF02-B2E307929DB6}" srcId="{B0C58C76-3334-44F2-A7BC-AF33D7E57D0C}" destId="{380B7261-7F88-4089-9088-812F44056341}" srcOrd="0" destOrd="0" parTransId="{61A9880D-24B9-41E8-9BA7-0148C0FA21F1}" sibTransId="{12880620-8BB3-427D-AE89-8139871C21F5}"/>
    <dgm:cxn modelId="{AC93E3BF-2AB5-4BE6-B907-76FD25F722EB}" type="presOf" srcId="{25C69CC8-098D-44A3-878A-5E3FEF1E9C10}" destId="{24CEF574-2765-4D7C-A195-C900E925FBE6}" srcOrd="0" destOrd="0" presId="urn:microsoft.com/office/officeart/2005/8/layout/hierarchy4"/>
    <dgm:cxn modelId="{04ECD868-CD6E-42CA-BF2C-CBC7586025DC}" type="presOf" srcId="{A1BB5A2E-A45D-4F6A-B329-CD4782193917}" destId="{672DFC88-43F4-433B-9B7F-D5CE282279E3}" srcOrd="0" destOrd="0" presId="urn:microsoft.com/office/officeart/2005/8/layout/hierarchy4"/>
    <dgm:cxn modelId="{5ED50E4A-09A6-4A15-9676-2DA142804779}" srcId="{4D9EF634-1BF2-4A35-90CA-8A6D73717D8F}" destId="{D87D88DC-89E1-4A2E-B73B-2DDCF52A77FF}" srcOrd="0" destOrd="0" parTransId="{48CDB92F-8654-463F-B933-09E3D3BA2F5B}" sibTransId="{F7BB7D28-CAD0-424D-9CC0-11EFEA741B96}"/>
    <dgm:cxn modelId="{C28CBCF7-3139-40F7-B426-1830BB2434D9}" srcId="{5A6BA2F8-AB86-4FEA-9FCE-F9FA52A7F9A0}" destId="{F6F97186-B344-4193-9FE9-6DFB5403A289}" srcOrd="0" destOrd="0" parTransId="{F22CCE59-9B42-4DA2-949C-34E1E0586A20}" sibTransId="{01E5FF1C-8ED4-4ED1-A0DD-0AA37640AF28}"/>
    <dgm:cxn modelId="{2266538B-0BAB-4BA2-82C2-D43F5442AAB0}" srcId="{8536FD6B-8AD2-4A43-B337-6FD60B3FD4B2}" destId="{B0C58C76-3334-44F2-A7BC-AF33D7E57D0C}" srcOrd="0" destOrd="0" parTransId="{7F20FAB3-7B79-44CC-BB9F-6DAD7C9D4F81}" sibTransId="{B1AEE3B0-E088-431B-890C-1F60D5BF7A2C}"/>
    <dgm:cxn modelId="{4080E88B-30DE-4D81-AD9E-320BAA87967C}" srcId="{35296387-E039-44BC-8EB2-DC6BC7E85232}" destId="{4BA8B0D5-CD8C-4DC1-AD8E-53808DD972EB}" srcOrd="0" destOrd="0" parTransId="{0FBF4CA7-56C2-4A00-A229-B0E0A2EEE3DB}" sibTransId="{347A7B1A-C115-4EA9-ABE5-3C980ED0C462}"/>
    <dgm:cxn modelId="{8F1F720A-D988-4739-9FFF-05E5C9E9A372}" srcId="{A1BB5A2E-A45D-4F6A-B329-CD4782193917}" destId="{B34B6A16-5EF9-4B63-A5E4-12B190B34880}" srcOrd="0" destOrd="0" parTransId="{3047CE4C-FF19-4B45-8312-79C9A6EA38F8}" sibTransId="{844E05AD-2AB6-4319-9130-67827496C360}"/>
    <dgm:cxn modelId="{B1EABF4E-78F9-46A6-BE55-D71B8951312E}" type="presOf" srcId="{01B83A56-3908-455C-B2D9-2D462A50F6C8}" destId="{1AD84C0F-8AFE-43C0-9868-CF819B520AFB}" srcOrd="0" destOrd="0" presId="urn:microsoft.com/office/officeart/2005/8/layout/hierarchy4"/>
    <dgm:cxn modelId="{BED1357D-2A03-4DBB-AF19-4EA3D0997E32}" srcId="{C60BD95D-8BE5-42EC-AF9D-D22E07852892}" destId="{D5544F4D-4FD2-41EE-A356-ABCAA534BCB5}" srcOrd="0" destOrd="0" parTransId="{BED13ABC-6FE3-4A0F-B363-3797DF01D994}" sibTransId="{D6C0D10C-0A55-4B4C-95CA-342CC713B4EA}"/>
    <dgm:cxn modelId="{7EAEC371-553E-4E9D-A4CC-83A632C1A866}" srcId="{9E496AFB-5861-4A0B-A059-7AF344913280}" destId="{25C69CC8-098D-44A3-878A-5E3FEF1E9C10}" srcOrd="0" destOrd="0" parTransId="{28799DE6-79A2-4C3E-B141-55C8FB729A4A}" sibTransId="{41B933A1-9AB0-4413-9012-F89B9C70741E}"/>
    <dgm:cxn modelId="{B7EC6DDD-6433-44EC-9FD5-BD8BA88E6613}" srcId="{B34B6A16-5EF9-4B63-A5E4-12B190B34880}" destId="{9A0A1B48-08CE-44F2-8C66-5814C06EE4CC}" srcOrd="0" destOrd="0" parTransId="{29FE6CB6-1907-439D-BB9A-57865C4A7A77}" sibTransId="{26501B87-1556-4F1B-A703-D81F2BA2DB5B}"/>
    <dgm:cxn modelId="{90D57730-3A4C-47CA-BBD0-42D8464C56FD}" srcId="{593C7C55-813E-4059-B734-EC61CD9C5CBC}" destId="{20671797-DAB3-483D-81A6-EB33F8E5D325}" srcOrd="0" destOrd="0" parTransId="{1917A2FC-0EC7-4FB8-B415-CD8FE3AAD307}" sibTransId="{9DA74383-E61F-415F-8262-DF5C37B5A3CC}"/>
    <dgm:cxn modelId="{563B7135-C296-437E-86BC-71C9BF75CBD3}" srcId="{D1936ACF-1E69-4953-BA37-9ADE2EF12E41}" destId="{4E5A1869-57DF-4BD2-89F2-0FF412DDC036}" srcOrd="0" destOrd="0" parTransId="{2DD1E431-BE19-4798-89F6-2A2AA8604FD1}" sibTransId="{1FD46F6E-8EE6-451E-A6B4-3FA6056BD416}"/>
    <dgm:cxn modelId="{955AB632-B78C-4BE4-A1DC-D385F03D271B}" type="presOf" srcId="{956789E8-D62D-44A2-8F84-54F32C614147}" destId="{5024C7B3-EE12-4411-95EF-FD933CC37083}" srcOrd="0" destOrd="0" presId="urn:microsoft.com/office/officeart/2005/8/layout/hierarchy4"/>
    <dgm:cxn modelId="{A87D5022-47CD-4FFB-9BAD-37B8F3D26BB3}" srcId="{946393D2-3BB5-4D19-BAF6-84B7339845C4}" destId="{89E09F27-5F73-400B-AE18-4421B9895F64}" srcOrd="3" destOrd="0" parTransId="{16B02458-69C3-4316-A805-FC6C92C26552}" sibTransId="{FA1CF671-CE5A-43BE-A489-E153F0F8811C}"/>
    <dgm:cxn modelId="{EFA08DB9-2A00-43D3-B718-DCFAD41C9E5B}" srcId="{7711325B-E859-44FE-8B41-57F9AFDCA54B}" destId="{A1BB5A2E-A45D-4F6A-B329-CD4782193917}" srcOrd="0" destOrd="0" parTransId="{64F31578-307B-4AF8-9DDD-FA0365BF46F7}" sibTransId="{EE696C4B-FDDD-492E-99F0-85F84DCD2C36}"/>
    <dgm:cxn modelId="{534A773D-16DE-4D05-92E4-C2D0CC69425B}" type="presOf" srcId="{B0C58C76-3334-44F2-A7BC-AF33D7E57D0C}" destId="{5723D116-E6E9-4E30-8E5E-41AD138E91BC}" srcOrd="0" destOrd="0" presId="urn:microsoft.com/office/officeart/2005/8/layout/hierarchy4"/>
    <dgm:cxn modelId="{880B9A95-5D0B-40BF-AC78-DD01872F890C}" type="presOf" srcId="{DF788440-6CFB-46F2-AF83-CCACBC63DFDF}" destId="{00FB6936-01F5-4D69-AF36-37F715DAE13B}" srcOrd="0" destOrd="0" presId="urn:microsoft.com/office/officeart/2005/8/layout/hierarchy4"/>
    <dgm:cxn modelId="{34F4A54E-3A14-40A3-830D-DE39D688E25F}" type="presOf" srcId="{C9C8B06B-C833-4D4A-8595-4BF5AEB204E9}" destId="{CB2AF246-A0C3-4F64-A578-D38165C39147}" srcOrd="0" destOrd="0" presId="urn:microsoft.com/office/officeart/2005/8/layout/hierarchy4"/>
    <dgm:cxn modelId="{B4E884A3-4997-4058-A267-B84A13B0A112}" srcId="{57005CAC-F81F-4775-B3D4-6F4D1CFD4A97}" destId="{7C16FA55-4076-4505-8878-AB46FB185D1D}" srcOrd="0" destOrd="0" parTransId="{8CA23D45-E54D-40D8-A123-6B72CBB524B5}" sibTransId="{99357CF2-C77A-4A97-8406-928D647C0433}"/>
    <dgm:cxn modelId="{1FFB65BC-4B6F-41C7-ABFC-06E44B7E4637}" type="presOf" srcId="{66E38241-E965-439E-997F-74C14C213F23}" destId="{02D78884-08A2-47FD-874A-FD0B1E1D6A24}" srcOrd="0" destOrd="0" presId="urn:microsoft.com/office/officeart/2005/8/layout/hierarchy4"/>
    <dgm:cxn modelId="{DF667443-0DAC-4B0C-935A-F0465B69CBFB}" srcId="{BDDF592B-1C58-40EE-9108-0DC798BB2F08}" destId="{1B20A584-E8E7-451F-84AF-E95BD5B40EA1}" srcOrd="0" destOrd="0" parTransId="{7E48482B-E88A-45F7-BC59-A70F71B3034D}" sibTransId="{1F3B44A3-41F0-4FE2-8FE9-2EEC4DC3DA9C}"/>
    <dgm:cxn modelId="{35D2A9FD-3A0C-4FBA-B184-7F214BDCD9B8}" srcId="{091B3B0C-AE63-4556-B283-DDE13B0BD28A}" destId="{04C1D32B-60AB-477E-943F-FA7F35C8F82E}" srcOrd="0" destOrd="0" parTransId="{F9D6ED2A-BA78-472B-AECC-F78FCB0FEDBA}" sibTransId="{08CC84F4-951D-47DF-BB6F-56A1E104BD70}"/>
    <dgm:cxn modelId="{A71867E3-8566-41C5-92C8-D2F5D0E56D83}" srcId="{7C16FA55-4076-4505-8878-AB46FB185D1D}" destId="{DF788440-6CFB-46F2-AF83-CCACBC63DFDF}" srcOrd="0" destOrd="0" parTransId="{6D5D287F-E8EC-40EF-BB64-14BD502B7220}" sibTransId="{42A693C7-B9BB-4DF7-905A-9D02E78F9C2C}"/>
    <dgm:cxn modelId="{BDE7F872-7A19-435E-8956-B7E0693DC039}" type="presOf" srcId="{04C1D32B-60AB-477E-943F-FA7F35C8F82E}" destId="{23B1EF05-E0CC-41F4-B462-189D827372C2}" srcOrd="0" destOrd="0" presId="urn:microsoft.com/office/officeart/2005/8/layout/hierarchy4"/>
    <dgm:cxn modelId="{4A43EFE5-B62D-404F-95C8-9B63BE5612B1}" type="presOf" srcId="{380B7261-7F88-4089-9088-812F44056341}" destId="{3A78BFE4-0937-43B3-95F4-BFC602B975D7}" srcOrd="0" destOrd="0" presId="urn:microsoft.com/office/officeart/2005/8/layout/hierarchy4"/>
    <dgm:cxn modelId="{6F4AF9A5-9827-46B1-AF5C-EE0D1C7173EF}" type="presOf" srcId="{614AF9F2-E1A1-4D10-882A-EB6B0D669FCA}" destId="{6CE5FDB4-BFBB-4259-A330-B441199BCE24}" srcOrd="0" destOrd="0" presId="urn:microsoft.com/office/officeart/2005/8/layout/hierarchy4"/>
    <dgm:cxn modelId="{369C14D0-D141-47E5-B8C5-F9D42F2C1451}" srcId="{DF86BB99-07F8-490F-B6E9-4F22F5A8A955}" destId="{FD657B6D-8ACE-4CCE-A7E1-4A6249E61467}" srcOrd="0" destOrd="0" parTransId="{900F6249-A425-4874-AD40-878D59EB5E1E}" sibTransId="{7EAD3F99-24A3-44B5-8758-2E6EAE874C53}"/>
    <dgm:cxn modelId="{9D786EF0-2F4F-40F5-8C60-398E9181FD35}" srcId="{66E38241-E965-439E-997F-74C14C213F23}" destId="{D1936ACF-1E69-4953-BA37-9ADE2EF12E41}" srcOrd="0" destOrd="0" parTransId="{A530724B-D4A2-46C1-8717-7F7FB05E23A3}" sibTransId="{7319F631-09B1-48CB-BAF7-8445C5AC1618}"/>
    <dgm:cxn modelId="{9EFBD712-278D-4C65-98C3-294B056BC684}" type="presOf" srcId="{95F1E737-152E-420A-8FB8-0932263CBF5F}" destId="{3CD13E3B-1737-4DF7-83C7-396F6D9B8BDB}" srcOrd="0" destOrd="0" presId="urn:microsoft.com/office/officeart/2005/8/layout/hierarchy4"/>
    <dgm:cxn modelId="{3BB88E4C-5EA2-4E2A-8556-D4D218B9C436}" type="presOf" srcId="{CE075476-E9CA-4A59-A127-31223E8D37A1}" destId="{25DDEEC2-9BA5-4367-BB24-33CAA47BBC09}" srcOrd="0" destOrd="0" presId="urn:microsoft.com/office/officeart/2005/8/layout/hierarchy4"/>
    <dgm:cxn modelId="{2F4F6121-37A5-4459-B748-128BD41B8BDE}" type="presOf" srcId="{F6F97186-B344-4193-9FE9-6DFB5403A289}" destId="{B7B68934-E179-4D36-8AD9-7637EF3F0019}" srcOrd="0" destOrd="0" presId="urn:microsoft.com/office/officeart/2005/8/layout/hierarchy4"/>
    <dgm:cxn modelId="{EE08F3E1-4048-489C-B5CE-A9EE78DAE2A6}" srcId="{614AF9F2-E1A1-4D10-882A-EB6B0D669FCA}" destId="{4D9EF634-1BF2-4A35-90CA-8A6D73717D8F}" srcOrd="0" destOrd="0" parTransId="{D6488317-C95D-43C5-9B8A-714D8EF3A555}" sibTransId="{0BFC9299-BE1F-43E4-88A9-E9437E2FDE3A}"/>
    <dgm:cxn modelId="{A7625AB6-5CA8-4543-AFDF-3445626B95A7}" srcId="{D5544F4D-4FD2-41EE-A356-ABCAA534BCB5}" destId="{187C542A-BCFC-4BBB-8DCA-67690BE3FD29}" srcOrd="0" destOrd="0" parTransId="{1DE6EB8F-E86E-468D-9E31-3BEF22539EFA}" sibTransId="{FA166069-510E-430D-ABBE-E1A2B09558CE}"/>
    <dgm:cxn modelId="{A915B0D4-B952-4C82-8770-E122723A4241}" srcId="{FFD5EE1E-6674-4433-8B8D-F2407E8162C6}" destId="{A93579BC-17F3-49AE-9E25-7EC9E33C7168}" srcOrd="0" destOrd="0" parTransId="{BB39C9C7-CBE4-416B-8446-C08D96F30BC5}" sibTransId="{9E0E1454-7081-4E37-B41B-CB49D8A67305}"/>
    <dgm:cxn modelId="{57258CDA-FD21-400F-96A8-F84A18391E8D}" type="presOf" srcId="{593C7C55-813E-4059-B734-EC61CD9C5CBC}" destId="{7653A429-0E18-4BE3-A07C-F1A5A9D672E3}" srcOrd="0" destOrd="0" presId="urn:microsoft.com/office/officeart/2005/8/layout/hierarchy4"/>
    <dgm:cxn modelId="{0DC76281-AE6D-4D6E-81A2-1B2B3B2AF0AA}" srcId="{93520637-36B3-4AB9-B949-92D55141E733}" destId="{44367D81-039C-4579-8E09-66CAF90F5041}" srcOrd="0" destOrd="0" parTransId="{67B6E404-88D1-4D88-A32E-7761881B20C7}" sibTransId="{F7E1C861-8795-4EA1-A76A-EE2CB6232346}"/>
    <dgm:cxn modelId="{23044D7B-7184-4077-9554-9305FEDD03E9}" srcId="{946393D2-3BB5-4D19-BAF6-84B7339845C4}" destId="{9E496AFB-5861-4A0B-A059-7AF344913280}" srcOrd="4" destOrd="0" parTransId="{6435703E-03C2-4EC2-8B8A-0AC2F1B8426B}" sibTransId="{7097F666-B696-4074-BF8E-24ADA840ED3B}"/>
    <dgm:cxn modelId="{188FD5DC-7C60-4B2C-9E85-461616398B43}" type="presOf" srcId="{D1936ACF-1E69-4953-BA37-9ADE2EF12E41}" destId="{59176932-D6D5-4C36-BF7A-69A1297C4BAD}" srcOrd="0" destOrd="0" presId="urn:microsoft.com/office/officeart/2005/8/layout/hierarchy4"/>
    <dgm:cxn modelId="{B19DCFE0-E8BB-4861-A634-A375A0A8AB97}" type="presOf" srcId="{4D9EF634-1BF2-4A35-90CA-8A6D73717D8F}" destId="{B35EEDEE-A63C-4DC0-9860-A34A7BFD903E}" srcOrd="0" destOrd="0" presId="urn:microsoft.com/office/officeart/2005/8/layout/hierarchy4"/>
    <dgm:cxn modelId="{85E56FFB-E071-40C7-BFC1-E9508A75A379}" srcId="{946393D2-3BB5-4D19-BAF6-84B7339845C4}" destId="{5A6BA2F8-AB86-4FEA-9FCE-F9FA52A7F9A0}" srcOrd="0" destOrd="0" parTransId="{6CA8BE2D-8B63-444F-91FB-8F9AAFFFD516}" sibTransId="{C6F24F42-97B0-4B65-A4C6-FEB3AD0E1596}"/>
    <dgm:cxn modelId="{39B74A6A-7649-4D1B-A8A7-4CE015F38DCD}" type="presOf" srcId="{187C542A-BCFC-4BBB-8DCA-67690BE3FD29}" destId="{EFF40216-5B58-45C6-B485-1C9C4561DF2F}" srcOrd="0" destOrd="0" presId="urn:microsoft.com/office/officeart/2005/8/layout/hierarchy4"/>
    <dgm:cxn modelId="{63612CDA-BBAA-48D8-BF07-558BDAD747A0}" srcId="{CD119780-6575-4106-AE5B-2CC6B48E5482}" destId="{93520637-36B3-4AB9-B949-92D55141E733}" srcOrd="0" destOrd="0" parTransId="{15E02305-DAD8-4809-8067-42DAD00486AD}" sibTransId="{59CBCFDE-87C7-4CA0-895C-10567390C816}"/>
    <dgm:cxn modelId="{5958BFD6-4A00-4791-9C17-F81FB97CDCE8}" type="presOf" srcId="{B34B6A16-5EF9-4B63-A5E4-12B190B34880}" destId="{C586111C-58B6-40AF-8D8A-60EE680572BA}" srcOrd="0" destOrd="0" presId="urn:microsoft.com/office/officeart/2005/8/layout/hierarchy4"/>
    <dgm:cxn modelId="{E2D67229-A8FD-47EE-8518-C268B50C2567}" type="presOf" srcId="{8EC1F942-64B7-4407-8F49-B1183D54A886}" destId="{5CA92D6E-6985-440B-92AD-5A876699A5A4}" srcOrd="0" destOrd="0" presId="urn:microsoft.com/office/officeart/2005/8/layout/hierarchy4"/>
    <dgm:cxn modelId="{8445EA7D-1137-4E58-A794-22383797F496}" type="presOf" srcId="{A95EF8BE-757C-4312-AD66-D7C4A2248A5B}" destId="{BFFADC69-15E2-46D7-A0AA-F422C3EC12BE}" srcOrd="0" destOrd="0" presId="urn:microsoft.com/office/officeart/2005/8/layout/hierarchy4"/>
    <dgm:cxn modelId="{17FB3433-DFC2-42D2-8A4E-7395EECB1283}" type="presOf" srcId="{7C16FA55-4076-4505-8878-AB46FB185D1D}" destId="{628AF6C3-31B6-4D83-8E6E-4C6B426E9132}" srcOrd="0" destOrd="0" presId="urn:microsoft.com/office/officeart/2005/8/layout/hierarchy4"/>
    <dgm:cxn modelId="{9A88866E-6A5D-43E7-908B-C351E53AF050}" type="presOf" srcId="{1B20A584-E8E7-451F-84AF-E95BD5B40EA1}" destId="{374E99F0-AE84-4383-93E4-780F78CE6D13}" srcOrd="0" destOrd="0" presId="urn:microsoft.com/office/officeart/2005/8/layout/hierarchy4"/>
    <dgm:cxn modelId="{4A765A20-231C-43CB-B0E4-4EC8CABF343A}" srcId="{380B7261-7F88-4089-9088-812F44056341}" destId="{03138010-0FD8-469A-B6F6-F606CEC1E03C}" srcOrd="0" destOrd="0" parTransId="{339A1818-A25F-49F1-8901-8941324E9286}" sibTransId="{37E2B562-471B-4991-AB18-88FAEB63BD20}"/>
    <dgm:cxn modelId="{FFD18005-AAD6-462B-8D4F-452BA47ED53D}" type="presOf" srcId="{9A0A1B48-08CE-44F2-8C66-5814C06EE4CC}" destId="{41590EE3-70B4-4E0E-8D44-18EF1FD97F2E}" srcOrd="0" destOrd="0" presId="urn:microsoft.com/office/officeart/2005/8/layout/hierarchy4"/>
    <dgm:cxn modelId="{71B34296-C897-4239-856C-341ABFCE3856}" type="presOf" srcId="{9E496AFB-5861-4A0B-A059-7AF344913280}" destId="{F8905714-088D-483C-AC16-D43BF2F0BF16}" srcOrd="0" destOrd="0" presId="urn:microsoft.com/office/officeart/2005/8/layout/hierarchy4"/>
    <dgm:cxn modelId="{605000A8-E9A8-4E12-A1C8-8FA726E7C9AE}" srcId="{946393D2-3BB5-4D19-BAF6-84B7339845C4}" destId="{7711325B-E859-44FE-8B41-57F9AFDCA54B}" srcOrd="1" destOrd="0" parTransId="{2BF8A7FD-5B45-414F-8537-22861CA0057A}" sibTransId="{A670FA7C-7403-44C0-BA19-83B2BA693E61}"/>
    <dgm:cxn modelId="{E1026D39-4F2B-4943-9D50-558C6D3080A0}" srcId="{FD657B6D-8ACE-4CCE-A7E1-4A6249E61467}" destId="{B41BE6EF-37E3-4EDE-9CEC-DDCB7A0F4624}" srcOrd="0" destOrd="0" parTransId="{E2127B85-50B6-4B9D-B950-263D9E672907}" sibTransId="{69745AD0-21C1-4DEE-9A24-A835CDB7021B}"/>
    <dgm:cxn modelId="{06301AEF-D604-44A5-A7D7-5E29E689884C}" type="presOf" srcId="{93520637-36B3-4AB9-B949-92D55141E733}" destId="{8E7E2D4A-62E6-4A23-A5DD-552A63903B64}" srcOrd="0" destOrd="0" presId="urn:microsoft.com/office/officeart/2005/8/layout/hierarchy4"/>
    <dgm:cxn modelId="{EB635445-42E1-4079-8390-D2F524E113D8}" type="presOf" srcId="{BDDF592B-1C58-40EE-9108-0DC798BB2F08}" destId="{4CD2A706-78CC-47E3-A8F8-D778F944372A}" srcOrd="0" destOrd="0" presId="urn:microsoft.com/office/officeart/2005/8/layout/hierarchy4"/>
    <dgm:cxn modelId="{662EE917-F469-4E21-9912-312BF8BC169E}" type="presOf" srcId="{3C09CBBB-2BBF-4F09-B3FB-2E08B6349CAD}" destId="{87969A2D-5692-4CC9-884E-666C5AEEEFF4}" srcOrd="0" destOrd="0" presId="urn:microsoft.com/office/officeart/2005/8/layout/hierarchy4"/>
    <dgm:cxn modelId="{177B1604-DECB-437F-BD0A-A555EEF6E09F}" srcId="{CE075476-E9CA-4A59-A127-31223E8D37A1}" destId="{946393D2-3BB5-4D19-BAF6-84B7339845C4}" srcOrd="0" destOrd="0" parTransId="{6D4C3ED2-39E1-4137-9A50-9D8AF25F37D5}" sibTransId="{E900975D-4121-430B-8FA3-BEFE3EC45817}"/>
    <dgm:cxn modelId="{D8790537-8C4F-4221-BE80-E391A3365D48}" srcId="{03138010-0FD8-469A-B6F6-F606CEC1E03C}" destId="{95F1E737-152E-420A-8FB8-0932263CBF5F}" srcOrd="0" destOrd="0" parTransId="{5CE3CB53-FCF3-4F8A-BE45-C6C4FA9C940B}" sibTransId="{876302DA-76D5-4F68-AD50-03D3FDEE5751}"/>
    <dgm:cxn modelId="{44D2D85A-6F4C-4ABC-8C2D-B28977898080}" srcId="{C9C8B06B-C833-4D4A-8595-4BF5AEB204E9}" destId="{66E38241-E965-439E-997F-74C14C213F23}" srcOrd="0" destOrd="0" parTransId="{609CD11E-CAF4-4D39-A7D8-415A69AFCAA7}" sibTransId="{4CC6C1EC-DF57-4C81-9B03-3A17304C52E6}"/>
    <dgm:cxn modelId="{A928A07D-461E-4B30-A030-B35FEADE2927}" type="presOf" srcId="{B41BE6EF-37E3-4EDE-9CEC-DDCB7A0F4624}" destId="{BCCEAE2D-9CDB-4932-BA94-8ED94F1B37EB}" srcOrd="0" destOrd="0" presId="urn:microsoft.com/office/officeart/2005/8/layout/hierarchy4"/>
    <dgm:cxn modelId="{F4ED1A8B-476C-4971-9D06-B0265A391615}" srcId="{A95EF8BE-757C-4312-AD66-D7C4A2248A5B}" destId="{46915E2D-1290-4FB9-9B01-1EDF696A46B9}" srcOrd="0" destOrd="0" parTransId="{298F200A-5119-4D19-ADCC-411B3762AC16}" sibTransId="{25BE1EB3-E995-4ED7-B34B-F05604EEA01F}"/>
    <dgm:cxn modelId="{586BDAB1-57C0-4901-A019-D8E16F147807}" type="presOf" srcId="{4E5A1869-57DF-4BD2-89F2-0FF412DDC036}" destId="{BA61E3A6-0BE5-4066-9F94-BB1BFFF8EBBF}" srcOrd="0" destOrd="0" presId="urn:microsoft.com/office/officeart/2005/8/layout/hierarchy4"/>
    <dgm:cxn modelId="{AB577EA9-E0C0-46B5-A8FD-79C5D7D6501E}" srcId="{956789E8-D62D-44A2-8F84-54F32C614147}" destId="{EB5B86C7-48A3-40BE-9310-17CE39A41F7C}" srcOrd="0" destOrd="0" parTransId="{3F0D8EB5-9446-4910-99C3-EDEAE0CF9BAF}" sibTransId="{CFBC2C59-C636-421C-847C-92C8A36EA5DD}"/>
    <dgm:cxn modelId="{A38FA91A-32BC-44AB-9AFA-18671C090879}" type="presOf" srcId="{7711325B-E859-44FE-8B41-57F9AFDCA54B}" destId="{576C6983-4618-426C-8177-DEA9FE3AC4EB}" srcOrd="0" destOrd="0" presId="urn:microsoft.com/office/officeart/2005/8/layout/hierarchy4"/>
    <dgm:cxn modelId="{7C2E5991-6D03-4679-BB46-318B01A66142}" srcId="{F6F97186-B344-4193-9FE9-6DFB5403A289}" destId="{CD119780-6575-4106-AE5B-2CC6B48E5482}" srcOrd="0" destOrd="0" parTransId="{A99EC59D-97F4-424A-A28E-01E77005439E}" sibTransId="{3BBBAA4F-305C-4E5F-BBCB-DE1B8ED5978A}"/>
    <dgm:cxn modelId="{F0DD7DE0-0A3B-4D69-ACBD-9DCBA2BAAD4F}" type="presOf" srcId="{946393D2-3BB5-4D19-BAF6-84B7339845C4}" destId="{9DF12F5D-797B-4C71-93F7-7C835BFF7982}" srcOrd="0" destOrd="0" presId="urn:microsoft.com/office/officeart/2005/8/layout/hierarchy4"/>
    <dgm:cxn modelId="{A33BF564-C10B-4EA7-B24C-1A1C60BFC174}" srcId="{20671797-DAB3-483D-81A6-EB33F8E5D325}" destId="{510FB267-D8DF-41DF-98BC-2B1BA7CB894F}" srcOrd="0" destOrd="0" parTransId="{BF338676-E54D-41B6-9E87-EB99A4B9AB5A}" sibTransId="{4CBC58AC-E6E0-4170-8D7C-70BCE2EFF8A8}"/>
    <dgm:cxn modelId="{E0CB53CD-FE9B-4869-91EE-7373FA9EE55E}" type="presOf" srcId="{8536FD6B-8AD2-4A43-B337-6FD60B3FD4B2}" destId="{85D767EC-FAE5-4312-B23F-9B41F2C6B7D7}" srcOrd="0" destOrd="0" presId="urn:microsoft.com/office/officeart/2005/8/layout/hierarchy4"/>
    <dgm:cxn modelId="{9C500218-733C-43E7-BB06-892635C0F7E2}" srcId="{44367D81-039C-4579-8E09-66CAF90F5041}" destId="{8536FD6B-8AD2-4A43-B337-6FD60B3FD4B2}" srcOrd="0" destOrd="0" parTransId="{AE96D71A-01B8-4654-A8DF-88EC5108171C}" sibTransId="{60DD4894-6B75-4AA7-A724-54B5BA9C59B6}"/>
    <dgm:cxn modelId="{398B8CE5-9C2B-4BA7-A001-53974BC59A27}" type="presOf" srcId="{D5544F4D-4FD2-41EE-A356-ABCAA534BCB5}" destId="{A7AF9B85-BF68-40A8-954B-A40EDB5CAF9F}" srcOrd="0" destOrd="0" presId="urn:microsoft.com/office/officeart/2005/8/layout/hierarchy4"/>
    <dgm:cxn modelId="{9E45F59C-D24A-4779-A595-1E0732C3F210}" type="presOf" srcId="{03138010-0FD8-469A-B6F6-F606CEC1E03C}" destId="{DAC35B90-9924-435A-A9E4-FDF447F24324}" srcOrd="0" destOrd="0" presId="urn:microsoft.com/office/officeart/2005/8/layout/hierarchy4"/>
    <dgm:cxn modelId="{97802D92-7D05-44AE-8F9A-1A139C2B66E3}" type="presOf" srcId="{5A6BA2F8-AB86-4FEA-9FCE-F9FA52A7F9A0}" destId="{EFD09625-1EEB-463A-9D51-52F09A5E039B}" srcOrd="0" destOrd="0" presId="urn:microsoft.com/office/officeart/2005/8/layout/hierarchy4"/>
    <dgm:cxn modelId="{F1D9D270-AECF-4F03-87DB-1FE8BCAFEC8D}" srcId="{9A0A1B48-08CE-44F2-8C66-5814C06EE4CC}" destId="{614AF9F2-E1A1-4D10-882A-EB6B0D669FCA}" srcOrd="0" destOrd="0" parTransId="{5B0591E8-42AF-40BA-A11A-3996F9B13E48}" sibTransId="{A52C1518-95AA-4EDF-99FF-93D999EDDD4A}"/>
    <dgm:cxn modelId="{08F0D108-2DE2-4DE1-B3A8-80C818A59AA0}" type="presOf" srcId="{4BA8B0D5-CD8C-4DC1-AD8E-53808DD972EB}" destId="{538186FB-B20B-4B74-9FA7-21000508ABB3}" srcOrd="0" destOrd="0" presId="urn:microsoft.com/office/officeart/2005/8/layout/hierarchy4"/>
    <dgm:cxn modelId="{5232D928-CA9E-49F4-9B96-9C8A1164542A}" type="presOf" srcId="{53135FD7-1627-42BA-8CC4-AD6741493D4A}" destId="{B8BC055A-120C-4F0D-8EC0-5DAFE49250F4}" srcOrd="0" destOrd="0" presId="urn:microsoft.com/office/officeart/2005/8/layout/hierarchy4"/>
    <dgm:cxn modelId="{43253D37-BF48-471E-851C-231573E1E15B}" srcId="{3C09CBBB-2BBF-4F09-B3FB-2E08B6349CAD}" destId="{01B83A56-3908-455C-B2D9-2D462A50F6C8}" srcOrd="0" destOrd="0" parTransId="{E137FDFE-E4E6-48D7-A39D-1376DF8226B9}" sibTransId="{2BEB2F58-8FC1-4804-B66F-C0C908EDE0CB}"/>
    <dgm:cxn modelId="{426EF67A-2793-46E1-9D72-247616DEEADE}" type="presOf" srcId="{510FB267-D8DF-41DF-98BC-2B1BA7CB894F}" destId="{045D0221-8BD3-4C96-BFC2-9785CD8963A7}" srcOrd="0" destOrd="0" presId="urn:microsoft.com/office/officeart/2005/8/layout/hierarchy4"/>
    <dgm:cxn modelId="{8412C636-07B9-4BE0-A475-816AF881C43E}" type="presOf" srcId="{D87D88DC-89E1-4A2E-B73B-2DDCF52A77FF}" destId="{88014210-1086-4442-92DA-669AEAB25114}" srcOrd="0" destOrd="0" presId="urn:microsoft.com/office/officeart/2005/8/layout/hierarchy4"/>
    <dgm:cxn modelId="{08064794-7D33-4B3D-98EC-4C2F3CAB8822}" srcId="{187C542A-BCFC-4BBB-8DCA-67690BE3FD29}" destId="{593C7C55-813E-4059-B734-EC61CD9C5CBC}" srcOrd="0" destOrd="0" parTransId="{17E9BED5-376D-4206-BC0B-A2BF002C0A67}" sibTransId="{0D884A66-EF39-4789-A63B-3A3CBEB15D6A}"/>
    <dgm:cxn modelId="{E856A9DC-DC68-4EB1-AB4C-6EBA4F03B835}" srcId="{B41BE6EF-37E3-4EDE-9CEC-DDCB7A0F4624}" destId="{A95EF8BE-757C-4312-AD66-D7C4A2248A5B}" srcOrd="0" destOrd="0" parTransId="{681F4083-01F5-493E-9C5F-58733AFB74A8}" sibTransId="{8EBD4553-4865-4328-B882-F45C1570B9B0}"/>
    <dgm:cxn modelId="{DE2F108D-511C-4E44-826D-8398DC279E48}" type="presOf" srcId="{DF86BB99-07F8-490F-B6E9-4F22F5A8A955}" destId="{874CF4BC-44A5-455D-A60A-EB599B596188}" srcOrd="0" destOrd="0" presId="urn:microsoft.com/office/officeart/2005/8/layout/hierarchy4"/>
    <dgm:cxn modelId="{D15D42A7-9644-4F11-AA57-BCE04152782B}" srcId="{44D6622D-A959-494D-B326-744663B42E4C}" destId="{57005CAC-F81F-4775-B3D4-6F4D1CFD4A97}" srcOrd="0" destOrd="0" parTransId="{09544266-2A5A-4E7F-8D05-AE0463DB785F}" sibTransId="{5A99692C-74AE-4523-A709-6F111107C91D}"/>
    <dgm:cxn modelId="{83538480-E4B8-42D6-9B41-AD5D64489DFF}" srcId="{D87D88DC-89E1-4A2E-B73B-2DDCF52A77FF}" destId="{956789E8-D62D-44A2-8F84-54F32C614147}" srcOrd="0" destOrd="0" parTransId="{F1E57473-ED4F-44BC-817F-231EEE4287CC}" sibTransId="{C92D73F3-A3E0-4A64-BEE5-C0A8A231438A}"/>
    <dgm:cxn modelId="{BCC1FE31-0246-43DC-9367-3E68D1580877}" srcId="{25C69CC8-098D-44A3-878A-5E3FEF1E9C10}" destId="{BDDF592B-1C58-40EE-9108-0DC798BB2F08}" srcOrd="0" destOrd="0" parTransId="{B756F4C0-E80B-4D51-98DD-9ED456BC9850}" sibTransId="{A8539F8F-5449-4F69-9D5B-CD73E9384FB2}"/>
    <dgm:cxn modelId="{DD312E56-D115-4C6C-99D8-58DA6C73A723}" type="presOf" srcId="{A93579BC-17F3-49AE-9E25-7EC9E33C7168}" destId="{7875EF03-4483-4118-9FF3-1ED10A0A5A9F}" srcOrd="0" destOrd="0" presId="urn:microsoft.com/office/officeart/2005/8/layout/hierarchy4"/>
    <dgm:cxn modelId="{59772841-05A3-4061-AD9F-00E2AD277EAD}" srcId="{A93579BC-17F3-49AE-9E25-7EC9E33C7168}" destId="{CC0D81AC-A600-4C73-BB9F-65D0E2038743}" srcOrd="0" destOrd="0" parTransId="{AE7CE6A1-A446-4EDF-AF04-77988B2CCF63}" sibTransId="{471460F4-C788-4E3B-860A-503C5CDBF9AE}"/>
    <dgm:cxn modelId="{F164DE84-2BD6-442E-B931-46FE6350BF2D}" type="presOf" srcId="{62031802-0EE5-47DF-BB1F-2C84A19F6746}" destId="{A25BE625-018B-46BA-BE7F-ED875B975F26}" srcOrd="0" destOrd="0" presId="urn:microsoft.com/office/officeart/2005/8/layout/hierarchy4"/>
    <dgm:cxn modelId="{98F97673-3349-4F42-8383-1AD474C0C96F}" type="presOf" srcId="{20671797-DAB3-483D-81A6-EB33F8E5D325}" destId="{72D34432-C31A-4895-8C4B-497C4DC5EA4F}" srcOrd="0" destOrd="0" presId="urn:microsoft.com/office/officeart/2005/8/layout/hierarchy4"/>
    <dgm:cxn modelId="{D0FADE0F-F15B-45EB-BE1E-1190009A8ABD}" srcId="{89E09F27-5F73-400B-AE18-4421B9895F64}" destId="{C60BD95D-8BE5-42EC-AF9D-D22E07852892}" srcOrd="0" destOrd="0" parTransId="{8DBEE901-4D78-4181-A6DB-04DBE5AFC449}" sibTransId="{571AFEDE-AA12-4634-A6F3-33BC4E236E19}"/>
    <dgm:cxn modelId="{E6BF6151-C408-4DE6-9E57-6872AD7D52A7}" type="presOf" srcId="{EB5B86C7-48A3-40BE-9310-17CE39A41F7C}" destId="{7C7E1B03-8455-4A3F-A01E-3BA847FF7D73}" srcOrd="0" destOrd="0" presId="urn:microsoft.com/office/officeart/2005/8/layout/hierarchy4"/>
    <dgm:cxn modelId="{630D4044-E921-42F6-969B-D22F536111EB}" srcId="{01B83A56-3908-455C-B2D9-2D462A50F6C8}" destId="{FFD5EE1E-6674-4433-8B8D-F2407E8162C6}" srcOrd="0" destOrd="0" parTransId="{923CD593-8582-449C-8B18-75B56880717F}" sibTransId="{3E878A50-31E0-42EF-87E4-F47674394431}"/>
    <dgm:cxn modelId="{3D0DACB6-530E-4617-9365-4D3182029AD8}" type="presParOf" srcId="{25DDEEC2-9BA5-4367-BB24-33CAA47BBC09}" destId="{87933F1B-038B-4A5D-83E8-61DBF60EC4B3}" srcOrd="0" destOrd="0" presId="urn:microsoft.com/office/officeart/2005/8/layout/hierarchy4"/>
    <dgm:cxn modelId="{125294E1-BC47-4DA7-8E3F-FE776D35CFDE}" type="presParOf" srcId="{87933F1B-038B-4A5D-83E8-61DBF60EC4B3}" destId="{9DF12F5D-797B-4C71-93F7-7C835BFF7982}" srcOrd="0" destOrd="0" presId="urn:microsoft.com/office/officeart/2005/8/layout/hierarchy4"/>
    <dgm:cxn modelId="{B3F7C76F-DE4D-44BB-A6AC-0AE1579733CD}" type="presParOf" srcId="{87933F1B-038B-4A5D-83E8-61DBF60EC4B3}" destId="{BB51C614-670C-40C7-BCBD-B3150FB090FB}" srcOrd="1" destOrd="0" presId="urn:microsoft.com/office/officeart/2005/8/layout/hierarchy4"/>
    <dgm:cxn modelId="{62455382-A108-49F4-884E-C559D31655FD}" type="presParOf" srcId="{87933F1B-038B-4A5D-83E8-61DBF60EC4B3}" destId="{B74154C5-AFFE-498C-8E4C-911D7456AC97}" srcOrd="2" destOrd="0" presId="urn:microsoft.com/office/officeart/2005/8/layout/hierarchy4"/>
    <dgm:cxn modelId="{50425B50-6179-4867-B0FC-3E6FBCBED5FE}" type="presParOf" srcId="{B74154C5-AFFE-498C-8E4C-911D7456AC97}" destId="{AA6E5317-C9D5-49D6-9218-04A9A8CDF9E8}" srcOrd="0" destOrd="0" presId="urn:microsoft.com/office/officeart/2005/8/layout/hierarchy4"/>
    <dgm:cxn modelId="{1F116D07-E706-4408-85C3-F5C778E9196F}" type="presParOf" srcId="{AA6E5317-C9D5-49D6-9218-04A9A8CDF9E8}" destId="{EFD09625-1EEB-463A-9D51-52F09A5E039B}" srcOrd="0" destOrd="0" presId="urn:microsoft.com/office/officeart/2005/8/layout/hierarchy4"/>
    <dgm:cxn modelId="{46670961-7807-4D95-885B-B22645E80645}" type="presParOf" srcId="{AA6E5317-C9D5-49D6-9218-04A9A8CDF9E8}" destId="{D65A41FF-7035-4133-9240-517AEBC67369}" srcOrd="1" destOrd="0" presId="urn:microsoft.com/office/officeart/2005/8/layout/hierarchy4"/>
    <dgm:cxn modelId="{95E7D682-86AE-4176-8785-D345F1DA5BF7}" type="presParOf" srcId="{AA6E5317-C9D5-49D6-9218-04A9A8CDF9E8}" destId="{ED986375-36F5-4143-A5F0-85653599471E}" srcOrd="2" destOrd="0" presId="urn:microsoft.com/office/officeart/2005/8/layout/hierarchy4"/>
    <dgm:cxn modelId="{F3CA67A8-DB57-405B-8F1E-64B9D65DE30F}" type="presParOf" srcId="{ED986375-36F5-4143-A5F0-85653599471E}" destId="{72DE6149-9A73-4029-9C01-1DA1EF77D264}" srcOrd="0" destOrd="0" presId="urn:microsoft.com/office/officeart/2005/8/layout/hierarchy4"/>
    <dgm:cxn modelId="{43065381-90A7-4BD1-9A21-3FB977329A92}" type="presParOf" srcId="{72DE6149-9A73-4029-9C01-1DA1EF77D264}" destId="{B7B68934-E179-4D36-8AD9-7637EF3F0019}" srcOrd="0" destOrd="0" presId="urn:microsoft.com/office/officeart/2005/8/layout/hierarchy4"/>
    <dgm:cxn modelId="{8D23687B-454E-4DAF-87C9-B33ECBFCA952}" type="presParOf" srcId="{72DE6149-9A73-4029-9C01-1DA1EF77D264}" destId="{7E986455-5145-43D1-AB19-A5C822796874}" srcOrd="1" destOrd="0" presId="urn:microsoft.com/office/officeart/2005/8/layout/hierarchy4"/>
    <dgm:cxn modelId="{71FF12B1-3BD9-4C7F-8961-2B45FDAC3A11}" type="presParOf" srcId="{72DE6149-9A73-4029-9C01-1DA1EF77D264}" destId="{E4CD0B37-6C75-4A8F-946C-21E075E1E2CF}" srcOrd="2" destOrd="0" presId="urn:microsoft.com/office/officeart/2005/8/layout/hierarchy4"/>
    <dgm:cxn modelId="{390E69A9-0D04-449C-BB3A-97586567A32E}" type="presParOf" srcId="{E4CD0B37-6C75-4A8F-946C-21E075E1E2CF}" destId="{0149EBE6-AA59-4F78-AF18-137F8047AB47}" srcOrd="0" destOrd="0" presId="urn:microsoft.com/office/officeart/2005/8/layout/hierarchy4"/>
    <dgm:cxn modelId="{C689F39F-4310-40BE-B312-1B0AAE66204E}" type="presParOf" srcId="{0149EBE6-AA59-4F78-AF18-137F8047AB47}" destId="{14BABD28-5047-47A3-A701-B7AFBBE28819}" srcOrd="0" destOrd="0" presId="urn:microsoft.com/office/officeart/2005/8/layout/hierarchy4"/>
    <dgm:cxn modelId="{C090CB5B-CBE4-478D-83E1-84247BF9B56C}" type="presParOf" srcId="{0149EBE6-AA59-4F78-AF18-137F8047AB47}" destId="{3F489D25-51FA-4C91-9DDF-6BA1DB51256D}" srcOrd="1" destOrd="0" presId="urn:microsoft.com/office/officeart/2005/8/layout/hierarchy4"/>
    <dgm:cxn modelId="{F2173819-7E06-4E8C-AA82-681D7E9F8102}" type="presParOf" srcId="{0149EBE6-AA59-4F78-AF18-137F8047AB47}" destId="{D0D594F6-8533-4A50-8AE7-20755C3BFFA9}" srcOrd="2" destOrd="0" presId="urn:microsoft.com/office/officeart/2005/8/layout/hierarchy4"/>
    <dgm:cxn modelId="{6A0E76AD-997D-480B-8852-964972395314}" type="presParOf" srcId="{D0D594F6-8533-4A50-8AE7-20755C3BFFA9}" destId="{25C7D557-F0AE-4C4E-8B80-BC2468777DC6}" srcOrd="0" destOrd="0" presId="urn:microsoft.com/office/officeart/2005/8/layout/hierarchy4"/>
    <dgm:cxn modelId="{9509C1D9-2920-4CCE-A058-CB101B235FBF}" type="presParOf" srcId="{25C7D557-F0AE-4C4E-8B80-BC2468777DC6}" destId="{8E7E2D4A-62E6-4A23-A5DD-552A63903B64}" srcOrd="0" destOrd="0" presId="urn:microsoft.com/office/officeart/2005/8/layout/hierarchy4"/>
    <dgm:cxn modelId="{6949D043-6458-448F-9E36-11010FC27D50}" type="presParOf" srcId="{25C7D557-F0AE-4C4E-8B80-BC2468777DC6}" destId="{9B983630-5D09-45D7-92AD-109BAA43CF48}" srcOrd="1" destOrd="0" presId="urn:microsoft.com/office/officeart/2005/8/layout/hierarchy4"/>
    <dgm:cxn modelId="{978F1729-1EE1-4CAF-B2D5-584538BE6265}" type="presParOf" srcId="{25C7D557-F0AE-4C4E-8B80-BC2468777DC6}" destId="{B338BAF6-59FE-4215-B697-18ED9B1E550D}" srcOrd="2" destOrd="0" presId="urn:microsoft.com/office/officeart/2005/8/layout/hierarchy4"/>
    <dgm:cxn modelId="{CF2437B9-4EF8-4D23-B448-BE93BA18E747}" type="presParOf" srcId="{B338BAF6-59FE-4215-B697-18ED9B1E550D}" destId="{C2D8D153-FBF9-44C5-B447-F4BF501D8FA1}" srcOrd="0" destOrd="0" presId="urn:microsoft.com/office/officeart/2005/8/layout/hierarchy4"/>
    <dgm:cxn modelId="{C970419A-EAAE-4E95-8783-97AE093BD093}" type="presParOf" srcId="{C2D8D153-FBF9-44C5-B447-F4BF501D8FA1}" destId="{085136A3-D02F-461C-B31C-FD1D69D16759}" srcOrd="0" destOrd="0" presId="urn:microsoft.com/office/officeart/2005/8/layout/hierarchy4"/>
    <dgm:cxn modelId="{A39D10C9-8048-4D0D-B6C9-9D52A2F899EE}" type="presParOf" srcId="{C2D8D153-FBF9-44C5-B447-F4BF501D8FA1}" destId="{DCA6CF81-D743-4AD3-A3A1-3DF9D9BFBC77}" srcOrd="1" destOrd="0" presId="urn:microsoft.com/office/officeart/2005/8/layout/hierarchy4"/>
    <dgm:cxn modelId="{E0BDD4FF-3492-457B-ABED-8ADE8AECB127}" type="presParOf" srcId="{C2D8D153-FBF9-44C5-B447-F4BF501D8FA1}" destId="{8A9FECDA-0971-4926-9F35-6C36E65B14A9}" srcOrd="2" destOrd="0" presId="urn:microsoft.com/office/officeart/2005/8/layout/hierarchy4"/>
    <dgm:cxn modelId="{C65B7EAA-F051-4F32-B5DE-81F50A8CBC4C}" type="presParOf" srcId="{8A9FECDA-0971-4926-9F35-6C36E65B14A9}" destId="{57E5281D-099B-4146-8847-39F267019B93}" srcOrd="0" destOrd="0" presId="urn:microsoft.com/office/officeart/2005/8/layout/hierarchy4"/>
    <dgm:cxn modelId="{04FFE93D-0E14-4F1D-BCBF-B7BBB4C0F7D3}" type="presParOf" srcId="{57E5281D-099B-4146-8847-39F267019B93}" destId="{85D767EC-FAE5-4312-B23F-9B41F2C6B7D7}" srcOrd="0" destOrd="0" presId="urn:microsoft.com/office/officeart/2005/8/layout/hierarchy4"/>
    <dgm:cxn modelId="{1AC542AF-F304-4945-BD11-D8039DFA1158}" type="presParOf" srcId="{57E5281D-099B-4146-8847-39F267019B93}" destId="{D7D41BC3-7A48-45B0-A05F-6990E182F579}" srcOrd="1" destOrd="0" presId="urn:microsoft.com/office/officeart/2005/8/layout/hierarchy4"/>
    <dgm:cxn modelId="{3ED07B3C-0AE3-419C-B990-849930B2E21A}" type="presParOf" srcId="{57E5281D-099B-4146-8847-39F267019B93}" destId="{E795CE46-C816-4100-AC67-9520DA742BDE}" srcOrd="2" destOrd="0" presId="urn:microsoft.com/office/officeart/2005/8/layout/hierarchy4"/>
    <dgm:cxn modelId="{3C0885AF-DC70-457C-AD75-14223D4F48ED}" type="presParOf" srcId="{E795CE46-C816-4100-AC67-9520DA742BDE}" destId="{4BA28D9D-1E7D-471E-A53F-C305A9E0BBCF}" srcOrd="0" destOrd="0" presId="urn:microsoft.com/office/officeart/2005/8/layout/hierarchy4"/>
    <dgm:cxn modelId="{4FCD462F-602A-4D73-A672-9D9F2E4A9DAD}" type="presParOf" srcId="{4BA28D9D-1E7D-471E-A53F-C305A9E0BBCF}" destId="{5723D116-E6E9-4E30-8E5E-41AD138E91BC}" srcOrd="0" destOrd="0" presId="urn:microsoft.com/office/officeart/2005/8/layout/hierarchy4"/>
    <dgm:cxn modelId="{0830AD5C-70E2-4167-BB24-AF28DE15FB94}" type="presParOf" srcId="{4BA28D9D-1E7D-471E-A53F-C305A9E0BBCF}" destId="{0AF86536-00CE-4F29-BEAA-2368CEBE7EE6}" srcOrd="1" destOrd="0" presId="urn:microsoft.com/office/officeart/2005/8/layout/hierarchy4"/>
    <dgm:cxn modelId="{00811448-B903-402E-9367-DB5093DB0A0A}" type="presParOf" srcId="{4BA28D9D-1E7D-471E-A53F-C305A9E0BBCF}" destId="{1E34C7E0-A105-4DC4-B56C-7AD239583EBC}" srcOrd="2" destOrd="0" presId="urn:microsoft.com/office/officeart/2005/8/layout/hierarchy4"/>
    <dgm:cxn modelId="{545AC180-220E-4ABA-81A0-A0B3F3FF4277}" type="presParOf" srcId="{1E34C7E0-A105-4DC4-B56C-7AD239583EBC}" destId="{A5201136-FFA0-4918-8899-096EF8D2697A}" srcOrd="0" destOrd="0" presId="urn:microsoft.com/office/officeart/2005/8/layout/hierarchy4"/>
    <dgm:cxn modelId="{3D8EA5D9-30DB-4D75-A63F-956E13607D0D}" type="presParOf" srcId="{A5201136-FFA0-4918-8899-096EF8D2697A}" destId="{3A78BFE4-0937-43B3-95F4-BFC602B975D7}" srcOrd="0" destOrd="0" presId="urn:microsoft.com/office/officeart/2005/8/layout/hierarchy4"/>
    <dgm:cxn modelId="{5C936E5C-0739-437A-B8BD-2EE1D4CFBDE8}" type="presParOf" srcId="{A5201136-FFA0-4918-8899-096EF8D2697A}" destId="{4FD768A2-17C4-4A02-BF19-2EE431FC164B}" srcOrd="1" destOrd="0" presId="urn:microsoft.com/office/officeart/2005/8/layout/hierarchy4"/>
    <dgm:cxn modelId="{7C3D1FB1-CFFF-4E09-9DA5-338B4AAA917D}" type="presParOf" srcId="{A5201136-FFA0-4918-8899-096EF8D2697A}" destId="{5B9AA447-0660-49B7-910D-E87F5D4E2708}" srcOrd="2" destOrd="0" presId="urn:microsoft.com/office/officeart/2005/8/layout/hierarchy4"/>
    <dgm:cxn modelId="{6E08445A-6EB5-4558-8B4C-16A79F1EA950}" type="presParOf" srcId="{5B9AA447-0660-49B7-910D-E87F5D4E2708}" destId="{865F79F9-D537-42AC-9C28-2F10F0B99162}" srcOrd="0" destOrd="0" presId="urn:microsoft.com/office/officeart/2005/8/layout/hierarchy4"/>
    <dgm:cxn modelId="{30D6890A-EA90-487B-8421-EE7B97D1A47A}" type="presParOf" srcId="{865F79F9-D537-42AC-9C28-2F10F0B99162}" destId="{DAC35B90-9924-435A-A9E4-FDF447F24324}" srcOrd="0" destOrd="0" presId="urn:microsoft.com/office/officeart/2005/8/layout/hierarchy4"/>
    <dgm:cxn modelId="{5CCBD87D-1DAB-4300-A382-0F13E18E5D78}" type="presParOf" srcId="{865F79F9-D537-42AC-9C28-2F10F0B99162}" destId="{CDFEE111-CA3A-47B5-92AB-E0AA9685AC8A}" srcOrd="1" destOrd="0" presId="urn:microsoft.com/office/officeart/2005/8/layout/hierarchy4"/>
    <dgm:cxn modelId="{5744A3BA-B9CA-47CD-A702-FBAD6D34C216}" type="presParOf" srcId="{865F79F9-D537-42AC-9C28-2F10F0B99162}" destId="{FFE5D777-909D-4733-BDB1-E4E7E5A2C2FD}" srcOrd="2" destOrd="0" presId="urn:microsoft.com/office/officeart/2005/8/layout/hierarchy4"/>
    <dgm:cxn modelId="{880CA574-685B-4286-ADD4-8EC3347B3632}" type="presParOf" srcId="{FFE5D777-909D-4733-BDB1-E4E7E5A2C2FD}" destId="{FB742728-2F7F-4098-B21A-0AACDF57FAA8}" srcOrd="0" destOrd="0" presId="urn:microsoft.com/office/officeart/2005/8/layout/hierarchy4"/>
    <dgm:cxn modelId="{9D7F4DDE-DAF4-4530-BAA5-A9306D1D44F6}" type="presParOf" srcId="{FB742728-2F7F-4098-B21A-0AACDF57FAA8}" destId="{3CD13E3B-1737-4DF7-83C7-396F6D9B8BDB}" srcOrd="0" destOrd="0" presId="urn:microsoft.com/office/officeart/2005/8/layout/hierarchy4"/>
    <dgm:cxn modelId="{17D355ED-4B98-429E-9F2E-A09834A8B975}" type="presParOf" srcId="{FB742728-2F7F-4098-B21A-0AACDF57FAA8}" destId="{00D34300-0AA2-4870-B1C9-886A1B1878BA}" srcOrd="1" destOrd="0" presId="urn:microsoft.com/office/officeart/2005/8/layout/hierarchy4"/>
    <dgm:cxn modelId="{EE10026E-7E23-4BCA-B101-48B9A53D2A70}" type="presParOf" srcId="{FB742728-2F7F-4098-B21A-0AACDF57FAA8}" destId="{94A1AE0F-3B77-4DD8-847A-C6A10F1D2B06}" srcOrd="2" destOrd="0" presId="urn:microsoft.com/office/officeart/2005/8/layout/hierarchy4"/>
    <dgm:cxn modelId="{4B2903F6-C611-4592-A142-643CF2F1F9DF}" type="presParOf" srcId="{94A1AE0F-3B77-4DD8-847A-C6A10F1D2B06}" destId="{50E76EB0-2E11-494F-8900-1B91C3A3158F}" srcOrd="0" destOrd="0" presId="urn:microsoft.com/office/officeart/2005/8/layout/hierarchy4"/>
    <dgm:cxn modelId="{B096577F-5551-40BE-8202-DFEC86711D17}" type="presParOf" srcId="{50E76EB0-2E11-494F-8900-1B91C3A3158F}" destId="{B8BC055A-120C-4F0D-8EC0-5DAFE49250F4}" srcOrd="0" destOrd="0" presId="urn:microsoft.com/office/officeart/2005/8/layout/hierarchy4"/>
    <dgm:cxn modelId="{A0CE4A67-5214-4F9E-9359-EB180D75A4A0}" type="presParOf" srcId="{50E76EB0-2E11-494F-8900-1B91C3A3158F}" destId="{BA16C950-BB77-4AAF-AA2E-22D8D46E1EA4}" srcOrd="1" destOrd="0" presId="urn:microsoft.com/office/officeart/2005/8/layout/hierarchy4"/>
    <dgm:cxn modelId="{D186CE2A-6F17-4D33-87D0-CDCE8F7A8332}" type="presParOf" srcId="{B74154C5-AFFE-498C-8E4C-911D7456AC97}" destId="{694C6A3E-E1B4-4940-ABED-A0BE47161CCE}" srcOrd="1" destOrd="0" presId="urn:microsoft.com/office/officeart/2005/8/layout/hierarchy4"/>
    <dgm:cxn modelId="{56DBF8B5-519C-4431-AB8D-AE4D02BF0A7D}" type="presParOf" srcId="{B74154C5-AFFE-498C-8E4C-911D7456AC97}" destId="{22BDFE06-8D1B-4C76-8FF0-2DABD4B35522}" srcOrd="2" destOrd="0" presId="urn:microsoft.com/office/officeart/2005/8/layout/hierarchy4"/>
    <dgm:cxn modelId="{6A883602-2688-456F-8E8D-C17A1DFD1148}" type="presParOf" srcId="{22BDFE06-8D1B-4C76-8FF0-2DABD4B35522}" destId="{576C6983-4618-426C-8177-DEA9FE3AC4EB}" srcOrd="0" destOrd="0" presId="urn:microsoft.com/office/officeart/2005/8/layout/hierarchy4"/>
    <dgm:cxn modelId="{22A9EF3F-E699-41D0-9A05-AFF54EC14E1E}" type="presParOf" srcId="{22BDFE06-8D1B-4C76-8FF0-2DABD4B35522}" destId="{498D5BED-6816-45E0-A418-8DCFF49902AF}" srcOrd="1" destOrd="0" presId="urn:microsoft.com/office/officeart/2005/8/layout/hierarchy4"/>
    <dgm:cxn modelId="{CAECA249-7EEB-4AF5-BADF-C95235F8634E}" type="presParOf" srcId="{22BDFE06-8D1B-4C76-8FF0-2DABD4B35522}" destId="{508A389B-C0F5-43D4-BD46-7C9F058EB2F7}" srcOrd="2" destOrd="0" presId="urn:microsoft.com/office/officeart/2005/8/layout/hierarchy4"/>
    <dgm:cxn modelId="{D10DAF11-496A-4A51-8CC1-ADC6886DCE4F}" type="presParOf" srcId="{508A389B-C0F5-43D4-BD46-7C9F058EB2F7}" destId="{2E9427EC-521F-45BD-95BD-C2EA62236516}" srcOrd="0" destOrd="0" presId="urn:microsoft.com/office/officeart/2005/8/layout/hierarchy4"/>
    <dgm:cxn modelId="{F962CABA-F522-4F76-8ED7-5336B825C2AC}" type="presParOf" srcId="{2E9427EC-521F-45BD-95BD-C2EA62236516}" destId="{672DFC88-43F4-433B-9B7F-D5CE282279E3}" srcOrd="0" destOrd="0" presId="urn:microsoft.com/office/officeart/2005/8/layout/hierarchy4"/>
    <dgm:cxn modelId="{F8E134C5-5F20-4427-A52A-5167858AB3E3}" type="presParOf" srcId="{2E9427EC-521F-45BD-95BD-C2EA62236516}" destId="{BCC873B0-A9FE-4F45-AD2E-ED28CA5DFD9A}" srcOrd="1" destOrd="0" presId="urn:microsoft.com/office/officeart/2005/8/layout/hierarchy4"/>
    <dgm:cxn modelId="{434C0327-6B9E-45B4-88FB-D413CB288EA0}" type="presParOf" srcId="{2E9427EC-521F-45BD-95BD-C2EA62236516}" destId="{68FB6F70-C047-4E46-9E82-A09946504644}" srcOrd="2" destOrd="0" presId="urn:microsoft.com/office/officeart/2005/8/layout/hierarchy4"/>
    <dgm:cxn modelId="{5614C966-997D-4252-8EEB-BA512EA9B643}" type="presParOf" srcId="{68FB6F70-C047-4E46-9E82-A09946504644}" destId="{FF422C5A-2F9A-4C9D-854E-BFC785439DEC}" srcOrd="0" destOrd="0" presId="urn:microsoft.com/office/officeart/2005/8/layout/hierarchy4"/>
    <dgm:cxn modelId="{DF973EE8-7ECA-4D29-AF96-88FE3EB01474}" type="presParOf" srcId="{FF422C5A-2F9A-4C9D-854E-BFC785439DEC}" destId="{C586111C-58B6-40AF-8D8A-60EE680572BA}" srcOrd="0" destOrd="0" presId="urn:microsoft.com/office/officeart/2005/8/layout/hierarchy4"/>
    <dgm:cxn modelId="{DF1092DC-36B9-4A64-82C9-0674E196640F}" type="presParOf" srcId="{FF422C5A-2F9A-4C9D-854E-BFC785439DEC}" destId="{A0E0AB26-1DEA-4D08-AD62-8A7E0816A59C}" srcOrd="1" destOrd="0" presId="urn:microsoft.com/office/officeart/2005/8/layout/hierarchy4"/>
    <dgm:cxn modelId="{8764698A-ABA9-42D3-B228-F60E24BE1146}" type="presParOf" srcId="{FF422C5A-2F9A-4C9D-854E-BFC785439DEC}" destId="{FFF447F9-BACE-4B19-B5DF-5D71FE61C4DC}" srcOrd="2" destOrd="0" presId="urn:microsoft.com/office/officeart/2005/8/layout/hierarchy4"/>
    <dgm:cxn modelId="{4B456E13-F961-454A-B27A-8CFABCC87A42}" type="presParOf" srcId="{FFF447F9-BACE-4B19-B5DF-5D71FE61C4DC}" destId="{5106FDE3-AC3E-4615-8C4F-829EABC2C26C}" srcOrd="0" destOrd="0" presId="urn:microsoft.com/office/officeart/2005/8/layout/hierarchy4"/>
    <dgm:cxn modelId="{6217E23A-E3A4-4770-852E-F7EC68AC714B}" type="presParOf" srcId="{5106FDE3-AC3E-4615-8C4F-829EABC2C26C}" destId="{41590EE3-70B4-4E0E-8D44-18EF1FD97F2E}" srcOrd="0" destOrd="0" presId="urn:microsoft.com/office/officeart/2005/8/layout/hierarchy4"/>
    <dgm:cxn modelId="{0A32F6C4-52DD-4691-AF79-F6704FCF3DC0}" type="presParOf" srcId="{5106FDE3-AC3E-4615-8C4F-829EABC2C26C}" destId="{58DAA9F4-0E18-4F78-BD4F-92D296477D35}" srcOrd="1" destOrd="0" presId="urn:microsoft.com/office/officeart/2005/8/layout/hierarchy4"/>
    <dgm:cxn modelId="{A9A49795-10CD-4888-AF54-794851FF75F2}" type="presParOf" srcId="{5106FDE3-AC3E-4615-8C4F-829EABC2C26C}" destId="{D1A4E4BA-FB74-44DD-88E4-672303AAC4FA}" srcOrd="2" destOrd="0" presId="urn:microsoft.com/office/officeart/2005/8/layout/hierarchy4"/>
    <dgm:cxn modelId="{C8F25022-631E-4B13-899B-67491052ADC1}" type="presParOf" srcId="{D1A4E4BA-FB74-44DD-88E4-672303AAC4FA}" destId="{E5B57F09-2B59-4711-A8C9-974EF4149D9A}" srcOrd="0" destOrd="0" presId="urn:microsoft.com/office/officeart/2005/8/layout/hierarchy4"/>
    <dgm:cxn modelId="{FE7C1501-20F8-4A28-8BDC-FF4CDAE9A784}" type="presParOf" srcId="{E5B57F09-2B59-4711-A8C9-974EF4149D9A}" destId="{6CE5FDB4-BFBB-4259-A330-B441199BCE24}" srcOrd="0" destOrd="0" presId="urn:microsoft.com/office/officeart/2005/8/layout/hierarchy4"/>
    <dgm:cxn modelId="{BB182C76-92B7-42D0-8CCA-972F59C994B5}" type="presParOf" srcId="{E5B57F09-2B59-4711-A8C9-974EF4149D9A}" destId="{333F826B-C233-4B5F-A398-764D3F47A1BA}" srcOrd="1" destOrd="0" presId="urn:microsoft.com/office/officeart/2005/8/layout/hierarchy4"/>
    <dgm:cxn modelId="{266FA1CB-AAE5-4701-A08E-5B6DE4DFC00E}" type="presParOf" srcId="{E5B57F09-2B59-4711-A8C9-974EF4149D9A}" destId="{E607D5B5-B0CE-46E0-84C5-F456BAF04EE4}" srcOrd="2" destOrd="0" presId="urn:microsoft.com/office/officeart/2005/8/layout/hierarchy4"/>
    <dgm:cxn modelId="{C82B206E-D96A-4871-86A8-DD110DE42FFE}" type="presParOf" srcId="{E607D5B5-B0CE-46E0-84C5-F456BAF04EE4}" destId="{6143EFE8-4DC9-41D7-A90D-BEF4DD9D6775}" srcOrd="0" destOrd="0" presId="urn:microsoft.com/office/officeart/2005/8/layout/hierarchy4"/>
    <dgm:cxn modelId="{3A684A8F-D1F9-4ABD-98B1-D3DB9E668070}" type="presParOf" srcId="{6143EFE8-4DC9-41D7-A90D-BEF4DD9D6775}" destId="{B35EEDEE-A63C-4DC0-9860-A34A7BFD903E}" srcOrd="0" destOrd="0" presId="urn:microsoft.com/office/officeart/2005/8/layout/hierarchy4"/>
    <dgm:cxn modelId="{B2897130-8761-48D6-AB7B-1D8370D43D01}" type="presParOf" srcId="{6143EFE8-4DC9-41D7-A90D-BEF4DD9D6775}" destId="{E387D10E-C6C5-4760-A0E8-A00968C0BABA}" srcOrd="1" destOrd="0" presId="urn:microsoft.com/office/officeart/2005/8/layout/hierarchy4"/>
    <dgm:cxn modelId="{4678B48D-EFD0-4ED8-8FA6-C57B309F346C}" type="presParOf" srcId="{6143EFE8-4DC9-41D7-A90D-BEF4DD9D6775}" destId="{2AFD5925-89E6-4CDB-B771-8976E3EAA1E0}" srcOrd="2" destOrd="0" presId="urn:microsoft.com/office/officeart/2005/8/layout/hierarchy4"/>
    <dgm:cxn modelId="{B9375F67-5843-45F6-A270-46F0FC9EAE03}" type="presParOf" srcId="{2AFD5925-89E6-4CDB-B771-8976E3EAA1E0}" destId="{E052B193-C0EE-492D-A4D8-F609A9142A89}" srcOrd="0" destOrd="0" presId="urn:microsoft.com/office/officeart/2005/8/layout/hierarchy4"/>
    <dgm:cxn modelId="{4F1E0C63-29BE-4709-9CB2-0083415924F1}" type="presParOf" srcId="{E052B193-C0EE-492D-A4D8-F609A9142A89}" destId="{88014210-1086-4442-92DA-669AEAB25114}" srcOrd="0" destOrd="0" presId="urn:microsoft.com/office/officeart/2005/8/layout/hierarchy4"/>
    <dgm:cxn modelId="{2E5FA445-0257-49B4-AFA7-8148B4D6270A}" type="presParOf" srcId="{E052B193-C0EE-492D-A4D8-F609A9142A89}" destId="{7860A170-B55A-45BE-A87D-9B3F5136B630}" srcOrd="1" destOrd="0" presId="urn:microsoft.com/office/officeart/2005/8/layout/hierarchy4"/>
    <dgm:cxn modelId="{8062B17D-705B-4348-A5C1-C97CCB6D6F11}" type="presParOf" srcId="{E052B193-C0EE-492D-A4D8-F609A9142A89}" destId="{8362FE4E-CACE-4674-99AC-A233A4DA2C52}" srcOrd="2" destOrd="0" presId="urn:microsoft.com/office/officeart/2005/8/layout/hierarchy4"/>
    <dgm:cxn modelId="{9B18FDB4-4F7F-498A-8257-7EE92366B727}" type="presParOf" srcId="{8362FE4E-CACE-4674-99AC-A233A4DA2C52}" destId="{840160DF-DBBC-481C-A157-79E635A3B9C4}" srcOrd="0" destOrd="0" presId="urn:microsoft.com/office/officeart/2005/8/layout/hierarchy4"/>
    <dgm:cxn modelId="{FF85114C-0669-470C-9F69-7B5EDEDDDFB5}" type="presParOf" srcId="{840160DF-DBBC-481C-A157-79E635A3B9C4}" destId="{5024C7B3-EE12-4411-95EF-FD933CC37083}" srcOrd="0" destOrd="0" presId="urn:microsoft.com/office/officeart/2005/8/layout/hierarchy4"/>
    <dgm:cxn modelId="{C320B295-155D-49C0-A198-FAED236DA14F}" type="presParOf" srcId="{840160DF-DBBC-481C-A157-79E635A3B9C4}" destId="{AE6F8549-AC19-45D8-984F-EB69D17F1CBE}" srcOrd="1" destOrd="0" presId="urn:microsoft.com/office/officeart/2005/8/layout/hierarchy4"/>
    <dgm:cxn modelId="{B6DDC60D-7503-4CAF-A8EF-B739F5098E8B}" type="presParOf" srcId="{840160DF-DBBC-481C-A157-79E635A3B9C4}" destId="{3CD4094A-01A6-419B-BDD9-D063FA39BD36}" srcOrd="2" destOrd="0" presId="urn:microsoft.com/office/officeart/2005/8/layout/hierarchy4"/>
    <dgm:cxn modelId="{A4F83B0E-7431-4989-8F10-4B9039E4A09D}" type="presParOf" srcId="{3CD4094A-01A6-419B-BDD9-D063FA39BD36}" destId="{7DCFFC97-5336-433C-A854-7F6BA57B8253}" srcOrd="0" destOrd="0" presId="urn:microsoft.com/office/officeart/2005/8/layout/hierarchy4"/>
    <dgm:cxn modelId="{D82DA177-8522-4AAE-A08F-102FF533BFF0}" type="presParOf" srcId="{7DCFFC97-5336-433C-A854-7F6BA57B8253}" destId="{7C7E1B03-8455-4A3F-A01E-3BA847FF7D73}" srcOrd="0" destOrd="0" presId="urn:microsoft.com/office/officeart/2005/8/layout/hierarchy4"/>
    <dgm:cxn modelId="{EF8C279D-CEBF-4340-A013-25915EAF15CC}" type="presParOf" srcId="{7DCFFC97-5336-433C-A854-7F6BA57B8253}" destId="{0B4E640F-7F64-4838-B289-9386272174EF}" srcOrd="1" destOrd="0" presId="urn:microsoft.com/office/officeart/2005/8/layout/hierarchy4"/>
    <dgm:cxn modelId="{685DA4AE-FFAC-41BB-919B-CCCEE75AD208}" type="presParOf" srcId="{7DCFFC97-5336-433C-A854-7F6BA57B8253}" destId="{BF70E850-E42E-444F-B7E0-57DE0B014331}" srcOrd="2" destOrd="0" presId="urn:microsoft.com/office/officeart/2005/8/layout/hierarchy4"/>
    <dgm:cxn modelId="{751ED21E-BCDD-48E6-A3EF-A1B02CC86F68}" type="presParOf" srcId="{BF70E850-E42E-444F-B7E0-57DE0B014331}" destId="{E9C84629-1B9E-4F9D-BF7B-0B0C19BA659A}" srcOrd="0" destOrd="0" presId="urn:microsoft.com/office/officeart/2005/8/layout/hierarchy4"/>
    <dgm:cxn modelId="{C17EECC6-3140-43FD-A0D3-6B8B63F9DFA0}" type="presParOf" srcId="{E9C84629-1B9E-4F9D-BF7B-0B0C19BA659A}" destId="{0D930089-2293-4DA0-A2AD-C603A34B68F8}" srcOrd="0" destOrd="0" presId="urn:microsoft.com/office/officeart/2005/8/layout/hierarchy4"/>
    <dgm:cxn modelId="{E6BCAF14-4E81-48D9-B362-30D85B7236E1}" type="presParOf" srcId="{E9C84629-1B9E-4F9D-BF7B-0B0C19BA659A}" destId="{08F7928D-2D7B-4C16-9134-AA58DD9A01E8}" srcOrd="1" destOrd="0" presId="urn:microsoft.com/office/officeart/2005/8/layout/hierarchy4"/>
    <dgm:cxn modelId="{27FA15B9-C814-4CFC-B6D8-7ECC6F3BF482}" type="presParOf" srcId="{E9C84629-1B9E-4F9D-BF7B-0B0C19BA659A}" destId="{EF9EEA46-1475-4C8D-A78C-B8B56682D595}" srcOrd="2" destOrd="0" presId="urn:microsoft.com/office/officeart/2005/8/layout/hierarchy4"/>
    <dgm:cxn modelId="{C67E5C7D-DF25-4279-9168-A5E9E8E0AA40}" type="presParOf" srcId="{EF9EEA46-1475-4C8D-A78C-B8B56682D595}" destId="{779604CB-B318-49AE-BDD3-8E6831CB004F}" srcOrd="0" destOrd="0" presId="urn:microsoft.com/office/officeart/2005/8/layout/hierarchy4"/>
    <dgm:cxn modelId="{88DD5898-CA9E-49E6-8337-E5AF841E62FC}" type="presParOf" srcId="{779604CB-B318-49AE-BDD3-8E6831CB004F}" destId="{538186FB-B20B-4B74-9FA7-21000508ABB3}" srcOrd="0" destOrd="0" presId="urn:microsoft.com/office/officeart/2005/8/layout/hierarchy4"/>
    <dgm:cxn modelId="{5ED5428D-B01A-4CCB-8F34-A7B9715358B4}" type="presParOf" srcId="{779604CB-B318-49AE-BDD3-8E6831CB004F}" destId="{3B2CB22B-BA19-4C05-8160-964DD893F26C}" srcOrd="1" destOrd="0" presId="urn:microsoft.com/office/officeart/2005/8/layout/hierarchy4"/>
    <dgm:cxn modelId="{58D06CA5-C0BC-4C22-B08A-A528F89C7E62}" type="presParOf" srcId="{B74154C5-AFFE-498C-8E4C-911D7456AC97}" destId="{8A94FD29-AE36-4272-B8B7-FF847200D7A2}" srcOrd="3" destOrd="0" presId="urn:microsoft.com/office/officeart/2005/8/layout/hierarchy4"/>
    <dgm:cxn modelId="{E2DE905F-3D71-419F-8B2D-18456003DDA9}" type="presParOf" srcId="{B74154C5-AFFE-498C-8E4C-911D7456AC97}" destId="{AF93020A-9780-4776-85B8-7147747F36CC}" srcOrd="4" destOrd="0" presId="urn:microsoft.com/office/officeart/2005/8/layout/hierarchy4"/>
    <dgm:cxn modelId="{F732B721-AA20-4EEE-8D77-7CCEF22FFB21}" type="presParOf" srcId="{AF93020A-9780-4776-85B8-7147747F36CC}" destId="{A25BE625-018B-46BA-BE7F-ED875B975F26}" srcOrd="0" destOrd="0" presId="urn:microsoft.com/office/officeart/2005/8/layout/hierarchy4"/>
    <dgm:cxn modelId="{EE9CEEC4-F923-4923-993A-1C0B87906625}" type="presParOf" srcId="{AF93020A-9780-4776-85B8-7147747F36CC}" destId="{1A223B6C-87F7-4855-A691-FD4F8FB278AD}" srcOrd="1" destOrd="0" presId="urn:microsoft.com/office/officeart/2005/8/layout/hierarchy4"/>
    <dgm:cxn modelId="{8992B509-7FDF-40D2-B22E-12D17882CDF1}" type="presParOf" srcId="{AF93020A-9780-4776-85B8-7147747F36CC}" destId="{DACF82F6-95A6-4B59-9D37-F46699815612}" srcOrd="2" destOrd="0" presId="urn:microsoft.com/office/officeart/2005/8/layout/hierarchy4"/>
    <dgm:cxn modelId="{0235ABC0-42CA-415C-8CC6-A97BEBDC53DE}" type="presParOf" srcId="{DACF82F6-95A6-4B59-9D37-F46699815612}" destId="{72E6673E-523D-4E62-80E5-5062FE589301}" srcOrd="0" destOrd="0" presId="urn:microsoft.com/office/officeart/2005/8/layout/hierarchy4"/>
    <dgm:cxn modelId="{0D6D78BD-DD7E-4618-8809-E360C4229B05}" type="presParOf" srcId="{72E6673E-523D-4E62-80E5-5062FE589301}" destId="{CB2AF246-A0C3-4F64-A578-D38165C39147}" srcOrd="0" destOrd="0" presId="urn:microsoft.com/office/officeart/2005/8/layout/hierarchy4"/>
    <dgm:cxn modelId="{2EDCD422-6597-4A8A-B8EC-063B5CA487EE}" type="presParOf" srcId="{72E6673E-523D-4E62-80E5-5062FE589301}" destId="{819FC9E5-E3D6-4C1A-9A2E-5E9E87CE7A56}" srcOrd="1" destOrd="0" presId="urn:microsoft.com/office/officeart/2005/8/layout/hierarchy4"/>
    <dgm:cxn modelId="{95491006-903A-4A63-BBBC-B61A71A29D5B}" type="presParOf" srcId="{72E6673E-523D-4E62-80E5-5062FE589301}" destId="{F0336813-9E34-44C5-93FA-F6459A965D24}" srcOrd="2" destOrd="0" presId="urn:microsoft.com/office/officeart/2005/8/layout/hierarchy4"/>
    <dgm:cxn modelId="{2592075C-245B-41D3-A6D0-3FFD17588205}" type="presParOf" srcId="{F0336813-9E34-44C5-93FA-F6459A965D24}" destId="{BC3780EC-6A8B-44DF-B9EE-2DD1146E7F89}" srcOrd="0" destOrd="0" presId="urn:microsoft.com/office/officeart/2005/8/layout/hierarchy4"/>
    <dgm:cxn modelId="{374B1F1D-55C1-45FB-A1B4-BA373948C799}" type="presParOf" srcId="{BC3780EC-6A8B-44DF-B9EE-2DD1146E7F89}" destId="{02D78884-08A2-47FD-874A-FD0B1E1D6A24}" srcOrd="0" destOrd="0" presId="urn:microsoft.com/office/officeart/2005/8/layout/hierarchy4"/>
    <dgm:cxn modelId="{6EF09435-CA4B-4509-BC6D-06B8E7A8078F}" type="presParOf" srcId="{BC3780EC-6A8B-44DF-B9EE-2DD1146E7F89}" destId="{BEA800FD-3FF2-44D3-B095-1DA76A25312A}" srcOrd="1" destOrd="0" presId="urn:microsoft.com/office/officeart/2005/8/layout/hierarchy4"/>
    <dgm:cxn modelId="{E0DF4D3F-0230-496F-A859-73E90F338323}" type="presParOf" srcId="{BC3780EC-6A8B-44DF-B9EE-2DD1146E7F89}" destId="{EE518E9E-1373-401A-B06B-B7F8F1BE37AF}" srcOrd="2" destOrd="0" presId="urn:microsoft.com/office/officeart/2005/8/layout/hierarchy4"/>
    <dgm:cxn modelId="{3A617D7F-2855-44CE-9EB3-A0D97AC48365}" type="presParOf" srcId="{EE518E9E-1373-401A-B06B-B7F8F1BE37AF}" destId="{4A08C748-3ACE-47B8-ABA4-F56495914AD8}" srcOrd="0" destOrd="0" presId="urn:microsoft.com/office/officeart/2005/8/layout/hierarchy4"/>
    <dgm:cxn modelId="{A6EB53EA-5A7D-4E1B-9398-DFF55119BCB2}" type="presParOf" srcId="{4A08C748-3ACE-47B8-ABA4-F56495914AD8}" destId="{59176932-D6D5-4C36-BF7A-69A1297C4BAD}" srcOrd="0" destOrd="0" presId="urn:microsoft.com/office/officeart/2005/8/layout/hierarchy4"/>
    <dgm:cxn modelId="{1FF4D274-F5B3-4DF0-ADD4-FB23819017E8}" type="presParOf" srcId="{4A08C748-3ACE-47B8-ABA4-F56495914AD8}" destId="{30B75228-9E45-4192-98FC-463FCFD65011}" srcOrd="1" destOrd="0" presId="urn:microsoft.com/office/officeart/2005/8/layout/hierarchy4"/>
    <dgm:cxn modelId="{7BBDCC31-2164-4303-966B-AFD19006FAAF}" type="presParOf" srcId="{4A08C748-3ACE-47B8-ABA4-F56495914AD8}" destId="{4E7A1119-403E-4C39-BB54-05ED8132FF0C}" srcOrd="2" destOrd="0" presId="urn:microsoft.com/office/officeart/2005/8/layout/hierarchy4"/>
    <dgm:cxn modelId="{F64352BA-B66A-4AD3-9310-F1A9D83235B5}" type="presParOf" srcId="{4E7A1119-403E-4C39-BB54-05ED8132FF0C}" destId="{F32685DE-10D4-4878-B807-45D477FFEF84}" srcOrd="0" destOrd="0" presId="urn:microsoft.com/office/officeart/2005/8/layout/hierarchy4"/>
    <dgm:cxn modelId="{AC91D7A6-7E63-457C-8CC9-B665366E0901}" type="presParOf" srcId="{F32685DE-10D4-4878-B807-45D477FFEF84}" destId="{BA61E3A6-0BE5-4066-9F94-BB1BFFF8EBBF}" srcOrd="0" destOrd="0" presId="urn:microsoft.com/office/officeart/2005/8/layout/hierarchy4"/>
    <dgm:cxn modelId="{BAD4A53C-E8EB-4809-85C1-FDDBAB574ABB}" type="presParOf" srcId="{F32685DE-10D4-4878-B807-45D477FFEF84}" destId="{E4A82E23-1C0A-4136-A9EF-782A3309B0A1}" srcOrd="1" destOrd="0" presId="urn:microsoft.com/office/officeart/2005/8/layout/hierarchy4"/>
    <dgm:cxn modelId="{B5BAA9BC-DDFD-46E2-8655-E22432B6F1E8}" type="presParOf" srcId="{F32685DE-10D4-4878-B807-45D477FFEF84}" destId="{12969847-F565-4B2C-9631-4E5EF759A09C}" srcOrd="2" destOrd="0" presId="urn:microsoft.com/office/officeart/2005/8/layout/hierarchy4"/>
    <dgm:cxn modelId="{18FA4E83-20C2-41C2-AAD4-96927AD856D8}" type="presParOf" srcId="{12969847-F565-4B2C-9631-4E5EF759A09C}" destId="{C6A45010-9352-4A1A-8B01-AEC7EFC8D6CE}" srcOrd="0" destOrd="0" presId="urn:microsoft.com/office/officeart/2005/8/layout/hierarchy4"/>
    <dgm:cxn modelId="{EC99307B-42FF-4647-8E09-86B6F0D494BA}" type="presParOf" srcId="{C6A45010-9352-4A1A-8B01-AEC7EFC8D6CE}" destId="{5CA92D6E-6985-440B-92AD-5A876699A5A4}" srcOrd="0" destOrd="0" presId="urn:microsoft.com/office/officeart/2005/8/layout/hierarchy4"/>
    <dgm:cxn modelId="{EFAF2929-4BEF-4E9C-8140-3A538293B64D}" type="presParOf" srcId="{C6A45010-9352-4A1A-8B01-AEC7EFC8D6CE}" destId="{430C4A06-58D1-4B14-BBC2-188501595898}" srcOrd="1" destOrd="0" presId="urn:microsoft.com/office/officeart/2005/8/layout/hierarchy4"/>
    <dgm:cxn modelId="{34D51D53-89A3-4B99-BA6C-1FE95ED084A4}" type="presParOf" srcId="{C6A45010-9352-4A1A-8B01-AEC7EFC8D6CE}" destId="{DC7AF065-3F82-4CA6-A7AA-3C6E8866FA3D}" srcOrd="2" destOrd="0" presId="urn:microsoft.com/office/officeart/2005/8/layout/hierarchy4"/>
    <dgm:cxn modelId="{3A919022-0151-4970-BCC6-AE2D158AF91C}" type="presParOf" srcId="{DC7AF065-3F82-4CA6-A7AA-3C6E8866FA3D}" destId="{DAF21887-616D-4C81-A046-DD5971F24499}" srcOrd="0" destOrd="0" presId="urn:microsoft.com/office/officeart/2005/8/layout/hierarchy4"/>
    <dgm:cxn modelId="{6ACD95AE-295E-4302-9F07-8D1980CD84B2}" type="presParOf" srcId="{DAF21887-616D-4C81-A046-DD5971F24499}" destId="{87969A2D-5692-4CC9-884E-666C5AEEEFF4}" srcOrd="0" destOrd="0" presId="urn:microsoft.com/office/officeart/2005/8/layout/hierarchy4"/>
    <dgm:cxn modelId="{FAED81B0-DA03-447F-A32D-B81487820233}" type="presParOf" srcId="{DAF21887-616D-4C81-A046-DD5971F24499}" destId="{4CCA00F0-E357-4FDF-B8CC-73B900C54AC1}" srcOrd="1" destOrd="0" presId="urn:microsoft.com/office/officeart/2005/8/layout/hierarchy4"/>
    <dgm:cxn modelId="{1673BB44-CA71-4FF6-9960-F78D2B3A5F7F}" type="presParOf" srcId="{DAF21887-616D-4C81-A046-DD5971F24499}" destId="{DBD3C1EC-25E2-41EF-9251-9E92768EE040}" srcOrd="2" destOrd="0" presId="urn:microsoft.com/office/officeart/2005/8/layout/hierarchy4"/>
    <dgm:cxn modelId="{9951839E-70B5-42BF-B31C-BE93AF1DD334}" type="presParOf" srcId="{DBD3C1EC-25E2-41EF-9251-9E92768EE040}" destId="{77F6A10A-C549-411E-BF18-6DFA6F2D2B62}" srcOrd="0" destOrd="0" presId="urn:microsoft.com/office/officeart/2005/8/layout/hierarchy4"/>
    <dgm:cxn modelId="{A3A84E8A-CCBE-45B0-B90E-A321C0FE22EF}" type="presParOf" srcId="{77F6A10A-C549-411E-BF18-6DFA6F2D2B62}" destId="{1AD84C0F-8AFE-43C0-9868-CF819B520AFB}" srcOrd="0" destOrd="0" presId="urn:microsoft.com/office/officeart/2005/8/layout/hierarchy4"/>
    <dgm:cxn modelId="{B1D01078-8B46-4CD2-AF23-2A40A4298CD2}" type="presParOf" srcId="{77F6A10A-C549-411E-BF18-6DFA6F2D2B62}" destId="{62F81B39-8FF9-45A2-BD87-46364FA265E0}" srcOrd="1" destOrd="0" presId="urn:microsoft.com/office/officeart/2005/8/layout/hierarchy4"/>
    <dgm:cxn modelId="{A3D89B0C-6288-418C-A489-5915B3AADA41}" type="presParOf" srcId="{77F6A10A-C549-411E-BF18-6DFA6F2D2B62}" destId="{A13F99D9-5C82-4C63-BE17-8B720467D0CF}" srcOrd="2" destOrd="0" presId="urn:microsoft.com/office/officeart/2005/8/layout/hierarchy4"/>
    <dgm:cxn modelId="{2E60B9E0-8609-45B6-A642-182745704B0E}" type="presParOf" srcId="{A13F99D9-5C82-4C63-BE17-8B720467D0CF}" destId="{35FC682C-8269-42A8-AA46-B784154E14EF}" srcOrd="0" destOrd="0" presId="urn:microsoft.com/office/officeart/2005/8/layout/hierarchy4"/>
    <dgm:cxn modelId="{BD63024F-139C-48C6-9818-671E16A62ACC}" type="presParOf" srcId="{35FC682C-8269-42A8-AA46-B784154E14EF}" destId="{D9DB4073-BDFF-4C59-8442-57C4C416C439}" srcOrd="0" destOrd="0" presId="urn:microsoft.com/office/officeart/2005/8/layout/hierarchy4"/>
    <dgm:cxn modelId="{427F723C-5C0D-432C-880A-DD55278D0211}" type="presParOf" srcId="{35FC682C-8269-42A8-AA46-B784154E14EF}" destId="{DA74319B-C7C6-4D38-8C6D-EE03134CDA0D}" srcOrd="1" destOrd="0" presId="urn:microsoft.com/office/officeart/2005/8/layout/hierarchy4"/>
    <dgm:cxn modelId="{4B589F9E-0401-4D6C-92FA-EAFA225A81B7}" type="presParOf" srcId="{35FC682C-8269-42A8-AA46-B784154E14EF}" destId="{9B5AEEC2-1E3F-4BA1-BB22-3182931027B6}" srcOrd="2" destOrd="0" presId="urn:microsoft.com/office/officeart/2005/8/layout/hierarchy4"/>
    <dgm:cxn modelId="{C4A856FE-EDC2-46A0-847D-96D8A0C928CE}" type="presParOf" srcId="{9B5AEEC2-1E3F-4BA1-BB22-3182931027B6}" destId="{5E776F1A-585D-42B7-B4E8-B8203EF97C57}" srcOrd="0" destOrd="0" presId="urn:microsoft.com/office/officeart/2005/8/layout/hierarchy4"/>
    <dgm:cxn modelId="{65FD1B0F-DA78-4F55-8257-297BF5C0FDDD}" type="presParOf" srcId="{5E776F1A-585D-42B7-B4E8-B8203EF97C57}" destId="{7875EF03-4483-4118-9FF3-1ED10A0A5A9F}" srcOrd="0" destOrd="0" presId="urn:microsoft.com/office/officeart/2005/8/layout/hierarchy4"/>
    <dgm:cxn modelId="{5D58674A-0F37-456C-BC7B-C47F53CFFC96}" type="presParOf" srcId="{5E776F1A-585D-42B7-B4E8-B8203EF97C57}" destId="{79512F85-F110-4785-9B13-4C99BAB29EA8}" srcOrd="1" destOrd="0" presId="urn:microsoft.com/office/officeart/2005/8/layout/hierarchy4"/>
    <dgm:cxn modelId="{03C3EBCC-E4EB-40D0-B1C4-F263F72C94C4}" type="presParOf" srcId="{5E776F1A-585D-42B7-B4E8-B8203EF97C57}" destId="{30F6C6BC-162D-4417-8945-848A158EEDE4}" srcOrd="2" destOrd="0" presId="urn:microsoft.com/office/officeart/2005/8/layout/hierarchy4"/>
    <dgm:cxn modelId="{39670F7E-F4E0-4C8A-BCCE-1E49C9ADC2D5}" type="presParOf" srcId="{30F6C6BC-162D-4417-8945-848A158EEDE4}" destId="{7531824F-6DBD-48D2-AAEA-4E254070D082}" srcOrd="0" destOrd="0" presId="urn:microsoft.com/office/officeart/2005/8/layout/hierarchy4"/>
    <dgm:cxn modelId="{ADA93CFF-A84F-4D48-B322-9F1AA0B9EBCB}" type="presParOf" srcId="{7531824F-6DBD-48D2-AAEA-4E254070D082}" destId="{DC6C973C-C6D3-4FB9-AF43-35160F043C23}" srcOrd="0" destOrd="0" presId="urn:microsoft.com/office/officeart/2005/8/layout/hierarchy4"/>
    <dgm:cxn modelId="{A960D503-255E-4CFE-9C4C-142DD89D0AA6}" type="presParOf" srcId="{7531824F-6DBD-48D2-AAEA-4E254070D082}" destId="{012C0203-F202-4A2E-B6F7-B9AF67CB43A3}" srcOrd="1" destOrd="0" presId="urn:microsoft.com/office/officeart/2005/8/layout/hierarchy4"/>
    <dgm:cxn modelId="{B7233E34-BD9E-4728-A213-7E5BCA55BC3B}" type="presParOf" srcId="{B74154C5-AFFE-498C-8E4C-911D7456AC97}" destId="{DF99D3E9-B7CE-4F56-A161-7C0465341531}" srcOrd="5" destOrd="0" presId="urn:microsoft.com/office/officeart/2005/8/layout/hierarchy4"/>
    <dgm:cxn modelId="{A2C97E3A-C61E-48B1-BCDE-86322F164F33}" type="presParOf" srcId="{B74154C5-AFFE-498C-8E4C-911D7456AC97}" destId="{CFBC63A5-42B0-460D-9C89-B64E9E9E2922}" srcOrd="6" destOrd="0" presId="urn:microsoft.com/office/officeart/2005/8/layout/hierarchy4"/>
    <dgm:cxn modelId="{C4657961-9EB0-40F8-B597-26D7A283D403}" type="presParOf" srcId="{CFBC63A5-42B0-460D-9C89-B64E9E9E2922}" destId="{9E5D5161-23D7-41B4-A187-BE6D7C6483D0}" srcOrd="0" destOrd="0" presId="urn:microsoft.com/office/officeart/2005/8/layout/hierarchy4"/>
    <dgm:cxn modelId="{FFA54BCB-7DC3-425A-8E5F-2FDAA32869B3}" type="presParOf" srcId="{CFBC63A5-42B0-460D-9C89-B64E9E9E2922}" destId="{8BC6FDF3-3E6D-414C-B5BC-6C5B61465391}" srcOrd="1" destOrd="0" presId="urn:microsoft.com/office/officeart/2005/8/layout/hierarchy4"/>
    <dgm:cxn modelId="{CC3B760E-D984-4B94-A49D-573EA783DF4E}" type="presParOf" srcId="{CFBC63A5-42B0-460D-9C89-B64E9E9E2922}" destId="{CEF18E39-1C73-42B9-BDF1-5DD3EC85EA0D}" srcOrd="2" destOrd="0" presId="urn:microsoft.com/office/officeart/2005/8/layout/hierarchy4"/>
    <dgm:cxn modelId="{0A8659A5-CC08-420C-8596-95C23C4B663C}" type="presParOf" srcId="{CEF18E39-1C73-42B9-BDF1-5DD3EC85EA0D}" destId="{D6936C6D-17F5-4369-B1C3-901E9E722DCF}" srcOrd="0" destOrd="0" presId="urn:microsoft.com/office/officeart/2005/8/layout/hierarchy4"/>
    <dgm:cxn modelId="{1DAB024E-4D60-433D-BDEA-8131A2AF53D8}" type="presParOf" srcId="{D6936C6D-17F5-4369-B1C3-901E9E722DCF}" destId="{2965B01E-C0DE-4302-ADA0-732BD580C7B1}" srcOrd="0" destOrd="0" presId="urn:microsoft.com/office/officeart/2005/8/layout/hierarchy4"/>
    <dgm:cxn modelId="{D5927BB6-D980-4372-8CFB-B2B9EDDD3EC3}" type="presParOf" srcId="{D6936C6D-17F5-4369-B1C3-901E9E722DCF}" destId="{DC8AC8CB-3F6F-4460-AB01-5CBE0F14A486}" srcOrd="1" destOrd="0" presId="urn:microsoft.com/office/officeart/2005/8/layout/hierarchy4"/>
    <dgm:cxn modelId="{1FD0AA8F-F650-427D-A747-F1978ED13139}" type="presParOf" srcId="{D6936C6D-17F5-4369-B1C3-901E9E722DCF}" destId="{73994466-6310-40D7-8792-BD7FD56E6AF4}" srcOrd="2" destOrd="0" presId="urn:microsoft.com/office/officeart/2005/8/layout/hierarchy4"/>
    <dgm:cxn modelId="{155C61A5-2EE6-43B7-B052-78C670283B1A}" type="presParOf" srcId="{73994466-6310-40D7-8792-BD7FD56E6AF4}" destId="{3EAD5394-E4AB-45B2-BE09-F998533ECF40}" srcOrd="0" destOrd="0" presId="urn:microsoft.com/office/officeart/2005/8/layout/hierarchy4"/>
    <dgm:cxn modelId="{FA6F1F7E-040F-4660-9B42-BF6D678D5F28}" type="presParOf" srcId="{3EAD5394-E4AB-45B2-BE09-F998533ECF40}" destId="{A7AF9B85-BF68-40A8-954B-A40EDB5CAF9F}" srcOrd="0" destOrd="0" presId="urn:microsoft.com/office/officeart/2005/8/layout/hierarchy4"/>
    <dgm:cxn modelId="{26FFAC78-0C17-4A11-8772-EEAA92D69CC9}" type="presParOf" srcId="{3EAD5394-E4AB-45B2-BE09-F998533ECF40}" destId="{C764A47D-7314-411D-8EF1-5B8F29829B1A}" srcOrd="1" destOrd="0" presId="urn:microsoft.com/office/officeart/2005/8/layout/hierarchy4"/>
    <dgm:cxn modelId="{A119ABC4-5378-4971-BE23-058B40336B49}" type="presParOf" srcId="{3EAD5394-E4AB-45B2-BE09-F998533ECF40}" destId="{D5C7FEFF-BE20-4D98-A72C-52B1B8B3F4F7}" srcOrd="2" destOrd="0" presId="urn:microsoft.com/office/officeart/2005/8/layout/hierarchy4"/>
    <dgm:cxn modelId="{58EF71EE-1BAE-433F-AE30-02D5EA8B9AEA}" type="presParOf" srcId="{D5C7FEFF-BE20-4D98-A72C-52B1B8B3F4F7}" destId="{CA81CD2D-7A1B-4CCA-952B-6AE89CE8AAB7}" srcOrd="0" destOrd="0" presId="urn:microsoft.com/office/officeart/2005/8/layout/hierarchy4"/>
    <dgm:cxn modelId="{512B7C7C-52EB-4448-93EC-21D093733F71}" type="presParOf" srcId="{CA81CD2D-7A1B-4CCA-952B-6AE89CE8AAB7}" destId="{EFF40216-5B58-45C6-B485-1C9C4561DF2F}" srcOrd="0" destOrd="0" presId="urn:microsoft.com/office/officeart/2005/8/layout/hierarchy4"/>
    <dgm:cxn modelId="{69CF7C4D-4C6C-4C65-B0F7-D99E7F2A0141}" type="presParOf" srcId="{CA81CD2D-7A1B-4CCA-952B-6AE89CE8AAB7}" destId="{82BA7D97-E2A8-4C59-838B-E0906E156677}" srcOrd="1" destOrd="0" presId="urn:microsoft.com/office/officeart/2005/8/layout/hierarchy4"/>
    <dgm:cxn modelId="{8EE5990F-8332-4EF9-8C3E-D105E086CF79}" type="presParOf" srcId="{CA81CD2D-7A1B-4CCA-952B-6AE89CE8AAB7}" destId="{F73E662C-F722-4B4F-9DF8-BE21B2C2C700}" srcOrd="2" destOrd="0" presId="urn:microsoft.com/office/officeart/2005/8/layout/hierarchy4"/>
    <dgm:cxn modelId="{E0F08E4E-49C9-48F7-9159-2B01C08FF1BF}" type="presParOf" srcId="{F73E662C-F722-4B4F-9DF8-BE21B2C2C700}" destId="{566AACE7-A2F1-4E7A-BECC-43348B95352C}" srcOrd="0" destOrd="0" presId="urn:microsoft.com/office/officeart/2005/8/layout/hierarchy4"/>
    <dgm:cxn modelId="{5B832650-9C4D-40FC-8438-D1855B283A74}" type="presParOf" srcId="{566AACE7-A2F1-4E7A-BECC-43348B95352C}" destId="{7653A429-0E18-4BE3-A07C-F1A5A9D672E3}" srcOrd="0" destOrd="0" presId="urn:microsoft.com/office/officeart/2005/8/layout/hierarchy4"/>
    <dgm:cxn modelId="{DB955A80-5973-4295-B4F4-9B6D5CE6D178}" type="presParOf" srcId="{566AACE7-A2F1-4E7A-BECC-43348B95352C}" destId="{BED59DE9-3C29-48CB-8A25-B7F991619843}" srcOrd="1" destOrd="0" presId="urn:microsoft.com/office/officeart/2005/8/layout/hierarchy4"/>
    <dgm:cxn modelId="{3C47BDC4-D507-4282-A17C-8A8683D0098D}" type="presParOf" srcId="{566AACE7-A2F1-4E7A-BECC-43348B95352C}" destId="{3A3A01C6-B3AA-4C89-92D4-EA308C8E23E1}" srcOrd="2" destOrd="0" presId="urn:microsoft.com/office/officeart/2005/8/layout/hierarchy4"/>
    <dgm:cxn modelId="{60C1F66B-95C3-4428-A0C1-1FF8A357943E}" type="presParOf" srcId="{3A3A01C6-B3AA-4C89-92D4-EA308C8E23E1}" destId="{0ACE6D06-B44A-4123-806C-A6DF04AE4987}" srcOrd="0" destOrd="0" presId="urn:microsoft.com/office/officeart/2005/8/layout/hierarchy4"/>
    <dgm:cxn modelId="{3182CA18-C887-4AC8-AF62-C65BC1D9E7E3}" type="presParOf" srcId="{0ACE6D06-B44A-4123-806C-A6DF04AE4987}" destId="{72D34432-C31A-4895-8C4B-497C4DC5EA4F}" srcOrd="0" destOrd="0" presId="urn:microsoft.com/office/officeart/2005/8/layout/hierarchy4"/>
    <dgm:cxn modelId="{86CFDAD9-1DEB-4DFF-8602-1E8F733560EC}" type="presParOf" srcId="{0ACE6D06-B44A-4123-806C-A6DF04AE4987}" destId="{2C5345C5-0E7B-4D3C-A101-6429FC0E9741}" srcOrd="1" destOrd="0" presId="urn:microsoft.com/office/officeart/2005/8/layout/hierarchy4"/>
    <dgm:cxn modelId="{9D71E87B-D54C-4995-8B2B-809E145FBC1D}" type="presParOf" srcId="{0ACE6D06-B44A-4123-806C-A6DF04AE4987}" destId="{68423DB6-6E38-46B7-BEBB-F85082740DD1}" srcOrd="2" destOrd="0" presId="urn:microsoft.com/office/officeart/2005/8/layout/hierarchy4"/>
    <dgm:cxn modelId="{8E55CC28-1348-49EC-BF50-9DBB6ED9C320}" type="presParOf" srcId="{68423DB6-6E38-46B7-BEBB-F85082740DD1}" destId="{D112905B-82D3-471E-9A3E-1549B037C4F2}" srcOrd="0" destOrd="0" presId="urn:microsoft.com/office/officeart/2005/8/layout/hierarchy4"/>
    <dgm:cxn modelId="{E6EE4C4D-BF5D-402D-9EDC-38A2E909B175}" type="presParOf" srcId="{D112905B-82D3-471E-9A3E-1549B037C4F2}" destId="{045D0221-8BD3-4C96-BFC2-9785CD8963A7}" srcOrd="0" destOrd="0" presId="urn:microsoft.com/office/officeart/2005/8/layout/hierarchy4"/>
    <dgm:cxn modelId="{7288D705-B031-447A-A704-7132E53FE074}" type="presParOf" srcId="{D112905B-82D3-471E-9A3E-1549B037C4F2}" destId="{C2B6CCBE-8317-4CBE-94F3-0BEA51CE3148}" srcOrd="1" destOrd="0" presId="urn:microsoft.com/office/officeart/2005/8/layout/hierarchy4"/>
    <dgm:cxn modelId="{E063F602-5F0B-44F9-B533-79C2962873D2}" type="presParOf" srcId="{D112905B-82D3-471E-9A3E-1549B037C4F2}" destId="{3A81494E-8DFD-4756-BD90-23F975BC0B49}" srcOrd="2" destOrd="0" presId="urn:microsoft.com/office/officeart/2005/8/layout/hierarchy4"/>
    <dgm:cxn modelId="{89DFF86D-5612-45FD-B66D-F48CC0532F39}" type="presParOf" srcId="{3A81494E-8DFD-4756-BD90-23F975BC0B49}" destId="{7EEFA233-EBB6-46EA-9330-F9303C457E7C}" srcOrd="0" destOrd="0" presId="urn:microsoft.com/office/officeart/2005/8/layout/hierarchy4"/>
    <dgm:cxn modelId="{5DB1AF88-FEB5-4B31-A751-A0DCE91B1332}" type="presParOf" srcId="{7EEFA233-EBB6-46EA-9330-F9303C457E7C}" destId="{B32920AD-CA25-4F00-99B3-FE0C85B281E2}" srcOrd="0" destOrd="0" presId="urn:microsoft.com/office/officeart/2005/8/layout/hierarchy4"/>
    <dgm:cxn modelId="{6BA74AE0-BD47-43C9-9796-90368B94F1DF}" type="presParOf" srcId="{7EEFA233-EBB6-46EA-9330-F9303C457E7C}" destId="{A2269731-D1D4-4F55-B42E-7EDBC782B1ED}" srcOrd="1" destOrd="0" presId="urn:microsoft.com/office/officeart/2005/8/layout/hierarchy4"/>
    <dgm:cxn modelId="{B3B5017C-EB3C-4153-AEE0-4CF4B0E88D95}" type="presParOf" srcId="{7EEFA233-EBB6-46EA-9330-F9303C457E7C}" destId="{A7E07104-8E5C-4FAA-AF8B-3D53E5D8C2C9}" srcOrd="2" destOrd="0" presId="urn:microsoft.com/office/officeart/2005/8/layout/hierarchy4"/>
    <dgm:cxn modelId="{4D459131-9463-463C-BF1A-AB8CA1C9FF51}" type="presParOf" srcId="{A7E07104-8E5C-4FAA-AF8B-3D53E5D8C2C9}" destId="{29E888FB-5F29-45BE-8EEA-EF16D9CECBF6}" srcOrd="0" destOrd="0" presId="urn:microsoft.com/office/officeart/2005/8/layout/hierarchy4"/>
    <dgm:cxn modelId="{454BA0E8-FDE0-4A18-95A6-97F0AF81D102}" type="presParOf" srcId="{29E888FB-5F29-45BE-8EEA-EF16D9CECBF6}" destId="{1DC44EE5-BB20-4855-9487-686EF587A66B}" srcOrd="0" destOrd="0" presId="urn:microsoft.com/office/officeart/2005/8/layout/hierarchy4"/>
    <dgm:cxn modelId="{37605C19-51DB-479D-BC79-B0F6908A0981}" type="presParOf" srcId="{29E888FB-5F29-45BE-8EEA-EF16D9CECBF6}" destId="{B14361D0-D6BB-485C-AD04-90AEF54E6982}" srcOrd="1" destOrd="0" presId="urn:microsoft.com/office/officeart/2005/8/layout/hierarchy4"/>
    <dgm:cxn modelId="{B1667429-8D1F-4448-A387-146C4725F28E}" type="presParOf" srcId="{29E888FB-5F29-45BE-8EEA-EF16D9CECBF6}" destId="{EA21BA38-2642-46A6-922F-8F532E0C91AF}" srcOrd="2" destOrd="0" presId="urn:microsoft.com/office/officeart/2005/8/layout/hierarchy4"/>
    <dgm:cxn modelId="{E35D46BC-369F-44A4-A715-25F39376F147}" type="presParOf" srcId="{EA21BA38-2642-46A6-922F-8F532E0C91AF}" destId="{886A44ED-F509-4CBF-82CF-820D4B8BDDDF}" srcOrd="0" destOrd="0" presId="urn:microsoft.com/office/officeart/2005/8/layout/hierarchy4"/>
    <dgm:cxn modelId="{A23316AE-2781-4EED-9484-2CF957401403}" type="presParOf" srcId="{886A44ED-F509-4CBF-82CF-820D4B8BDDDF}" destId="{628AF6C3-31B6-4D83-8E6E-4C6B426E9132}" srcOrd="0" destOrd="0" presId="urn:microsoft.com/office/officeart/2005/8/layout/hierarchy4"/>
    <dgm:cxn modelId="{A248AED4-2590-4472-AF4F-6A16CD95FC5F}" type="presParOf" srcId="{886A44ED-F509-4CBF-82CF-820D4B8BDDDF}" destId="{01ADBB26-DB25-490F-95ED-02E57A7462DC}" srcOrd="1" destOrd="0" presId="urn:microsoft.com/office/officeart/2005/8/layout/hierarchy4"/>
    <dgm:cxn modelId="{A8DED8B4-502A-4FBC-BC50-81253F3A7568}" type="presParOf" srcId="{886A44ED-F509-4CBF-82CF-820D4B8BDDDF}" destId="{13864044-C497-4434-B9C8-2E54D1DDB670}" srcOrd="2" destOrd="0" presId="urn:microsoft.com/office/officeart/2005/8/layout/hierarchy4"/>
    <dgm:cxn modelId="{50414563-C19D-4A7E-B9A1-371A239FD216}" type="presParOf" srcId="{13864044-C497-4434-B9C8-2E54D1DDB670}" destId="{191DAE87-52A6-4A61-B227-5139B89570AA}" srcOrd="0" destOrd="0" presId="urn:microsoft.com/office/officeart/2005/8/layout/hierarchy4"/>
    <dgm:cxn modelId="{5EAD1061-80E7-45E0-AE26-B327DB721F47}" type="presParOf" srcId="{191DAE87-52A6-4A61-B227-5139B89570AA}" destId="{00FB6936-01F5-4D69-AF36-37F715DAE13B}" srcOrd="0" destOrd="0" presId="urn:microsoft.com/office/officeart/2005/8/layout/hierarchy4"/>
    <dgm:cxn modelId="{A63B2886-AA2F-4C6F-BB8F-0A23467DCF03}" type="presParOf" srcId="{191DAE87-52A6-4A61-B227-5139B89570AA}" destId="{E6B0196E-A8A4-43A5-93D1-2F78D5FBB03E}" srcOrd="1" destOrd="0" presId="urn:microsoft.com/office/officeart/2005/8/layout/hierarchy4"/>
    <dgm:cxn modelId="{1EA279AA-6FD5-42E2-99BA-AABB0E91BCD9}" type="presParOf" srcId="{B74154C5-AFFE-498C-8E4C-911D7456AC97}" destId="{62C0B193-30A4-4691-AF46-D5B94E7FC561}" srcOrd="7" destOrd="0" presId="urn:microsoft.com/office/officeart/2005/8/layout/hierarchy4"/>
    <dgm:cxn modelId="{235758AB-DE07-4310-B927-94CF7C54A85A}" type="presParOf" srcId="{B74154C5-AFFE-498C-8E4C-911D7456AC97}" destId="{E8090E1D-4DD8-46E0-BA1E-C3890CF14D47}" srcOrd="8" destOrd="0" presId="urn:microsoft.com/office/officeart/2005/8/layout/hierarchy4"/>
    <dgm:cxn modelId="{2FC60917-A76F-4C4F-B6CD-D5696EB3D4FF}" type="presParOf" srcId="{E8090E1D-4DD8-46E0-BA1E-C3890CF14D47}" destId="{F8905714-088D-483C-AC16-D43BF2F0BF16}" srcOrd="0" destOrd="0" presId="urn:microsoft.com/office/officeart/2005/8/layout/hierarchy4"/>
    <dgm:cxn modelId="{1D74F07E-7077-4819-A7B3-5583E40B4AB5}" type="presParOf" srcId="{E8090E1D-4DD8-46E0-BA1E-C3890CF14D47}" destId="{8825E9BC-9772-4579-B80A-08C02E6F5841}" srcOrd="1" destOrd="0" presId="urn:microsoft.com/office/officeart/2005/8/layout/hierarchy4"/>
    <dgm:cxn modelId="{46E0D41B-43C5-485F-BCD9-EA6460158113}" type="presParOf" srcId="{E8090E1D-4DD8-46E0-BA1E-C3890CF14D47}" destId="{4101F8DA-93D9-46DF-B37A-B90529D7C907}" srcOrd="2" destOrd="0" presId="urn:microsoft.com/office/officeart/2005/8/layout/hierarchy4"/>
    <dgm:cxn modelId="{70FDABF7-E2CB-4B90-B9EA-09363894D48C}" type="presParOf" srcId="{4101F8DA-93D9-46DF-B37A-B90529D7C907}" destId="{95872D8F-BB28-4072-9DAD-3FCDEEA4A51B}" srcOrd="0" destOrd="0" presId="urn:microsoft.com/office/officeart/2005/8/layout/hierarchy4"/>
    <dgm:cxn modelId="{EE376CCB-13EB-4CB9-A6EB-AFEDB3EB3293}" type="presParOf" srcId="{95872D8F-BB28-4072-9DAD-3FCDEEA4A51B}" destId="{24CEF574-2765-4D7C-A195-C900E925FBE6}" srcOrd="0" destOrd="0" presId="urn:microsoft.com/office/officeart/2005/8/layout/hierarchy4"/>
    <dgm:cxn modelId="{310B4845-BE1B-49A7-9EF7-3B067594B5FC}" type="presParOf" srcId="{95872D8F-BB28-4072-9DAD-3FCDEEA4A51B}" destId="{9ED7436C-1536-41D8-A0EE-0E39E8864FDD}" srcOrd="1" destOrd="0" presId="urn:microsoft.com/office/officeart/2005/8/layout/hierarchy4"/>
    <dgm:cxn modelId="{72E5E0BE-E7D5-4C05-9962-A2FB163622D5}" type="presParOf" srcId="{95872D8F-BB28-4072-9DAD-3FCDEEA4A51B}" destId="{4139EE0B-9D40-4076-B516-60260BCFF8F9}" srcOrd="2" destOrd="0" presId="urn:microsoft.com/office/officeart/2005/8/layout/hierarchy4"/>
    <dgm:cxn modelId="{7ACB07A2-A84D-463A-8AB5-00288958E699}" type="presParOf" srcId="{4139EE0B-9D40-4076-B516-60260BCFF8F9}" destId="{22447473-48A4-4C0C-8BEC-2558DB533AA4}" srcOrd="0" destOrd="0" presId="urn:microsoft.com/office/officeart/2005/8/layout/hierarchy4"/>
    <dgm:cxn modelId="{10D8D9E7-2D1A-47E0-B4C4-81E9907DD148}" type="presParOf" srcId="{22447473-48A4-4C0C-8BEC-2558DB533AA4}" destId="{4CD2A706-78CC-47E3-A8F8-D778F944372A}" srcOrd="0" destOrd="0" presId="urn:microsoft.com/office/officeart/2005/8/layout/hierarchy4"/>
    <dgm:cxn modelId="{6FAE72AE-85CB-4D00-B5AA-7C209FABBAD8}" type="presParOf" srcId="{22447473-48A4-4C0C-8BEC-2558DB533AA4}" destId="{4C177EB7-865B-4153-871C-6C5CF7DBC8C3}" srcOrd="1" destOrd="0" presId="urn:microsoft.com/office/officeart/2005/8/layout/hierarchy4"/>
    <dgm:cxn modelId="{3F443426-7085-4B91-BF55-D70A2EFD13BD}" type="presParOf" srcId="{22447473-48A4-4C0C-8BEC-2558DB533AA4}" destId="{20DB843D-8E62-4574-AB26-BE48E34E41C8}" srcOrd="2" destOrd="0" presId="urn:microsoft.com/office/officeart/2005/8/layout/hierarchy4"/>
    <dgm:cxn modelId="{3AA17695-1972-4B86-9A2C-893E10462537}" type="presParOf" srcId="{20DB843D-8E62-4574-AB26-BE48E34E41C8}" destId="{F36349D9-AAD1-4D05-8BCB-F865ABA18533}" srcOrd="0" destOrd="0" presId="urn:microsoft.com/office/officeart/2005/8/layout/hierarchy4"/>
    <dgm:cxn modelId="{BFD3FDDC-3197-44CB-969E-C25C4ACC3887}" type="presParOf" srcId="{F36349D9-AAD1-4D05-8BCB-F865ABA18533}" destId="{374E99F0-AE84-4383-93E4-780F78CE6D13}" srcOrd="0" destOrd="0" presId="urn:microsoft.com/office/officeart/2005/8/layout/hierarchy4"/>
    <dgm:cxn modelId="{4B7C4BA3-450B-473A-845F-B3A5530DC217}" type="presParOf" srcId="{F36349D9-AAD1-4D05-8BCB-F865ABA18533}" destId="{FE4B595F-B001-4933-98CC-F9415F4FE45A}" srcOrd="1" destOrd="0" presId="urn:microsoft.com/office/officeart/2005/8/layout/hierarchy4"/>
    <dgm:cxn modelId="{0ABCA198-5F4B-406C-8A85-6B9607F177BD}" type="presParOf" srcId="{F36349D9-AAD1-4D05-8BCB-F865ABA18533}" destId="{19CEB4E4-DAEB-4DAC-B74F-6A90F95E40F6}" srcOrd="2" destOrd="0" presId="urn:microsoft.com/office/officeart/2005/8/layout/hierarchy4"/>
    <dgm:cxn modelId="{FC48DC46-08FF-420A-9F3D-40BD913E3E41}" type="presParOf" srcId="{19CEB4E4-DAEB-4DAC-B74F-6A90F95E40F6}" destId="{4B090C7C-91FA-46FA-862C-86DC2555E033}" srcOrd="0" destOrd="0" presId="urn:microsoft.com/office/officeart/2005/8/layout/hierarchy4"/>
    <dgm:cxn modelId="{1B87A1BF-A1D7-4F29-AA40-6A57681BB3D0}" type="presParOf" srcId="{4B090C7C-91FA-46FA-862C-86DC2555E033}" destId="{874CF4BC-44A5-455D-A60A-EB599B596188}" srcOrd="0" destOrd="0" presId="urn:microsoft.com/office/officeart/2005/8/layout/hierarchy4"/>
    <dgm:cxn modelId="{9F9C6E38-37C1-40AE-9F17-D1551FE53CC5}" type="presParOf" srcId="{4B090C7C-91FA-46FA-862C-86DC2555E033}" destId="{7879E5A0-7B91-4ECE-AF79-8798634D07D0}" srcOrd="1" destOrd="0" presId="urn:microsoft.com/office/officeart/2005/8/layout/hierarchy4"/>
    <dgm:cxn modelId="{E48695A2-8F31-4510-A2E2-F3C65693AF8E}" type="presParOf" srcId="{4B090C7C-91FA-46FA-862C-86DC2555E033}" destId="{97FFE9E6-CE88-44D7-A8E9-5F178F964167}" srcOrd="2" destOrd="0" presId="urn:microsoft.com/office/officeart/2005/8/layout/hierarchy4"/>
    <dgm:cxn modelId="{0BBD1F58-B23E-46AF-A9E7-4F12BA4B2DA2}" type="presParOf" srcId="{97FFE9E6-CE88-44D7-A8E9-5F178F964167}" destId="{C388ABCD-EF97-4C36-B582-B368BFAF3A98}" srcOrd="0" destOrd="0" presId="urn:microsoft.com/office/officeart/2005/8/layout/hierarchy4"/>
    <dgm:cxn modelId="{791F3009-32AA-4BFE-9266-091FA0647312}" type="presParOf" srcId="{C388ABCD-EF97-4C36-B582-B368BFAF3A98}" destId="{B05C0A3E-A45E-4E74-81F8-BADC3EA7BC7D}" srcOrd="0" destOrd="0" presId="urn:microsoft.com/office/officeart/2005/8/layout/hierarchy4"/>
    <dgm:cxn modelId="{DCED987A-71E5-472A-9448-AFA3ED7D1686}" type="presParOf" srcId="{C388ABCD-EF97-4C36-B582-B368BFAF3A98}" destId="{A42C98DD-3AFC-497C-9F54-91B3E0272B26}" srcOrd="1" destOrd="0" presId="urn:microsoft.com/office/officeart/2005/8/layout/hierarchy4"/>
    <dgm:cxn modelId="{776E7BEE-48F3-4491-B82E-52357DAFF0E2}" type="presParOf" srcId="{C388ABCD-EF97-4C36-B582-B368BFAF3A98}" destId="{3CF494E9-8292-4011-9D6D-8524C148D964}" srcOrd="2" destOrd="0" presId="urn:microsoft.com/office/officeart/2005/8/layout/hierarchy4"/>
    <dgm:cxn modelId="{559ADD9C-4A12-44EF-A864-F4114CFA8CD0}" type="presParOf" srcId="{3CF494E9-8292-4011-9D6D-8524C148D964}" destId="{1A85E779-8FFB-44A4-9717-51B8E92977B3}" srcOrd="0" destOrd="0" presId="urn:microsoft.com/office/officeart/2005/8/layout/hierarchy4"/>
    <dgm:cxn modelId="{8AA2FA12-AC64-4153-8D4C-943C16AAA5B5}" type="presParOf" srcId="{1A85E779-8FFB-44A4-9717-51B8E92977B3}" destId="{BCCEAE2D-9CDB-4932-BA94-8ED94F1B37EB}" srcOrd="0" destOrd="0" presId="urn:microsoft.com/office/officeart/2005/8/layout/hierarchy4"/>
    <dgm:cxn modelId="{11037FE5-6FC8-4FD9-B444-1BF5C9C7DFB1}" type="presParOf" srcId="{1A85E779-8FFB-44A4-9717-51B8E92977B3}" destId="{068B0D77-C7CE-4B04-8A0E-AA42DED7B80A}" srcOrd="1" destOrd="0" presId="urn:microsoft.com/office/officeart/2005/8/layout/hierarchy4"/>
    <dgm:cxn modelId="{2EA33D8F-AB8E-4E7A-BF13-859A22544C63}" type="presParOf" srcId="{1A85E779-8FFB-44A4-9717-51B8E92977B3}" destId="{AE03C183-A187-492D-8100-C00BFA21C0B9}" srcOrd="2" destOrd="0" presId="urn:microsoft.com/office/officeart/2005/8/layout/hierarchy4"/>
    <dgm:cxn modelId="{0FEEA233-1CA2-4473-A442-AE813ECF4302}" type="presParOf" srcId="{AE03C183-A187-492D-8100-C00BFA21C0B9}" destId="{DA23F892-1A22-498E-BE98-6441C67C5529}" srcOrd="0" destOrd="0" presId="urn:microsoft.com/office/officeart/2005/8/layout/hierarchy4"/>
    <dgm:cxn modelId="{58DAED09-DEAC-4A0D-876D-97A8B2995ED2}" type="presParOf" srcId="{DA23F892-1A22-498E-BE98-6441C67C5529}" destId="{BFFADC69-15E2-46D7-A0AA-F422C3EC12BE}" srcOrd="0" destOrd="0" presId="urn:microsoft.com/office/officeart/2005/8/layout/hierarchy4"/>
    <dgm:cxn modelId="{8A729696-C04C-4005-97A9-0808D65C50A6}" type="presParOf" srcId="{DA23F892-1A22-498E-BE98-6441C67C5529}" destId="{CA934923-3C1C-4CFE-BCE1-54D7EC51E28D}" srcOrd="1" destOrd="0" presId="urn:microsoft.com/office/officeart/2005/8/layout/hierarchy4"/>
    <dgm:cxn modelId="{B0DB2613-AF70-4D83-855F-CFB187ADE35C}" type="presParOf" srcId="{DA23F892-1A22-498E-BE98-6441C67C5529}" destId="{9C65A5FF-EDE1-451D-B0C9-DFE5B0EC4848}" srcOrd="2" destOrd="0" presId="urn:microsoft.com/office/officeart/2005/8/layout/hierarchy4"/>
    <dgm:cxn modelId="{C4A0DF94-7547-437B-A380-28941E0EF720}" type="presParOf" srcId="{9C65A5FF-EDE1-451D-B0C9-DFE5B0EC4848}" destId="{4C261C14-366F-4F59-B65E-95D2F932A224}" srcOrd="0" destOrd="0" presId="urn:microsoft.com/office/officeart/2005/8/layout/hierarchy4"/>
    <dgm:cxn modelId="{A52986B6-0248-49F5-B554-535031030FD8}" type="presParOf" srcId="{4C261C14-366F-4F59-B65E-95D2F932A224}" destId="{F16C6A01-17E0-44A4-B227-5BD9A26C1192}" srcOrd="0" destOrd="0" presId="urn:microsoft.com/office/officeart/2005/8/layout/hierarchy4"/>
    <dgm:cxn modelId="{0A21DF71-23AA-43FB-9EB7-472721784503}" type="presParOf" srcId="{4C261C14-366F-4F59-B65E-95D2F932A224}" destId="{2BFB4CA9-8263-4026-A5D7-2E745069D971}" srcOrd="1" destOrd="0" presId="urn:microsoft.com/office/officeart/2005/8/layout/hierarchy4"/>
    <dgm:cxn modelId="{35606F42-F227-4A78-A4B1-BB22B33DA724}" type="presParOf" srcId="{4C261C14-366F-4F59-B65E-95D2F932A224}" destId="{DB5FAA59-CC88-4239-90C5-0176680CDAC4}" srcOrd="2" destOrd="0" presId="urn:microsoft.com/office/officeart/2005/8/layout/hierarchy4"/>
    <dgm:cxn modelId="{BE67243D-72C8-478A-9070-E2308966CD69}" type="presParOf" srcId="{DB5FAA59-CC88-4239-90C5-0176680CDAC4}" destId="{3A906B70-B15A-47BC-B65C-81490C40BF91}" srcOrd="0" destOrd="0" presId="urn:microsoft.com/office/officeart/2005/8/layout/hierarchy4"/>
    <dgm:cxn modelId="{8F4AFE77-E4FC-4FA3-A675-57F33A722021}" type="presParOf" srcId="{3A906B70-B15A-47BC-B65C-81490C40BF91}" destId="{969F2946-C23A-4579-B0D4-9061F075A0E2}" srcOrd="0" destOrd="0" presId="urn:microsoft.com/office/officeart/2005/8/layout/hierarchy4"/>
    <dgm:cxn modelId="{1DB9F5B7-BD69-497A-B21A-CED5C27523C1}" type="presParOf" srcId="{3A906B70-B15A-47BC-B65C-81490C40BF91}" destId="{82B6C85B-70BE-4DF9-A791-DE6E7BDBA58A}" srcOrd="1" destOrd="0" presId="urn:microsoft.com/office/officeart/2005/8/layout/hierarchy4"/>
    <dgm:cxn modelId="{B682F8EF-0E17-41DC-A131-70C68A120B5F}" type="presParOf" srcId="{3A906B70-B15A-47BC-B65C-81490C40BF91}" destId="{2D446878-DF69-49DE-A3FF-3A0377CBF062}" srcOrd="2" destOrd="0" presId="urn:microsoft.com/office/officeart/2005/8/layout/hierarchy4"/>
    <dgm:cxn modelId="{E1BD1205-7DFD-4C72-9EE1-756187044A15}" type="presParOf" srcId="{2D446878-DF69-49DE-A3FF-3A0377CBF062}" destId="{A13CA68F-CD7D-4256-AD1B-13D034D1FE30}" srcOrd="0" destOrd="0" presId="urn:microsoft.com/office/officeart/2005/8/layout/hierarchy4"/>
    <dgm:cxn modelId="{CFFDEE3F-DC08-4B8E-9FC2-C2D154F9E810}" type="presParOf" srcId="{A13CA68F-CD7D-4256-AD1B-13D034D1FE30}" destId="{23B1EF05-E0CC-41F4-B462-189D827372C2}" srcOrd="0" destOrd="0" presId="urn:microsoft.com/office/officeart/2005/8/layout/hierarchy4"/>
    <dgm:cxn modelId="{3BBEB57A-A1E9-469E-A939-FF3E3C5438FA}" type="presParOf" srcId="{A13CA68F-CD7D-4256-AD1B-13D034D1FE30}" destId="{CE20A98D-FF2D-44EF-9B63-B05099C5E2A6}"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E075476-E9CA-4A59-A127-31223E8D37A1}"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ru-RU"/>
        </a:p>
      </dgm:t>
    </dgm:pt>
    <dgm:pt modelId="{946393D2-3BB5-4D19-BAF6-84B7339845C4}">
      <dgm:prSet phldrT="[Текст]" custT="1">
        <dgm:style>
          <a:lnRef idx="3">
            <a:schemeClr val="lt1"/>
          </a:lnRef>
          <a:fillRef idx="1">
            <a:schemeClr val="accent2"/>
          </a:fillRef>
          <a:effectRef idx="1">
            <a:schemeClr val="accent2"/>
          </a:effectRef>
          <a:fontRef idx="minor">
            <a:schemeClr val="lt1"/>
          </a:fontRef>
        </dgm:style>
      </dgm:prSet>
      <dgm:spPr/>
      <dgm:t>
        <a:bodyPr/>
        <a:lstStyle/>
        <a:p>
          <a:r>
            <a:rPr lang="ru-RU" sz="1400" b="1" dirty="0" smtClean="0">
              <a:solidFill>
                <a:schemeClr val="accent1">
                  <a:lumMod val="50000"/>
                </a:schemeClr>
              </a:solidFill>
              <a:latin typeface="Times New Roman" panose="02020603050405020304" pitchFamily="18" charset="0"/>
              <a:cs typeface="Times New Roman" panose="02020603050405020304" pitchFamily="18" charset="0"/>
            </a:rPr>
            <a:t>Достижение значений показателей (индикаторов) </a:t>
          </a:r>
          <a:endParaRPr lang="ru-RU" sz="1400" b="1" dirty="0">
            <a:solidFill>
              <a:schemeClr val="accent1">
                <a:lumMod val="50000"/>
              </a:schemeClr>
            </a:solidFill>
            <a:latin typeface="Times New Roman" panose="02020603050405020304" pitchFamily="18" charset="0"/>
            <a:cs typeface="Times New Roman" panose="02020603050405020304" pitchFamily="18" charset="0"/>
          </a:endParaRPr>
        </a:p>
      </dgm:t>
    </dgm:pt>
    <dgm:pt modelId="{6D4C3ED2-39E1-4137-9A50-9D8AF25F37D5}" type="parTrans" cxnId="{177B1604-DECB-437F-BD0A-A555EEF6E09F}">
      <dgm:prSet/>
      <dgm:spPr/>
      <dgm:t>
        <a:bodyPr/>
        <a:lstStyle/>
        <a:p>
          <a:endParaRPr lang="ru-RU" sz="1100" b="1"/>
        </a:p>
      </dgm:t>
    </dgm:pt>
    <dgm:pt modelId="{E900975D-4121-430B-8FA3-BEFE3EC45817}" type="sibTrans" cxnId="{177B1604-DECB-437F-BD0A-A555EEF6E09F}">
      <dgm:prSet/>
      <dgm:spPr/>
      <dgm:t>
        <a:bodyPr/>
        <a:lstStyle/>
        <a:p>
          <a:endParaRPr lang="ru-RU" sz="1100" b="1"/>
        </a:p>
      </dgm:t>
    </dgm:pt>
    <dgm:pt modelId="{5A6BA2F8-AB86-4FEA-9FCE-F9FA52A7F9A0}">
      <dgm:prSet phldrT="[Текст]"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2017 план</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6CA8BE2D-8B63-444F-91FB-8F9AAFFFD516}" type="parTrans" cxnId="{85E56FFB-E071-40C7-BFC1-E9508A75A379}">
      <dgm:prSet/>
      <dgm:spPr/>
      <dgm:t>
        <a:bodyPr/>
        <a:lstStyle/>
        <a:p>
          <a:endParaRPr lang="ru-RU" sz="1100" b="1"/>
        </a:p>
      </dgm:t>
    </dgm:pt>
    <dgm:pt modelId="{C6F24F42-97B0-4B65-A4C6-FEB3AD0E1596}" type="sibTrans" cxnId="{85E56FFB-E071-40C7-BFC1-E9508A75A379}">
      <dgm:prSet/>
      <dgm:spPr/>
      <dgm:t>
        <a:bodyPr/>
        <a:lstStyle/>
        <a:p>
          <a:endParaRPr lang="ru-RU" sz="1100" b="1"/>
        </a:p>
      </dgm:t>
    </dgm:pt>
    <dgm:pt modelId="{7711325B-E859-44FE-8B41-57F9AFDCA54B}">
      <dgm:prSet phldrT="[Текст]"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2017 факт</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2BF8A7FD-5B45-414F-8537-22861CA0057A}" type="parTrans" cxnId="{605000A8-E9A8-4E12-A1C8-8FA726E7C9AE}">
      <dgm:prSet/>
      <dgm:spPr/>
      <dgm:t>
        <a:bodyPr/>
        <a:lstStyle/>
        <a:p>
          <a:endParaRPr lang="ru-RU" sz="1100" b="1"/>
        </a:p>
      </dgm:t>
    </dgm:pt>
    <dgm:pt modelId="{A670FA7C-7403-44C0-BA19-83B2BA693E61}" type="sibTrans" cxnId="{605000A8-E9A8-4E12-A1C8-8FA726E7C9AE}">
      <dgm:prSet/>
      <dgm:spPr/>
      <dgm:t>
        <a:bodyPr/>
        <a:lstStyle/>
        <a:p>
          <a:endParaRPr lang="ru-RU" sz="1100" b="1"/>
        </a:p>
      </dgm:t>
    </dgm:pt>
    <dgm:pt modelId="{F6F97186-B344-4193-9FE9-6DFB5403A289}">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101,1</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F22CCE59-9B42-4DA2-949C-34E1E0586A20}" type="parTrans" cxnId="{C28CBCF7-3139-40F7-B426-1830BB2434D9}">
      <dgm:prSet/>
      <dgm:spPr/>
      <dgm:t>
        <a:bodyPr/>
        <a:lstStyle/>
        <a:p>
          <a:endParaRPr lang="ru-RU" sz="1100" b="1"/>
        </a:p>
      </dgm:t>
    </dgm:pt>
    <dgm:pt modelId="{01E5FF1C-8ED4-4ED1-A0DD-0AA37640AF28}" type="sibTrans" cxnId="{C28CBCF7-3139-40F7-B426-1830BB2434D9}">
      <dgm:prSet/>
      <dgm:spPr/>
      <dgm:t>
        <a:bodyPr/>
        <a:lstStyle/>
        <a:p>
          <a:endParaRPr lang="ru-RU" sz="1100" b="1"/>
        </a:p>
      </dgm:t>
    </dgm:pt>
    <dgm:pt modelId="{A1BB5A2E-A45D-4F6A-B329-CD4782193917}">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101,0</a:t>
          </a:r>
        </a:p>
      </dgm:t>
    </dgm:pt>
    <dgm:pt modelId="{64F31578-307B-4AF8-9DDD-FA0365BF46F7}" type="parTrans" cxnId="{EFA08DB9-2A00-43D3-B718-DCFAD41C9E5B}">
      <dgm:prSet/>
      <dgm:spPr/>
      <dgm:t>
        <a:bodyPr/>
        <a:lstStyle/>
        <a:p>
          <a:endParaRPr lang="ru-RU" sz="1100" b="1"/>
        </a:p>
      </dgm:t>
    </dgm:pt>
    <dgm:pt modelId="{EE696C4B-FDDD-492E-99F0-85F84DCD2C36}" type="sibTrans" cxnId="{EFA08DB9-2A00-43D3-B718-DCFAD41C9E5B}">
      <dgm:prSet/>
      <dgm:spPr/>
      <dgm:t>
        <a:bodyPr/>
        <a:lstStyle/>
        <a:p>
          <a:endParaRPr lang="ru-RU" sz="1100" b="1"/>
        </a:p>
      </dgm:t>
    </dgm:pt>
    <dgm:pt modelId="{CD119780-6575-4106-AE5B-2CC6B48E5482}">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100,8</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A99EC59D-97F4-424A-A28E-01E77005439E}" type="parTrans" cxnId="{7C2E5991-6D03-4679-BB46-318B01A66142}">
      <dgm:prSet/>
      <dgm:spPr/>
      <dgm:t>
        <a:bodyPr/>
        <a:lstStyle/>
        <a:p>
          <a:endParaRPr lang="ru-RU" sz="1100" b="1"/>
        </a:p>
      </dgm:t>
    </dgm:pt>
    <dgm:pt modelId="{3BBBAA4F-305C-4E5F-BBCB-DE1B8ED5978A}" type="sibTrans" cxnId="{7C2E5991-6D03-4679-BB46-318B01A66142}">
      <dgm:prSet/>
      <dgm:spPr/>
      <dgm:t>
        <a:bodyPr/>
        <a:lstStyle/>
        <a:p>
          <a:endParaRPr lang="ru-RU" sz="1100" b="1"/>
        </a:p>
      </dgm:t>
    </dgm:pt>
    <dgm:pt modelId="{B34B6A16-5EF9-4B63-A5E4-12B190B34880}">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95,3</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3047CE4C-FF19-4B45-8312-79C9A6EA38F8}" type="parTrans" cxnId="{8F1F720A-D988-4739-9FFF-05E5C9E9A372}">
      <dgm:prSet/>
      <dgm:spPr/>
      <dgm:t>
        <a:bodyPr/>
        <a:lstStyle/>
        <a:p>
          <a:endParaRPr lang="ru-RU" sz="1100" b="1"/>
        </a:p>
      </dgm:t>
    </dgm:pt>
    <dgm:pt modelId="{844E05AD-2AB6-4319-9130-67827496C360}" type="sibTrans" cxnId="{8F1F720A-D988-4739-9FFF-05E5C9E9A372}">
      <dgm:prSet/>
      <dgm:spPr/>
      <dgm:t>
        <a:bodyPr/>
        <a:lstStyle/>
        <a:p>
          <a:endParaRPr lang="ru-RU" sz="1100" b="1"/>
        </a:p>
      </dgm:t>
    </dgm:pt>
    <dgm:pt modelId="{93520637-36B3-4AB9-B949-92D55141E733}">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101,4</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5E02305-DAD8-4809-8067-42DAD00486AD}" type="parTrans" cxnId="{63612CDA-BBAA-48D8-BF07-558BDAD747A0}">
      <dgm:prSet/>
      <dgm:spPr/>
      <dgm:t>
        <a:bodyPr/>
        <a:lstStyle/>
        <a:p>
          <a:endParaRPr lang="ru-RU" sz="1100" b="1"/>
        </a:p>
      </dgm:t>
    </dgm:pt>
    <dgm:pt modelId="{59CBCFDE-87C7-4CA0-895C-10567390C816}" type="sibTrans" cxnId="{63612CDA-BBAA-48D8-BF07-558BDAD747A0}">
      <dgm:prSet/>
      <dgm:spPr/>
      <dgm:t>
        <a:bodyPr/>
        <a:lstStyle/>
        <a:p>
          <a:endParaRPr lang="ru-RU" sz="1100" b="1"/>
        </a:p>
      </dgm:t>
    </dgm:pt>
    <dgm:pt modelId="{9A0A1B48-08CE-44F2-8C66-5814C06EE4CC}">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107,5</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29FE6CB6-1907-439D-BB9A-57865C4A7A77}" type="parTrans" cxnId="{B7EC6DDD-6433-44EC-9FD5-BD8BA88E6613}">
      <dgm:prSet/>
      <dgm:spPr/>
      <dgm:t>
        <a:bodyPr/>
        <a:lstStyle/>
        <a:p>
          <a:endParaRPr lang="ru-RU" sz="1100" b="1"/>
        </a:p>
      </dgm:t>
    </dgm:pt>
    <dgm:pt modelId="{26501B87-1556-4F1B-A703-D81F2BA2DB5B}" type="sibTrans" cxnId="{B7EC6DDD-6433-44EC-9FD5-BD8BA88E6613}">
      <dgm:prSet/>
      <dgm:spPr/>
      <dgm:t>
        <a:bodyPr/>
        <a:lstStyle/>
        <a:p>
          <a:endParaRPr lang="ru-RU" sz="1100" b="1"/>
        </a:p>
      </dgm:t>
    </dgm:pt>
    <dgm:pt modelId="{44367D81-039C-4579-8E09-66CAF90F5041}">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100,8</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67B6E404-88D1-4D88-A32E-7761881B20C7}" type="parTrans" cxnId="{0DC76281-AE6D-4D6E-81A2-1B2B3B2AF0AA}">
      <dgm:prSet/>
      <dgm:spPr/>
      <dgm:t>
        <a:bodyPr/>
        <a:lstStyle/>
        <a:p>
          <a:endParaRPr lang="ru-RU" sz="1100" b="1"/>
        </a:p>
      </dgm:t>
    </dgm:pt>
    <dgm:pt modelId="{F7E1C861-8795-4EA1-A76A-EE2CB6232346}" type="sibTrans" cxnId="{0DC76281-AE6D-4D6E-81A2-1B2B3B2AF0AA}">
      <dgm:prSet/>
      <dgm:spPr/>
      <dgm:t>
        <a:bodyPr/>
        <a:lstStyle/>
        <a:p>
          <a:endParaRPr lang="ru-RU" sz="1100" b="1"/>
        </a:p>
      </dgm:t>
    </dgm:pt>
    <dgm:pt modelId="{614AF9F2-E1A1-4D10-882A-EB6B0D669FCA}">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101,3</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5B0591E8-42AF-40BA-A11A-3996F9B13E48}" type="parTrans" cxnId="{F1D9D270-AECF-4F03-87DB-1FE8BCAFEC8D}">
      <dgm:prSet/>
      <dgm:spPr/>
      <dgm:t>
        <a:bodyPr/>
        <a:lstStyle/>
        <a:p>
          <a:endParaRPr lang="ru-RU" sz="1100" b="1"/>
        </a:p>
      </dgm:t>
    </dgm:pt>
    <dgm:pt modelId="{A52C1518-95AA-4EDF-99FF-93D999EDDD4A}" type="sibTrans" cxnId="{F1D9D270-AECF-4F03-87DB-1FE8BCAFEC8D}">
      <dgm:prSet/>
      <dgm:spPr/>
      <dgm:t>
        <a:bodyPr/>
        <a:lstStyle/>
        <a:p>
          <a:endParaRPr lang="ru-RU" sz="1100" b="1"/>
        </a:p>
      </dgm:t>
    </dgm:pt>
    <dgm:pt modelId="{BE98D1AB-A280-4D0B-A815-73E57FD87EC3}">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104,5</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CDDECA34-9841-4A92-959B-4DB892243F64}" type="parTrans" cxnId="{15B242EC-11A3-40F7-B2A4-A7E917E37951}">
      <dgm:prSet/>
      <dgm:spPr/>
      <dgm:t>
        <a:bodyPr/>
        <a:lstStyle/>
        <a:p>
          <a:endParaRPr lang="ru-RU" sz="1100" b="1"/>
        </a:p>
      </dgm:t>
    </dgm:pt>
    <dgm:pt modelId="{2FD537BC-8C4D-4BAF-9555-CDCB9FCAC8F1}" type="sibTrans" cxnId="{15B242EC-11A3-40F7-B2A4-A7E917E37951}">
      <dgm:prSet/>
      <dgm:spPr/>
      <dgm:t>
        <a:bodyPr/>
        <a:lstStyle/>
        <a:p>
          <a:endParaRPr lang="ru-RU" sz="1100" b="1"/>
        </a:p>
      </dgm:t>
    </dgm:pt>
    <dgm:pt modelId="{4D9EF634-1BF2-4A35-90CA-8A6D73717D8F}">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15,6</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D6488317-C95D-43C5-9B8A-714D8EF3A555}" type="parTrans" cxnId="{EE08F3E1-4048-489C-B5CE-A9EE78DAE2A6}">
      <dgm:prSet/>
      <dgm:spPr/>
      <dgm:t>
        <a:bodyPr/>
        <a:lstStyle/>
        <a:p>
          <a:endParaRPr lang="ru-RU" sz="1100" b="1"/>
        </a:p>
      </dgm:t>
    </dgm:pt>
    <dgm:pt modelId="{0BFC9299-BE1F-43E4-88A9-E9437E2FDE3A}" type="sibTrans" cxnId="{EE08F3E1-4048-489C-B5CE-A9EE78DAE2A6}">
      <dgm:prSet/>
      <dgm:spPr/>
      <dgm:t>
        <a:bodyPr/>
        <a:lstStyle/>
        <a:p>
          <a:endParaRPr lang="ru-RU" sz="1100" b="1"/>
        </a:p>
      </dgm:t>
    </dgm:pt>
    <dgm:pt modelId="{62031802-0EE5-47DF-BB1F-2C84A19F6746}">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2018</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43DD85C8-BF2E-4808-BFA8-3211ED494E6D}" type="parTrans" cxnId="{C6FEAE20-8BA5-48CC-BD38-7150DFBE6AEC}">
      <dgm:prSet/>
      <dgm:spPr/>
      <dgm:t>
        <a:bodyPr/>
        <a:lstStyle/>
        <a:p>
          <a:endParaRPr lang="ru-RU"/>
        </a:p>
      </dgm:t>
    </dgm:pt>
    <dgm:pt modelId="{35694793-DDF3-4ECC-9AA3-AC178B8D026F}" type="sibTrans" cxnId="{C6FEAE20-8BA5-48CC-BD38-7150DFBE6AEC}">
      <dgm:prSet/>
      <dgm:spPr/>
      <dgm:t>
        <a:bodyPr/>
        <a:lstStyle/>
        <a:p>
          <a:endParaRPr lang="ru-RU"/>
        </a:p>
      </dgm:t>
    </dgm:pt>
    <dgm:pt modelId="{89E09F27-5F73-400B-AE18-4421B9895F64}">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2019</a:t>
          </a:r>
        </a:p>
      </dgm:t>
    </dgm:pt>
    <dgm:pt modelId="{16B02458-69C3-4316-A805-FC6C92C26552}" type="parTrans" cxnId="{A87D5022-47CD-4FFB-9BAD-37B8F3D26BB3}">
      <dgm:prSet/>
      <dgm:spPr/>
      <dgm:t>
        <a:bodyPr/>
        <a:lstStyle/>
        <a:p>
          <a:endParaRPr lang="ru-RU"/>
        </a:p>
      </dgm:t>
    </dgm:pt>
    <dgm:pt modelId="{FA1CF671-CE5A-43BE-A489-E153F0F8811C}" type="sibTrans" cxnId="{A87D5022-47CD-4FFB-9BAD-37B8F3D26BB3}">
      <dgm:prSet/>
      <dgm:spPr/>
      <dgm:t>
        <a:bodyPr/>
        <a:lstStyle/>
        <a:p>
          <a:endParaRPr lang="ru-RU"/>
        </a:p>
      </dgm:t>
    </dgm:pt>
    <dgm:pt modelId="{9E496AFB-5861-4A0B-A059-7AF344913280}">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2020</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6435703E-03C2-4EC2-8B8A-0AC2F1B8426B}" type="parTrans" cxnId="{23044D7B-7184-4077-9554-9305FEDD03E9}">
      <dgm:prSet/>
      <dgm:spPr/>
      <dgm:t>
        <a:bodyPr/>
        <a:lstStyle/>
        <a:p>
          <a:endParaRPr lang="ru-RU"/>
        </a:p>
      </dgm:t>
    </dgm:pt>
    <dgm:pt modelId="{7097F666-B696-4074-BF8E-24ADA840ED3B}" type="sibTrans" cxnId="{23044D7B-7184-4077-9554-9305FEDD03E9}">
      <dgm:prSet/>
      <dgm:spPr/>
      <dgm:t>
        <a:bodyPr/>
        <a:lstStyle/>
        <a:p>
          <a:endParaRPr lang="ru-RU"/>
        </a:p>
      </dgm:t>
    </dgm:pt>
    <dgm:pt modelId="{C9C8B06B-C833-4D4A-8595-4BF5AEB204E9}">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101,2</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4028F24-BEA5-47F9-87C0-7BDFCA43F3CF}" type="parTrans" cxnId="{6097BCC7-A1B5-404F-B699-13105664B528}">
      <dgm:prSet/>
      <dgm:spPr/>
      <dgm:t>
        <a:bodyPr/>
        <a:lstStyle/>
        <a:p>
          <a:endParaRPr lang="ru-RU"/>
        </a:p>
      </dgm:t>
    </dgm:pt>
    <dgm:pt modelId="{42D8C6A1-5C03-413A-99EF-223F18F536EB}" type="sibTrans" cxnId="{6097BCC7-A1B5-404F-B699-13105664B528}">
      <dgm:prSet/>
      <dgm:spPr/>
      <dgm:t>
        <a:bodyPr/>
        <a:lstStyle/>
        <a:p>
          <a:endParaRPr lang="ru-RU"/>
        </a:p>
      </dgm:t>
    </dgm:pt>
    <dgm:pt modelId="{66E38241-E965-439E-997F-74C14C213F23}">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100,9</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609CD11E-CAF4-4D39-A7D8-415A69AFCAA7}" type="parTrans" cxnId="{44D2D85A-6F4C-4ABC-8C2D-B28977898080}">
      <dgm:prSet/>
      <dgm:spPr/>
      <dgm:t>
        <a:bodyPr/>
        <a:lstStyle/>
        <a:p>
          <a:endParaRPr lang="ru-RU"/>
        </a:p>
      </dgm:t>
    </dgm:pt>
    <dgm:pt modelId="{4CC6C1EC-DF57-4C81-9B03-3A17304C52E6}" type="sibTrans" cxnId="{44D2D85A-6F4C-4ABC-8C2D-B28977898080}">
      <dgm:prSet/>
      <dgm:spPr/>
      <dgm:t>
        <a:bodyPr/>
        <a:lstStyle/>
        <a:p>
          <a:endParaRPr lang="ru-RU"/>
        </a:p>
      </dgm:t>
    </dgm:pt>
    <dgm:pt modelId="{D1936ACF-1E69-4953-BA37-9ADE2EF12E41}">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101,5</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A530724B-D4A2-46C1-8717-7F7FB05E23A3}" type="parTrans" cxnId="{9D786EF0-2F4F-40F5-8C60-398E9181FD35}">
      <dgm:prSet/>
      <dgm:spPr/>
      <dgm:t>
        <a:bodyPr/>
        <a:lstStyle/>
        <a:p>
          <a:endParaRPr lang="ru-RU"/>
        </a:p>
      </dgm:t>
    </dgm:pt>
    <dgm:pt modelId="{7319F631-09B1-48CB-BAF7-8445C5AC1618}" type="sibTrans" cxnId="{9D786EF0-2F4F-40F5-8C60-398E9181FD35}">
      <dgm:prSet/>
      <dgm:spPr/>
      <dgm:t>
        <a:bodyPr/>
        <a:lstStyle/>
        <a:p>
          <a:endParaRPr lang="ru-RU"/>
        </a:p>
      </dgm:t>
    </dgm:pt>
    <dgm:pt modelId="{4E5A1869-57DF-4BD2-89F2-0FF412DDC036}">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101,1</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2DD1E431-BE19-4798-89F6-2A2AA8604FD1}" type="parTrans" cxnId="{563B7135-C296-437E-86BC-71C9BF75CBD3}">
      <dgm:prSet/>
      <dgm:spPr/>
      <dgm:t>
        <a:bodyPr/>
        <a:lstStyle/>
        <a:p>
          <a:endParaRPr lang="ru-RU"/>
        </a:p>
      </dgm:t>
    </dgm:pt>
    <dgm:pt modelId="{1FD46F6E-8EE6-451E-A6B4-3FA6056BD416}" type="sibTrans" cxnId="{563B7135-C296-437E-86BC-71C9BF75CBD3}">
      <dgm:prSet/>
      <dgm:spPr/>
      <dgm:t>
        <a:bodyPr/>
        <a:lstStyle/>
        <a:p>
          <a:endParaRPr lang="ru-RU"/>
        </a:p>
      </dgm:t>
    </dgm:pt>
    <dgm:pt modelId="{F0AF63A1-E6C3-48D7-BA15-2982A4DC912D}">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104,8</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DFC5A12C-CC91-4A63-8252-41799CA3AEAA}" type="parTrans" cxnId="{2E3A4B0A-C6F1-498B-A616-AF6C3935B080}">
      <dgm:prSet/>
      <dgm:spPr/>
      <dgm:t>
        <a:bodyPr/>
        <a:lstStyle/>
        <a:p>
          <a:endParaRPr lang="ru-RU"/>
        </a:p>
      </dgm:t>
    </dgm:pt>
    <dgm:pt modelId="{EA539CAD-DFF5-47A4-8411-B337C730B6B2}" type="sibTrans" cxnId="{2E3A4B0A-C6F1-498B-A616-AF6C3935B080}">
      <dgm:prSet/>
      <dgm:spPr/>
      <dgm:t>
        <a:bodyPr/>
        <a:lstStyle/>
        <a:p>
          <a:endParaRPr lang="ru-RU"/>
        </a:p>
      </dgm:t>
    </dgm:pt>
    <dgm:pt modelId="{8EC1F942-64B7-4407-8F49-B1183D54A886}">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14,5</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E04DD0A5-B7E8-4C3D-BB6D-64003A10B98C}" type="parTrans" cxnId="{8A336B02-824A-4870-A5AB-F675FD21E054}">
      <dgm:prSet/>
      <dgm:spPr/>
      <dgm:t>
        <a:bodyPr/>
        <a:lstStyle/>
        <a:p>
          <a:endParaRPr lang="ru-RU"/>
        </a:p>
      </dgm:t>
    </dgm:pt>
    <dgm:pt modelId="{20EF07A7-0904-4C91-B9DD-C227E82D20B1}" type="sibTrans" cxnId="{8A336B02-824A-4870-A5AB-F675FD21E054}">
      <dgm:prSet/>
      <dgm:spPr/>
      <dgm:t>
        <a:bodyPr/>
        <a:lstStyle/>
        <a:p>
          <a:endParaRPr lang="ru-RU"/>
        </a:p>
      </dgm:t>
    </dgm:pt>
    <dgm:pt modelId="{C60BD95D-8BE5-42EC-AF9D-D22E07852892}">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101,2</a:t>
          </a:r>
        </a:p>
      </dgm:t>
    </dgm:pt>
    <dgm:pt modelId="{8DBEE901-4D78-4181-A6DB-04DBE5AFC449}" type="parTrans" cxnId="{D0FADE0F-F15B-45EB-BE1E-1190009A8ABD}">
      <dgm:prSet/>
      <dgm:spPr/>
      <dgm:t>
        <a:bodyPr/>
        <a:lstStyle/>
        <a:p>
          <a:endParaRPr lang="ru-RU"/>
        </a:p>
      </dgm:t>
    </dgm:pt>
    <dgm:pt modelId="{571AFEDE-AA12-4634-A6F3-33BC4E236E19}" type="sibTrans" cxnId="{D0FADE0F-F15B-45EB-BE1E-1190009A8ABD}">
      <dgm:prSet/>
      <dgm:spPr/>
      <dgm:t>
        <a:bodyPr/>
        <a:lstStyle/>
        <a:p>
          <a:endParaRPr lang="ru-RU"/>
        </a:p>
      </dgm:t>
    </dgm:pt>
    <dgm:pt modelId="{D5544F4D-4FD2-41EE-A356-ABCAA534BCB5}">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100,8</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BED13ABC-6FE3-4A0F-B363-3797DF01D994}" type="parTrans" cxnId="{BED1357D-2A03-4DBB-AF19-4EA3D0997E32}">
      <dgm:prSet/>
      <dgm:spPr/>
      <dgm:t>
        <a:bodyPr/>
        <a:lstStyle/>
        <a:p>
          <a:endParaRPr lang="ru-RU"/>
        </a:p>
      </dgm:t>
    </dgm:pt>
    <dgm:pt modelId="{D6C0D10C-0A55-4B4C-95CA-342CC713B4EA}" type="sibTrans" cxnId="{BED1357D-2A03-4DBB-AF19-4EA3D0997E32}">
      <dgm:prSet/>
      <dgm:spPr/>
      <dgm:t>
        <a:bodyPr/>
        <a:lstStyle/>
        <a:p>
          <a:endParaRPr lang="ru-RU"/>
        </a:p>
      </dgm:t>
    </dgm:pt>
    <dgm:pt modelId="{187C542A-BCFC-4BBB-8DCA-67690BE3FD29}">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101,6</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DE6EB8F-E86E-468D-9E31-3BEF22539EFA}" type="parTrans" cxnId="{A7625AB6-5CA8-4543-AFDF-3445626B95A7}">
      <dgm:prSet/>
      <dgm:spPr/>
      <dgm:t>
        <a:bodyPr/>
        <a:lstStyle/>
        <a:p>
          <a:endParaRPr lang="ru-RU"/>
        </a:p>
      </dgm:t>
    </dgm:pt>
    <dgm:pt modelId="{FA166069-510E-430D-ABBE-E1A2B09558CE}" type="sibTrans" cxnId="{A7625AB6-5CA8-4543-AFDF-3445626B95A7}">
      <dgm:prSet/>
      <dgm:spPr/>
      <dgm:t>
        <a:bodyPr/>
        <a:lstStyle/>
        <a:p>
          <a:endParaRPr lang="ru-RU"/>
        </a:p>
      </dgm:t>
    </dgm:pt>
    <dgm:pt modelId="{593C7C55-813E-4059-B734-EC61CD9C5CBC}">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101,3</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7E9BED5-376D-4206-BC0B-A2BF002C0A67}" type="parTrans" cxnId="{08064794-7D33-4B3D-98EC-4C2F3CAB8822}">
      <dgm:prSet/>
      <dgm:spPr/>
      <dgm:t>
        <a:bodyPr/>
        <a:lstStyle/>
        <a:p>
          <a:endParaRPr lang="ru-RU"/>
        </a:p>
      </dgm:t>
    </dgm:pt>
    <dgm:pt modelId="{0D884A66-EF39-4789-A63B-3A3CBEB15D6A}" type="sibTrans" cxnId="{08064794-7D33-4B3D-98EC-4C2F3CAB8822}">
      <dgm:prSet/>
      <dgm:spPr/>
      <dgm:t>
        <a:bodyPr/>
        <a:lstStyle/>
        <a:p>
          <a:endParaRPr lang="ru-RU"/>
        </a:p>
      </dgm:t>
    </dgm:pt>
    <dgm:pt modelId="{9E15771F-F540-4F32-ACD6-56CFD707E80B}">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104,9</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E70BBB04-FC5B-4B12-959F-7F02FDB52BBE}" type="parTrans" cxnId="{9A5E90C4-6511-4923-BB87-9C452263074C}">
      <dgm:prSet/>
      <dgm:spPr/>
      <dgm:t>
        <a:bodyPr/>
        <a:lstStyle/>
        <a:p>
          <a:endParaRPr lang="ru-RU"/>
        </a:p>
      </dgm:t>
    </dgm:pt>
    <dgm:pt modelId="{EC763716-B14D-403A-A4A7-216861E00C47}" type="sibTrans" cxnId="{9A5E90C4-6511-4923-BB87-9C452263074C}">
      <dgm:prSet/>
      <dgm:spPr/>
      <dgm:t>
        <a:bodyPr/>
        <a:lstStyle/>
        <a:p>
          <a:endParaRPr lang="ru-RU"/>
        </a:p>
      </dgm:t>
    </dgm:pt>
    <dgm:pt modelId="{20671797-DAB3-483D-81A6-EB33F8E5D325}">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15,0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917A2FC-0EC7-4FB8-B415-CD8FE3AAD307}" type="parTrans" cxnId="{90D57730-3A4C-47CA-BBD0-42D8464C56FD}">
      <dgm:prSet/>
      <dgm:spPr/>
      <dgm:t>
        <a:bodyPr/>
        <a:lstStyle/>
        <a:p>
          <a:endParaRPr lang="ru-RU"/>
        </a:p>
      </dgm:t>
    </dgm:pt>
    <dgm:pt modelId="{9DA74383-E61F-415F-8262-DF5C37B5A3CC}" type="sibTrans" cxnId="{90D57730-3A4C-47CA-BBD0-42D8464C56FD}">
      <dgm:prSet/>
      <dgm:spPr/>
      <dgm:t>
        <a:bodyPr/>
        <a:lstStyle/>
        <a:p>
          <a:endParaRPr lang="ru-RU"/>
        </a:p>
      </dgm:t>
    </dgm:pt>
    <dgm:pt modelId="{25C69CC8-098D-44A3-878A-5E3FEF1E9C10}">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101,3</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28799DE6-79A2-4C3E-B141-55C8FB729A4A}" type="parTrans" cxnId="{7EAEC371-553E-4E9D-A4CC-83A632C1A866}">
      <dgm:prSet/>
      <dgm:spPr/>
      <dgm:t>
        <a:bodyPr/>
        <a:lstStyle/>
        <a:p>
          <a:endParaRPr lang="ru-RU"/>
        </a:p>
      </dgm:t>
    </dgm:pt>
    <dgm:pt modelId="{41B933A1-9AB0-4413-9012-F89B9C70741E}" type="sibTrans" cxnId="{7EAEC371-553E-4E9D-A4CC-83A632C1A866}">
      <dgm:prSet/>
      <dgm:spPr/>
      <dgm:t>
        <a:bodyPr/>
        <a:lstStyle/>
        <a:p>
          <a:endParaRPr lang="ru-RU"/>
        </a:p>
      </dgm:t>
    </dgm:pt>
    <dgm:pt modelId="{BDDF592B-1C58-40EE-9108-0DC798BB2F08}">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100,9</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B756F4C0-E80B-4D51-98DD-9ED456BC9850}" type="parTrans" cxnId="{BCC1FE31-0246-43DC-9367-3E68D1580877}">
      <dgm:prSet/>
      <dgm:spPr/>
      <dgm:t>
        <a:bodyPr/>
        <a:lstStyle/>
        <a:p>
          <a:endParaRPr lang="ru-RU"/>
        </a:p>
      </dgm:t>
    </dgm:pt>
    <dgm:pt modelId="{A8539F8F-5449-4F69-9D5B-CD73E9384FB2}" type="sibTrans" cxnId="{BCC1FE31-0246-43DC-9367-3E68D1580877}">
      <dgm:prSet/>
      <dgm:spPr/>
      <dgm:t>
        <a:bodyPr/>
        <a:lstStyle/>
        <a:p>
          <a:endParaRPr lang="ru-RU"/>
        </a:p>
      </dgm:t>
    </dgm:pt>
    <dgm:pt modelId="{1B20A584-E8E7-451F-84AF-E95BD5B40EA1}">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101,7</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7E48482B-E88A-45F7-BC59-A70F71B3034D}" type="parTrans" cxnId="{DF667443-0DAC-4B0C-935A-F0465B69CBFB}">
      <dgm:prSet/>
      <dgm:spPr/>
      <dgm:t>
        <a:bodyPr/>
        <a:lstStyle/>
        <a:p>
          <a:endParaRPr lang="ru-RU"/>
        </a:p>
      </dgm:t>
    </dgm:pt>
    <dgm:pt modelId="{1F3B44A3-41F0-4FE2-8FE9-2EEC4DC3DA9C}" type="sibTrans" cxnId="{DF667443-0DAC-4B0C-935A-F0465B69CBFB}">
      <dgm:prSet/>
      <dgm:spPr/>
      <dgm:t>
        <a:bodyPr/>
        <a:lstStyle/>
        <a:p>
          <a:endParaRPr lang="ru-RU"/>
        </a:p>
      </dgm:t>
    </dgm:pt>
    <dgm:pt modelId="{DF86BB99-07F8-490F-B6E9-4F22F5A8A955}">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101,5</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C985FE44-C5E5-4D58-805E-13170B646D27}" type="parTrans" cxnId="{E90B9AD5-6B9D-460A-B8D4-0169929EE8C4}">
      <dgm:prSet/>
      <dgm:spPr/>
      <dgm:t>
        <a:bodyPr/>
        <a:lstStyle/>
        <a:p>
          <a:endParaRPr lang="ru-RU"/>
        </a:p>
      </dgm:t>
    </dgm:pt>
    <dgm:pt modelId="{38C2B751-10AB-424B-8533-370958D28C0F}" type="sibTrans" cxnId="{E90B9AD5-6B9D-460A-B8D4-0169929EE8C4}">
      <dgm:prSet/>
      <dgm:spPr/>
      <dgm:t>
        <a:bodyPr/>
        <a:lstStyle/>
        <a:p>
          <a:endParaRPr lang="ru-RU"/>
        </a:p>
      </dgm:t>
    </dgm:pt>
    <dgm:pt modelId="{04C3AC0E-965B-48C1-827A-5D93B22D2057}">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105,0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0CE8D822-733A-4BA8-B539-C3F84FDFC933}" type="parTrans" cxnId="{F48F33E0-C1C5-4342-8DCC-7C57E3E3B48C}">
      <dgm:prSet/>
      <dgm:spPr/>
      <dgm:t>
        <a:bodyPr/>
        <a:lstStyle/>
        <a:p>
          <a:endParaRPr lang="ru-RU"/>
        </a:p>
      </dgm:t>
    </dgm:pt>
    <dgm:pt modelId="{1AF301AF-4DFB-4C78-9067-8B4C4FDC04D9}" type="sibTrans" cxnId="{F48F33E0-C1C5-4342-8DCC-7C57E3E3B48C}">
      <dgm:prSet/>
      <dgm:spPr/>
      <dgm:t>
        <a:bodyPr/>
        <a:lstStyle/>
        <a:p>
          <a:endParaRPr lang="ru-RU"/>
        </a:p>
      </dgm:t>
    </dgm:pt>
    <dgm:pt modelId="{FD657B6D-8ACE-4CCE-A7E1-4A6249E61467}">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17,0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900F6249-A425-4874-AD40-878D59EB5E1E}" type="parTrans" cxnId="{369C14D0-D141-47E5-B8C5-F9D42F2C1451}">
      <dgm:prSet/>
      <dgm:spPr/>
      <dgm:t>
        <a:bodyPr/>
        <a:lstStyle/>
        <a:p>
          <a:endParaRPr lang="ru-RU"/>
        </a:p>
      </dgm:t>
    </dgm:pt>
    <dgm:pt modelId="{7EAD3F99-24A3-44B5-8758-2E6EAE874C53}" type="sibTrans" cxnId="{369C14D0-D141-47E5-B8C5-F9D42F2C1451}">
      <dgm:prSet/>
      <dgm:spPr/>
      <dgm:t>
        <a:bodyPr/>
        <a:lstStyle/>
        <a:p>
          <a:endParaRPr lang="ru-RU"/>
        </a:p>
      </dgm:t>
    </dgm:pt>
    <dgm:pt modelId="{32221C69-A003-4580-9837-60D9DB81E598}">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17 000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6284838E-4ABA-4F9D-A8C4-F6E80FB9B47B}" type="parTrans" cxnId="{58430DBA-7E00-4B78-8E66-69447EC9F5B4}">
      <dgm:prSet/>
      <dgm:spPr/>
      <dgm:t>
        <a:bodyPr/>
        <a:lstStyle/>
        <a:p>
          <a:endParaRPr lang="ru-RU"/>
        </a:p>
      </dgm:t>
    </dgm:pt>
    <dgm:pt modelId="{F5FB532E-2378-421D-B02D-5AF26F5E328F}" type="sibTrans" cxnId="{58430DBA-7E00-4B78-8E66-69447EC9F5B4}">
      <dgm:prSet/>
      <dgm:spPr/>
      <dgm:t>
        <a:bodyPr/>
        <a:lstStyle/>
        <a:p>
          <a:endParaRPr lang="ru-RU"/>
        </a:p>
      </dgm:t>
    </dgm:pt>
    <dgm:pt modelId="{263B9CB9-52A7-4874-9E91-5BF7E99DDF8B}">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16 971,1</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52E3DEB0-DA51-485C-82A7-D1B97BD8E0BE}" type="parTrans" cxnId="{D0BC3710-E883-43E6-93E4-F53876409028}">
      <dgm:prSet/>
      <dgm:spPr/>
      <dgm:t>
        <a:bodyPr/>
        <a:lstStyle/>
        <a:p>
          <a:endParaRPr lang="ru-RU"/>
        </a:p>
      </dgm:t>
    </dgm:pt>
    <dgm:pt modelId="{CDF29342-6A28-401B-BC8A-6B3AE3317B57}" type="sibTrans" cxnId="{D0BC3710-E883-43E6-93E4-F53876409028}">
      <dgm:prSet/>
      <dgm:spPr/>
      <dgm:t>
        <a:bodyPr/>
        <a:lstStyle/>
        <a:p>
          <a:endParaRPr lang="ru-RU"/>
        </a:p>
      </dgm:t>
    </dgm:pt>
    <dgm:pt modelId="{5A4818C3-17C5-4D41-96F8-ECDEE77C52D8}">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18 971</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B86BEC18-C21C-45DC-A71F-1F5042CDDA0B}" type="parTrans" cxnId="{4E56E0A9-838C-42EE-B15B-EC7DA4B47426}">
      <dgm:prSet/>
      <dgm:spPr/>
      <dgm:t>
        <a:bodyPr/>
        <a:lstStyle/>
        <a:p>
          <a:endParaRPr lang="ru-RU"/>
        </a:p>
      </dgm:t>
    </dgm:pt>
    <dgm:pt modelId="{E3131D9B-1B59-4F50-A722-E5B5BB0FB9E9}" type="sibTrans" cxnId="{4E56E0A9-838C-42EE-B15B-EC7DA4B47426}">
      <dgm:prSet/>
      <dgm:spPr/>
      <dgm:t>
        <a:bodyPr/>
        <a:lstStyle/>
        <a:p>
          <a:endParaRPr lang="ru-RU"/>
        </a:p>
      </dgm:t>
    </dgm:pt>
    <dgm:pt modelId="{16E89ECF-BF0A-4766-82BA-84AED34912A2}">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19 271</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59EB3F69-D877-4434-9822-E49C14C06553}" type="parTrans" cxnId="{86AE09C1-FD96-4531-9CB5-2B32004C0A26}">
      <dgm:prSet/>
      <dgm:spPr/>
      <dgm:t>
        <a:bodyPr/>
        <a:lstStyle/>
        <a:p>
          <a:endParaRPr lang="ru-RU"/>
        </a:p>
      </dgm:t>
    </dgm:pt>
    <dgm:pt modelId="{2BD7964D-C594-47CC-9725-A5B38DB569F5}" type="sibTrans" cxnId="{86AE09C1-FD96-4531-9CB5-2B32004C0A26}">
      <dgm:prSet/>
      <dgm:spPr/>
      <dgm:t>
        <a:bodyPr/>
        <a:lstStyle/>
        <a:p>
          <a:endParaRPr lang="ru-RU"/>
        </a:p>
      </dgm:t>
    </dgm:pt>
    <dgm:pt modelId="{5C919D87-C507-4A57-8D9E-B3AE1C7A557A}">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19 571</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D92A6606-846F-4738-A3DF-25D1A7B8C82F}" type="parTrans" cxnId="{617E8A87-FE8E-4BE0-9985-DD97C88803CA}">
      <dgm:prSet/>
      <dgm:spPr/>
      <dgm:t>
        <a:bodyPr/>
        <a:lstStyle/>
        <a:p>
          <a:endParaRPr lang="ru-RU"/>
        </a:p>
      </dgm:t>
    </dgm:pt>
    <dgm:pt modelId="{F386328E-E7F9-4BCA-81EB-92CBF14EDB09}" type="sibTrans" cxnId="{617E8A87-FE8E-4BE0-9985-DD97C88803CA}">
      <dgm:prSet/>
      <dgm:spPr/>
      <dgm:t>
        <a:bodyPr/>
        <a:lstStyle/>
        <a:p>
          <a:endParaRPr lang="ru-RU"/>
        </a:p>
      </dgm:t>
    </dgm:pt>
    <dgm:pt modelId="{9A4F9831-D6CF-494E-A13D-C01F1C1296F9}">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101,5</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8B309E9-FCFF-4922-B569-B6EC040C1816}" type="parTrans" cxnId="{F9EFE87E-DACA-47C8-9A8F-77FFBAF54E55}">
      <dgm:prSet/>
      <dgm:spPr/>
      <dgm:t>
        <a:bodyPr/>
        <a:lstStyle/>
        <a:p>
          <a:endParaRPr lang="ru-RU"/>
        </a:p>
      </dgm:t>
    </dgm:pt>
    <dgm:pt modelId="{A610DAD3-DA7A-49C1-AD40-0E8445F070BD}" type="sibTrans" cxnId="{F9EFE87E-DACA-47C8-9A8F-77FFBAF54E55}">
      <dgm:prSet/>
      <dgm:spPr/>
      <dgm:t>
        <a:bodyPr/>
        <a:lstStyle/>
        <a:p>
          <a:endParaRPr lang="ru-RU"/>
        </a:p>
      </dgm:t>
    </dgm:pt>
    <dgm:pt modelId="{2AB46285-29A8-42BB-868A-BFDE0FFE5727}">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102,6</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7F29D1A2-95A7-4F6F-85F2-C9C531F86A36}" type="parTrans" cxnId="{B9315277-FD18-474E-90EE-12FD58FFF508}">
      <dgm:prSet/>
      <dgm:spPr/>
      <dgm:t>
        <a:bodyPr/>
        <a:lstStyle/>
        <a:p>
          <a:endParaRPr lang="ru-RU"/>
        </a:p>
      </dgm:t>
    </dgm:pt>
    <dgm:pt modelId="{5CFCD3A4-A4C9-41C9-8E6C-7FF8B65E22C1}" type="sibTrans" cxnId="{B9315277-FD18-474E-90EE-12FD58FFF508}">
      <dgm:prSet/>
      <dgm:spPr/>
      <dgm:t>
        <a:bodyPr/>
        <a:lstStyle/>
        <a:p>
          <a:endParaRPr lang="ru-RU"/>
        </a:p>
      </dgm:t>
    </dgm:pt>
    <dgm:pt modelId="{F2B65674-5C97-4957-9520-E325D172DC5B}">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101,7</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4A380DB8-22E9-45F9-99FA-095D5A478AED}" type="parTrans" cxnId="{4197289B-38BB-42E7-9855-053DCB8A2948}">
      <dgm:prSet/>
      <dgm:spPr/>
      <dgm:t>
        <a:bodyPr/>
        <a:lstStyle/>
        <a:p>
          <a:endParaRPr lang="ru-RU"/>
        </a:p>
      </dgm:t>
    </dgm:pt>
    <dgm:pt modelId="{F67B4686-C991-4857-BEDB-1D3097578463}" type="sibTrans" cxnId="{4197289B-38BB-42E7-9855-053DCB8A2948}">
      <dgm:prSet/>
      <dgm:spPr/>
      <dgm:t>
        <a:bodyPr/>
        <a:lstStyle/>
        <a:p>
          <a:endParaRPr lang="ru-RU"/>
        </a:p>
      </dgm:t>
    </dgm:pt>
    <dgm:pt modelId="{4A17D62D-85FA-450A-86D4-161E798A8273}">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102,0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F04FEA69-6ECF-49E6-AEAD-DD2CFCBF463C}" type="parTrans" cxnId="{A717BC1D-CF7E-4D14-9413-B6AA59D2AE16}">
      <dgm:prSet/>
      <dgm:spPr/>
      <dgm:t>
        <a:bodyPr/>
        <a:lstStyle/>
        <a:p>
          <a:endParaRPr lang="ru-RU"/>
        </a:p>
      </dgm:t>
    </dgm:pt>
    <dgm:pt modelId="{AB5BD516-4D93-4260-AA86-E061C6D28167}" type="sibTrans" cxnId="{A717BC1D-CF7E-4D14-9413-B6AA59D2AE16}">
      <dgm:prSet/>
      <dgm:spPr/>
      <dgm:t>
        <a:bodyPr/>
        <a:lstStyle/>
        <a:p>
          <a:endParaRPr lang="ru-RU"/>
        </a:p>
      </dgm:t>
    </dgm:pt>
    <dgm:pt modelId="{0247636D-783D-4249-B6A1-390DC255C8CF}">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102,3</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A3178C8E-6312-4C33-B3DC-CDEA1428FF63}" type="parTrans" cxnId="{3C303ADF-D682-4008-87BC-6CA4E6FCDB80}">
      <dgm:prSet/>
      <dgm:spPr/>
      <dgm:t>
        <a:bodyPr/>
        <a:lstStyle/>
        <a:p>
          <a:endParaRPr lang="ru-RU"/>
        </a:p>
      </dgm:t>
    </dgm:pt>
    <dgm:pt modelId="{1D19CD88-1909-412C-8948-50469E000AED}" type="sibTrans" cxnId="{3C303ADF-D682-4008-87BC-6CA4E6FCDB80}">
      <dgm:prSet/>
      <dgm:spPr/>
      <dgm:t>
        <a:bodyPr/>
        <a:lstStyle/>
        <a:p>
          <a:endParaRPr lang="ru-RU"/>
        </a:p>
      </dgm:t>
    </dgm:pt>
    <dgm:pt modelId="{D442DBB9-47A5-4802-BD61-420B3248433D}">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750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9DBC24D4-42A7-40BD-A4CC-E9795709FDAB}" type="parTrans" cxnId="{B0A7B39F-C4F7-4D8D-8963-87971AE890C0}">
      <dgm:prSet/>
      <dgm:spPr/>
      <dgm:t>
        <a:bodyPr/>
        <a:lstStyle/>
        <a:p>
          <a:endParaRPr lang="ru-RU"/>
        </a:p>
      </dgm:t>
    </dgm:pt>
    <dgm:pt modelId="{4A72F1FF-F8B9-4D07-AF08-CB2A4C1285D5}" type="sibTrans" cxnId="{B0A7B39F-C4F7-4D8D-8963-87971AE890C0}">
      <dgm:prSet/>
      <dgm:spPr/>
      <dgm:t>
        <a:bodyPr/>
        <a:lstStyle/>
        <a:p>
          <a:endParaRPr lang="ru-RU"/>
        </a:p>
      </dgm:t>
    </dgm:pt>
    <dgm:pt modelId="{B3E02284-B3C4-4492-A618-ACAA20CC702A}">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878</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4D5CC293-66C2-4297-97DD-3809C540D029}" type="parTrans" cxnId="{1D9B7425-046F-4008-BC4B-78AC41FACD4A}">
      <dgm:prSet/>
      <dgm:spPr/>
      <dgm:t>
        <a:bodyPr/>
        <a:lstStyle/>
        <a:p>
          <a:endParaRPr lang="ru-RU"/>
        </a:p>
      </dgm:t>
    </dgm:pt>
    <dgm:pt modelId="{394404C6-4AB0-4396-BE0A-0AB6E96698B6}" type="sibTrans" cxnId="{1D9B7425-046F-4008-BC4B-78AC41FACD4A}">
      <dgm:prSet/>
      <dgm:spPr/>
      <dgm:t>
        <a:bodyPr/>
        <a:lstStyle/>
        <a:p>
          <a:endParaRPr lang="ru-RU"/>
        </a:p>
      </dgm:t>
    </dgm:pt>
    <dgm:pt modelId="{9F02D80C-EA69-46A6-BFB4-BA4080CB1F28}">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780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E060003B-58A2-4E7F-88B2-9126A17951FD}" type="parTrans" cxnId="{9434DF74-4FCF-4BBC-A2AC-77ED77D2B1AD}">
      <dgm:prSet/>
      <dgm:spPr/>
      <dgm:t>
        <a:bodyPr/>
        <a:lstStyle/>
        <a:p>
          <a:endParaRPr lang="ru-RU"/>
        </a:p>
      </dgm:t>
    </dgm:pt>
    <dgm:pt modelId="{C8E04D7B-3990-4771-BAF9-6576AE5C8416}" type="sibTrans" cxnId="{9434DF74-4FCF-4BBC-A2AC-77ED77D2B1AD}">
      <dgm:prSet/>
      <dgm:spPr/>
      <dgm:t>
        <a:bodyPr/>
        <a:lstStyle/>
        <a:p>
          <a:endParaRPr lang="ru-RU"/>
        </a:p>
      </dgm:t>
    </dgm:pt>
    <dgm:pt modelId="{DB47BA9A-953D-4300-A53A-35F9C22887CE}">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810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2671E65B-539D-43FD-8191-4C95430D8B75}" type="parTrans" cxnId="{5841134B-00A8-4CEA-92A7-0547B19D2ECE}">
      <dgm:prSet/>
      <dgm:spPr/>
      <dgm:t>
        <a:bodyPr/>
        <a:lstStyle/>
        <a:p>
          <a:endParaRPr lang="ru-RU"/>
        </a:p>
      </dgm:t>
    </dgm:pt>
    <dgm:pt modelId="{DFE034D4-B79E-46E8-93DF-E31DD8DF9545}" type="sibTrans" cxnId="{5841134B-00A8-4CEA-92A7-0547B19D2ECE}">
      <dgm:prSet/>
      <dgm:spPr/>
      <dgm:t>
        <a:bodyPr/>
        <a:lstStyle/>
        <a:p>
          <a:endParaRPr lang="ru-RU"/>
        </a:p>
      </dgm:t>
    </dgm:pt>
    <dgm:pt modelId="{D45DAE52-951C-49A4-B152-60B579B0ED79}">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850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D9360DC0-6C9D-4789-A072-DCE2F0A81B5C}" type="parTrans" cxnId="{546E2B14-2E2C-4162-AA8D-E55762D91951}">
      <dgm:prSet/>
      <dgm:spPr/>
      <dgm:t>
        <a:bodyPr/>
        <a:lstStyle/>
        <a:p>
          <a:endParaRPr lang="ru-RU"/>
        </a:p>
      </dgm:t>
    </dgm:pt>
    <dgm:pt modelId="{36197802-67B1-4B3E-B917-E44C0EF3AD15}" type="sibTrans" cxnId="{546E2B14-2E2C-4162-AA8D-E55762D91951}">
      <dgm:prSet/>
      <dgm:spPr/>
      <dgm:t>
        <a:bodyPr/>
        <a:lstStyle/>
        <a:p>
          <a:endParaRPr lang="ru-RU"/>
        </a:p>
      </dgm:t>
    </dgm:pt>
    <dgm:pt modelId="{8A9B9F6B-69CA-45EE-AEA8-8F5EF1FB5683}">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9,7</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6AFB6790-5FE9-4389-8E5B-5D2A3F164CB1}" type="parTrans" cxnId="{0E2A41BB-C114-45A9-A672-8ECC1418B9AF}">
      <dgm:prSet/>
      <dgm:spPr/>
      <dgm:t>
        <a:bodyPr/>
        <a:lstStyle/>
        <a:p>
          <a:endParaRPr lang="ru-RU"/>
        </a:p>
      </dgm:t>
    </dgm:pt>
    <dgm:pt modelId="{7FDFCBC6-8952-4A8B-AACE-036267B02CE1}" type="sibTrans" cxnId="{0E2A41BB-C114-45A9-A672-8ECC1418B9AF}">
      <dgm:prSet/>
      <dgm:spPr/>
      <dgm:t>
        <a:bodyPr/>
        <a:lstStyle/>
        <a:p>
          <a:endParaRPr lang="ru-RU"/>
        </a:p>
      </dgm:t>
    </dgm:pt>
    <dgm:pt modelId="{5FAC156D-E4C3-4576-83E0-9E1B55A253FE}">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9,7</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1949E78-5693-41E4-BED8-EA30966B9C00}" type="parTrans" cxnId="{55335CAE-4314-4B9A-9FD6-1200DFF8131B}">
      <dgm:prSet/>
      <dgm:spPr/>
      <dgm:t>
        <a:bodyPr/>
        <a:lstStyle/>
        <a:p>
          <a:endParaRPr lang="ru-RU"/>
        </a:p>
      </dgm:t>
    </dgm:pt>
    <dgm:pt modelId="{FAC81FE0-CB77-4C01-94A3-C659B704CD5B}" type="sibTrans" cxnId="{55335CAE-4314-4B9A-9FD6-1200DFF8131B}">
      <dgm:prSet/>
      <dgm:spPr/>
      <dgm:t>
        <a:bodyPr/>
        <a:lstStyle/>
        <a:p>
          <a:endParaRPr lang="ru-RU"/>
        </a:p>
      </dgm:t>
    </dgm:pt>
    <dgm:pt modelId="{A2438642-730F-43FC-AD03-05B6C4A3D00B}">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9,6</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ABEB61C6-6F26-46DE-8863-413F7DC3B378}" type="parTrans" cxnId="{4E4DFFD4-9C36-4492-AE80-CA974021D2EE}">
      <dgm:prSet/>
      <dgm:spPr/>
      <dgm:t>
        <a:bodyPr/>
        <a:lstStyle/>
        <a:p>
          <a:endParaRPr lang="ru-RU"/>
        </a:p>
      </dgm:t>
    </dgm:pt>
    <dgm:pt modelId="{943261AD-4D15-4ABE-8B24-0352DD925B3A}" type="sibTrans" cxnId="{4E4DFFD4-9C36-4492-AE80-CA974021D2EE}">
      <dgm:prSet/>
      <dgm:spPr/>
      <dgm:t>
        <a:bodyPr/>
        <a:lstStyle/>
        <a:p>
          <a:endParaRPr lang="ru-RU"/>
        </a:p>
      </dgm:t>
    </dgm:pt>
    <dgm:pt modelId="{4E336ED9-532D-4824-98EE-661D7E9A915D}">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9,5</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25E3032D-C7E6-463C-ABE8-D4B67A37A56E}" type="parTrans" cxnId="{9A34F49A-7674-48DA-8058-59DFB9501725}">
      <dgm:prSet/>
      <dgm:spPr/>
      <dgm:t>
        <a:bodyPr/>
        <a:lstStyle/>
        <a:p>
          <a:endParaRPr lang="ru-RU"/>
        </a:p>
      </dgm:t>
    </dgm:pt>
    <dgm:pt modelId="{EC19706C-FA51-4D4B-97C5-1ADECB241922}" type="sibTrans" cxnId="{9A34F49A-7674-48DA-8058-59DFB9501725}">
      <dgm:prSet/>
      <dgm:spPr/>
      <dgm:t>
        <a:bodyPr/>
        <a:lstStyle/>
        <a:p>
          <a:endParaRPr lang="ru-RU"/>
        </a:p>
      </dgm:t>
    </dgm:pt>
    <dgm:pt modelId="{4BF16F7B-0097-4DC7-93A6-2F83D1035606}">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9,4</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FCEC8974-EE14-413C-8393-43F029C44B07}" type="parTrans" cxnId="{E5AB24E1-2283-4127-B92D-B9E5739F0410}">
      <dgm:prSet/>
      <dgm:spPr/>
      <dgm:t>
        <a:bodyPr/>
        <a:lstStyle/>
        <a:p>
          <a:endParaRPr lang="ru-RU"/>
        </a:p>
      </dgm:t>
    </dgm:pt>
    <dgm:pt modelId="{AAABF096-2E81-4D35-8678-2CCAD06B9DA4}" type="sibTrans" cxnId="{E5AB24E1-2283-4127-B92D-B9E5739F0410}">
      <dgm:prSet/>
      <dgm:spPr/>
      <dgm:t>
        <a:bodyPr/>
        <a:lstStyle/>
        <a:p>
          <a:endParaRPr lang="ru-RU"/>
        </a:p>
      </dgm:t>
    </dgm:pt>
    <dgm:pt modelId="{8536FD6B-8AD2-4A43-B337-6FD60B3FD4B2}">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14,0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60DD4894-6B75-4AA7-A724-54B5BA9C59B6}" type="sibTrans" cxnId="{9C500218-733C-43E7-BB06-892635C0F7E2}">
      <dgm:prSet/>
      <dgm:spPr/>
      <dgm:t>
        <a:bodyPr/>
        <a:lstStyle/>
        <a:p>
          <a:endParaRPr lang="ru-RU" sz="1100" b="1"/>
        </a:p>
      </dgm:t>
    </dgm:pt>
    <dgm:pt modelId="{AE96D71A-01B8-4654-A8DF-88EC5108171C}" type="parTrans" cxnId="{9C500218-733C-43E7-BB06-892635C0F7E2}">
      <dgm:prSet/>
      <dgm:spPr/>
      <dgm:t>
        <a:bodyPr/>
        <a:lstStyle/>
        <a:p>
          <a:endParaRPr lang="ru-RU" sz="1100" b="1"/>
        </a:p>
      </dgm:t>
    </dgm:pt>
    <dgm:pt modelId="{9C715FE5-31CA-4541-A958-D2C730C134E0}">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104,5</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B132F376-D606-4DE2-9BBB-04499697516A}" type="sibTrans" cxnId="{3309F21D-4431-4903-BB3C-90427A73504C}">
      <dgm:prSet/>
      <dgm:spPr/>
      <dgm:t>
        <a:bodyPr/>
        <a:lstStyle/>
        <a:p>
          <a:endParaRPr lang="ru-RU" sz="1100" b="1"/>
        </a:p>
      </dgm:t>
    </dgm:pt>
    <dgm:pt modelId="{536A8C1B-37CE-4FCD-A098-830552423D53}" type="parTrans" cxnId="{3309F21D-4431-4903-BB3C-90427A73504C}">
      <dgm:prSet/>
      <dgm:spPr/>
      <dgm:t>
        <a:bodyPr/>
        <a:lstStyle/>
        <a:p>
          <a:endParaRPr lang="ru-RU" sz="1100" b="1"/>
        </a:p>
      </dgm:t>
    </dgm:pt>
    <dgm:pt modelId="{25DDEEC2-9BA5-4367-BB24-33CAA47BBC09}" type="pres">
      <dgm:prSet presAssocID="{CE075476-E9CA-4A59-A127-31223E8D37A1}" presName="Name0" presStyleCnt="0">
        <dgm:presLayoutVars>
          <dgm:chPref val="1"/>
          <dgm:dir/>
          <dgm:animOne val="branch"/>
          <dgm:animLvl val="lvl"/>
          <dgm:resizeHandles/>
        </dgm:presLayoutVars>
      </dgm:prSet>
      <dgm:spPr/>
      <dgm:t>
        <a:bodyPr/>
        <a:lstStyle/>
        <a:p>
          <a:endParaRPr lang="ru-RU"/>
        </a:p>
      </dgm:t>
    </dgm:pt>
    <dgm:pt modelId="{87933F1B-038B-4A5D-83E8-61DBF60EC4B3}" type="pres">
      <dgm:prSet presAssocID="{946393D2-3BB5-4D19-BAF6-84B7339845C4}" presName="vertOne" presStyleCnt="0"/>
      <dgm:spPr/>
      <dgm:t>
        <a:bodyPr/>
        <a:lstStyle/>
        <a:p>
          <a:endParaRPr lang="ru-RU"/>
        </a:p>
      </dgm:t>
    </dgm:pt>
    <dgm:pt modelId="{9DF12F5D-797B-4C71-93F7-7C835BFF7982}" type="pres">
      <dgm:prSet presAssocID="{946393D2-3BB5-4D19-BAF6-84B7339845C4}" presName="txOne" presStyleLbl="node0" presStyleIdx="0" presStyleCnt="1">
        <dgm:presLayoutVars>
          <dgm:chPref val="3"/>
        </dgm:presLayoutVars>
      </dgm:prSet>
      <dgm:spPr/>
      <dgm:t>
        <a:bodyPr/>
        <a:lstStyle/>
        <a:p>
          <a:endParaRPr lang="ru-RU"/>
        </a:p>
      </dgm:t>
    </dgm:pt>
    <dgm:pt modelId="{BB51C614-670C-40C7-BCBD-B3150FB090FB}" type="pres">
      <dgm:prSet presAssocID="{946393D2-3BB5-4D19-BAF6-84B7339845C4}" presName="parTransOne" presStyleCnt="0"/>
      <dgm:spPr/>
      <dgm:t>
        <a:bodyPr/>
        <a:lstStyle/>
        <a:p>
          <a:endParaRPr lang="ru-RU"/>
        </a:p>
      </dgm:t>
    </dgm:pt>
    <dgm:pt modelId="{B74154C5-AFFE-498C-8E4C-911D7456AC97}" type="pres">
      <dgm:prSet presAssocID="{946393D2-3BB5-4D19-BAF6-84B7339845C4}" presName="horzOne" presStyleCnt="0"/>
      <dgm:spPr/>
      <dgm:t>
        <a:bodyPr/>
        <a:lstStyle/>
        <a:p>
          <a:endParaRPr lang="ru-RU"/>
        </a:p>
      </dgm:t>
    </dgm:pt>
    <dgm:pt modelId="{AA6E5317-C9D5-49D6-9218-04A9A8CDF9E8}" type="pres">
      <dgm:prSet presAssocID="{5A6BA2F8-AB86-4FEA-9FCE-F9FA52A7F9A0}" presName="vertTwo" presStyleCnt="0"/>
      <dgm:spPr/>
      <dgm:t>
        <a:bodyPr/>
        <a:lstStyle/>
        <a:p>
          <a:endParaRPr lang="ru-RU"/>
        </a:p>
      </dgm:t>
    </dgm:pt>
    <dgm:pt modelId="{EFD09625-1EEB-463A-9D51-52F09A5E039B}" type="pres">
      <dgm:prSet presAssocID="{5A6BA2F8-AB86-4FEA-9FCE-F9FA52A7F9A0}" presName="txTwo" presStyleLbl="node2" presStyleIdx="0" presStyleCnt="5">
        <dgm:presLayoutVars>
          <dgm:chPref val="3"/>
        </dgm:presLayoutVars>
      </dgm:prSet>
      <dgm:spPr/>
      <dgm:t>
        <a:bodyPr/>
        <a:lstStyle/>
        <a:p>
          <a:endParaRPr lang="ru-RU"/>
        </a:p>
      </dgm:t>
    </dgm:pt>
    <dgm:pt modelId="{D65A41FF-7035-4133-9240-517AEBC67369}" type="pres">
      <dgm:prSet presAssocID="{5A6BA2F8-AB86-4FEA-9FCE-F9FA52A7F9A0}" presName="parTransTwo" presStyleCnt="0"/>
      <dgm:spPr/>
      <dgm:t>
        <a:bodyPr/>
        <a:lstStyle/>
        <a:p>
          <a:endParaRPr lang="ru-RU"/>
        </a:p>
      </dgm:t>
    </dgm:pt>
    <dgm:pt modelId="{ED986375-36F5-4143-A5F0-85653599471E}" type="pres">
      <dgm:prSet presAssocID="{5A6BA2F8-AB86-4FEA-9FCE-F9FA52A7F9A0}" presName="horzTwo" presStyleCnt="0"/>
      <dgm:spPr/>
      <dgm:t>
        <a:bodyPr/>
        <a:lstStyle/>
        <a:p>
          <a:endParaRPr lang="ru-RU"/>
        </a:p>
      </dgm:t>
    </dgm:pt>
    <dgm:pt modelId="{72DE6149-9A73-4029-9C01-1DA1EF77D264}" type="pres">
      <dgm:prSet presAssocID="{F6F97186-B344-4193-9FE9-6DFB5403A289}" presName="vertThree" presStyleCnt="0"/>
      <dgm:spPr/>
    </dgm:pt>
    <dgm:pt modelId="{B7B68934-E179-4D36-8AD9-7637EF3F0019}" type="pres">
      <dgm:prSet presAssocID="{F6F97186-B344-4193-9FE9-6DFB5403A289}" presName="txThree" presStyleLbl="node3" presStyleIdx="0" presStyleCnt="5">
        <dgm:presLayoutVars>
          <dgm:chPref val="3"/>
        </dgm:presLayoutVars>
      </dgm:prSet>
      <dgm:spPr/>
      <dgm:t>
        <a:bodyPr/>
        <a:lstStyle/>
        <a:p>
          <a:endParaRPr lang="ru-RU"/>
        </a:p>
      </dgm:t>
    </dgm:pt>
    <dgm:pt modelId="{7E986455-5145-43D1-AB19-A5C822796874}" type="pres">
      <dgm:prSet presAssocID="{F6F97186-B344-4193-9FE9-6DFB5403A289}" presName="parTransThree" presStyleCnt="0"/>
      <dgm:spPr/>
    </dgm:pt>
    <dgm:pt modelId="{E4CD0B37-6C75-4A8F-946C-21E075E1E2CF}" type="pres">
      <dgm:prSet presAssocID="{F6F97186-B344-4193-9FE9-6DFB5403A289}" presName="horzThree" presStyleCnt="0"/>
      <dgm:spPr/>
    </dgm:pt>
    <dgm:pt modelId="{0149EBE6-AA59-4F78-AF18-137F8047AB47}" type="pres">
      <dgm:prSet presAssocID="{CD119780-6575-4106-AE5B-2CC6B48E5482}" presName="vertFour" presStyleCnt="0">
        <dgm:presLayoutVars>
          <dgm:chPref val="3"/>
        </dgm:presLayoutVars>
      </dgm:prSet>
      <dgm:spPr/>
      <dgm:t>
        <a:bodyPr/>
        <a:lstStyle/>
        <a:p>
          <a:endParaRPr lang="ru-RU"/>
        </a:p>
      </dgm:t>
    </dgm:pt>
    <dgm:pt modelId="{14BABD28-5047-47A3-A701-B7AFBBE28819}" type="pres">
      <dgm:prSet presAssocID="{CD119780-6575-4106-AE5B-2CC6B48E5482}" presName="txFour" presStyleLbl="node4" presStyleIdx="0" presStyleCnt="45" custLinFactNeighborX="-6633" custLinFactNeighborY="-12329">
        <dgm:presLayoutVars>
          <dgm:chPref val="3"/>
        </dgm:presLayoutVars>
      </dgm:prSet>
      <dgm:spPr/>
      <dgm:t>
        <a:bodyPr/>
        <a:lstStyle/>
        <a:p>
          <a:endParaRPr lang="ru-RU"/>
        </a:p>
      </dgm:t>
    </dgm:pt>
    <dgm:pt modelId="{3F489D25-51FA-4C91-9DDF-6BA1DB51256D}" type="pres">
      <dgm:prSet presAssocID="{CD119780-6575-4106-AE5B-2CC6B48E5482}" presName="parTransFour" presStyleCnt="0"/>
      <dgm:spPr/>
      <dgm:t>
        <a:bodyPr/>
        <a:lstStyle/>
        <a:p>
          <a:endParaRPr lang="ru-RU"/>
        </a:p>
      </dgm:t>
    </dgm:pt>
    <dgm:pt modelId="{D0D594F6-8533-4A50-8AE7-20755C3BFFA9}" type="pres">
      <dgm:prSet presAssocID="{CD119780-6575-4106-AE5B-2CC6B48E5482}" presName="horzFour" presStyleCnt="0"/>
      <dgm:spPr/>
      <dgm:t>
        <a:bodyPr/>
        <a:lstStyle/>
        <a:p>
          <a:endParaRPr lang="ru-RU"/>
        </a:p>
      </dgm:t>
    </dgm:pt>
    <dgm:pt modelId="{25C7D557-F0AE-4C4E-8B80-BC2468777DC6}" type="pres">
      <dgm:prSet presAssocID="{93520637-36B3-4AB9-B949-92D55141E733}" presName="vertFour" presStyleCnt="0">
        <dgm:presLayoutVars>
          <dgm:chPref val="3"/>
        </dgm:presLayoutVars>
      </dgm:prSet>
      <dgm:spPr/>
      <dgm:t>
        <a:bodyPr/>
        <a:lstStyle/>
        <a:p>
          <a:endParaRPr lang="ru-RU"/>
        </a:p>
      </dgm:t>
    </dgm:pt>
    <dgm:pt modelId="{8E7E2D4A-62E6-4A23-A5DD-552A63903B64}" type="pres">
      <dgm:prSet presAssocID="{93520637-36B3-4AB9-B949-92D55141E733}" presName="txFour" presStyleLbl="node4" presStyleIdx="1" presStyleCnt="45">
        <dgm:presLayoutVars>
          <dgm:chPref val="3"/>
        </dgm:presLayoutVars>
      </dgm:prSet>
      <dgm:spPr/>
      <dgm:t>
        <a:bodyPr/>
        <a:lstStyle/>
        <a:p>
          <a:endParaRPr lang="ru-RU"/>
        </a:p>
      </dgm:t>
    </dgm:pt>
    <dgm:pt modelId="{9B983630-5D09-45D7-92AD-109BAA43CF48}" type="pres">
      <dgm:prSet presAssocID="{93520637-36B3-4AB9-B949-92D55141E733}" presName="parTransFour" presStyleCnt="0"/>
      <dgm:spPr/>
      <dgm:t>
        <a:bodyPr/>
        <a:lstStyle/>
        <a:p>
          <a:endParaRPr lang="ru-RU"/>
        </a:p>
      </dgm:t>
    </dgm:pt>
    <dgm:pt modelId="{B338BAF6-59FE-4215-B697-18ED9B1E550D}" type="pres">
      <dgm:prSet presAssocID="{93520637-36B3-4AB9-B949-92D55141E733}" presName="horzFour" presStyleCnt="0"/>
      <dgm:spPr/>
      <dgm:t>
        <a:bodyPr/>
        <a:lstStyle/>
        <a:p>
          <a:endParaRPr lang="ru-RU"/>
        </a:p>
      </dgm:t>
    </dgm:pt>
    <dgm:pt modelId="{C2D8D153-FBF9-44C5-B447-F4BF501D8FA1}" type="pres">
      <dgm:prSet presAssocID="{44367D81-039C-4579-8E09-66CAF90F5041}" presName="vertFour" presStyleCnt="0">
        <dgm:presLayoutVars>
          <dgm:chPref val="3"/>
        </dgm:presLayoutVars>
      </dgm:prSet>
      <dgm:spPr/>
      <dgm:t>
        <a:bodyPr/>
        <a:lstStyle/>
        <a:p>
          <a:endParaRPr lang="ru-RU"/>
        </a:p>
      </dgm:t>
    </dgm:pt>
    <dgm:pt modelId="{085136A3-D02F-461C-B31C-FD1D69D16759}" type="pres">
      <dgm:prSet presAssocID="{44367D81-039C-4579-8E09-66CAF90F5041}" presName="txFour" presStyleLbl="node4" presStyleIdx="2" presStyleCnt="45" custLinFactY="278" custLinFactNeighborX="-6633" custLinFactNeighborY="100000">
        <dgm:presLayoutVars>
          <dgm:chPref val="3"/>
        </dgm:presLayoutVars>
      </dgm:prSet>
      <dgm:spPr/>
      <dgm:t>
        <a:bodyPr/>
        <a:lstStyle/>
        <a:p>
          <a:endParaRPr lang="ru-RU"/>
        </a:p>
      </dgm:t>
    </dgm:pt>
    <dgm:pt modelId="{DCA6CF81-D743-4AD3-A3A1-3DF9D9BFBC77}" type="pres">
      <dgm:prSet presAssocID="{44367D81-039C-4579-8E09-66CAF90F5041}" presName="parTransFour" presStyleCnt="0"/>
      <dgm:spPr/>
      <dgm:t>
        <a:bodyPr/>
        <a:lstStyle/>
        <a:p>
          <a:endParaRPr lang="ru-RU"/>
        </a:p>
      </dgm:t>
    </dgm:pt>
    <dgm:pt modelId="{8A9FECDA-0971-4926-9F35-6C36E65B14A9}" type="pres">
      <dgm:prSet presAssocID="{44367D81-039C-4579-8E09-66CAF90F5041}" presName="horzFour" presStyleCnt="0"/>
      <dgm:spPr/>
      <dgm:t>
        <a:bodyPr/>
        <a:lstStyle/>
        <a:p>
          <a:endParaRPr lang="ru-RU"/>
        </a:p>
      </dgm:t>
    </dgm:pt>
    <dgm:pt modelId="{4A1D7939-C139-4889-AA8A-C0FC12630CEE}" type="pres">
      <dgm:prSet presAssocID="{9C715FE5-31CA-4541-A958-D2C730C134E0}" presName="vertFour" presStyleCnt="0">
        <dgm:presLayoutVars>
          <dgm:chPref val="3"/>
        </dgm:presLayoutVars>
      </dgm:prSet>
      <dgm:spPr/>
      <dgm:t>
        <a:bodyPr/>
        <a:lstStyle/>
        <a:p>
          <a:endParaRPr lang="ru-RU"/>
        </a:p>
      </dgm:t>
    </dgm:pt>
    <dgm:pt modelId="{2BC9EB28-F68D-4321-836D-A642C2C0DAB1}" type="pres">
      <dgm:prSet presAssocID="{9C715FE5-31CA-4541-A958-D2C730C134E0}" presName="txFour" presStyleLbl="node4" presStyleIdx="3" presStyleCnt="45">
        <dgm:presLayoutVars>
          <dgm:chPref val="3"/>
        </dgm:presLayoutVars>
      </dgm:prSet>
      <dgm:spPr/>
      <dgm:t>
        <a:bodyPr/>
        <a:lstStyle/>
        <a:p>
          <a:endParaRPr lang="ru-RU"/>
        </a:p>
      </dgm:t>
    </dgm:pt>
    <dgm:pt modelId="{27FCCA56-038C-4613-B7B2-16CD590F385E}" type="pres">
      <dgm:prSet presAssocID="{9C715FE5-31CA-4541-A958-D2C730C134E0}" presName="parTransFour" presStyleCnt="0"/>
      <dgm:spPr/>
      <dgm:t>
        <a:bodyPr/>
        <a:lstStyle/>
        <a:p>
          <a:endParaRPr lang="ru-RU"/>
        </a:p>
      </dgm:t>
    </dgm:pt>
    <dgm:pt modelId="{7F93EC46-9C8D-4119-8F52-CCFA2BE3D856}" type="pres">
      <dgm:prSet presAssocID="{9C715FE5-31CA-4541-A958-D2C730C134E0}" presName="horzFour" presStyleCnt="0"/>
      <dgm:spPr/>
      <dgm:t>
        <a:bodyPr/>
        <a:lstStyle/>
        <a:p>
          <a:endParaRPr lang="ru-RU"/>
        </a:p>
      </dgm:t>
    </dgm:pt>
    <dgm:pt modelId="{57E5281D-099B-4146-8847-39F267019B93}" type="pres">
      <dgm:prSet presAssocID="{8536FD6B-8AD2-4A43-B337-6FD60B3FD4B2}" presName="vertFour" presStyleCnt="0">
        <dgm:presLayoutVars>
          <dgm:chPref val="3"/>
        </dgm:presLayoutVars>
      </dgm:prSet>
      <dgm:spPr/>
      <dgm:t>
        <a:bodyPr/>
        <a:lstStyle/>
        <a:p>
          <a:endParaRPr lang="ru-RU"/>
        </a:p>
      </dgm:t>
    </dgm:pt>
    <dgm:pt modelId="{85D767EC-FAE5-4312-B23F-9B41F2C6B7D7}" type="pres">
      <dgm:prSet presAssocID="{8536FD6B-8AD2-4A43-B337-6FD60B3FD4B2}" presName="txFour" presStyleLbl="node4" presStyleIdx="4" presStyleCnt="45">
        <dgm:presLayoutVars>
          <dgm:chPref val="3"/>
        </dgm:presLayoutVars>
      </dgm:prSet>
      <dgm:spPr/>
      <dgm:t>
        <a:bodyPr/>
        <a:lstStyle/>
        <a:p>
          <a:endParaRPr lang="ru-RU"/>
        </a:p>
      </dgm:t>
    </dgm:pt>
    <dgm:pt modelId="{5235A571-E7D1-4212-916B-3AF6CE2BD5B1}" type="pres">
      <dgm:prSet presAssocID="{8536FD6B-8AD2-4A43-B337-6FD60B3FD4B2}" presName="parTransFour" presStyleCnt="0"/>
      <dgm:spPr/>
    </dgm:pt>
    <dgm:pt modelId="{E795CE46-C816-4100-AC67-9520DA742BDE}" type="pres">
      <dgm:prSet presAssocID="{8536FD6B-8AD2-4A43-B337-6FD60B3FD4B2}" presName="horzFour" presStyleCnt="0"/>
      <dgm:spPr/>
      <dgm:t>
        <a:bodyPr/>
        <a:lstStyle/>
        <a:p>
          <a:endParaRPr lang="ru-RU"/>
        </a:p>
      </dgm:t>
    </dgm:pt>
    <dgm:pt modelId="{F459F5F6-238C-43D7-9326-885053A3556B}" type="pres">
      <dgm:prSet presAssocID="{32221C69-A003-4580-9837-60D9DB81E598}" presName="vertFour" presStyleCnt="0">
        <dgm:presLayoutVars>
          <dgm:chPref val="3"/>
        </dgm:presLayoutVars>
      </dgm:prSet>
      <dgm:spPr/>
    </dgm:pt>
    <dgm:pt modelId="{DA43826B-0B4B-4920-A285-F98E19D5941D}" type="pres">
      <dgm:prSet presAssocID="{32221C69-A003-4580-9837-60D9DB81E598}" presName="txFour" presStyleLbl="node4" presStyleIdx="5" presStyleCnt="45">
        <dgm:presLayoutVars>
          <dgm:chPref val="3"/>
        </dgm:presLayoutVars>
      </dgm:prSet>
      <dgm:spPr/>
      <dgm:t>
        <a:bodyPr/>
        <a:lstStyle/>
        <a:p>
          <a:endParaRPr lang="ru-RU"/>
        </a:p>
      </dgm:t>
    </dgm:pt>
    <dgm:pt modelId="{9D8117C8-E0A5-4647-AA88-A60119B95A5E}" type="pres">
      <dgm:prSet presAssocID="{32221C69-A003-4580-9837-60D9DB81E598}" presName="parTransFour" presStyleCnt="0"/>
      <dgm:spPr/>
    </dgm:pt>
    <dgm:pt modelId="{342AD675-02AB-4425-A3AB-59DA91C5AA19}" type="pres">
      <dgm:prSet presAssocID="{32221C69-A003-4580-9837-60D9DB81E598}" presName="horzFour" presStyleCnt="0"/>
      <dgm:spPr/>
    </dgm:pt>
    <dgm:pt modelId="{4F4BA98D-31FB-406E-B1A7-3271B5677A6D}" type="pres">
      <dgm:prSet presAssocID="{9A4F9831-D6CF-494E-A13D-C01F1C1296F9}" presName="vertFour" presStyleCnt="0">
        <dgm:presLayoutVars>
          <dgm:chPref val="3"/>
        </dgm:presLayoutVars>
      </dgm:prSet>
      <dgm:spPr/>
    </dgm:pt>
    <dgm:pt modelId="{DFE4F096-5C89-4A55-B599-B9DE90644DC7}" type="pres">
      <dgm:prSet presAssocID="{9A4F9831-D6CF-494E-A13D-C01F1C1296F9}" presName="txFour" presStyleLbl="node4" presStyleIdx="6" presStyleCnt="45">
        <dgm:presLayoutVars>
          <dgm:chPref val="3"/>
        </dgm:presLayoutVars>
      </dgm:prSet>
      <dgm:spPr/>
      <dgm:t>
        <a:bodyPr/>
        <a:lstStyle/>
        <a:p>
          <a:endParaRPr lang="ru-RU"/>
        </a:p>
      </dgm:t>
    </dgm:pt>
    <dgm:pt modelId="{7CD2C0CD-7C22-472C-BB8B-D7E9EB5181C7}" type="pres">
      <dgm:prSet presAssocID="{9A4F9831-D6CF-494E-A13D-C01F1C1296F9}" presName="parTransFour" presStyleCnt="0"/>
      <dgm:spPr/>
    </dgm:pt>
    <dgm:pt modelId="{2A4BA3EB-A05A-48B7-881B-F569E9521F49}" type="pres">
      <dgm:prSet presAssocID="{9A4F9831-D6CF-494E-A13D-C01F1C1296F9}" presName="horzFour" presStyleCnt="0"/>
      <dgm:spPr/>
    </dgm:pt>
    <dgm:pt modelId="{970D4EAA-8D84-4C79-A2F4-C864585A901C}" type="pres">
      <dgm:prSet presAssocID="{D442DBB9-47A5-4802-BD61-420B3248433D}" presName="vertFour" presStyleCnt="0">
        <dgm:presLayoutVars>
          <dgm:chPref val="3"/>
        </dgm:presLayoutVars>
      </dgm:prSet>
      <dgm:spPr/>
    </dgm:pt>
    <dgm:pt modelId="{41BC3A0A-9B3E-48C2-AF7E-4561F1972853}" type="pres">
      <dgm:prSet presAssocID="{D442DBB9-47A5-4802-BD61-420B3248433D}" presName="txFour" presStyleLbl="node4" presStyleIdx="7" presStyleCnt="45">
        <dgm:presLayoutVars>
          <dgm:chPref val="3"/>
        </dgm:presLayoutVars>
      </dgm:prSet>
      <dgm:spPr/>
      <dgm:t>
        <a:bodyPr/>
        <a:lstStyle/>
        <a:p>
          <a:endParaRPr lang="ru-RU"/>
        </a:p>
      </dgm:t>
    </dgm:pt>
    <dgm:pt modelId="{E125B104-8180-4B37-9338-0541545B2C08}" type="pres">
      <dgm:prSet presAssocID="{D442DBB9-47A5-4802-BD61-420B3248433D}" presName="parTransFour" presStyleCnt="0"/>
      <dgm:spPr/>
    </dgm:pt>
    <dgm:pt modelId="{1A2EDCCA-4C4A-4915-BA82-F26A7552469F}" type="pres">
      <dgm:prSet presAssocID="{D442DBB9-47A5-4802-BD61-420B3248433D}" presName="horzFour" presStyleCnt="0"/>
      <dgm:spPr/>
    </dgm:pt>
    <dgm:pt modelId="{B05551F1-1422-4887-BC4A-D0D04B427AFF}" type="pres">
      <dgm:prSet presAssocID="{8A9B9F6B-69CA-45EE-AEA8-8F5EF1FB5683}" presName="vertFour" presStyleCnt="0">
        <dgm:presLayoutVars>
          <dgm:chPref val="3"/>
        </dgm:presLayoutVars>
      </dgm:prSet>
      <dgm:spPr/>
    </dgm:pt>
    <dgm:pt modelId="{4D68AAC1-344C-4817-9DEB-5154E6D78C3B}" type="pres">
      <dgm:prSet presAssocID="{8A9B9F6B-69CA-45EE-AEA8-8F5EF1FB5683}" presName="txFour" presStyleLbl="node4" presStyleIdx="8" presStyleCnt="45">
        <dgm:presLayoutVars>
          <dgm:chPref val="3"/>
        </dgm:presLayoutVars>
      </dgm:prSet>
      <dgm:spPr/>
      <dgm:t>
        <a:bodyPr/>
        <a:lstStyle/>
        <a:p>
          <a:endParaRPr lang="ru-RU"/>
        </a:p>
      </dgm:t>
    </dgm:pt>
    <dgm:pt modelId="{FC90392D-4F9F-4099-B387-F8CC7F554EEF}" type="pres">
      <dgm:prSet presAssocID="{8A9B9F6B-69CA-45EE-AEA8-8F5EF1FB5683}" presName="horzFour" presStyleCnt="0"/>
      <dgm:spPr/>
    </dgm:pt>
    <dgm:pt modelId="{694C6A3E-E1B4-4940-ABED-A0BE47161CCE}" type="pres">
      <dgm:prSet presAssocID="{C6F24F42-97B0-4B65-A4C6-FEB3AD0E1596}" presName="sibSpaceTwo" presStyleCnt="0"/>
      <dgm:spPr/>
      <dgm:t>
        <a:bodyPr/>
        <a:lstStyle/>
        <a:p>
          <a:endParaRPr lang="ru-RU"/>
        </a:p>
      </dgm:t>
    </dgm:pt>
    <dgm:pt modelId="{22BDFE06-8D1B-4C76-8FF0-2DABD4B35522}" type="pres">
      <dgm:prSet presAssocID="{7711325B-E859-44FE-8B41-57F9AFDCA54B}" presName="vertTwo" presStyleCnt="0"/>
      <dgm:spPr/>
      <dgm:t>
        <a:bodyPr/>
        <a:lstStyle/>
        <a:p>
          <a:endParaRPr lang="ru-RU"/>
        </a:p>
      </dgm:t>
    </dgm:pt>
    <dgm:pt modelId="{576C6983-4618-426C-8177-DEA9FE3AC4EB}" type="pres">
      <dgm:prSet presAssocID="{7711325B-E859-44FE-8B41-57F9AFDCA54B}" presName="txTwo" presStyleLbl="node2" presStyleIdx="1" presStyleCnt="5">
        <dgm:presLayoutVars>
          <dgm:chPref val="3"/>
        </dgm:presLayoutVars>
      </dgm:prSet>
      <dgm:spPr/>
      <dgm:t>
        <a:bodyPr/>
        <a:lstStyle/>
        <a:p>
          <a:endParaRPr lang="ru-RU"/>
        </a:p>
      </dgm:t>
    </dgm:pt>
    <dgm:pt modelId="{498D5BED-6816-45E0-A418-8DCFF49902AF}" type="pres">
      <dgm:prSet presAssocID="{7711325B-E859-44FE-8B41-57F9AFDCA54B}" presName="parTransTwo" presStyleCnt="0"/>
      <dgm:spPr/>
      <dgm:t>
        <a:bodyPr/>
        <a:lstStyle/>
        <a:p>
          <a:endParaRPr lang="ru-RU"/>
        </a:p>
      </dgm:t>
    </dgm:pt>
    <dgm:pt modelId="{508A389B-C0F5-43D4-BD46-7C9F058EB2F7}" type="pres">
      <dgm:prSet presAssocID="{7711325B-E859-44FE-8B41-57F9AFDCA54B}" presName="horzTwo" presStyleCnt="0"/>
      <dgm:spPr/>
      <dgm:t>
        <a:bodyPr/>
        <a:lstStyle/>
        <a:p>
          <a:endParaRPr lang="ru-RU"/>
        </a:p>
      </dgm:t>
    </dgm:pt>
    <dgm:pt modelId="{2E9427EC-521F-45BD-95BD-C2EA62236516}" type="pres">
      <dgm:prSet presAssocID="{A1BB5A2E-A45D-4F6A-B329-CD4782193917}" presName="vertThree" presStyleCnt="0"/>
      <dgm:spPr/>
    </dgm:pt>
    <dgm:pt modelId="{672DFC88-43F4-433B-9B7F-D5CE282279E3}" type="pres">
      <dgm:prSet presAssocID="{A1BB5A2E-A45D-4F6A-B329-CD4782193917}" presName="txThree" presStyleLbl="node3" presStyleIdx="1" presStyleCnt="5">
        <dgm:presLayoutVars>
          <dgm:chPref val="3"/>
        </dgm:presLayoutVars>
      </dgm:prSet>
      <dgm:spPr/>
      <dgm:t>
        <a:bodyPr/>
        <a:lstStyle/>
        <a:p>
          <a:endParaRPr lang="ru-RU"/>
        </a:p>
      </dgm:t>
    </dgm:pt>
    <dgm:pt modelId="{BCC873B0-A9FE-4F45-AD2E-ED28CA5DFD9A}" type="pres">
      <dgm:prSet presAssocID="{A1BB5A2E-A45D-4F6A-B329-CD4782193917}" presName="parTransThree" presStyleCnt="0"/>
      <dgm:spPr/>
    </dgm:pt>
    <dgm:pt modelId="{68FB6F70-C047-4E46-9E82-A09946504644}" type="pres">
      <dgm:prSet presAssocID="{A1BB5A2E-A45D-4F6A-B329-CD4782193917}" presName="horzThree" presStyleCnt="0"/>
      <dgm:spPr/>
    </dgm:pt>
    <dgm:pt modelId="{FF422C5A-2F9A-4C9D-854E-BFC785439DEC}" type="pres">
      <dgm:prSet presAssocID="{B34B6A16-5EF9-4B63-A5E4-12B190B34880}" presName="vertFour" presStyleCnt="0">
        <dgm:presLayoutVars>
          <dgm:chPref val="3"/>
        </dgm:presLayoutVars>
      </dgm:prSet>
      <dgm:spPr/>
      <dgm:t>
        <a:bodyPr/>
        <a:lstStyle/>
        <a:p>
          <a:endParaRPr lang="ru-RU"/>
        </a:p>
      </dgm:t>
    </dgm:pt>
    <dgm:pt modelId="{C586111C-58B6-40AF-8D8A-60EE680572BA}" type="pres">
      <dgm:prSet presAssocID="{B34B6A16-5EF9-4B63-A5E4-12B190B34880}" presName="txFour" presStyleLbl="node4" presStyleIdx="9" presStyleCnt="45">
        <dgm:presLayoutVars>
          <dgm:chPref val="3"/>
        </dgm:presLayoutVars>
      </dgm:prSet>
      <dgm:spPr/>
      <dgm:t>
        <a:bodyPr/>
        <a:lstStyle/>
        <a:p>
          <a:endParaRPr lang="ru-RU"/>
        </a:p>
      </dgm:t>
    </dgm:pt>
    <dgm:pt modelId="{A0E0AB26-1DEA-4D08-AD62-8A7E0816A59C}" type="pres">
      <dgm:prSet presAssocID="{B34B6A16-5EF9-4B63-A5E4-12B190B34880}" presName="parTransFour" presStyleCnt="0"/>
      <dgm:spPr/>
      <dgm:t>
        <a:bodyPr/>
        <a:lstStyle/>
        <a:p>
          <a:endParaRPr lang="ru-RU"/>
        </a:p>
      </dgm:t>
    </dgm:pt>
    <dgm:pt modelId="{FFF447F9-BACE-4B19-B5DF-5D71FE61C4DC}" type="pres">
      <dgm:prSet presAssocID="{B34B6A16-5EF9-4B63-A5E4-12B190B34880}" presName="horzFour" presStyleCnt="0"/>
      <dgm:spPr/>
      <dgm:t>
        <a:bodyPr/>
        <a:lstStyle/>
        <a:p>
          <a:endParaRPr lang="ru-RU"/>
        </a:p>
      </dgm:t>
    </dgm:pt>
    <dgm:pt modelId="{5106FDE3-AC3E-4615-8C4F-829EABC2C26C}" type="pres">
      <dgm:prSet presAssocID="{9A0A1B48-08CE-44F2-8C66-5814C06EE4CC}" presName="vertFour" presStyleCnt="0">
        <dgm:presLayoutVars>
          <dgm:chPref val="3"/>
        </dgm:presLayoutVars>
      </dgm:prSet>
      <dgm:spPr/>
      <dgm:t>
        <a:bodyPr/>
        <a:lstStyle/>
        <a:p>
          <a:endParaRPr lang="ru-RU"/>
        </a:p>
      </dgm:t>
    </dgm:pt>
    <dgm:pt modelId="{41590EE3-70B4-4E0E-8D44-18EF1FD97F2E}" type="pres">
      <dgm:prSet presAssocID="{9A0A1B48-08CE-44F2-8C66-5814C06EE4CC}" presName="txFour" presStyleLbl="node4" presStyleIdx="10" presStyleCnt="45">
        <dgm:presLayoutVars>
          <dgm:chPref val="3"/>
        </dgm:presLayoutVars>
      </dgm:prSet>
      <dgm:spPr/>
      <dgm:t>
        <a:bodyPr/>
        <a:lstStyle/>
        <a:p>
          <a:endParaRPr lang="ru-RU"/>
        </a:p>
      </dgm:t>
    </dgm:pt>
    <dgm:pt modelId="{58DAA9F4-0E18-4F78-BD4F-92D296477D35}" type="pres">
      <dgm:prSet presAssocID="{9A0A1B48-08CE-44F2-8C66-5814C06EE4CC}" presName="parTransFour" presStyleCnt="0"/>
      <dgm:spPr/>
      <dgm:t>
        <a:bodyPr/>
        <a:lstStyle/>
        <a:p>
          <a:endParaRPr lang="ru-RU"/>
        </a:p>
      </dgm:t>
    </dgm:pt>
    <dgm:pt modelId="{D1A4E4BA-FB74-44DD-88E4-672303AAC4FA}" type="pres">
      <dgm:prSet presAssocID="{9A0A1B48-08CE-44F2-8C66-5814C06EE4CC}" presName="horzFour" presStyleCnt="0"/>
      <dgm:spPr/>
      <dgm:t>
        <a:bodyPr/>
        <a:lstStyle/>
        <a:p>
          <a:endParaRPr lang="ru-RU"/>
        </a:p>
      </dgm:t>
    </dgm:pt>
    <dgm:pt modelId="{E5B57F09-2B59-4711-A8C9-974EF4149D9A}" type="pres">
      <dgm:prSet presAssocID="{614AF9F2-E1A1-4D10-882A-EB6B0D669FCA}" presName="vertFour" presStyleCnt="0">
        <dgm:presLayoutVars>
          <dgm:chPref val="3"/>
        </dgm:presLayoutVars>
      </dgm:prSet>
      <dgm:spPr/>
      <dgm:t>
        <a:bodyPr/>
        <a:lstStyle/>
        <a:p>
          <a:endParaRPr lang="ru-RU"/>
        </a:p>
      </dgm:t>
    </dgm:pt>
    <dgm:pt modelId="{6CE5FDB4-BFBB-4259-A330-B441199BCE24}" type="pres">
      <dgm:prSet presAssocID="{614AF9F2-E1A1-4D10-882A-EB6B0D669FCA}" presName="txFour" presStyleLbl="node4" presStyleIdx="11" presStyleCnt="45">
        <dgm:presLayoutVars>
          <dgm:chPref val="3"/>
        </dgm:presLayoutVars>
      </dgm:prSet>
      <dgm:spPr/>
      <dgm:t>
        <a:bodyPr/>
        <a:lstStyle/>
        <a:p>
          <a:endParaRPr lang="ru-RU"/>
        </a:p>
      </dgm:t>
    </dgm:pt>
    <dgm:pt modelId="{333F826B-C233-4B5F-A398-764D3F47A1BA}" type="pres">
      <dgm:prSet presAssocID="{614AF9F2-E1A1-4D10-882A-EB6B0D669FCA}" presName="parTransFour" presStyleCnt="0"/>
      <dgm:spPr/>
      <dgm:t>
        <a:bodyPr/>
        <a:lstStyle/>
        <a:p>
          <a:endParaRPr lang="ru-RU"/>
        </a:p>
      </dgm:t>
    </dgm:pt>
    <dgm:pt modelId="{E607D5B5-B0CE-46E0-84C5-F456BAF04EE4}" type="pres">
      <dgm:prSet presAssocID="{614AF9F2-E1A1-4D10-882A-EB6B0D669FCA}" presName="horzFour" presStyleCnt="0"/>
      <dgm:spPr/>
      <dgm:t>
        <a:bodyPr/>
        <a:lstStyle/>
        <a:p>
          <a:endParaRPr lang="ru-RU"/>
        </a:p>
      </dgm:t>
    </dgm:pt>
    <dgm:pt modelId="{F267116D-D0B1-4457-ABA0-2D94424C53E8}" type="pres">
      <dgm:prSet presAssocID="{BE98D1AB-A280-4D0B-A815-73E57FD87EC3}" presName="vertFour" presStyleCnt="0">
        <dgm:presLayoutVars>
          <dgm:chPref val="3"/>
        </dgm:presLayoutVars>
      </dgm:prSet>
      <dgm:spPr/>
      <dgm:t>
        <a:bodyPr/>
        <a:lstStyle/>
        <a:p>
          <a:endParaRPr lang="ru-RU"/>
        </a:p>
      </dgm:t>
    </dgm:pt>
    <dgm:pt modelId="{89DC61A6-3199-4C88-A8D1-98ADCFDD3274}" type="pres">
      <dgm:prSet presAssocID="{BE98D1AB-A280-4D0B-A815-73E57FD87EC3}" presName="txFour" presStyleLbl="node4" presStyleIdx="12" presStyleCnt="45">
        <dgm:presLayoutVars>
          <dgm:chPref val="3"/>
        </dgm:presLayoutVars>
      </dgm:prSet>
      <dgm:spPr/>
      <dgm:t>
        <a:bodyPr/>
        <a:lstStyle/>
        <a:p>
          <a:endParaRPr lang="ru-RU"/>
        </a:p>
      </dgm:t>
    </dgm:pt>
    <dgm:pt modelId="{911FD772-B984-413E-A468-8F0F3007E9F5}" type="pres">
      <dgm:prSet presAssocID="{BE98D1AB-A280-4D0B-A815-73E57FD87EC3}" presName="parTransFour" presStyleCnt="0"/>
      <dgm:spPr/>
      <dgm:t>
        <a:bodyPr/>
        <a:lstStyle/>
        <a:p>
          <a:endParaRPr lang="ru-RU"/>
        </a:p>
      </dgm:t>
    </dgm:pt>
    <dgm:pt modelId="{C7E808E6-5BB0-42AD-9568-7FA84FFA1273}" type="pres">
      <dgm:prSet presAssocID="{BE98D1AB-A280-4D0B-A815-73E57FD87EC3}" presName="horzFour" presStyleCnt="0"/>
      <dgm:spPr/>
      <dgm:t>
        <a:bodyPr/>
        <a:lstStyle/>
        <a:p>
          <a:endParaRPr lang="ru-RU"/>
        </a:p>
      </dgm:t>
    </dgm:pt>
    <dgm:pt modelId="{6143EFE8-4DC9-41D7-A90D-BEF4DD9D6775}" type="pres">
      <dgm:prSet presAssocID="{4D9EF634-1BF2-4A35-90CA-8A6D73717D8F}" presName="vertFour" presStyleCnt="0">
        <dgm:presLayoutVars>
          <dgm:chPref val="3"/>
        </dgm:presLayoutVars>
      </dgm:prSet>
      <dgm:spPr/>
      <dgm:t>
        <a:bodyPr/>
        <a:lstStyle/>
        <a:p>
          <a:endParaRPr lang="ru-RU"/>
        </a:p>
      </dgm:t>
    </dgm:pt>
    <dgm:pt modelId="{B35EEDEE-A63C-4DC0-9860-A34A7BFD903E}" type="pres">
      <dgm:prSet presAssocID="{4D9EF634-1BF2-4A35-90CA-8A6D73717D8F}" presName="txFour" presStyleLbl="node4" presStyleIdx="13" presStyleCnt="45">
        <dgm:presLayoutVars>
          <dgm:chPref val="3"/>
        </dgm:presLayoutVars>
      </dgm:prSet>
      <dgm:spPr/>
      <dgm:t>
        <a:bodyPr/>
        <a:lstStyle/>
        <a:p>
          <a:endParaRPr lang="ru-RU"/>
        </a:p>
      </dgm:t>
    </dgm:pt>
    <dgm:pt modelId="{7FCBD9CD-B110-42C6-8A12-77938593864B}" type="pres">
      <dgm:prSet presAssocID="{4D9EF634-1BF2-4A35-90CA-8A6D73717D8F}" presName="parTransFour" presStyleCnt="0"/>
      <dgm:spPr/>
    </dgm:pt>
    <dgm:pt modelId="{2AFD5925-89E6-4CDB-B771-8976E3EAA1E0}" type="pres">
      <dgm:prSet presAssocID="{4D9EF634-1BF2-4A35-90CA-8A6D73717D8F}" presName="horzFour" presStyleCnt="0"/>
      <dgm:spPr/>
      <dgm:t>
        <a:bodyPr/>
        <a:lstStyle/>
        <a:p>
          <a:endParaRPr lang="ru-RU"/>
        </a:p>
      </dgm:t>
    </dgm:pt>
    <dgm:pt modelId="{217CF23E-7F38-4259-96F8-E5CAAE02379B}" type="pres">
      <dgm:prSet presAssocID="{263B9CB9-52A7-4874-9E91-5BF7E99DDF8B}" presName="vertFour" presStyleCnt="0">
        <dgm:presLayoutVars>
          <dgm:chPref val="3"/>
        </dgm:presLayoutVars>
      </dgm:prSet>
      <dgm:spPr/>
    </dgm:pt>
    <dgm:pt modelId="{2D6E7E78-D303-4B4D-A63A-55D54230421A}" type="pres">
      <dgm:prSet presAssocID="{263B9CB9-52A7-4874-9E91-5BF7E99DDF8B}" presName="txFour" presStyleLbl="node4" presStyleIdx="14" presStyleCnt="45">
        <dgm:presLayoutVars>
          <dgm:chPref val="3"/>
        </dgm:presLayoutVars>
      </dgm:prSet>
      <dgm:spPr/>
      <dgm:t>
        <a:bodyPr/>
        <a:lstStyle/>
        <a:p>
          <a:endParaRPr lang="ru-RU"/>
        </a:p>
      </dgm:t>
    </dgm:pt>
    <dgm:pt modelId="{72702E03-83E1-45E5-AC33-212451A31002}" type="pres">
      <dgm:prSet presAssocID="{263B9CB9-52A7-4874-9E91-5BF7E99DDF8B}" presName="parTransFour" presStyleCnt="0"/>
      <dgm:spPr/>
    </dgm:pt>
    <dgm:pt modelId="{BAC09310-64C2-4072-B5A6-9D6D534F4B56}" type="pres">
      <dgm:prSet presAssocID="{263B9CB9-52A7-4874-9E91-5BF7E99DDF8B}" presName="horzFour" presStyleCnt="0"/>
      <dgm:spPr/>
    </dgm:pt>
    <dgm:pt modelId="{6B89A1EE-F9B9-40CC-B77B-C3631EA4C4F3}" type="pres">
      <dgm:prSet presAssocID="{2AB46285-29A8-42BB-868A-BFDE0FFE5727}" presName="vertFour" presStyleCnt="0">
        <dgm:presLayoutVars>
          <dgm:chPref val="3"/>
        </dgm:presLayoutVars>
      </dgm:prSet>
      <dgm:spPr/>
    </dgm:pt>
    <dgm:pt modelId="{EFAA2913-A55B-4945-83EE-1B390A45B139}" type="pres">
      <dgm:prSet presAssocID="{2AB46285-29A8-42BB-868A-BFDE0FFE5727}" presName="txFour" presStyleLbl="node4" presStyleIdx="15" presStyleCnt="45">
        <dgm:presLayoutVars>
          <dgm:chPref val="3"/>
        </dgm:presLayoutVars>
      </dgm:prSet>
      <dgm:spPr/>
      <dgm:t>
        <a:bodyPr/>
        <a:lstStyle/>
        <a:p>
          <a:endParaRPr lang="ru-RU"/>
        </a:p>
      </dgm:t>
    </dgm:pt>
    <dgm:pt modelId="{9E56F5B0-232F-4954-BD3F-52C3876F227D}" type="pres">
      <dgm:prSet presAssocID="{2AB46285-29A8-42BB-868A-BFDE0FFE5727}" presName="parTransFour" presStyleCnt="0"/>
      <dgm:spPr/>
    </dgm:pt>
    <dgm:pt modelId="{D80EBF72-1112-436E-9C72-8CEE867647AF}" type="pres">
      <dgm:prSet presAssocID="{2AB46285-29A8-42BB-868A-BFDE0FFE5727}" presName="horzFour" presStyleCnt="0"/>
      <dgm:spPr/>
    </dgm:pt>
    <dgm:pt modelId="{4AA5A3B7-E661-41F2-A1BC-986B6B357F41}" type="pres">
      <dgm:prSet presAssocID="{B3E02284-B3C4-4492-A618-ACAA20CC702A}" presName="vertFour" presStyleCnt="0">
        <dgm:presLayoutVars>
          <dgm:chPref val="3"/>
        </dgm:presLayoutVars>
      </dgm:prSet>
      <dgm:spPr/>
    </dgm:pt>
    <dgm:pt modelId="{BA9BB791-5ED8-4E0A-B0BF-B2BA7DD3E29D}" type="pres">
      <dgm:prSet presAssocID="{B3E02284-B3C4-4492-A618-ACAA20CC702A}" presName="txFour" presStyleLbl="node4" presStyleIdx="16" presStyleCnt="45">
        <dgm:presLayoutVars>
          <dgm:chPref val="3"/>
        </dgm:presLayoutVars>
      </dgm:prSet>
      <dgm:spPr/>
      <dgm:t>
        <a:bodyPr/>
        <a:lstStyle/>
        <a:p>
          <a:endParaRPr lang="ru-RU"/>
        </a:p>
      </dgm:t>
    </dgm:pt>
    <dgm:pt modelId="{5BEE759B-DD56-47E5-A110-4807B96F7035}" type="pres">
      <dgm:prSet presAssocID="{B3E02284-B3C4-4492-A618-ACAA20CC702A}" presName="parTransFour" presStyleCnt="0"/>
      <dgm:spPr/>
    </dgm:pt>
    <dgm:pt modelId="{DC8F6C01-5DB4-4CE2-9A84-D801235E8829}" type="pres">
      <dgm:prSet presAssocID="{B3E02284-B3C4-4492-A618-ACAA20CC702A}" presName="horzFour" presStyleCnt="0"/>
      <dgm:spPr/>
    </dgm:pt>
    <dgm:pt modelId="{8804206F-B57E-4503-A546-6CD7DF3006F0}" type="pres">
      <dgm:prSet presAssocID="{5FAC156D-E4C3-4576-83E0-9E1B55A253FE}" presName="vertFour" presStyleCnt="0">
        <dgm:presLayoutVars>
          <dgm:chPref val="3"/>
        </dgm:presLayoutVars>
      </dgm:prSet>
      <dgm:spPr/>
    </dgm:pt>
    <dgm:pt modelId="{EF877C3E-1AED-4E5C-B9B2-BAE3107D0A00}" type="pres">
      <dgm:prSet presAssocID="{5FAC156D-E4C3-4576-83E0-9E1B55A253FE}" presName="txFour" presStyleLbl="node4" presStyleIdx="17" presStyleCnt="45">
        <dgm:presLayoutVars>
          <dgm:chPref val="3"/>
        </dgm:presLayoutVars>
      </dgm:prSet>
      <dgm:spPr/>
      <dgm:t>
        <a:bodyPr/>
        <a:lstStyle/>
        <a:p>
          <a:endParaRPr lang="ru-RU"/>
        </a:p>
      </dgm:t>
    </dgm:pt>
    <dgm:pt modelId="{107DDC55-3231-4B44-BE32-70A02FAEF6A6}" type="pres">
      <dgm:prSet presAssocID="{5FAC156D-E4C3-4576-83E0-9E1B55A253FE}" presName="horzFour" presStyleCnt="0"/>
      <dgm:spPr/>
    </dgm:pt>
    <dgm:pt modelId="{8A94FD29-AE36-4272-B8B7-FF847200D7A2}" type="pres">
      <dgm:prSet presAssocID="{A670FA7C-7403-44C0-BA19-83B2BA693E61}" presName="sibSpaceTwo" presStyleCnt="0"/>
      <dgm:spPr/>
    </dgm:pt>
    <dgm:pt modelId="{AF93020A-9780-4776-85B8-7147747F36CC}" type="pres">
      <dgm:prSet presAssocID="{62031802-0EE5-47DF-BB1F-2C84A19F6746}" presName="vertTwo" presStyleCnt="0"/>
      <dgm:spPr/>
    </dgm:pt>
    <dgm:pt modelId="{A25BE625-018B-46BA-BE7F-ED875B975F26}" type="pres">
      <dgm:prSet presAssocID="{62031802-0EE5-47DF-BB1F-2C84A19F6746}" presName="txTwo" presStyleLbl="node2" presStyleIdx="2" presStyleCnt="5">
        <dgm:presLayoutVars>
          <dgm:chPref val="3"/>
        </dgm:presLayoutVars>
      </dgm:prSet>
      <dgm:spPr/>
      <dgm:t>
        <a:bodyPr/>
        <a:lstStyle/>
        <a:p>
          <a:endParaRPr lang="ru-RU"/>
        </a:p>
      </dgm:t>
    </dgm:pt>
    <dgm:pt modelId="{1A223B6C-87F7-4855-A691-FD4F8FB278AD}" type="pres">
      <dgm:prSet presAssocID="{62031802-0EE5-47DF-BB1F-2C84A19F6746}" presName="parTransTwo" presStyleCnt="0"/>
      <dgm:spPr/>
    </dgm:pt>
    <dgm:pt modelId="{DACF82F6-95A6-4B59-9D37-F46699815612}" type="pres">
      <dgm:prSet presAssocID="{62031802-0EE5-47DF-BB1F-2C84A19F6746}" presName="horzTwo" presStyleCnt="0"/>
      <dgm:spPr/>
    </dgm:pt>
    <dgm:pt modelId="{72E6673E-523D-4E62-80E5-5062FE589301}" type="pres">
      <dgm:prSet presAssocID="{C9C8B06B-C833-4D4A-8595-4BF5AEB204E9}" presName="vertThree" presStyleCnt="0"/>
      <dgm:spPr/>
    </dgm:pt>
    <dgm:pt modelId="{CB2AF246-A0C3-4F64-A578-D38165C39147}" type="pres">
      <dgm:prSet presAssocID="{C9C8B06B-C833-4D4A-8595-4BF5AEB204E9}" presName="txThree" presStyleLbl="node3" presStyleIdx="2" presStyleCnt="5">
        <dgm:presLayoutVars>
          <dgm:chPref val="3"/>
        </dgm:presLayoutVars>
      </dgm:prSet>
      <dgm:spPr/>
      <dgm:t>
        <a:bodyPr/>
        <a:lstStyle/>
        <a:p>
          <a:endParaRPr lang="ru-RU"/>
        </a:p>
      </dgm:t>
    </dgm:pt>
    <dgm:pt modelId="{819FC9E5-E3D6-4C1A-9A2E-5E9E87CE7A56}" type="pres">
      <dgm:prSet presAssocID="{C9C8B06B-C833-4D4A-8595-4BF5AEB204E9}" presName="parTransThree" presStyleCnt="0"/>
      <dgm:spPr/>
    </dgm:pt>
    <dgm:pt modelId="{F0336813-9E34-44C5-93FA-F6459A965D24}" type="pres">
      <dgm:prSet presAssocID="{C9C8B06B-C833-4D4A-8595-4BF5AEB204E9}" presName="horzThree" presStyleCnt="0"/>
      <dgm:spPr/>
    </dgm:pt>
    <dgm:pt modelId="{BC3780EC-6A8B-44DF-B9EE-2DD1146E7F89}" type="pres">
      <dgm:prSet presAssocID="{66E38241-E965-439E-997F-74C14C213F23}" presName="vertFour" presStyleCnt="0">
        <dgm:presLayoutVars>
          <dgm:chPref val="3"/>
        </dgm:presLayoutVars>
      </dgm:prSet>
      <dgm:spPr/>
    </dgm:pt>
    <dgm:pt modelId="{02D78884-08A2-47FD-874A-FD0B1E1D6A24}" type="pres">
      <dgm:prSet presAssocID="{66E38241-E965-439E-997F-74C14C213F23}" presName="txFour" presStyleLbl="node4" presStyleIdx="18" presStyleCnt="45">
        <dgm:presLayoutVars>
          <dgm:chPref val="3"/>
        </dgm:presLayoutVars>
      </dgm:prSet>
      <dgm:spPr/>
      <dgm:t>
        <a:bodyPr/>
        <a:lstStyle/>
        <a:p>
          <a:endParaRPr lang="ru-RU"/>
        </a:p>
      </dgm:t>
    </dgm:pt>
    <dgm:pt modelId="{BEA800FD-3FF2-44D3-B095-1DA76A25312A}" type="pres">
      <dgm:prSet presAssocID="{66E38241-E965-439E-997F-74C14C213F23}" presName="parTransFour" presStyleCnt="0"/>
      <dgm:spPr/>
    </dgm:pt>
    <dgm:pt modelId="{EE518E9E-1373-401A-B06B-B7F8F1BE37AF}" type="pres">
      <dgm:prSet presAssocID="{66E38241-E965-439E-997F-74C14C213F23}" presName="horzFour" presStyleCnt="0"/>
      <dgm:spPr/>
    </dgm:pt>
    <dgm:pt modelId="{4A08C748-3ACE-47B8-ABA4-F56495914AD8}" type="pres">
      <dgm:prSet presAssocID="{D1936ACF-1E69-4953-BA37-9ADE2EF12E41}" presName="vertFour" presStyleCnt="0">
        <dgm:presLayoutVars>
          <dgm:chPref val="3"/>
        </dgm:presLayoutVars>
      </dgm:prSet>
      <dgm:spPr/>
    </dgm:pt>
    <dgm:pt modelId="{59176932-D6D5-4C36-BF7A-69A1297C4BAD}" type="pres">
      <dgm:prSet presAssocID="{D1936ACF-1E69-4953-BA37-9ADE2EF12E41}" presName="txFour" presStyleLbl="node4" presStyleIdx="19" presStyleCnt="45">
        <dgm:presLayoutVars>
          <dgm:chPref val="3"/>
        </dgm:presLayoutVars>
      </dgm:prSet>
      <dgm:spPr/>
      <dgm:t>
        <a:bodyPr/>
        <a:lstStyle/>
        <a:p>
          <a:endParaRPr lang="ru-RU"/>
        </a:p>
      </dgm:t>
    </dgm:pt>
    <dgm:pt modelId="{30B75228-9E45-4192-98FC-463FCFD65011}" type="pres">
      <dgm:prSet presAssocID="{D1936ACF-1E69-4953-BA37-9ADE2EF12E41}" presName="parTransFour" presStyleCnt="0"/>
      <dgm:spPr/>
    </dgm:pt>
    <dgm:pt modelId="{4E7A1119-403E-4C39-BB54-05ED8132FF0C}" type="pres">
      <dgm:prSet presAssocID="{D1936ACF-1E69-4953-BA37-9ADE2EF12E41}" presName="horzFour" presStyleCnt="0"/>
      <dgm:spPr/>
    </dgm:pt>
    <dgm:pt modelId="{F32685DE-10D4-4878-B807-45D477FFEF84}" type="pres">
      <dgm:prSet presAssocID="{4E5A1869-57DF-4BD2-89F2-0FF412DDC036}" presName="vertFour" presStyleCnt="0">
        <dgm:presLayoutVars>
          <dgm:chPref val="3"/>
        </dgm:presLayoutVars>
      </dgm:prSet>
      <dgm:spPr/>
    </dgm:pt>
    <dgm:pt modelId="{BA61E3A6-0BE5-4066-9F94-BB1BFFF8EBBF}" type="pres">
      <dgm:prSet presAssocID="{4E5A1869-57DF-4BD2-89F2-0FF412DDC036}" presName="txFour" presStyleLbl="node4" presStyleIdx="20" presStyleCnt="45">
        <dgm:presLayoutVars>
          <dgm:chPref val="3"/>
        </dgm:presLayoutVars>
      </dgm:prSet>
      <dgm:spPr/>
      <dgm:t>
        <a:bodyPr/>
        <a:lstStyle/>
        <a:p>
          <a:endParaRPr lang="ru-RU"/>
        </a:p>
      </dgm:t>
    </dgm:pt>
    <dgm:pt modelId="{E4A82E23-1C0A-4136-A9EF-782A3309B0A1}" type="pres">
      <dgm:prSet presAssocID="{4E5A1869-57DF-4BD2-89F2-0FF412DDC036}" presName="parTransFour" presStyleCnt="0"/>
      <dgm:spPr/>
    </dgm:pt>
    <dgm:pt modelId="{12969847-F565-4B2C-9631-4E5EF759A09C}" type="pres">
      <dgm:prSet presAssocID="{4E5A1869-57DF-4BD2-89F2-0FF412DDC036}" presName="horzFour" presStyleCnt="0"/>
      <dgm:spPr/>
    </dgm:pt>
    <dgm:pt modelId="{52B80F8A-F071-46D8-883B-7E22B84F7B82}" type="pres">
      <dgm:prSet presAssocID="{F0AF63A1-E6C3-48D7-BA15-2982A4DC912D}" presName="vertFour" presStyleCnt="0">
        <dgm:presLayoutVars>
          <dgm:chPref val="3"/>
        </dgm:presLayoutVars>
      </dgm:prSet>
      <dgm:spPr/>
    </dgm:pt>
    <dgm:pt modelId="{8C5A4ABB-F609-4CF2-8CFC-5593BE697C3C}" type="pres">
      <dgm:prSet presAssocID="{F0AF63A1-E6C3-48D7-BA15-2982A4DC912D}" presName="txFour" presStyleLbl="node4" presStyleIdx="21" presStyleCnt="45">
        <dgm:presLayoutVars>
          <dgm:chPref val="3"/>
        </dgm:presLayoutVars>
      </dgm:prSet>
      <dgm:spPr/>
      <dgm:t>
        <a:bodyPr/>
        <a:lstStyle/>
        <a:p>
          <a:endParaRPr lang="ru-RU"/>
        </a:p>
      </dgm:t>
    </dgm:pt>
    <dgm:pt modelId="{628ECAEA-B4E2-4B8B-803B-B806DDFF1BEA}" type="pres">
      <dgm:prSet presAssocID="{F0AF63A1-E6C3-48D7-BA15-2982A4DC912D}" presName="parTransFour" presStyleCnt="0"/>
      <dgm:spPr/>
    </dgm:pt>
    <dgm:pt modelId="{363B422D-50FA-4623-87DE-F2646C7B8FA8}" type="pres">
      <dgm:prSet presAssocID="{F0AF63A1-E6C3-48D7-BA15-2982A4DC912D}" presName="horzFour" presStyleCnt="0"/>
      <dgm:spPr/>
    </dgm:pt>
    <dgm:pt modelId="{C6A45010-9352-4A1A-8B01-AEC7EFC8D6CE}" type="pres">
      <dgm:prSet presAssocID="{8EC1F942-64B7-4407-8F49-B1183D54A886}" presName="vertFour" presStyleCnt="0">
        <dgm:presLayoutVars>
          <dgm:chPref val="3"/>
        </dgm:presLayoutVars>
      </dgm:prSet>
      <dgm:spPr/>
    </dgm:pt>
    <dgm:pt modelId="{5CA92D6E-6985-440B-92AD-5A876699A5A4}" type="pres">
      <dgm:prSet presAssocID="{8EC1F942-64B7-4407-8F49-B1183D54A886}" presName="txFour" presStyleLbl="node4" presStyleIdx="22" presStyleCnt="45">
        <dgm:presLayoutVars>
          <dgm:chPref val="3"/>
        </dgm:presLayoutVars>
      </dgm:prSet>
      <dgm:spPr/>
      <dgm:t>
        <a:bodyPr/>
        <a:lstStyle/>
        <a:p>
          <a:endParaRPr lang="ru-RU"/>
        </a:p>
      </dgm:t>
    </dgm:pt>
    <dgm:pt modelId="{F9254DA0-656D-4EA7-88BA-E395EC3AF8B9}" type="pres">
      <dgm:prSet presAssocID="{8EC1F942-64B7-4407-8F49-B1183D54A886}" presName="parTransFour" presStyleCnt="0"/>
      <dgm:spPr/>
    </dgm:pt>
    <dgm:pt modelId="{DC7AF065-3F82-4CA6-A7AA-3C6E8866FA3D}" type="pres">
      <dgm:prSet presAssocID="{8EC1F942-64B7-4407-8F49-B1183D54A886}" presName="horzFour" presStyleCnt="0"/>
      <dgm:spPr/>
    </dgm:pt>
    <dgm:pt modelId="{6B58E69A-77C2-4C43-9442-11E57252E831}" type="pres">
      <dgm:prSet presAssocID="{5A4818C3-17C5-4D41-96F8-ECDEE77C52D8}" presName="vertFour" presStyleCnt="0">
        <dgm:presLayoutVars>
          <dgm:chPref val="3"/>
        </dgm:presLayoutVars>
      </dgm:prSet>
      <dgm:spPr/>
    </dgm:pt>
    <dgm:pt modelId="{18AC92DF-083C-4989-8ADA-6707D01CCCF4}" type="pres">
      <dgm:prSet presAssocID="{5A4818C3-17C5-4D41-96F8-ECDEE77C52D8}" presName="txFour" presStyleLbl="node4" presStyleIdx="23" presStyleCnt="45">
        <dgm:presLayoutVars>
          <dgm:chPref val="3"/>
        </dgm:presLayoutVars>
      </dgm:prSet>
      <dgm:spPr/>
      <dgm:t>
        <a:bodyPr/>
        <a:lstStyle/>
        <a:p>
          <a:endParaRPr lang="ru-RU"/>
        </a:p>
      </dgm:t>
    </dgm:pt>
    <dgm:pt modelId="{7B009CC2-58A0-45B8-8CF1-AEBF4BD3909C}" type="pres">
      <dgm:prSet presAssocID="{5A4818C3-17C5-4D41-96F8-ECDEE77C52D8}" presName="parTransFour" presStyleCnt="0"/>
      <dgm:spPr/>
    </dgm:pt>
    <dgm:pt modelId="{3D7CE568-A150-4BE1-B2A1-29D954331A37}" type="pres">
      <dgm:prSet presAssocID="{5A4818C3-17C5-4D41-96F8-ECDEE77C52D8}" presName="horzFour" presStyleCnt="0"/>
      <dgm:spPr/>
    </dgm:pt>
    <dgm:pt modelId="{51163814-E3BC-4FE1-9FA8-C18F72C1B8AC}" type="pres">
      <dgm:prSet presAssocID="{F2B65674-5C97-4957-9520-E325D172DC5B}" presName="vertFour" presStyleCnt="0">
        <dgm:presLayoutVars>
          <dgm:chPref val="3"/>
        </dgm:presLayoutVars>
      </dgm:prSet>
      <dgm:spPr/>
    </dgm:pt>
    <dgm:pt modelId="{A522CAB1-FCC4-443F-8FD3-24E781281F54}" type="pres">
      <dgm:prSet presAssocID="{F2B65674-5C97-4957-9520-E325D172DC5B}" presName="txFour" presStyleLbl="node4" presStyleIdx="24" presStyleCnt="45">
        <dgm:presLayoutVars>
          <dgm:chPref val="3"/>
        </dgm:presLayoutVars>
      </dgm:prSet>
      <dgm:spPr/>
      <dgm:t>
        <a:bodyPr/>
        <a:lstStyle/>
        <a:p>
          <a:endParaRPr lang="ru-RU"/>
        </a:p>
      </dgm:t>
    </dgm:pt>
    <dgm:pt modelId="{7DAB765A-CBD8-42EE-9563-20F5EBF4CBDF}" type="pres">
      <dgm:prSet presAssocID="{F2B65674-5C97-4957-9520-E325D172DC5B}" presName="parTransFour" presStyleCnt="0"/>
      <dgm:spPr/>
    </dgm:pt>
    <dgm:pt modelId="{4919BA61-09ED-4617-9876-3C754E477BEC}" type="pres">
      <dgm:prSet presAssocID="{F2B65674-5C97-4957-9520-E325D172DC5B}" presName="horzFour" presStyleCnt="0"/>
      <dgm:spPr/>
    </dgm:pt>
    <dgm:pt modelId="{B895BBEE-F8D4-484D-9501-928871353F07}" type="pres">
      <dgm:prSet presAssocID="{9F02D80C-EA69-46A6-BFB4-BA4080CB1F28}" presName="vertFour" presStyleCnt="0">
        <dgm:presLayoutVars>
          <dgm:chPref val="3"/>
        </dgm:presLayoutVars>
      </dgm:prSet>
      <dgm:spPr/>
    </dgm:pt>
    <dgm:pt modelId="{D4C72088-8A4D-4CDF-AE61-70BF448279A6}" type="pres">
      <dgm:prSet presAssocID="{9F02D80C-EA69-46A6-BFB4-BA4080CB1F28}" presName="txFour" presStyleLbl="node4" presStyleIdx="25" presStyleCnt="45">
        <dgm:presLayoutVars>
          <dgm:chPref val="3"/>
        </dgm:presLayoutVars>
      </dgm:prSet>
      <dgm:spPr/>
      <dgm:t>
        <a:bodyPr/>
        <a:lstStyle/>
        <a:p>
          <a:endParaRPr lang="ru-RU"/>
        </a:p>
      </dgm:t>
    </dgm:pt>
    <dgm:pt modelId="{F9C1014C-F732-421D-8669-CAB7579B423B}" type="pres">
      <dgm:prSet presAssocID="{9F02D80C-EA69-46A6-BFB4-BA4080CB1F28}" presName="parTransFour" presStyleCnt="0"/>
      <dgm:spPr/>
    </dgm:pt>
    <dgm:pt modelId="{87C6F535-2034-4929-A5E3-905B64ADC50D}" type="pres">
      <dgm:prSet presAssocID="{9F02D80C-EA69-46A6-BFB4-BA4080CB1F28}" presName="horzFour" presStyleCnt="0"/>
      <dgm:spPr/>
    </dgm:pt>
    <dgm:pt modelId="{89264EB9-C267-4BED-BA85-6100B2B34F3F}" type="pres">
      <dgm:prSet presAssocID="{A2438642-730F-43FC-AD03-05B6C4A3D00B}" presName="vertFour" presStyleCnt="0">
        <dgm:presLayoutVars>
          <dgm:chPref val="3"/>
        </dgm:presLayoutVars>
      </dgm:prSet>
      <dgm:spPr/>
    </dgm:pt>
    <dgm:pt modelId="{D52BBB9D-5636-4483-98A8-F562F566C328}" type="pres">
      <dgm:prSet presAssocID="{A2438642-730F-43FC-AD03-05B6C4A3D00B}" presName="txFour" presStyleLbl="node4" presStyleIdx="26" presStyleCnt="45">
        <dgm:presLayoutVars>
          <dgm:chPref val="3"/>
        </dgm:presLayoutVars>
      </dgm:prSet>
      <dgm:spPr/>
      <dgm:t>
        <a:bodyPr/>
        <a:lstStyle/>
        <a:p>
          <a:endParaRPr lang="ru-RU"/>
        </a:p>
      </dgm:t>
    </dgm:pt>
    <dgm:pt modelId="{AC875F50-3B13-41EA-8D8A-274AC9FD9FBF}" type="pres">
      <dgm:prSet presAssocID="{A2438642-730F-43FC-AD03-05B6C4A3D00B}" presName="horzFour" presStyleCnt="0"/>
      <dgm:spPr/>
    </dgm:pt>
    <dgm:pt modelId="{DF99D3E9-B7CE-4F56-A161-7C0465341531}" type="pres">
      <dgm:prSet presAssocID="{35694793-DDF3-4ECC-9AA3-AC178B8D026F}" presName="sibSpaceTwo" presStyleCnt="0"/>
      <dgm:spPr/>
    </dgm:pt>
    <dgm:pt modelId="{CFBC63A5-42B0-460D-9C89-B64E9E9E2922}" type="pres">
      <dgm:prSet presAssocID="{89E09F27-5F73-400B-AE18-4421B9895F64}" presName="vertTwo" presStyleCnt="0"/>
      <dgm:spPr/>
    </dgm:pt>
    <dgm:pt modelId="{9E5D5161-23D7-41B4-A187-BE6D7C6483D0}" type="pres">
      <dgm:prSet presAssocID="{89E09F27-5F73-400B-AE18-4421B9895F64}" presName="txTwo" presStyleLbl="node2" presStyleIdx="3" presStyleCnt="5">
        <dgm:presLayoutVars>
          <dgm:chPref val="3"/>
        </dgm:presLayoutVars>
      </dgm:prSet>
      <dgm:spPr/>
      <dgm:t>
        <a:bodyPr/>
        <a:lstStyle/>
        <a:p>
          <a:endParaRPr lang="ru-RU"/>
        </a:p>
      </dgm:t>
    </dgm:pt>
    <dgm:pt modelId="{8BC6FDF3-3E6D-414C-B5BC-6C5B61465391}" type="pres">
      <dgm:prSet presAssocID="{89E09F27-5F73-400B-AE18-4421B9895F64}" presName="parTransTwo" presStyleCnt="0"/>
      <dgm:spPr/>
    </dgm:pt>
    <dgm:pt modelId="{CEF18E39-1C73-42B9-BDF1-5DD3EC85EA0D}" type="pres">
      <dgm:prSet presAssocID="{89E09F27-5F73-400B-AE18-4421B9895F64}" presName="horzTwo" presStyleCnt="0"/>
      <dgm:spPr/>
    </dgm:pt>
    <dgm:pt modelId="{D6936C6D-17F5-4369-B1C3-901E9E722DCF}" type="pres">
      <dgm:prSet presAssocID="{C60BD95D-8BE5-42EC-AF9D-D22E07852892}" presName="vertThree" presStyleCnt="0"/>
      <dgm:spPr/>
    </dgm:pt>
    <dgm:pt modelId="{2965B01E-C0DE-4302-ADA0-732BD580C7B1}" type="pres">
      <dgm:prSet presAssocID="{C60BD95D-8BE5-42EC-AF9D-D22E07852892}" presName="txThree" presStyleLbl="node3" presStyleIdx="3" presStyleCnt="5">
        <dgm:presLayoutVars>
          <dgm:chPref val="3"/>
        </dgm:presLayoutVars>
      </dgm:prSet>
      <dgm:spPr/>
      <dgm:t>
        <a:bodyPr/>
        <a:lstStyle/>
        <a:p>
          <a:endParaRPr lang="ru-RU"/>
        </a:p>
      </dgm:t>
    </dgm:pt>
    <dgm:pt modelId="{DC8AC8CB-3F6F-4460-AB01-5CBE0F14A486}" type="pres">
      <dgm:prSet presAssocID="{C60BD95D-8BE5-42EC-AF9D-D22E07852892}" presName="parTransThree" presStyleCnt="0"/>
      <dgm:spPr/>
    </dgm:pt>
    <dgm:pt modelId="{73994466-6310-40D7-8792-BD7FD56E6AF4}" type="pres">
      <dgm:prSet presAssocID="{C60BD95D-8BE5-42EC-AF9D-D22E07852892}" presName="horzThree" presStyleCnt="0"/>
      <dgm:spPr/>
    </dgm:pt>
    <dgm:pt modelId="{3EAD5394-E4AB-45B2-BE09-F998533ECF40}" type="pres">
      <dgm:prSet presAssocID="{D5544F4D-4FD2-41EE-A356-ABCAA534BCB5}" presName="vertFour" presStyleCnt="0">
        <dgm:presLayoutVars>
          <dgm:chPref val="3"/>
        </dgm:presLayoutVars>
      </dgm:prSet>
      <dgm:spPr/>
    </dgm:pt>
    <dgm:pt modelId="{A7AF9B85-BF68-40A8-954B-A40EDB5CAF9F}" type="pres">
      <dgm:prSet presAssocID="{D5544F4D-4FD2-41EE-A356-ABCAA534BCB5}" presName="txFour" presStyleLbl="node4" presStyleIdx="27" presStyleCnt="45">
        <dgm:presLayoutVars>
          <dgm:chPref val="3"/>
        </dgm:presLayoutVars>
      </dgm:prSet>
      <dgm:spPr/>
      <dgm:t>
        <a:bodyPr/>
        <a:lstStyle/>
        <a:p>
          <a:endParaRPr lang="ru-RU"/>
        </a:p>
      </dgm:t>
    </dgm:pt>
    <dgm:pt modelId="{C764A47D-7314-411D-8EF1-5B8F29829B1A}" type="pres">
      <dgm:prSet presAssocID="{D5544F4D-4FD2-41EE-A356-ABCAA534BCB5}" presName="parTransFour" presStyleCnt="0"/>
      <dgm:spPr/>
    </dgm:pt>
    <dgm:pt modelId="{D5C7FEFF-BE20-4D98-A72C-52B1B8B3F4F7}" type="pres">
      <dgm:prSet presAssocID="{D5544F4D-4FD2-41EE-A356-ABCAA534BCB5}" presName="horzFour" presStyleCnt="0"/>
      <dgm:spPr/>
    </dgm:pt>
    <dgm:pt modelId="{CA81CD2D-7A1B-4CCA-952B-6AE89CE8AAB7}" type="pres">
      <dgm:prSet presAssocID="{187C542A-BCFC-4BBB-8DCA-67690BE3FD29}" presName="vertFour" presStyleCnt="0">
        <dgm:presLayoutVars>
          <dgm:chPref val="3"/>
        </dgm:presLayoutVars>
      </dgm:prSet>
      <dgm:spPr/>
    </dgm:pt>
    <dgm:pt modelId="{EFF40216-5B58-45C6-B485-1C9C4561DF2F}" type="pres">
      <dgm:prSet presAssocID="{187C542A-BCFC-4BBB-8DCA-67690BE3FD29}" presName="txFour" presStyleLbl="node4" presStyleIdx="28" presStyleCnt="45">
        <dgm:presLayoutVars>
          <dgm:chPref val="3"/>
        </dgm:presLayoutVars>
      </dgm:prSet>
      <dgm:spPr/>
      <dgm:t>
        <a:bodyPr/>
        <a:lstStyle/>
        <a:p>
          <a:endParaRPr lang="ru-RU"/>
        </a:p>
      </dgm:t>
    </dgm:pt>
    <dgm:pt modelId="{82BA7D97-E2A8-4C59-838B-E0906E156677}" type="pres">
      <dgm:prSet presAssocID="{187C542A-BCFC-4BBB-8DCA-67690BE3FD29}" presName="parTransFour" presStyleCnt="0"/>
      <dgm:spPr/>
    </dgm:pt>
    <dgm:pt modelId="{F73E662C-F722-4B4F-9DF8-BE21B2C2C700}" type="pres">
      <dgm:prSet presAssocID="{187C542A-BCFC-4BBB-8DCA-67690BE3FD29}" presName="horzFour" presStyleCnt="0"/>
      <dgm:spPr/>
    </dgm:pt>
    <dgm:pt modelId="{566AACE7-A2F1-4E7A-BECC-43348B95352C}" type="pres">
      <dgm:prSet presAssocID="{593C7C55-813E-4059-B734-EC61CD9C5CBC}" presName="vertFour" presStyleCnt="0">
        <dgm:presLayoutVars>
          <dgm:chPref val="3"/>
        </dgm:presLayoutVars>
      </dgm:prSet>
      <dgm:spPr/>
    </dgm:pt>
    <dgm:pt modelId="{7653A429-0E18-4BE3-A07C-F1A5A9D672E3}" type="pres">
      <dgm:prSet presAssocID="{593C7C55-813E-4059-B734-EC61CD9C5CBC}" presName="txFour" presStyleLbl="node4" presStyleIdx="29" presStyleCnt="45">
        <dgm:presLayoutVars>
          <dgm:chPref val="3"/>
        </dgm:presLayoutVars>
      </dgm:prSet>
      <dgm:spPr/>
      <dgm:t>
        <a:bodyPr/>
        <a:lstStyle/>
        <a:p>
          <a:endParaRPr lang="ru-RU"/>
        </a:p>
      </dgm:t>
    </dgm:pt>
    <dgm:pt modelId="{BED59DE9-3C29-48CB-8A25-B7F991619843}" type="pres">
      <dgm:prSet presAssocID="{593C7C55-813E-4059-B734-EC61CD9C5CBC}" presName="parTransFour" presStyleCnt="0"/>
      <dgm:spPr/>
    </dgm:pt>
    <dgm:pt modelId="{3A3A01C6-B3AA-4C89-92D4-EA308C8E23E1}" type="pres">
      <dgm:prSet presAssocID="{593C7C55-813E-4059-B734-EC61CD9C5CBC}" presName="horzFour" presStyleCnt="0"/>
      <dgm:spPr/>
    </dgm:pt>
    <dgm:pt modelId="{B8B89817-F07F-4DA9-AEBF-C4EDAD3E897E}" type="pres">
      <dgm:prSet presAssocID="{9E15771F-F540-4F32-ACD6-56CFD707E80B}" presName="vertFour" presStyleCnt="0">
        <dgm:presLayoutVars>
          <dgm:chPref val="3"/>
        </dgm:presLayoutVars>
      </dgm:prSet>
      <dgm:spPr/>
    </dgm:pt>
    <dgm:pt modelId="{35DF38A4-C109-469A-81F6-242705CF6432}" type="pres">
      <dgm:prSet presAssocID="{9E15771F-F540-4F32-ACD6-56CFD707E80B}" presName="txFour" presStyleLbl="node4" presStyleIdx="30" presStyleCnt="45">
        <dgm:presLayoutVars>
          <dgm:chPref val="3"/>
        </dgm:presLayoutVars>
      </dgm:prSet>
      <dgm:spPr/>
      <dgm:t>
        <a:bodyPr/>
        <a:lstStyle/>
        <a:p>
          <a:endParaRPr lang="ru-RU"/>
        </a:p>
      </dgm:t>
    </dgm:pt>
    <dgm:pt modelId="{316284DC-AD60-4799-9C6D-BBAE00D72CFA}" type="pres">
      <dgm:prSet presAssocID="{9E15771F-F540-4F32-ACD6-56CFD707E80B}" presName="parTransFour" presStyleCnt="0"/>
      <dgm:spPr/>
    </dgm:pt>
    <dgm:pt modelId="{FF9D5968-2625-4FA7-B798-123DE0850F01}" type="pres">
      <dgm:prSet presAssocID="{9E15771F-F540-4F32-ACD6-56CFD707E80B}" presName="horzFour" presStyleCnt="0"/>
      <dgm:spPr/>
    </dgm:pt>
    <dgm:pt modelId="{0ACE6D06-B44A-4123-806C-A6DF04AE4987}" type="pres">
      <dgm:prSet presAssocID="{20671797-DAB3-483D-81A6-EB33F8E5D325}" presName="vertFour" presStyleCnt="0">
        <dgm:presLayoutVars>
          <dgm:chPref val="3"/>
        </dgm:presLayoutVars>
      </dgm:prSet>
      <dgm:spPr/>
    </dgm:pt>
    <dgm:pt modelId="{72D34432-C31A-4895-8C4B-497C4DC5EA4F}" type="pres">
      <dgm:prSet presAssocID="{20671797-DAB3-483D-81A6-EB33F8E5D325}" presName="txFour" presStyleLbl="node4" presStyleIdx="31" presStyleCnt="45">
        <dgm:presLayoutVars>
          <dgm:chPref val="3"/>
        </dgm:presLayoutVars>
      </dgm:prSet>
      <dgm:spPr/>
      <dgm:t>
        <a:bodyPr/>
        <a:lstStyle/>
        <a:p>
          <a:endParaRPr lang="ru-RU"/>
        </a:p>
      </dgm:t>
    </dgm:pt>
    <dgm:pt modelId="{B6C8A634-B256-444B-B8DC-59DBBF0124A6}" type="pres">
      <dgm:prSet presAssocID="{20671797-DAB3-483D-81A6-EB33F8E5D325}" presName="parTransFour" presStyleCnt="0"/>
      <dgm:spPr/>
    </dgm:pt>
    <dgm:pt modelId="{68423DB6-6E38-46B7-BEBB-F85082740DD1}" type="pres">
      <dgm:prSet presAssocID="{20671797-DAB3-483D-81A6-EB33F8E5D325}" presName="horzFour" presStyleCnt="0"/>
      <dgm:spPr/>
    </dgm:pt>
    <dgm:pt modelId="{57A0058B-D01D-4FF4-8B60-7C4F82AE0D0A}" type="pres">
      <dgm:prSet presAssocID="{16E89ECF-BF0A-4766-82BA-84AED34912A2}" presName="vertFour" presStyleCnt="0">
        <dgm:presLayoutVars>
          <dgm:chPref val="3"/>
        </dgm:presLayoutVars>
      </dgm:prSet>
      <dgm:spPr/>
    </dgm:pt>
    <dgm:pt modelId="{2D39DC43-C5C2-46F4-8451-9BFA59AC4F62}" type="pres">
      <dgm:prSet presAssocID="{16E89ECF-BF0A-4766-82BA-84AED34912A2}" presName="txFour" presStyleLbl="node4" presStyleIdx="32" presStyleCnt="45">
        <dgm:presLayoutVars>
          <dgm:chPref val="3"/>
        </dgm:presLayoutVars>
      </dgm:prSet>
      <dgm:spPr/>
      <dgm:t>
        <a:bodyPr/>
        <a:lstStyle/>
        <a:p>
          <a:endParaRPr lang="ru-RU"/>
        </a:p>
      </dgm:t>
    </dgm:pt>
    <dgm:pt modelId="{D69C0A4F-D740-4783-9787-414B3EF61B0C}" type="pres">
      <dgm:prSet presAssocID="{16E89ECF-BF0A-4766-82BA-84AED34912A2}" presName="parTransFour" presStyleCnt="0"/>
      <dgm:spPr/>
    </dgm:pt>
    <dgm:pt modelId="{61E51A04-ADBC-4C74-A9A4-693D27C4ED8D}" type="pres">
      <dgm:prSet presAssocID="{16E89ECF-BF0A-4766-82BA-84AED34912A2}" presName="horzFour" presStyleCnt="0"/>
      <dgm:spPr/>
    </dgm:pt>
    <dgm:pt modelId="{647D7595-9FCE-4068-8B8E-83D4167F1BD2}" type="pres">
      <dgm:prSet presAssocID="{4A17D62D-85FA-450A-86D4-161E798A8273}" presName="vertFour" presStyleCnt="0">
        <dgm:presLayoutVars>
          <dgm:chPref val="3"/>
        </dgm:presLayoutVars>
      </dgm:prSet>
      <dgm:spPr/>
    </dgm:pt>
    <dgm:pt modelId="{662E41BF-A214-4B24-87EA-87AF59084007}" type="pres">
      <dgm:prSet presAssocID="{4A17D62D-85FA-450A-86D4-161E798A8273}" presName="txFour" presStyleLbl="node4" presStyleIdx="33" presStyleCnt="45">
        <dgm:presLayoutVars>
          <dgm:chPref val="3"/>
        </dgm:presLayoutVars>
      </dgm:prSet>
      <dgm:spPr/>
      <dgm:t>
        <a:bodyPr/>
        <a:lstStyle/>
        <a:p>
          <a:endParaRPr lang="ru-RU"/>
        </a:p>
      </dgm:t>
    </dgm:pt>
    <dgm:pt modelId="{F004DF3E-4C1B-4D76-B14E-4E24775CD79D}" type="pres">
      <dgm:prSet presAssocID="{4A17D62D-85FA-450A-86D4-161E798A8273}" presName="parTransFour" presStyleCnt="0"/>
      <dgm:spPr/>
    </dgm:pt>
    <dgm:pt modelId="{BC1E32C1-5AED-478B-993A-487C423AF333}" type="pres">
      <dgm:prSet presAssocID="{4A17D62D-85FA-450A-86D4-161E798A8273}" presName="horzFour" presStyleCnt="0"/>
      <dgm:spPr/>
    </dgm:pt>
    <dgm:pt modelId="{98FB80F0-9FF2-484F-960D-F9A590DB736E}" type="pres">
      <dgm:prSet presAssocID="{DB47BA9A-953D-4300-A53A-35F9C22887CE}" presName="vertFour" presStyleCnt="0">
        <dgm:presLayoutVars>
          <dgm:chPref val="3"/>
        </dgm:presLayoutVars>
      </dgm:prSet>
      <dgm:spPr/>
    </dgm:pt>
    <dgm:pt modelId="{F963CB2F-8885-4C02-866A-4DEF44415375}" type="pres">
      <dgm:prSet presAssocID="{DB47BA9A-953D-4300-A53A-35F9C22887CE}" presName="txFour" presStyleLbl="node4" presStyleIdx="34" presStyleCnt="45">
        <dgm:presLayoutVars>
          <dgm:chPref val="3"/>
        </dgm:presLayoutVars>
      </dgm:prSet>
      <dgm:spPr/>
      <dgm:t>
        <a:bodyPr/>
        <a:lstStyle/>
        <a:p>
          <a:endParaRPr lang="ru-RU"/>
        </a:p>
      </dgm:t>
    </dgm:pt>
    <dgm:pt modelId="{8FAF89C8-A61A-4C55-808E-74446FEA2EB3}" type="pres">
      <dgm:prSet presAssocID="{DB47BA9A-953D-4300-A53A-35F9C22887CE}" presName="parTransFour" presStyleCnt="0"/>
      <dgm:spPr/>
    </dgm:pt>
    <dgm:pt modelId="{8D3CC123-D778-4F63-AFD6-CA1656AFBC9B}" type="pres">
      <dgm:prSet presAssocID="{DB47BA9A-953D-4300-A53A-35F9C22887CE}" presName="horzFour" presStyleCnt="0"/>
      <dgm:spPr/>
    </dgm:pt>
    <dgm:pt modelId="{67307F44-F6A6-4122-9A89-827489EC7842}" type="pres">
      <dgm:prSet presAssocID="{4E336ED9-532D-4824-98EE-661D7E9A915D}" presName="vertFour" presStyleCnt="0">
        <dgm:presLayoutVars>
          <dgm:chPref val="3"/>
        </dgm:presLayoutVars>
      </dgm:prSet>
      <dgm:spPr/>
    </dgm:pt>
    <dgm:pt modelId="{409D090D-A802-4A45-B614-1255257FC08B}" type="pres">
      <dgm:prSet presAssocID="{4E336ED9-532D-4824-98EE-661D7E9A915D}" presName="txFour" presStyleLbl="node4" presStyleIdx="35" presStyleCnt="45">
        <dgm:presLayoutVars>
          <dgm:chPref val="3"/>
        </dgm:presLayoutVars>
      </dgm:prSet>
      <dgm:spPr/>
      <dgm:t>
        <a:bodyPr/>
        <a:lstStyle/>
        <a:p>
          <a:endParaRPr lang="ru-RU"/>
        </a:p>
      </dgm:t>
    </dgm:pt>
    <dgm:pt modelId="{72231E15-A221-478D-A8D8-3313004A12B5}" type="pres">
      <dgm:prSet presAssocID="{4E336ED9-532D-4824-98EE-661D7E9A915D}" presName="horzFour" presStyleCnt="0"/>
      <dgm:spPr/>
    </dgm:pt>
    <dgm:pt modelId="{62C0B193-30A4-4691-AF46-D5B94E7FC561}" type="pres">
      <dgm:prSet presAssocID="{FA1CF671-CE5A-43BE-A489-E153F0F8811C}" presName="sibSpaceTwo" presStyleCnt="0"/>
      <dgm:spPr/>
    </dgm:pt>
    <dgm:pt modelId="{E8090E1D-4DD8-46E0-BA1E-C3890CF14D47}" type="pres">
      <dgm:prSet presAssocID="{9E496AFB-5861-4A0B-A059-7AF344913280}" presName="vertTwo" presStyleCnt="0"/>
      <dgm:spPr/>
    </dgm:pt>
    <dgm:pt modelId="{F8905714-088D-483C-AC16-D43BF2F0BF16}" type="pres">
      <dgm:prSet presAssocID="{9E496AFB-5861-4A0B-A059-7AF344913280}" presName="txTwo" presStyleLbl="node2" presStyleIdx="4" presStyleCnt="5">
        <dgm:presLayoutVars>
          <dgm:chPref val="3"/>
        </dgm:presLayoutVars>
      </dgm:prSet>
      <dgm:spPr/>
      <dgm:t>
        <a:bodyPr/>
        <a:lstStyle/>
        <a:p>
          <a:endParaRPr lang="ru-RU"/>
        </a:p>
      </dgm:t>
    </dgm:pt>
    <dgm:pt modelId="{8825E9BC-9772-4579-B80A-08C02E6F5841}" type="pres">
      <dgm:prSet presAssocID="{9E496AFB-5861-4A0B-A059-7AF344913280}" presName="parTransTwo" presStyleCnt="0"/>
      <dgm:spPr/>
    </dgm:pt>
    <dgm:pt modelId="{4101F8DA-93D9-46DF-B37A-B90529D7C907}" type="pres">
      <dgm:prSet presAssocID="{9E496AFB-5861-4A0B-A059-7AF344913280}" presName="horzTwo" presStyleCnt="0"/>
      <dgm:spPr/>
    </dgm:pt>
    <dgm:pt modelId="{95872D8F-BB28-4072-9DAD-3FCDEEA4A51B}" type="pres">
      <dgm:prSet presAssocID="{25C69CC8-098D-44A3-878A-5E3FEF1E9C10}" presName="vertThree" presStyleCnt="0"/>
      <dgm:spPr/>
    </dgm:pt>
    <dgm:pt modelId="{24CEF574-2765-4D7C-A195-C900E925FBE6}" type="pres">
      <dgm:prSet presAssocID="{25C69CC8-098D-44A3-878A-5E3FEF1E9C10}" presName="txThree" presStyleLbl="node3" presStyleIdx="4" presStyleCnt="5">
        <dgm:presLayoutVars>
          <dgm:chPref val="3"/>
        </dgm:presLayoutVars>
      </dgm:prSet>
      <dgm:spPr/>
      <dgm:t>
        <a:bodyPr/>
        <a:lstStyle/>
        <a:p>
          <a:endParaRPr lang="ru-RU"/>
        </a:p>
      </dgm:t>
    </dgm:pt>
    <dgm:pt modelId="{9ED7436C-1536-41D8-A0EE-0E39E8864FDD}" type="pres">
      <dgm:prSet presAssocID="{25C69CC8-098D-44A3-878A-5E3FEF1E9C10}" presName="parTransThree" presStyleCnt="0"/>
      <dgm:spPr/>
    </dgm:pt>
    <dgm:pt modelId="{4139EE0B-9D40-4076-B516-60260BCFF8F9}" type="pres">
      <dgm:prSet presAssocID="{25C69CC8-098D-44A3-878A-5E3FEF1E9C10}" presName="horzThree" presStyleCnt="0"/>
      <dgm:spPr/>
    </dgm:pt>
    <dgm:pt modelId="{22447473-48A4-4C0C-8BEC-2558DB533AA4}" type="pres">
      <dgm:prSet presAssocID="{BDDF592B-1C58-40EE-9108-0DC798BB2F08}" presName="vertFour" presStyleCnt="0">
        <dgm:presLayoutVars>
          <dgm:chPref val="3"/>
        </dgm:presLayoutVars>
      </dgm:prSet>
      <dgm:spPr/>
    </dgm:pt>
    <dgm:pt modelId="{4CD2A706-78CC-47E3-A8F8-D778F944372A}" type="pres">
      <dgm:prSet presAssocID="{BDDF592B-1C58-40EE-9108-0DC798BB2F08}" presName="txFour" presStyleLbl="node4" presStyleIdx="36" presStyleCnt="45">
        <dgm:presLayoutVars>
          <dgm:chPref val="3"/>
        </dgm:presLayoutVars>
      </dgm:prSet>
      <dgm:spPr/>
      <dgm:t>
        <a:bodyPr/>
        <a:lstStyle/>
        <a:p>
          <a:endParaRPr lang="ru-RU"/>
        </a:p>
      </dgm:t>
    </dgm:pt>
    <dgm:pt modelId="{4C177EB7-865B-4153-871C-6C5CF7DBC8C3}" type="pres">
      <dgm:prSet presAssocID="{BDDF592B-1C58-40EE-9108-0DC798BB2F08}" presName="parTransFour" presStyleCnt="0"/>
      <dgm:spPr/>
    </dgm:pt>
    <dgm:pt modelId="{20DB843D-8E62-4574-AB26-BE48E34E41C8}" type="pres">
      <dgm:prSet presAssocID="{BDDF592B-1C58-40EE-9108-0DC798BB2F08}" presName="horzFour" presStyleCnt="0"/>
      <dgm:spPr/>
    </dgm:pt>
    <dgm:pt modelId="{F36349D9-AAD1-4D05-8BCB-F865ABA18533}" type="pres">
      <dgm:prSet presAssocID="{1B20A584-E8E7-451F-84AF-E95BD5B40EA1}" presName="vertFour" presStyleCnt="0">
        <dgm:presLayoutVars>
          <dgm:chPref val="3"/>
        </dgm:presLayoutVars>
      </dgm:prSet>
      <dgm:spPr/>
    </dgm:pt>
    <dgm:pt modelId="{374E99F0-AE84-4383-93E4-780F78CE6D13}" type="pres">
      <dgm:prSet presAssocID="{1B20A584-E8E7-451F-84AF-E95BD5B40EA1}" presName="txFour" presStyleLbl="node4" presStyleIdx="37" presStyleCnt="45">
        <dgm:presLayoutVars>
          <dgm:chPref val="3"/>
        </dgm:presLayoutVars>
      </dgm:prSet>
      <dgm:spPr/>
      <dgm:t>
        <a:bodyPr/>
        <a:lstStyle/>
        <a:p>
          <a:endParaRPr lang="ru-RU"/>
        </a:p>
      </dgm:t>
    </dgm:pt>
    <dgm:pt modelId="{FE4B595F-B001-4933-98CC-F9415F4FE45A}" type="pres">
      <dgm:prSet presAssocID="{1B20A584-E8E7-451F-84AF-E95BD5B40EA1}" presName="parTransFour" presStyleCnt="0"/>
      <dgm:spPr/>
    </dgm:pt>
    <dgm:pt modelId="{19CEB4E4-DAEB-4DAC-B74F-6A90F95E40F6}" type="pres">
      <dgm:prSet presAssocID="{1B20A584-E8E7-451F-84AF-E95BD5B40EA1}" presName="horzFour" presStyleCnt="0"/>
      <dgm:spPr/>
    </dgm:pt>
    <dgm:pt modelId="{4B090C7C-91FA-46FA-862C-86DC2555E033}" type="pres">
      <dgm:prSet presAssocID="{DF86BB99-07F8-490F-B6E9-4F22F5A8A955}" presName="vertFour" presStyleCnt="0">
        <dgm:presLayoutVars>
          <dgm:chPref val="3"/>
        </dgm:presLayoutVars>
      </dgm:prSet>
      <dgm:spPr/>
    </dgm:pt>
    <dgm:pt modelId="{874CF4BC-44A5-455D-A60A-EB599B596188}" type="pres">
      <dgm:prSet presAssocID="{DF86BB99-07F8-490F-B6E9-4F22F5A8A955}" presName="txFour" presStyleLbl="node4" presStyleIdx="38" presStyleCnt="45">
        <dgm:presLayoutVars>
          <dgm:chPref val="3"/>
        </dgm:presLayoutVars>
      </dgm:prSet>
      <dgm:spPr/>
      <dgm:t>
        <a:bodyPr/>
        <a:lstStyle/>
        <a:p>
          <a:endParaRPr lang="ru-RU"/>
        </a:p>
      </dgm:t>
    </dgm:pt>
    <dgm:pt modelId="{7879E5A0-7B91-4ECE-AF79-8798634D07D0}" type="pres">
      <dgm:prSet presAssocID="{DF86BB99-07F8-490F-B6E9-4F22F5A8A955}" presName="parTransFour" presStyleCnt="0"/>
      <dgm:spPr/>
    </dgm:pt>
    <dgm:pt modelId="{97FFE9E6-CE88-44D7-A8E9-5F178F964167}" type="pres">
      <dgm:prSet presAssocID="{DF86BB99-07F8-490F-B6E9-4F22F5A8A955}" presName="horzFour" presStyleCnt="0"/>
      <dgm:spPr/>
    </dgm:pt>
    <dgm:pt modelId="{B45A538C-DC99-43D4-9C5E-FD6136650525}" type="pres">
      <dgm:prSet presAssocID="{04C3AC0E-965B-48C1-827A-5D93B22D2057}" presName="vertFour" presStyleCnt="0">
        <dgm:presLayoutVars>
          <dgm:chPref val="3"/>
        </dgm:presLayoutVars>
      </dgm:prSet>
      <dgm:spPr/>
    </dgm:pt>
    <dgm:pt modelId="{D2D81AF8-4EA8-45A6-A84D-9694EF1BCFE7}" type="pres">
      <dgm:prSet presAssocID="{04C3AC0E-965B-48C1-827A-5D93B22D2057}" presName="txFour" presStyleLbl="node4" presStyleIdx="39" presStyleCnt="45">
        <dgm:presLayoutVars>
          <dgm:chPref val="3"/>
        </dgm:presLayoutVars>
      </dgm:prSet>
      <dgm:spPr/>
      <dgm:t>
        <a:bodyPr/>
        <a:lstStyle/>
        <a:p>
          <a:endParaRPr lang="ru-RU"/>
        </a:p>
      </dgm:t>
    </dgm:pt>
    <dgm:pt modelId="{31DD6202-DBD1-44BF-A1E0-17D7DF207347}" type="pres">
      <dgm:prSet presAssocID="{04C3AC0E-965B-48C1-827A-5D93B22D2057}" presName="parTransFour" presStyleCnt="0"/>
      <dgm:spPr/>
    </dgm:pt>
    <dgm:pt modelId="{78FA1C88-01CB-45D0-B8B1-93ED28DC0515}" type="pres">
      <dgm:prSet presAssocID="{04C3AC0E-965B-48C1-827A-5D93B22D2057}" presName="horzFour" presStyleCnt="0"/>
      <dgm:spPr/>
    </dgm:pt>
    <dgm:pt modelId="{C388ABCD-EF97-4C36-B582-B368BFAF3A98}" type="pres">
      <dgm:prSet presAssocID="{FD657B6D-8ACE-4CCE-A7E1-4A6249E61467}" presName="vertFour" presStyleCnt="0">
        <dgm:presLayoutVars>
          <dgm:chPref val="3"/>
        </dgm:presLayoutVars>
      </dgm:prSet>
      <dgm:spPr/>
    </dgm:pt>
    <dgm:pt modelId="{B05C0A3E-A45E-4E74-81F8-BADC3EA7BC7D}" type="pres">
      <dgm:prSet presAssocID="{FD657B6D-8ACE-4CCE-A7E1-4A6249E61467}" presName="txFour" presStyleLbl="node4" presStyleIdx="40" presStyleCnt="45" custLinFactY="-4654" custLinFactNeighborX="3182" custLinFactNeighborY="-100000">
        <dgm:presLayoutVars>
          <dgm:chPref val="3"/>
        </dgm:presLayoutVars>
      </dgm:prSet>
      <dgm:spPr/>
      <dgm:t>
        <a:bodyPr/>
        <a:lstStyle/>
        <a:p>
          <a:endParaRPr lang="ru-RU"/>
        </a:p>
      </dgm:t>
    </dgm:pt>
    <dgm:pt modelId="{947CB39F-60F2-425A-9F46-5CCF02F1F25F}" type="pres">
      <dgm:prSet presAssocID="{FD657B6D-8ACE-4CCE-A7E1-4A6249E61467}" presName="parTransFour" presStyleCnt="0"/>
      <dgm:spPr/>
    </dgm:pt>
    <dgm:pt modelId="{3CF494E9-8292-4011-9D6D-8524C148D964}" type="pres">
      <dgm:prSet presAssocID="{FD657B6D-8ACE-4CCE-A7E1-4A6249E61467}" presName="horzFour" presStyleCnt="0"/>
      <dgm:spPr/>
    </dgm:pt>
    <dgm:pt modelId="{D41C14FE-B236-4C7C-9F57-E669D582972A}" type="pres">
      <dgm:prSet presAssocID="{5C919D87-C507-4A57-8D9E-B3AE1C7A557A}" presName="vertFour" presStyleCnt="0">
        <dgm:presLayoutVars>
          <dgm:chPref val="3"/>
        </dgm:presLayoutVars>
      </dgm:prSet>
      <dgm:spPr/>
    </dgm:pt>
    <dgm:pt modelId="{881302F4-A2A8-4E4E-874D-A4D74E057708}" type="pres">
      <dgm:prSet presAssocID="{5C919D87-C507-4A57-8D9E-B3AE1C7A557A}" presName="txFour" presStyleLbl="node4" presStyleIdx="41" presStyleCnt="45">
        <dgm:presLayoutVars>
          <dgm:chPref val="3"/>
        </dgm:presLayoutVars>
      </dgm:prSet>
      <dgm:spPr/>
      <dgm:t>
        <a:bodyPr/>
        <a:lstStyle/>
        <a:p>
          <a:endParaRPr lang="ru-RU"/>
        </a:p>
      </dgm:t>
    </dgm:pt>
    <dgm:pt modelId="{0C697388-AD20-4222-B52B-CB3133E141AF}" type="pres">
      <dgm:prSet presAssocID="{5C919D87-C507-4A57-8D9E-B3AE1C7A557A}" presName="parTransFour" presStyleCnt="0"/>
      <dgm:spPr/>
    </dgm:pt>
    <dgm:pt modelId="{6B6437D8-FFBB-4EA9-BD04-D07DCC0DA230}" type="pres">
      <dgm:prSet presAssocID="{5C919D87-C507-4A57-8D9E-B3AE1C7A557A}" presName="horzFour" presStyleCnt="0"/>
      <dgm:spPr/>
    </dgm:pt>
    <dgm:pt modelId="{BCBFF326-02F0-4113-A2C8-E5B201EF1920}" type="pres">
      <dgm:prSet presAssocID="{0247636D-783D-4249-B6A1-390DC255C8CF}" presName="vertFour" presStyleCnt="0">
        <dgm:presLayoutVars>
          <dgm:chPref val="3"/>
        </dgm:presLayoutVars>
      </dgm:prSet>
      <dgm:spPr/>
    </dgm:pt>
    <dgm:pt modelId="{6916EFB4-112E-4CD7-846D-62E9BA3CA65F}" type="pres">
      <dgm:prSet presAssocID="{0247636D-783D-4249-B6A1-390DC255C8CF}" presName="txFour" presStyleLbl="node4" presStyleIdx="42" presStyleCnt="45">
        <dgm:presLayoutVars>
          <dgm:chPref val="3"/>
        </dgm:presLayoutVars>
      </dgm:prSet>
      <dgm:spPr/>
      <dgm:t>
        <a:bodyPr/>
        <a:lstStyle/>
        <a:p>
          <a:endParaRPr lang="ru-RU"/>
        </a:p>
      </dgm:t>
    </dgm:pt>
    <dgm:pt modelId="{F2DBE98C-101C-4F4B-8530-99E537DEC671}" type="pres">
      <dgm:prSet presAssocID="{0247636D-783D-4249-B6A1-390DC255C8CF}" presName="parTransFour" presStyleCnt="0"/>
      <dgm:spPr/>
    </dgm:pt>
    <dgm:pt modelId="{4EC715A7-5B44-4ED1-8AAB-D45F2A26D3C5}" type="pres">
      <dgm:prSet presAssocID="{0247636D-783D-4249-B6A1-390DC255C8CF}" presName="horzFour" presStyleCnt="0"/>
      <dgm:spPr/>
    </dgm:pt>
    <dgm:pt modelId="{AAD0D375-8964-4D6D-9EC3-84A0C8424D73}" type="pres">
      <dgm:prSet presAssocID="{D45DAE52-951C-49A4-B152-60B579B0ED79}" presName="vertFour" presStyleCnt="0">
        <dgm:presLayoutVars>
          <dgm:chPref val="3"/>
        </dgm:presLayoutVars>
      </dgm:prSet>
      <dgm:spPr/>
    </dgm:pt>
    <dgm:pt modelId="{47B15991-EE3A-4331-AA9C-C3637606B886}" type="pres">
      <dgm:prSet presAssocID="{D45DAE52-951C-49A4-B152-60B579B0ED79}" presName="txFour" presStyleLbl="node4" presStyleIdx="43" presStyleCnt="45">
        <dgm:presLayoutVars>
          <dgm:chPref val="3"/>
        </dgm:presLayoutVars>
      </dgm:prSet>
      <dgm:spPr/>
      <dgm:t>
        <a:bodyPr/>
        <a:lstStyle/>
        <a:p>
          <a:endParaRPr lang="ru-RU"/>
        </a:p>
      </dgm:t>
    </dgm:pt>
    <dgm:pt modelId="{8ED46443-45F3-4785-8E34-54B2D98B6323}" type="pres">
      <dgm:prSet presAssocID="{D45DAE52-951C-49A4-B152-60B579B0ED79}" presName="parTransFour" presStyleCnt="0"/>
      <dgm:spPr/>
    </dgm:pt>
    <dgm:pt modelId="{C769BA58-8737-4A7B-9B4C-436F82711285}" type="pres">
      <dgm:prSet presAssocID="{D45DAE52-951C-49A4-B152-60B579B0ED79}" presName="horzFour" presStyleCnt="0"/>
      <dgm:spPr/>
    </dgm:pt>
    <dgm:pt modelId="{82AEA2C4-EF01-4331-A1F1-495EBD36E206}" type="pres">
      <dgm:prSet presAssocID="{4BF16F7B-0097-4DC7-93A6-2F83D1035606}" presName="vertFour" presStyleCnt="0">
        <dgm:presLayoutVars>
          <dgm:chPref val="3"/>
        </dgm:presLayoutVars>
      </dgm:prSet>
      <dgm:spPr/>
    </dgm:pt>
    <dgm:pt modelId="{2E8816E6-9DEF-4A9E-B167-496EA8E49838}" type="pres">
      <dgm:prSet presAssocID="{4BF16F7B-0097-4DC7-93A6-2F83D1035606}" presName="txFour" presStyleLbl="node4" presStyleIdx="44" presStyleCnt="45">
        <dgm:presLayoutVars>
          <dgm:chPref val="3"/>
        </dgm:presLayoutVars>
      </dgm:prSet>
      <dgm:spPr/>
      <dgm:t>
        <a:bodyPr/>
        <a:lstStyle/>
        <a:p>
          <a:endParaRPr lang="ru-RU"/>
        </a:p>
      </dgm:t>
    </dgm:pt>
    <dgm:pt modelId="{DA73DDB7-2B0F-4480-BD86-3AFC4856984D}" type="pres">
      <dgm:prSet presAssocID="{4BF16F7B-0097-4DC7-93A6-2F83D1035606}" presName="horzFour" presStyleCnt="0"/>
      <dgm:spPr/>
    </dgm:pt>
  </dgm:ptLst>
  <dgm:cxnLst>
    <dgm:cxn modelId="{E90B9AD5-6B9D-460A-B8D4-0169929EE8C4}" srcId="{1B20A584-E8E7-451F-84AF-E95BD5B40EA1}" destId="{DF86BB99-07F8-490F-B6E9-4F22F5A8A955}" srcOrd="0" destOrd="0" parTransId="{C985FE44-C5E5-4D58-805E-13170B646D27}" sibTransId="{38C2B751-10AB-424B-8533-370958D28C0F}"/>
    <dgm:cxn modelId="{0710C8B9-E33E-4C08-9723-9F4D0C490A78}" type="presOf" srcId="{FD657B6D-8ACE-4CCE-A7E1-4A6249E61467}" destId="{B05C0A3E-A45E-4E74-81F8-BADC3EA7BC7D}" srcOrd="0" destOrd="0" presId="urn:microsoft.com/office/officeart/2005/8/layout/hierarchy4"/>
    <dgm:cxn modelId="{67EAEAE9-E21E-4C1D-8670-7D59A42A9E33}" type="presOf" srcId="{D442DBB9-47A5-4802-BD61-420B3248433D}" destId="{41BC3A0A-9B3E-48C2-AF7E-4561F1972853}" srcOrd="0" destOrd="0" presId="urn:microsoft.com/office/officeart/2005/8/layout/hierarchy4"/>
    <dgm:cxn modelId="{C6FEAE20-8BA5-48CC-BD38-7150DFBE6AEC}" srcId="{946393D2-3BB5-4D19-BAF6-84B7339845C4}" destId="{62031802-0EE5-47DF-BB1F-2C84A19F6746}" srcOrd="2" destOrd="0" parTransId="{43DD85C8-BF2E-4808-BFA8-3211ED494E6D}" sibTransId="{35694793-DDF3-4ECC-9AA3-AC178B8D026F}"/>
    <dgm:cxn modelId="{6097BCC7-A1B5-404F-B699-13105664B528}" srcId="{62031802-0EE5-47DF-BB1F-2C84A19F6746}" destId="{C9C8B06B-C833-4D4A-8595-4BF5AEB204E9}" srcOrd="0" destOrd="0" parTransId="{14028F24-BEA5-47F9-87C0-7BDFCA43F3CF}" sibTransId="{42D8C6A1-5C03-413A-99EF-223F18F536EB}"/>
    <dgm:cxn modelId="{58430DBA-7E00-4B78-8E66-69447EC9F5B4}" srcId="{8536FD6B-8AD2-4A43-B337-6FD60B3FD4B2}" destId="{32221C69-A003-4580-9837-60D9DB81E598}" srcOrd="0" destOrd="0" parTransId="{6284838E-4ABA-4F9D-A8C4-F6E80FB9B47B}" sibTransId="{F5FB532E-2378-421D-B02D-5AF26F5E328F}"/>
    <dgm:cxn modelId="{4E4DFFD4-9C36-4492-AE80-CA974021D2EE}" srcId="{9F02D80C-EA69-46A6-BFB4-BA4080CB1F28}" destId="{A2438642-730F-43FC-AD03-05B6C4A3D00B}" srcOrd="0" destOrd="0" parTransId="{ABEB61C6-6F26-46DE-8863-413F7DC3B378}" sibTransId="{943261AD-4D15-4ABE-8B24-0352DD925B3A}"/>
    <dgm:cxn modelId="{B2EC24C2-00C8-455B-B8E4-0EB25CFAB4B6}" type="presOf" srcId="{93520637-36B3-4AB9-B949-92D55141E733}" destId="{8E7E2D4A-62E6-4A23-A5DD-552A63903B64}" srcOrd="0" destOrd="0" presId="urn:microsoft.com/office/officeart/2005/8/layout/hierarchy4"/>
    <dgm:cxn modelId="{5841134B-00A8-4CEA-92A7-0547B19D2ECE}" srcId="{4A17D62D-85FA-450A-86D4-161E798A8273}" destId="{DB47BA9A-953D-4300-A53A-35F9C22887CE}" srcOrd="0" destOrd="0" parTransId="{2671E65B-539D-43FD-8191-4C95430D8B75}" sibTransId="{DFE034D4-B79E-46E8-93DF-E31DD8DF9545}"/>
    <dgm:cxn modelId="{BAE63C47-29C7-4460-AB0A-AE3FC5F1C61A}" type="presOf" srcId="{263B9CB9-52A7-4874-9E91-5BF7E99DDF8B}" destId="{2D6E7E78-D303-4B4D-A63A-55D54230421A}" srcOrd="0" destOrd="0" presId="urn:microsoft.com/office/officeart/2005/8/layout/hierarchy4"/>
    <dgm:cxn modelId="{8A336B02-824A-4870-A5AB-F675FD21E054}" srcId="{F0AF63A1-E6C3-48D7-BA15-2982A4DC912D}" destId="{8EC1F942-64B7-4407-8F49-B1183D54A886}" srcOrd="0" destOrd="0" parTransId="{E04DD0A5-B7E8-4C3D-BB6D-64003A10B98C}" sibTransId="{20EF07A7-0904-4C91-B9DD-C227E82D20B1}"/>
    <dgm:cxn modelId="{9434DF74-4FCF-4BBC-A2AC-77ED77D2B1AD}" srcId="{F2B65674-5C97-4957-9520-E325D172DC5B}" destId="{9F02D80C-EA69-46A6-BFB4-BA4080CB1F28}" srcOrd="0" destOrd="0" parTransId="{E060003B-58A2-4E7F-88B2-9126A17951FD}" sibTransId="{C8E04D7B-3990-4771-BAF9-6576AE5C8416}"/>
    <dgm:cxn modelId="{32F03A19-62ED-45FB-92D6-222016C63552}" type="presOf" srcId="{9E15771F-F540-4F32-ACD6-56CFD707E80B}" destId="{35DF38A4-C109-469A-81F6-242705CF6432}" srcOrd="0" destOrd="0" presId="urn:microsoft.com/office/officeart/2005/8/layout/hierarchy4"/>
    <dgm:cxn modelId="{AADAAAEC-0F73-46AD-A564-CF3FAE8FBC20}" type="presOf" srcId="{04C3AC0E-965B-48C1-827A-5D93B22D2057}" destId="{D2D81AF8-4EA8-45A6-A84D-9694EF1BCFE7}" srcOrd="0" destOrd="0" presId="urn:microsoft.com/office/officeart/2005/8/layout/hierarchy4"/>
    <dgm:cxn modelId="{B0A7B39F-C4F7-4D8D-8963-87971AE890C0}" srcId="{9A4F9831-D6CF-494E-A13D-C01F1C1296F9}" destId="{D442DBB9-47A5-4802-BD61-420B3248433D}" srcOrd="0" destOrd="0" parTransId="{9DBC24D4-42A7-40BD-A4CC-E9795709FDAB}" sibTransId="{4A72F1FF-F8B9-4D07-AF08-CB2A4C1285D5}"/>
    <dgm:cxn modelId="{3309F21D-4431-4903-BB3C-90427A73504C}" srcId="{44367D81-039C-4579-8E09-66CAF90F5041}" destId="{9C715FE5-31CA-4541-A958-D2C730C134E0}" srcOrd="0" destOrd="0" parTransId="{536A8C1B-37CE-4FCD-A098-830552423D53}" sibTransId="{B132F376-D606-4DE2-9BBB-04499697516A}"/>
    <dgm:cxn modelId="{546E2B14-2E2C-4162-AA8D-E55762D91951}" srcId="{0247636D-783D-4249-B6A1-390DC255C8CF}" destId="{D45DAE52-951C-49A4-B152-60B579B0ED79}" srcOrd="0" destOrd="0" parTransId="{D9360DC0-6C9D-4789-A072-DCE2F0A81B5C}" sibTransId="{36197802-67B1-4B3E-B917-E44C0EF3AD15}"/>
    <dgm:cxn modelId="{C28CBCF7-3139-40F7-B426-1830BB2434D9}" srcId="{5A6BA2F8-AB86-4FEA-9FCE-F9FA52A7F9A0}" destId="{F6F97186-B344-4193-9FE9-6DFB5403A289}" srcOrd="0" destOrd="0" parTransId="{F22CCE59-9B42-4DA2-949C-34E1E0586A20}" sibTransId="{01E5FF1C-8ED4-4ED1-A0DD-0AA37640AF28}"/>
    <dgm:cxn modelId="{DD98D172-B628-4D20-8A35-1F0355EE5FF2}" type="presOf" srcId="{DB47BA9A-953D-4300-A53A-35F9C22887CE}" destId="{F963CB2F-8885-4C02-866A-4DEF44415375}" srcOrd="0" destOrd="0" presId="urn:microsoft.com/office/officeart/2005/8/layout/hierarchy4"/>
    <dgm:cxn modelId="{9A5E90C4-6511-4923-BB87-9C452263074C}" srcId="{593C7C55-813E-4059-B734-EC61CD9C5CBC}" destId="{9E15771F-F540-4F32-ACD6-56CFD707E80B}" srcOrd="0" destOrd="0" parTransId="{E70BBB04-FC5B-4B12-959F-7F02FDB52BBE}" sibTransId="{EC763716-B14D-403A-A4A7-216861E00C47}"/>
    <dgm:cxn modelId="{FFE6BA9B-098E-4E2A-9F7D-C53289F82074}" type="presOf" srcId="{25C69CC8-098D-44A3-878A-5E3FEF1E9C10}" destId="{24CEF574-2765-4D7C-A195-C900E925FBE6}" srcOrd="0" destOrd="0" presId="urn:microsoft.com/office/officeart/2005/8/layout/hierarchy4"/>
    <dgm:cxn modelId="{0E2A41BB-C114-45A9-A672-8ECC1418B9AF}" srcId="{D442DBB9-47A5-4802-BD61-420B3248433D}" destId="{8A9B9F6B-69CA-45EE-AEA8-8F5EF1FB5683}" srcOrd="0" destOrd="0" parTransId="{6AFB6790-5FE9-4389-8E5B-5D2A3F164CB1}" sibTransId="{7FDFCBC6-8952-4A8B-AACE-036267B02CE1}"/>
    <dgm:cxn modelId="{7B80AEBB-466C-4115-8382-A8012665A174}" type="presOf" srcId="{B34B6A16-5EF9-4B63-A5E4-12B190B34880}" destId="{C586111C-58B6-40AF-8D8A-60EE680572BA}" srcOrd="0" destOrd="0" presId="urn:microsoft.com/office/officeart/2005/8/layout/hierarchy4"/>
    <dgm:cxn modelId="{5205812A-C5C7-477A-8061-830283457C68}" type="presOf" srcId="{B3E02284-B3C4-4492-A618-ACAA20CC702A}" destId="{BA9BB791-5ED8-4E0A-B0BF-B2BA7DD3E29D}" srcOrd="0" destOrd="0" presId="urn:microsoft.com/office/officeart/2005/8/layout/hierarchy4"/>
    <dgm:cxn modelId="{8F1F720A-D988-4739-9FFF-05E5C9E9A372}" srcId="{A1BB5A2E-A45D-4F6A-B329-CD4782193917}" destId="{B34B6A16-5EF9-4B63-A5E4-12B190B34880}" srcOrd="0" destOrd="0" parTransId="{3047CE4C-FF19-4B45-8312-79C9A6EA38F8}" sibTransId="{844E05AD-2AB6-4319-9130-67827496C360}"/>
    <dgm:cxn modelId="{BED1357D-2A03-4DBB-AF19-4EA3D0997E32}" srcId="{C60BD95D-8BE5-42EC-AF9D-D22E07852892}" destId="{D5544F4D-4FD2-41EE-A356-ABCAA534BCB5}" srcOrd="0" destOrd="0" parTransId="{BED13ABC-6FE3-4A0F-B363-3797DF01D994}" sibTransId="{D6C0D10C-0A55-4B4C-95CA-342CC713B4EA}"/>
    <dgm:cxn modelId="{7EAEC371-553E-4E9D-A4CC-83A632C1A866}" srcId="{9E496AFB-5861-4A0B-A059-7AF344913280}" destId="{25C69CC8-098D-44A3-878A-5E3FEF1E9C10}" srcOrd="0" destOrd="0" parTransId="{28799DE6-79A2-4C3E-B141-55C8FB729A4A}" sibTransId="{41B933A1-9AB0-4413-9012-F89B9C70741E}"/>
    <dgm:cxn modelId="{B7EC6DDD-6433-44EC-9FD5-BD8BA88E6613}" srcId="{B34B6A16-5EF9-4B63-A5E4-12B190B34880}" destId="{9A0A1B48-08CE-44F2-8C66-5814C06EE4CC}" srcOrd="0" destOrd="0" parTransId="{29FE6CB6-1907-439D-BB9A-57865C4A7A77}" sibTransId="{26501B87-1556-4F1B-A703-D81F2BA2DB5B}"/>
    <dgm:cxn modelId="{160F7C51-C734-430E-9FF6-D46D77FB4474}" type="presOf" srcId="{A2438642-730F-43FC-AD03-05B6C4A3D00B}" destId="{D52BBB9D-5636-4483-98A8-F562F566C328}" srcOrd="0" destOrd="0" presId="urn:microsoft.com/office/officeart/2005/8/layout/hierarchy4"/>
    <dgm:cxn modelId="{24E5E03B-93E5-4768-B9F2-7CCC11C67DE6}" type="presOf" srcId="{A1BB5A2E-A45D-4F6A-B329-CD4782193917}" destId="{672DFC88-43F4-433B-9B7F-D5CE282279E3}" srcOrd="0" destOrd="0" presId="urn:microsoft.com/office/officeart/2005/8/layout/hierarchy4"/>
    <dgm:cxn modelId="{E500A989-FF6E-44C3-8B91-8B4504A39448}" type="presOf" srcId="{4E5A1869-57DF-4BD2-89F2-0FF412DDC036}" destId="{BA61E3A6-0BE5-4066-9F94-BB1BFFF8EBBF}" srcOrd="0" destOrd="0" presId="urn:microsoft.com/office/officeart/2005/8/layout/hierarchy4"/>
    <dgm:cxn modelId="{90D57730-3A4C-47CA-BBD0-42D8464C56FD}" srcId="{9E15771F-F540-4F32-ACD6-56CFD707E80B}" destId="{20671797-DAB3-483D-81A6-EB33F8E5D325}" srcOrd="0" destOrd="0" parTransId="{1917A2FC-0EC7-4FB8-B415-CD8FE3AAD307}" sibTransId="{9DA74383-E61F-415F-8262-DF5C37B5A3CC}"/>
    <dgm:cxn modelId="{563B7135-C296-437E-86BC-71C9BF75CBD3}" srcId="{D1936ACF-1E69-4953-BA37-9ADE2EF12E41}" destId="{4E5A1869-57DF-4BD2-89F2-0FF412DDC036}" srcOrd="0" destOrd="0" parTransId="{2DD1E431-BE19-4798-89F6-2A2AA8604FD1}" sibTransId="{1FD46F6E-8EE6-451E-A6B4-3FA6056BD416}"/>
    <dgm:cxn modelId="{A87D5022-47CD-4FFB-9BAD-37B8F3D26BB3}" srcId="{946393D2-3BB5-4D19-BAF6-84B7339845C4}" destId="{89E09F27-5F73-400B-AE18-4421B9895F64}" srcOrd="3" destOrd="0" parTransId="{16B02458-69C3-4316-A805-FC6C92C26552}" sibTransId="{FA1CF671-CE5A-43BE-A489-E153F0F8811C}"/>
    <dgm:cxn modelId="{F081760D-738B-4B35-8F98-38F9BFF071E6}" type="presOf" srcId="{4BF16F7B-0097-4DC7-93A6-2F83D1035606}" destId="{2E8816E6-9DEF-4A9E-B167-496EA8E49838}" srcOrd="0" destOrd="0" presId="urn:microsoft.com/office/officeart/2005/8/layout/hierarchy4"/>
    <dgm:cxn modelId="{4C7E6CB2-F9C0-4368-8211-D1EADA4F860B}" type="presOf" srcId="{32221C69-A003-4580-9837-60D9DB81E598}" destId="{DA43826B-0B4B-4920-A285-F98E19D5941D}" srcOrd="0" destOrd="0" presId="urn:microsoft.com/office/officeart/2005/8/layout/hierarchy4"/>
    <dgm:cxn modelId="{EFA08DB9-2A00-43D3-B718-DCFAD41C9E5B}" srcId="{7711325B-E859-44FE-8B41-57F9AFDCA54B}" destId="{A1BB5A2E-A45D-4F6A-B329-CD4782193917}" srcOrd="0" destOrd="0" parTransId="{64F31578-307B-4AF8-9DDD-FA0365BF46F7}" sibTransId="{EE696C4B-FDDD-492E-99F0-85F84DCD2C36}"/>
    <dgm:cxn modelId="{A765395D-FC79-4D19-B0FD-468864841005}" type="presOf" srcId="{0247636D-783D-4249-B6A1-390DC255C8CF}" destId="{6916EFB4-112E-4CD7-846D-62E9BA3CA65F}" srcOrd="0" destOrd="0" presId="urn:microsoft.com/office/officeart/2005/8/layout/hierarchy4"/>
    <dgm:cxn modelId="{852AE8DC-FAD8-48EE-8FFE-8BD8C55D8480}" type="presOf" srcId="{44367D81-039C-4579-8E09-66CAF90F5041}" destId="{085136A3-D02F-461C-B31C-FD1D69D16759}" srcOrd="0" destOrd="0" presId="urn:microsoft.com/office/officeart/2005/8/layout/hierarchy4"/>
    <dgm:cxn modelId="{ECB0F4D8-E818-4D5A-8F62-CCC9663C0B1A}" type="presOf" srcId="{5C919D87-C507-4A57-8D9E-B3AE1C7A557A}" destId="{881302F4-A2A8-4E4E-874D-A4D74E057708}" srcOrd="0" destOrd="0" presId="urn:microsoft.com/office/officeart/2005/8/layout/hierarchy4"/>
    <dgm:cxn modelId="{DF667443-0DAC-4B0C-935A-F0465B69CBFB}" srcId="{BDDF592B-1C58-40EE-9108-0DC798BB2F08}" destId="{1B20A584-E8E7-451F-84AF-E95BD5B40EA1}" srcOrd="0" destOrd="0" parTransId="{7E48482B-E88A-45F7-BC59-A70F71B3034D}" sibTransId="{1F3B44A3-41F0-4FE2-8FE9-2EEC4DC3DA9C}"/>
    <dgm:cxn modelId="{6EE64A94-E366-4C4F-98F9-A41C536F0B03}" type="presOf" srcId="{C60BD95D-8BE5-42EC-AF9D-D22E07852892}" destId="{2965B01E-C0DE-4302-ADA0-732BD580C7B1}" srcOrd="0" destOrd="0" presId="urn:microsoft.com/office/officeart/2005/8/layout/hierarchy4"/>
    <dgm:cxn modelId="{E5AB24E1-2283-4127-B92D-B9E5739F0410}" srcId="{D45DAE52-951C-49A4-B152-60B579B0ED79}" destId="{4BF16F7B-0097-4DC7-93A6-2F83D1035606}" srcOrd="0" destOrd="0" parTransId="{FCEC8974-EE14-413C-8393-43F029C44B07}" sibTransId="{AAABF096-2E81-4D35-8678-2CCAD06B9DA4}"/>
    <dgm:cxn modelId="{8221F4C3-170F-44AA-AF3B-7CE8BE9F7C8D}" type="presOf" srcId="{8536FD6B-8AD2-4A43-B337-6FD60B3FD4B2}" destId="{85D767EC-FAE5-4312-B23F-9B41F2C6B7D7}" srcOrd="0" destOrd="0" presId="urn:microsoft.com/office/officeart/2005/8/layout/hierarchy4"/>
    <dgm:cxn modelId="{369C14D0-D141-47E5-B8C5-F9D42F2C1451}" srcId="{04C3AC0E-965B-48C1-827A-5D93B22D2057}" destId="{FD657B6D-8ACE-4CCE-A7E1-4A6249E61467}" srcOrd="0" destOrd="0" parTransId="{900F6249-A425-4874-AD40-878D59EB5E1E}" sibTransId="{7EAD3F99-24A3-44B5-8758-2E6EAE874C53}"/>
    <dgm:cxn modelId="{3C303ADF-D682-4008-87BC-6CA4E6FCDB80}" srcId="{5C919D87-C507-4A57-8D9E-B3AE1C7A557A}" destId="{0247636D-783D-4249-B6A1-390DC255C8CF}" srcOrd="0" destOrd="0" parTransId="{A3178C8E-6312-4C33-B3DC-CDEA1428FF63}" sibTransId="{1D19CD88-1909-412C-8948-50469E000AED}"/>
    <dgm:cxn modelId="{B9315277-FD18-474E-90EE-12FD58FFF508}" srcId="{263B9CB9-52A7-4874-9E91-5BF7E99DDF8B}" destId="{2AB46285-29A8-42BB-868A-BFDE0FFE5727}" srcOrd="0" destOrd="0" parTransId="{7F29D1A2-95A7-4F6F-85F2-C9C531F86A36}" sibTransId="{5CFCD3A4-A4C9-41C9-8E6C-7FF8B65E22C1}"/>
    <dgm:cxn modelId="{AD54A3B6-2C0D-47EA-AA79-0557A5875836}" type="presOf" srcId="{66E38241-E965-439E-997F-74C14C213F23}" destId="{02D78884-08A2-47FD-874A-FD0B1E1D6A24}" srcOrd="0" destOrd="0" presId="urn:microsoft.com/office/officeart/2005/8/layout/hierarchy4"/>
    <dgm:cxn modelId="{9D786EF0-2F4F-40F5-8C60-398E9181FD35}" srcId="{66E38241-E965-439E-997F-74C14C213F23}" destId="{D1936ACF-1E69-4953-BA37-9ADE2EF12E41}" srcOrd="0" destOrd="0" parTransId="{A530724B-D4A2-46C1-8717-7F7FB05E23A3}" sibTransId="{7319F631-09B1-48CB-BAF7-8445C5AC1618}"/>
    <dgm:cxn modelId="{A0F1D8F2-A3D5-435E-9E68-28138FD81F2F}" type="presOf" srcId="{DF86BB99-07F8-490F-B6E9-4F22F5A8A955}" destId="{874CF4BC-44A5-455D-A60A-EB599B596188}" srcOrd="0" destOrd="0" presId="urn:microsoft.com/office/officeart/2005/8/layout/hierarchy4"/>
    <dgm:cxn modelId="{55335CAE-4314-4B9A-9FD6-1200DFF8131B}" srcId="{B3E02284-B3C4-4492-A618-ACAA20CC702A}" destId="{5FAC156D-E4C3-4576-83E0-9E1B55A253FE}" srcOrd="0" destOrd="0" parTransId="{11949E78-5693-41E4-BED8-EA30966B9C00}" sibTransId="{FAC81FE0-CB77-4C01-94A3-C659B704CD5B}"/>
    <dgm:cxn modelId="{0934FD2E-E291-41BA-82AD-C1FFFE42FCF6}" type="presOf" srcId="{BE98D1AB-A280-4D0B-A815-73E57FD87EC3}" destId="{89DC61A6-3199-4C88-A8D1-98ADCFDD3274}" srcOrd="0" destOrd="0" presId="urn:microsoft.com/office/officeart/2005/8/layout/hierarchy4"/>
    <dgm:cxn modelId="{EE08F3E1-4048-489C-B5CE-A9EE78DAE2A6}" srcId="{BE98D1AB-A280-4D0B-A815-73E57FD87EC3}" destId="{4D9EF634-1BF2-4A35-90CA-8A6D73717D8F}" srcOrd="0" destOrd="0" parTransId="{D6488317-C95D-43C5-9B8A-714D8EF3A555}" sibTransId="{0BFC9299-BE1F-43E4-88A9-E9437E2FDE3A}"/>
    <dgm:cxn modelId="{A7625AB6-5CA8-4543-AFDF-3445626B95A7}" srcId="{D5544F4D-4FD2-41EE-A356-ABCAA534BCB5}" destId="{187C542A-BCFC-4BBB-8DCA-67690BE3FD29}" srcOrd="0" destOrd="0" parTransId="{1DE6EB8F-E86E-468D-9E31-3BEF22539EFA}" sibTransId="{FA166069-510E-430D-ABBE-E1A2B09558CE}"/>
    <dgm:cxn modelId="{36C0A73B-5F33-4042-ABE9-3504FA262350}" type="presOf" srcId="{62031802-0EE5-47DF-BB1F-2C84A19F6746}" destId="{A25BE625-018B-46BA-BE7F-ED875B975F26}" srcOrd="0" destOrd="0" presId="urn:microsoft.com/office/officeart/2005/8/layout/hierarchy4"/>
    <dgm:cxn modelId="{C2BDE48D-852F-48D9-8759-B95B940A00AD}" type="presOf" srcId="{4D9EF634-1BF2-4A35-90CA-8A6D73717D8F}" destId="{B35EEDEE-A63C-4DC0-9860-A34A7BFD903E}" srcOrd="0" destOrd="0" presId="urn:microsoft.com/office/officeart/2005/8/layout/hierarchy4"/>
    <dgm:cxn modelId="{F965414E-9780-4BF1-BD14-03E7C935F11A}" type="presOf" srcId="{5A6BA2F8-AB86-4FEA-9FCE-F9FA52A7F9A0}" destId="{EFD09625-1EEB-463A-9D51-52F09A5E039B}" srcOrd="0" destOrd="0" presId="urn:microsoft.com/office/officeart/2005/8/layout/hierarchy4"/>
    <dgm:cxn modelId="{2CF31DB6-C12D-4600-BBD9-DCD3C15374FC}" type="presOf" srcId="{BDDF592B-1C58-40EE-9108-0DC798BB2F08}" destId="{4CD2A706-78CC-47E3-A8F8-D778F944372A}" srcOrd="0" destOrd="0" presId="urn:microsoft.com/office/officeart/2005/8/layout/hierarchy4"/>
    <dgm:cxn modelId="{0DC76281-AE6D-4D6E-81A2-1B2B3B2AF0AA}" srcId="{93520637-36B3-4AB9-B949-92D55141E733}" destId="{44367D81-039C-4579-8E09-66CAF90F5041}" srcOrd="0" destOrd="0" parTransId="{67B6E404-88D1-4D88-A32E-7761881B20C7}" sibTransId="{F7E1C861-8795-4EA1-A76A-EE2CB6232346}"/>
    <dgm:cxn modelId="{F48F33E0-C1C5-4342-8DCC-7C57E3E3B48C}" srcId="{DF86BB99-07F8-490F-B6E9-4F22F5A8A955}" destId="{04C3AC0E-965B-48C1-827A-5D93B22D2057}" srcOrd="0" destOrd="0" parTransId="{0CE8D822-733A-4BA8-B539-C3F84FDFC933}" sibTransId="{1AF301AF-4DFB-4C78-9067-8B4C4FDC04D9}"/>
    <dgm:cxn modelId="{5A4747C7-E6F5-404F-9F2B-3A77901FD887}" type="presOf" srcId="{D45DAE52-951C-49A4-B152-60B579B0ED79}" destId="{47B15991-EE3A-4331-AA9C-C3637606B886}" srcOrd="0" destOrd="0" presId="urn:microsoft.com/office/officeart/2005/8/layout/hierarchy4"/>
    <dgm:cxn modelId="{15B242EC-11A3-40F7-B2A4-A7E917E37951}" srcId="{614AF9F2-E1A1-4D10-882A-EB6B0D669FCA}" destId="{BE98D1AB-A280-4D0B-A815-73E57FD87EC3}" srcOrd="0" destOrd="0" parTransId="{CDDECA34-9841-4A92-959B-4DB892243F64}" sibTransId="{2FD537BC-8C4D-4BAF-9555-CDCB9FCAC8F1}"/>
    <dgm:cxn modelId="{23044D7B-7184-4077-9554-9305FEDD03E9}" srcId="{946393D2-3BB5-4D19-BAF6-84B7339845C4}" destId="{9E496AFB-5861-4A0B-A059-7AF344913280}" srcOrd="4" destOrd="0" parTransId="{6435703E-03C2-4EC2-8B8A-0AC2F1B8426B}" sibTransId="{7097F666-B696-4074-BF8E-24ADA840ED3B}"/>
    <dgm:cxn modelId="{A531A22B-CD08-409C-A28E-EF0E4D69306B}" type="presOf" srcId="{F0AF63A1-E6C3-48D7-BA15-2982A4DC912D}" destId="{8C5A4ABB-F609-4CF2-8CFC-5593BE697C3C}" srcOrd="0" destOrd="0" presId="urn:microsoft.com/office/officeart/2005/8/layout/hierarchy4"/>
    <dgm:cxn modelId="{919C69B2-1D28-49D7-9FF5-05B0612995D3}" type="presOf" srcId="{F2B65674-5C97-4957-9520-E325D172DC5B}" destId="{A522CAB1-FCC4-443F-8FD3-24E781281F54}" srcOrd="0" destOrd="0" presId="urn:microsoft.com/office/officeart/2005/8/layout/hierarchy4"/>
    <dgm:cxn modelId="{F9EFE87E-DACA-47C8-9A8F-77FFBAF54E55}" srcId="{32221C69-A003-4580-9837-60D9DB81E598}" destId="{9A4F9831-D6CF-494E-A13D-C01F1C1296F9}" srcOrd="0" destOrd="0" parTransId="{18B309E9-FCFF-4922-B569-B6EC040C1816}" sibTransId="{A610DAD3-DA7A-49C1-AD40-0E8445F070BD}"/>
    <dgm:cxn modelId="{85E56FFB-E071-40C7-BFC1-E9508A75A379}" srcId="{946393D2-3BB5-4D19-BAF6-84B7339845C4}" destId="{5A6BA2F8-AB86-4FEA-9FCE-F9FA52A7F9A0}" srcOrd="0" destOrd="0" parTransId="{6CA8BE2D-8B63-444F-91FB-8F9AAFFFD516}" sibTransId="{C6F24F42-97B0-4B65-A4C6-FEB3AD0E1596}"/>
    <dgm:cxn modelId="{63612CDA-BBAA-48D8-BF07-558BDAD747A0}" srcId="{CD119780-6575-4106-AE5B-2CC6B48E5482}" destId="{93520637-36B3-4AB9-B949-92D55141E733}" srcOrd="0" destOrd="0" parTransId="{15E02305-DAD8-4809-8067-42DAD00486AD}" sibTransId="{59CBCFDE-87C7-4CA0-895C-10567390C816}"/>
    <dgm:cxn modelId="{4197289B-38BB-42E7-9855-053DCB8A2948}" srcId="{5A4818C3-17C5-4D41-96F8-ECDEE77C52D8}" destId="{F2B65674-5C97-4957-9520-E325D172DC5B}" srcOrd="0" destOrd="0" parTransId="{4A380DB8-22E9-45F9-99FA-095D5A478AED}" sibTransId="{F67B4686-C991-4857-BEDB-1D3097578463}"/>
    <dgm:cxn modelId="{9A761A1C-7206-4DA4-AE69-F70AE2B767B4}" type="presOf" srcId="{8A9B9F6B-69CA-45EE-AEA8-8F5EF1FB5683}" destId="{4D68AAC1-344C-4817-9DEB-5154E6D78C3B}" srcOrd="0" destOrd="0" presId="urn:microsoft.com/office/officeart/2005/8/layout/hierarchy4"/>
    <dgm:cxn modelId="{EEAE0AE3-3491-4D91-80E5-4CB55DF883D4}" type="presOf" srcId="{1B20A584-E8E7-451F-84AF-E95BD5B40EA1}" destId="{374E99F0-AE84-4383-93E4-780F78CE6D13}" srcOrd="0" destOrd="0" presId="urn:microsoft.com/office/officeart/2005/8/layout/hierarchy4"/>
    <dgm:cxn modelId="{41312D59-77A2-4187-9A66-59603A43B5E8}" type="presOf" srcId="{F6F97186-B344-4193-9FE9-6DFB5403A289}" destId="{B7B68934-E179-4D36-8AD9-7637EF3F0019}" srcOrd="0" destOrd="0" presId="urn:microsoft.com/office/officeart/2005/8/layout/hierarchy4"/>
    <dgm:cxn modelId="{68EFF69C-5331-41D8-A330-3AB00CF2C5CD}" type="presOf" srcId="{7711325B-E859-44FE-8B41-57F9AFDCA54B}" destId="{576C6983-4618-426C-8177-DEA9FE3AC4EB}" srcOrd="0" destOrd="0" presId="urn:microsoft.com/office/officeart/2005/8/layout/hierarchy4"/>
    <dgm:cxn modelId="{1D9B7425-046F-4008-BC4B-78AC41FACD4A}" srcId="{2AB46285-29A8-42BB-868A-BFDE0FFE5727}" destId="{B3E02284-B3C4-4492-A618-ACAA20CC702A}" srcOrd="0" destOrd="0" parTransId="{4D5CC293-66C2-4297-97DD-3809C540D029}" sibTransId="{394404C6-4AB0-4396-BE0A-0AB6E96698B6}"/>
    <dgm:cxn modelId="{2E3A4B0A-C6F1-498B-A616-AF6C3935B080}" srcId="{4E5A1869-57DF-4BD2-89F2-0FF412DDC036}" destId="{F0AF63A1-E6C3-48D7-BA15-2982A4DC912D}" srcOrd="0" destOrd="0" parTransId="{DFC5A12C-CC91-4A63-8252-41799CA3AEAA}" sibTransId="{EA539CAD-DFF5-47A4-8411-B337C730B6B2}"/>
    <dgm:cxn modelId="{605000A8-E9A8-4E12-A1C8-8FA726E7C9AE}" srcId="{946393D2-3BB5-4D19-BAF6-84B7339845C4}" destId="{7711325B-E859-44FE-8B41-57F9AFDCA54B}" srcOrd="1" destOrd="0" parTransId="{2BF8A7FD-5B45-414F-8537-22861CA0057A}" sibTransId="{A670FA7C-7403-44C0-BA19-83B2BA693E61}"/>
    <dgm:cxn modelId="{B20D3966-6355-4462-B7EE-476894116589}" type="presOf" srcId="{593C7C55-813E-4059-B734-EC61CD9C5CBC}" destId="{7653A429-0E18-4BE3-A07C-F1A5A9D672E3}" srcOrd="0" destOrd="0" presId="urn:microsoft.com/office/officeart/2005/8/layout/hierarchy4"/>
    <dgm:cxn modelId="{4B615B88-B04F-4882-9AEF-4976A7CC56C7}" type="presOf" srcId="{89E09F27-5F73-400B-AE18-4421B9895F64}" destId="{9E5D5161-23D7-41B4-A187-BE6D7C6483D0}" srcOrd="0" destOrd="0" presId="urn:microsoft.com/office/officeart/2005/8/layout/hierarchy4"/>
    <dgm:cxn modelId="{4E56E0A9-838C-42EE-B15B-EC7DA4B47426}" srcId="{8EC1F942-64B7-4407-8F49-B1183D54A886}" destId="{5A4818C3-17C5-4D41-96F8-ECDEE77C52D8}" srcOrd="0" destOrd="0" parTransId="{B86BEC18-C21C-45DC-A71F-1F5042CDDA0B}" sibTransId="{E3131D9B-1B59-4F50-A722-E5B5BB0FB9E9}"/>
    <dgm:cxn modelId="{177B1604-DECB-437F-BD0A-A555EEF6E09F}" srcId="{CE075476-E9CA-4A59-A127-31223E8D37A1}" destId="{946393D2-3BB5-4D19-BAF6-84B7339845C4}" srcOrd="0" destOrd="0" parTransId="{6D4C3ED2-39E1-4137-9A50-9D8AF25F37D5}" sibTransId="{E900975D-4121-430B-8FA3-BEFE3EC45817}"/>
    <dgm:cxn modelId="{FCC0EB8A-E4B0-4D83-96C3-6295B4A17104}" type="presOf" srcId="{4E336ED9-532D-4824-98EE-661D7E9A915D}" destId="{409D090D-A802-4A45-B614-1255257FC08B}" srcOrd="0" destOrd="0" presId="urn:microsoft.com/office/officeart/2005/8/layout/hierarchy4"/>
    <dgm:cxn modelId="{6FE66624-BFF5-4B36-BAD6-C46387C055E4}" type="presOf" srcId="{9C715FE5-31CA-4541-A958-D2C730C134E0}" destId="{2BC9EB28-F68D-4321-836D-A642C2C0DAB1}" srcOrd="0" destOrd="0" presId="urn:microsoft.com/office/officeart/2005/8/layout/hierarchy4"/>
    <dgm:cxn modelId="{B5957F77-FC37-494C-89A3-B0B6CE2D29AB}" type="presOf" srcId="{C9C8B06B-C833-4D4A-8595-4BF5AEB204E9}" destId="{CB2AF246-A0C3-4F64-A578-D38165C39147}" srcOrd="0" destOrd="0" presId="urn:microsoft.com/office/officeart/2005/8/layout/hierarchy4"/>
    <dgm:cxn modelId="{4AA727E7-DD72-4518-98AF-551D0F62096A}" type="presOf" srcId="{614AF9F2-E1A1-4D10-882A-EB6B0D669FCA}" destId="{6CE5FDB4-BFBB-4259-A330-B441199BCE24}" srcOrd="0" destOrd="0" presId="urn:microsoft.com/office/officeart/2005/8/layout/hierarchy4"/>
    <dgm:cxn modelId="{44D2D85A-6F4C-4ABC-8C2D-B28977898080}" srcId="{C9C8B06B-C833-4D4A-8595-4BF5AEB204E9}" destId="{66E38241-E965-439E-997F-74C14C213F23}" srcOrd="0" destOrd="0" parTransId="{609CD11E-CAF4-4D39-A7D8-415A69AFCAA7}" sibTransId="{4CC6C1EC-DF57-4C81-9B03-3A17304C52E6}"/>
    <dgm:cxn modelId="{4B1F7458-2D14-4D4A-8D3C-411A959DB8DF}" type="presOf" srcId="{9F02D80C-EA69-46A6-BFB4-BA4080CB1F28}" destId="{D4C72088-8A4D-4CDF-AE61-70BF448279A6}" srcOrd="0" destOrd="0" presId="urn:microsoft.com/office/officeart/2005/8/layout/hierarchy4"/>
    <dgm:cxn modelId="{6D8A1DEA-1AC6-4200-A4E2-D7D2470D37C7}" type="presOf" srcId="{D5544F4D-4FD2-41EE-A356-ABCAA534BCB5}" destId="{A7AF9B85-BF68-40A8-954B-A40EDB5CAF9F}" srcOrd="0" destOrd="0" presId="urn:microsoft.com/office/officeart/2005/8/layout/hierarchy4"/>
    <dgm:cxn modelId="{86AE09C1-FD96-4531-9CB5-2B32004C0A26}" srcId="{20671797-DAB3-483D-81A6-EB33F8E5D325}" destId="{16E89ECF-BF0A-4766-82BA-84AED34912A2}" srcOrd="0" destOrd="0" parTransId="{59EB3F69-D877-4434-9822-E49C14C06553}" sibTransId="{2BD7964D-C594-47CC-9725-A5B38DB569F5}"/>
    <dgm:cxn modelId="{7C2E5991-6D03-4679-BB46-318B01A66142}" srcId="{F6F97186-B344-4193-9FE9-6DFB5403A289}" destId="{CD119780-6575-4106-AE5B-2CC6B48E5482}" srcOrd="0" destOrd="0" parTransId="{A99EC59D-97F4-424A-A28E-01E77005439E}" sibTransId="{3BBBAA4F-305C-4E5F-BBCB-DE1B8ED5978A}"/>
    <dgm:cxn modelId="{3248ED36-EFB9-4629-A903-A2C7E5972615}" type="presOf" srcId="{16E89ECF-BF0A-4766-82BA-84AED34912A2}" destId="{2D39DC43-C5C2-46F4-8451-9BFA59AC4F62}" srcOrd="0" destOrd="0" presId="urn:microsoft.com/office/officeart/2005/8/layout/hierarchy4"/>
    <dgm:cxn modelId="{1B322DCE-FA80-42D0-A122-B302F51EBCDA}" type="presOf" srcId="{CE075476-E9CA-4A59-A127-31223E8D37A1}" destId="{25DDEEC2-9BA5-4367-BB24-33CAA47BBC09}" srcOrd="0" destOrd="0" presId="urn:microsoft.com/office/officeart/2005/8/layout/hierarchy4"/>
    <dgm:cxn modelId="{6AD5BBAD-85AD-4F1C-A7DE-7BE43CC5102E}" type="presOf" srcId="{187C542A-BCFC-4BBB-8DCA-67690BE3FD29}" destId="{EFF40216-5B58-45C6-B485-1C9C4561DF2F}" srcOrd="0" destOrd="0" presId="urn:microsoft.com/office/officeart/2005/8/layout/hierarchy4"/>
    <dgm:cxn modelId="{617E8A87-FE8E-4BE0-9985-DD97C88803CA}" srcId="{FD657B6D-8ACE-4CCE-A7E1-4A6249E61467}" destId="{5C919D87-C507-4A57-8D9E-B3AE1C7A557A}" srcOrd="0" destOrd="0" parTransId="{D92A6606-846F-4738-A3DF-25D1A7B8C82F}" sibTransId="{F386328E-E7F9-4BCA-81EB-92CBF14EDB09}"/>
    <dgm:cxn modelId="{9C500218-733C-43E7-BB06-892635C0F7E2}" srcId="{9C715FE5-31CA-4541-A958-D2C730C134E0}" destId="{8536FD6B-8AD2-4A43-B337-6FD60B3FD4B2}" srcOrd="0" destOrd="0" parTransId="{AE96D71A-01B8-4654-A8DF-88EC5108171C}" sibTransId="{60DD4894-6B75-4AA7-A724-54B5BA9C59B6}"/>
    <dgm:cxn modelId="{80422341-3A57-460C-BC18-493F4AB431F3}" type="presOf" srcId="{D1936ACF-1E69-4953-BA37-9ADE2EF12E41}" destId="{59176932-D6D5-4C36-BF7A-69A1297C4BAD}" srcOrd="0" destOrd="0" presId="urn:microsoft.com/office/officeart/2005/8/layout/hierarchy4"/>
    <dgm:cxn modelId="{F23B3768-D03C-4142-A385-821781B5C57C}" type="presOf" srcId="{8EC1F942-64B7-4407-8F49-B1183D54A886}" destId="{5CA92D6E-6985-440B-92AD-5A876699A5A4}" srcOrd="0" destOrd="0" presId="urn:microsoft.com/office/officeart/2005/8/layout/hierarchy4"/>
    <dgm:cxn modelId="{A717BC1D-CF7E-4D14-9413-B6AA59D2AE16}" srcId="{16E89ECF-BF0A-4766-82BA-84AED34912A2}" destId="{4A17D62D-85FA-450A-86D4-161E798A8273}" srcOrd="0" destOrd="0" parTransId="{F04FEA69-6ECF-49E6-AEAD-DD2CFCBF463C}" sibTransId="{AB5BD516-4D93-4260-AA86-E061C6D28167}"/>
    <dgm:cxn modelId="{9A34F49A-7674-48DA-8058-59DFB9501725}" srcId="{DB47BA9A-953D-4300-A53A-35F9C22887CE}" destId="{4E336ED9-532D-4824-98EE-661D7E9A915D}" srcOrd="0" destOrd="0" parTransId="{25E3032D-C7E6-463C-ABE8-D4B67A37A56E}" sibTransId="{EC19706C-FA51-4D4B-97C5-1ADECB241922}"/>
    <dgm:cxn modelId="{F1D9D270-AECF-4F03-87DB-1FE8BCAFEC8D}" srcId="{9A0A1B48-08CE-44F2-8C66-5814C06EE4CC}" destId="{614AF9F2-E1A1-4D10-882A-EB6B0D669FCA}" srcOrd="0" destOrd="0" parTransId="{5B0591E8-42AF-40BA-A11A-3996F9B13E48}" sibTransId="{A52C1518-95AA-4EDF-99FF-93D999EDDD4A}"/>
    <dgm:cxn modelId="{AFAC7FF6-EE22-4079-9ABC-BE1EA839E19B}" type="presOf" srcId="{CD119780-6575-4106-AE5B-2CC6B48E5482}" destId="{14BABD28-5047-47A3-A701-B7AFBBE28819}" srcOrd="0" destOrd="0" presId="urn:microsoft.com/office/officeart/2005/8/layout/hierarchy4"/>
    <dgm:cxn modelId="{F24805E3-4DD3-4A3E-8F63-AF9123535C6C}" type="presOf" srcId="{946393D2-3BB5-4D19-BAF6-84B7339845C4}" destId="{9DF12F5D-797B-4C71-93F7-7C835BFF7982}" srcOrd="0" destOrd="0" presId="urn:microsoft.com/office/officeart/2005/8/layout/hierarchy4"/>
    <dgm:cxn modelId="{7E7F57DD-5D26-41D2-94BE-03DD52507DBD}" type="presOf" srcId="{20671797-DAB3-483D-81A6-EB33F8E5D325}" destId="{72D34432-C31A-4895-8C4B-497C4DC5EA4F}" srcOrd="0" destOrd="0" presId="urn:microsoft.com/office/officeart/2005/8/layout/hierarchy4"/>
    <dgm:cxn modelId="{EFA5CE4F-BEEA-42BB-AC1E-B5CE1DF6C18B}" type="presOf" srcId="{4A17D62D-85FA-450A-86D4-161E798A8273}" destId="{662E41BF-A214-4B24-87EA-87AF59084007}" srcOrd="0" destOrd="0" presId="urn:microsoft.com/office/officeart/2005/8/layout/hierarchy4"/>
    <dgm:cxn modelId="{D0BC3710-E883-43E6-93E4-F53876409028}" srcId="{4D9EF634-1BF2-4A35-90CA-8A6D73717D8F}" destId="{263B9CB9-52A7-4874-9E91-5BF7E99DDF8B}" srcOrd="0" destOrd="0" parTransId="{52E3DEB0-DA51-485C-82A7-D1B97BD8E0BE}" sibTransId="{CDF29342-6A28-401B-BC8A-6B3AE3317B57}"/>
    <dgm:cxn modelId="{F2311358-3D03-4F3D-B10A-BE21361B2B02}" type="presOf" srcId="{9A0A1B48-08CE-44F2-8C66-5814C06EE4CC}" destId="{41590EE3-70B4-4E0E-8D44-18EF1FD97F2E}" srcOrd="0" destOrd="0" presId="urn:microsoft.com/office/officeart/2005/8/layout/hierarchy4"/>
    <dgm:cxn modelId="{08064794-7D33-4B3D-98EC-4C2F3CAB8822}" srcId="{187C542A-BCFC-4BBB-8DCA-67690BE3FD29}" destId="{593C7C55-813E-4059-B734-EC61CD9C5CBC}" srcOrd="0" destOrd="0" parTransId="{17E9BED5-376D-4206-BC0B-A2BF002C0A67}" sibTransId="{0D884A66-EF39-4789-A63B-3A3CBEB15D6A}"/>
    <dgm:cxn modelId="{D05E48C7-91D1-4895-A285-E919A93DE0A5}" type="presOf" srcId="{5FAC156D-E4C3-4576-83E0-9E1B55A253FE}" destId="{EF877C3E-1AED-4E5C-B9B2-BAE3107D0A00}" srcOrd="0" destOrd="0" presId="urn:microsoft.com/office/officeart/2005/8/layout/hierarchy4"/>
    <dgm:cxn modelId="{A7F6D87F-E509-4D11-A29C-59562EA59150}" type="presOf" srcId="{2AB46285-29A8-42BB-868A-BFDE0FFE5727}" destId="{EFAA2913-A55B-4945-83EE-1B390A45B139}" srcOrd="0" destOrd="0" presId="urn:microsoft.com/office/officeart/2005/8/layout/hierarchy4"/>
    <dgm:cxn modelId="{BCC1FE31-0246-43DC-9367-3E68D1580877}" srcId="{25C69CC8-098D-44A3-878A-5E3FEF1E9C10}" destId="{BDDF592B-1C58-40EE-9108-0DC798BB2F08}" srcOrd="0" destOrd="0" parTransId="{B756F4C0-E80B-4D51-98DD-9ED456BC9850}" sibTransId="{A8539F8F-5449-4F69-9D5B-CD73E9384FB2}"/>
    <dgm:cxn modelId="{C9F0A7A7-5D37-4EAA-9100-5AACEA613B1E}" type="presOf" srcId="{9A4F9831-D6CF-494E-A13D-C01F1C1296F9}" destId="{DFE4F096-5C89-4A55-B599-B9DE90644DC7}" srcOrd="0" destOrd="0" presId="urn:microsoft.com/office/officeart/2005/8/layout/hierarchy4"/>
    <dgm:cxn modelId="{8E1CFC48-20D2-4127-B01E-FB0223FD7874}" type="presOf" srcId="{9E496AFB-5861-4A0B-A059-7AF344913280}" destId="{F8905714-088D-483C-AC16-D43BF2F0BF16}" srcOrd="0" destOrd="0" presId="urn:microsoft.com/office/officeart/2005/8/layout/hierarchy4"/>
    <dgm:cxn modelId="{D0FADE0F-F15B-45EB-BE1E-1190009A8ABD}" srcId="{89E09F27-5F73-400B-AE18-4421B9895F64}" destId="{C60BD95D-8BE5-42EC-AF9D-D22E07852892}" srcOrd="0" destOrd="0" parTransId="{8DBEE901-4D78-4181-A6DB-04DBE5AFC449}" sibTransId="{571AFEDE-AA12-4634-A6F3-33BC4E236E19}"/>
    <dgm:cxn modelId="{F0D1094B-6E96-4C01-9F96-6C5B9594B22A}" type="presOf" srcId="{5A4818C3-17C5-4D41-96F8-ECDEE77C52D8}" destId="{18AC92DF-083C-4989-8ADA-6707D01CCCF4}" srcOrd="0" destOrd="0" presId="urn:microsoft.com/office/officeart/2005/8/layout/hierarchy4"/>
    <dgm:cxn modelId="{A4C22ABB-94E4-4675-9869-B242BE5CC1F4}" type="presParOf" srcId="{25DDEEC2-9BA5-4367-BB24-33CAA47BBC09}" destId="{87933F1B-038B-4A5D-83E8-61DBF60EC4B3}" srcOrd="0" destOrd="0" presId="urn:microsoft.com/office/officeart/2005/8/layout/hierarchy4"/>
    <dgm:cxn modelId="{F35D8FB3-5573-4DEA-9D74-0096D49703DD}" type="presParOf" srcId="{87933F1B-038B-4A5D-83E8-61DBF60EC4B3}" destId="{9DF12F5D-797B-4C71-93F7-7C835BFF7982}" srcOrd="0" destOrd="0" presId="urn:microsoft.com/office/officeart/2005/8/layout/hierarchy4"/>
    <dgm:cxn modelId="{0E9A110E-7BB6-4FB3-93B5-E32966208844}" type="presParOf" srcId="{87933F1B-038B-4A5D-83E8-61DBF60EC4B3}" destId="{BB51C614-670C-40C7-BCBD-B3150FB090FB}" srcOrd="1" destOrd="0" presId="urn:microsoft.com/office/officeart/2005/8/layout/hierarchy4"/>
    <dgm:cxn modelId="{FA9A8142-F144-482E-8A91-BF7F314F723E}" type="presParOf" srcId="{87933F1B-038B-4A5D-83E8-61DBF60EC4B3}" destId="{B74154C5-AFFE-498C-8E4C-911D7456AC97}" srcOrd="2" destOrd="0" presId="urn:microsoft.com/office/officeart/2005/8/layout/hierarchy4"/>
    <dgm:cxn modelId="{2E6D4684-D177-41F8-BAC3-F78313589693}" type="presParOf" srcId="{B74154C5-AFFE-498C-8E4C-911D7456AC97}" destId="{AA6E5317-C9D5-49D6-9218-04A9A8CDF9E8}" srcOrd="0" destOrd="0" presId="urn:microsoft.com/office/officeart/2005/8/layout/hierarchy4"/>
    <dgm:cxn modelId="{6FCC4B93-1ABC-4249-9207-6A6C0F4BCEBA}" type="presParOf" srcId="{AA6E5317-C9D5-49D6-9218-04A9A8CDF9E8}" destId="{EFD09625-1EEB-463A-9D51-52F09A5E039B}" srcOrd="0" destOrd="0" presId="urn:microsoft.com/office/officeart/2005/8/layout/hierarchy4"/>
    <dgm:cxn modelId="{427ACCF8-E5B9-42E1-85E9-FFDACF42937D}" type="presParOf" srcId="{AA6E5317-C9D5-49D6-9218-04A9A8CDF9E8}" destId="{D65A41FF-7035-4133-9240-517AEBC67369}" srcOrd="1" destOrd="0" presId="urn:microsoft.com/office/officeart/2005/8/layout/hierarchy4"/>
    <dgm:cxn modelId="{FDDE959B-216F-4573-B45C-B7D966A1CF01}" type="presParOf" srcId="{AA6E5317-C9D5-49D6-9218-04A9A8CDF9E8}" destId="{ED986375-36F5-4143-A5F0-85653599471E}" srcOrd="2" destOrd="0" presId="urn:microsoft.com/office/officeart/2005/8/layout/hierarchy4"/>
    <dgm:cxn modelId="{7658E1FD-CE30-45D6-A7B5-285A774F21A6}" type="presParOf" srcId="{ED986375-36F5-4143-A5F0-85653599471E}" destId="{72DE6149-9A73-4029-9C01-1DA1EF77D264}" srcOrd="0" destOrd="0" presId="urn:microsoft.com/office/officeart/2005/8/layout/hierarchy4"/>
    <dgm:cxn modelId="{961A9376-1613-4A79-8B3B-67288418E11B}" type="presParOf" srcId="{72DE6149-9A73-4029-9C01-1DA1EF77D264}" destId="{B7B68934-E179-4D36-8AD9-7637EF3F0019}" srcOrd="0" destOrd="0" presId="urn:microsoft.com/office/officeart/2005/8/layout/hierarchy4"/>
    <dgm:cxn modelId="{233012D6-1A94-4242-B693-01A30A674E1A}" type="presParOf" srcId="{72DE6149-9A73-4029-9C01-1DA1EF77D264}" destId="{7E986455-5145-43D1-AB19-A5C822796874}" srcOrd="1" destOrd="0" presId="urn:microsoft.com/office/officeart/2005/8/layout/hierarchy4"/>
    <dgm:cxn modelId="{AE15A65C-48E1-42AA-9FD9-1A568B368A19}" type="presParOf" srcId="{72DE6149-9A73-4029-9C01-1DA1EF77D264}" destId="{E4CD0B37-6C75-4A8F-946C-21E075E1E2CF}" srcOrd="2" destOrd="0" presId="urn:microsoft.com/office/officeart/2005/8/layout/hierarchy4"/>
    <dgm:cxn modelId="{16859402-C9F4-4673-9ACA-69338D00A54D}" type="presParOf" srcId="{E4CD0B37-6C75-4A8F-946C-21E075E1E2CF}" destId="{0149EBE6-AA59-4F78-AF18-137F8047AB47}" srcOrd="0" destOrd="0" presId="urn:microsoft.com/office/officeart/2005/8/layout/hierarchy4"/>
    <dgm:cxn modelId="{A20CD543-B705-4F79-8323-18162C354760}" type="presParOf" srcId="{0149EBE6-AA59-4F78-AF18-137F8047AB47}" destId="{14BABD28-5047-47A3-A701-B7AFBBE28819}" srcOrd="0" destOrd="0" presId="urn:microsoft.com/office/officeart/2005/8/layout/hierarchy4"/>
    <dgm:cxn modelId="{B4DE76EC-BA50-4B81-84FE-6A4B5321F30D}" type="presParOf" srcId="{0149EBE6-AA59-4F78-AF18-137F8047AB47}" destId="{3F489D25-51FA-4C91-9DDF-6BA1DB51256D}" srcOrd="1" destOrd="0" presId="urn:microsoft.com/office/officeart/2005/8/layout/hierarchy4"/>
    <dgm:cxn modelId="{5861C3EB-3893-4432-8166-E44EAEAC06A4}" type="presParOf" srcId="{0149EBE6-AA59-4F78-AF18-137F8047AB47}" destId="{D0D594F6-8533-4A50-8AE7-20755C3BFFA9}" srcOrd="2" destOrd="0" presId="urn:microsoft.com/office/officeart/2005/8/layout/hierarchy4"/>
    <dgm:cxn modelId="{33194166-590F-4327-B1F8-C25EDEC22CE1}" type="presParOf" srcId="{D0D594F6-8533-4A50-8AE7-20755C3BFFA9}" destId="{25C7D557-F0AE-4C4E-8B80-BC2468777DC6}" srcOrd="0" destOrd="0" presId="urn:microsoft.com/office/officeart/2005/8/layout/hierarchy4"/>
    <dgm:cxn modelId="{6BB68751-0E71-4483-91D4-AF5CEF183C14}" type="presParOf" srcId="{25C7D557-F0AE-4C4E-8B80-BC2468777DC6}" destId="{8E7E2D4A-62E6-4A23-A5DD-552A63903B64}" srcOrd="0" destOrd="0" presId="urn:microsoft.com/office/officeart/2005/8/layout/hierarchy4"/>
    <dgm:cxn modelId="{DB766FEA-6C06-4ED2-9343-D53D8E8FF6AB}" type="presParOf" srcId="{25C7D557-F0AE-4C4E-8B80-BC2468777DC6}" destId="{9B983630-5D09-45D7-92AD-109BAA43CF48}" srcOrd="1" destOrd="0" presId="urn:microsoft.com/office/officeart/2005/8/layout/hierarchy4"/>
    <dgm:cxn modelId="{D4DC4ADE-EDE8-4016-8EFE-17F1588B2250}" type="presParOf" srcId="{25C7D557-F0AE-4C4E-8B80-BC2468777DC6}" destId="{B338BAF6-59FE-4215-B697-18ED9B1E550D}" srcOrd="2" destOrd="0" presId="urn:microsoft.com/office/officeart/2005/8/layout/hierarchy4"/>
    <dgm:cxn modelId="{10A4FB13-2200-4B93-94A5-023D9A63F919}" type="presParOf" srcId="{B338BAF6-59FE-4215-B697-18ED9B1E550D}" destId="{C2D8D153-FBF9-44C5-B447-F4BF501D8FA1}" srcOrd="0" destOrd="0" presId="urn:microsoft.com/office/officeart/2005/8/layout/hierarchy4"/>
    <dgm:cxn modelId="{96B36532-3FEE-44DA-ADD4-7B5B0BFF3328}" type="presParOf" srcId="{C2D8D153-FBF9-44C5-B447-F4BF501D8FA1}" destId="{085136A3-D02F-461C-B31C-FD1D69D16759}" srcOrd="0" destOrd="0" presId="urn:microsoft.com/office/officeart/2005/8/layout/hierarchy4"/>
    <dgm:cxn modelId="{784BA8B8-AD58-42A3-A687-4D355935E03E}" type="presParOf" srcId="{C2D8D153-FBF9-44C5-B447-F4BF501D8FA1}" destId="{DCA6CF81-D743-4AD3-A3A1-3DF9D9BFBC77}" srcOrd="1" destOrd="0" presId="urn:microsoft.com/office/officeart/2005/8/layout/hierarchy4"/>
    <dgm:cxn modelId="{6F997DFA-617E-4293-87FE-41677597529E}" type="presParOf" srcId="{C2D8D153-FBF9-44C5-B447-F4BF501D8FA1}" destId="{8A9FECDA-0971-4926-9F35-6C36E65B14A9}" srcOrd="2" destOrd="0" presId="urn:microsoft.com/office/officeart/2005/8/layout/hierarchy4"/>
    <dgm:cxn modelId="{D6562BD8-3CA4-4976-A6FF-935390A95F90}" type="presParOf" srcId="{8A9FECDA-0971-4926-9F35-6C36E65B14A9}" destId="{4A1D7939-C139-4889-AA8A-C0FC12630CEE}" srcOrd="0" destOrd="0" presId="urn:microsoft.com/office/officeart/2005/8/layout/hierarchy4"/>
    <dgm:cxn modelId="{F1844714-1669-4DE8-A3E0-26B5E3D710B7}" type="presParOf" srcId="{4A1D7939-C139-4889-AA8A-C0FC12630CEE}" destId="{2BC9EB28-F68D-4321-836D-A642C2C0DAB1}" srcOrd="0" destOrd="0" presId="urn:microsoft.com/office/officeart/2005/8/layout/hierarchy4"/>
    <dgm:cxn modelId="{E3E4A864-C38C-475B-BC7F-E704B94D013C}" type="presParOf" srcId="{4A1D7939-C139-4889-AA8A-C0FC12630CEE}" destId="{27FCCA56-038C-4613-B7B2-16CD590F385E}" srcOrd="1" destOrd="0" presId="urn:microsoft.com/office/officeart/2005/8/layout/hierarchy4"/>
    <dgm:cxn modelId="{66AD29F6-A165-48C3-82E9-99D25461138E}" type="presParOf" srcId="{4A1D7939-C139-4889-AA8A-C0FC12630CEE}" destId="{7F93EC46-9C8D-4119-8F52-CCFA2BE3D856}" srcOrd="2" destOrd="0" presId="urn:microsoft.com/office/officeart/2005/8/layout/hierarchy4"/>
    <dgm:cxn modelId="{126EE27B-F3FD-4012-B5A9-9C6BD5649867}" type="presParOf" srcId="{7F93EC46-9C8D-4119-8F52-CCFA2BE3D856}" destId="{57E5281D-099B-4146-8847-39F267019B93}" srcOrd="0" destOrd="0" presId="urn:microsoft.com/office/officeart/2005/8/layout/hierarchy4"/>
    <dgm:cxn modelId="{A6D9B8AA-2C93-41CF-ABB1-EFE45099460A}" type="presParOf" srcId="{57E5281D-099B-4146-8847-39F267019B93}" destId="{85D767EC-FAE5-4312-B23F-9B41F2C6B7D7}" srcOrd="0" destOrd="0" presId="urn:microsoft.com/office/officeart/2005/8/layout/hierarchy4"/>
    <dgm:cxn modelId="{16F0AA40-546D-4F96-9F84-54BD3D462477}" type="presParOf" srcId="{57E5281D-099B-4146-8847-39F267019B93}" destId="{5235A571-E7D1-4212-916B-3AF6CE2BD5B1}" srcOrd="1" destOrd="0" presId="urn:microsoft.com/office/officeart/2005/8/layout/hierarchy4"/>
    <dgm:cxn modelId="{4BE5A8D7-7BD1-44C9-A4B6-F31F358E9E8F}" type="presParOf" srcId="{57E5281D-099B-4146-8847-39F267019B93}" destId="{E795CE46-C816-4100-AC67-9520DA742BDE}" srcOrd="2" destOrd="0" presId="urn:microsoft.com/office/officeart/2005/8/layout/hierarchy4"/>
    <dgm:cxn modelId="{44EE0989-2FDE-45CA-A2AD-D7955DCA90A6}" type="presParOf" srcId="{E795CE46-C816-4100-AC67-9520DA742BDE}" destId="{F459F5F6-238C-43D7-9326-885053A3556B}" srcOrd="0" destOrd="0" presId="urn:microsoft.com/office/officeart/2005/8/layout/hierarchy4"/>
    <dgm:cxn modelId="{56516060-2113-4948-8C34-C14CDA594AAB}" type="presParOf" srcId="{F459F5F6-238C-43D7-9326-885053A3556B}" destId="{DA43826B-0B4B-4920-A285-F98E19D5941D}" srcOrd="0" destOrd="0" presId="urn:microsoft.com/office/officeart/2005/8/layout/hierarchy4"/>
    <dgm:cxn modelId="{52914527-31C0-4895-A320-54E6DDE43325}" type="presParOf" srcId="{F459F5F6-238C-43D7-9326-885053A3556B}" destId="{9D8117C8-E0A5-4647-AA88-A60119B95A5E}" srcOrd="1" destOrd="0" presId="urn:microsoft.com/office/officeart/2005/8/layout/hierarchy4"/>
    <dgm:cxn modelId="{60D61973-2FBE-49BC-8832-4809E725BE04}" type="presParOf" srcId="{F459F5F6-238C-43D7-9326-885053A3556B}" destId="{342AD675-02AB-4425-A3AB-59DA91C5AA19}" srcOrd="2" destOrd="0" presId="urn:microsoft.com/office/officeart/2005/8/layout/hierarchy4"/>
    <dgm:cxn modelId="{C6F7E35A-0FE1-4EF3-BA5D-E6C75FE8EC3C}" type="presParOf" srcId="{342AD675-02AB-4425-A3AB-59DA91C5AA19}" destId="{4F4BA98D-31FB-406E-B1A7-3271B5677A6D}" srcOrd="0" destOrd="0" presId="urn:microsoft.com/office/officeart/2005/8/layout/hierarchy4"/>
    <dgm:cxn modelId="{6643511F-F3F7-4847-8CC2-E97A9A3C885A}" type="presParOf" srcId="{4F4BA98D-31FB-406E-B1A7-3271B5677A6D}" destId="{DFE4F096-5C89-4A55-B599-B9DE90644DC7}" srcOrd="0" destOrd="0" presId="urn:microsoft.com/office/officeart/2005/8/layout/hierarchy4"/>
    <dgm:cxn modelId="{FBDC814E-E567-4300-B87E-1E8E5DE99C91}" type="presParOf" srcId="{4F4BA98D-31FB-406E-B1A7-3271B5677A6D}" destId="{7CD2C0CD-7C22-472C-BB8B-D7E9EB5181C7}" srcOrd="1" destOrd="0" presId="urn:microsoft.com/office/officeart/2005/8/layout/hierarchy4"/>
    <dgm:cxn modelId="{8B40993C-6E3A-4860-B1C9-0A7CAF5BF17C}" type="presParOf" srcId="{4F4BA98D-31FB-406E-B1A7-3271B5677A6D}" destId="{2A4BA3EB-A05A-48B7-881B-F569E9521F49}" srcOrd="2" destOrd="0" presId="urn:microsoft.com/office/officeart/2005/8/layout/hierarchy4"/>
    <dgm:cxn modelId="{1DD53DC1-962A-4AB5-A7CA-87140DBED1CA}" type="presParOf" srcId="{2A4BA3EB-A05A-48B7-881B-F569E9521F49}" destId="{970D4EAA-8D84-4C79-A2F4-C864585A901C}" srcOrd="0" destOrd="0" presId="urn:microsoft.com/office/officeart/2005/8/layout/hierarchy4"/>
    <dgm:cxn modelId="{F0501688-07C9-4C75-9A1C-DA7EB10F2841}" type="presParOf" srcId="{970D4EAA-8D84-4C79-A2F4-C864585A901C}" destId="{41BC3A0A-9B3E-48C2-AF7E-4561F1972853}" srcOrd="0" destOrd="0" presId="urn:microsoft.com/office/officeart/2005/8/layout/hierarchy4"/>
    <dgm:cxn modelId="{41242D83-095D-44D4-B530-FB086204BF94}" type="presParOf" srcId="{970D4EAA-8D84-4C79-A2F4-C864585A901C}" destId="{E125B104-8180-4B37-9338-0541545B2C08}" srcOrd="1" destOrd="0" presId="urn:microsoft.com/office/officeart/2005/8/layout/hierarchy4"/>
    <dgm:cxn modelId="{D0858185-EEE2-4F23-8E00-47ADEA305BE8}" type="presParOf" srcId="{970D4EAA-8D84-4C79-A2F4-C864585A901C}" destId="{1A2EDCCA-4C4A-4915-BA82-F26A7552469F}" srcOrd="2" destOrd="0" presId="urn:microsoft.com/office/officeart/2005/8/layout/hierarchy4"/>
    <dgm:cxn modelId="{5E2ABEC8-84CE-436E-B288-92C3A02F7BF7}" type="presParOf" srcId="{1A2EDCCA-4C4A-4915-BA82-F26A7552469F}" destId="{B05551F1-1422-4887-BC4A-D0D04B427AFF}" srcOrd="0" destOrd="0" presId="urn:microsoft.com/office/officeart/2005/8/layout/hierarchy4"/>
    <dgm:cxn modelId="{7F1B7872-3786-403E-860C-755DBAEFFF00}" type="presParOf" srcId="{B05551F1-1422-4887-BC4A-D0D04B427AFF}" destId="{4D68AAC1-344C-4817-9DEB-5154E6D78C3B}" srcOrd="0" destOrd="0" presId="urn:microsoft.com/office/officeart/2005/8/layout/hierarchy4"/>
    <dgm:cxn modelId="{7E124279-878F-4FE4-A83F-51E357F48EE7}" type="presParOf" srcId="{B05551F1-1422-4887-BC4A-D0D04B427AFF}" destId="{FC90392D-4F9F-4099-B387-F8CC7F554EEF}" srcOrd="1" destOrd="0" presId="urn:microsoft.com/office/officeart/2005/8/layout/hierarchy4"/>
    <dgm:cxn modelId="{B27F89F0-880B-47C8-9391-0C04609FDAC8}" type="presParOf" srcId="{B74154C5-AFFE-498C-8E4C-911D7456AC97}" destId="{694C6A3E-E1B4-4940-ABED-A0BE47161CCE}" srcOrd="1" destOrd="0" presId="urn:microsoft.com/office/officeart/2005/8/layout/hierarchy4"/>
    <dgm:cxn modelId="{AFCF0505-DFF1-4CCE-A32B-2CFC83A38261}" type="presParOf" srcId="{B74154C5-AFFE-498C-8E4C-911D7456AC97}" destId="{22BDFE06-8D1B-4C76-8FF0-2DABD4B35522}" srcOrd="2" destOrd="0" presId="urn:microsoft.com/office/officeart/2005/8/layout/hierarchy4"/>
    <dgm:cxn modelId="{AA7E2518-045A-41F0-9F87-B5D06BB9A69A}" type="presParOf" srcId="{22BDFE06-8D1B-4C76-8FF0-2DABD4B35522}" destId="{576C6983-4618-426C-8177-DEA9FE3AC4EB}" srcOrd="0" destOrd="0" presId="urn:microsoft.com/office/officeart/2005/8/layout/hierarchy4"/>
    <dgm:cxn modelId="{CFDCE54E-3CFD-434D-81FA-4FCD9B4A3C7E}" type="presParOf" srcId="{22BDFE06-8D1B-4C76-8FF0-2DABD4B35522}" destId="{498D5BED-6816-45E0-A418-8DCFF49902AF}" srcOrd="1" destOrd="0" presId="urn:microsoft.com/office/officeart/2005/8/layout/hierarchy4"/>
    <dgm:cxn modelId="{4987FA54-E1A9-4C86-BD75-AE03690B96CF}" type="presParOf" srcId="{22BDFE06-8D1B-4C76-8FF0-2DABD4B35522}" destId="{508A389B-C0F5-43D4-BD46-7C9F058EB2F7}" srcOrd="2" destOrd="0" presId="urn:microsoft.com/office/officeart/2005/8/layout/hierarchy4"/>
    <dgm:cxn modelId="{BF5EBA4A-1826-47A5-9F40-D76996CF8D82}" type="presParOf" srcId="{508A389B-C0F5-43D4-BD46-7C9F058EB2F7}" destId="{2E9427EC-521F-45BD-95BD-C2EA62236516}" srcOrd="0" destOrd="0" presId="urn:microsoft.com/office/officeart/2005/8/layout/hierarchy4"/>
    <dgm:cxn modelId="{A3C2C14A-C3EF-4005-827A-E37612EF1744}" type="presParOf" srcId="{2E9427EC-521F-45BD-95BD-C2EA62236516}" destId="{672DFC88-43F4-433B-9B7F-D5CE282279E3}" srcOrd="0" destOrd="0" presId="urn:microsoft.com/office/officeart/2005/8/layout/hierarchy4"/>
    <dgm:cxn modelId="{26D65CA5-DCF4-4BED-99F7-7523289E787F}" type="presParOf" srcId="{2E9427EC-521F-45BD-95BD-C2EA62236516}" destId="{BCC873B0-A9FE-4F45-AD2E-ED28CA5DFD9A}" srcOrd="1" destOrd="0" presId="urn:microsoft.com/office/officeart/2005/8/layout/hierarchy4"/>
    <dgm:cxn modelId="{30742C1A-69DC-494B-AA31-043D7BA8976A}" type="presParOf" srcId="{2E9427EC-521F-45BD-95BD-C2EA62236516}" destId="{68FB6F70-C047-4E46-9E82-A09946504644}" srcOrd="2" destOrd="0" presId="urn:microsoft.com/office/officeart/2005/8/layout/hierarchy4"/>
    <dgm:cxn modelId="{1454C4BC-51AC-4F7D-A2EE-36832507AB38}" type="presParOf" srcId="{68FB6F70-C047-4E46-9E82-A09946504644}" destId="{FF422C5A-2F9A-4C9D-854E-BFC785439DEC}" srcOrd="0" destOrd="0" presId="urn:microsoft.com/office/officeart/2005/8/layout/hierarchy4"/>
    <dgm:cxn modelId="{7F318652-FCB2-4D51-B40E-7A518070195D}" type="presParOf" srcId="{FF422C5A-2F9A-4C9D-854E-BFC785439DEC}" destId="{C586111C-58B6-40AF-8D8A-60EE680572BA}" srcOrd="0" destOrd="0" presId="urn:microsoft.com/office/officeart/2005/8/layout/hierarchy4"/>
    <dgm:cxn modelId="{10D6CF78-F034-4D1F-AAAF-59DEBC151634}" type="presParOf" srcId="{FF422C5A-2F9A-4C9D-854E-BFC785439DEC}" destId="{A0E0AB26-1DEA-4D08-AD62-8A7E0816A59C}" srcOrd="1" destOrd="0" presId="urn:microsoft.com/office/officeart/2005/8/layout/hierarchy4"/>
    <dgm:cxn modelId="{7031C0F7-3CA9-4026-AFE5-AC2F160E9CBF}" type="presParOf" srcId="{FF422C5A-2F9A-4C9D-854E-BFC785439DEC}" destId="{FFF447F9-BACE-4B19-B5DF-5D71FE61C4DC}" srcOrd="2" destOrd="0" presId="urn:microsoft.com/office/officeart/2005/8/layout/hierarchy4"/>
    <dgm:cxn modelId="{CC40BF02-538D-4F64-B410-171E6C8F3386}" type="presParOf" srcId="{FFF447F9-BACE-4B19-B5DF-5D71FE61C4DC}" destId="{5106FDE3-AC3E-4615-8C4F-829EABC2C26C}" srcOrd="0" destOrd="0" presId="urn:microsoft.com/office/officeart/2005/8/layout/hierarchy4"/>
    <dgm:cxn modelId="{8D39F7C3-5687-4578-B322-A361FC5AF96E}" type="presParOf" srcId="{5106FDE3-AC3E-4615-8C4F-829EABC2C26C}" destId="{41590EE3-70B4-4E0E-8D44-18EF1FD97F2E}" srcOrd="0" destOrd="0" presId="urn:microsoft.com/office/officeart/2005/8/layout/hierarchy4"/>
    <dgm:cxn modelId="{B11B0456-D51B-4B80-86F2-6BF164A7C9BE}" type="presParOf" srcId="{5106FDE3-AC3E-4615-8C4F-829EABC2C26C}" destId="{58DAA9F4-0E18-4F78-BD4F-92D296477D35}" srcOrd="1" destOrd="0" presId="urn:microsoft.com/office/officeart/2005/8/layout/hierarchy4"/>
    <dgm:cxn modelId="{F28DFE09-B132-4314-9CCA-2F2C08E5C427}" type="presParOf" srcId="{5106FDE3-AC3E-4615-8C4F-829EABC2C26C}" destId="{D1A4E4BA-FB74-44DD-88E4-672303AAC4FA}" srcOrd="2" destOrd="0" presId="urn:microsoft.com/office/officeart/2005/8/layout/hierarchy4"/>
    <dgm:cxn modelId="{DA9420E4-E404-48BE-9C09-3BE18FAAE73F}" type="presParOf" srcId="{D1A4E4BA-FB74-44DD-88E4-672303AAC4FA}" destId="{E5B57F09-2B59-4711-A8C9-974EF4149D9A}" srcOrd="0" destOrd="0" presId="urn:microsoft.com/office/officeart/2005/8/layout/hierarchy4"/>
    <dgm:cxn modelId="{80DB9A11-D055-4B95-A6F1-AF3CEC27AB6D}" type="presParOf" srcId="{E5B57F09-2B59-4711-A8C9-974EF4149D9A}" destId="{6CE5FDB4-BFBB-4259-A330-B441199BCE24}" srcOrd="0" destOrd="0" presId="urn:microsoft.com/office/officeart/2005/8/layout/hierarchy4"/>
    <dgm:cxn modelId="{D714FE6F-FE24-45E0-A307-56C27F893F68}" type="presParOf" srcId="{E5B57F09-2B59-4711-A8C9-974EF4149D9A}" destId="{333F826B-C233-4B5F-A398-764D3F47A1BA}" srcOrd="1" destOrd="0" presId="urn:microsoft.com/office/officeart/2005/8/layout/hierarchy4"/>
    <dgm:cxn modelId="{11E7FDB3-3606-4586-BFE6-DEC266D5AA70}" type="presParOf" srcId="{E5B57F09-2B59-4711-A8C9-974EF4149D9A}" destId="{E607D5B5-B0CE-46E0-84C5-F456BAF04EE4}" srcOrd="2" destOrd="0" presId="urn:microsoft.com/office/officeart/2005/8/layout/hierarchy4"/>
    <dgm:cxn modelId="{F3A6D834-2C64-4D86-A3EC-50C27E144943}" type="presParOf" srcId="{E607D5B5-B0CE-46E0-84C5-F456BAF04EE4}" destId="{F267116D-D0B1-4457-ABA0-2D94424C53E8}" srcOrd="0" destOrd="0" presId="urn:microsoft.com/office/officeart/2005/8/layout/hierarchy4"/>
    <dgm:cxn modelId="{BEAA3518-C40B-4FCD-9E65-666D0C8249C3}" type="presParOf" srcId="{F267116D-D0B1-4457-ABA0-2D94424C53E8}" destId="{89DC61A6-3199-4C88-A8D1-98ADCFDD3274}" srcOrd="0" destOrd="0" presId="urn:microsoft.com/office/officeart/2005/8/layout/hierarchy4"/>
    <dgm:cxn modelId="{E6D2A5C0-904F-4CAB-8D2C-E7A5711F7E1F}" type="presParOf" srcId="{F267116D-D0B1-4457-ABA0-2D94424C53E8}" destId="{911FD772-B984-413E-A468-8F0F3007E9F5}" srcOrd="1" destOrd="0" presId="urn:microsoft.com/office/officeart/2005/8/layout/hierarchy4"/>
    <dgm:cxn modelId="{5688619C-7553-4826-B891-0AD62432486A}" type="presParOf" srcId="{F267116D-D0B1-4457-ABA0-2D94424C53E8}" destId="{C7E808E6-5BB0-42AD-9568-7FA84FFA1273}" srcOrd="2" destOrd="0" presId="urn:microsoft.com/office/officeart/2005/8/layout/hierarchy4"/>
    <dgm:cxn modelId="{4EF048F7-11FB-45A9-BD87-DDAED72AC22B}" type="presParOf" srcId="{C7E808E6-5BB0-42AD-9568-7FA84FFA1273}" destId="{6143EFE8-4DC9-41D7-A90D-BEF4DD9D6775}" srcOrd="0" destOrd="0" presId="urn:microsoft.com/office/officeart/2005/8/layout/hierarchy4"/>
    <dgm:cxn modelId="{933FC381-EA17-4A41-A0DA-A275ACE7B8B1}" type="presParOf" srcId="{6143EFE8-4DC9-41D7-A90D-BEF4DD9D6775}" destId="{B35EEDEE-A63C-4DC0-9860-A34A7BFD903E}" srcOrd="0" destOrd="0" presId="urn:microsoft.com/office/officeart/2005/8/layout/hierarchy4"/>
    <dgm:cxn modelId="{22C25174-06ED-42FE-A73F-8DD615EA1063}" type="presParOf" srcId="{6143EFE8-4DC9-41D7-A90D-BEF4DD9D6775}" destId="{7FCBD9CD-B110-42C6-8A12-77938593864B}" srcOrd="1" destOrd="0" presId="urn:microsoft.com/office/officeart/2005/8/layout/hierarchy4"/>
    <dgm:cxn modelId="{414F2CB2-B2BC-4F9D-8863-A5D7A9BE0D6F}" type="presParOf" srcId="{6143EFE8-4DC9-41D7-A90D-BEF4DD9D6775}" destId="{2AFD5925-89E6-4CDB-B771-8976E3EAA1E0}" srcOrd="2" destOrd="0" presId="urn:microsoft.com/office/officeart/2005/8/layout/hierarchy4"/>
    <dgm:cxn modelId="{082A1331-959D-4B73-A56E-2D40E25C58A9}" type="presParOf" srcId="{2AFD5925-89E6-4CDB-B771-8976E3EAA1E0}" destId="{217CF23E-7F38-4259-96F8-E5CAAE02379B}" srcOrd="0" destOrd="0" presId="urn:microsoft.com/office/officeart/2005/8/layout/hierarchy4"/>
    <dgm:cxn modelId="{906DE9EC-2D83-4DAC-A392-12740C442DFA}" type="presParOf" srcId="{217CF23E-7F38-4259-96F8-E5CAAE02379B}" destId="{2D6E7E78-D303-4B4D-A63A-55D54230421A}" srcOrd="0" destOrd="0" presId="urn:microsoft.com/office/officeart/2005/8/layout/hierarchy4"/>
    <dgm:cxn modelId="{960E17F7-DD49-40C2-AAF8-2CED9854CFFD}" type="presParOf" srcId="{217CF23E-7F38-4259-96F8-E5CAAE02379B}" destId="{72702E03-83E1-45E5-AC33-212451A31002}" srcOrd="1" destOrd="0" presId="urn:microsoft.com/office/officeart/2005/8/layout/hierarchy4"/>
    <dgm:cxn modelId="{E11CDB39-6A84-4DE2-8A84-6E73C2E1DC9F}" type="presParOf" srcId="{217CF23E-7F38-4259-96F8-E5CAAE02379B}" destId="{BAC09310-64C2-4072-B5A6-9D6D534F4B56}" srcOrd="2" destOrd="0" presId="urn:microsoft.com/office/officeart/2005/8/layout/hierarchy4"/>
    <dgm:cxn modelId="{66584762-D297-4DEA-A2B4-256E066F1171}" type="presParOf" srcId="{BAC09310-64C2-4072-B5A6-9D6D534F4B56}" destId="{6B89A1EE-F9B9-40CC-B77B-C3631EA4C4F3}" srcOrd="0" destOrd="0" presId="urn:microsoft.com/office/officeart/2005/8/layout/hierarchy4"/>
    <dgm:cxn modelId="{0AE44F89-29B8-41F6-89E8-96E5BFE90CAD}" type="presParOf" srcId="{6B89A1EE-F9B9-40CC-B77B-C3631EA4C4F3}" destId="{EFAA2913-A55B-4945-83EE-1B390A45B139}" srcOrd="0" destOrd="0" presId="urn:microsoft.com/office/officeart/2005/8/layout/hierarchy4"/>
    <dgm:cxn modelId="{3F618AF4-A200-47C3-9AEE-D2833B4FE2AD}" type="presParOf" srcId="{6B89A1EE-F9B9-40CC-B77B-C3631EA4C4F3}" destId="{9E56F5B0-232F-4954-BD3F-52C3876F227D}" srcOrd="1" destOrd="0" presId="urn:microsoft.com/office/officeart/2005/8/layout/hierarchy4"/>
    <dgm:cxn modelId="{A0508670-44BC-4E03-B275-4049184D845B}" type="presParOf" srcId="{6B89A1EE-F9B9-40CC-B77B-C3631EA4C4F3}" destId="{D80EBF72-1112-436E-9C72-8CEE867647AF}" srcOrd="2" destOrd="0" presId="urn:microsoft.com/office/officeart/2005/8/layout/hierarchy4"/>
    <dgm:cxn modelId="{1C0CFD9B-3F33-441B-85A6-2C47DEFC849A}" type="presParOf" srcId="{D80EBF72-1112-436E-9C72-8CEE867647AF}" destId="{4AA5A3B7-E661-41F2-A1BC-986B6B357F41}" srcOrd="0" destOrd="0" presId="urn:microsoft.com/office/officeart/2005/8/layout/hierarchy4"/>
    <dgm:cxn modelId="{588A77C2-D495-4A71-8511-B0D2AC6D3523}" type="presParOf" srcId="{4AA5A3B7-E661-41F2-A1BC-986B6B357F41}" destId="{BA9BB791-5ED8-4E0A-B0BF-B2BA7DD3E29D}" srcOrd="0" destOrd="0" presId="urn:microsoft.com/office/officeart/2005/8/layout/hierarchy4"/>
    <dgm:cxn modelId="{D0FDF580-B122-4CF3-B754-0BAC20EEB28E}" type="presParOf" srcId="{4AA5A3B7-E661-41F2-A1BC-986B6B357F41}" destId="{5BEE759B-DD56-47E5-A110-4807B96F7035}" srcOrd="1" destOrd="0" presId="urn:microsoft.com/office/officeart/2005/8/layout/hierarchy4"/>
    <dgm:cxn modelId="{7DAF26BA-6B44-469D-A3F1-9BC12EC5C381}" type="presParOf" srcId="{4AA5A3B7-E661-41F2-A1BC-986B6B357F41}" destId="{DC8F6C01-5DB4-4CE2-9A84-D801235E8829}" srcOrd="2" destOrd="0" presId="urn:microsoft.com/office/officeart/2005/8/layout/hierarchy4"/>
    <dgm:cxn modelId="{8AFC8624-7EC1-4C4D-8ECC-7EC5B369ECC4}" type="presParOf" srcId="{DC8F6C01-5DB4-4CE2-9A84-D801235E8829}" destId="{8804206F-B57E-4503-A546-6CD7DF3006F0}" srcOrd="0" destOrd="0" presId="urn:microsoft.com/office/officeart/2005/8/layout/hierarchy4"/>
    <dgm:cxn modelId="{FDE452AF-547F-41FF-89BC-48F409150B43}" type="presParOf" srcId="{8804206F-B57E-4503-A546-6CD7DF3006F0}" destId="{EF877C3E-1AED-4E5C-B9B2-BAE3107D0A00}" srcOrd="0" destOrd="0" presId="urn:microsoft.com/office/officeart/2005/8/layout/hierarchy4"/>
    <dgm:cxn modelId="{AB171CA2-42CD-4543-9662-02F42A655B55}" type="presParOf" srcId="{8804206F-B57E-4503-A546-6CD7DF3006F0}" destId="{107DDC55-3231-4B44-BE32-70A02FAEF6A6}" srcOrd="1" destOrd="0" presId="urn:microsoft.com/office/officeart/2005/8/layout/hierarchy4"/>
    <dgm:cxn modelId="{81A506BA-CEBC-4054-822D-6C355479A680}" type="presParOf" srcId="{B74154C5-AFFE-498C-8E4C-911D7456AC97}" destId="{8A94FD29-AE36-4272-B8B7-FF847200D7A2}" srcOrd="3" destOrd="0" presId="urn:microsoft.com/office/officeart/2005/8/layout/hierarchy4"/>
    <dgm:cxn modelId="{E0E589F1-DE0D-4CAA-8D48-3E536ED7BEBF}" type="presParOf" srcId="{B74154C5-AFFE-498C-8E4C-911D7456AC97}" destId="{AF93020A-9780-4776-85B8-7147747F36CC}" srcOrd="4" destOrd="0" presId="urn:microsoft.com/office/officeart/2005/8/layout/hierarchy4"/>
    <dgm:cxn modelId="{4C1A23AA-63FE-4568-961B-AC7753849877}" type="presParOf" srcId="{AF93020A-9780-4776-85B8-7147747F36CC}" destId="{A25BE625-018B-46BA-BE7F-ED875B975F26}" srcOrd="0" destOrd="0" presId="urn:microsoft.com/office/officeart/2005/8/layout/hierarchy4"/>
    <dgm:cxn modelId="{4304CDA4-54AF-42F9-918E-769FABE3E66F}" type="presParOf" srcId="{AF93020A-9780-4776-85B8-7147747F36CC}" destId="{1A223B6C-87F7-4855-A691-FD4F8FB278AD}" srcOrd="1" destOrd="0" presId="urn:microsoft.com/office/officeart/2005/8/layout/hierarchy4"/>
    <dgm:cxn modelId="{03DCFFEE-0A79-43BA-82A6-C6A0E23BA2D3}" type="presParOf" srcId="{AF93020A-9780-4776-85B8-7147747F36CC}" destId="{DACF82F6-95A6-4B59-9D37-F46699815612}" srcOrd="2" destOrd="0" presId="urn:microsoft.com/office/officeart/2005/8/layout/hierarchy4"/>
    <dgm:cxn modelId="{16EC9583-D02F-4076-9770-D8F63FD9EDED}" type="presParOf" srcId="{DACF82F6-95A6-4B59-9D37-F46699815612}" destId="{72E6673E-523D-4E62-80E5-5062FE589301}" srcOrd="0" destOrd="0" presId="urn:microsoft.com/office/officeart/2005/8/layout/hierarchy4"/>
    <dgm:cxn modelId="{9CECDB36-210E-4EAD-9918-1B22E5DAC111}" type="presParOf" srcId="{72E6673E-523D-4E62-80E5-5062FE589301}" destId="{CB2AF246-A0C3-4F64-A578-D38165C39147}" srcOrd="0" destOrd="0" presId="urn:microsoft.com/office/officeart/2005/8/layout/hierarchy4"/>
    <dgm:cxn modelId="{29414942-E66A-41B1-836C-84900BA2C292}" type="presParOf" srcId="{72E6673E-523D-4E62-80E5-5062FE589301}" destId="{819FC9E5-E3D6-4C1A-9A2E-5E9E87CE7A56}" srcOrd="1" destOrd="0" presId="urn:microsoft.com/office/officeart/2005/8/layout/hierarchy4"/>
    <dgm:cxn modelId="{08DABEFB-F100-41BE-8892-25F4BF1EB91C}" type="presParOf" srcId="{72E6673E-523D-4E62-80E5-5062FE589301}" destId="{F0336813-9E34-44C5-93FA-F6459A965D24}" srcOrd="2" destOrd="0" presId="urn:microsoft.com/office/officeart/2005/8/layout/hierarchy4"/>
    <dgm:cxn modelId="{017F6475-B2E7-4C9B-BF16-A66EE84C3CA0}" type="presParOf" srcId="{F0336813-9E34-44C5-93FA-F6459A965D24}" destId="{BC3780EC-6A8B-44DF-B9EE-2DD1146E7F89}" srcOrd="0" destOrd="0" presId="urn:microsoft.com/office/officeart/2005/8/layout/hierarchy4"/>
    <dgm:cxn modelId="{B7DE76E0-03F9-4915-A1A0-DBCFC8595436}" type="presParOf" srcId="{BC3780EC-6A8B-44DF-B9EE-2DD1146E7F89}" destId="{02D78884-08A2-47FD-874A-FD0B1E1D6A24}" srcOrd="0" destOrd="0" presId="urn:microsoft.com/office/officeart/2005/8/layout/hierarchy4"/>
    <dgm:cxn modelId="{5EBF1D2E-B688-4917-BE1A-F2B7EA888F44}" type="presParOf" srcId="{BC3780EC-6A8B-44DF-B9EE-2DD1146E7F89}" destId="{BEA800FD-3FF2-44D3-B095-1DA76A25312A}" srcOrd="1" destOrd="0" presId="urn:microsoft.com/office/officeart/2005/8/layout/hierarchy4"/>
    <dgm:cxn modelId="{665D5AD1-F4F3-4A06-944B-5E1911EA85D4}" type="presParOf" srcId="{BC3780EC-6A8B-44DF-B9EE-2DD1146E7F89}" destId="{EE518E9E-1373-401A-B06B-B7F8F1BE37AF}" srcOrd="2" destOrd="0" presId="urn:microsoft.com/office/officeart/2005/8/layout/hierarchy4"/>
    <dgm:cxn modelId="{FC2F49ED-D8A6-4FE5-98CA-2013FD91544E}" type="presParOf" srcId="{EE518E9E-1373-401A-B06B-B7F8F1BE37AF}" destId="{4A08C748-3ACE-47B8-ABA4-F56495914AD8}" srcOrd="0" destOrd="0" presId="urn:microsoft.com/office/officeart/2005/8/layout/hierarchy4"/>
    <dgm:cxn modelId="{61023D6D-66A7-416B-9036-85D1258D397F}" type="presParOf" srcId="{4A08C748-3ACE-47B8-ABA4-F56495914AD8}" destId="{59176932-D6D5-4C36-BF7A-69A1297C4BAD}" srcOrd="0" destOrd="0" presId="urn:microsoft.com/office/officeart/2005/8/layout/hierarchy4"/>
    <dgm:cxn modelId="{D17D9F8A-AB07-43CB-BB20-F2F1E2B9B20C}" type="presParOf" srcId="{4A08C748-3ACE-47B8-ABA4-F56495914AD8}" destId="{30B75228-9E45-4192-98FC-463FCFD65011}" srcOrd="1" destOrd="0" presId="urn:microsoft.com/office/officeart/2005/8/layout/hierarchy4"/>
    <dgm:cxn modelId="{C2C83346-99A5-4457-8692-B4344F67DA6D}" type="presParOf" srcId="{4A08C748-3ACE-47B8-ABA4-F56495914AD8}" destId="{4E7A1119-403E-4C39-BB54-05ED8132FF0C}" srcOrd="2" destOrd="0" presId="urn:microsoft.com/office/officeart/2005/8/layout/hierarchy4"/>
    <dgm:cxn modelId="{DBC818A0-F92D-413D-806D-60265BBFC175}" type="presParOf" srcId="{4E7A1119-403E-4C39-BB54-05ED8132FF0C}" destId="{F32685DE-10D4-4878-B807-45D477FFEF84}" srcOrd="0" destOrd="0" presId="urn:microsoft.com/office/officeart/2005/8/layout/hierarchy4"/>
    <dgm:cxn modelId="{AAF02108-99B6-4E40-B305-4D7C1F91F64A}" type="presParOf" srcId="{F32685DE-10D4-4878-B807-45D477FFEF84}" destId="{BA61E3A6-0BE5-4066-9F94-BB1BFFF8EBBF}" srcOrd="0" destOrd="0" presId="urn:microsoft.com/office/officeart/2005/8/layout/hierarchy4"/>
    <dgm:cxn modelId="{1C77601A-11B7-452F-AF90-F28667B2061E}" type="presParOf" srcId="{F32685DE-10D4-4878-B807-45D477FFEF84}" destId="{E4A82E23-1C0A-4136-A9EF-782A3309B0A1}" srcOrd="1" destOrd="0" presId="urn:microsoft.com/office/officeart/2005/8/layout/hierarchy4"/>
    <dgm:cxn modelId="{4F147BD9-4870-453C-8B57-E699557F78A5}" type="presParOf" srcId="{F32685DE-10D4-4878-B807-45D477FFEF84}" destId="{12969847-F565-4B2C-9631-4E5EF759A09C}" srcOrd="2" destOrd="0" presId="urn:microsoft.com/office/officeart/2005/8/layout/hierarchy4"/>
    <dgm:cxn modelId="{24422501-E35E-4C4E-815B-CC6C906D75D9}" type="presParOf" srcId="{12969847-F565-4B2C-9631-4E5EF759A09C}" destId="{52B80F8A-F071-46D8-883B-7E22B84F7B82}" srcOrd="0" destOrd="0" presId="urn:microsoft.com/office/officeart/2005/8/layout/hierarchy4"/>
    <dgm:cxn modelId="{869587B3-2066-4E17-A627-DBD33F981297}" type="presParOf" srcId="{52B80F8A-F071-46D8-883B-7E22B84F7B82}" destId="{8C5A4ABB-F609-4CF2-8CFC-5593BE697C3C}" srcOrd="0" destOrd="0" presId="urn:microsoft.com/office/officeart/2005/8/layout/hierarchy4"/>
    <dgm:cxn modelId="{2ADB49C9-D962-49DE-94D3-1927D393F98B}" type="presParOf" srcId="{52B80F8A-F071-46D8-883B-7E22B84F7B82}" destId="{628ECAEA-B4E2-4B8B-803B-B806DDFF1BEA}" srcOrd="1" destOrd="0" presId="urn:microsoft.com/office/officeart/2005/8/layout/hierarchy4"/>
    <dgm:cxn modelId="{DC5A6281-7E02-4B09-9876-804889EC9FDF}" type="presParOf" srcId="{52B80F8A-F071-46D8-883B-7E22B84F7B82}" destId="{363B422D-50FA-4623-87DE-F2646C7B8FA8}" srcOrd="2" destOrd="0" presId="urn:microsoft.com/office/officeart/2005/8/layout/hierarchy4"/>
    <dgm:cxn modelId="{284CE32D-8387-4942-AA8F-0F1DBBC2A2ED}" type="presParOf" srcId="{363B422D-50FA-4623-87DE-F2646C7B8FA8}" destId="{C6A45010-9352-4A1A-8B01-AEC7EFC8D6CE}" srcOrd="0" destOrd="0" presId="urn:microsoft.com/office/officeart/2005/8/layout/hierarchy4"/>
    <dgm:cxn modelId="{EA994037-F697-4221-8086-0E395F139912}" type="presParOf" srcId="{C6A45010-9352-4A1A-8B01-AEC7EFC8D6CE}" destId="{5CA92D6E-6985-440B-92AD-5A876699A5A4}" srcOrd="0" destOrd="0" presId="urn:microsoft.com/office/officeart/2005/8/layout/hierarchy4"/>
    <dgm:cxn modelId="{3A96E85D-08EF-4B0A-83AC-748A017AE2B6}" type="presParOf" srcId="{C6A45010-9352-4A1A-8B01-AEC7EFC8D6CE}" destId="{F9254DA0-656D-4EA7-88BA-E395EC3AF8B9}" srcOrd="1" destOrd="0" presId="urn:microsoft.com/office/officeart/2005/8/layout/hierarchy4"/>
    <dgm:cxn modelId="{14416678-97C6-4D98-9BE3-CDEBCF254FCC}" type="presParOf" srcId="{C6A45010-9352-4A1A-8B01-AEC7EFC8D6CE}" destId="{DC7AF065-3F82-4CA6-A7AA-3C6E8866FA3D}" srcOrd="2" destOrd="0" presId="urn:microsoft.com/office/officeart/2005/8/layout/hierarchy4"/>
    <dgm:cxn modelId="{05FEBE8A-338C-4DA1-B63E-8DAACF263DF0}" type="presParOf" srcId="{DC7AF065-3F82-4CA6-A7AA-3C6E8866FA3D}" destId="{6B58E69A-77C2-4C43-9442-11E57252E831}" srcOrd="0" destOrd="0" presId="urn:microsoft.com/office/officeart/2005/8/layout/hierarchy4"/>
    <dgm:cxn modelId="{A55F25B0-4306-4693-A05D-B8D17F1723AB}" type="presParOf" srcId="{6B58E69A-77C2-4C43-9442-11E57252E831}" destId="{18AC92DF-083C-4989-8ADA-6707D01CCCF4}" srcOrd="0" destOrd="0" presId="urn:microsoft.com/office/officeart/2005/8/layout/hierarchy4"/>
    <dgm:cxn modelId="{AD37C1A0-0CF1-417F-8772-B2E4861E32A5}" type="presParOf" srcId="{6B58E69A-77C2-4C43-9442-11E57252E831}" destId="{7B009CC2-58A0-45B8-8CF1-AEBF4BD3909C}" srcOrd="1" destOrd="0" presId="urn:microsoft.com/office/officeart/2005/8/layout/hierarchy4"/>
    <dgm:cxn modelId="{224AE10D-E7F9-4312-A4EB-65EF4E2137A9}" type="presParOf" srcId="{6B58E69A-77C2-4C43-9442-11E57252E831}" destId="{3D7CE568-A150-4BE1-B2A1-29D954331A37}" srcOrd="2" destOrd="0" presId="urn:microsoft.com/office/officeart/2005/8/layout/hierarchy4"/>
    <dgm:cxn modelId="{C9A1FA8D-9450-4616-AEDA-764EEB29A408}" type="presParOf" srcId="{3D7CE568-A150-4BE1-B2A1-29D954331A37}" destId="{51163814-E3BC-4FE1-9FA8-C18F72C1B8AC}" srcOrd="0" destOrd="0" presId="urn:microsoft.com/office/officeart/2005/8/layout/hierarchy4"/>
    <dgm:cxn modelId="{6154C58A-A3E2-4FEC-BC79-06863E01A190}" type="presParOf" srcId="{51163814-E3BC-4FE1-9FA8-C18F72C1B8AC}" destId="{A522CAB1-FCC4-443F-8FD3-24E781281F54}" srcOrd="0" destOrd="0" presId="urn:microsoft.com/office/officeart/2005/8/layout/hierarchy4"/>
    <dgm:cxn modelId="{E23C37A4-8B29-4910-8209-FB5758F4865C}" type="presParOf" srcId="{51163814-E3BC-4FE1-9FA8-C18F72C1B8AC}" destId="{7DAB765A-CBD8-42EE-9563-20F5EBF4CBDF}" srcOrd="1" destOrd="0" presId="urn:microsoft.com/office/officeart/2005/8/layout/hierarchy4"/>
    <dgm:cxn modelId="{BE883B61-F698-48D8-B341-78D4CBCB8E7E}" type="presParOf" srcId="{51163814-E3BC-4FE1-9FA8-C18F72C1B8AC}" destId="{4919BA61-09ED-4617-9876-3C754E477BEC}" srcOrd="2" destOrd="0" presId="urn:microsoft.com/office/officeart/2005/8/layout/hierarchy4"/>
    <dgm:cxn modelId="{AC284570-A015-47C2-AD74-710253B5735B}" type="presParOf" srcId="{4919BA61-09ED-4617-9876-3C754E477BEC}" destId="{B895BBEE-F8D4-484D-9501-928871353F07}" srcOrd="0" destOrd="0" presId="urn:microsoft.com/office/officeart/2005/8/layout/hierarchy4"/>
    <dgm:cxn modelId="{A7AB2517-A804-48A0-8F5D-BC88B9BD6DBB}" type="presParOf" srcId="{B895BBEE-F8D4-484D-9501-928871353F07}" destId="{D4C72088-8A4D-4CDF-AE61-70BF448279A6}" srcOrd="0" destOrd="0" presId="urn:microsoft.com/office/officeart/2005/8/layout/hierarchy4"/>
    <dgm:cxn modelId="{67789E53-0C53-4AD8-A002-85C602C756C5}" type="presParOf" srcId="{B895BBEE-F8D4-484D-9501-928871353F07}" destId="{F9C1014C-F732-421D-8669-CAB7579B423B}" srcOrd="1" destOrd="0" presId="urn:microsoft.com/office/officeart/2005/8/layout/hierarchy4"/>
    <dgm:cxn modelId="{7E6E40C6-E684-4160-9937-C60D4C59D42E}" type="presParOf" srcId="{B895BBEE-F8D4-484D-9501-928871353F07}" destId="{87C6F535-2034-4929-A5E3-905B64ADC50D}" srcOrd="2" destOrd="0" presId="urn:microsoft.com/office/officeart/2005/8/layout/hierarchy4"/>
    <dgm:cxn modelId="{A85E6256-3A4D-46A4-9F8C-BC9AD9C0C3BD}" type="presParOf" srcId="{87C6F535-2034-4929-A5E3-905B64ADC50D}" destId="{89264EB9-C267-4BED-BA85-6100B2B34F3F}" srcOrd="0" destOrd="0" presId="urn:microsoft.com/office/officeart/2005/8/layout/hierarchy4"/>
    <dgm:cxn modelId="{1A8FCFAA-C21A-4CA1-8932-6545435C31A0}" type="presParOf" srcId="{89264EB9-C267-4BED-BA85-6100B2B34F3F}" destId="{D52BBB9D-5636-4483-98A8-F562F566C328}" srcOrd="0" destOrd="0" presId="urn:microsoft.com/office/officeart/2005/8/layout/hierarchy4"/>
    <dgm:cxn modelId="{15226798-6673-4CFB-B752-F475EC765C28}" type="presParOf" srcId="{89264EB9-C267-4BED-BA85-6100B2B34F3F}" destId="{AC875F50-3B13-41EA-8D8A-274AC9FD9FBF}" srcOrd="1" destOrd="0" presId="urn:microsoft.com/office/officeart/2005/8/layout/hierarchy4"/>
    <dgm:cxn modelId="{AF4251C5-A1A2-4CBD-B693-70C34C28305D}" type="presParOf" srcId="{B74154C5-AFFE-498C-8E4C-911D7456AC97}" destId="{DF99D3E9-B7CE-4F56-A161-7C0465341531}" srcOrd="5" destOrd="0" presId="urn:microsoft.com/office/officeart/2005/8/layout/hierarchy4"/>
    <dgm:cxn modelId="{B83C91F9-F057-4F7F-830A-72D2DD80B2CD}" type="presParOf" srcId="{B74154C5-AFFE-498C-8E4C-911D7456AC97}" destId="{CFBC63A5-42B0-460D-9C89-B64E9E9E2922}" srcOrd="6" destOrd="0" presId="urn:microsoft.com/office/officeart/2005/8/layout/hierarchy4"/>
    <dgm:cxn modelId="{0FE73A05-37FB-4AB6-99AB-BA2A696AF20F}" type="presParOf" srcId="{CFBC63A5-42B0-460D-9C89-B64E9E9E2922}" destId="{9E5D5161-23D7-41B4-A187-BE6D7C6483D0}" srcOrd="0" destOrd="0" presId="urn:microsoft.com/office/officeart/2005/8/layout/hierarchy4"/>
    <dgm:cxn modelId="{1086919D-F851-4AE6-8453-CB4B2C143CD5}" type="presParOf" srcId="{CFBC63A5-42B0-460D-9C89-B64E9E9E2922}" destId="{8BC6FDF3-3E6D-414C-B5BC-6C5B61465391}" srcOrd="1" destOrd="0" presId="urn:microsoft.com/office/officeart/2005/8/layout/hierarchy4"/>
    <dgm:cxn modelId="{833AFE71-EB60-4705-BE68-C6CD19ED2EDD}" type="presParOf" srcId="{CFBC63A5-42B0-460D-9C89-B64E9E9E2922}" destId="{CEF18E39-1C73-42B9-BDF1-5DD3EC85EA0D}" srcOrd="2" destOrd="0" presId="urn:microsoft.com/office/officeart/2005/8/layout/hierarchy4"/>
    <dgm:cxn modelId="{1D79AAA6-7AB5-4871-81DC-CD59B9573281}" type="presParOf" srcId="{CEF18E39-1C73-42B9-BDF1-5DD3EC85EA0D}" destId="{D6936C6D-17F5-4369-B1C3-901E9E722DCF}" srcOrd="0" destOrd="0" presId="urn:microsoft.com/office/officeart/2005/8/layout/hierarchy4"/>
    <dgm:cxn modelId="{6430D0E6-5EA2-4DC7-8185-72E03D75A8E0}" type="presParOf" srcId="{D6936C6D-17F5-4369-B1C3-901E9E722DCF}" destId="{2965B01E-C0DE-4302-ADA0-732BD580C7B1}" srcOrd="0" destOrd="0" presId="urn:microsoft.com/office/officeart/2005/8/layout/hierarchy4"/>
    <dgm:cxn modelId="{4F33F45D-80E4-4EC8-AAE8-4BC90AF9CE8A}" type="presParOf" srcId="{D6936C6D-17F5-4369-B1C3-901E9E722DCF}" destId="{DC8AC8CB-3F6F-4460-AB01-5CBE0F14A486}" srcOrd="1" destOrd="0" presId="urn:microsoft.com/office/officeart/2005/8/layout/hierarchy4"/>
    <dgm:cxn modelId="{4D72A763-DD41-4586-BD99-CF5D57FCEF70}" type="presParOf" srcId="{D6936C6D-17F5-4369-B1C3-901E9E722DCF}" destId="{73994466-6310-40D7-8792-BD7FD56E6AF4}" srcOrd="2" destOrd="0" presId="urn:microsoft.com/office/officeart/2005/8/layout/hierarchy4"/>
    <dgm:cxn modelId="{1C9850BD-F1AE-4FBD-9402-6BE474EE6FFE}" type="presParOf" srcId="{73994466-6310-40D7-8792-BD7FD56E6AF4}" destId="{3EAD5394-E4AB-45B2-BE09-F998533ECF40}" srcOrd="0" destOrd="0" presId="urn:microsoft.com/office/officeart/2005/8/layout/hierarchy4"/>
    <dgm:cxn modelId="{6A801FEB-0FDA-417B-B0D8-77E67D6CD799}" type="presParOf" srcId="{3EAD5394-E4AB-45B2-BE09-F998533ECF40}" destId="{A7AF9B85-BF68-40A8-954B-A40EDB5CAF9F}" srcOrd="0" destOrd="0" presId="urn:microsoft.com/office/officeart/2005/8/layout/hierarchy4"/>
    <dgm:cxn modelId="{5FD7D8AD-38DD-4B97-9487-E890894FD246}" type="presParOf" srcId="{3EAD5394-E4AB-45B2-BE09-F998533ECF40}" destId="{C764A47D-7314-411D-8EF1-5B8F29829B1A}" srcOrd="1" destOrd="0" presId="urn:microsoft.com/office/officeart/2005/8/layout/hierarchy4"/>
    <dgm:cxn modelId="{D46D4FC4-178D-4B70-9179-9126DCBD3D47}" type="presParOf" srcId="{3EAD5394-E4AB-45B2-BE09-F998533ECF40}" destId="{D5C7FEFF-BE20-4D98-A72C-52B1B8B3F4F7}" srcOrd="2" destOrd="0" presId="urn:microsoft.com/office/officeart/2005/8/layout/hierarchy4"/>
    <dgm:cxn modelId="{18B6B213-8436-433E-8CBB-DDE375DA2CFD}" type="presParOf" srcId="{D5C7FEFF-BE20-4D98-A72C-52B1B8B3F4F7}" destId="{CA81CD2D-7A1B-4CCA-952B-6AE89CE8AAB7}" srcOrd="0" destOrd="0" presId="urn:microsoft.com/office/officeart/2005/8/layout/hierarchy4"/>
    <dgm:cxn modelId="{255B31A5-964A-4B96-A937-1C1D587B0E37}" type="presParOf" srcId="{CA81CD2D-7A1B-4CCA-952B-6AE89CE8AAB7}" destId="{EFF40216-5B58-45C6-B485-1C9C4561DF2F}" srcOrd="0" destOrd="0" presId="urn:microsoft.com/office/officeart/2005/8/layout/hierarchy4"/>
    <dgm:cxn modelId="{6E67097E-3EEA-4067-A6A8-BCB3D3B3342B}" type="presParOf" srcId="{CA81CD2D-7A1B-4CCA-952B-6AE89CE8AAB7}" destId="{82BA7D97-E2A8-4C59-838B-E0906E156677}" srcOrd="1" destOrd="0" presId="urn:microsoft.com/office/officeart/2005/8/layout/hierarchy4"/>
    <dgm:cxn modelId="{AA0CAE67-C70D-45FA-9DB0-1BBA43897932}" type="presParOf" srcId="{CA81CD2D-7A1B-4CCA-952B-6AE89CE8AAB7}" destId="{F73E662C-F722-4B4F-9DF8-BE21B2C2C700}" srcOrd="2" destOrd="0" presId="urn:microsoft.com/office/officeart/2005/8/layout/hierarchy4"/>
    <dgm:cxn modelId="{DA632402-C87F-489F-B66E-F1889AB6531F}" type="presParOf" srcId="{F73E662C-F722-4B4F-9DF8-BE21B2C2C700}" destId="{566AACE7-A2F1-4E7A-BECC-43348B95352C}" srcOrd="0" destOrd="0" presId="urn:microsoft.com/office/officeart/2005/8/layout/hierarchy4"/>
    <dgm:cxn modelId="{DA3295F9-2D94-4A97-A875-B6C9947BC8A6}" type="presParOf" srcId="{566AACE7-A2F1-4E7A-BECC-43348B95352C}" destId="{7653A429-0E18-4BE3-A07C-F1A5A9D672E3}" srcOrd="0" destOrd="0" presId="urn:microsoft.com/office/officeart/2005/8/layout/hierarchy4"/>
    <dgm:cxn modelId="{963AA22C-7145-41F3-BFCF-F2FB13E37A2F}" type="presParOf" srcId="{566AACE7-A2F1-4E7A-BECC-43348B95352C}" destId="{BED59DE9-3C29-48CB-8A25-B7F991619843}" srcOrd="1" destOrd="0" presId="urn:microsoft.com/office/officeart/2005/8/layout/hierarchy4"/>
    <dgm:cxn modelId="{33C60074-5B81-402A-AFB0-C1B7E32E85C0}" type="presParOf" srcId="{566AACE7-A2F1-4E7A-BECC-43348B95352C}" destId="{3A3A01C6-B3AA-4C89-92D4-EA308C8E23E1}" srcOrd="2" destOrd="0" presId="urn:microsoft.com/office/officeart/2005/8/layout/hierarchy4"/>
    <dgm:cxn modelId="{283D5A1E-FF75-4922-A0D2-35DA2C1F3614}" type="presParOf" srcId="{3A3A01C6-B3AA-4C89-92D4-EA308C8E23E1}" destId="{B8B89817-F07F-4DA9-AEBF-C4EDAD3E897E}" srcOrd="0" destOrd="0" presId="urn:microsoft.com/office/officeart/2005/8/layout/hierarchy4"/>
    <dgm:cxn modelId="{E4F55ADD-D581-43FC-94EF-4167E643F805}" type="presParOf" srcId="{B8B89817-F07F-4DA9-AEBF-C4EDAD3E897E}" destId="{35DF38A4-C109-469A-81F6-242705CF6432}" srcOrd="0" destOrd="0" presId="urn:microsoft.com/office/officeart/2005/8/layout/hierarchy4"/>
    <dgm:cxn modelId="{E4419B23-5775-4FBF-9D7C-9D6E6E05E203}" type="presParOf" srcId="{B8B89817-F07F-4DA9-AEBF-C4EDAD3E897E}" destId="{316284DC-AD60-4799-9C6D-BBAE00D72CFA}" srcOrd="1" destOrd="0" presId="urn:microsoft.com/office/officeart/2005/8/layout/hierarchy4"/>
    <dgm:cxn modelId="{A8D0F9A0-78DA-45F5-B28F-41B7C0ED5267}" type="presParOf" srcId="{B8B89817-F07F-4DA9-AEBF-C4EDAD3E897E}" destId="{FF9D5968-2625-4FA7-B798-123DE0850F01}" srcOrd="2" destOrd="0" presId="urn:microsoft.com/office/officeart/2005/8/layout/hierarchy4"/>
    <dgm:cxn modelId="{409A5EF7-BA88-43B9-AE7D-20B9F5D833D5}" type="presParOf" srcId="{FF9D5968-2625-4FA7-B798-123DE0850F01}" destId="{0ACE6D06-B44A-4123-806C-A6DF04AE4987}" srcOrd="0" destOrd="0" presId="urn:microsoft.com/office/officeart/2005/8/layout/hierarchy4"/>
    <dgm:cxn modelId="{3D5353C1-C13A-4AEE-B026-75B3B178D3AE}" type="presParOf" srcId="{0ACE6D06-B44A-4123-806C-A6DF04AE4987}" destId="{72D34432-C31A-4895-8C4B-497C4DC5EA4F}" srcOrd="0" destOrd="0" presId="urn:microsoft.com/office/officeart/2005/8/layout/hierarchy4"/>
    <dgm:cxn modelId="{8C86E16F-6426-4E85-84E7-7586734AA3AB}" type="presParOf" srcId="{0ACE6D06-B44A-4123-806C-A6DF04AE4987}" destId="{B6C8A634-B256-444B-B8DC-59DBBF0124A6}" srcOrd="1" destOrd="0" presId="urn:microsoft.com/office/officeart/2005/8/layout/hierarchy4"/>
    <dgm:cxn modelId="{E750F356-EADE-4249-8B93-1D799DBCF440}" type="presParOf" srcId="{0ACE6D06-B44A-4123-806C-A6DF04AE4987}" destId="{68423DB6-6E38-46B7-BEBB-F85082740DD1}" srcOrd="2" destOrd="0" presId="urn:microsoft.com/office/officeart/2005/8/layout/hierarchy4"/>
    <dgm:cxn modelId="{FFBE52D4-6F92-4344-9E5D-E3491FA2EA23}" type="presParOf" srcId="{68423DB6-6E38-46B7-BEBB-F85082740DD1}" destId="{57A0058B-D01D-4FF4-8B60-7C4F82AE0D0A}" srcOrd="0" destOrd="0" presId="urn:microsoft.com/office/officeart/2005/8/layout/hierarchy4"/>
    <dgm:cxn modelId="{2D5B1CAE-805A-49A2-A5F9-5798E0478C04}" type="presParOf" srcId="{57A0058B-D01D-4FF4-8B60-7C4F82AE0D0A}" destId="{2D39DC43-C5C2-46F4-8451-9BFA59AC4F62}" srcOrd="0" destOrd="0" presId="urn:microsoft.com/office/officeart/2005/8/layout/hierarchy4"/>
    <dgm:cxn modelId="{2643EA7A-7C7C-4E28-BEE0-8883D942E1CD}" type="presParOf" srcId="{57A0058B-D01D-4FF4-8B60-7C4F82AE0D0A}" destId="{D69C0A4F-D740-4783-9787-414B3EF61B0C}" srcOrd="1" destOrd="0" presId="urn:microsoft.com/office/officeart/2005/8/layout/hierarchy4"/>
    <dgm:cxn modelId="{4B3B10EE-4CC4-462B-BCFB-2EBF7CD8EBEE}" type="presParOf" srcId="{57A0058B-D01D-4FF4-8B60-7C4F82AE0D0A}" destId="{61E51A04-ADBC-4C74-A9A4-693D27C4ED8D}" srcOrd="2" destOrd="0" presId="urn:microsoft.com/office/officeart/2005/8/layout/hierarchy4"/>
    <dgm:cxn modelId="{18363D2D-44F8-450C-85C7-3BA9A4A8AFDB}" type="presParOf" srcId="{61E51A04-ADBC-4C74-A9A4-693D27C4ED8D}" destId="{647D7595-9FCE-4068-8B8E-83D4167F1BD2}" srcOrd="0" destOrd="0" presId="urn:microsoft.com/office/officeart/2005/8/layout/hierarchy4"/>
    <dgm:cxn modelId="{6FB5D354-A21E-40CA-B13E-A665619FD65B}" type="presParOf" srcId="{647D7595-9FCE-4068-8B8E-83D4167F1BD2}" destId="{662E41BF-A214-4B24-87EA-87AF59084007}" srcOrd="0" destOrd="0" presId="urn:microsoft.com/office/officeart/2005/8/layout/hierarchy4"/>
    <dgm:cxn modelId="{B4120876-BFA9-4AEF-8364-8569C8E80AF8}" type="presParOf" srcId="{647D7595-9FCE-4068-8B8E-83D4167F1BD2}" destId="{F004DF3E-4C1B-4D76-B14E-4E24775CD79D}" srcOrd="1" destOrd="0" presId="urn:microsoft.com/office/officeart/2005/8/layout/hierarchy4"/>
    <dgm:cxn modelId="{33280760-B3CA-47D6-9987-A85A496DDE84}" type="presParOf" srcId="{647D7595-9FCE-4068-8B8E-83D4167F1BD2}" destId="{BC1E32C1-5AED-478B-993A-487C423AF333}" srcOrd="2" destOrd="0" presId="urn:microsoft.com/office/officeart/2005/8/layout/hierarchy4"/>
    <dgm:cxn modelId="{492E5C54-D352-47E9-A7FB-35A349B9CD8F}" type="presParOf" srcId="{BC1E32C1-5AED-478B-993A-487C423AF333}" destId="{98FB80F0-9FF2-484F-960D-F9A590DB736E}" srcOrd="0" destOrd="0" presId="urn:microsoft.com/office/officeart/2005/8/layout/hierarchy4"/>
    <dgm:cxn modelId="{35395861-0A4F-4823-8240-F95EEEE5D4B6}" type="presParOf" srcId="{98FB80F0-9FF2-484F-960D-F9A590DB736E}" destId="{F963CB2F-8885-4C02-866A-4DEF44415375}" srcOrd="0" destOrd="0" presId="urn:microsoft.com/office/officeart/2005/8/layout/hierarchy4"/>
    <dgm:cxn modelId="{4D54BF94-9D50-4C1A-A166-B3CBBBCC2064}" type="presParOf" srcId="{98FB80F0-9FF2-484F-960D-F9A590DB736E}" destId="{8FAF89C8-A61A-4C55-808E-74446FEA2EB3}" srcOrd="1" destOrd="0" presId="urn:microsoft.com/office/officeart/2005/8/layout/hierarchy4"/>
    <dgm:cxn modelId="{4335E04F-3C26-42BE-9B4A-46BBBE2FFCBF}" type="presParOf" srcId="{98FB80F0-9FF2-484F-960D-F9A590DB736E}" destId="{8D3CC123-D778-4F63-AFD6-CA1656AFBC9B}" srcOrd="2" destOrd="0" presId="urn:microsoft.com/office/officeart/2005/8/layout/hierarchy4"/>
    <dgm:cxn modelId="{553D495F-D6D4-46D9-8234-C57920DB5FB4}" type="presParOf" srcId="{8D3CC123-D778-4F63-AFD6-CA1656AFBC9B}" destId="{67307F44-F6A6-4122-9A89-827489EC7842}" srcOrd="0" destOrd="0" presId="urn:microsoft.com/office/officeart/2005/8/layout/hierarchy4"/>
    <dgm:cxn modelId="{B944CE18-A212-42FE-8B0D-8545A407A4E8}" type="presParOf" srcId="{67307F44-F6A6-4122-9A89-827489EC7842}" destId="{409D090D-A802-4A45-B614-1255257FC08B}" srcOrd="0" destOrd="0" presId="urn:microsoft.com/office/officeart/2005/8/layout/hierarchy4"/>
    <dgm:cxn modelId="{8F9E9EFA-1D27-4A35-84E9-91AED7567CDF}" type="presParOf" srcId="{67307F44-F6A6-4122-9A89-827489EC7842}" destId="{72231E15-A221-478D-A8D8-3313004A12B5}" srcOrd="1" destOrd="0" presId="urn:microsoft.com/office/officeart/2005/8/layout/hierarchy4"/>
    <dgm:cxn modelId="{84B9F945-041F-44E6-A097-EC69CBC1A545}" type="presParOf" srcId="{B74154C5-AFFE-498C-8E4C-911D7456AC97}" destId="{62C0B193-30A4-4691-AF46-D5B94E7FC561}" srcOrd="7" destOrd="0" presId="urn:microsoft.com/office/officeart/2005/8/layout/hierarchy4"/>
    <dgm:cxn modelId="{0A8AE137-E2D7-4A83-B569-A312657F4709}" type="presParOf" srcId="{B74154C5-AFFE-498C-8E4C-911D7456AC97}" destId="{E8090E1D-4DD8-46E0-BA1E-C3890CF14D47}" srcOrd="8" destOrd="0" presId="urn:microsoft.com/office/officeart/2005/8/layout/hierarchy4"/>
    <dgm:cxn modelId="{9FE87B93-6997-4484-BD01-DC8AA41D4950}" type="presParOf" srcId="{E8090E1D-4DD8-46E0-BA1E-C3890CF14D47}" destId="{F8905714-088D-483C-AC16-D43BF2F0BF16}" srcOrd="0" destOrd="0" presId="urn:microsoft.com/office/officeart/2005/8/layout/hierarchy4"/>
    <dgm:cxn modelId="{00556872-97AE-4735-8622-1AAAC46ED312}" type="presParOf" srcId="{E8090E1D-4DD8-46E0-BA1E-C3890CF14D47}" destId="{8825E9BC-9772-4579-B80A-08C02E6F5841}" srcOrd="1" destOrd="0" presId="urn:microsoft.com/office/officeart/2005/8/layout/hierarchy4"/>
    <dgm:cxn modelId="{C01ACFEB-980B-492A-BF05-3AEFC4152350}" type="presParOf" srcId="{E8090E1D-4DD8-46E0-BA1E-C3890CF14D47}" destId="{4101F8DA-93D9-46DF-B37A-B90529D7C907}" srcOrd="2" destOrd="0" presId="urn:microsoft.com/office/officeart/2005/8/layout/hierarchy4"/>
    <dgm:cxn modelId="{2653ADD4-A637-4C67-A917-54C246281578}" type="presParOf" srcId="{4101F8DA-93D9-46DF-B37A-B90529D7C907}" destId="{95872D8F-BB28-4072-9DAD-3FCDEEA4A51B}" srcOrd="0" destOrd="0" presId="urn:microsoft.com/office/officeart/2005/8/layout/hierarchy4"/>
    <dgm:cxn modelId="{E78A71D2-469E-4000-8552-331793C0EA74}" type="presParOf" srcId="{95872D8F-BB28-4072-9DAD-3FCDEEA4A51B}" destId="{24CEF574-2765-4D7C-A195-C900E925FBE6}" srcOrd="0" destOrd="0" presId="urn:microsoft.com/office/officeart/2005/8/layout/hierarchy4"/>
    <dgm:cxn modelId="{A9B526C6-D564-49DD-95B7-A3E1D0521C58}" type="presParOf" srcId="{95872D8F-BB28-4072-9DAD-3FCDEEA4A51B}" destId="{9ED7436C-1536-41D8-A0EE-0E39E8864FDD}" srcOrd="1" destOrd="0" presId="urn:microsoft.com/office/officeart/2005/8/layout/hierarchy4"/>
    <dgm:cxn modelId="{1AACD4FA-B20C-4CA2-B211-12873B7750AC}" type="presParOf" srcId="{95872D8F-BB28-4072-9DAD-3FCDEEA4A51B}" destId="{4139EE0B-9D40-4076-B516-60260BCFF8F9}" srcOrd="2" destOrd="0" presId="urn:microsoft.com/office/officeart/2005/8/layout/hierarchy4"/>
    <dgm:cxn modelId="{F982A3B0-043C-486D-9E8A-0FA80C872E9F}" type="presParOf" srcId="{4139EE0B-9D40-4076-B516-60260BCFF8F9}" destId="{22447473-48A4-4C0C-8BEC-2558DB533AA4}" srcOrd="0" destOrd="0" presId="urn:microsoft.com/office/officeart/2005/8/layout/hierarchy4"/>
    <dgm:cxn modelId="{9CA2E1E0-4391-4804-97B3-3BF3ED3FD38F}" type="presParOf" srcId="{22447473-48A4-4C0C-8BEC-2558DB533AA4}" destId="{4CD2A706-78CC-47E3-A8F8-D778F944372A}" srcOrd="0" destOrd="0" presId="urn:microsoft.com/office/officeart/2005/8/layout/hierarchy4"/>
    <dgm:cxn modelId="{6C5CE61D-EB5A-45BE-971B-11C93251A6FF}" type="presParOf" srcId="{22447473-48A4-4C0C-8BEC-2558DB533AA4}" destId="{4C177EB7-865B-4153-871C-6C5CF7DBC8C3}" srcOrd="1" destOrd="0" presId="urn:microsoft.com/office/officeart/2005/8/layout/hierarchy4"/>
    <dgm:cxn modelId="{29175B28-B19C-43E5-B06F-C090873EDB41}" type="presParOf" srcId="{22447473-48A4-4C0C-8BEC-2558DB533AA4}" destId="{20DB843D-8E62-4574-AB26-BE48E34E41C8}" srcOrd="2" destOrd="0" presId="urn:microsoft.com/office/officeart/2005/8/layout/hierarchy4"/>
    <dgm:cxn modelId="{5D7F231E-9485-460C-B761-FED21F4FFCFA}" type="presParOf" srcId="{20DB843D-8E62-4574-AB26-BE48E34E41C8}" destId="{F36349D9-AAD1-4D05-8BCB-F865ABA18533}" srcOrd="0" destOrd="0" presId="urn:microsoft.com/office/officeart/2005/8/layout/hierarchy4"/>
    <dgm:cxn modelId="{32A13BC0-6E47-4BB8-8737-DCB72D94E9B3}" type="presParOf" srcId="{F36349D9-AAD1-4D05-8BCB-F865ABA18533}" destId="{374E99F0-AE84-4383-93E4-780F78CE6D13}" srcOrd="0" destOrd="0" presId="urn:microsoft.com/office/officeart/2005/8/layout/hierarchy4"/>
    <dgm:cxn modelId="{F17B58C5-9104-47D1-9337-C17B00F3A857}" type="presParOf" srcId="{F36349D9-AAD1-4D05-8BCB-F865ABA18533}" destId="{FE4B595F-B001-4933-98CC-F9415F4FE45A}" srcOrd="1" destOrd="0" presId="urn:microsoft.com/office/officeart/2005/8/layout/hierarchy4"/>
    <dgm:cxn modelId="{98F3658C-7A65-4DDE-BF3D-52257BCA3C2B}" type="presParOf" srcId="{F36349D9-AAD1-4D05-8BCB-F865ABA18533}" destId="{19CEB4E4-DAEB-4DAC-B74F-6A90F95E40F6}" srcOrd="2" destOrd="0" presId="urn:microsoft.com/office/officeart/2005/8/layout/hierarchy4"/>
    <dgm:cxn modelId="{259F7FDD-DE39-4CDD-B9D7-7C202D23FF22}" type="presParOf" srcId="{19CEB4E4-DAEB-4DAC-B74F-6A90F95E40F6}" destId="{4B090C7C-91FA-46FA-862C-86DC2555E033}" srcOrd="0" destOrd="0" presId="urn:microsoft.com/office/officeart/2005/8/layout/hierarchy4"/>
    <dgm:cxn modelId="{7B359B0E-886F-48B7-9B24-38CC916CCFB5}" type="presParOf" srcId="{4B090C7C-91FA-46FA-862C-86DC2555E033}" destId="{874CF4BC-44A5-455D-A60A-EB599B596188}" srcOrd="0" destOrd="0" presId="urn:microsoft.com/office/officeart/2005/8/layout/hierarchy4"/>
    <dgm:cxn modelId="{79CE5119-0BC3-4461-B9FB-797905A0467D}" type="presParOf" srcId="{4B090C7C-91FA-46FA-862C-86DC2555E033}" destId="{7879E5A0-7B91-4ECE-AF79-8798634D07D0}" srcOrd="1" destOrd="0" presId="urn:microsoft.com/office/officeart/2005/8/layout/hierarchy4"/>
    <dgm:cxn modelId="{BA2085EE-4E0C-4A83-8F9F-9137AAD48908}" type="presParOf" srcId="{4B090C7C-91FA-46FA-862C-86DC2555E033}" destId="{97FFE9E6-CE88-44D7-A8E9-5F178F964167}" srcOrd="2" destOrd="0" presId="urn:microsoft.com/office/officeart/2005/8/layout/hierarchy4"/>
    <dgm:cxn modelId="{9336F9CA-443A-416B-AA1F-ED2DB751BDA6}" type="presParOf" srcId="{97FFE9E6-CE88-44D7-A8E9-5F178F964167}" destId="{B45A538C-DC99-43D4-9C5E-FD6136650525}" srcOrd="0" destOrd="0" presId="urn:microsoft.com/office/officeart/2005/8/layout/hierarchy4"/>
    <dgm:cxn modelId="{02AF4854-DC92-4385-9A92-31DC92AA53D3}" type="presParOf" srcId="{B45A538C-DC99-43D4-9C5E-FD6136650525}" destId="{D2D81AF8-4EA8-45A6-A84D-9694EF1BCFE7}" srcOrd="0" destOrd="0" presId="urn:microsoft.com/office/officeart/2005/8/layout/hierarchy4"/>
    <dgm:cxn modelId="{82790EC0-6CAF-4550-9B03-01E56625AE37}" type="presParOf" srcId="{B45A538C-DC99-43D4-9C5E-FD6136650525}" destId="{31DD6202-DBD1-44BF-A1E0-17D7DF207347}" srcOrd="1" destOrd="0" presId="urn:microsoft.com/office/officeart/2005/8/layout/hierarchy4"/>
    <dgm:cxn modelId="{D8C76F0A-A364-4F58-96A3-7F0C6050CB53}" type="presParOf" srcId="{B45A538C-DC99-43D4-9C5E-FD6136650525}" destId="{78FA1C88-01CB-45D0-B8B1-93ED28DC0515}" srcOrd="2" destOrd="0" presId="urn:microsoft.com/office/officeart/2005/8/layout/hierarchy4"/>
    <dgm:cxn modelId="{B8971472-1488-4DDD-9203-6374EA9903B7}" type="presParOf" srcId="{78FA1C88-01CB-45D0-B8B1-93ED28DC0515}" destId="{C388ABCD-EF97-4C36-B582-B368BFAF3A98}" srcOrd="0" destOrd="0" presId="urn:microsoft.com/office/officeart/2005/8/layout/hierarchy4"/>
    <dgm:cxn modelId="{3007AD6A-7F1F-4240-BF7C-9C37AFA6B4B7}" type="presParOf" srcId="{C388ABCD-EF97-4C36-B582-B368BFAF3A98}" destId="{B05C0A3E-A45E-4E74-81F8-BADC3EA7BC7D}" srcOrd="0" destOrd="0" presId="urn:microsoft.com/office/officeart/2005/8/layout/hierarchy4"/>
    <dgm:cxn modelId="{DC4A3ADA-991C-493C-9181-EF534F8C42AD}" type="presParOf" srcId="{C388ABCD-EF97-4C36-B582-B368BFAF3A98}" destId="{947CB39F-60F2-425A-9F46-5CCF02F1F25F}" srcOrd="1" destOrd="0" presId="urn:microsoft.com/office/officeart/2005/8/layout/hierarchy4"/>
    <dgm:cxn modelId="{57E3BA52-DC31-4928-BE72-F5DCEF4EA039}" type="presParOf" srcId="{C388ABCD-EF97-4C36-B582-B368BFAF3A98}" destId="{3CF494E9-8292-4011-9D6D-8524C148D964}" srcOrd="2" destOrd="0" presId="urn:microsoft.com/office/officeart/2005/8/layout/hierarchy4"/>
    <dgm:cxn modelId="{315FD362-E8F8-44BC-A1D7-A009CCD16C91}" type="presParOf" srcId="{3CF494E9-8292-4011-9D6D-8524C148D964}" destId="{D41C14FE-B236-4C7C-9F57-E669D582972A}" srcOrd="0" destOrd="0" presId="urn:microsoft.com/office/officeart/2005/8/layout/hierarchy4"/>
    <dgm:cxn modelId="{13B61D55-35AA-44EA-B9DA-63B3386B0F24}" type="presParOf" srcId="{D41C14FE-B236-4C7C-9F57-E669D582972A}" destId="{881302F4-A2A8-4E4E-874D-A4D74E057708}" srcOrd="0" destOrd="0" presId="urn:microsoft.com/office/officeart/2005/8/layout/hierarchy4"/>
    <dgm:cxn modelId="{0A0CE91B-FDA4-4D7A-9E66-E5BC724208EA}" type="presParOf" srcId="{D41C14FE-B236-4C7C-9F57-E669D582972A}" destId="{0C697388-AD20-4222-B52B-CB3133E141AF}" srcOrd="1" destOrd="0" presId="urn:microsoft.com/office/officeart/2005/8/layout/hierarchy4"/>
    <dgm:cxn modelId="{C83E641A-83FF-4212-AEDA-5518BCCC5ED8}" type="presParOf" srcId="{D41C14FE-B236-4C7C-9F57-E669D582972A}" destId="{6B6437D8-FFBB-4EA9-BD04-D07DCC0DA230}" srcOrd="2" destOrd="0" presId="urn:microsoft.com/office/officeart/2005/8/layout/hierarchy4"/>
    <dgm:cxn modelId="{0E4E62CD-60E0-41F9-8102-E3ED465E4724}" type="presParOf" srcId="{6B6437D8-FFBB-4EA9-BD04-D07DCC0DA230}" destId="{BCBFF326-02F0-4113-A2C8-E5B201EF1920}" srcOrd="0" destOrd="0" presId="urn:microsoft.com/office/officeart/2005/8/layout/hierarchy4"/>
    <dgm:cxn modelId="{F3C4EC85-4289-4C1A-A36C-0EF28F16C683}" type="presParOf" srcId="{BCBFF326-02F0-4113-A2C8-E5B201EF1920}" destId="{6916EFB4-112E-4CD7-846D-62E9BA3CA65F}" srcOrd="0" destOrd="0" presId="urn:microsoft.com/office/officeart/2005/8/layout/hierarchy4"/>
    <dgm:cxn modelId="{00AA94B2-0F16-4351-9F27-DCAC47264636}" type="presParOf" srcId="{BCBFF326-02F0-4113-A2C8-E5B201EF1920}" destId="{F2DBE98C-101C-4F4B-8530-99E537DEC671}" srcOrd="1" destOrd="0" presId="urn:microsoft.com/office/officeart/2005/8/layout/hierarchy4"/>
    <dgm:cxn modelId="{F7FE1D89-C630-463A-ACF8-0B0C8D8BD51F}" type="presParOf" srcId="{BCBFF326-02F0-4113-A2C8-E5B201EF1920}" destId="{4EC715A7-5B44-4ED1-8AAB-D45F2A26D3C5}" srcOrd="2" destOrd="0" presId="urn:microsoft.com/office/officeart/2005/8/layout/hierarchy4"/>
    <dgm:cxn modelId="{5F628B44-4A87-420C-9718-826FF2CE9D66}" type="presParOf" srcId="{4EC715A7-5B44-4ED1-8AAB-D45F2A26D3C5}" destId="{AAD0D375-8964-4D6D-9EC3-84A0C8424D73}" srcOrd="0" destOrd="0" presId="urn:microsoft.com/office/officeart/2005/8/layout/hierarchy4"/>
    <dgm:cxn modelId="{3DA27B72-04A5-4B62-B2A6-368355AC59FE}" type="presParOf" srcId="{AAD0D375-8964-4D6D-9EC3-84A0C8424D73}" destId="{47B15991-EE3A-4331-AA9C-C3637606B886}" srcOrd="0" destOrd="0" presId="urn:microsoft.com/office/officeart/2005/8/layout/hierarchy4"/>
    <dgm:cxn modelId="{246D9429-F6F1-46EB-994A-F2FE9A93CD55}" type="presParOf" srcId="{AAD0D375-8964-4D6D-9EC3-84A0C8424D73}" destId="{8ED46443-45F3-4785-8E34-54B2D98B6323}" srcOrd="1" destOrd="0" presId="urn:microsoft.com/office/officeart/2005/8/layout/hierarchy4"/>
    <dgm:cxn modelId="{D9BA7072-C453-4856-8582-606C33DF6B70}" type="presParOf" srcId="{AAD0D375-8964-4D6D-9EC3-84A0C8424D73}" destId="{C769BA58-8737-4A7B-9B4C-436F82711285}" srcOrd="2" destOrd="0" presId="urn:microsoft.com/office/officeart/2005/8/layout/hierarchy4"/>
    <dgm:cxn modelId="{2AD8B3C9-5BBD-4CDA-AA23-F76065A86C7D}" type="presParOf" srcId="{C769BA58-8737-4A7B-9B4C-436F82711285}" destId="{82AEA2C4-EF01-4331-A1F1-495EBD36E206}" srcOrd="0" destOrd="0" presId="urn:microsoft.com/office/officeart/2005/8/layout/hierarchy4"/>
    <dgm:cxn modelId="{FB1C8131-1F2C-4888-9549-1A3B58B000B7}" type="presParOf" srcId="{82AEA2C4-EF01-4331-A1F1-495EBD36E206}" destId="{2E8816E6-9DEF-4A9E-B167-496EA8E49838}" srcOrd="0" destOrd="0" presId="urn:microsoft.com/office/officeart/2005/8/layout/hierarchy4"/>
    <dgm:cxn modelId="{3D8DCB6F-7865-4426-8E5A-B8E2D0129907}" type="presParOf" srcId="{82AEA2C4-EF01-4331-A1F1-495EBD36E206}" destId="{DA73DDB7-2B0F-4480-BD86-3AFC4856984D}"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E075476-E9CA-4A59-A127-31223E8D37A1}"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ru-RU"/>
        </a:p>
      </dgm:t>
    </dgm:pt>
    <dgm:pt modelId="{946393D2-3BB5-4D19-BAF6-84B7339845C4}">
      <dgm:prSet phldrT="[Текст]" custT="1">
        <dgm:style>
          <a:lnRef idx="3">
            <a:schemeClr val="lt1"/>
          </a:lnRef>
          <a:fillRef idx="1">
            <a:schemeClr val="accent2"/>
          </a:fillRef>
          <a:effectRef idx="1">
            <a:schemeClr val="accent2"/>
          </a:effectRef>
          <a:fontRef idx="minor">
            <a:schemeClr val="lt1"/>
          </a:fontRef>
        </dgm:style>
      </dgm:prSet>
      <dgm:spPr/>
      <dgm:t>
        <a:bodyPr/>
        <a:lstStyle/>
        <a:p>
          <a:r>
            <a:rPr lang="ru-RU" sz="1600" b="1" dirty="0" smtClean="0">
              <a:solidFill>
                <a:schemeClr val="accent1">
                  <a:lumMod val="50000"/>
                </a:schemeClr>
              </a:solidFill>
              <a:latin typeface="Times New Roman" panose="02020603050405020304" pitchFamily="18" charset="0"/>
              <a:cs typeface="Times New Roman" panose="02020603050405020304" pitchFamily="18" charset="0"/>
            </a:rPr>
            <a:t>Достижение значений показателей (индикаторов) </a:t>
          </a:r>
          <a:endParaRPr lang="ru-RU" sz="1600" b="1" dirty="0">
            <a:solidFill>
              <a:schemeClr val="accent1">
                <a:lumMod val="50000"/>
              </a:schemeClr>
            </a:solidFill>
            <a:latin typeface="Times New Roman" panose="02020603050405020304" pitchFamily="18" charset="0"/>
            <a:cs typeface="Times New Roman" panose="02020603050405020304" pitchFamily="18" charset="0"/>
          </a:endParaRPr>
        </a:p>
      </dgm:t>
    </dgm:pt>
    <dgm:pt modelId="{6D4C3ED2-39E1-4137-9A50-9D8AF25F37D5}" type="parTrans" cxnId="{177B1604-DECB-437F-BD0A-A555EEF6E09F}">
      <dgm:prSet/>
      <dgm:spPr/>
      <dgm:t>
        <a:bodyPr/>
        <a:lstStyle/>
        <a:p>
          <a:endParaRPr lang="ru-RU" sz="1100" b="1">
            <a:latin typeface="Times New Roman" panose="02020603050405020304" pitchFamily="18" charset="0"/>
            <a:cs typeface="Times New Roman" panose="02020603050405020304" pitchFamily="18" charset="0"/>
          </a:endParaRPr>
        </a:p>
      </dgm:t>
    </dgm:pt>
    <dgm:pt modelId="{E900975D-4121-430B-8FA3-BEFE3EC45817}" type="sibTrans" cxnId="{177B1604-DECB-437F-BD0A-A555EEF6E09F}">
      <dgm:prSet/>
      <dgm:spPr/>
      <dgm:t>
        <a:bodyPr/>
        <a:lstStyle/>
        <a:p>
          <a:endParaRPr lang="ru-RU" sz="1100" b="1">
            <a:latin typeface="Times New Roman" panose="02020603050405020304" pitchFamily="18" charset="0"/>
            <a:cs typeface="Times New Roman" panose="02020603050405020304" pitchFamily="18" charset="0"/>
          </a:endParaRPr>
        </a:p>
      </dgm:t>
    </dgm:pt>
    <dgm:pt modelId="{7711325B-E859-44FE-8B41-57F9AFDCA54B}">
      <dgm:prSet phldrT="[Текст]"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2017 факт</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2BF8A7FD-5B45-414F-8537-22861CA0057A}" type="parTrans" cxnId="{605000A8-E9A8-4E12-A1C8-8FA726E7C9AE}">
      <dgm:prSet/>
      <dgm:spPr/>
      <dgm:t>
        <a:bodyPr/>
        <a:lstStyle/>
        <a:p>
          <a:endParaRPr lang="ru-RU" sz="1100" b="1">
            <a:latin typeface="Times New Roman" panose="02020603050405020304" pitchFamily="18" charset="0"/>
            <a:cs typeface="Times New Roman" panose="02020603050405020304" pitchFamily="18" charset="0"/>
          </a:endParaRPr>
        </a:p>
      </dgm:t>
    </dgm:pt>
    <dgm:pt modelId="{A670FA7C-7403-44C0-BA19-83B2BA693E61}" type="sibTrans" cxnId="{605000A8-E9A8-4E12-A1C8-8FA726E7C9AE}">
      <dgm:prSet/>
      <dgm:spPr/>
      <dgm:t>
        <a:bodyPr/>
        <a:lstStyle/>
        <a:p>
          <a:endParaRPr lang="ru-RU" sz="1100" b="1">
            <a:latin typeface="Times New Roman" panose="02020603050405020304" pitchFamily="18" charset="0"/>
            <a:cs typeface="Times New Roman" panose="02020603050405020304" pitchFamily="18" charset="0"/>
          </a:endParaRPr>
        </a:p>
      </dgm:t>
    </dgm:pt>
    <dgm:pt modelId="{F6F97186-B344-4193-9FE9-6DFB5403A289}">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272,4</a:t>
          </a:r>
        </a:p>
      </dgm:t>
    </dgm:pt>
    <dgm:pt modelId="{F22CCE59-9B42-4DA2-949C-34E1E0586A20}" type="parTrans" cxnId="{C28CBCF7-3139-40F7-B426-1830BB2434D9}">
      <dgm:prSet/>
      <dgm:spPr/>
      <dgm:t>
        <a:bodyPr/>
        <a:lstStyle/>
        <a:p>
          <a:endParaRPr lang="ru-RU" sz="1100" b="1">
            <a:latin typeface="Times New Roman" panose="02020603050405020304" pitchFamily="18" charset="0"/>
            <a:cs typeface="Times New Roman" panose="02020603050405020304" pitchFamily="18" charset="0"/>
          </a:endParaRPr>
        </a:p>
      </dgm:t>
    </dgm:pt>
    <dgm:pt modelId="{01E5FF1C-8ED4-4ED1-A0DD-0AA37640AF28}" type="sibTrans" cxnId="{C28CBCF7-3139-40F7-B426-1830BB2434D9}">
      <dgm:prSet/>
      <dgm:spPr/>
      <dgm:t>
        <a:bodyPr/>
        <a:lstStyle/>
        <a:p>
          <a:endParaRPr lang="ru-RU" sz="1100" b="1">
            <a:latin typeface="Times New Roman" panose="02020603050405020304" pitchFamily="18" charset="0"/>
            <a:cs typeface="Times New Roman" panose="02020603050405020304" pitchFamily="18" charset="0"/>
          </a:endParaRPr>
        </a:p>
      </dgm:t>
    </dgm:pt>
    <dgm:pt modelId="{A1BB5A2E-A45D-4F6A-B329-CD4782193917}">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277,4 (оценка)</a:t>
          </a:r>
        </a:p>
      </dgm:t>
    </dgm:pt>
    <dgm:pt modelId="{64F31578-307B-4AF8-9DDD-FA0365BF46F7}" type="parTrans" cxnId="{EFA08DB9-2A00-43D3-B718-DCFAD41C9E5B}">
      <dgm:prSet/>
      <dgm:spPr/>
      <dgm:t>
        <a:bodyPr/>
        <a:lstStyle/>
        <a:p>
          <a:endParaRPr lang="ru-RU" sz="1100" b="1">
            <a:latin typeface="Times New Roman" panose="02020603050405020304" pitchFamily="18" charset="0"/>
            <a:cs typeface="Times New Roman" panose="02020603050405020304" pitchFamily="18" charset="0"/>
          </a:endParaRPr>
        </a:p>
      </dgm:t>
    </dgm:pt>
    <dgm:pt modelId="{EE696C4B-FDDD-492E-99F0-85F84DCD2C36}" type="sibTrans" cxnId="{EFA08DB9-2A00-43D3-B718-DCFAD41C9E5B}">
      <dgm:prSet/>
      <dgm:spPr/>
      <dgm:t>
        <a:bodyPr/>
        <a:lstStyle/>
        <a:p>
          <a:endParaRPr lang="ru-RU" sz="1100" b="1">
            <a:latin typeface="Times New Roman" panose="02020603050405020304" pitchFamily="18" charset="0"/>
            <a:cs typeface="Times New Roman" panose="02020603050405020304" pitchFamily="18" charset="0"/>
          </a:endParaRPr>
        </a:p>
      </dgm:t>
    </dgm:pt>
    <dgm:pt modelId="{CD119780-6575-4106-AE5B-2CC6B48E5482}">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60</a:t>
          </a:r>
        </a:p>
      </dgm:t>
    </dgm:pt>
    <dgm:pt modelId="{A99EC59D-97F4-424A-A28E-01E77005439E}" type="parTrans" cxnId="{7C2E5991-6D03-4679-BB46-318B01A66142}">
      <dgm:prSet/>
      <dgm:spPr/>
      <dgm:t>
        <a:bodyPr/>
        <a:lstStyle/>
        <a:p>
          <a:endParaRPr lang="ru-RU" sz="1100" b="1">
            <a:latin typeface="Times New Roman" panose="02020603050405020304" pitchFamily="18" charset="0"/>
            <a:cs typeface="Times New Roman" panose="02020603050405020304" pitchFamily="18" charset="0"/>
          </a:endParaRPr>
        </a:p>
      </dgm:t>
    </dgm:pt>
    <dgm:pt modelId="{3BBBAA4F-305C-4E5F-BBCB-DE1B8ED5978A}" type="sibTrans" cxnId="{7C2E5991-6D03-4679-BB46-318B01A66142}">
      <dgm:prSet/>
      <dgm:spPr/>
      <dgm:t>
        <a:bodyPr/>
        <a:lstStyle/>
        <a:p>
          <a:endParaRPr lang="ru-RU" sz="1100" b="1">
            <a:latin typeface="Times New Roman" panose="02020603050405020304" pitchFamily="18" charset="0"/>
            <a:cs typeface="Times New Roman" panose="02020603050405020304" pitchFamily="18" charset="0"/>
          </a:endParaRPr>
        </a:p>
      </dgm:t>
    </dgm:pt>
    <dgm:pt modelId="{B34B6A16-5EF9-4B63-A5E4-12B190B34880}">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95</a:t>
          </a:r>
        </a:p>
      </dgm:t>
    </dgm:pt>
    <dgm:pt modelId="{3047CE4C-FF19-4B45-8312-79C9A6EA38F8}" type="parTrans" cxnId="{8F1F720A-D988-4739-9FFF-05E5C9E9A372}">
      <dgm:prSet/>
      <dgm:spPr/>
      <dgm:t>
        <a:bodyPr/>
        <a:lstStyle/>
        <a:p>
          <a:endParaRPr lang="ru-RU" sz="1100" b="1">
            <a:latin typeface="Times New Roman" panose="02020603050405020304" pitchFamily="18" charset="0"/>
            <a:cs typeface="Times New Roman" panose="02020603050405020304" pitchFamily="18" charset="0"/>
          </a:endParaRPr>
        </a:p>
      </dgm:t>
    </dgm:pt>
    <dgm:pt modelId="{844E05AD-2AB6-4319-9130-67827496C360}" type="sibTrans" cxnId="{8F1F720A-D988-4739-9FFF-05E5C9E9A372}">
      <dgm:prSet/>
      <dgm:spPr/>
      <dgm:t>
        <a:bodyPr/>
        <a:lstStyle/>
        <a:p>
          <a:endParaRPr lang="ru-RU" sz="1100" b="1">
            <a:latin typeface="Times New Roman" panose="02020603050405020304" pitchFamily="18" charset="0"/>
            <a:cs typeface="Times New Roman" panose="02020603050405020304" pitchFamily="18" charset="0"/>
          </a:endParaRPr>
        </a:p>
      </dgm:t>
    </dgm:pt>
    <dgm:pt modelId="{93520637-36B3-4AB9-B949-92D55141E733}">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7</a:t>
          </a:r>
        </a:p>
      </dgm:t>
    </dgm:pt>
    <dgm:pt modelId="{15E02305-DAD8-4809-8067-42DAD00486AD}" type="parTrans" cxnId="{63612CDA-BBAA-48D8-BF07-558BDAD747A0}">
      <dgm:prSet/>
      <dgm:spPr/>
      <dgm:t>
        <a:bodyPr/>
        <a:lstStyle/>
        <a:p>
          <a:endParaRPr lang="ru-RU" sz="1100" b="1">
            <a:latin typeface="Times New Roman" panose="02020603050405020304" pitchFamily="18" charset="0"/>
            <a:cs typeface="Times New Roman" panose="02020603050405020304" pitchFamily="18" charset="0"/>
          </a:endParaRPr>
        </a:p>
      </dgm:t>
    </dgm:pt>
    <dgm:pt modelId="{59CBCFDE-87C7-4CA0-895C-10567390C816}" type="sibTrans" cxnId="{63612CDA-BBAA-48D8-BF07-558BDAD747A0}">
      <dgm:prSet/>
      <dgm:spPr/>
      <dgm:t>
        <a:bodyPr/>
        <a:lstStyle/>
        <a:p>
          <a:endParaRPr lang="ru-RU" sz="1100" b="1">
            <a:latin typeface="Times New Roman" panose="02020603050405020304" pitchFamily="18" charset="0"/>
            <a:cs typeface="Times New Roman" panose="02020603050405020304" pitchFamily="18" charset="0"/>
          </a:endParaRPr>
        </a:p>
      </dgm:t>
    </dgm:pt>
    <dgm:pt modelId="{9A0A1B48-08CE-44F2-8C66-5814C06EE4CC}">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7</a:t>
          </a:r>
        </a:p>
      </dgm:t>
    </dgm:pt>
    <dgm:pt modelId="{29FE6CB6-1907-439D-BB9A-57865C4A7A77}" type="parTrans" cxnId="{B7EC6DDD-6433-44EC-9FD5-BD8BA88E6613}">
      <dgm:prSet/>
      <dgm:spPr/>
      <dgm:t>
        <a:bodyPr/>
        <a:lstStyle/>
        <a:p>
          <a:endParaRPr lang="ru-RU" sz="1100" b="1">
            <a:latin typeface="Times New Roman" panose="02020603050405020304" pitchFamily="18" charset="0"/>
            <a:cs typeface="Times New Roman" panose="02020603050405020304" pitchFamily="18" charset="0"/>
          </a:endParaRPr>
        </a:p>
      </dgm:t>
    </dgm:pt>
    <dgm:pt modelId="{26501B87-1556-4F1B-A703-D81F2BA2DB5B}" type="sibTrans" cxnId="{B7EC6DDD-6433-44EC-9FD5-BD8BA88E6613}">
      <dgm:prSet/>
      <dgm:spPr/>
      <dgm:t>
        <a:bodyPr/>
        <a:lstStyle/>
        <a:p>
          <a:endParaRPr lang="ru-RU" sz="1100" b="1">
            <a:latin typeface="Times New Roman" panose="02020603050405020304" pitchFamily="18" charset="0"/>
            <a:cs typeface="Times New Roman" panose="02020603050405020304" pitchFamily="18" charset="0"/>
          </a:endParaRPr>
        </a:p>
      </dgm:t>
    </dgm:pt>
    <dgm:pt modelId="{62031802-0EE5-47DF-BB1F-2C84A19F6746}">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2018</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43DD85C8-BF2E-4808-BFA8-3211ED494E6D}" type="parTrans" cxnId="{C6FEAE20-8BA5-48CC-BD38-7150DFBE6AEC}">
      <dgm:prSet/>
      <dgm:spPr/>
      <dgm:t>
        <a:bodyPr/>
        <a:lstStyle/>
        <a:p>
          <a:endParaRPr lang="ru-RU">
            <a:latin typeface="Times New Roman" panose="02020603050405020304" pitchFamily="18" charset="0"/>
            <a:cs typeface="Times New Roman" panose="02020603050405020304" pitchFamily="18" charset="0"/>
          </a:endParaRPr>
        </a:p>
      </dgm:t>
    </dgm:pt>
    <dgm:pt modelId="{35694793-DDF3-4ECC-9AA3-AC178B8D026F}" type="sibTrans" cxnId="{C6FEAE20-8BA5-48CC-BD38-7150DFBE6AEC}">
      <dgm:prSet/>
      <dgm:spPr/>
      <dgm:t>
        <a:bodyPr/>
        <a:lstStyle/>
        <a:p>
          <a:endParaRPr lang="ru-RU">
            <a:latin typeface="Times New Roman" panose="02020603050405020304" pitchFamily="18" charset="0"/>
            <a:cs typeface="Times New Roman" panose="02020603050405020304" pitchFamily="18" charset="0"/>
          </a:endParaRPr>
        </a:p>
      </dgm:t>
    </dgm:pt>
    <dgm:pt modelId="{89E09F27-5F73-400B-AE18-4421B9895F64}">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2019</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16B02458-69C3-4316-A805-FC6C92C26552}" type="parTrans" cxnId="{A87D5022-47CD-4FFB-9BAD-37B8F3D26BB3}">
      <dgm:prSet/>
      <dgm:spPr/>
      <dgm:t>
        <a:bodyPr/>
        <a:lstStyle/>
        <a:p>
          <a:endParaRPr lang="ru-RU">
            <a:latin typeface="Times New Roman" panose="02020603050405020304" pitchFamily="18" charset="0"/>
            <a:cs typeface="Times New Roman" panose="02020603050405020304" pitchFamily="18" charset="0"/>
          </a:endParaRPr>
        </a:p>
      </dgm:t>
    </dgm:pt>
    <dgm:pt modelId="{FA1CF671-CE5A-43BE-A489-E153F0F8811C}" type="sibTrans" cxnId="{A87D5022-47CD-4FFB-9BAD-37B8F3D26BB3}">
      <dgm:prSet/>
      <dgm:spPr/>
      <dgm:t>
        <a:bodyPr/>
        <a:lstStyle/>
        <a:p>
          <a:endParaRPr lang="ru-RU">
            <a:latin typeface="Times New Roman" panose="02020603050405020304" pitchFamily="18" charset="0"/>
            <a:cs typeface="Times New Roman" panose="02020603050405020304" pitchFamily="18" charset="0"/>
          </a:endParaRPr>
        </a:p>
      </dgm:t>
    </dgm:pt>
    <dgm:pt modelId="{9E496AFB-5861-4A0B-A059-7AF344913280}">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2020</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6435703E-03C2-4EC2-8B8A-0AC2F1B8426B}" type="parTrans" cxnId="{23044D7B-7184-4077-9554-9305FEDD03E9}">
      <dgm:prSet/>
      <dgm:spPr/>
      <dgm:t>
        <a:bodyPr/>
        <a:lstStyle/>
        <a:p>
          <a:endParaRPr lang="ru-RU">
            <a:latin typeface="Times New Roman" panose="02020603050405020304" pitchFamily="18" charset="0"/>
            <a:cs typeface="Times New Roman" panose="02020603050405020304" pitchFamily="18" charset="0"/>
          </a:endParaRPr>
        </a:p>
      </dgm:t>
    </dgm:pt>
    <dgm:pt modelId="{7097F666-B696-4074-BF8E-24ADA840ED3B}" type="sibTrans" cxnId="{23044D7B-7184-4077-9554-9305FEDD03E9}">
      <dgm:prSet/>
      <dgm:spPr/>
      <dgm:t>
        <a:bodyPr/>
        <a:lstStyle/>
        <a:p>
          <a:endParaRPr lang="ru-RU">
            <a:latin typeface="Times New Roman" panose="02020603050405020304" pitchFamily="18" charset="0"/>
            <a:cs typeface="Times New Roman" panose="02020603050405020304" pitchFamily="18" charset="0"/>
          </a:endParaRPr>
        </a:p>
      </dgm:t>
    </dgm:pt>
    <dgm:pt modelId="{C9C8B06B-C833-4D4A-8595-4BF5AEB204E9}">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293,4</a:t>
          </a:r>
        </a:p>
      </dgm:t>
    </dgm:pt>
    <dgm:pt modelId="{14028F24-BEA5-47F9-87C0-7BDFCA43F3CF}" type="parTrans" cxnId="{6097BCC7-A1B5-404F-B699-13105664B528}">
      <dgm:prSet/>
      <dgm:spPr/>
      <dgm:t>
        <a:bodyPr/>
        <a:lstStyle/>
        <a:p>
          <a:endParaRPr lang="ru-RU">
            <a:latin typeface="Times New Roman" panose="02020603050405020304" pitchFamily="18" charset="0"/>
            <a:cs typeface="Times New Roman" panose="02020603050405020304" pitchFamily="18" charset="0"/>
          </a:endParaRPr>
        </a:p>
      </dgm:t>
    </dgm:pt>
    <dgm:pt modelId="{42D8C6A1-5C03-413A-99EF-223F18F536EB}" type="sibTrans" cxnId="{6097BCC7-A1B5-404F-B699-13105664B528}">
      <dgm:prSet/>
      <dgm:spPr/>
      <dgm:t>
        <a:bodyPr/>
        <a:lstStyle/>
        <a:p>
          <a:endParaRPr lang="ru-RU">
            <a:latin typeface="Times New Roman" panose="02020603050405020304" pitchFamily="18" charset="0"/>
            <a:cs typeface="Times New Roman" panose="02020603050405020304" pitchFamily="18" charset="0"/>
          </a:endParaRPr>
        </a:p>
      </dgm:t>
    </dgm:pt>
    <dgm:pt modelId="{66E38241-E965-439E-997F-74C14C213F23}">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70</a:t>
          </a:r>
        </a:p>
      </dgm:t>
    </dgm:pt>
    <dgm:pt modelId="{609CD11E-CAF4-4D39-A7D8-415A69AFCAA7}" type="parTrans" cxnId="{44D2D85A-6F4C-4ABC-8C2D-B28977898080}">
      <dgm:prSet/>
      <dgm:spPr/>
      <dgm:t>
        <a:bodyPr/>
        <a:lstStyle/>
        <a:p>
          <a:endParaRPr lang="ru-RU">
            <a:latin typeface="Times New Roman" panose="02020603050405020304" pitchFamily="18" charset="0"/>
            <a:cs typeface="Times New Roman" panose="02020603050405020304" pitchFamily="18" charset="0"/>
          </a:endParaRPr>
        </a:p>
      </dgm:t>
    </dgm:pt>
    <dgm:pt modelId="{4CC6C1EC-DF57-4C81-9B03-3A17304C52E6}" type="sibTrans" cxnId="{44D2D85A-6F4C-4ABC-8C2D-B28977898080}">
      <dgm:prSet/>
      <dgm:spPr/>
      <dgm:t>
        <a:bodyPr/>
        <a:lstStyle/>
        <a:p>
          <a:endParaRPr lang="ru-RU">
            <a:latin typeface="Times New Roman" panose="02020603050405020304" pitchFamily="18" charset="0"/>
            <a:cs typeface="Times New Roman" panose="02020603050405020304" pitchFamily="18" charset="0"/>
          </a:endParaRPr>
        </a:p>
      </dgm:t>
    </dgm:pt>
    <dgm:pt modelId="{D1936ACF-1E69-4953-BA37-9ADE2EF12E41}">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9</a:t>
          </a:r>
        </a:p>
      </dgm:t>
    </dgm:pt>
    <dgm:pt modelId="{A530724B-D4A2-46C1-8717-7F7FB05E23A3}" type="parTrans" cxnId="{9D786EF0-2F4F-40F5-8C60-398E9181FD35}">
      <dgm:prSet/>
      <dgm:spPr/>
      <dgm:t>
        <a:bodyPr/>
        <a:lstStyle/>
        <a:p>
          <a:endParaRPr lang="ru-RU">
            <a:latin typeface="Times New Roman" panose="02020603050405020304" pitchFamily="18" charset="0"/>
            <a:cs typeface="Times New Roman" panose="02020603050405020304" pitchFamily="18" charset="0"/>
          </a:endParaRPr>
        </a:p>
      </dgm:t>
    </dgm:pt>
    <dgm:pt modelId="{7319F631-09B1-48CB-BAF7-8445C5AC1618}" type="sibTrans" cxnId="{9D786EF0-2F4F-40F5-8C60-398E9181FD35}">
      <dgm:prSet/>
      <dgm:spPr/>
      <dgm:t>
        <a:bodyPr/>
        <a:lstStyle/>
        <a:p>
          <a:endParaRPr lang="ru-RU">
            <a:latin typeface="Times New Roman" panose="02020603050405020304" pitchFamily="18" charset="0"/>
            <a:cs typeface="Times New Roman" panose="02020603050405020304" pitchFamily="18" charset="0"/>
          </a:endParaRPr>
        </a:p>
      </dgm:t>
    </dgm:pt>
    <dgm:pt modelId="{C60BD95D-8BE5-42EC-AF9D-D22E07852892}">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310,6</a:t>
          </a:r>
        </a:p>
      </dgm:t>
    </dgm:pt>
    <dgm:pt modelId="{8DBEE901-4D78-4181-A6DB-04DBE5AFC449}" type="parTrans" cxnId="{D0FADE0F-F15B-45EB-BE1E-1190009A8ABD}">
      <dgm:prSet/>
      <dgm:spPr/>
      <dgm:t>
        <a:bodyPr/>
        <a:lstStyle/>
        <a:p>
          <a:endParaRPr lang="ru-RU">
            <a:latin typeface="Times New Roman" panose="02020603050405020304" pitchFamily="18" charset="0"/>
            <a:cs typeface="Times New Roman" panose="02020603050405020304" pitchFamily="18" charset="0"/>
          </a:endParaRPr>
        </a:p>
      </dgm:t>
    </dgm:pt>
    <dgm:pt modelId="{571AFEDE-AA12-4634-A6F3-33BC4E236E19}" type="sibTrans" cxnId="{D0FADE0F-F15B-45EB-BE1E-1190009A8ABD}">
      <dgm:prSet/>
      <dgm:spPr/>
      <dgm:t>
        <a:bodyPr/>
        <a:lstStyle/>
        <a:p>
          <a:endParaRPr lang="ru-RU">
            <a:latin typeface="Times New Roman" panose="02020603050405020304" pitchFamily="18" charset="0"/>
            <a:cs typeface="Times New Roman" panose="02020603050405020304" pitchFamily="18" charset="0"/>
          </a:endParaRPr>
        </a:p>
      </dgm:t>
    </dgm:pt>
    <dgm:pt modelId="{D5544F4D-4FD2-41EE-A356-ABCAA534BCB5}">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80</a:t>
          </a:r>
        </a:p>
      </dgm:t>
    </dgm:pt>
    <dgm:pt modelId="{BED13ABC-6FE3-4A0F-B363-3797DF01D994}" type="parTrans" cxnId="{BED1357D-2A03-4DBB-AF19-4EA3D0997E32}">
      <dgm:prSet/>
      <dgm:spPr/>
      <dgm:t>
        <a:bodyPr/>
        <a:lstStyle/>
        <a:p>
          <a:endParaRPr lang="ru-RU">
            <a:latin typeface="Times New Roman" panose="02020603050405020304" pitchFamily="18" charset="0"/>
            <a:cs typeface="Times New Roman" panose="02020603050405020304" pitchFamily="18" charset="0"/>
          </a:endParaRPr>
        </a:p>
      </dgm:t>
    </dgm:pt>
    <dgm:pt modelId="{D6C0D10C-0A55-4B4C-95CA-342CC713B4EA}" type="sibTrans" cxnId="{BED1357D-2A03-4DBB-AF19-4EA3D0997E32}">
      <dgm:prSet/>
      <dgm:spPr/>
      <dgm:t>
        <a:bodyPr/>
        <a:lstStyle/>
        <a:p>
          <a:endParaRPr lang="ru-RU">
            <a:latin typeface="Times New Roman" panose="02020603050405020304" pitchFamily="18" charset="0"/>
            <a:cs typeface="Times New Roman" panose="02020603050405020304" pitchFamily="18" charset="0"/>
          </a:endParaRPr>
        </a:p>
      </dgm:t>
    </dgm:pt>
    <dgm:pt modelId="{187C542A-BCFC-4BBB-8DCA-67690BE3FD29}">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10</a:t>
          </a:r>
        </a:p>
      </dgm:t>
    </dgm:pt>
    <dgm:pt modelId="{1DE6EB8F-E86E-468D-9E31-3BEF22539EFA}" type="parTrans" cxnId="{A7625AB6-5CA8-4543-AFDF-3445626B95A7}">
      <dgm:prSet/>
      <dgm:spPr/>
      <dgm:t>
        <a:bodyPr/>
        <a:lstStyle/>
        <a:p>
          <a:endParaRPr lang="ru-RU">
            <a:latin typeface="Times New Roman" panose="02020603050405020304" pitchFamily="18" charset="0"/>
            <a:cs typeface="Times New Roman" panose="02020603050405020304" pitchFamily="18" charset="0"/>
          </a:endParaRPr>
        </a:p>
      </dgm:t>
    </dgm:pt>
    <dgm:pt modelId="{FA166069-510E-430D-ABBE-E1A2B09558CE}" type="sibTrans" cxnId="{A7625AB6-5CA8-4543-AFDF-3445626B95A7}">
      <dgm:prSet/>
      <dgm:spPr/>
      <dgm:t>
        <a:bodyPr/>
        <a:lstStyle/>
        <a:p>
          <a:endParaRPr lang="ru-RU">
            <a:latin typeface="Times New Roman" panose="02020603050405020304" pitchFamily="18" charset="0"/>
            <a:cs typeface="Times New Roman" panose="02020603050405020304" pitchFamily="18" charset="0"/>
          </a:endParaRPr>
        </a:p>
      </dgm:t>
    </dgm:pt>
    <dgm:pt modelId="{25C69CC8-098D-44A3-878A-5E3FEF1E9C10}">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329,5</a:t>
          </a:r>
        </a:p>
      </dgm:t>
    </dgm:pt>
    <dgm:pt modelId="{28799DE6-79A2-4C3E-B141-55C8FB729A4A}" type="parTrans" cxnId="{7EAEC371-553E-4E9D-A4CC-83A632C1A866}">
      <dgm:prSet/>
      <dgm:spPr/>
      <dgm:t>
        <a:bodyPr/>
        <a:lstStyle/>
        <a:p>
          <a:endParaRPr lang="ru-RU">
            <a:latin typeface="Times New Roman" panose="02020603050405020304" pitchFamily="18" charset="0"/>
            <a:cs typeface="Times New Roman" panose="02020603050405020304" pitchFamily="18" charset="0"/>
          </a:endParaRPr>
        </a:p>
      </dgm:t>
    </dgm:pt>
    <dgm:pt modelId="{41B933A1-9AB0-4413-9012-F89B9C70741E}" type="sibTrans" cxnId="{7EAEC371-553E-4E9D-A4CC-83A632C1A866}">
      <dgm:prSet/>
      <dgm:spPr/>
      <dgm:t>
        <a:bodyPr/>
        <a:lstStyle/>
        <a:p>
          <a:endParaRPr lang="ru-RU">
            <a:latin typeface="Times New Roman" panose="02020603050405020304" pitchFamily="18" charset="0"/>
            <a:cs typeface="Times New Roman" panose="02020603050405020304" pitchFamily="18" charset="0"/>
          </a:endParaRPr>
        </a:p>
      </dgm:t>
    </dgm:pt>
    <dgm:pt modelId="{BDDF592B-1C58-40EE-9108-0DC798BB2F08}">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100</a:t>
          </a:r>
        </a:p>
      </dgm:t>
    </dgm:pt>
    <dgm:pt modelId="{B756F4C0-E80B-4D51-98DD-9ED456BC9850}" type="parTrans" cxnId="{BCC1FE31-0246-43DC-9367-3E68D1580877}">
      <dgm:prSet/>
      <dgm:spPr/>
      <dgm:t>
        <a:bodyPr/>
        <a:lstStyle/>
        <a:p>
          <a:endParaRPr lang="ru-RU">
            <a:latin typeface="Times New Roman" panose="02020603050405020304" pitchFamily="18" charset="0"/>
            <a:cs typeface="Times New Roman" panose="02020603050405020304" pitchFamily="18" charset="0"/>
          </a:endParaRPr>
        </a:p>
      </dgm:t>
    </dgm:pt>
    <dgm:pt modelId="{A8539F8F-5449-4F69-9D5B-CD73E9384FB2}" type="sibTrans" cxnId="{BCC1FE31-0246-43DC-9367-3E68D1580877}">
      <dgm:prSet/>
      <dgm:spPr/>
      <dgm:t>
        <a:bodyPr/>
        <a:lstStyle/>
        <a:p>
          <a:endParaRPr lang="ru-RU">
            <a:latin typeface="Times New Roman" panose="02020603050405020304" pitchFamily="18" charset="0"/>
            <a:cs typeface="Times New Roman" panose="02020603050405020304" pitchFamily="18" charset="0"/>
          </a:endParaRPr>
        </a:p>
      </dgm:t>
    </dgm:pt>
    <dgm:pt modelId="{1B20A584-E8E7-451F-84AF-E95BD5B40EA1}">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11</a:t>
          </a:r>
        </a:p>
      </dgm:t>
    </dgm:pt>
    <dgm:pt modelId="{7E48482B-E88A-45F7-BC59-A70F71B3034D}" type="parTrans" cxnId="{DF667443-0DAC-4B0C-935A-F0465B69CBFB}">
      <dgm:prSet/>
      <dgm:spPr/>
      <dgm:t>
        <a:bodyPr/>
        <a:lstStyle/>
        <a:p>
          <a:endParaRPr lang="ru-RU">
            <a:latin typeface="Times New Roman" panose="02020603050405020304" pitchFamily="18" charset="0"/>
            <a:cs typeface="Times New Roman" panose="02020603050405020304" pitchFamily="18" charset="0"/>
          </a:endParaRPr>
        </a:p>
      </dgm:t>
    </dgm:pt>
    <dgm:pt modelId="{1F3B44A3-41F0-4FE2-8FE9-2EEC4DC3DA9C}" type="sibTrans" cxnId="{DF667443-0DAC-4B0C-935A-F0465B69CBFB}">
      <dgm:prSet/>
      <dgm:spPr/>
      <dgm:t>
        <a:bodyPr/>
        <a:lstStyle/>
        <a:p>
          <a:endParaRPr lang="ru-RU">
            <a:latin typeface="Times New Roman" panose="02020603050405020304" pitchFamily="18" charset="0"/>
            <a:cs typeface="Times New Roman" panose="02020603050405020304" pitchFamily="18" charset="0"/>
          </a:endParaRPr>
        </a:p>
      </dgm:t>
    </dgm:pt>
    <dgm:pt modelId="{5A6BA2F8-AB86-4FEA-9FCE-F9FA52A7F9A0}">
      <dgm:prSet phldrT="[Текст]"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2017 план</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C6F24F42-97B0-4B65-A4C6-FEB3AD0E1596}" type="sibTrans" cxnId="{85E56FFB-E071-40C7-BFC1-E9508A75A379}">
      <dgm:prSet/>
      <dgm:spPr/>
      <dgm:t>
        <a:bodyPr/>
        <a:lstStyle/>
        <a:p>
          <a:endParaRPr lang="ru-RU" sz="1100" b="1">
            <a:latin typeface="Times New Roman" panose="02020603050405020304" pitchFamily="18" charset="0"/>
            <a:cs typeface="Times New Roman" panose="02020603050405020304" pitchFamily="18" charset="0"/>
          </a:endParaRPr>
        </a:p>
      </dgm:t>
    </dgm:pt>
    <dgm:pt modelId="{6CA8BE2D-8B63-444F-91FB-8F9AAFFFD516}" type="parTrans" cxnId="{85E56FFB-E071-40C7-BFC1-E9508A75A379}">
      <dgm:prSet/>
      <dgm:spPr/>
      <dgm:t>
        <a:bodyPr/>
        <a:lstStyle/>
        <a:p>
          <a:endParaRPr lang="ru-RU" sz="1100" b="1">
            <a:latin typeface="Times New Roman" panose="02020603050405020304" pitchFamily="18" charset="0"/>
            <a:cs typeface="Times New Roman" panose="02020603050405020304" pitchFamily="18" charset="0"/>
          </a:endParaRPr>
        </a:p>
      </dgm:t>
    </dgm:pt>
    <dgm:pt modelId="{25DDEEC2-9BA5-4367-BB24-33CAA47BBC09}" type="pres">
      <dgm:prSet presAssocID="{CE075476-E9CA-4A59-A127-31223E8D37A1}" presName="Name0" presStyleCnt="0">
        <dgm:presLayoutVars>
          <dgm:chPref val="1"/>
          <dgm:dir/>
          <dgm:animOne val="branch"/>
          <dgm:animLvl val="lvl"/>
          <dgm:resizeHandles/>
        </dgm:presLayoutVars>
      </dgm:prSet>
      <dgm:spPr/>
      <dgm:t>
        <a:bodyPr/>
        <a:lstStyle/>
        <a:p>
          <a:endParaRPr lang="ru-RU"/>
        </a:p>
      </dgm:t>
    </dgm:pt>
    <dgm:pt modelId="{87933F1B-038B-4A5D-83E8-61DBF60EC4B3}" type="pres">
      <dgm:prSet presAssocID="{946393D2-3BB5-4D19-BAF6-84B7339845C4}" presName="vertOne" presStyleCnt="0"/>
      <dgm:spPr/>
      <dgm:t>
        <a:bodyPr/>
        <a:lstStyle/>
        <a:p>
          <a:endParaRPr lang="ru-RU"/>
        </a:p>
      </dgm:t>
    </dgm:pt>
    <dgm:pt modelId="{9DF12F5D-797B-4C71-93F7-7C835BFF7982}" type="pres">
      <dgm:prSet presAssocID="{946393D2-3BB5-4D19-BAF6-84B7339845C4}" presName="txOne" presStyleLbl="node0" presStyleIdx="0" presStyleCnt="1">
        <dgm:presLayoutVars>
          <dgm:chPref val="3"/>
        </dgm:presLayoutVars>
      </dgm:prSet>
      <dgm:spPr/>
      <dgm:t>
        <a:bodyPr/>
        <a:lstStyle/>
        <a:p>
          <a:endParaRPr lang="ru-RU"/>
        </a:p>
      </dgm:t>
    </dgm:pt>
    <dgm:pt modelId="{BB51C614-670C-40C7-BCBD-B3150FB090FB}" type="pres">
      <dgm:prSet presAssocID="{946393D2-3BB5-4D19-BAF6-84B7339845C4}" presName="parTransOne" presStyleCnt="0"/>
      <dgm:spPr/>
      <dgm:t>
        <a:bodyPr/>
        <a:lstStyle/>
        <a:p>
          <a:endParaRPr lang="ru-RU"/>
        </a:p>
      </dgm:t>
    </dgm:pt>
    <dgm:pt modelId="{B74154C5-AFFE-498C-8E4C-911D7456AC97}" type="pres">
      <dgm:prSet presAssocID="{946393D2-3BB5-4D19-BAF6-84B7339845C4}" presName="horzOne" presStyleCnt="0"/>
      <dgm:spPr/>
      <dgm:t>
        <a:bodyPr/>
        <a:lstStyle/>
        <a:p>
          <a:endParaRPr lang="ru-RU"/>
        </a:p>
      </dgm:t>
    </dgm:pt>
    <dgm:pt modelId="{AA6E5317-C9D5-49D6-9218-04A9A8CDF9E8}" type="pres">
      <dgm:prSet presAssocID="{5A6BA2F8-AB86-4FEA-9FCE-F9FA52A7F9A0}" presName="vertTwo" presStyleCnt="0"/>
      <dgm:spPr/>
      <dgm:t>
        <a:bodyPr/>
        <a:lstStyle/>
        <a:p>
          <a:endParaRPr lang="ru-RU"/>
        </a:p>
      </dgm:t>
    </dgm:pt>
    <dgm:pt modelId="{EFD09625-1EEB-463A-9D51-52F09A5E039B}" type="pres">
      <dgm:prSet presAssocID="{5A6BA2F8-AB86-4FEA-9FCE-F9FA52A7F9A0}" presName="txTwo" presStyleLbl="node2" presStyleIdx="0" presStyleCnt="5" custScaleY="70989">
        <dgm:presLayoutVars>
          <dgm:chPref val="3"/>
        </dgm:presLayoutVars>
      </dgm:prSet>
      <dgm:spPr/>
      <dgm:t>
        <a:bodyPr/>
        <a:lstStyle/>
        <a:p>
          <a:endParaRPr lang="ru-RU"/>
        </a:p>
      </dgm:t>
    </dgm:pt>
    <dgm:pt modelId="{D65A41FF-7035-4133-9240-517AEBC67369}" type="pres">
      <dgm:prSet presAssocID="{5A6BA2F8-AB86-4FEA-9FCE-F9FA52A7F9A0}" presName="parTransTwo" presStyleCnt="0"/>
      <dgm:spPr/>
      <dgm:t>
        <a:bodyPr/>
        <a:lstStyle/>
        <a:p>
          <a:endParaRPr lang="ru-RU"/>
        </a:p>
      </dgm:t>
    </dgm:pt>
    <dgm:pt modelId="{ED986375-36F5-4143-A5F0-85653599471E}" type="pres">
      <dgm:prSet presAssocID="{5A6BA2F8-AB86-4FEA-9FCE-F9FA52A7F9A0}" presName="horzTwo" presStyleCnt="0"/>
      <dgm:spPr/>
      <dgm:t>
        <a:bodyPr/>
        <a:lstStyle/>
        <a:p>
          <a:endParaRPr lang="ru-RU"/>
        </a:p>
      </dgm:t>
    </dgm:pt>
    <dgm:pt modelId="{72DE6149-9A73-4029-9C01-1DA1EF77D264}" type="pres">
      <dgm:prSet presAssocID="{F6F97186-B344-4193-9FE9-6DFB5403A289}" presName="vertThree" presStyleCnt="0"/>
      <dgm:spPr/>
    </dgm:pt>
    <dgm:pt modelId="{B7B68934-E179-4D36-8AD9-7637EF3F0019}" type="pres">
      <dgm:prSet presAssocID="{F6F97186-B344-4193-9FE9-6DFB5403A289}" presName="txThree" presStyleLbl="node3" presStyleIdx="0" presStyleCnt="5" custLinFactNeighborX="-8171" custLinFactNeighborY="-33834">
        <dgm:presLayoutVars>
          <dgm:chPref val="3"/>
        </dgm:presLayoutVars>
      </dgm:prSet>
      <dgm:spPr/>
      <dgm:t>
        <a:bodyPr/>
        <a:lstStyle/>
        <a:p>
          <a:endParaRPr lang="ru-RU"/>
        </a:p>
      </dgm:t>
    </dgm:pt>
    <dgm:pt modelId="{7E986455-5145-43D1-AB19-A5C822796874}" type="pres">
      <dgm:prSet presAssocID="{F6F97186-B344-4193-9FE9-6DFB5403A289}" presName="parTransThree" presStyleCnt="0"/>
      <dgm:spPr/>
    </dgm:pt>
    <dgm:pt modelId="{E4CD0B37-6C75-4A8F-946C-21E075E1E2CF}" type="pres">
      <dgm:prSet presAssocID="{F6F97186-B344-4193-9FE9-6DFB5403A289}" presName="horzThree" presStyleCnt="0"/>
      <dgm:spPr/>
    </dgm:pt>
    <dgm:pt modelId="{0149EBE6-AA59-4F78-AF18-137F8047AB47}" type="pres">
      <dgm:prSet presAssocID="{CD119780-6575-4106-AE5B-2CC6B48E5482}" presName="vertFour" presStyleCnt="0">
        <dgm:presLayoutVars>
          <dgm:chPref val="3"/>
        </dgm:presLayoutVars>
      </dgm:prSet>
      <dgm:spPr/>
      <dgm:t>
        <a:bodyPr/>
        <a:lstStyle/>
        <a:p>
          <a:endParaRPr lang="ru-RU"/>
        </a:p>
      </dgm:t>
    </dgm:pt>
    <dgm:pt modelId="{14BABD28-5047-47A3-A701-B7AFBBE28819}" type="pres">
      <dgm:prSet presAssocID="{CD119780-6575-4106-AE5B-2CC6B48E5482}" presName="txFour" presStyleLbl="node4" presStyleIdx="0" presStyleCnt="10" custLinFactNeighborX="-8171" custLinFactNeighborY="2318">
        <dgm:presLayoutVars>
          <dgm:chPref val="3"/>
        </dgm:presLayoutVars>
      </dgm:prSet>
      <dgm:spPr/>
      <dgm:t>
        <a:bodyPr/>
        <a:lstStyle/>
        <a:p>
          <a:endParaRPr lang="ru-RU"/>
        </a:p>
      </dgm:t>
    </dgm:pt>
    <dgm:pt modelId="{3F489D25-51FA-4C91-9DDF-6BA1DB51256D}" type="pres">
      <dgm:prSet presAssocID="{CD119780-6575-4106-AE5B-2CC6B48E5482}" presName="parTransFour" presStyleCnt="0"/>
      <dgm:spPr/>
      <dgm:t>
        <a:bodyPr/>
        <a:lstStyle/>
        <a:p>
          <a:endParaRPr lang="ru-RU"/>
        </a:p>
      </dgm:t>
    </dgm:pt>
    <dgm:pt modelId="{D0D594F6-8533-4A50-8AE7-20755C3BFFA9}" type="pres">
      <dgm:prSet presAssocID="{CD119780-6575-4106-AE5B-2CC6B48E5482}" presName="horzFour" presStyleCnt="0"/>
      <dgm:spPr/>
      <dgm:t>
        <a:bodyPr/>
        <a:lstStyle/>
        <a:p>
          <a:endParaRPr lang="ru-RU"/>
        </a:p>
      </dgm:t>
    </dgm:pt>
    <dgm:pt modelId="{25C7D557-F0AE-4C4E-8B80-BC2468777DC6}" type="pres">
      <dgm:prSet presAssocID="{93520637-36B3-4AB9-B949-92D55141E733}" presName="vertFour" presStyleCnt="0">
        <dgm:presLayoutVars>
          <dgm:chPref val="3"/>
        </dgm:presLayoutVars>
      </dgm:prSet>
      <dgm:spPr/>
      <dgm:t>
        <a:bodyPr/>
        <a:lstStyle/>
        <a:p>
          <a:endParaRPr lang="ru-RU"/>
        </a:p>
      </dgm:t>
    </dgm:pt>
    <dgm:pt modelId="{8E7E2D4A-62E6-4A23-A5DD-552A63903B64}" type="pres">
      <dgm:prSet presAssocID="{93520637-36B3-4AB9-B949-92D55141E733}" presName="txFour" presStyleLbl="node4" presStyleIdx="1" presStyleCnt="10">
        <dgm:presLayoutVars>
          <dgm:chPref val="3"/>
        </dgm:presLayoutVars>
      </dgm:prSet>
      <dgm:spPr/>
      <dgm:t>
        <a:bodyPr/>
        <a:lstStyle/>
        <a:p>
          <a:endParaRPr lang="ru-RU"/>
        </a:p>
      </dgm:t>
    </dgm:pt>
    <dgm:pt modelId="{B338BAF6-59FE-4215-B697-18ED9B1E550D}" type="pres">
      <dgm:prSet presAssocID="{93520637-36B3-4AB9-B949-92D55141E733}" presName="horzFour" presStyleCnt="0"/>
      <dgm:spPr/>
      <dgm:t>
        <a:bodyPr/>
        <a:lstStyle/>
        <a:p>
          <a:endParaRPr lang="ru-RU"/>
        </a:p>
      </dgm:t>
    </dgm:pt>
    <dgm:pt modelId="{694C6A3E-E1B4-4940-ABED-A0BE47161CCE}" type="pres">
      <dgm:prSet presAssocID="{C6F24F42-97B0-4B65-A4C6-FEB3AD0E1596}" presName="sibSpaceTwo" presStyleCnt="0"/>
      <dgm:spPr/>
      <dgm:t>
        <a:bodyPr/>
        <a:lstStyle/>
        <a:p>
          <a:endParaRPr lang="ru-RU"/>
        </a:p>
      </dgm:t>
    </dgm:pt>
    <dgm:pt modelId="{22BDFE06-8D1B-4C76-8FF0-2DABD4B35522}" type="pres">
      <dgm:prSet presAssocID="{7711325B-E859-44FE-8B41-57F9AFDCA54B}" presName="vertTwo" presStyleCnt="0"/>
      <dgm:spPr/>
      <dgm:t>
        <a:bodyPr/>
        <a:lstStyle/>
        <a:p>
          <a:endParaRPr lang="ru-RU"/>
        </a:p>
      </dgm:t>
    </dgm:pt>
    <dgm:pt modelId="{576C6983-4618-426C-8177-DEA9FE3AC4EB}" type="pres">
      <dgm:prSet presAssocID="{7711325B-E859-44FE-8B41-57F9AFDCA54B}" presName="txTwo" presStyleLbl="node2" presStyleIdx="1" presStyleCnt="5" custScaleY="70989">
        <dgm:presLayoutVars>
          <dgm:chPref val="3"/>
        </dgm:presLayoutVars>
      </dgm:prSet>
      <dgm:spPr/>
      <dgm:t>
        <a:bodyPr/>
        <a:lstStyle/>
        <a:p>
          <a:endParaRPr lang="ru-RU"/>
        </a:p>
      </dgm:t>
    </dgm:pt>
    <dgm:pt modelId="{498D5BED-6816-45E0-A418-8DCFF49902AF}" type="pres">
      <dgm:prSet presAssocID="{7711325B-E859-44FE-8B41-57F9AFDCA54B}" presName="parTransTwo" presStyleCnt="0"/>
      <dgm:spPr/>
      <dgm:t>
        <a:bodyPr/>
        <a:lstStyle/>
        <a:p>
          <a:endParaRPr lang="ru-RU"/>
        </a:p>
      </dgm:t>
    </dgm:pt>
    <dgm:pt modelId="{508A389B-C0F5-43D4-BD46-7C9F058EB2F7}" type="pres">
      <dgm:prSet presAssocID="{7711325B-E859-44FE-8B41-57F9AFDCA54B}" presName="horzTwo" presStyleCnt="0"/>
      <dgm:spPr/>
      <dgm:t>
        <a:bodyPr/>
        <a:lstStyle/>
        <a:p>
          <a:endParaRPr lang="ru-RU"/>
        </a:p>
      </dgm:t>
    </dgm:pt>
    <dgm:pt modelId="{2E9427EC-521F-45BD-95BD-C2EA62236516}" type="pres">
      <dgm:prSet presAssocID="{A1BB5A2E-A45D-4F6A-B329-CD4782193917}" presName="vertThree" presStyleCnt="0"/>
      <dgm:spPr/>
    </dgm:pt>
    <dgm:pt modelId="{672DFC88-43F4-433B-9B7F-D5CE282279E3}" type="pres">
      <dgm:prSet presAssocID="{A1BB5A2E-A45D-4F6A-B329-CD4782193917}" presName="txThree" presStyleLbl="node3" presStyleIdx="1" presStyleCnt="5">
        <dgm:presLayoutVars>
          <dgm:chPref val="3"/>
        </dgm:presLayoutVars>
      </dgm:prSet>
      <dgm:spPr/>
      <dgm:t>
        <a:bodyPr/>
        <a:lstStyle/>
        <a:p>
          <a:endParaRPr lang="ru-RU"/>
        </a:p>
      </dgm:t>
    </dgm:pt>
    <dgm:pt modelId="{BCC873B0-A9FE-4F45-AD2E-ED28CA5DFD9A}" type="pres">
      <dgm:prSet presAssocID="{A1BB5A2E-A45D-4F6A-B329-CD4782193917}" presName="parTransThree" presStyleCnt="0"/>
      <dgm:spPr/>
    </dgm:pt>
    <dgm:pt modelId="{68FB6F70-C047-4E46-9E82-A09946504644}" type="pres">
      <dgm:prSet presAssocID="{A1BB5A2E-A45D-4F6A-B329-CD4782193917}" presName="horzThree" presStyleCnt="0"/>
      <dgm:spPr/>
    </dgm:pt>
    <dgm:pt modelId="{FF422C5A-2F9A-4C9D-854E-BFC785439DEC}" type="pres">
      <dgm:prSet presAssocID="{B34B6A16-5EF9-4B63-A5E4-12B190B34880}" presName="vertFour" presStyleCnt="0">
        <dgm:presLayoutVars>
          <dgm:chPref val="3"/>
        </dgm:presLayoutVars>
      </dgm:prSet>
      <dgm:spPr/>
      <dgm:t>
        <a:bodyPr/>
        <a:lstStyle/>
        <a:p>
          <a:endParaRPr lang="ru-RU"/>
        </a:p>
      </dgm:t>
    </dgm:pt>
    <dgm:pt modelId="{C586111C-58B6-40AF-8D8A-60EE680572BA}" type="pres">
      <dgm:prSet presAssocID="{B34B6A16-5EF9-4B63-A5E4-12B190B34880}" presName="txFour" presStyleLbl="node4" presStyleIdx="2" presStyleCnt="10">
        <dgm:presLayoutVars>
          <dgm:chPref val="3"/>
        </dgm:presLayoutVars>
      </dgm:prSet>
      <dgm:spPr/>
      <dgm:t>
        <a:bodyPr/>
        <a:lstStyle/>
        <a:p>
          <a:endParaRPr lang="ru-RU"/>
        </a:p>
      </dgm:t>
    </dgm:pt>
    <dgm:pt modelId="{A0E0AB26-1DEA-4D08-AD62-8A7E0816A59C}" type="pres">
      <dgm:prSet presAssocID="{B34B6A16-5EF9-4B63-A5E4-12B190B34880}" presName="parTransFour" presStyleCnt="0"/>
      <dgm:spPr/>
      <dgm:t>
        <a:bodyPr/>
        <a:lstStyle/>
        <a:p>
          <a:endParaRPr lang="ru-RU"/>
        </a:p>
      </dgm:t>
    </dgm:pt>
    <dgm:pt modelId="{FFF447F9-BACE-4B19-B5DF-5D71FE61C4DC}" type="pres">
      <dgm:prSet presAssocID="{B34B6A16-5EF9-4B63-A5E4-12B190B34880}" presName="horzFour" presStyleCnt="0"/>
      <dgm:spPr/>
      <dgm:t>
        <a:bodyPr/>
        <a:lstStyle/>
        <a:p>
          <a:endParaRPr lang="ru-RU"/>
        </a:p>
      </dgm:t>
    </dgm:pt>
    <dgm:pt modelId="{5106FDE3-AC3E-4615-8C4F-829EABC2C26C}" type="pres">
      <dgm:prSet presAssocID="{9A0A1B48-08CE-44F2-8C66-5814C06EE4CC}" presName="vertFour" presStyleCnt="0">
        <dgm:presLayoutVars>
          <dgm:chPref val="3"/>
        </dgm:presLayoutVars>
      </dgm:prSet>
      <dgm:spPr/>
      <dgm:t>
        <a:bodyPr/>
        <a:lstStyle/>
        <a:p>
          <a:endParaRPr lang="ru-RU"/>
        </a:p>
      </dgm:t>
    </dgm:pt>
    <dgm:pt modelId="{41590EE3-70B4-4E0E-8D44-18EF1FD97F2E}" type="pres">
      <dgm:prSet presAssocID="{9A0A1B48-08CE-44F2-8C66-5814C06EE4CC}" presName="txFour" presStyleLbl="node4" presStyleIdx="3" presStyleCnt="10">
        <dgm:presLayoutVars>
          <dgm:chPref val="3"/>
        </dgm:presLayoutVars>
      </dgm:prSet>
      <dgm:spPr/>
      <dgm:t>
        <a:bodyPr/>
        <a:lstStyle/>
        <a:p>
          <a:endParaRPr lang="ru-RU"/>
        </a:p>
      </dgm:t>
    </dgm:pt>
    <dgm:pt modelId="{D1A4E4BA-FB74-44DD-88E4-672303AAC4FA}" type="pres">
      <dgm:prSet presAssocID="{9A0A1B48-08CE-44F2-8C66-5814C06EE4CC}" presName="horzFour" presStyleCnt="0"/>
      <dgm:spPr/>
      <dgm:t>
        <a:bodyPr/>
        <a:lstStyle/>
        <a:p>
          <a:endParaRPr lang="ru-RU"/>
        </a:p>
      </dgm:t>
    </dgm:pt>
    <dgm:pt modelId="{8A94FD29-AE36-4272-B8B7-FF847200D7A2}" type="pres">
      <dgm:prSet presAssocID="{A670FA7C-7403-44C0-BA19-83B2BA693E61}" presName="sibSpaceTwo" presStyleCnt="0"/>
      <dgm:spPr/>
    </dgm:pt>
    <dgm:pt modelId="{AF93020A-9780-4776-85B8-7147747F36CC}" type="pres">
      <dgm:prSet presAssocID="{62031802-0EE5-47DF-BB1F-2C84A19F6746}" presName="vertTwo" presStyleCnt="0"/>
      <dgm:spPr/>
    </dgm:pt>
    <dgm:pt modelId="{A25BE625-018B-46BA-BE7F-ED875B975F26}" type="pres">
      <dgm:prSet presAssocID="{62031802-0EE5-47DF-BB1F-2C84A19F6746}" presName="txTwo" presStyleLbl="node2" presStyleIdx="2" presStyleCnt="5" custScaleY="70989">
        <dgm:presLayoutVars>
          <dgm:chPref val="3"/>
        </dgm:presLayoutVars>
      </dgm:prSet>
      <dgm:spPr/>
      <dgm:t>
        <a:bodyPr/>
        <a:lstStyle/>
        <a:p>
          <a:endParaRPr lang="ru-RU"/>
        </a:p>
      </dgm:t>
    </dgm:pt>
    <dgm:pt modelId="{1A223B6C-87F7-4855-A691-FD4F8FB278AD}" type="pres">
      <dgm:prSet presAssocID="{62031802-0EE5-47DF-BB1F-2C84A19F6746}" presName="parTransTwo" presStyleCnt="0"/>
      <dgm:spPr/>
    </dgm:pt>
    <dgm:pt modelId="{DACF82F6-95A6-4B59-9D37-F46699815612}" type="pres">
      <dgm:prSet presAssocID="{62031802-0EE5-47DF-BB1F-2C84A19F6746}" presName="horzTwo" presStyleCnt="0"/>
      <dgm:spPr/>
    </dgm:pt>
    <dgm:pt modelId="{72E6673E-523D-4E62-80E5-5062FE589301}" type="pres">
      <dgm:prSet presAssocID="{C9C8B06B-C833-4D4A-8595-4BF5AEB204E9}" presName="vertThree" presStyleCnt="0"/>
      <dgm:spPr/>
    </dgm:pt>
    <dgm:pt modelId="{CB2AF246-A0C3-4F64-A578-D38165C39147}" type="pres">
      <dgm:prSet presAssocID="{C9C8B06B-C833-4D4A-8595-4BF5AEB204E9}" presName="txThree" presStyleLbl="node3" presStyleIdx="2" presStyleCnt="5">
        <dgm:presLayoutVars>
          <dgm:chPref val="3"/>
        </dgm:presLayoutVars>
      </dgm:prSet>
      <dgm:spPr/>
      <dgm:t>
        <a:bodyPr/>
        <a:lstStyle/>
        <a:p>
          <a:endParaRPr lang="ru-RU"/>
        </a:p>
      </dgm:t>
    </dgm:pt>
    <dgm:pt modelId="{819FC9E5-E3D6-4C1A-9A2E-5E9E87CE7A56}" type="pres">
      <dgm:prSet presAssocID="{C9C8B06B-C833-4D4A-8595-4BF5AEB204E9}" presName="parTransThree" presStyleCnt="0"/>
      <dgm:spPr/>
    </dgm:pt>
    <dgm:pt modelId="{F0336813-9E34-44C5-93FA-F6459A965D24}" type="pres">
      <dgm:prSet presAssocID="{C9C8B06B-C833-4D4A-8595-4BF5AEB204E9}" presName="horzThree" presStyleCnt="0"/>
      <dgm:spPr/>
    </dgm:pt>
    <dgm:pt modelId="{BC3780EC-6A8B-44DF-B9EE-2DD1146E7F89}" type="pres">
      <dgm:prSet presAssocID="{66E38241-E965-439E-997F-74C14C213F23}" presName="vertFour" presStyleCnt="0">
        <dgm:presLayoutVars>
          <dgm:chPref val="3"/>
        </dgm:presLayoutVars>
      </dgm:prSet>
      <dgm:spPr/>
    </dgm:pt>
    <dgm:pt modelId="{02D78884-08A2-47FD-874A-FD0B1E1D6A24}" type="pres">
      <dgm:prSet presAssocID="{66E38241-E965-439E-997F-74C14C213F23}" presName="txFour" presStyleLbl="node4" presStyleIdx="4" presStyleCnt="10">
        <dgm:presLayoutVars>
          <dgm:chPref val="3"/>
        </dgm:presLayoutVars>
      </dgm:prSet>
      <dgm:spPr/>
      <dgm:t>
        <a:bodyPr/>
        <a:lstStyle/>
        <a:p>
          <a:endParaRPr lang="ru-RU"/>
        </a:p>
      </dgm:t>
    </dgm:pt>
    <dgm:pt modelId="{BEA800FD-3FF2-44D3-B095-1DA76A25312A}" type="pres">
      <dgm:prSet presAssocID="{66E38241-E965-439E-997F-74C14C213F23}" presName="parTransFour" presStyleCnt="0"/>
      <dgm:spPr/>
    </dgm:pt>
    <dgm:pt modelId="{EE518E9E-1373-401A-B06B-B7F8F1BE37AF}" type="pres">
      <dgm:prSet presAssocID="{66E38241-E965-439E-997F-74C14C213F23}" presName="horzFour" presStyleCnt="0"/>
      <dgm:spPr/>
    </dgm:pt>
    <dgm:pt modelId="{4A08C748-3ACE-47B8-ABA4-F56495914AD8}" type="pres">
      <dgm:prSet presAssocID="{D1936ACF-1E69-4953-BA37-9ADE2EF12E41}" presName="vertFour" presStyleCnt="0">
        <dgm:presLayoutVars>
          <dgm:chPref val="3"/>
        </dgm:presLayoutVars>
      </dgm:prSet>
      <dgm:spPr/>
    </dgm:pt>
    <dgm:pt modelId="{59176932-D6D5-4C36-BF7A-69A1297C4BAD}" type="pres">
      <dgm:prSet presAssocID="{D1936ACF-1E69-4953-BA37-9ADE2EF12E41}" presName="txFour" presStyleLbl="node4" presStyleIdx="5" presStyleCnt="10">
        <dgm:presLayoutVars>
          <dgm:chPref val="3"/>
        </dgm:presLayoutVars>
      </dgm:prSet>
      <dgm:spPr/>
      <dgm:t>
        <a:bodyPr/>
        <a:lstStyle/>
        <a:p>
          <a:endParaRPr lang="ru-RU"/>
        </a:p>
      </dgm:t>
    </dgm:pt>
    <dgm:pt modelId="{4E7A1119-403E-4C39-BB54-05ED8132FF0C}" type="pres">
      <dgm:prSet presAssocID="{D1936ACF-1E69-4953-BA37-9ADE2EF12E41}" presName="horzFour" presStyleCnt="0"/>
      <dgm:spPr/>
    </dgm:pt>
    <dgm:pt modelId="{DF99D3E9-B7CE-4F56-A161-7C0465341531}" type="pres">
      <dgm:prSet presAssocID="{35694793-DDF3-4ECC-9AA3-AC178B8D026F}" presName="sibSpaceTwo" presStyleCnt="0"/>
      <dgm:spPr/>
    </dgm:pt>
    <dgm:pt modelId="{CFBC63A5-42B0-460D-9C89-B64E9E9E2922}" type="pres">
      <dgm:prSet presAssocID="{89E09F27-5F73-400B-AE18-4421B9895F64}" presName="vertTwo" presStyleCnt="0"/>
      <dgm:spPr/>
    </dgm:pt>
    <dgm:pt modelId="{9E5D5161-23D7-41B4-A187-BE6D7C6483D0}" type="pres">
      <dgm:prSet presAssocID="{89E09F27-5F73-400B-AE18-4421B9895F64}" presName="txTwo" presStyleLbl="node2" presStyleIdx="3" presStyleCnt="5" custScaleY="70989">
        <dgm:presLayoutVars>
          <dgm:chPref val="3"/>
        </dgm:presLayoutVars>
      </dgm:prSet>
      <dgm:spPr/>
      <dgm:t>
        <a:bodyPr/>
        <a:lstStyle/>
        <a:p>
          <a:endParaRPr lang="ru-RU"/>
        </a:p>
      </dgm:t>
    </dgm:pt>
    <dgm:pt modelId="{8BC6FDF3-3E6D-414C-B5BC-6C5B61465391}" type="pres">
      <dgm:prSet presAssocID="{89E09F27-5F73-400B-AE18-4421B9895F64}" presName="parTransTwo" presStyleCnt="0"/>
      <dgm:spPr/>
    </dgm:pt>
    <dgm:pt modelId="{CEF18E39-1C73-42B9-BDF1-5DD3EC85EA0D}" type="pres">
      <dgm:prSet presAssocID="{89E09F27-5F73-400B-AE18-4421B9895F64}" presName="horzTwo" presStyleCnt="0"/>
      <dgm:spPr/>
    </dgm:pt>
    <dgm:pt modelId="{D6936C6D-17F5-4369-B1C3-901E9E722DCF}" type="pres">
      <dgm:prSet presAssocID="{C60BD95D-8BE5-42EC-AF9D-D22E07852892}" presName="vertThree" presStyleCnt="0"/>
      <dgm:spPr/>
    </dgm:pt>
    <dgm:pt modelId="{2965B01E-C0DE-4302-ADA0-732BD580C7B1}" type="pres">
      <dgm:prSet presAssocID="{C60BD95D-8BE5-42EC-AF9D-D22E07852892}" presName="txThree" presStyleLbl="node3" presStyleIdx="3" presStyleCnt="5">
        <dgm:presLayoutVars>
          <dgm:chPref val="3"/>
        </dgm:presLayoutVars>
      </dgm:prSet>
      <dgm:spPr/>
      <dgm:t>
        <a:bodyPr/>
        <a:lstStyle/>
        <a:p>
          <a:endParaRPr lang="ru-RU"/>
        </a:p>
      </dgm:t>
    </dgm:pt>
    <dgm:pt modelId="{DC8AC8CB-3F6F-4460-AB01-5CBE0F14A486}" type="pres">
      <dgm:prSet presAssocID="{C60BD95D-8BE5-42EC-AF9D-D22E07852892}" presName="parTransThree" presStyleCnt="0"/>
      <dgm:spPr/>
    </dgm:pt>
    <dgm:pt modelId="{73994466-6310-40D7-8792-BD7FD56E6AF4}" type="pres">
      <dgm:prSet presAssocID="{C60BD95D-8BE5-42EC-AF9D-D22E07852892}" presName="horzThree" presStyleCnt="0"/>
      <dgm:spPr/>
    </dgm:pt>
    <dgm:pt modelId="{3EAD5394-E4AB-45B2-BE09-F998533ECF40}" type="pres">
      <dgm:prSet presAssocID="{D5544F4D-4FD2-41EE-A356-ABCAA534BCB5}" presName="vertFour" presStyleCnt="0">
        <dgm:presLayoutVars>
          <dgm:chPref val="3"/>
        </dgm:presLayoutVars>
      </dgm:prSet>
      <dgm:spPr/>
    </dgm:pt>
    <dgm:pt modelId="{A7AF9B85-BF68-40A8-954B-A40EDB5CAF9F}" type="pres">
      <dgm:prSet presAssocID="{D5544F4D-4FD2-41EE-A356-ABCAA534BCB5}" presName="txFour" presStyleLbl="node4" presStyleIdx="6" presStyleCnt="10">
        <dgm:presLayoutVars>
          <dgm:chPref val="3"/>
        </dgm:presLayoutVars>
      </dgm:prSet>
      <dgm:spPr/>
      <dgm:t>
        <a:bodyPr/>
        <a:lstStyle/>
        <a:p>
          <a:endParaRPr lang="ru-RU"/>
        </a:p>
      </dgm:t>
    </dgm:pt>
    <dgm:pt modelId="{C764A47D-7314-411D-8EF1-5B8F29829B1A}" type="pres">
      <dgm:prSet presAssocID="{D5544F4D-4FD2-41EE-A356-ABCAA534BCB5}" presName="parTransFour" presStyleCnt="0"/>
      <dgm:spPr/>
    </dgm:pt>
    <dgm:pt modelId="{D5C7FEFF-BE20-4D98-A72C-52B1B8B3F4F7}" type="pres">
      <dgm:prSet presAssocID="{D5544F4D-4FD2-41EE-A356-ABCAA534BCB5}" presName="horzFour" presStyleCnt="0"/>
      <dgm:spPr/>
    </dgm:pt>
    <dgm:pt modelId="{CA81CD2D-7A1B-4CCA-952B-6AE89CE8AAB7}" type="pres">
      <dgm:prSet presAssocID="{187C542A-BCFC-4BBB-8DCA-67690BE3FD29}" presName="vertFour" presStyleCnt="0">
        <dgm:presLayoutVars>
          <dgm:chPref val="3"/>
        </dgm:presLayoutVars>
      </dgm:prSet>
      <dgm:spPr/>
    </dgm:pt>
    <dgm:pt modelId="{EFF40216-5B58-45C6-B485-1C9C4561DF2F}" type="pres">
      <dgm:prSet presAssocID="{187C542A-BCFC-4BBB-8DCA-67690BE3FD29}" presName="txFour" presStyleLbl="node4" presStyleIdx="7" presStyleCnt="10">
        <dgm:presLayoutVars>
          <dgm:chPref val="3"/>
        </dgm:presLayoutVars>
      </dgm:prSet>
      <dgm:spPr/>
      <dgm:t>
        <a:bodyPr/>
        <a:lstStyle/>
        <a:p>
          <a:endParaRPr lang="ru-RU"/>
        </a:p>
      </dgm:t>
    </dgm:pt>
    <dgm:pt modelId="{F73E662C-F722-4B4F-9DF8-BE21B2C2C700}" type="pres">
      <dgm:prSet presAssocID="{187C542A-BCFC-4BBB-8DCA-67690BE3FD29}" presName="horzFour" presStyleCnt="0"/>
      <dgm:spPr/>
    </dgm:pt>
    <dgm:pt modelId="{62C0B193-30A4-4691-AF46-D5B94E7FC561}" type="pres">
      <dgm:prSet presAssocID="{FA1CF671-CE5A-43BE-A489-E153F0F8811C}" presName="sibSpaceTwo" presStyleCnt="0"/>
      <dgm:spPr/>
    </dgm:pt>
    <dgm:pt modelId="{E8090E1D-4DD8-46E0-BA1E-C3890CF14D47}" type="pres">
      <dgm:prSet presAssocID="{9E496AFB-5861-4A0B-A059-7AF344913280}" presName="vertTwo" presStyleCnt="0"/>
      <dgm:spPr/>
    </dgm:pt>
    <dgm:pt modelId="{F8905714-088D-483C-AC16-D43BF2F0BF16}" type="pres">
      <dgm:prSet presAssocID="{9E496AFB-5861-4A0B-A059-7AF344913280}" presName="txTwo" presStyleLbl="node2" presStyleIdx="4" presStyleCnt="5" custScaleY="70989">
        <dgm:presLayoutVars>
          <dgm:chPref val="3"/>
        </dgm:presLayoutVars>
      </dgm:prSet>
      <dgm:spPr/>
      <dgm:t>
        <a:bodyPr/>
        <a:lstStyle/>
        <a:p>
          <a:endParaRPr lang="ru-RU"/>
        </a:p>
      </dgm:t>
    </dgm:pt>
    <dgm:pt modelId="{8825E9BC-9772-4579-B80A-08C02E6F5841}" type="pres">
      <dgm:prSet presAssocID="{9E496AFB-5861-4A0B-A059-7AF344913280}" presName="parTransTwo" presStyleCnt="0"/>
      <dgm:spPr/>
    </dgm:pt>
    <dgm:pt modelId="{4101F8DA-93D9-46DF-B37A-B90529D7C907}" type="pres">
      <dgm:prSet presAssocID="{9E496AFB-5861-4A0B-A059-7AF344913280}" presName="horzTwo" presStyleCnt="0"/>
      <dgm:spPr/>
    </dgm:pt>
    <dgm:pt modelId="{95872D8F-BB28-4072-9DAD-3FCDEEA4A51B}" type="pres">
      <dgm:prSet presAssocID="{25C69CC8-098D-44A3-878A-5E3FEF1E9C10}" presName="vertThree" presStyleCnt="0"/>
      <dgm:spPr/>
    </dgm:pt>
    <dgm:pt modelId="{24CEF574-2765-4D7C-A195-C900E925FBE6}" type="pres">
      <dgm:prSet presAssocID="{25C69CC8-098D-44A3-878A-5E3FEF1E9C10}" presName="txThree" presStyleLbl="node3" presStyleIdx="4" presStyleCnt="5">
        <dgm:presLayoutVars>
          <dgm:chPref val="3"/>
        </dgm:presLayoutVars>
      </dgm:prSet>
      <dgm:spPr/>
      <dgm:t>
        <a:bodyPr/>
        <a:lstStyle/>
        <a:p>
          <a:endParaRPr lang="ru-RU"/>
        </a:p>
      </dgm:t>
    </dgm:pt>
    <dgm:pt modelId="{9ED7436C-1536-41D8-A0EE-0E39E8864FDD}" type="pres">
      <dgm:prSet presAssocID="{25C69CC8-098D-44A3-878A-5E3FEF1E9C10}" presName="parTransThree" presStyleCnt="0"/>
      <dgm:spPr/>
    </dgm:pt>
    <dgm:pt modelId="{4139EE0B-9D40-4076-B516-60260BCFF8F9}" type="pres">
      <dgm:prSet presAssocID="{25C69CC8-098D-44A3-878A-5E3FEF1E9C10}" presName="horzThree" presStyleCnt="0"/>
      <dgm:spPr/>
    </dgm:pt>
    <dgm:pt modelId="{22447473-48A4-4C0C-8BEC-2558DB533AA4}" type="pres">
      <dgm:prSet presAssocID="{BDDF592B-1C58-40EE-9108-0DC798BB2F08}" presName="vertFour" presStyleCnt="0">
        <dgm:presLayoutVars>
          <dgm:chPref val="3"/>
        </dgm:presLayoutVars>
      </dgm:prSet>
      <dgm:spPr/>
    </dgm:pt>
    <dgm:pt modelId="{4CD2A706-78CC-47E3-A8F8-D778F944372A}" type="pres">
      <dgm:prSet presAssocID="{BDDF592B-1C58-40EE-9108-0DC798BB2F08}" presName="txFour" presStyleLbl="node4" presStyleIdx="8" presStyleCnt="10">
        <dgm:presLayoutVars>
          <dgm:chPref val="3"/>
        </dgm:presLayoutVars>
      </dgm:prSet>
      <dgm:spPr/>
      <dgm:t>
        <a:bodyPr/>
        <a:lstStyle/>
        <a:p>
          <a:endParaRPr lang="ru-RU"/>
        </a:p>
      </dgm:t>
    </dgm:pt>
    <dgm:pt modelId="{4C177EB7-865B-4153-871C-6C5CF7DBC8C3}" type="pres">
      <dgm:prSet presAssocID="{BDDF592B-1C58-40EE-9108-0DC798BB2F08}" presName="parTransFour" presStyleCnt="0"/>
      <dgm:spPr/>
    </dgm:pt>
    <dgm:pt modelId="{20DB843D-8E62-4574-AB26-BE48E34E41C8}" type="pres">
      <dgm:prSet presAssocID="{BDDF592B-1C58-40EE-9108-0DC798BB2F08}" presName="horzFour" presStyleCnt="0"/>
      <dgm:spPr/>
    </dgm:pt>
    <dgm:pt modelId="{F36349D9-AAD1-4D05-8BCB-F865ABA18533}" type="pres">
      <dgm:prSet presAssocID="{1B20A584-E8E7-451F-84AF-E95BD5B40EA1}" presName="vertFour" presStyleCnt="0">
        <dgm:presLayoutVars>
          <dgm:chPref val="3"/>
        </dgm:presLayoutVars>
      </dgm:prSet>
      <dgm:spPr/>
    </dgm:pt>
    <dgm:pt modelId="{374E99F0-AE84-4383-93E4-780F78CE6D13}" type="pres">
      <dgm:prSet presAssocID="{1B20A584-E8E7-451F-84AF-E95BD5B40EA1}" presName="txFour" presStyleLbl="node4" presStyleIdx="9" presStyleCnt="10">
        <dgm:presLayoutVars>
          <dgm:chPref val="3"/>
        </dgm:presLayoutVars>
      </dgm:prSet>
      <dgm:spPr/>
      <dgm:t>
        <a:bodyPr/>
        <a:lstStyle/>
        <a:p>
          <a:endParaRPr lang="ru-RU"/>
        </a:p>
      </dgm:t>
    </dgm:pt>
    <dgm:pt modelId="{19CEB4E4-DAEB-4DAC-B74F-6A90F95E40F6}" type="pres">
      <dgm:prSet presAssocID="{1B20A584-E8E7-451F-84AF-E95BD5B40EA1}" presName="horzFour" presStyleCnt="0"/>
      <dgm:spPr/>
    </dgm:pt>
  </dgm:ptLst>
  <dgm:cxnLst>
    <dgm:cxn modelId="{63612CDA-BBAA-48D8-BF07-558BDAD747A0}" srcId="{CD119780-6575-4106-AE5B-2CC6B48E5482}" destId="{93520637-36B3-4AB9-B949-92D55141E733}" srcOrd="0" destOrd="0" parTransId="{15E02305-DAD8-4809-8067-42DAD00486AD}" sibTransId="{59CBCFDE-87C7-4CA0-895C-10567390C816}"/>
    <dgm:cxn modelId="{9D786EF0-2F4F-40F5-8C60-398E9181FD35}" srcId="{66E38241-E965-439E-997F-74C14C213F23}" destId="{D1936ACF-1E69-4953-BA37-9ADE2EF12E41}" srcOrd="0" destOrd="0" parTransId="{A530724B-D4A2-46C1-8717-7F7FB05E23A3}" sibTransId="{7319F631-09B1-48CB-BAF7-8445C5AC1618}"/>
    <dgm:cxn modelId="{C28CBCF7-3139-40F7-B426-1830BB2434D9}" srcId="{5A6BA2F8-AB86-4FEA-9FCE-F9FA52A7F9A0}" destId="{F6F97186-B344-4193-9FE9-6DFB5403A289}" srcOrd="0" destOrd="0" parTransId="{F22CCE59-9B42-4DA2-949C-34E1E0586A20}" sibTransId="{01E5FF1C-8ED4-4ED1-A0DD-0AA37640AF28}"/>
    <dgm:cxn modelId="{D0FADE0F-F15B-45EB-BE1E-1190009A8ABD}" srcId="{89E09F27-5F73-400B-AE18-4421B9895F64}" destId="{C60BD95D-8BE5-42EC-AF9D-D22E07852892}" srcOrd="0" destOrd="0" parTransId="{8DBEE901-4D78-4181-A6DB-04DBE5AFC449}" sibTransId="{571AFEDE-AA12-4634-A6F3-33BC4E236E19}"/>
    <dgm:cxn modelId="{52F353A8-D8A0-4175-962D-22BB8DE1DA55}" type="presOf" srcId="{F6F97186-B344-4193-9FE9-6DFB5403A289}" destId="{B7B68934-E179-4D36-8AD9-7637EF3F0019}" srcOrd="0" destOrd="0" presId="urn:microsoft.com/office/officeart/2005/8/layout/hierarchy4"/>
    <dgm:cxn modelId="{23044D7B-7184-4077-9554-9305FEDD03E9}" srcId="{946393D2-3BB5-4D19-BAF6-84B7339845C4}" destId="{9E496AFB-5861-4A0B-A059-7AF344913280}" srcOrd="4" destOrd="0" parTransId="{6435703E-03C2-4EC2-8B8A-0AC2F1B8426B}" sibTransId="{7097F666-B696-4074-BF8E-24ADA840ED3B}"/>
    <dgm:cxn modelId="{9A3A925F-6C47-4606-B604-5D67591F4C2D}" type="presOf" srcId="{187C542A-BCFC-4BBB-8DCA-67690BE3FD29}" destId="{EFF40216-5B58-45C6-B485-1C9C4561DF2F}" srcOrd="0" destOrd="0" presId="urn:microsoft.com/office/officeart/2005/8/layout/hierarchy4"/>
    <dgm:cxn modelId="{33EDD622-AE06-427C-8519-18C9CFF1DCE9}" type="presOf" srcId="{66E38241-E965-439E-997F-74C14C213F23}" destId="{02D78884-08A2-47FD-874A-FD0B1E1D6A24}" srcOrd="0" destOrd="0" presId="urn:microsoft.com/office/officeart/2005/8/layout/hierarchy4"/>
    <dgm:cxn modelId="{44D2D85A-6F4C-4ABC-8C2D-B28977898080}" srcId="{C9C8B06B-C833-4D4A-8595-4BF5AEB204E9}" destId="{66E38241-E965-439E-997F-74C14C213F23}" srcOrd="0" destOrd="0" parTransId="{609CD11E-CAF4-4D39-A7D8-415A69AFCAA7}" sibTransId="{4CC6C1EC-DF57-4C81-9B03-3A17304C52E6}"/>
    <dgm:cxn modelId="{A87D5022-47CD-4FFB-9BAD-37B8F3D26BB3}" srcId="{946393D2-3BB5-4D19-BAF6-84B7339845C4}" destId="{89E09F27-5F73-400B-AE18-4421B9895F64}" srcOrd="3" destOrd="0" parTransId="{16B02458-69C3-4316-A805-FC6C92C26552}" sibTransId="{FA1CF671-CE5A-43BE-A489-E153F0F8811C}"/>
    <dgm:cxn modelId="{F6051FD9-1155-4358-928B-2227BBC3DF4D}" type="presOf" srcId="{9A0A1B48-08CE-44F2-8C66-5814C06EE4CC}" destId="{41590EE3-70B4-4E0E-8D44-18EF1FD97F2E}" srcOrd="0" destOrd="0" presId="urn:microsoft.com/office/officeart/2005/8/layout/hierarchy4"/>
    <dgm:cxn modelId="{78CA6E14-A943-4242-8B08-AA5A3C10647C}" type="presOf" srcId="{D1936ACF-1E69-4953-BA37-9ADE2EF12E41}" destId="{59176932-D6D5-4C36-BF7A-69A1297C4BAD}" srcOrd="0" destOrd="0" presId="urn:microsoft.com/office/officeart/2005/8/layout/hierarchy4"/>
    <dgm:cxn modelId="{0D68724C-F87E-4D4A-A71A-91815B2DCD78}" type="presOf" srcId="{CD119780-6575-4106-AE5B-2CC6B48E5482}" destId="{14BABD28-5047-47A3-A701-B7AFBBE28819}" srcOrd="0" destOrd="0" presId="urn:microsoft.com/office/officeart/2005/8/layout/hierarchy4"/>
    <dgm:cxn modelId="{45E57EFD-02E8-4F55-AD90-FD547E93259D}" type="presOf" srcId="{62031802-0EE5-47DF-BB1F-2C84A19F6746}" destId="{A25BE625-018B-46BA-BE7F-ED875B975F26}" srcOrd="0" destOrd="0" presId="urn:microsoft.com/office/officeart/2005/8/layout/hierarchy4"/>
    <dgm:cxn modelId="{8D4B7AD3-433B-4649-B7E0-74B82AB5B4F4}" type="presOf" srcId="{89E09F27-5F73-400B-AE18-4421B9895F64}" destId="{9E5D5161-23D7-41B4-A187-BE6D7C6483D0}" srcOrd="0" destOrd="0" presId="urn:microsoft.com/office/officeart/2005/8/layout/hierarchy4"/>
    <dgm:cxn modelId="{48910F80-7291-4EC1-A887-A5C6D174E828}" type="presOf" srcId="{946393D2-3BB5-4D19-BAF6-84B7339845C4}" destId="{9DF12F5D-797B-4C71-93F7-7C835BFF7982}" srcOrd="0" destOrd="0" presId="urn:microsoft.com/office/officeart/2005/8/layout/hierarchy4"/>
    <dgm:cxn modelId="{A7625AB6-5CA8-4543-AFDF-3445626B95A7}" srcId="{D5544F4D-4FD2-41EE-A356-ABCAA534BCB5}" destId="{187C542A-BCFC-4BBB-8DCA-67690BE3FD29}" srcOrd="0" destOrd="0" parTransId="{1DE6EB8F-E86E-468D-9E31-3BEF22539EFA}" sibTransId="{FA166069-510E-430D-ABBE-E1A2B09558CE}"/>
    <dgm:cxn modelId="{CBAC12BF-D534-4195-8398-B14EA43E9DDC}" type="presOf" srcId="{25C69CC8-098D-44A3-878A-5E3FEF1E9C10}" destId="{24CEF574-2765-4D7C-A195-C900E925FBE6}" srcOrd="0" destOrd="0" presId="urn:microsoft.com/office/officeart/2005/8/layout/hierarchy4"/>
    <dgm:cxn modelId="{6097BCC7-A1B5-404F-B699-13105664B528}" srcId="{62031802-0EE5-47DF-BB1F-2C84A19F6746}" destId="{C9C8B06B-C833-4D4A-8595-4BF5AEB204E9}" srcOrd="0" destOrd="0" parTransId="{14028F24-BEA5-47F9-87C0-7BDFCA43F3CF}" sibTransId="{42D8C6A1-5C03-413A-99EF-223F18F536EB}"/>
    <dgm:cxn modelId="{C81884C7-E3A0-40E5-9AF9-974760CE0463}" type="presOf" srcId="{9E496AFB-5861-4A0B-A059-7AF344913280}" destId="{F8905714-088D-483C-AC16-D43BF2F0BF16}" srcOrd="0" destOrd="0" presId="urn:microsoft.com/office/officeart/2005/8/layout/hierarchy4"/>
    <dgm:cxn modelId="{DF667443-0DAC-4B0C-935A-F0465B69CBFB}" srcId="{BDDF592B-1C58-40EE-9108-0DC798BB2F08}" destId="{1B20A584-E8E7-451F-84AF-E95BD5B40EA1}" srcOrd="0" destOrd="0" parTransId="{7E48482B-E88A-45F7-BC59-A70F71B3034D}" sibTransId="{1F3B44A3-41F0-4FE2-8FE9-2EEC4DC3DA9C}"/>
    <dgm:cxn modelId="{8E75BDAF-A8E5-4686-814A-F8C1724DAD57}" type="presOf" srcId="{D5544F4D-4FD2-41EE-A356-ABCAA534BCB5}" destId="{A7AF9B85-BF68-40A8-954B-A40EDB5CAF9F}" srcOrd="0" destOrd="0" presId="urn:microsoft.com/office/officeart/2005/8/layout/hierarchy4"/>
    <dgm:cxn modelId="{8F1F720A-D988-4739-9FFF-05E5C9E9A372}" srcId="{A1BB5A2E-A45D-4F6A-B329-CD4782193917}" destId="{B34B6A16-5EF9-4B63-A5E4-12B190B34880}" srcOrd="0" destOrd="0" parTransId="{3047CE4C-FF19-4B45-8312-79C9A6EA38F8}" sibTransId="{844E05AD-2AB6-4319-9130-67827496C360}"/>
    <dgm:cxn modelId="{605000A8-E9A8-4E12-A1C8-8FA726E7C9AE}" srcId="{946393D2-3BB5-4D19-BAF6-84B7339845C4}" destId="{7711325B-E859-44FE-8B41-57F9AFDCA54B}" srcOrd="1" destOrd="0" parTransId="{2BF8A7FD-5B45-414F-8537-22861CA0057A}" sibTransId="{A670FA7C-7403-44C0-BA19-83B2BA693E61}"/>
    <dgm:cxn modelId="{BED1357D-2A03-4DBB-AF19-4EA3D0997E32}" srcId="{C60BD95D-8BE5-42EC-AF9D-D22E07852892}" destId="{D5544F4D-4FD2-41EE-A356-ABCAA534BCB5}" srcOrd="0" destOrd="0" parTransId="{BED13ABC-6FE3-4A0F-B363-3797DF01D994}" sibTransId="{D6C0D10C-0A55-4B4C-95CA-342CC713B4EA}"/>
    <dgm:cxn modelId="{EA1192E5-92F0-4C00-9F8E-5CA18F7FA967}" type="presOf" srcId="{5A6BA2F8-AB86-4FEA-9FCE-F9FA52A7F9A0}" destId="{EFD09625-1EEB-463A-9D51-52F09A5E039B}" srcOrd="0" destOrd="0" presId="urn:microsoft.com/office/officeart/2005/8/layout/hierarchy4"/>
    <dgm:cxn modelId="{44DF4D66-5AFB-4D9C-A86F-43C5949B8FC8}" type="presOf" srcId="{CE075476-E9CA-4A59-A127-31223E8D37A1}" destId="{25DDEEC2-9BA5-4367-BB24-33CAA47BBC09}" srcOrd="0" destOrd="0" presId="urn:microsoft.com/office/officeart/2005/8/layout/hierarchy4"/>
    <dgm:cxn modelId="{EFA08DB9-2A00-43D3-B718-DCFAD41C9E5B}" srcId="{7711325B-E859-44FE-8B41-57F9AFDCA54B}" destId="{A1BB5A2E-A45D-4F6A-B329-CD4782193917}" srcOrd="0" destOrd="0" parTransId="{64F31578-307B-4AF8-9DDD-FA0365BF46F7}" sibTransId="{EE696C4B-FDDD-492E-99F0-85F84DCD2C36}"/>
    <dgm:cxn modelId="{80B1A695-960B-43F8-B7BD-E9FB8334C7C0}" type="presOf" srcId="{BDDF592B-1C58-40EE-9108-0DC798BB2F08}" destId="{4CD2A706-78CC-47E3-A8F8-D778F944372A}" srcOrd="0" destOrd="0" presId="urn:microsoft.com/office/officeart/2005/8/layout/hierarchy4"/>
    <dgm:cxn modelId="{B3ECC280-7B99-4922-BB0B-ADB95799120A}" type="presOf" srcId="{B34B6A16-5EF9-4B63-A5E4-12B190B34880}" destId="{C586111C-58B6-40AF-8D8A-60EE680572BA}" srcOrd="0" destOrd="0" presId="urn:microsoft.com/office/officeart/2005/8/layout/hierarchy4"/>
    <dgm:cxn modelId="{BCF8AE0D-A305-4ADC-85D2-C3DE29E5E3E0}" type="presOf" srcId="{A1BB5A2E-A45D-4F6A-B329-CD4782193917}" destId="{672DFC88-43F4-433B-9B7F-D5CE282279E3}" srcOrd="0" destOrd="0" presId="urn:microsoft.com/office/officeart/2005/8/layout/hierarchy4"/>
    <dgm:cxn modelId="{AEE1FFE9-94F5-4E80-A485-444955123477}" type="presOf" srcId="{7711325B-E859-44FE-8B41-57F9AFDCA54B}" destId="{576C6983-4618-426C-8177-DEA9FE3AC4EB}" srcOrd="0" destOrd="0" presId="urn:microsoft.com/office/officeart/2005/8/layout/hierarchy4"/>
    <dgm:cxn modelId="{85E56FFB-E071-40C7-BFC1-E9508A75A379}" srcId="{946393D2-3BB5-4D19-BAF6-84B7339845C4}" destId="{5A6BA2F8-AB86-4FEA-9FCE-F9FA52A7F9A0}" srcOrd="0" destOrd="0" parTransId="{6CA8BE2D-8B63-444F-91FB-8F9AAFFFD516}" sibTransId="{C6F24F42-97B0-4B65-A4C6-FEB3AD0E1596}"/>
    <dgm:cxn modelId="{C6F64237-AC00-4311-96A3-211A3054A909}" type="presOf" srcId="{C9C8B06B-C833-4D4A-8595-4BF5AEB204E9}" destId="{CB2AF246-A0C3-4F64-A578-D38165C39147}" srcOrd="0" destOrd="0" presId="urn:microsoft.com/office/officeart/2005/8/layout/hierarchy4"/>
    <dgm:cxn modelId="{7EAEC371-553E-4E9D-A4CC-83A632C1A866}" srcId="{9E496AFB-5861-4A0B-A059-7AF344913280}" destId="{25C69CC8-098D-44A3-878A-5E3FEF1E9C10}" srcOrd="0" destOrd="0" parTransId="{28799DE6-79A2-4C3E-B141-55C8FB729A4A}" sibTransId="{41B933A1-9AB0-4413-9012-F89B9C70741E}"/>
    <dgm:cxn modelId="{B7EC6DDD-6433-44EC-9FD5-BD8BA88E6613}" srcId="{B34B6A16-5EF9-4B63-A5E4-12B190B34880}" destId="{9A0A1B48-08CE-44F2-8C66-5814C06EE4CC}" srcOrd="0" destOrd="0" parTransId="{29FE6CB6-1907-439D-BB9A-57865C4A7A77}" sibTransId="{26501B87-1556-4F1B-A703-D81F2BA2DB5B}"/>
    <dgm:cxn modelId="{E2546362-B493-4317-A982-6078AB7F6F41}" type="presOf" srcId="{1B20A584-E8E7-451F-84AF-E95BD5B40EA1}" destId="{374E99F0-AE84-4383-93E4-780F78CE6D13}" srcOrd="0" destOrd="0" presId="urn:microsoft.com/office/officeart/2005/8/layout/hierarchy4"/>
    <dgm:cxn modelId="{7C2E5991-6D03-4679-BB46-318B01A66142}" srcId="{F6F97186-B344-4193-9FE9-6DFB5403A289}" destId="{CD119780-6575-4106-AE5B-2CC6B48E5482}" srcOrd="0" destOrd="0" parTransId="{A99EC59D-97F4-424A-A28E-01E77005439E}" sibTransId="{3BBBAA4F-305C-4E5F-BBCB-DE1B8ED5978A}"/>
    <dgm:cxn modelId="{0A159AFA-22EA-42F6-A609-304379DE5BF3}" type="presOf" srcId="{C60BD95D-8BE5-42EC-AF9D-D22E07852892}" destId="{2965B01E-C0DE-4302-ADA0-732BD580C7B1}" srcOrd="0" destOrd="0" presId="urn:microsoft.com/office/officeart/2005/8/layout/hierarchy4"/>
    <dgm:cxn modelId="{C6FEAE20-8BA5-48CC-BD38-7150DFBE6AEC}" srcId="{946393D2-3BB5-4D19-BAF6-84B7339845C4}" destId="{62031802-0EE5-47DF-BB1F-2C84A19F6746}" srcOrd="2" destOrd="0" parTransId="{43DD85C8-BF2E-4808-BFA8-3211ED494E6D}" sibTransId="{35694793-DDF3-4ECC-9AA3-AC178B8D026F}"/>
    <dgm:cxn modelId="{177B1604-DECB-437F-BD0A-A555EEF6E09F}" srcId="{CE075476-E9CA-4A59-A127-31223E8D37A1}" destId="{946393D2-3BB5-4D19-BAF6-84B7339845C4}" srcOrd="0" destOrd="0" parTransId="{6D4C3ED2-39E1-4137-9A50-9D8AF25F37D5}" sibTransId="{E900975D-4121-430B-8FA3-BEFE3EC45817}"/>
    <dgm:cxn modelId="{BCC1FE31-0246-43DC-9367-3E68D1580877}" srcId="{25C69CC8-098D-44A3-878A-5E3FEF1E9C10}" destId="{BDDF592B-1C58-40EE-9108-0DC798BB2F08}" srcOrd="0" destOrd="0" parTransId="{B756F4C0-E80B-4D51-98DD-9ED456BC9850}" sibTransId="{A8539F8F-5449-4F69-9D5B-CD73E9384FB2}"/>
    <dgm:cxn modelId="{4EC66ED0-5BE4-4D30-864E-3084C900EC06}" type="presOf" srcId="{93520637-36B3-4AB9-B949-92D55141E733}" destId="{8E7E2D4A-62E6-4A23-A5DD-552A63903B64}" srcOrd="0" destOrd="0" presId="urn:microsoft.com/office/officeart/2005/8/layout/hierarchy4"/>
    <dgm:cxn modelId="{29139DC8-71BC-4303-8828-F4D11B945B77}" type="presParOf" srcId="{25DDEEC2-9BA5-4367-BB24-33CAA47BBC09}" destId="{87933F1B-038B-4A5D-83E8-61DBF60EC4B3}" srcOrd="0" destOrd="0" presId="urn:microsoft.com/office/officeart/2005/8/layout/hierarchy4"/>
    <dgm:cxn modelId="{D6550923-668F-48F7-BFED-D6F717178889}" type="presParOf" srcId="{87933F1B-038B-4A5D-83E8-61DBF60EC4B3}" destId="{9DF12F5D-797B-4C71-93F7-7C835BFF7982}" srcOrd="0" destOrd="0" presId="urn:microsoft.com/office/officeart/2005/8/layout/hierarchy4"/>
    <dgm:cxn modelId="{50C8398A-C616-46C9-81AA-A28C7F75263E}" type="presParOf" srcId="{87933F1B-038B-4A5D-83E8-61DBF60EC4B3}" destId="{BB51C614-670C-40C7-BCBD-B3150FB090FB}" srcOrd="1" destOrd="0" presId="urn:microsoft.com/office/officeart/2005/8/layout/hierarchy4"/>
    <dgm:cxn modelId="{F15FB1F1-2221-4152-A1C1-789B4E8549A2}" type="presParOf" srcId="{87933F1B-038B-4A5D-83E8-61DBF60EC4B3}" destId="{B74154C5-AFFE-498C-8E4C-911D7456AC97}" srcOrd="2" destOrd="0" presId="urn:microsoft.com/office/officeart/2005/8/layout/hierarchy4"/>
    <dgm:cxn modelId="{29F3E122-8CBA-46CD-9252-8A57CDECB475}" type="presParOf" srcId="{B74154C5-AFFE-498C-8E4C-911D7456AC97}" destId="{AA6E5317-C9D5-49D6-9218-04A9A8CDF9E8}" srcOrd="0" destOrd="0" presId="urn:microsoft.com/office/officeart/2005/8/layout/hierarchy4"/>
    <dgm:cxn modelId="{4C82C968-6600-42E6-8495-A3D40EC73720}" type="presParOf" srcId="{AA6E5317-C9D5-49D6-9218-04A9A8CDF9E8}" destId="{EFD09625-1EEB-463A-9D51-52F09A5E039B}" srcOrd="0" destOrd="0" presId="urn:microsoft.com/office/officeart/2005/8/layout/hierarchy4"/>
    <dgm:cxn modelId="{DD206290-91D9-491B-AE6D-ED82D2FF3771}" type="presParOf" srcId="{AA6E5317-C9D5-49D6-9218-04A9A8CDF9E8}" destId="{D65A41FF-7035-4133-9240-517AEBC67369}" srcOrd="1" destOrd="0" presId="urn:microsoft.com/office/officeart/2005/8/layout/hierarchy4"/>
    <dgm:cxn modelId="{74904FAF-369B-4ABA-83B1-6E24B9BD7D71}" type="presParOf" srcId="{AA6E5317-C9D5-49D6-9218-04A9A8CDF9E8}" destId="{ED986375-36F5-4143-A5F0-85653599471E}" srcOrd="2" destOrd="0" presId="urn:microsoft.com/office/officeart/2005/8/layout/hierarchy4"/>
    <dgm:cxn modelId="{199D2F4D-4C7B-4D8A-A45A-02A00337C3A4}" type="presParOf" srcId="{ED986375-36F5-4143-A5F0-85653599471E}" destId="{72DE6149-9A73-4029-9C01-1DA1EF77D264}" srcOrd="0" destOrd="0" presId="urn:microsoft.com/office/officeart/2005/8/layout/hierarchy4"/>
    <dgm:cxn modelId="{70AE9443-7BB8-44DF-B2A7-6B141777A82C}" type="presParOf" srcId="{72DE6149-9A73-4029-9C01-1DA1EF77D264}" destId="{B7B68934-E179-4D36-8AD9-7637EF3F0019}" srcOrd="0" destOrd="0" presId="urn:microsoft.com/office/officeart/2005/8/layout/hierarchy4"/>
    <dgm:cxn modelId="{ADECEAE0-C88B-43C9-8D76-83A4F8A477B7}" type="presParOf" srcId="{72DE6149-9A73-4029-9C01-1DA1EF77D264}" destId="{7E986455-5145-43D1-AB19-A5C822796874}" srcOrd="1" destOrd="0" presId="urn:microsoft.com/office/officeart/2005/8/layout/hierarchy4"/>
    <dgm:cxn modelId="{4A19F0A6-C0AF-48F8-935D-689CBE0D3330}" type="presParOf" srcId="{72DE6149-9A73-4029-9C01-1DA1EF77D264}" destId="{E4CD0B37-6C75-4A8F-946C-21E075E1E2CF}" srcOrd="2" destOrd="0" presId="urn:microsoft.com/office/officeart/2005/8/layout/hierarchy4"/>
    <dgm:cxn modelId="{C5CC81B8-EFAD-4343-8D9F-18C15CBC3BA9}" type="presParOf" srcId="{E4CD0B37-6C75-4A8F-946C-21E075E1E2CF}" destId="{0149EBE6-AA59-4F78-AF18-137F8047AB47}" srcOrd="0" destOrd="0" presId="urn:microsoft.com/office/officeart/2005/8/layout/hierarchy4"/>
    <dgm:cxn modelId="{EE3A6967-8F2E-44D9-BA41-278B207D723D}" type="presParOf" srcId="{0149EBE6-AA59-4F78-AF18-137F8047AB47}" destId="{14BABD28-5047-47A3-A701-B7AFBBE28819}" srcOrd="0" destOrd="0" presId="urn:microsoft.com/office/officeart/2005/8/layout/hierarchy4"/>
    <dgm:cxn modelId="{7C1775DE-6327-436D-9C4A-23C8B0FF2328}" type="presParOf" srcId="{0149EBE6-AA59-4F78-AF18-137F8047AB47}" destId="{3F489D25-51FA-4C91-9DDF-6BA1DB51256D}" srcOrd="1" destOrd="0" presId="urn:microsoft.com/office/officeart/2005/8/layout/hierarchy4"/>
    <dgm:cxn modelId="{A750892E-A19F-4BD5-9C61-D37E2C53E6E3}" type="presParOf" srcId="{0149EBE6-AA59-4F78-AF18-137F8047AB47}" destId="{D0D594F6-8533-4A50-8AE7-20755C3BFFA9}" srcOrd="2" destOrd="0" presId="urn:microsoft.com/office/officeart/2005/8/layout/hierarchy4"/>
    <dgm:cxn modelId="{D8D9651B-C0A5-4092-B66E-BDF42319C54D}" type="presParOf" srcId="{D0D594F6-8533-4A50-8AE7-20755C3BFFA9}" destId="{25C7D557-F0AE-4C4E-8B80-BC2468777DC6}" srcOrd="0" destOrd="0" presId="urn:microsoft.com/office/officeart/2005/8/layout/hierarchy4"/>
    <dgm:cxn modelId="{294ECB0A-1BE4-40C9-9A96-BF72EAF6C976}" type="presParOf" srcId="{25C7D557-F0AE-4C4E-8B80-BC2468777DC6}" destId="{8E7E2D4A-62E6-4A23-A5DD-552A63903B64}" srcOrd="0" destOrd="0" presId="urn:microsoft.com/office/officeart/2005/8/layout/hierarchy4"/>
    <dgm:cxn modelId="{6C9D4119-262F-47B9-9C70-D45C5A18A9D0}" type="presParOf" srcId="{25C7D557-F0AE-4C4E-8B80-BC2468777DC6}" destId="{B338BAF6-59FE-4215-B697-18ED9B1E550D}" srcOrd="1" destOrd="0" presId="urn:microsoft.com/office/officeart/2005/8/layout/hierarchy4"/>
    <dgm:cxn modelId="{5F55C8FA-D1C4-41DC-9D64-87C68B4C87E9}" type="presParOf" srcId="{B74154C5-AFFE-498C-8E4C-911D7456AC97}" destId="{694C6A3E-E1B4-4940-ABED-A0BE47161CCE}" srcOrd="1" destOrd="0" presId="urn:microsoft.com/office/officeart/2005/8/layout/hierarchy4"/>
    <dgm:cxn modelId="{90593934-2BE6-46FF-BE83-6901665C86DF}" type="presParOf" srcId="{B74154C5-AFFE-498C-8E4C-911D7456AC97}" destId="{22BDFE06-8D1B-4C76-8FF0-2DABD4B35522}" srcOrd="2" destOrd="0" presId="urn:microsoft.com/office/officeart/2005/8/layout/hierarchy4"/>
    <dgm:cxn modelId="{F5AD3875-6037-457E-A30E-C85CAEEE149E}" type="presParOf" srcId="{22BDFE06-8D1B-4C76-8FF0-2DABD4B35522}" destId="{576C6983-4618-426C-8177-DEA9FE3AC4EB}" srcOrd="0" destOrd="0" presId="urn:microsoft.com/office/officeart/2005/8/layout/hierarchy4"/>
    <dgm:cxn modelId="{285B09F5-CC68-4DED-AC1B-4D3254985E57}" type="presParOf" srcId="{22BDFE06-8D1B-4C76-8FF0-2DABD4B35522}" destId="{498D5BED-6816-45E0-A418-8DCFF49902AF}" srcOrd="1" destOrd="0" presId="urn:microsoft.com/office/officeart/2005/8/layout/hierarchy4"/>
    <dgm:cxn modelId="{24E4F68E-D88C-42F5-B655-D2C2E60DD8CC}" type="presParOf" srcId="{22BDFE06-8D1B-4C76-8FF0-2DABD4B35522}" destId="{508A389B-C0F5-43D4-BD46-7C9F058EB2F7}" srcOrd="2" destOrd="0" presId="urn:microsoft.com/office/officeart/2005/8/layout/hierarchy4"/>
    <dgm:cxn modelId="{3278AF73-16A6-4E5B-B852-312B89EFC60C}" type="presParOf" srcId="{508A389B-C0F5-43D4-BD46-7C9F058EB2F7}" destId="{2E9427EC-521F-45BD-95BD-C2EA62236516}" srcOrd="0" destOrd="0" presId="urn:microsoft.com/office/officeart/2005/8/layout/hierarchy4"/>
    <dgm:cxn modelId="{B7E89452-2EE0-4977-B724-C4BD8F437CEB}" type="presParOf" srcId="{2E9427EC-521F-45BD-95BD-C2EA62236516}" destId="{672DFC88-43F4-433B-9B7F-D5CE282279E3}" srcOrd="0" destOrd="0" presId="urn:microsoft.com/office/officeart/2005/8/layout/hierarchy4"/>
    <dgm:cxn modelId="{0011872E-8CDE-482E-933E-29D1F49B637A}" type="presParOf" srcId="{2E9427EC-521F-45BD-95BD-C2EA62236516}" destId="{BCC873B0-A9FE-4F45-AD2E-ED28CA5DFD9A}" srcOrd="1" destOrd="0" presId="urn:microsoft.com/office/officeart/2005/8/layout/hierarchy4"/>
    <dgm:cxn modelId="{1644AFEB-E125-4BD3-A9B2-916A27E4F944}" type="presParOf" srcId="{2E9427EC-521F-45BD-95BD-C2EA62236516}" destId="{68FB6F70-C047-4E46-9E82-A09946504644}" srcOrd="2" destOrd="0" presId="urn:microsoft.com/office/officeart/2005/8/layout/hierarchy4"/>
    <dgm:cxn modelId="{28757AB9-594D-4DA2-B7FB-6757A60C1DBB}" type="presParOf" srcId="{68FB6F70-C047-4E46-9E82-A09946504644}" destId="{FF422C5A-2F9A-4C9D-854E-BFC785439DEC}" srcOrd="0" destOrd="0" presId="urn:microsoft.com/office/officeart/2005/8/layout/hierarchy4"/>
    <dgm:cxn modelId="{828CC34F-9AA5-4722-8449-73FF6993E1B2}" type="presParOf" srcId="{FF422C5A-2F9A-4C9D-854E-BFC785439DEC}" destId="{C586111C-58B6-40AF-8D8A-60EE680572BA}" srcOrd="0" destOrd="0" presId="urn:microsoft.com/office/officeart/2005/8/layout/hierarchy4"/>
    <dgm:cxn modelId="{16BD2676-341C-4744-A46A-742B7D19832A}" type="presParOf" srcId="{FF422C5A-2F9A-4C9D-854E-BFC785439DEC}" destId="{A0E0AB26-1DEA-4D08-AD62-8A7E0816A59C}" srcOrd="1" destOrd="0" presId="urn:microsoft.com/office/officeart/2005/8/layout/hierarchy4"/>
    <dgm:cxn modelId="{496866C4-376E-48D9-AEA1-9B2F33893457}" type="presParOf" srcId="{FF422C5A-2F9A-4C9D-854E-BFC785439DEC}" destId="{FFF447F9-BACE-4B19-B5DF-5D71FE61C4DC}" srcOrd="2" destOrd="0" presId="urn:microsoft.com/office/officeart/2005/8/layout/hierarchy4"/>
    <dgm:cxn modelId="{E1C63406-FCC0-488F-9028-00D3C44CEFB7}" type="presParOf" srcId="{FFF447F9-BACE-4B19-B5DF-5D71FE61C4DC}" destId="{5106FDE3-AC3E-4615-8C4F-829EABC2C26C}" srcOrd="0" destOrd="0" presId="urn:microsoft.com/office/officeart/2005/8/layout/hierarchy4"/>
    <dgm:cxn modelId="{8B1E1199-ED31-4B44-9F98-A5F482C568C4}" type="presParOf" srcId="{5106FDE3-AC3E-4615-8C4F-829EABC2C26C}" destId="{41590EE3-70B4-4E0E-8D44-18EF1FD97F2E}" srcOrd="0" destOrd="0" presId="urn:microsoft.com/office/officeart/2005/8/layout/hierarchy4"/>
    <dgm:cxn modelId="{DC2560B6-3697-479E-A224-17C19F909852}" type="presParOf" srcId="{5106FDE3-AC3E-4615-8C4F-829EABC2C26C}" destId="{D1A4E4BA-FB74-44DD-88E4-672303AAC4FA}" srcOrd="1" destOrd="0" presId="urn:microsoft.com/office/officeart/2005/8/layout/hierarchy4"/>
    <dgm:cxn modelId="{3793FF2B-F9C0-4572-BB34-5BCC3A5E29C8}" type="presParOf" srcId="{B74154C5-AFFE-498C-8E4C-911D7456AC97}" destId="{8A94FD29-AE36-4272-B8B7-FF847200D7A2}" srcOrd="3" destOrd="0" presId="urn:microsoft.com/office/officeart/2005/8/layout/hierarchy4"/>
    <dgm:cxn modelId="{7F10AEEA-DE06-4AB1-AAC3-D80B0FB893D7}" type="presParOf" srcId="{B74154C5-AFFE-498C-8E4C-911D7456AC97}" destId="{AF93020A-9780-4776-85B8-7147747F36CC}" srcOrd="4" destOrd="0" presId="urn:microsoft.com/office/officeart/2005/8/layout/hierarchy4"/>
    <dgm:cxn modelId="{93EA8A15-AE1B-41B4-9E31-EDBA9BBBAC82}" type="presParOf" srcId="{AF93020A-9780-4776-85B8-7147747F36CC}" destId="{A25BE625-018B-46BA-BE7F-ED875B975F26}" srcOrd="0" destOrd="0" presId="urn:microsoft.com/office/officeart/2005/8/layout/hierarchy4"/>
    <dgm:cxn modelId="{24ED93D6-1EDE-4B14-8FE9-95DA4B421CED}" type="presParOf" srcId="{AF93020A-9780-4776-85B8-7147747F36CC}" destId="{1A223B6C-87F7-4855-A691-FD4F8FB278AD}" srcOrd="1" destOrd="0" presId="urn:microsoft.com/office/officeart/2005/8/layout/hierarchy4"/>
    <dgm:cxn modelId="{430D562C-9A48-4696-A9FF-F0635DE9C1EE}" type="presParOf" srcId="{AF93020A-9780-4776-85B8-7147747F36CC}" destId="{DACF82F6-95A6-4B59-9D37-F46699815612}" srcOrd="2" destOrd="0" presId="urn:microsoft.com/office/officeart/2005/8/layout/hierarchy4"/>
    <dgm:cxn modelId="{2C0A9581-51B4-40A9-BF88-8F5BC4C02555}" type="presParOf" srcId="{DACF82F6-95A6-4B59-9D37-F46699815612}" destId="{72E6673E-523D-4E62-80E5-5062FE589301}" srcOrd="0" destOrd="0" presId="urn:microsoft.com/office/officeart/2005/8/layout/hierarchy4"/>
    <dgm:cxn modelId="{16812BD8-5EA8-46D6-8787-12DAFCA86659}" type="presParOf" srcId="{72E6673E-523D-4E62-80E5-5062FE589301}" destId="{CB2AF246-A0C3-4F64-A578-D38165C39147}" srcOrd="0" destOrd="0" presId="urn:microsoft.com/office/officeart/2005/8/layout/hierarchy4"/>
    <dgm:cxn modelId="{23AE16DF-6F11-4133-A44A-6F698EF610D1}" type="presParOf" srcId="{72E6673E-523D-4E62-80E5-5062FE589301}" destId="{819FC9E5-E3D6-4C1A-9A2E-5E9E87CE7A56}" srcOrd="1" destOrd="0" presId="urn:microsoft.com/office/officeart/2005/8/layout/hierarchy4"/>
    <dgm:cxn modelId="{D772DEE0-D452-4ACB-9C35-C12C497AA409}" type="presParOf" srcId="{72E6673E-523D-4E62-80E5-5062FE589301}" destId="{F0336813-9E34-44C5-93FA-F6459A965D24}" srcOrd="2" destOrd="0" presId="urn:microsoft.com/office/officeart/2005/8/layout/hierarchy4"/>
    <dgm:cxn modelId="{DB795487-1400-489C-9780-3C5A36C0B31E}" type="presParOf" srcId="{F0336813-9E34-44C5-93FA-F6459A965D24}" destId="{BC3780EC-6A8B-44DF-B9EE-2DD1146E7F89}" srcOrd="0" destOrd="0" presId="urn:microsoft.com/office/officeart/2005/8/layout/hierarchy4"/>
    <dgm:cxn modelId="{FBFA3842-DB59-4910-935E-9426A2B3FBB1}" type="presParOf" srcId="{BC3780EC-6A8B-44DF-B9EE-2DD1146E7F89}" destId="{02D78884-08A2-47FD-874A-FD0B1E1D6A24}" srcOrd="0" destOrd="0" presId="urn:microsoft.com/office/officeart/2005/8/layout/hierarchy4"/>
    <dgm:cxn modelId="{CD5A772A-97BA-4344-B3D0-3B70F671E43C}" type="presParOf" srcId="{BC3780EC-6A8B-44DF-B9EE-2DD1146E7F89}" destId="{BEA800FD-3FF2-44D3-B095-1DA76A25312A}" srcOrd="1" destOrd="0" presId="urn:microsoft.com/office/officeart/2005/8/layout/hierarchy4"/>
    <dgm:cxn modelId="{95E021CC-CE25-4910-B139-A705FBDE2D9E}" type="presParOf" srcId="{BC3780EC-6A8B-44DF-B9EE-2DD1146E7F89}" destId="{EE518E9E-1373-401A-B06B-B7F8F1BE37AF}" srcOrd="2" destOrd="0" presId="urn:microsoft.com/office/officeart/2005/8/layout/hierarchy4"/>
    <dgm:cxn modelId="{A1399CB0-1516-4B03-AFA9-C7F9649650AD}" type="presParOf" srcId="{EE518E9E-1373-401A-B06B-B7F8F1BE37AF}" destId="{4A08C748-3ACE-47B8-ABA4-F56495914AD8}" srcOrd="0" destOrd="0" presId="urn:microsoft.com/office/officeart/2005/8/layout/hierarchy4"/>
    <dgm:cxn modelId="{16B90795-7FEC-418B-9D66-B95CF7CEDAE2}" type="presParOf" srcId="{4A08C748-3ACE-47B8-ABA4-F56495914AD8}" destId="{59176932-D6D5-4C36-BF7A-69A1297C4BAD}" srcOrd="0" destOrd="0" presId="urn:microsoft.com/office/officeart/2005/8/layout/hierarchy4"/>
    <dgm:cxn modelId="{2FE4B6B0-D8A6-4D0B-ADC7-2EFDE0145680}" type="presParOf" srcId="{4A08C748-3ACE-47B8-ABA4-F56495914AD8}" destId="{4E7A1119-403E-4C39-BB54-05ED8132FF0C}" srcOrd="1" destOrd="0" presId="urn:microsoft.com/office/officeart/2005/8/layout/hierarchy4"/>
    <dgm:cxn modelId="{19415AE3-7AB3-48CB-8130-99278B6D1D27}" type="presParOf" srcId="{B74154C5-AFFE-498C-8E4C-911D7456AC97}" destId="{DF99D3E9-B7CE-4F56-A161-7C0465341531}" srcOrd="5" destOrd="0" presId="urn:microsoft.com/office/officeart/2005/8/layout/hierarchy4"/>
    <dgm:cxn modelId="{A66B3B5D-74E2-464A-84C8-76B2C9CFFD93}" type="presParOf" srcId="{B74154C5-AFFE-498C-8E4C-911D7456AC97}" destId="{CFBC63A5-42B0-460D-9C89-B64E9E9E2922}" srcOrd="6" destOrd="0" presId="urn:microsoft.com/office/officeart/2005/8/layout/hierarchy4"/>
    <dgm:cxn modelId="{AC5DEC97-1699-4A95-BD12-E29BB54F6007}" type="presParOf" srcId="{CFBC63A5-42B0-460D-9C89-B64E9E9E2922}" destId="{9E5D5161-23D7-41B4-A187-BE6D7C6483D0}" srcOrd="0" destOrd="0" presId="urn:microsoft.com/office/officeart/2005/8/layout/hierarchy4"/>
    <dgm:cxn modelId="{DFA3E895-3857-4D12-A9D0-E7FB78A38DBD}" type="presParOf" srcId="{CFBC63A5-42B0-460D-9C89-B64E9E9E2922}" destId="{8BC6FDF3-3E6D-414C-B5BC-6C5B61465391}" srcOrd="1" destOrd="0" presId="urn:microsoft.com/office/officeart/2005/8/layout/hierarchy4"/>
    <dgm:cxn modelId="{75FDA7B2-1B78-4F8A-90EF-A116C1157D5C}" type="presParOf" srcId="{CFBC63A5-42B0-460D-9C89-B64E9E9E2922}" destId="{CEF18E39-1C73-42B9-BDF1-5DD3EC85EA0D}" srcOrd="2" destOrd="0" presId="urn:microsoft.com/office/officeart/2005/8/layout/hierarchy4"/>
    <dgm:cxn modelId="{A6F58C2E-6457-4F0D-90A4-CBDC7EB908B3}" type="presParOf" srcId="{CEF18E39-1C73-42B9-BDF1-5DD3EC85EA0D}" destId="{D6936C6D-17F5-4369-B1C3-901E9E722DCF}" srcOrd="0" destOrd="0" presId="urn:microsoft.com/office/officeart/2005/8/layout/hierarchy4"/>
    <dgm:cxn modelId="{44FD57C9-EA7E-461E-B407-43D7D4F17B53}" type="presParOf" srcId="{D6936C6D-17F5-4369-B1C3-901E9E722DCF}" destId="{2965B01E-C0DE-4302-ADA0-732BD580C7B1}" srcOrd="0" destOrd="0" presId="urn:microsoft.com/office/officeart/2005/8/layout/hierarchy4"/>
    <dgm:cxn modelId="{615E58CE-33BE-450B-8445-12F7C8F32127}" type="presParOf" srcId="{D6936C6D-17F5-4369-B1C3-901E9E722DCF}" destId="{DC8AC8CB-3F6F-4460-AB01-5CBE0F14A486}" srcOrd="1" destOrd="0" presId="urn:microsoft.com/office/officeart/2005/8/layout/hierarchy4"/>
    <dgm:cxn modelId="{594800B2-5D4A-4CCF-B850-C901B656184B}" type="presParOf" srcId="{D6936C6D-17F5-4369-B1C3-901E9E722DCF}" destId="{73994466-6310-40D7-8792-BD7FD56E6AF4}" srcOrd="2" destOrd="0" presId="urn:microsoft.com/office/officeart/2005/8/layout/hierarchy4"/>
    <dgm:cxn modelId="{78AF6624-D2AE-4472-B005-3BFF6E9784E7}" type="presParOf" srcId="{73994466-6310-40D7-8792-BD7FD56E6AF4}" destId="{3EAD5394-E4AB-45B2-BE09-F998533ECF40}" srcOrd="0" destOrd="0" presId="urn:microsoft.com/office/officeart/2005/8/layout/hierarchy4"/>
    <dgm:cxn modelId="{D7594783-8B32-488D-97BA-BC45DBDAE457}" type="presParOf" srcId="{3EAD5394-E4AB-45B2-BE09-F998533ECF40}" destId="{A7AF9B85-BF68-40A8-954B-A40EDB5CAF9F}" srcOrd="0" destOrd="0" presId="urn:microsoft.com/office/officeart/2005/8/layout/hierarchy4"/>
    <dgm:cxn modelId="{33EBC9F9-169D-40A0-9676-C7247F9082C6}" type="presParOf" srcId="{3EAD5394-E4AB-45B2-BE09-F998533ECF40}" destId="{C764A47D-7314-411D-8EF1-5B8F29829B1A}" srcOrd="1" destOrd="0" presId="urn:microsoft.com/office/officeart/2005/8/layout/hierarchy4"/>
    <dgm:cxn modelId="{35CA25C0-164E-4E5A-A474-24F452A0D655}" type="presParOf" srcId="{3EAD5394-E4AB-45B2-BE09-F998533ECF40}" destId="{D5C7FEFF-BE20-4D98-A72C-52B1B8B3F4F7}" srcOrd="2" destOrd="0" presId="urn:microsoft.com/office/officeart/2005/8/layout/hierarchy4"/>
    <dgm:cxn modelId="{0942FC07-C331-4656-9A4A-510FB9F2840B}" type="presParOf" srcId="{D5C7FEFF-BE20-4D98-A72C-52B1B8B3F4F7}" destId="{CA81CD2D-7A1B-4CCA-952B-6AE89CE8AAB7}" srcOrd="0" destOrd="0" presId="urn:microsoft.com/office/officeart/2005/8/layout/hierarchy4"/>
    <dgm:cxn modelId="{D482C443-4619-4BA3-A66E-A144CFA14D36}" type="presParOf" srcId="{CA81CD2D-7A1B-4CCA-952B-6AE89CE8AAB7}" destId="{EFF40216-5B58-45C6-B485-1C9C4561DF2F}" srcOrd="0" destOrd="0" presId="urn:microsoft.com/office/officeart/2005/8/layout/hierarchy4"/>
    <dgm:cxn modelId="{AC68271A-AC7E-4281-B014-982BF56E2E22}" type="presParOf" srcId="{CA81CD2D-7A1B-4CCA-952B-6AE89CE8AAB7}" destId="{F73E662C-F722-4B4F-9DF8-BE21B2C2C700}" srcOrd="1" destOrd="0" presId="urn:microsoft.com/office/officeart/2005/8/layout/hierarchy4"/>
    <dgm:cxn modelId="{E07368B7-F8E9-4719-8B81-AAB5D149AEBF}" type="presParOf" srcId="{B74154C5-AFFE-498C-8E4C-911D7456AC97}" destId="{62C0B193-30A4-4691-AF46-D5B94E7FC561}" srcOrd="7" destOrd="0" presId="urn:microsoft.com/office/officeart/2005/8/layout/hierarchy4"/>
    <dgm:cxn modelId="{C64CCE3B-8800-4297-BF85-CDCD03EAF2BB}" type="presParOf" srcId="{B74154C5-AFFE-498C-8E4C-911D7456AC97}" destId="{E8090E1D-4DD8-46E0-BA1E-C3890CF14D47}" srcOrd="8" destOrd="0" presId="urn:microsoft.com/office/officeart/2005/8/layout/hierarchy4"/>
    <dgm:cxn modelId="{DF005C64-FD0C-4389-A41E-A479959D2443}" type="presParOf" srcId="{E8090E1D-4DD8-46E0-BA1E-C3890CF14D47}" destId="{F8905714-088D-483C-AC16-D43BF2F0BF16}" srcOrd="0" destOrd="0" presId="urn:microsoft.com/office/officeart/2005/8/layout/hierarchy4"/>
    <dgm:cxn modelId="{C61425FF-D07B-426F-B381-4DD9C3A2DBA5}" type="presParOf" srcId="{E8090E1D-4DD8-46E0-BA1E-C3890CF14D47}" destId="{8825E9BC-9772-4579-B80A-08C02E6F5841}" srcOrd="1" destOrd="0" presId="urn:microsoft.com/office/officeart/2005/8/layout/hierarchy4"/>
    <dgm:cxn modelId="{F73BEEA3-0545-4F5A-A4FB-866E70AEEBED}" type="presParOf" srcId="{E8090E1D-4DD8-46E0-BA1E-C3890CF14D47}" destId="{4101F8DA-93D9-46DF-B37A-B90529D7C907}" srcOrd="2" destOrd="0" presId="urn:microsoft.com/office/officeart/2005/8/layout/hierarchy4"/>
    <dgm:cxn modelId="{6A773BC8-84A1-4FBC-87BD-B73D34FB2930}" type="presParOf" srcId="{4101F8DA-93D9-46DF-B37A-B90529D7C907}" destId="{95872D8F-BB28-4072-9DAD-3FCDEEA4A51B}" srcOrd="0" destOrd="0" presId="urn:microsoft.com/office/officeart/2005/8/layout/hierarchy4"/>
    <dgm:cxn modelId="{E093DA86-35B4-4EFC-BF64-53E79858879E}" type="presParOf" srcId="{95872D8F-BB28-4072-9DAD-3FCDEEA4A51B}" destId="{24CEF574-2765-4D7C-A195-C900E925FBE6}" srcOrd="0" destOrd="0" presId="urn:microsoft.com/office/officeart/2005/8/layout/hierarchy4"/>
    <dgm:cxn modelId="{AB167A34-E7AF-4DBF-9250-90DDDCA45B6B}" type="presParOf" srcId="{95872D8F-BB28-4072-9DAD-3FCDEEA4A51B}" destId="{9ED7436C-1536-41D8-A0EE-0E39E8864FDD}" srcOrd="1" destOrd="0" presId="urn:microsoft.com/office/officeart/2005/8/layout/hierarchy4"/>
    <dgm:cxn modelId="{B84CCD72-EFE6-4CFB-8AA8-F46E2469F4C1}" type="presParOf" srcId="{95872D8F-BB28-4072-9DAD-3FCDEEA4A51B}" destId="{4139EE0B-9D40-4076-B516-60260BCFF8F9}" srcOrd="2" destOrd="0" presId="urn:microsoft.com/office/officeart/2005/8/layout/hierarchy4"/>
    <dgm:cxn modelId="{E1C6DB3B-84D5-40C9-8B77-726106F49B05}" type="presParOf" srcId="{4139EE0B-9D40-4076-B516-60260BCFF8F9}" destId="{22447473-48A4-4C0C-8BEC-2558DB533AA4}" srcOrd="0" destOrd="0" presId="urn:microsoft.com/office/officeart/2005/8/layout/hierarchy4"/>
    <dgm:cxn modelId="{1282FF23-465A-4FA7-AD07-A6C7133CA05F}" type="presParOf" srcId="{22447473-48A4-4C0C-8BEC-2558DB533AA4}" destId="{4CD2A706-78CC-47E3-A8F8-D778F944372A}" srcOrd="0" destOrd="0" presId="urn:microsoft.com/office/officeart/2005/8/layout/hierarchy4"/>
    <dgm:cxn modelId="{E7F719BB-67BC-4508-AF3B-6773AC47E7A2}" type="presParOf" srcId="{22447473-48A4-4C0C-8BEC-2558DB533AA4}" destId="{4C177EB7-865B-4153-871C-6C5CF7DBC8C3}" srcOrd="1" destOrd="0" presId="urn:microsoft.com/office/officeart/2005/8/layout/hierarchy4"/>
    <dgm:cxn modelId="{DA3FE287-DEDA-4D68-9C69-F5E4ECB32DEC}" type="presParOf" srcId="{22447473-48A4-4C0C-8BEC-2558DB533AA4}" destId="{20DB843D-8E62-4574-AB26-BE48E34E41C8}" srcOrd="2" destOrd="0" presId="urn:microsoft.com/office/officeart/2005/8/layout/hierarchy4"/>
    <dgm:cxn modelId="{B7370EAF-1282-4A86-82EB-86EFE742E34D}" type="presParOf" srcId="{20DB843D-8E62-4574-AB26-BE48E34E41C8}" destId="{F36349D9-AAD1-4D05-8BCB-F865ABA18533}" srcOrd="0" destOrd="0" presId="urn:microsoft.com/office/officeart/2005/8/layout/hierarchy4"/>
    <dgm:cxn modelId="{DE557498-8AD1-4C15-AE81-444642513BFD}" type="presParOf" srcId="{F36349D9-AAD1-4D05-8BCB-F865ABA18533}" destId="{374E99F0-AE84-4383-93E4-780F78CE6D13}" srcOrd="0" destOrd="0" presId="urn:microsoft.com/office/officeart/2005/8/layout/hierarchy4"/>
    <dgm:cxn modelId="{40C07275-9FE8-405A-A5F5-CB00411CF90A}" type="presParOf" srcId="{F36349D9-AAD1-4D05-8BCB-F865ABA18533}" destId="{19CEB4E4-DAEB-4DAC-B74F-6A90F95E40F6}"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1AAB7ED8-92BF-472C-87B1-C6386D66FBEB}" type="doc">
      <dgm:prSet loTypeId="urn:microsoft.com/office/officeart/2005/8/layout/cycle6" loCatId="cycle" qsTypeId="urn:microsoft.com/office/officeart/2005/8/quickstyle/3d1" qsCatId="3D" csTypeId="urn:microsoft.com/office/officeart/2005/8/colors/accent5_3" csCatId="accent5" phldr="1"/>
      <dgm:spPr/>
      <dgm:t>
        <a:bodyPr/>
        <a:lstStyle/>
        <a:p>
          <a:endParaRPr lang="ru-RU"/>
        </a:p>
      </dgm:t>
    </dgm:pt>
    <dgm:pt modelId="{A51210AF-817E-4E3E-B0D1-38C0AF0BD115}">
      <dgm:prSet phldrT="[Текст]" custT="1">
        <dgm:style>
          <a:lnRef idx="1">
            <a:schemeClr val="accent2"/>
          </a:lnRef>
          <a:fillRef idx="2">
            <a:schemeClr val="accent2"/>
          </a:fillRef>
          <a:effectRef idx="1">
            <a:schemeClr val="accent2"/>
          </a:effectRef>
          <a:fontRef idx="minor">
            <a:schemeClr val="dk1"/>
          </a:fontRef>
        </dgm:style>
      </dgm:prSet>
      <dgm:spPr/>
      <dgm:t>
        <a:bodyPr/>
        <a:lstStyle/>
        <a:p>
          <a:r>
            <a:rPr lang="ru-RU" sz="1700" b="1" dirty="0" smtClean="0">
              <a:latin typeface="Times New Roman" panose="02020603050405020304" pitchFamily="18" charset="0"/>
              <a:cs typeface="Times New Roman" panose="02020603050405020304" pitchFamily="18" charset="0"/>
            </a:rPr>
            <a:t>Основных направлениях налоговой политики Чувашской Республики</a:t>
          </a:r>
          <a:endParaRPr lang="ru-RU" sz="1700" b="1" dirty="0">
            <a:latin typeface="Times New Roman" panose="02020603050405020304" pitchFamily="18" charset="0"/>
            <a:cs typeface="Times New Roman" panose="02020603050405020304" pitchFamily="18" charset="0"/>
          </a:endParaRPr>
        </a:p>
      </dgm:t>
    </dgm:pt>
    <dgm:pt modelId="{BF6075DF-E010-40EC-B4DC-946E87931D70}" type="parTrans" cxnId="{2A9D9DEE-F90B-47B2-B734-FC5044C56616}">
      <dgm:prSet/>
      <dgm:spPr/>
      <dgm:t>
        <a:bodyPr/>
        <a:lstStyle/>
        <a:p>
          <a:endParaRPr lang="ru-RU"/>
        </a:p>
      </dgm:t>
    </dgm:pt>
    <dgm:pt modelId="{C8234B4D-104B-4FD1-9C1F-A414143258AA}" type="sibTrans" cxnId="{2A9D9DEE-F90B-47B2-B734-FC5044C56616}">
      <dgm:prSet>
        <dgm:style>
          <a:lnRef idx="3">
            <a:schemeClr val="accent4"/>
          </a:lnRef>
          <a:fillRef idx="0">
            <a:schemeClr val="accent4"/>
          </a:fillRef>
          <a:effectRef idx="2">
            <a:schemeClr val="accent4"/>
          </a:effectRef>
          <a:fontRef idx="minor">
            <a:schemeClr val="tx1"/>
          </a:fontRef>
        </dgm:style>
      </dgm:prSet>
      <dgm:spPr>
        <a:ln w="76200"/>
      </dgm:spPr>
      <dgm:t>
        <a:bodyPr/>
        <a:lstStyle/>
        <a:p>
          <a:endParaRPr lang="ru-RU"/>
        </a:p>
      </dgm:t>
    </dgm:pt>
    <dgm:pt modelId="{A5495B50-43AD-4A49-9076-987885A89997}">
      <dgm:prSet phldrT="[Текст]" custT="1">
        <dgm:style>
          <a:lnRef idx="1">
            <a:schemeClr val="accent2"/>
          </a:lnRef>
          <a:fillRef idx="2">
            <a:schemeClr val="accent2"/>
          </a:fillRef>
          <a:effectRef idx="1">
            <a:schemeClr val="accent2"/>
          </a:effectRef>
          <a:fontRef idx="minor">
            <a:schemeClr val="dk1"/>
          </a:fontRef>
        </dgm:style>
      </dgm:prSet>
      <dgm:spPr/>
      <dgm:t>
        <a:bodyPr/>
        <a:lstStyle/>
        <a:p>
          <a:r>
            <a:rPr lang="ru-RU" sz="1700" b="1" dirty="0" smtClean="0">
              <a:latin typeface="Times New Roman" panose="02020603050405020304" pitchFamily="18" charset="0"/>
              <a:cs typeface="Times New Roman" panose="02020603050405020304" pitchFamily="18" charset="0"/>
            </a:rPr>
            <a:t>Основных направлениях бюджетной политики Чувашской Республики</a:t>
          </a:r>
          <a:endParaRPr lang="ru-RU" sz="1700" b="1" dirty="0">
            <a:latin typeface="Times New Roman" panose="02020603050405020304" pitchFamily="18" charset="0"/>
            <a:cs typeface="Times New Roman" panose="02020603050405020304" pitchFamily="18" charset="0"/>
          </a:endParaRPr>
        </a:p>
      </dgm:t>
    </dgm:pt>
    <dgm:pt modelId="{266B1D32-B0BB-46B8-9166-582BE3B8B6C5}" type="parTrans" cxnId="{393E5E0C-FDAF-45D4-98EB-484C1151E6FB}">
      <dgm:prSet/>
      <dgm:spPr/>
      <dgm:t>
        <a:bodyPr/>
        <a:lstStyle/>
        <a:p>
          <a:endParaRPr lang="ru-RU"/>
        </a:p>
      </dgm:t>
    </dgm:pt>
    <dgm:pt modelId="{04BE0404-A1B3-4DF6-8F9E-5898A0BB0D34}" type="sibTrans" cxnId="{393E5E0C-FDAF-45D4-98EB-484C1151E6FB}">
      <dgm:prSet>
        <dgm:style>
          <a:lnRef idx="3">
            <a:schemeClr val="accent4"/>
          </a:lnRef>
          <a:fillRef idx="0">
            <a:schemeClr val="accent4"/>
          </a:fillRef>
          <a:effectRef idx="2">
            <a:schemeClr val="accent4"/>
          </a:effectRef>
          <a:fontRef idx="minor">
            <a:schemeClr val="tx1"/>
          </a:fontRef>
        </dgm:style>
      </dgm:prSet>
      <dgm:spPr>
        <a:ln w="76200"/>
      </dgm:spPr>
      <dgm:t>
        <a:bodyPr/>
        <a:lstStyle/>
        <a:p>
          <a:endParaRPr lang="ru-RU"/>
        </a:p>
      </dgm:t>
    </dgm:pt>
    <dgm:pt modelId="{4D5D21B2-DAFF-4489-83F7-D7EBC1E1D448}">
      <dgm:prSet phldrT="[Текст]" custT="1">
        <dgm:style>
          <a:lnRef idx="1">
            <a:schemeClr val="accent2"/>
          </a:lnRef>
          <a:fillRef idx="2">
            <a:schemeClr val="accent2"/>
          </a:fillRef>
          <a:effectRef idx="1">
            <a:schemeClr val="accent2"/>
          </a:effectRef>
          <a:fontRef idx="minor">
            <a:schemeClr val="dk1"/>
          </a:fontRef>
        </dgm:style>
      </dgm:prSet>
      <dgm:spPr/>
      <dgm:t>
        <a:bodyPr/>
        <a:lstStyle/>
        <a:p>
          <a:r>
            <a:rPr lang="ru-RU" sz="1700" b="1" dirty="0" smtClean="0">
              <a:latin typeface="Times New Roman" panose="02020603050405020304" pitchFamily="18" charset="0"/>
              <a:cs typeface="Times New Roman" panose="02020603050405020304" pitchFamily="18" charset="0"/>
            </a:rPr>
            <a:t>Государственных программах Чувашской Республики</a:t>
          </a:r>
          <a:endParaRPr lang="ru-RU" sz="1700" b="1" dirty="0">
            <a:latin typeface="Times New Roman" panose="02020603050405020304" pitchFamily="18" charset="0"/>
            <a:cs typeface="Times New Roman" panose="02020603050405020304" pitchFamily="18" charset="0"/>
          </a:endParaRPr>
        </a:p>
      </dgm:t>
    </dgm:pt>
    <dgm:pt modelId="{52A72DC8-DC49-4CF4-BFCF-A66AA88A9C97}" type="parTrans" cxnId="{70F493C5-3EBF-4F49-8BEE-240781A115EE}">
      <dgm:prSet/>
      <dgm:spPr/>
      <dgm:t>
        <a:bodyPr/>
        <a:lstStyle/>
        <a:p>
          <a:endParaRPr lang="ru-RU"/>
        </a:p>
      </dgm:t>
    </dgm:pt>
    <dgm:pt modelId="{A31C26CC-7098-4C2A-9AC2-1040AD3A8036}" type="sibTrans" cxnId="{70F493C5-3EBF-4F49-8BEE-240781A115EE}">
      <dgm:prSet>
        <dgm:style>
          <a:lnRef idx="3">
            <a:schemeClr val="accent4"/>
          </a:lnRef>
          <a:fillRef idx="0">
            <a:schemeClr val="accent4"/>
          </a:fillRef>
          <a:effectRef idx="2">
            <a:schemeClr val="accent4"/>
          </a:effectRef>
          <a:fontRef idx="minor">
            <a:schemeClr val="tx1"/>
          </a:fontRef>
        </dgm:style>
      </dgm:prSet>
      <dgm:spPr>
        <a:ln w="76200"/>
      </dgm:spPr>
      <dgm:t>
        <a:bodyPr/>
        <a:lstStyle/>
        <a:p>
          <a:endParaRPr lang="ru-RU"/>
        </a:p>
      </dgm:t>
    </dgm:pt>
    <dgm:pt modelId="{ACECFA3F-271D-4071-ACC5-D5EA66374059}">
      <dgm:prSet phldrT="[Текст]">
        <dgm:style>
          <a:lnRef idx="1">
            <a:schemeClr val="accent2"/>
          </a:lnRef>
          <a:fillRef idx="2">
            <a:schemeClr val="accent2"/>
          </a:fillRef>
          <a:effectRef idx="1">
            <a:schemeClr val="accent2"/>
          </a:effectRef>
          <a:fontRef idx="minor">
            <a:schemeClr val="dk1"/>
          </a:fontRef>
        </dgm:style>
      </dgm:prSet>
      <dgm:spPr/>
      <dgm:t>
        <a:bodyPr/>
        <a:lstStyle/>
        <a:p>
          <a:r>
            <a:rPr lang="ru-RU" b="1" dirty="0" smtClean="0">
              <a:latin typeface="Times New Roman" panose="02020603050405020304" pitchFamily="18" charset="0"/>
              <a:cs typeface="Times New Roman" panose="02020603050405020304" pitchFamily="18" charset="0"/>
            </a:rPr>
            <a:t>Прогнозе социально-экономического развития Чувашской Республики</a:t>
          </a:r>
          <a:endParaRPr lang="ru-RU" b="1" dirty="0">
            <a:latin typeface="Times New Roman" panose="02020603050405020304" pitchFamily="18" charset="0"/>
            <a:cs typeface="Times New Roman" panose="02020603050405020304" pitchFamily="18" charset="0"/>
          </a:endParaRPr>
        </a:p>
      </dgm:t>
    </dgm:pt>
    <dgm:pt modelId="{492DC491-C08E-4A09-BCB7-E9F316D39C79}" type="parTrans" cxnId="{573B9DE4-DB43-4A5C-A3C5-7C42F15550F1}">
      <dgm:prSet/>
      <dgm:spPr/>
      <dgm:t>
        <a:bodyPr/>
        <a:lstStyle/>
        <a:p>
          <a:endParaRPr lang="ru-RU"/>
        </a:p>
      </dgm:t>
    </dgm:pt>
    <dgm:pt modelId="{306D97E9-8708-417E-90DB-E143EE19C8F5}" type="sibTrans" cxnId="{573B9DE4-DB43-4A5C-A3C5-7C42F15550F1}">
      <dgm:prSet>
        <dgm:style>
          <a:lnRef idx="3">
            <a:schemeClr val="accent4"/>
          </a:lnRef>
          <a:fillRef idx="0">
            <a:schemeClr val="accent4"/>
          </a:fillRef>
          <a:effectRef idx="2">
            <a:schemeClr val="accent4"/>
          </a:effectRef>
          <a:fontRef idx="minor">
            <a:schemeClr val="tx1"/>
          </a:fontRef>
        </dgm:style>
      </dgm:prSet>
      <dgm:spPr>
        <a:ln w="76200"/>
      </dgm:spPr>
      <dgm:t>
        <a:bodyPr/>
        <a:lstStyle/>
        <a:p>
          <a:endParaRPr lang="ru-RU"/>
        </a:p>
      </dgm:t>
    </dgm:pt>
    <dgm:pt modelId="{50F8A006-03B7-453E-8B11-52199EE89448}" type="pres">
      <dgm:prSet presAssocID="{1AAB7ED8-92BF-472C-87B1-C6386D66FBEB}" presName="cycle" presStyleCnt="0">
        <dgm:presLayoutVars>
          <dgm:dir/>
          <dgm:resizeHandles val="exact"/>
        </dgm:presLayoutVars>
      </dgm:prSet>
      <dgm:spPr/>
      <dgm:t>
        <a:bodyPr/>
        <a:lstStyle/>
        <a:p>
          <a:endParaRPr lang="ru-RU"/>
        </a:p>
      </dgm:t>
    </dgm:pt>
    <dgm:pt modelId="{28C25282-24D3-4CFD-AC59-CD63786195EA}" type="pres">
      <dgm:prSet presAssocID="{A51210AF-817E-4E3E-B0D1-38C0AF0BD115}" presName="node" presStyleLbl="node1" presStyleIdx="0" presStyleCnt="4" custScaleX="138989" custScaleY="147971">
        <dgm:presLayoutVars>
          <dgm:bulletEnabled val="1"/>
        </dgm:presLayoutVars>
      </dgm:prSet>
      <dgm:spPr/>
      <dgm:t>
        <a:bodyPr/>
        <a:lstStyle/>
        <a:p>
          <a:endParaRPr lang="ru-RU"/>
        </a:p>
      </dgm:t>
    </dgm:pt>
    <dgm:pt modelId="{A647B94C-0F5B-451D-9428-43279F7D65DD}" type="pres">
      <dgm:prSet presAssocID="{A51210AF-817E-4E3E-B0D1-38C0AF0BD115}" presName="spNode" presStyleCnt="0"/>
      <dgm:spPr/>
    </dgm:pt>
    <dgm:pt modelId="{B1BA7DD6-4629-4464-AA76-4AC12B29F7ED}" type="pres">
      <dgm:prSet presAssocID="{C8234B4D-104B-4FD1-9C1F-A414143258AA}" presName="sibTrans" presStyleLbl="sibTrans1D1" presStyleIdx="0" presStyleCnt="4"/>
      <dgm:spPr/>
      <dgm:t>
        <a:bodyPr/>
        <a:lstStyle/>
        <a:p>
          <a:endParaRPr lang="ru-RU"/>
        </a:p>
      </dgm:t>
    </dgm:pt>
    <dgm:pt modelId="{09EE511D-0EF6-43EC-B406-0F1618FAB471}" type="pres">
      <dgm:prSet presAssocID="{A5495B50-43AD-4A49-9076-987885A89997}" presName="node" presStyleLbl="node1" presStyleIdx="1" presStyleCnt="4" custScaleX="142593" custScaleY="162611" custRadScaleRad="115663" custRadScaleInc="-2194">
        <dgm:presLayoutVars>
          <dgm:bulletEnabled val="1"/>
        </dgm:presLayoutVars>
      </dgm:prSet>
      <dgm:spPr/>
      <dgm:t>
        <a:bodyPr/>
        <a:lstStyle/>
        <a:p>
          <a:endParaRPr lang="ru-RU"/>
        </a:p>
      </dgm:t>
    </dgm:pt>
    <dgm:pt modelId="{D6C46AB8-91FF-4DB2-AA00-CB287071D8BD}" type="pres">
      <dgm:prSet presAssocID="{A5495B50-43AD-4A49-9076-987885A89997}" presName="spNode" presStyleCnt="0"/>
      <dgm:spPr/>
    </dgm:pt>
    <dgm:pt modelId="{CEBC4C3C-A437-4420-A2E2-C12E33E8450C}" type="pres">
      <dgm:prSet presAssocID="{04BE0404-A1B3-4DF6-8F9E-5898A0BB0D34}" presName="sibTrans" presStyleLbl="sibTrans1D1" presStyleIdx="1" presStyleCnt="4"/>
      <dgm:spPr/>
      <dgm:t>
        <a:bodyPr/>
        <a:lstStyle/>
        <a:p>
          <a:endParaRPr lang="ru-RU"/>
        </a:p>
      </dgm:t>
    </dgm:pt>
    <dgm:pt modelId="{B5C2805B-3ECC-4AA3-B306-E04B8D93175A}" type="pres">
      <dgm:prSet presAssocID="{4D5D21B2-DAFF-4489-83F7-D7EBC1E1D448}" presName="node" presStyleLbl="node1" presStyleIdx="2" presStyleCnt="4" custScaleX="142593" custScaleY="123822">
        <dgm:presLayoutVars>
          <dgm:bulletEnabled val="1"/>
        </dgm:presLayoutVars>
      </dgm:prSet>
      <dgm:spPr/>
      <dgm:t>
        <a:bodyPr/>
        <a:lstStyle/>
        <a:p>
          <a:endParaRPr lang="ru-RU"/>
        </a:p>
      </dgm:t>
    </dgm:pt>
    <dgm:pt modelId="{3743ACCF-7837-4FB8-8080-B65670FB2E40}" type="pres">
      <dgm:prSet presAssocID="{4D5D21B2-DAFF-4489-83F7-D7EBC1E1D448}" presName="spNode" presStyleCnt="0"/>
      <dgm:spPr/>
    </dgm:pt>
    <dgm:pt modelId="{609DDD8F-8077-4ED9-B479-F4058D5BF79E}" type="pres">
      <dgm:prSet presAssocID="{A31C26CC-7098-4C2A-9AC2-1040AD3A8036}" presName="sibTrans" presStyleLbl="sibTrans1D1" presStyleIdx="2" presStyleCnt="4"/>
      <dgm:spPr/>
      <dgm:t>
        <a:bodyPr/>
        <a:lstStyle/>
        <a:p>
          <a:endParaRPr lang="ru-RU"/>
        </a:p>
      </dgm:t>
    </dgm:pt>
    <dgm:pt modelId="{FDB32F28-2B23-4FC5-B84F-1478F183AB08}" type="pres">
      <dgm:prSet presAssocID="{ACECFA3F-271D-4071-ACC5-D5EA66374059}" presName="node" presStyleLbl="node1" presStyleIdx="3" presStyleCnt="4" custScaleX="142593" custScaleY="162611" custRadScaleRad="111386" custRadScaleInc="2279">
        <dgm:presLayoutVars>
          <dgm:bulletEnabled val="1"/>
        </dgm:presLayoutVars>
      </dgm:prSet>
      <dgm:spPr/>
      <dgm:t>
        <a:bodyPr/>
        <a:lstStyle/>
        <a:p>
          <a:endParaRPr lang="ru-RU"/>
        </a:p>
      </dgm:t>
    </dgm:pt>
    <dgm:pt modelId="{33A00F86-7713-40B8-8DA0-458E6F8C677E}" type="pres">
      <dgm:prSet presAssocID="{ACECFA3F-271D-4071-ACC5-D5EA66374059}" presName="spNode" presStyleCnt="0"/>
      <dgm:spPr/>
    </dgm:pt>
    <dgm:pt modelId="{AE08C94F-0CD5-478E-94D3-913DA7B7B592}" type="pres">
      <dgm:prSet presAssocID="{306D97E9-8708-417E-90DB-E143EE19C8F5}" presName="sibTrans" presStyleLbl="sibTrans1D1" presStyleIdx="3" presStyleCnt="4"/>
      <dgm:spPr/>
      <dgm:t>
        <a:bodyPr/>
        <a:lstStyle/>
        <a:p>
          <a:endParaRPr lang="ru-RU"/>
        </a:p>
      </dgm:t>
    </dgm:pt>
  </dgm:ptLst>
  <dgm:cxnLst>
    <dgm:cxn modelId="{2A9D9DEE-F90B-47B2-B734-FC5044C56616}" srcId="{1AAB7ED8-92BF-472C-87B1-C6386D66FBEB}" destId="{A51210AF-817E-4E3E-B0D1-38C0AF0BD115}" srcOrd="0" destOrd="0" parTransId="{BF6075DF-E010-40EC-B4DC-946E87931D70}" sibTransId="{C8234B4D-104B-4FD1-9C1F-A414143258AA}"/>
    <dgm:cxn modelId="{393E5E0C-FDAF-45D4-98EB-484C1151E6FB}" srcId="{1AAB7ED8-92BF-472C-87B1-C6386D66FBEB}" destId="{A5495B50-43AD-4A49-9076-987885A89997}" srcOrd="1" destOrd="0" parTransId="{266B1D32-B0BB-46B8-9166-582BE3B8B6C5}" sibTransId="{04BE0404-A1B3-4DF6-8F9E-5898A0BB0D34}"/>
    <dgm:cxn modelId="{AB319334-C866-4940-BC19-3F5E4ABB540F}" type="presOf" srcId="{A5495B50-43AD-4A49-9076-987885A89997}" destId="{09EE511D-0EF6-43EC-B406-0F1618FAB471}" srcOrd="0" destOrd="0" presId="urn:microsoft.com/office/officeart/2005/8/layout/cycle6"/>
    <dgm:cxn modelId="{4EB5DAAB-95CA-4CC1-AEDC-EFB5125E9522}" type="presOf" srcId="{C8234B4D-104B-4FD1-9C1F-A414143258AA}" destId="{B1BA7DD6-4629-4464-AA76-4AC12B29F7ED}" srcOrd="0" destOrd="0" presId="urn:microsoft.com/office/officeart/2005/8/layout/cycle6"/>
    <dgm:cxn modelId="{573B9DE4-DB43-4A5C-A3C5-7C42F15550F1}" srcId="{1AAB7ED8-92BF-472C-87B1-C6386D66FBEB}" destId="{ACECFA3F-271D-4071-ACC5-D5EA66374059}" srcOrd="3" destOrd="0" parTransId="{492DC491-C08E-4A09-BCB7-E9F316D39C79}" sibTransId="{306D97E9-8708-417E-90DB-E143EE19C8F5}"/>
    <dgm:cxn modelId="{D0CCB2BC-4E5F-49CD-9479-4BB47A19CF81}" type="presOf" srcId="{ACECFA3F-271D-4071-ACC5-D5EA66374059}" destId="{FDB32F28-2B23-4FC5-B84F-1478F183AB08}" srcOrd="0" destOrd="0" presId="urn:microsoft.com/office/officeart/2005/8/layout/cycle6"/>
    <dgm:cxn modelId="{1A0095BA-0124-4209-817F-DC647E6DE77A}" type="presOf" srcId="{04BE0404-A1B3-4DF6-8F9E-5898A0BB0D34}" destId="{CEBC4C3C-A437-4420-A2E2-C12E33E8450C}" srcOrd="0" destOrd="0" presId="urn:microsoft.com/office/officeart/2005/8/layout/cycle6"/>
    <dgm:cxn modelId="{70F493C5-3EBF-4F49-8BEE-240781A115EE}" srcId="{1AAB7ED8-92BF-472C-87B1-C6386D66FBEB}" destId="{4D5D21B2-DAFF-4489-83F7-D7EBC1E1D448}" srcOrd="2" destOrd="0" parTransId="{52A72DC8-DC49-4CF4-BFCF-A66AA88A9C97}" sibTransId="{A31C26CC-7098-4C2A-9AC2-1040AD3A8036}"/>
    <dgm:cxn modelId="{B4AF70D9-ECE1-49A0-A1BC-77D57B099F82}" type="presOf" srcId="{306D97E9-8708-417E-90DB-E143EE19C8F5}" destId="{AE08C94F-0CD5-478E-94D3-913DA7B7B592}" srcOrd="0" destOrd="0" presId="urn:microsoft.com/office/officeart/2005/8/layout/cycle6"/>
    <dgm:cxn modelId="{DA252B4D-D2D7-4CEC-AAB5-A3F1A2A6657F}" type="presOf" srcId="{A51210AF-817E-4E3E-B0D1-38C0AF0BD115}" destId="{28C25282-24D3-4CFD-AC59-CD63786195EA}" srcOrd="0" destOrd="0" presId="urn:microsoft.com/office/officeart/2005/8/layout/cycle6"/>
    <dgm:cxn modelId="{BE24E7BE-3613-484C-9030-89AE65134247}" type="presOf" srcId="{A31C26CC-7098-4C2A-9AC2-1040AD3A8036}" destId="{609DDD8F-8077-4ED9-B479-F4058D5BF79E}" srcOrd="0" destOrd="0" presId="urn:microsoft.com/office/officeart/2005/8/layout/cycle6"/>
    <dgm:cxn modelId="{1E103184-5769-4899-92D4-AA248006B308}" type="presOf" srcId="{1AAB7ED8-92BF-472C-87B1-C6386D66FBEB}" destId="{50F8A006-03B7-453E-8B11-52199EE89448}" srcOrd="0" destOrd="0" presId="urn:microsoft.com/office/officeart/2005/8/layout/cycle6"/>
    <dgm:cxn modelId="{1CA97521-1CB3-4C08-A457-AAA43704E01D}" type="presOf" srcId="{4D5D21B2-DAFF-4489-83F7-D7EBC1E1D448}" destId="{B5C2805B-3ECC-4AA3-B306-E04B8D93175A}" srcOrd="0" destOrd="0" presId="urn:microsoft.com/office/officeart/2005/8/layout/cycle6"/>
    <dgm:cxn modelId="{50CE96E2-EBB9-43AA-8372-9DE28A951A51}" type="presParOf" srcId="{50F8A006-03B7-453E-8B11-52199EE89448}" destId="{28C25282-24D3-4CFD-AC59-CD63786195EA}" srcOrd="0" destOrd="0" presId="urn:microsoft.com/office/officeart/2005/8/layout/cycle6"/>
    <dgm:cxn modelId="{98AB7FF7-14C7-4CA1-9FD1-816F19E5F1C2}" type="presParOf" srcId="{50F8A006-03B7-453E-8B11-52199EE89448}" destId="{A647B94C-0F5B-451D-9428-43279F7D65DD}" srcOrd="1" destOrd="0" presId="urn:microsoft.com/office/officeart/2005/8/layout/cycle6"/>
    <dgm:cxn modelId="{453EDF7D-95D1-49BE-9ABE-7063C48AED07}" type="presParOf" srcId="{50F8A006-03B7-453E-8B11-52199EE89448}" destId="{B1BA7DD6-4629-4464-AA76-4AC12B29F7ED}" srcOrd="2" destOrd="0" presId="urn:microsoft.com/office/officeart/2005/8/layout/cycle6"/>
    <dgm:cxn modelId="{DE907F73-6B14-4409-BD9E-376E249C1201}" type="presParOf" srcId="{50F8A006-03B7-453E-8B11-52199EE89448}" destId="{09EE511D-0EF6-43EC-B406-0F1618FAB471}" srcOrd="3" destOrd="0" presId="urn:microsoft.com/office/officeart/2005/8/layout/cycle6"/>
    <dgm:cxn modelId="{F58FDDD5-86F1-4BB6-BFE4-6081B29108C2}" type="presParOf" srcId="{50F8A006-03B7-453E-8B11-52199EE89448}" destId="{D6C46AB8-91FF-4DB2-AA00-CB287071D8BD}" srcOrd="4" destOrd="0" presId="urn:microsoft.com/office/officeart/2005/8/layout/cycle6"/>
    <dgm:cxn modelId="{84172652-4C9E-4F1A-96FD-3C61C000BE86}" type="presParOf" srcId="{50F8A006-03B7-453E-8B11-52199EE89448}" destId="{CEBC4C3C-A437-4420-A2E2-C12E33E8450C}" srcOrd="5" destOrd="0" presId="urn:microsoft.com/office/officeart/2005/8/layout/cycle6"/>
    <dgm:cxn modelId="{BDA7AE05-BDFF-49AD-BD2B-8BF45018EBB9}" type="presParOf" srcId="{50F8A006-03B7-453E-8B11-52199EE89448}" destId="{B5C2805B-3ECC-4AA3-B306-E04B8D93175A}" srcOrd="6" destOrd="0" presId="urn:microsoft.com/office/officeart/2005/8/layout/cycle6"/>
    <dgm:cxn modelId="{7292DD1B-22B4-43CA-810B-4CB8B37530AF}" type="presParOf" srcId="{50F8A006-03B7-453E-8B11-52199EE89448}" destId="{3743ACCF-7837-4FB8-8080-B65670FB2E40}" srcOrd="7" destOrd="0" presId="urn:microsoft.com/office/officeart/2005/8/layout/cycle6"/>
    <dgm:cxn modelId="{3B3D2678-1B6F-4D9E-ADAC-E6C2AF7A6A32}" type="presParOf" srcId="{50F8A006-03B7-453E-8B11-52199EE89448}" destId="{609DDD8F-8077-4ED9-B479-F4058D5BF79E}" srcOrd="8" destOrd="0" presId="urn:microsoft.com/office/officeart/2005/8/layout/cycle6"/>
    <dgm:cxn modelId="{E6C580EF-EEFB-4037-B53D-B20FCED40B9E}" type="presParOf" srcId="{50F8A006-03B7-453E-8B11-52199EE89448}" destId="{FDB32F28-2B23-4FC5-B84F-1478F183AB08}" srcOrd="9" destOrd="0" presId="urn:microsoft.com/office/officeart/2005/8/layout/cycle6"/>
    <dgm:cxn modelId="{B60F3539-31F0-4CA7-9ED5-DC2DD9DC9B5E}" type="presParOf" srcId="{50F8A006-03B7-453E-8B11-52199EE89448}" destId="{33A00F86-7713-40B8-8DA0-458E6F8C677E}" srcOrd="10" destOrd="0" presId="urn:microsoft.com/office/officeart/2005/8/layout/cycle6"/>
    <dgm:cxn modelId="{E1240213-F8F8-498C-A844-50C4475927E9}" type="presParOf" srcId="{50F8A006-03B7-453E-8B11-52199EE89448}" destId="{AE08C94F-0CD5-478E-94D3-913DA7B7B592}"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37C2D0-E311-480D-BE74-4A10698CA5CA}"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ru-RU"/>
        </a:p>
      </dgm:t>
    </dgm:pt>
    <dgm:pt modelId="{D351FCBF-967B-4557-978E-7A3222124EA5}">
      <dgm:prSet phldrT="[Текст]"/>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b="1" i="1" dirty="0" smtClean="0">
              <a:solidFill>
                <a:schemeClr val="tx1"/>
              </a:solidFill>
              <a:latin typeface="Times New Roman" panose="02020603050405020304" pitchFamily="18" charset="0"/>
              <a:cs typeface="Times New Roman" panose="02020603050405020304" pitchFamily="18" charset="0"/>
            </a:rPr>
            <a:t>Расходы в разрезе подпрограмм в 2017 г., млн. руб.</a:t>
          </a:r>
        </a:p>
      </dgm:t>
    </dgm:pt>
    <dgm:pt modelId="{02F7ECAF-3554-4DF9-89FC-164034A7045E}" type="parTrans" cxnId="{06734997-BB3F-464B-BD88-0FF9251C0472}">
      <dgm:prSet/>
      <dgm:spPr/>
      <dgm:t>
        <a:bodyPr/>
        <a:lstStyle/>
        <a:p>
          <a:endParaRPr lang="ru-RU">
            <a:latin typeface="Times New Roman" panose="02020603050405020304" pitchFamily="18" charset="0"/>
            <a:cs typeface="Times New Roman" panose="02020603050405020304" pitchFamily="18" charset="0"/>
          </a:endParaRPr>
        </a:p>
      </dgm:t>
    </dgm:pt>
    <dgm:pt modelId="{7DEB0C03-D1E4-4C2F-9788-195499245F22}" type="sibTrans" cxnId="{06734997-BB3F-464B-BD88-0FF9251C0472}">
      <dgm:prSet/>
      <dgm:spPr/>
      <dgm:t>
        <a:bodyPr/>
        <a:lstStyle/>
        <a:p>
          <a:endParaRPr lang="ru-RU">
            <a:latin typeface="Times New Roman" panose="02020603050405020304" pitchFamily="18" charset="0"/>
            <a:cs typeface="Times New Roman" panose="02020603050405020304" pitchFamily="18" charset="0"/>
          </a:endParaRPr>
        </a:p>
      </dgm:t>
    </dgm:pt>
    <dgm:pt modelId="{6E4BDF23-D055-4600-B225-7ECA009E7556}">
      <dgm:prSet phldrT="[Текст]"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dirty="0" smtClean="0">
              <a:solidFill>
                <a:schemeClr val="tx1"/>
              </a:solidFill>
              <a:latin typeface="Times New Roman" panose="02020603050405020304" pitchFamily="18" charset="0"/>
              <a:cs typeface="Times New Roman" panose="02020603050405020304" pitchFamily="18" charset="0"/>
            </a:rPr>
            <a:t>Противодействие коррупции в Чувашской Республике</a:t>
          </a:r>
        </a:p>
      </dgm:t>
    </dgm:pt>
    <dgm:pt modelId="{4D02B540-D793-425D-B00D-FED0E450A17E}" type="parTrans" cxnId="{54EC16C4-94F1-4DA1-8192-10A416F0D1CD}">
      <dgm:prSet/>
      <dgm:spPr/>
      <dgm:t>
        <a:bodyPr/>
        <a:lstStyle/>
        <a:p>
          <a:endParaRPr lang="ru-RU">
            <a:latin typeface="Times New Roman" panose="02020603050405020304" pitchFamily="18" charset="0"/>
            <a:cs typeface="Times New Roman" panose="02020603050405020304" pitchFamily="18" charset="0"/>
          </a:endParaRPr>
        </a:p>
      </dgm:t>
    </dgm:pt>
    <dgm:pt modelId="{44280126-ADC5-4899-80CA-477D12FABF98}" type="sibTrans" cxnId="{54EC16C4-94F1-4DA1-8192-10A416F0D1CD}">
      <dgm:prSet/>
      <dgm:spPr/>
      <dgm:t>
        <a:bodyPr/>
        <a:lstStyle/>
        <a:p>
          <a:endParaRPr lang="ru-RU">
            <a:latin typeface="Times New Roman" panose="02020603050405020304" pitchFamily="18" charset="0"/>
            <a:cs typeface="Times New Roman" panose="02020603050405020304" pitchFamily="18" charset="0"/>
          </a:endParaRPr>
        </a:p>
      </dgm:t>
    </dgm:pt>
    <dgm:pt modelId="{DC8ABE38-9E0B-457A-A24A-B3482434ACAB}">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dirty="0" smtClean="0">
              <a:solidFill>
                <a:schemeClr val="tx1"/>
              </a:solidFill>
              <a:latin typeface="Times New Roman" panose="02020603050405020304" pitchFamily="18" charset="0"/>
              <a:cs typeface="Times New Roman" panose="02020603050405020304" pitchFamily="18" charset="0"/>
            </a:rPr>
            <a:t>Совершенствование кадровой политики и развитие кадрового потенциала государственной гражданской службы ЧР</a:t>
          </a:r>
        </a:p>
      </dgm:t>
    </dgm:pt>
    <dgm:pt modelId="{66A143F5-070B-4EB2-98E1-744739FD25A0}" type="parTrans" cxnId="{0EC2FFFF-3B8A-4396-A103-CD84B8E53C3D}">
      <dgm:prSet/>
      <dgm:spPr/>
      <dgm:t>
        <a:bodyPr/>
        <a:lstStyle/>
        <a:p>
          <a:endParaRPr lang="ru-RU">
            <a:latin typeface="Times New Roman" panose="02020603050405020304" pitchFamily="18" charset="0"/>
            <a:cs typeface="Times New Roman" panose="02020603050405020304" pitchFamily="18" charset="0"/>
          </a:endParaRPr>
        </a:p>
      </dgm:t>
    </dgm:pt>
    <dgm:pt modelId="{571AE004-CF7E-444E-8136-BDA562AA7234}" type="sibTrans" cxnId="{0EC2FFFF-3B8A-4396-A103-CD84B8E53C3D}">
      <dgm:prSet/>
      <dgm:spPr/>
      <dgm:t>
        <a:bodyPr/>
        <a:lstStyle/>
        <a:p>
          <a:endParaRPr lang="ru-RU">
            <a:latin typeface="Times New Roman" panose="02020603050405020304" pitchFamily="18" charset="0"/>
            <a:cs typeface="Times New Roman" panose="02020603050405020304" pitchFamily="18" charset="0"/>
          </a:endParaRPr>
        </a:p>
      </dgm:t>
    </dgm:pt>
    <dgm:pt modelId="{E321591B-EF22-4B70-A997-F920ADD424A6}">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dirty="0" smtClean="0">
              <a:solidFill>
                <a:schemeClr val="tx1"/>
              </a:solidFill>
              <a:latin typeface="Times New Roman" panose="02020603050405020304" pitchFamily="18" charset="0"/>
              <a:cs typeface="Times New Roman" panose="02020603050405020304" pitchFamily="18" charset="0"/>
            </a:rPr>
            <a:t>Развитие муниципальной службы в Чувашской Республике</a:t>
          </a:r>
        </a:p>
      </dgm:t>
    </dgm:pt>
    <dgm:pt modelId="{C74C1044-46DE-469D-906F-4BF972356DB2}" type="parTrans" cxnId="{65407EC4-A36F-4467-AE59-FC8B2548AD02}">
      <dgm:prSet/>
      <dgm:spPr/>
      <dgm:t>
        <a:bodyPr/>
        <a:lstStyle/>
        <a:p>
          <a:endParaRPr lang="ru-RU">
            <a:latin typeface="Times New Roman" panose="02020603050405020304" pitchFamily="18" charset="0"/>
            <a:cs typeface="Times New Roman" panose="02020603050405020304" pitchFamily="18" charset="0"/>
          </a:endParaRPr>
        </a:p>
      </dgm:t>
    </dgm:pt>
    <dgm:pt modelId="{6C66FFD2-E801-49D4-9517-86F537270F66}" type="sibTrans" cxnId="{65407EC4-A36F-4467-AE59-FC8B2548AD02}">
      <dgm:prSet/>
      <dgm:spPr/>
      <dgm:t>
        <a:bodyPr/>
        <a:lstStyle/>
        <a:p>
          <a:endParaRPr lang="ru-RU">
            <a:latin typeface="Times New Roman" panose="02020603050405020304" pitchFamily="18" charset="0"/>
            <a:cs typeface="Times New Roman" panose="02020603050405020304" pitchFamily="18" charset="0"/>
          </a:endParaRPr>
        </a:p>
      </dgm:t>
    </dgm:pt>
    <dgm:pt modelId="{11F9C3DB-3694-4C6F-9480-413338C10FBB}">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dirty="0" smtClean="0">
              <a:solidFill>
                <a:schemeClr val="tx1"/>
              </a:solidFill>
              <a:latin typeface="Times New Roman" panose="02020603050405020304" pitchFamily="18" charset="0"/>
              <a:cs typeface="Times New Roman" panose="02020603050405020304" pitchFamily="18" charset="0"/>
            </a:rPr>
            <a:t>Совершенствование государственного управления в сфере юстиции</a:t>
          </a:r>
        </a:p>
      </dgm:t>
    </dgm:pt>
    <dgm:pt modelId="{82AF0889-00EE-4A2D-80F8-9E69973D9BB1}" type="parTrans" cxnId="{47085E78-F323-461C-ABA0-3C00F129E846}">
      <dgm:prSet/>
      <dgm:spPr/>
      <dgm:t>
        <a:bodyPr/>
        <a:lstStyle/>
        <a:p>
          <a:endParaRPr lang="ru-RU">
            <a:latin typeface="Times New Roman" panose="02020603050405020304" pitchFamily="18" charset="0"/>
            <a:cs typeface="Times New Roman" panose="02020603050405020304" pitchFamily="18" charset="0"/>
          </a:endParaRPr>
        </a:p>
      </dgm:t>
    </dgm:pt>
    <dgm:pt modelId="{959BAB1B-4ED2-49C7-A434-265946C911A4}" type="sibTrans" cxnId="{47085E78-F323-461C-ABA0-3C00F129E846}">
      <dgm:prSet/>
      <dgm:spPr/>
      <dgm:t>
        <a:bodyPr/>
        <a:lstStyle/>
        <a:p>
          <a:endParaRPr lang="ru-RU">
            <a:latin typeface="Times New Roman" panose="02020603050405020304" pitchFamily="18" charset="0"/>
            <a:cs typeface="Times New Roman" panose="02020603050405020304" pitchFamily="18" charset="0"/>
          </a:endParaRPr>
        </a:p>
      </dgm:t>
    </dgm:pt>
    <dgm:pt modelId="{2D4CF4D0-B6E1-4A60-9375-38C89B9A9028}">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400" dirty="0" smtClean="0">
              <a:solidFill>
                <a:schemeClr val="tx1"/>
              </a:solidFill>
              <a:latin typeface="Times New Roman" panose="02020603050405020304" pitchFamily="18" charset="0"/>
              <a:cs typeface="Times New Roman" panose="02020603050405020304" pitchFamily="18" charset="0"/>
            </a:rPr>
            <a:t>0,1</a:t>
          </a:r>
          <a:endParaRPr lang="ru-RU" sz="1400" dirty="0">
            <a:solidFill>
              <a:schemeClr val="tx1"/>
            </a:solidFill>
            <a:latin typeface="Times New Roman" panose="02020603050405020304" pitchFamily="18" charset="0"/>
            <a:cs typeface="Times New Roman" panose="02020603050405020304" pitchFamily="18" charset="0"/>
          </a:endParaRPr>
        </a:p>
      </dgm:t>
    </dgm:pt>
    <dgm:pt modelId="{EBAAD010-037F-4C11-B7B6-C136F417FF69}" type="parTrans" cxnId="{FB5AB8E4-215E-4CB5-954A-ED5414BA8842}">
      <dgm:prSet/>
      <dgm:spPr/>
      <dgm:t>
        <a:bodyPr/>
        <a:lstStyle/>
        <a:p>
          <a:endParaRPr lang="ru-RU">
            <a:latin typeface="Times New Roman" panose="02020603050405020304" pitchFamily="18" charset="0"/>
            <a:cs typeface="Times New Roman" panose="02020603050405020304" pitchFamily="18" charset="0"/>
          </a:endParaRPr>
        </a:p>
      </dgm:t>
    </dgm:pt>
    <dgm:pt modelId="{27BB5197-EF04-47D3-9FE2-9DD1B2FFD241}" type="sibTrans" cxnId="{FB5AB8E4-215E-4CB5-954A-ED5414BA8842}">
      <dgm:prSet/>
      <dgm:spPr/>
      <dgm:t>
        <a:bodyPr/>
        <a:lstStyle/>
        <a:p>
          <a:endParaRPr lang="ru-RU">
            <a:latin typeface="Times New Roman" panose="02020603050405020304" pitchFamily="18" charset="0"/>
            <a:cs typeface="Times New Roman" panose="02020603050405020304" pitchFamily="18" charset="0"/>
          </a:endParaRPr>
        </a:p>
      </dgm:t>
    </dgm:pt>
    <dgm:pt modelId="{5D59B49C-8193-4B9D-A524-24260E5DC43A}">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400" dirty="0" smtClean="0">
              <a:solidFill>
                <a:schemeClr val="tx1"/>
              </a:solidFill>
              <a:latin typeface="Times New Roman" panose="02020603050405020304" pitchFamily="18" charset="0"/>
              <a:cs typeface="Times New Roman" panose="02020603050405020304" pitchFamily="18" charset="0"/>
            </a:rPr>
            <a:t>180,9</a:t>
          </a:r>
          <a:endParaRPr lang="ru-RU" sz="1400" dirty="0">
            <a:solidFill>
              <a:schemeClr val="tx1"/>
            </a:solidFill>
            <a:latin typeface="Times New Roman" panose="02020603050405020304" pitchFamily="18" charset="0"/>
            <a:cs typeface="Times New Roman" panose="02020603050405020304" pitchFamily="18" charset="0"/>
          </a:endParaRPr>
        </a:p>
      </dgm:t>
    </dgm:pt>
    <dgm:pt modelId="{5F514B5F-7E9E-4D86-87E2-615FDF271CE8}" type="parTrans" cxnId="{D4F5E715-8A9C-4394-B1A7-27E0708936FE}">
      <dgm:prSet/>
      <dgm:spPr/>
      <dgm:t>
        <a:bodyPr/>
        <a:lstStyle/>
        <a:p>
          <a:endParaRPr lang="ru-RU">
            <a:latin typeface="Times New Roman" panose="02020603050405020304" pitchFamily="18" charset="0"/>
            <a:cs typeface="Times New Roman" panose="02020603050405020304" pitchFamily="18" charset="0"/>
          </a:endParaRPr>
        </a:p>
      </dgm:t>
    </dgm:pt>
    <dgm:pt modelId="{B2212DC2-0DC6-4C79-AF8C-D2E0529EEE4F}" type="sibTrans" cxnId="{D4F5E715-8A9C-4394-B1A7-27E0708936FE}">
      <dgm:prSet/>
      <dgm:spPr/>
      <dgm:t>
        <a:bodyPr/>
        <a:lstStyle/>
        <a:p>
          <a:endParaRPr lang="ru-RU">
            <a:latin typeface="Times New Roman" panose="02020603050405020304" pitchFamily="18" charset="0"/>
            <a:cs typeface="Times New Roman" panose="02020603050405020304" pitchFamily="18" charset="0"/>
          </a:endParaRPr>
        </a:p>
      </dgm:t>
    </dgm:pt>
    <dgm:pt modelId="{31221637-960D-4BD7-97BA-03E24C592427}">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600" b="1" dirty="0" smtClean="0">
              <a:solidFill>
                <a:schemeClr val="tx1"/>
              </a:solidFill>
              <a:latin typeface="Times New Roman" panose="02020603050405020304" pitchFamily="18" charset="0"/>
              <a:cs typeface="Times New Roman" panose="02020603050405020304" pitchFamily="18" charset="0"/>
            </a:rPr>
            <a:t>Подпрограмма</a:t>
          </a:r>
          <a:endParaRPr lang="ru-RU" sz="1600" b="1" dirty="0">
            <a:solidFill>
              <a:schemeClr val="tx1"/>
            </a:solidFill>
            <a:latin typeface="Times New Roman" panose="02020603050405020304" pitchFamily="18" charset="0"/>
            <a:cs typeface="Times New Roman" panose="02020603050405020304" pitchFamily="18" charset="0"/>
          </a:endParaRPr>
        </a:p>
      </dgm:t>
    </dgm:pt>
    <dgm:pt modelId="{0922CFA8-6EA5-46EE-8CE3-4E8D2781AC6C}" type="parTrans" cxnId="{067601B4-6CE7-46D0-896C-451C062DF623}">
      <dgm:prSet/>
      <dgm:spPr/>
      <dgm:t>
        <a:bodyPr/>
        <a:lstStyle/>
        <a:p>
          <a:endParaRPr lang="ru-RU">
            <a:latin typeface="Times New Roman" panose="02020603050405020304" pitchFamily="18" charset="0"/>
            <a:cs typeface="Times New Roman" panose="02020603050405020304" pitchFamily="18" charset="0"/>
          </a:endParaRPr>
        </a:p>
      </dgm:t>
    </dgm:pt>
    <dgm:pt modelId="{82FB3D4A-C7C5-4943-B9E2-E2FEC0B3A8C6}" type="sibTrans" cxnId="{067601B4-6CE7-46D0-896C-451C062DF623}">
      <dgm:prSet/>
      <dgm:spPr/>
      <dgm:t>
        <a:bodyPr/>
        <a:lstStyle/>
        <a:p>
          <a:endParaRPr lang="ru-RU">
            <a:latin typeface="Times New Roman" panose="02020603050405020304" pitchFamily="18" charset="0"/>
            <a:cs typeface="Times New Roman" panose="02020603050405020304" pitchFamily="18" charset="0"/>
          </a:endParaRPr>
        </a:p>
      </dgm:t>
    </dgm:pt>
    <dgm:pt modelId="{652B5FD8-1DD6-40EB-8F31-CDE12959894B}">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600" b="1" dirty="0" smtClean="0">
              <a:solidFill>
                <a:schemeClr val="tx1"/>
              </a:solidFill>
              <a:latin typeface="Times New Roman" panose="02020603050405020304" pitchFamily="18" charset="0"/>
              <a:cs typeface="Times New Roman" panose="02020603050405020304" pitchFamily="18" charset="0"/>
            </a:rPr>
            <a:t>Факт</a:t>
          </a:r>
          <a:endParaRPr lang="ru-RU" sz="1600" b="1" dirty="0">
            <a:solidFill>
              <a:schemeClr val="tx1"/>
            </a:solidFill>
            <a:latin typeface="Times New Roman" panose="02020603050405020304" pitchFamily="18" charset="0"/>
            <a:cs typeface="Times New Roman" panose="02020603050405020304" pitchFamily="18" charset="0"/>
          </a:endParaRPr>
        </a:p>
      </dgm:t>
    </dgm:pt>
    <dgm:pt modelId="{3D7DBC52-85B3-4FB1-A529-49B13D148558}" type="parTrans" cxnId="{583A06A5-5916-4459-80FA-EB6CE837E5CF}">
      <dgm:prSet/>
      <dgm:spPr/>
      <dgm:t>
        <a:bodyPr/>
        <a:lstStyle/>
        <a:p>
          <a:endParaRPr lang="ru-RU">
            <a:latin typeface="Times New Roman" panose="02020603050405020304" pitchFamily="18" charset="0"/>
            <a:cs typeface="Times New Roman" panose="02020603050405020304" pitchFamily="18" charset="0"/>
          </a:endParaRPr>
        </a:p>
      </dgm:t>
    </dgm:pt>
    <dgm:pt modelId="{3A8A0009-352F-4705-A981-2FEF5C76DA21}" type="sibTrans" cxnId="{583A06A5-5916-4459-80FA-EB6CE837E5CF}">
      <dgm:prSet/>
      <dgm:spPr/>
      <dgm:t>
        <a:bodyPr/>
        <a:lstStyle/>
        <a:p>
          <a:endParaRPr lang="ru-RU">
            <a:latin typeface="Times New Roman" panose="02020603050405020304" pitchFamily="18" charset="0"/>
            <a:cs typeface="Times New Roman" panose="02020603050405020304" pitchFamily="18" charset="0"/>
          </a:endParaRPr>
        </a:p>
      </dgm:t>
    </dgm:pt>
    <dgm:pt modelId="{97A0B946-490A-43F2-B7BC-398AC5A8D2F6}">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600" b="1" dirty="0" smtClean="0">
              <a:solidFill>
                <a:schemeClr val="tx1"/>
              </a:solidFill>
              <a:latin typeface="Times New Roman" panose="02020603050405020304" pitchFamily="18" charset="0"/>
              <a:cs typeface="Times New Roman" panose="02020603050405020304" pitchFamily="18" charset="0"/>
            </a:rPr>
            <a:t>План</a:t>
          </a:r>
          <a:endParaRPr lang="ru-RU" sz="1600" b="1" dirty="0">
            <a:solidFill>
              <a:schemeClr val="tx1"/>
            </a:solidFill>
            <a:latin typeface="Times New Roman" panose="02020603050405020304" pitchFamily="18" charset="0"/>
            <a:cs typeface="Times New Roman" panose="02020603050405020304" pitchFamily="18" charset="0"/>
          </a:endParaRPr>
        </a:p>
      </dgm:t>
    </dgm:pt>
    <dgm:pt modelId="{246A8E06-9666-4BB4-A55E-CABB74F7B8FF}" type="parTrans" cxnId="{E03D1616-DADD-4EE5-912F-E248084E2C1D}">
      <dgm:prSet/>
      <dgm:spPr/>
      <dgm:t>
        <a:bodyPr/>
        <a:lstStyle/>
        <a:p>
          <a:endParaRPr lang="ru-RU">
            <a:latin typeface="Times New Roman" panose="02020603050405020304" pitchFamily="18" charset="0"/>
            <a:cs typeface="Times New Roman" panose="02020603050405020304" pitchFamily="18" charset="0"/>
          </a:endParaRPr>
        </a:p>
      </dgm:t>
    </dgm:pt>
    <dgm:pt modelId="{CCE8922D-CDBE-4096-A9B9-B27F8CC2E7B1}" type="sibTrans" cxnId="{E03D1616-DADD-4EE5-912F-E248084E2C1D}">
      <dgm:prSet/>
      <dgm:spPr/>
      <dgm:t>
        <a:bodyPr/>
        <a:lstStyle/>
        <a:p>
          <a:endParaRPr lang="ru-RU">
            <a:latin typeface="Times New Roman" panose="02020603050405020304" pitchFamily="18" charset="0"/>
            <a:cs typeface="Times New Roman" panose="02020603050405020304" pitchFamily="18" charset="0"/>
          </a:endParaRPr>
        </a:p>
      </dgm:t>
    </dgm:pt>
    <dgm:pt modelId="{C9A36824-A241-46BA-827C-7A74F3628FBA}">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400" dirty="0" smtClean="0">
              <a:solidFill>
                <a:schemeClr val="tx1"/>
              </a:solidFill>
              <a:latin typeface="Times New Roman" panose="02020603050405020304" pitchFamily="18" charset="0"/>
              <a:cs typeface="Times New Roman" panose="02020603050405020304" pitchFamily="18" charset="0"/>
            </a:rPr>
            <a:t>0,5</a:t>
          </a:r>
          <a:endParaRPr lang="ru-RU" sz="1400" dirty="0">
            <a:solidFill>
              <a:schemeClr val="tx1"/>
            </a:solidFill>
            <a:latin typeface="Times New Roman" panose="02020603050405020304" pitchFamily="18" charset="0"/>
            <a:cs typeface="Times New Roman" panose="02020603050405020304" pitchFamily="18" charset="0"/>
          </a:endParaRPr>
        </a:p>
      </dgm:t>
    </dgm:pt>
    <dgm:pt modelId="{1CDE2509-D01C-42B7-AD1F-BFA304C07372}" type="parTrans" cxnId="{711D3E3F-1E7A-4767-A2D5-030DED4B6251}">
      <dgm:prSet/>
      <dgm:spPr/>
      <dgm:t>
        <a:bodyPr/>
        <a:lstStyle/>
        <a:p>
          <a:endParaRPr lang="ru-RU">
            <a:latin typeface="Times New Roman" panose="02020603050405020304" pitchFamily="18" charset="0"/>
            <a:cs typeface="Times New Roman" panose="02020603050405020304" pitchFamily="18" charset="0"/>
          </a:endParaRPr>
        </a:p>
      </dgm:t>
    </dgm:pt>
    <dgm:pt modelId="{70C8FE2B-EB40-447A-9897-5974D90ABCAD}" type="sibTrans" cxnId="{711D3E3F-1E7A-4767-A2D5-030DED4B6251}">
      <dgm:prSet/>
      <dgm:spPr/>
      <dgm:t>
        <a:bodyPr/>
        <a:lstStyle/>
        <a:p>
          <a:endParaRPr lang="ru-RU">
            <a:latin typeface="Times New Roman" panose="02020603050405020304" pitchFamily="18" charset="0"/>
            <a:cs typeface="Times New Roman" panose="02020603050405020304" pitchFamily="18" charset="0"/>
          </a:endParaRPr>
        </a:p>
      </dgm:t>
    </dgm:pt>
    <dgm:pt modelId="{07B80F12-EC88-4450-92AF-9C6E79AD2A8D}">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400" dirty="0" smtClean="0">
              <a:solidFill>
                <a:schemeClr val="tx1"/>
              </a:solidFill>
              <a:latin typeface="Times New Roman" panose="02020603050405020304" pitchFamily="18" charset="0"/>
              <a:cs typeface="Times New Roman" panose="02020603050405020304" pitchFamily="18" charset="0"/>
            </a:rPr>
            <a:t>1,6</a:t>
          </a:r>
          <a:endParaRPr lang="ru-RU" sz="1400" dirty="0">
            <a:solidFill>
              <a:schemeClr val="tx1"/>
            </a:solidFill>
            <a:latin typeface="Times New Roman" panose="02020603050405020304" pitchFamily="18" charset="0"/>
            <a:cs typeface="Times New Roman" panose="02020603050405020304" pitchFamily="18" charset="0"/>
          </a:endParaRPr>
        </a:p>
      </dgm:t>
    </dgm:pt>
    <dgm:pt modelId="{15172A01-0FA8-423B-B369-B76D150C354A}" type="parTrans" cxnId="{D91A3CA4-D361-4087-B0FF-9E7201AE7FA2}">
      <dgm:prSet/>
      <dgm:spPr/>
      <dgm:t>
        <a:bodyPr/>
        <a:lstStyle/>
        <a:p>
          <a:endParaRPr lang="ru-RU">
            <a:latin typeface="Times New Roman" panose="02020603050405020304" pitchFamily="18" charset="0"/>
            <a:cs typeface="Times New Roman" panose="02020603050405020304" pitchFamily="18" charset="0"/>
          </a:endParaRPr>
        </a:p>
      </dgm:t>
    </dgm:pt>
    <dgm:pt modelId="{FF2B3D85-D9D1-42F7-BE34-BB0DA65E07FD}" type="sibTrans" cxnId="{D91A3CA4-D361-4087-B0FF-9E7201AE7FA2}">
      <dgm:prSet/>
      <dgm:spPr/>
      <dgm:t>
        <a:bodyPr/>
        <a:lstStyle/>
        <a:p>
          <a:endParaRPr lang="ru-RU">
            <a:latin typeface="Times New Roman" panose="02020603050405020304" pitchFamily="18" charset="0"/>
            <a:cs typeface="Times New Roman" panose="02020603050405020304" pitchFamily="18" charset="0"/>
          </a:endParaRPr>
        </a:p>
      </dgm:t>
    </dgm:pt>
    <dgm:pt modelId="{D2FCBC18-222E-4FD3-926D-668B4BBA49C6}">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400" dirty="0" smtClean="0">
              <a:solidFill>
                <a:schemeClr val="tx1"/>
              </a:solidFill>
              <a:latin typeface="Times New Roman" panose="02020603050405020304" pitchFamily="18" charset="0"/>
              <a:cs typeface="Times New Roman" panose="02020603050405020304" pitchFamily="18" charset="0"/>
            </a:rPr>
            <a:t>0,1</a:t>
          </a:r>
          <a:endParaRPr lang="ru-RU" sz="1400" dirty="0">
            <a:solidFill>
              <a:schemeClr val="tx1"/>
            </a:solidFill>
            <a:latin typeface="Times New Roman" panose="02020603050405020304" pitchFamily="18" charset="0"/>
            <a:cs typeface="Times New Roman" panose="02020603050405020304" pitchFamily="18" charset="0"/>
          </a:endParaRPr>
        </a:p>
      </dgm:t>
    </dgm:pt>
    <dgm:pt modelId="{3492710E-D677-4EE0-AC2C-A31BCEDCC036}" type="parTrans" cxnId="{B936D558-621F-48A4-BF55-501CC464BD60}">
      <dgm:prSet/>
      <dgm:spPr/>
      <dgm:t>
        <a:bodyPr/>
        <a:lstStyle/>
        <a:p>
          <a:endParaRPr lang="ru-RU">
            <a:latin typeface="Times New Roman" panose="02020603050405020304" pitchFamily="18" charset="0"/>
            <a:cs typeface="Times New Roman" panose="02020603050405020304" pitchFamily="18" charset="0"/>
          </a:endParaRPr>
        </a:p>
      </dgm:t>
    </dgm:pt>
    <dgm:pt modelId="{9260EA05-5E42-4184-984B-702F1E6026ED}" type="sibTrans" cxnId="{B936D558-621F-48A4-BF55-501CC464BD60}">
      <dgm:prSet/>
      <dgm:spPr/>
      <dgm:t>
        <a:bodyPr/>
        <a:lstStyle/>
        <a:p>
          <a:endParaRPr lang="ru-RU">
            <a:latin typeface="Times New Roman" panose="02020603050405020304" pitchFamily="18" charset="0"/>
            <a:cs typeface="Times New Roman" panose="02020603050405020304" pitchFamily="18" charset="0"/>
          </a:endParaRPr>
        </a:p>
      </dgm:t>
    </dgm:pt>
    <dgm:pt modelId="{7B809552-61D5-46C4-AE2B-366B45D082F1}">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400" dirty="0" smtClean="0">
              <a:solidFill>
                <a:schemeClr val="tx1"/>
              </a:solidFill>
              <a:latin typeface="Times New Roman" panose="02020603050405020304" pitchFamily="18" charset="0"/>
              <a:cs typeface="Times New Roman" panose="02020603050405020304" pitchFamily="18" charset="0"/>
            </a:rPr>
            <a:t>183,9</a:t>
          </a:r>
          <a:endParaRPr lang="ru-RU" sz="1400" dirty="0">
            <a:solidFill>
              <a:schemeClr val="tx1"/>
            </a:solidFill>
            <a:latin typeface="Times New Roman" panose="02020603050405020304" pitchFamily="18" charset="0"/>
            <a:cs typeface="Times New Roman" panose="02020603050405020304" pitchFamily="18" charset="0"/>
          </a:endParaRPr>
        </a:p>
      </dgm:t>
    </dgm:pt>
    <dgm:pt modelId="{EB239BA9-9419-4CEB-98C3-4690A0B4C9D8}" type="parTrans" cxnId="{FB3095F0-09AD-4351-9441-B5FB0766DB15}">
      <dgm:prSet/>
      <dgm:spPr/>
      <dgm:t>
        <a:bodyPr/>
        <a:lstStyle/>
        <a:p>
          <a:endParaRPr lang="ru-RU">
            <a:latin typeface="Times New Roman" panose="02020603050405020304" pitchFamily="18" charset="0"/>
            <a:cs typeface="Times New Roman" panose="02020603050405020304" pitchFamily="18" charset="0"/>
          </a:endParaRPr>
        </a:p>
      </dgm:t>
    </dgm:pt>
    <dgm:pt modelId="{D178F321-A392-47B2-B2D3-E57794859785}" type="sibTrans" cxnId="{FB3095F0-09AD-4351-9441-B5FB0766DB15}">
      <dgm:prSet/>
      <dgm:spPr/>
      <dgm:t>
        <a:bodyPr/>
        <a:lstStyle/>
        <a:p>
          <a:endParaRPr lang="ru-RU">
            <a:latin typeface="Times New Roman" panose="02020603050405020304" pitchFamily="18" charset="0"/>
            <a:cs typeface="Times New Roman" panose="02020603050405020304" pitchFamily="18" charset="0"/>
          </a:endParaRPr>
        </a:p>
      </dgm:t>
    </dgm:pt>
    <dgm:pt modelId="{B6569DD0-5CAF-4EBD-812F-CAA384C5D95A}">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dirty="0" smtClean="0">
              <a:solidFill>
                <a:schemeClr val="tx1"/>
              </a:solidFill>
              <a:latin typeface="Times New Roman" panose="02020603050405020304" pitchFamily="18" charset="0"/>
              <a:cs typeface="Times New Roman" panose="02020603050405020304" pitchFamily="18" charset="0"/>
            </a:rPr>
            <a:t>Обеспечение реализации государственной программы</a:t>
          </a:r>
          <a:endParaRPr lang="ru-RU" sz="1200" dirty="0">
            <a:solidFill>
              <a:schemeClr val="tx1"/>
            </a:solidFill>
            <a:latin typeface="Times New Roman" panose="02020603050405020304" pitchFamily="18" charset="0"/>
            <a:cs typeface="Times New Roman" panose="02020603050405020304" pitchFamily="18" charset="0"/>
          </a:endParaRPr>
        </a:p>
      </dgm:t>
    </dgm:pt>
    <dgm:pt modelId="{6BFBC289-7E47-481C-93FB-38C6FF93EE5A}" type="sibTrans" cxnId="{4261F136-DE99-446C-BCB6-DA60F64402AD}">
      <dgm:prSet/>
      <dgm:spPr/>
      <dgm:t>
        <a:bodyPr/>
        <a:lstStyle/>
        <a:p>
          <a:endParaRPr lang="ru-RU">
            <a:latin typeface="Times New Roman" panose="02020603050405020304" pitchFamily="18" charset="0"/>
            <a:cs typeface="Times New Roman" panose="02020603050405020304" pitchFamily="18" charset="0"/>
          </a:endParaRPr>
        </a:p>
      </dgm:t>
    </dgm:pt>
    <dgm:pt modelId="{A90F804D-9F9A-414F-8363-9F071A1BCA86}" type="parTrans" cxnId="{4261F136-DE99-446C-BCB6-DA60F64402AD}">
      <dgm:prSet/>
      <dgm:spPr/>
      <dgm:t>
        <a:bodyPr/>
        <a:lstStyle/>
        <a:p>
          <a:endParaRPr lang="ru-RU">
            <a:latin typeface="Times New Roman" panose="02020603050405020304" pitchFamily="18" charset="0"/>
            <a:cs typeface="Times New Roman" panose="02020603050405020304" pitchFamily="18" charset="0"/>
          </a:endParaRPr>
        </a:p>
      </dgm:t>
    </dgm:pt>
    <dgm:pt modelId="{185ECEAA-E9EC-4803-BDA2-150F3705D74B}">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400" dirty="0" smtClean="0">
              <a:solidFill>
                <a:schemeClr val="tx1"/>
              </a:solidFill>
              <a:latin typeface="Times New Roman" panose="02020603050405020304" pitchFamily="18" charset="0"/>
              <a:cs typeface="Times New Roman" panose="02020603050405020304" pitchFamily="18" charset="0"/>
            </a:rPr>
            <a:t>408,1</a:t>
          </a:r>
          <a:endParaRPr lang="ru-RU" sz="1400" dirty="0">
            <a:solidFill>
              <a:schemeClr val="tx1"/>
            </a:solidFill>
            <a:latin typeface="Times New Roman" panose="02020603050405020304" pitchFamily="18" charset="0"/>
            <a:cs typeface="Times New Roman" panose="02020603050405020304" pitchFamily="18" charset="0"/>
          </a:endParaRPr>
        </a:p>
      </dgm:t>
    </dgm:pt>
    <dgm:pt modelId="{B6172A86-0ED0-4857-B188-95714E8AB943}" type="sibTrans" cxnId="{1B2D7BCC-8BE9-42D3-A5C7-9032F83D87E1}">
      <dgm:prSet/>
      <dgm:spPr/>
      <dgm:t>
        <a:bodyPr/>
        <a:lstStyle/>
        <a:p>
          <a:endParaRPr lang="ru-RU">
            <a:latin typeface="Times New Roman" panose="02020603050405020304" pitchFamily="18" charset="0"/>
            <a:cs typeface="Times New Roman" panose="02020603050405020304" pitchFamily="18" charset="0"/>
          </a:endParaRPr>
        </a:p>
      </dgm:t>
    </dgm:pt>
    <dgm:pt modelId="{51F421F0-2C98-4F6D-BF71-C5BF8C5D3CE4}" type="parTrans" cxnId="{1B2D7BCC-8BE9-42D3-A5C7-9032F83D87E1}">
      <dgm:prSet/>
      <dgm:spPr/>
      <dgm:t>
        <a:bodyPr/>
        <a:lstStyle/>
        <a:p>
          <a:endParaRPr lang="ru-RU">
            <a:latin typeface="Times New Roman" panose="02020603050405020304" pitchFamily="18" charset="0"/>
            <a:cs typeface="Times New Roman" panose="02020603050405020304" pitchFamily="18" charset="0"/>
          </a:endParaRPr>
        </a:p>
      </dgm:t>
    </dgm:pt>
    <dgm:pt modelId="{4F497F0F-52C6-48B5-B4C0-84850894E722}">
      <dgm:prSet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400" dirty="0" smtClean="0">
              <a:solidFill>
                <a:schemeClr val="tx1"/>
              </a:solidFill>
              <a:latin typeface="Times New Roman" panose="02020603050405020304" pitchFamily="18" charset="0"/>
              <a:cs typeface="Times New Roman" panose="02020603050405020304" pitchFamily="18" charset="0"/>
            </a:rPr>
            <a:t>409,9</a:t>
          </a:r>
          <a:endParaRPr lang="ru-RU" sz="1400" dirty="0">
            <a:solidFill>
              <a:schemeClr val="tx1"/>
            </a:solidFill>
            <a:latin typeface="Times New Roman" panose="02020603050405020304" pitchFamily="18" charset="0"/>
            <a:cs typeface="Times New Roman" panose="02020603050405020304" pitchFamily="18" charset="0"/>
          </a:endParaRPr>
        </a:p>
      </dgm:t>
    </dgm:pt>
    <dgm:pt modelId="{9A262E3A-3E99-4699-ABFB-A997C800EAA4}" type="sibTrans" cxnId="{2B096328-24C2-4C99-8E97-C9758C6C1288}">
      <dgm:prSet/>
      <dgm:spPr/>
      <dgm:t>
        <a:bodyPr/>
        <a:lstStyle/>
        <a:p>
          <a:endParaRPr lang="ru-RU">
            <a:latin typeface="Times New Roman" panose="02020603050405020304" pitchFamily="18" charset="0"/>
            <a:cs typeface="Times New Roman" panose="02020603050405020304" pitchFamily="18" charset="0"/>
          </a:endParaRPr>
        </a:p>
      </dgm:t>
    </dgm:pt>
    <dgm:pt modelId="{6F327AC7-D255-4C8D-8B1F-3354326F2609}" type="parTrans" cxnId="{2B096328-24C2-4C99-8E97-C9758C6C1288}">
      <dgm:prSet/>
      <dgm:spPr/>
      <dgm:t>
        <a:bodyPr/>
        <a:lstStyle/>
        <a:p>
          <a:endParaRPr lang="ru-RU">
            <a:latin typeface="Times New Roman" panose="02020603050405020304" pitchFamily="18" charset="0"/>
            <a:cs typeface="Times New Roman" panose="02020603050405020304" pitchFamily="18" charset="0"/>
          </a:endParaRPr>
        </a:p>
      </dgm:t>
    </dgm:pt>
    <dgm:pt modelId="{512DE50A-C5CC-4902-9E40-2F658F91C541}">
      <dgm:prSet phldrT="[Текст]"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400" dirty="0" smtClean="0">
              <a:solidFill>
                <a:schemeClr val="tx1"/>
              </a:solidFill>
              <a:latin typeface="Times New Roman" panose="02020603050405020304" pitchFamily="18" charset="0"/>
              <a:cs typeface="Times New Roman" panose="02020603050405020304" pitchFamily="18" charset="0"/>
            </a:rPr>
            <a:t>1,2</a:t>
          </a:r>
          <a:endParaRPr lang="ru-RU" sz="1400" dirty="0">
            <a:solidFill>
              <a:schemeClr val="tx1"/>
            </a:solidFill>
            <a:latin typeface="Times New Roman" panose="02020603050405020304" pitchFamily="18" charset="0"/>
            <a:cs typeface="Times New Roman" panose="02020603050405020304" pitchFamily="18" charset="0"/>
          </a:endParaRPr>
        </a:p>
      </dgm:t>
    </dgm:pt>
    <dgm:pt modelId="{DA45B9E8-F93B-44F7-95AA-7CC22F6CBAFD}" type="sibTrans" cxnId="{CF556B83-D864-4B9F-8A1E-03D44A5E132F}">
      <dgm:prSet/>
      <dgm:spPr/>
      <dgm:t>
        <a:bodyPr/>
        <a:lstStyle/>
        <a:p>
          <a:endParaRPr lang="ru-RU">
            <a:latin typeface="Times New Roman" panose="02020603050405020304" pitchFamily="18" charset="0"/>
            <a:cs typeface="Times New Roman" panose="02020603050405020304" pitchFamily="18" charset="0"/>
          </a:endParaRPr>
        </a:p>
      </dgm:t>
    </dgm:pt>
    <dgm:pt modelId="{B4F8CCDA-03A5-404C-8D3C-DB13D614312F}" type="parTrans" cxnId="{CF556B83-D864-4B9F-8A1E-03D44A5E132F}">
      <dgm:prSet/>
      <dgm:spPr/>
      <dgm:t>
        <a:bodyPr/>
        <a:lstStyle/>
        <a:p>
          <a:endParaRPr lang="ru-RU">
            <a:latin typeface="Times New Roman" panose="02020603050405020304" pitchFamily="18" charset="0"/>
            <a:cs typeface="Times New Roman" panose="02020603050405020304" pitchFamily="18" charset="0"/>
          </a:endParaRPr>
        </a:p>
      </dgm:t>
    </dgm:pt>
    <dgm:pt modelId="{3D89C345-4A0D-4FDC-B5A8-B2FCB828DDAB}">
      <dgm:prSet phldrT="[Текст]" custT="1"/>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400" dirty="0" smtClean="0">
              <a:solidFill>
                <a:schemeClr val="tx1"/>
              </a:solidFill>
              <a:latin typeface="Times New Roman" panose="02020603050405020304" pitchFamily="18" charset="0"/>
              <a:cs typeface="Times New Roman" panose="02020603050405020304" pitchFamily="18" charset="0"/>
            </a:rPr>
            <a:t>0,5</a:t>
          </a:r>
          <a:endParaRPr lang="ru-RU" sz="1400" dirty="0">
            <a:solidFill>
              <a:schemeClr val="tx1"/>
            </a:solidFill>
            <a:latin typeface="Times New Roman" panose="02020603050405020304" pitchFamily="18" charset="0"/>
            <a:cs typeface="Times New Roman" panose="02020603050405020304" pitchFamily="18" charset="0"/>
          </a:endParaRPr>
        </a:p>
      </dgm:t>
    </dgm:pt>
    <dgm:pt modelId="{EA880DA5-92D7-4193-8FA5-39C6170E4C3C}" type="sibTrans" cxnId="{E2E60461-5992-4AA5-A3A2-574A752DCE92}">
      <dgm:prSet/>
      <dgm:spPr/>
      <dgm:t>
        <a:bodyPr/>
        <a:lstStyle/>
        <a:p>
          <a:endParaRPr lang="ru-RU">
            <a:latin typeface="Times New Roman" panose="02020603050405020304" pitchFamily="18" charset="0"/>
            <a:cs typeface="Times New Roman" panose="02020603050405020304" pitchFamily="18" charset="0"/>
          </a:endParaRPr>
        </a:p>
      </dgm:t>
    </dgm:pt>
    <dgm:pt modelId="{E6354887-5BD7-498D-B65E-5BB3879A76B2}" type="parTrans" cxnId="{E2E60461-5992-4AA5-A3A2-574A752DCE92}">
      <dgm:prSet/>
      <dgm:spPr/>
      <dgm:t>
        <a:bodyPr/>
        <a:lstStyle/>
        <a:p>
          <a:endParaRPr lang="ru-RU">
            <a:latin typeface="Times New Roman" panose="02020603050405020304" pitchFamily="18" charset="0"/>
            <a:cs typeface="Times New Roman" panose="02020603050405020304" pitchFamily="18" charset="0"/>
          </a:endParaRPr>
        </a:p>
      </dgm:t>
    </dgm:pt>
    <dgm:pt modelId="{864DD87F-0B0C-4621-942E-8CB6627B1031}" type="pres">
      <dgm:prSet presAssocID="{1A37C2D0-E311-480D-BE74-4A10698CA5CA}" presName="Name0" presStyleCnt="0">
        <dgm:presLayoutVars>
          <dgm:chPref val="1"/>
          <dgm:dir/>
          <dgm:animOne val="branch"/>
          <dgm:animLvl val="lvl"/>
          <dgm:resizeHandles/>
        </dgm:presLayoutVars>
      </dgm:prSet>
      <dgm:spPr/>
      <dgm:t>
        <a:bodyPr/>
        <a:lstStyle/>
        <a:p>
          <a:endParaRPr lang="ru-RU"/>
        </a:p>
      </dgm:t>
    </dgm:pt>
    <dgm:pt modelId="{0C39856A-F539-4A0A-9A68-83637FEBAC0B}" type="pres">
      <dgm:prSet presAssocID="{D351FCBF-967B-4557-978E-7A3222124EA5}" presName="vertOne" presStyleCnt="0"/>
      <dgm:spPr/>
    </dgm:pt>
    <dgm:pt modelId="{8CCC63E9-78E3-42CF-8177-76D5E588906A}" type="pres">
      <dgm:prSet presAssocID="{D351FCBF-967B-4557-978E-7A3222124EA5}" presName="txOne" presStyleLbl="node0" presStyleIdx="0" presStyleCnt="1" custScaleY="53605">
        <dgm:presLayoutVars>
          <dgm:chPref val="3"/>
        </dgm:presLayoutVars>
      </dgm:prSet>
      <dgm:spPr/>
      <dgm:t>
        <a:bodyPr/>
        <a:lstStyle/>
        <a:p>
          <a:endParaRPr lang="ru-RU"/>
        </a:p>
      </dgm:t>
    </dgm:pt>
    <dgm:pt modelId="{B9A4D6C6-8648-453E-93F2-931661CD5112}" type="pres">
      <dgm:prSet presAssocID="{D351FCBF-967B-4557-978E-7A3222124EA5}" presName="parTransOne" presStyleCnt="0"/>
      <dgm:spPr/>
    </dgm:pt>
    <dgm:pt modelId="{BE32FA8B-7078-4ADB-B5C0-7CD6AA1E3302}" type="pres">
      <dgm:prSet presAssocID="{D351FCBF-967B-4557-978E-7A3222124EA5}" presName="horzOne" presStyleCnt="0"/>
      <dgm:spPr/>
    </dgm:pt>
    <dgm:pt modelId="{53904001-7DD1-41E8-8A1B-B8FE436F89A6}" type="pres">
      <dgm:prSet presAssocID="{31221637-960D-4BD7-97BA-03E24C592427}" presName="vertTwo" presStyleCnt="0"/>
      <dgm:spPr/>
    </dgm:pt>
    <dgm:pt modelId="{EB0C10EA-E065-41A1-9B13-E8E04F32F921}" type="pres">
      <dgm:prSet presAssocID="{31221637-960D-4BD7-97BA-03E24C592427}" presName="txTwo" presStyleLbl="node2" presStyleIdx="0" presStyleCnt="3" custScaleX="92553" custScaleY="33228" custLinFactNeighborX="-7101" custLinFactNeighborY="14318">
        <dgm:presLayoutVars>
          <dgm:chPref val="3"/>
        </dgm:presLayoutVars>
      </dgm:prSet>
      <dgm:spPr/>
      <dgm:t>
        <a:bodyPr/>
        <a:lstStyle/>
        <a:p>
          <a:endParaRPr lang="ru-RU"/>
        </a:p>
      </dgm:t>
    </dgm:pt>
    <dgm:pt modelId="{CCD07A17-59AC-468E-AC54-91FD51AAE356}" type="pres">
      <dgm:prSet presAssocID="{31221637-960D-4BD7-97BA-03E24C592427}" presName="parTransTwo" presStyleCnt="0"/>
      <dgm:spPr/>
    </dgm:pt>
    <dgm:pt modelId="{2D1A2F93-8BE8-4351-AA35-B8D30954E047}" type="pres">
      <dgm:prSet presAssocID="{31221637-960D-4BD7-97BA-03E24C592427}" presName="horzTwo" presStyleCnt="0"/>
      <dgm:spPr/>
    </dgm:pt>
    <dgm:pt modelId="{91AAF779-FB15-41FF-98C5-E7A5B463660F}" type="pres">
      <dgm:prSet presAssocID="{6E4BDF23-D055-4600-B225-7ECA009E7556}" presName="vertThree" presStyleCnt="0"/>
      <dgm:spPr/>
    </dgm:pt>
    <dgm:pt modelId="{553B4E58-AF68-434D-AE6A-08D572D24E47}" type="pres">
      <dgm:prSet presAssocID="{6E4BDF23-D055-4600-B225-7ECA009E7556}" presName="txThree" presStyleLbl="node3" presStyleIdx="0" presStyleCnt="3" custScaleX="92915" custScaleY="47434" custLinFactNeighborX="-6907" custLinFactNeighborY="-21195">
        <dgm:presLayoutVars>
          <dgm:chPref val="3"/>
        </dgm:presLayoutVars>
      </dgm:prSet>
      <dgm:spPr/>
      <dgm:t>
        <a:bodyPr/>
        <a:lstStyle/>
        <a:p>
          <a:endParaRPr lang="ru-RU"/>
        </a:p>
      </dgm:t>
    </dgm:pt>
    <dgm:pt modelId="{3A11E530-4E37-4546-B56B-C0E045113627}" type="pres">
      <dgm:prSet presAssocID="{6E4BDF23-D055-4600-B225-7ECA009E7556}" presName="parTransThree" presStyleCnt="0"/>
      <dgm:spPr/>
    </dgm:pt>
    <dgm:pt modelId="{6E09CDF5-8133-447C-A33F-A36734CC5BAE}" type="pres">
      <dgm:prSet presAssocID="{6E4BDF23-D055-4600-B225-7ECA009E7556}" presName="horzThree" presStyleCnt="0"/>
      <dgm:spPr/>
    </dgm:pt>
    <dgm:pt modelId="{53E5BB48-9297-49AA-A2D0-7034D533C052}" type="pres">
      <dgm:prSet presAssocID="{DC8ABE38-9E0B-457A-A24A-B3482434ACAB}" presName="vertFour" presStyleCnt="0">
        <dgm:presLayoutVars>
          <dgm:chPref val="3"/>
        </dgm:presLayoutVars>
      </dgm:prSet>
      <dgm:spPr/>
    </dgm:pt>
    <dgm:pt modelId="{F283F61B-524B-402A-8475-C33316F6D7A4}" type="pres">
      <dgm:prSet presAssocID="{DC8ABE38-9E0B-457A-A24A-B3482434ACAB}" presName="txFour" presStyleLbl="node4" presStyleIdx="0" presStyleCnt="12" custScaleX="93644" custScaleY="76557" custLinFactNeighborX="-5595" custLinFactNeighborY="-97382">
        <dgm:presLayoutVars>
          <dgm:chPref val="3"/>
        </dgm:presLayoutVars>
      </dgm:prSet>
      <dgm:spPr/>
      <dgm:t>
        <a:bodyPr/>
        <a:lstStyle/>
        <a:p>
          <a:endParaRPr lang="ru-RU"/>
        </a:p>
      </dgm:t>
    </dgm:pt>
    <dgm:pt modelId="{9F1D1DB6-C76A-4E95-9F38-78601B37981D}" type="pres">
      <dgm:prSet presAssocID="{DC8ABE38-9E0B-457A-A24A-B3482434ACAB}" presName="parTransFour" presStyleCnt="0"/>
      <dgm:spPr/>
    </dgm:pt>
    <dgm:pt modelId="{3CF2A828-D072-4004-8126-C518020B7EB1}" type="pres">
      <dgm:prSet presAssocID="{DC8ABE38-9E0B-457A-A24A-B3482434ACAB}" presName="horzFour" presStyleCnt="0"/>
      <dgm:spPr/>
    </dgm:pt>
    <dgm:pt modelId="{92F27F9C-FC65-4FA6-95B7-88DA3A778C96}" type="pres">
      <dgm:prSet presAssocID="{E321591B-EF22-4B70-A997-F920ADD424A6}" presName="vertFour" presStyleCnt="0">
        <dgm:presLayoutVars>
          <dgm:chPref val="3"/>
        </dgm:presLayoutVars>
      </dgm:prSet>
      <dgm:spPr/>
    </dgm:pt>
    <dgm:pt modelId="{90BD3D43-1A3B-485E-AFA6-70323627E9FE}" type="pres">
      <dgm:prSet presAssocID="{E321591B-EF22-4B70-A997-F920ADD424A6}" presName="txFour" presStyleLbl="node4" presStyleIdx="1" presStyleCnt="12" custScaleX="95119" custScaleY="45795" custLinFactNeighborX="-8198" custLinFactNeighborY="-90649">
        <dgm:presLayoutVars>
          <dgm:chPref val="3"/>
        </dgm:presLayoutVars>
      </dgm:prSet>
      <dgm:spPr/>
      <dgm:t>
        <a:bodyPr/>
        <a:lstStyle/>
        <a:p>
          <a:endParaRPr lang="ru-RU"/>
        </a:p>
      </dgm:t>
    </dgm:pt>
    <dgm:pt modelId="{8B39B552-1478-4372-B458-763D7F5D1FFF}" type="pres">
      <dgm:prSet presAssocID="{E321591B-EF22-4B70-A997-F920ADD424A6}" presName="parTransFour" presStyleCnt="0"/>
      <dgm:spPr/>
    </dgm:pt>
    <dgm:pt modelId="{0DA08D53-8029-4837-B719-F3B3638477EE}" type="pres">
      <dgm:prSet presAssocID="{E321591B-EF22-4B70-A997-F920ADD424A6}" presName="horzFour" presStyleCnt="0"/>
      <dgm:spPr/>
    </dgm:pt>
    <dgm:pt modelId="{507CAB7A-9F39-457C-BEC3-5B3BFB169094}" type="pres">
      <dgm:prSet presAssocID="{11F9C3DB-3694-4C6F-9480-413338C10FBB}" presName="vertFour" presStyleCnt="0">
        <dgm:presLayoutVars>
          <dgm:chPref val="3"/>
        </dgm:presLayoutVars>
      </dgm:prSet>
      <dgm:spPr/>
    </dgm:pt>
    <dgm:pt modelId="{E46628DA-DFCB-494E-9EDB-9DEB3E961771}" type="pres">
      <dgm:prSet presAssocID="{11F9C3DB-3694-4C6F-9480-413338C10FBB}" presName="txFour" presStyleLbl="node4" presStyleIdx="2" presStyleCnt="12" custScaleX="98140" custScaleY="62076" custLinFactNeighborX="-3738" custLinFactNeighborY="-78855">
        <dgm:presLayoutVars>
          <dgm:chPref val="3"/>
        </dgm:presLayoutVars>
      </dgm:prSet>
      <dgm:spPr/>
      <dgm:t>
        <a:bodyPr/>
        <a:lstStyle/>
        <a:p>
          <a:endParaRPr lang="ru-RU"/>
        </a:p>
      </dgm:t>
    </dgm:pt>
    <dgm:pt modelId="{1B95A24A-02CF-475E-ACB6-B20FB895244B}" type="pres">
      <dgm:prSet presAssocID="{11F9C3DB-3694-4C6F-9480-413338C10FBB}" presName="parTransFour" presStyleCnt="0"/>
      <dgm:spPr/>
    </dgm:pt>
    <dgm:pt modelId="{E8E4A673-71C9-45AE-9B5F-AE8A221A53FE}" type="pres">
      <dgm:prSet presAssocID="{11F9C3DB-3694-4C6F-9480-413338C10FBB}" presName="horzFour" presStyleCnt="0"/>
      <dgm:spPr/>
    </dgm:pt>
    <dgm:pt modelId="{F21DC648-3513-4AF5-A8C4-E58B02684BB0}" type="pres">
      <dgm:prSet presAssocID="{B6569DD0-5CAF-4EBD-812F-CAA384C5D95A}" presName="vertFour" presStyleCnt="0">
        <dgm:presLayoutVars>
          <dgm:chPref val="3"/>
        </dgm:presLayoutVars>
      </dgm:prSet>
      <dgm:spPr/>
    </dgm:pt>
    <dgm:pt modelId="{0AC65D80-99D6-40C0-8E49-2EECF2BCE3A9}" type="pres">
      <dgm:prSet presAssocID="{B6569DD0-5CAF-4EBD-812F-CAA384C5D95A}" presName="txFour" presStyleLbl="node4" presStyleIdx="3" presStyleCnt="12" custScaleX="98241" custScaleY="57807" custLinFactNeighborX="-3441" custLinFactNeighborY="-5560">
        <dgm:presLayoutVars>
          <dgm:chPref val="3"/>
        </dgm:presLayoutVars>
      </dgm:prSet>
      <dgm:spPr/>
      <dgm:t>
        <a:bodyPr/>
        <a:lstStyle/>
        <a:p>
          <a:endParaRPr lang="ru-RU"/>
        </a:p>
      </dgm:t>
    </dgm:pt>
    <dgm:pt modelId="{979289AA-7FC3-4CB3-8C21-27E1F1EAD018}" type="pres">
      <dgm:prSet presAssocID="{B6569DD0-5CAF-4EBD-812F-CAA384C5D95A}" presName="horzFour" presStyleCnt="0"/>
      <dgm:spPr/>
    </dgm:pt>
    <dgm:pt modelId="{302C6254-D9E3-4E9C-98CA-69DAA8FB6C4F}" type="pres">
      <dgm:prSet presAssocID="{82FB3D4A-C7C5-4943-B9E2-E2FEC0B3A8C6}" presName="sibSpaceTwo" presStyleCnt="0"/>
      <dgm:spPr/>
    </dgm:pt>
    <dgm:pt modelId="{1301DEFC-B0F2-4879-8FB4-609AD591B67D}" type="pres">
      <dgm:prSet presAssocID="{97A0B946-490A-43F2-B7BC-398AC5A8D2F6}" presName="vertTwo" presStyleCnt="0"/>
      <dgm:spPr/>
    </dgm:pt>
    <dgm:pt modelId="{B26E7CC7-2BBC-48F3-9F29-076FE0DF794C}" type="pres">
      <dgm:prSet presAssocID="{97A0B946-490A-43F2-B7BC-398AC5A8D2F6}" presName="txTwo" presStyleLbl="node2" presStyleIdx="1" presStyleCnt="3" custScaleX="33488" custScaleY="29974" custLinFactNeighborX="-1614" custLinFactNeighborY="29874">
        <dgm:presLayoutVars>
          <dgm:chPref val="3"/>
        </dgm:presLayoutVars>
      </dgm:prSet>
      <dgm:spPr/>
      <dgm:t>
        <a:bodyPr/>
        <a:lstStyle/>
        <a:p>
          <a:endParaRPr lang="ru-RU"/>
        </a:p>
      </dgm:t>
    </dgm:pt>
    <dgm:pt modelId="{89B8FA12-C3E5-4D91-85E6-CF05718FB3FB}" type="pres">
      <dgm:prSet presAssocID="{97A0B946-490A-43F2-B7BC-398AC5A8D2F6}" presName="parTransTwo" presStyleCnt="0"/>
      <dgm:spPr/>
    </dgm:pt>
    <dgm:pt modelId="{49DF8F33-00C8-4C57-947D-6FB295BC5E0B}" type="pres">
      <dgm:prSet presAssocID="{97A0B946-490A-43F2-B7BC-398AC5A8D2F6}" presName="horzTwo" presStyleCnt="0"/>
      <dgm:spPr/>
    </dgm:pt>
    <dgm:pt modelId="{8935F7D5-9BD6-42CA-8CA0-72E057D6B34D}" type="pres">
      <dgm:prSet presAssocID="{C9A36824-A241-46BA-827C-7A74F3628FBA}" presName="vertThree" presStyleCnt="0"/>
      <dgm:spPr/>
    </dgm:pt>
    <dgm:pt modelId="{C8C8197E-6305-413D-AE7A-2D765A45E722}" type="pres">
      <dgm:prSet presAssocID="{C9A36824-A241-46BA-827C-7A74F3628FBA}" presName="txThree" presStyleLbl="node3" presStyleIdx="1" presStyleCnt="3" custScaleX="33619" custScaleY="46915" custLinFactNeighborX="-1620" custLinFactNeighborY="16271">
        <dgm:presLayoutVars>
          <dgm:chPref val="3"/>
        </dgm:presLayoutVars>
      </dgm:prSet>
      <dgm:spPr/>
      <dgm:t>
        <a:bodyPr/>
        <a:lstStyle/>
        <a:p>
          <a:endParaRPr lang="ru-RU"/>
        </a:p>
      </dgm:t>
    </dgm:pt>
    <dgm:pt modelId="{061220AE-192D-4E38-A132-972960C5CC49}" type="pres">
      <dgm:prSet presAssocID="{C9A36824-A241-46BA-827C-7A74F3628FBA}" presName="parTransThree" presStyleCnt="0"/>
      <dgm:spPr/>
    </dgm:pt>
    <dgm:pt modelId="{92B55F50-B7C7-40CA-A676-330B451225D2}" type="pres">
      <dgm:prSet presAssocID="{C9A36824-A241-46BA-827C-7A74F3628FBA}" presName="horzThree" presStyleCnt="0"/>
      <dgm:spPr/>
    </dgm:pt>
    <dgm:pt modelId="{35AECF87-FCFB-4ACB-96D6-B593F5641AED}" type="pres">
      <dgm:prSet presAssocID="{07B80F12-EC88-4450-92AF-9C6E79AD2A8D}" presName="vertFour" presStyleCnt="0">
        <dgm:presLayoutVars>
          <dgm:chPref val="3"/>
        </dgm:presLayoutVars>
      </dgm:prSet>
      <dgm:spPr/>
    </dgm:pt>
    <dgm:pt modelId="{41007D0D-801F-4A09-AF8E-411534AA8476}" type="pres">
      <dgm:prSet presAssocID="{07B80F12-EC88-4450-92AF-9C6E79AD2A8D}" presName="txFour" presStyleLbl="node4" presStyleIdx="4" presStyleCnt="12" custScaleX="33883" custScaleY="76841" custLinFactNeighborX="-2607" custLinFactNeighborY="-28713">
        <dgm:presLayoutVars>
          <dgm:chPref val="3"/>
        </dgm:presLayoutVars>
      </dgm:prSet>
      <dgm:spPr/>
      <dgm:t>
        <a:bodyPr/>
        <a:lstStyle/>
        <a:p>
          <a:endParaRPr lang="ru-RU"/>
        </a:p>
      </dgm:t>
    </dgm:pt>
    <dgm:pt modelId="{204A399F-7321-43B8-99D7-EB24DA528AC7}" type="pres">
      <dgm:prSet presAssocID="{07B80F12-EC88-4450-92AF-9C6E79AD2A8D}" presName="parTransFour" presStyleCnt="0"/>
      <dgm:spPr/>
    </dgm:pt>
    <dgm:pt modelId="{70896AFF-AE5D-4C5D-9E92-EA5E0AE6454E}" type="pres">
      <dgm:prSet presAssocID="{07B80F12-EC88-4450-92AF-9C6E79AD2A8D}" presName="horzFour" presStyleCnt="0"/>
      <dgm:spPr/>
    </dgm:pt>
    <dgm:pt modelId="{CEED6D9A-04A1-4013-8A9C-7F3C1EA88855}" type="pres">
      <dgm:prSet presAssocID="{D2FCBC18-222E-4FD3-926D-668B4BBA49C6}" presName="vertFour" presStyleCnt="0">
        <dgm:presLayoutVars>
          <dgm:chPref val="3"/>
        </dgm:presLayoutVars>
      </dgm:prSet>
      <dgm:spPr/>
    </dgm:pt>
    <dgm:pt modelId="{F9E9D04B-46B0-49DD-B3B4-A1CC7B5D68B8}" type="pres">
      <dgm:prSet presAssocID="{D2FCBC18-222E-4FD3-926D-668B4BBA49C6}" presName="txFour" presStyleLbl="node4" presStyleIdx="5" presStyleCnt="12" custScaleX="34417" custScaleY="44629" custLinFactNeighborX="-2648" custLinFactNeighborY="-10150">
        <dgm:presLayoutVars>
          <dgm:chPref val="3"/>
        </dgm:presLayoutVars>
      </dgm:prSet>
      <dgm:spPr/>
      <dgm:t>
        <a:bodyPr/>
        <a:lstStyle/>
        <a:p>
          <a:endParaRPr lang="ru-RU"/>
        </a:p>
      </dgm:t>
    </dgm:pt>
    <dgm:pt modelId="{7A4001F8-1841-4826-A141-B716959DE3A5}" type="pres">
      <dgm:prSet presAssocID="{D2FCBC18-222E-4FD3-926D-668B4BBA49C6}" presName="parTransFour" presStyleCnt="0"/>
      <dgm:spPr/>
    </dgm:pt>
    <dgm:pt modelId="{B636A10E-9A02-4241-A5B7-4275E34F1C4A}" type="pres">
      <dgm:prSet presAssocID="{D2FCBC18-222E-4FD3-926D-668B4BBA49C6}" presName="horzFour" presStyleCnt="0"/>
      <dgm:spPr/>
    </dgm:pt>
    <dgm:pt modelId="{D8B159D6-75BF-4D23-81EF-9AD63DE90941}" type="pres">
      <dgm:prSet presAssocID="{7B809552-61D5-46C4-AE2B-366B45D082F1}" presName="vertFour" presStyleCnt="0">
        <dgm:presLayoutVars>
          <dgm:chPref val="3"/>
        </dgm:presLayoutVars>
      </dgm:prSet>
      <dgm:spPr/>
    </dgm:pt>
    <dgm:pt modelId="{92716BD3-3E09-473B-ADE3-18AF8B39E2CD}" type="pres">
      <dgm:prSet presAssocID="{7B809552-61D5-46C4-AE2B-366B45D082F1}" presName="txFour" presStyleLbl="node4" presStyleIdx="6" presStyleCnt="12" custScaleX="35702" custScaleY="62579" custLinFactNeighborX="-1106" custLinFactNeighborY="19838">
        <dgm:presLayoutVars>
          <dgm:chPref val="3"/>
        </dgm:presLayoutVars>
      </dgm:prSet>
      <dgm:spPr/>
      <dgm:t>
        <a:bodyPr/>
        <a:lstStyle/>
        <a:p>
          <a:endParaRPr lang="ru-RU"/>
        </a:p>
      </dgm:t>
    </dgm:pt>
    <dgm:pt modelId="{E3116EF7-C390-44F3-9AFC-BFBF44DF27AA}" type="pres">
      <dgm:prSet presAssocID="{7B809552-61D5-46C4-AE2B-366B45D082F1}" presName="parTransFour" presStyleCnt="0"/>
      <dgm:spPr/>
    </dgm:pt>
    <dgm:pt modelId="{AA24CAAC-A207-4FF0-AEF8-9AD2FF1446F6}" type="pres">
      <dgm:prSet presAssocID="{7B809552-61D5-46C4-AE2B-366B45D082F1}" presName="horzFour" presStyleCnt="0"/>
      <dgm:spPr/>
    </dgm:pt>
    <dgm:pt modelId="{7B96A491-03BC-47F7-AA9B-D6CD2DA96263}" type="pres">
      <dgm:prSet presAssocID="{4F497F0F-52C6-48B5-B4C0-84850894E722}" presName="vertFour" presStyleCnt="0">
        <dgm:presLayoutVars>
          <dgm:chPref val="3"/>
        </dgm:presLayoutVars>
      </dgm:prSet>
      <dgm:spPr/>
    </dgm:pt>
    <dgm:pt modelId="{614B3269-F492-4805-8B20-A5F303AF18D0}" type="pres">
      <dgm:prSet presAssocID="{4F497F0F-52C6-48B5-B4C0-84850894E722}" presName="txFour" presStyleLbl="node4" presStyleIdx="7" presStyleCnt="12" custScaleX="35702" custScaleY="47588" custLinFactNeighborX="-1277" custLinFactNeighborY="2570">
        <dgm:presLayoutVars>
          <dgm:chPref val="3"/>
        </dgm:presLayoutVars>
      </dgm:prSet>
      <dgm:spPr/>
      <dgm:t>
        <a:bodyPr/>
        <a:lstStyle/>
        <a:p>
          <a:endParaRPr lang="ru-RU"/>
        </a:p>
      </dgm:t>
    </dgm:pt>
    <dgm:pt modelId="{AB381B52-3C74-4CDA-B3EF-D5983FC5C76A}" type="pres">
      <dgm:prSet presAssocID="{4F497F0F-52C6-48B5-B4C0-84850894E722}" presName="horzFour" presStyleCnt="0"/>
      <dgm:spPr/>
    </dgm:pt>
    <dgm:pt modelId="{2F7AFC3D-37A5-44D2-8EA0-09D7BD981C9A}" type="pres">
      <dgm:prSet presAssocID="{CCE8922D-CDBE-4096-A9B9-B27F8CC2E7B1}" presName="sibSpaceTwo" presStyleCnt="0"/>
      <dgm:spPr/>
    </dgm:pt>
    <dgm:pt modelId="{EB7B46BE-F43B-4A1E-A669-F6C825738262}" type="pres">
      <dgm:prSet presAssocID="{652B5FD8-1DD6-40EB-8F31-CDE12959894B}" presName="vertTwo" presStyleCnt="0"/>
      <dgm:spPr/>
    </dgm:pt>
    <dgm:pt modelId="{0DD1BF98-FBDB-45B5-B316-4FD42D21DF4F}" type="pres">
      <dgm:prSet presAssocID="{652B5FD8-1DD6-40EB-8F31-CDE12959894B}" presName="txTwo" presStyleLbl="node2" presStyleIdx="2" presStyleCnt="3" custScaleX="34927" custScaleY="29962" custLinFactNeighborX="850" custLinFactNeighborY="31090">
        <dgm:presLayoutVars>
          <dgm:chPref val="3"/>
        </dgm:presLayoutVars>
      </dgm:prSet>
      <dgm:spPr/>
      <dgm:t>
        <a:bodyPr/>
        <a:lstStyle/>
        <a:p>
          <a:endParaRPr lang="ru-RU"/>
        </a:p>
      </dgm:t>
    </dgm:pt>
    <dgm:pt modelId="{37DE613C-4717-4CFA-B98F-C28711672B0D}" type="pres">
      <dgm:prSet presAssocID="{652B5FD8-1DD6-40EB-8F31-CDE12959894B}" presName="parTransTwo" presStyleCnt="0"/>
      <dgm:spPr/>
    </dgm:pt>
    <dgm:pt modelId="{9FC550D5-B102-4FE7-8DB4-D04CBBB0C7E4}" type="pres">
      <dgm:prSet presAssocID="{652B5FD8-1DD6-40EB-8F31-CDE12959894B}" presName="horzTwo" presStyleCnt="0"/>
      <dgm:spPr/>
    </dgm:pt>
    <dgm:pt modelId="{A3A10215-C023-4B61-9DD1-CE3FDB812CEB}" type="pres">
      <dgm:prSet presAssocID="{3D89C345-4A0D-4FDC-B5A8-B2FCB828DDAB}" presName="vertThree" presStyleCnt="0"/>
      <dgm:spPr/>
    </dgm:pt>
    <dgm:pt modelId="{0BFDD33F-6CF3-4CD5-8EE5-513EC1B17424}" type="pres">
      <dgm:prSet presAssocID="{3D89C345-4A0D-4FDC-B5A8-B2FCB828DDAB}" presName="txThree" presStyleLbl="node3" presStyleIdx="2" presStyleCnt="3" custScaleX="31877" custScaleY="41329" custLinFactNeighborX="1366" custLinFactNeighborY="16569">
        <dgm:presLayoutVars>
          <dgm:chPref val="3"/>
        </dgm:presLayoutVars>
      </dgm:prSet>
      <dgm:spPr/>
      <dgm:t>
        <a:bodyPr/>
        <a:lstStyle/>
        <a:p>
          <a:endParaRPr lang="ru-RU"/>
        </a:p>
      </dgm:t>
    </dgm:pt>
    <dgm:pt modelId="{AE2BDA44-B1F5-4722-A82E-C0EADD553D57}" type="pres">
      <dgm:prSet presAssocID="{3D89C345-4A0D-4FDC-B5A8-B2FCB828DDAB}" presName="parTransThree" presStyleCnt="0"/>
      <dgm:spPr/>
    </dgm:pt>
    <dgm:pt modelId="{23786150-4A0F-4CAD-9BF8-2CF4EFC51B7B}" type="pres">
      <dgm:prSet presAssocID="{3D89C345-4A0D-4FDC-B5A8-B2FCB828DDAB}" presName="horzThree" presStyleCnt="0"/>
      <dgm:spPr/>
    </dgm:pt>
    <dgm:pt modelId="{DADA4FF1-9FF7-464B-A160-85E2006D66AB}" type="pres">
      <dgm:prSet presAssocID="{512DE50A-C5CC-4902-9E40-2F658F91C541}" presName="vertFour" presStyleCnt="0">
        <dgm:presLayoutVars>
          <dgm:chPref val="3"/>
        </dgm:presLayoutVars>
      </dgm:prSet>
      <dgm:spPr/>
    </dgm:pt>
    <dgm:pt modelId="{16AF53AE-A193-46B7-A8C5-B79B87F51423}" type="pres">
      <dgm:prSet presAssocID="{512DE50A-C5CC-4902-9E40-2F658F91C541}" presName="txFour" presStyleLbl="node4" presStyleIdx="8" presStyleCnt="12" custScaleX="33883" custScaleY="77044" custLinFactNeighborX="1780" custLinFactNeighborY="70320">
        <dgm:presLayoutVars>
          <dgm:chPref val="3"/>
        </dgm:presLayoutVars>
      </dgm:prSet>
      <dgm:spPr/>
      <dgm:t>
        <a:bodyPr/>
        <a:lstStyle/>
        <a:p>
          <a:endParaRPr lang="ru-RU"/>
        </a:p>
      </dgm:t>
    </dgm:pt>
    <dgm:pt modelId="{F0F81DCE-BBAF-4448-8C06-FE929F6EFD50}" type="pres">
      <dgm:prSet presAssocID="{512DE50A-C5CC-4902-9E40-2F658F91C541}" presName="parTransFour" presStyleCnt="0"/>
      <dgm:spPr/>
    </dgm:pt>
    <dgm:pt modelId="{C7882690-B9B4-4E7B-9A8D-7E4FA15239D1}" type="pres">
      <dgm:prSet presAssocID="{512DE50A-C5CC-4902-9E40-2F658F91C541}" presName="horzFour" presStyleCnt="0"/>
      <dgm:spPr/>
    </dgm:pt>
    <dgm:pt modelId="{433655AD-A900-41AD-8F0F-3CD31838D7EE}" type="pres">
      <dgm:prSet presAssocID="{2D4CF4D0-B6E1-4A60-9375-38C89B9A9028}" presName="vertFour" presStyleCnt="0">
        <dgm:presLayoutVars>
          <dgm:chPref val="3"/>
        </dgm:presLayoutVars>
      </dgm:prSet>
      <dgm:spPr/>
    </dgm:pt>
    <dgm:pt modelId="{E4327505-0C43-4871-8757-A50453A0C067}" type="pres">
      <dgm:prSet presAssocID="{2D4CF4D0-B6E1-4A60-9375-38C89B9A9028}" presName="txFour" presStyleLbl="node4" presStyleIdx="9" presStyleCnt="12" custScaleX="34417" custScaleY="44735" custLinFactNeighborX="1284" custLinFactNeighborY="79446">
        <dgm:presLayoutVars>
          <dgm:chPref val="3"/>
        </dgm:presLayoutVars>
      </dgm:prSet>
      <dgm:spPr/>
      <dgm:t>
        <a:bodyPr/>
        <a:lstStyle/>
        <a:p>
          <a:endParaRPr lang="ru-RU"/>
        </a:p>
      </dgm:t>
    </dgm:pt>
    <dgm:pt modelId="{FA240637-8708-425C-AE8B-749787D27E7F}" type="pres">
      <dgm:prSet presAssocID="{2D4CF4D0-B6E1-4A60-9375-38C89B9A9028}" presName="parTransFour" presStyleCnt="0"/>
      <dgm:spPr/>
    </dgm:pt>
    <dgm:pt modelId="{66E87F13-839F-4F13-92F9-25D1DE1DBE89}" type="pres">
      <dgm:prSet presAssocID="{2D4CF4D0-B6E1-4A60-9375-38C89B9A9028}" presName="horzFour" presStyleCnt="0"/>
      <dgm:spPr/>
    </dgm:pt>
    <dgm:pt modelId="{59E9A1C9-BF43-46B0-BA12-280660F3E0B5}" type="pres">
      <dgm:prSet presAssocID="{5D59B49C-8193-4B9D-A524-24260E5DC43A}" presName="vertFour" presStyleCnt="0">
        <dgm:presLayoutVars>
          <dgm:chPref val="3"/>
        </dgm:presLayoutVars>
      </dgm:prSet>
      <dgm:spPr/>
    </dgm:pt>
    <dgm:pt modelId="{26A96B2E-8431-4887-87F9-A88D05F1F01E}" type="pres">
      <dgm:prSet presAssocID="{5D59B49C-8193-4B9D-A524-24260E5DC43A}" presName="txFour" presStyleLbl="node4" presStyleIdx="10" presStyleCnt="12" custScaleX="35702" custScaleY="62292" custLinFactY="462" custLinFactNeighborX="1962" custLinFactNeighborY="100000">
        <dgm:presLayoutVars>
          <dgm:chPref val="3"/>
        </dgm:presLayoutVars>
      </dgm:prSet>
      <dgm:spPr/>
      <dgm:t>
        <a:bodyPr/>
        <a:lstStyle/>
        <a:p>
          <a:endParaRPr lang="ru-RU"/>
        </a:p>
      </dgm:t>
    </dgm:pt>
    <dgm:pt modelId="{44BE5888-BFB2-42F3-8CFB-F35EA527E485}" type="pres">
      <dgm:prSet presAssocID="{5D59B49C-8193-4B9D-A524-24260E5DC43A}" presName="parTransFour" presStyleCnt="0"/>
      <dgm:spPr/>
    </dgm:pt>
    <dgm:pt modelId="{8C91A089-9E02-46C5-B968-BACB80AECC4C}" type="pres">
      <dgm:prSet presAssocID="{5D59B49C-8193-4B9D-A524-24260E5DC43A}" presName="horzFour" presStyleCnt="0"/>
      <dgm:spPr/>
    </dgm:pt>
    <dgm:pt modelId="{4CCC690B-26B3-47CA-AEB9-46CDA2E15A25}" type="pres">
      <dgm:prSet presAssocID="{185ECEAA-E9EC-4803-BDA2-150F3705D74B}" presName="vertFour" presStyleCnt="0">
        <dgm:presLayoutVars>
          <dgm:chPref val="3"/>
        </dgm:presLayoutVars>
      </dgm:prSet>
      <dgm:spPr/>
    </dgm:pt>
    <dgm:pt modelId="{8E8AC1E9-FB6F-42A5-9474-FD92A989D567}" type="pres">
      <dgm:prSet presAssocID="{185ECEAA-E9EC-4803-BDA2-150F3705D74B}" presName="txFour" presStyleLbl="node4" presStyleIdx="11" presStyleCnt="12" custScaleX="35638" custScaleY="48206" custLinFactNeighborX="1930" custLinFactNeighborY="7311">
        <dgm:presLayoutVars>
          <dgm:chPref val="3"/>
        </dgm:presLayoutVars>
      </dgm:prSet>
      <dgm:spPr/>
      <dgm:t>
        <a:bodyPr/>
        <a:lstStyle/>
        <a:p>
          <a:endParaRPr lang="ru-RU"/>
        </a:p>
      </dgm:t>
    </dgm:pt>
    <dgm:pt modelId="{244BCC4F-DF14-434C-801F-C854F38E0855}" type="pres">
      <dgm:prSet presAssocID="{185ECEAA-E9EC-4803-BDA2-150F3705D74B}" presName="horzFour" presStyleCnt="0"/>
      <dgm:spPr/>
    </dgm:pt>
  </dgm:ptLst>
  <dgm:cxnLst>
    <dgm:cxn modelId="{47085E78-F323-461C-ABA0-3C00F129E846}" srcId="{E321591B-EF22-4B70-A997-F920ADD424A6}" destId="{11F9C3DB-3694-4C6F-9480-413338C10FBB}" srcOrd="0" destOrd="0" parTransId="{82AF0889-00EE-4A2D-80F8-9E69973D9BB1}" sibTransId="{959BAB1B-4ED2-49C7-A434-265946C911A4}"/>
    <dgm:cxn modelId="{4261F136-DE99-446C-BCB6-DA60F64402AD}" srcId="{11F9C3DB-3694-4C6F-9480-413338C10FBB}" destId="{B6569DD0-5CAF-4EBD-812F-CAA384C5D95A}" srcOrd="0" destOrd="0" parTransId="{A90F804D-9F9A-414F-8363-9F071A1BCA86}" sibTransId="{6BFBC289-7E47-481C-93FB-38C6FF93EE5A}"/>
    <dgm:cxn modelId="{1B2D7BCC-8BE9-42D3-A5C7-9032F83D87E1}" srcId="{5D59B49C-8193-4B9D-A524-24260E5DC43A}" destId="{185ECEAA-E9EC-4803-BDA2-150F3705D74B}" srcOrd="0" destOrd="0" parTransId="{51F421F0-2C98-4F6D-BF71-C5BF8C5D3CE4}" sibTransId="{B6172A86-0ED0-4857-B188-95714E8AB943}"/>
    <dgm:cxn modelId="{2B096328-24C2-4C99-8E97-C9758C6C1288}" srcId="{7B809552-61D5-46C4-AE2B-366B45D082F1}" destId="{4F497F0F-52C6-48B5-B4C0-84850894E722}" srcOrd="0" destOrd="0" parTransId="{6F327AC7-D255-4C8D-8B1F-3354326F2609}" sibTransId="{9A262E3A-3E99-4699-ABFB-A997C800EAA4}"/>
    <dgm:cxn modelId="{0EC2FFFF-3B8A-4396-A103-CD84B8E53C3D}" srcId="{6E4BDF23-D055-4600-B225-7ECA009E7556}" destId="{DC8ABE38-9E0B-457A-A24A-B3482434ACAB}" srcOrd="0" destOrd="0" parTransId="{66A143F5-070B-4EB2-98E1-744739FD25A0}" sibTransId="{571AE004-CF7E-444E-8136-BDA562AA7234}"/>
    <dgm:cxn modelId="{711D3E3F-1E7A-4767-A2D5-030DED4B6251}" srcId="{97A0B946-490A-43F2-B7BC-398AC5A8D2F6}" destId="{C9A36824-A241-46BA-827C-7A74F3628FBA}" srcOrd="0" destOrd="0" parTransId="{1CDE2509-D01C-42B7-AD1F-BFA304C07372}" sibTransId="{70C8FE2B-EB40-447A-9897-5974D90ABCAD}"/>
    <dgm:cxn modelId="{86CBD88A-6C8C-4DCC-A3CF-5F431DAB38DE}" type="presOf" srcId="{97A0B946-490A-43F2-B7BC-398AC5A8D2F6}" destId="{B26E7CC7-2BBC-48F3-9F29-076FE0DF794C}" srcOrd="0" destOrd="0" presId="urn:microsoft.com/office/officeart/2005/8/layout/hierarchy4"/>
    <dgm:cxn modelId="{65407EC4-A36F-4467-AE59-FC8B2548AD02}" srcId="{DC8ABE38-9E0B-457A-A24A-B3482434ACAB}" destId="{E321591B-EF22-4B70-A997-F920ADD424A6}" srcOrd="0" destOrd="0" parTransId="{C74C1044-46DE-469D-906F-4BF972356DB2}" sibTransId="{6C66FFD2-E801-49D4-9517-86F537270F66}"/>
    <dgm:cxn modelId="{CF556B83-D864-4B9F-8A1E-03D44A5E132F}" srcId="{3D89C345-4A0D-4FDC-B5A8-B2FCB828DDAB}" destId="{512DE50A-C5CC-4902-9E40-2F658F91C541}" srcOrd="0" destOrd="0" parTransId="{B4F8CCDA-03A5-404C-8D3C-DB13D614312F}" sibTransId="{DA45B9E8-F93B-44F7-95AA-7CC22F6CBAFD}"/>
    <dgm:cxn modelId="{9BE750A2-94EA-48C0-94E1-79FF6778A52B}" type="presOf" srcId="{D2FCBC18-222E-4FD3-926D-668B4BBA49C6}" destId="{F9E9D04B-46B0-49DD-B3B4-A1CC7B5D68B8}" srcOrd="0" destOrd="0" presId="urn:microsoft.com/office/officeart/2005/8/layout/hierarchy4"/>
    <dgm:cxn modelId="{CC0C1C02-885A-402C-A034-4B6AA36AFF49}" type="presOf" srcId="{3D89C345-4A0D-4FDC-B5A8-B2FCB828DDAB}" destId="{0BFDD33F-6CF3-4CD5-8EE5-513EC1B17424}" srcOrd="0" destOrd="0" presId="urn:microsoft.com/office/officeart/2005/8/layout/hierarchy4"/>
    <dgm:cxn modelId="{F2E2AB8A-7C24-4EB8-A4D8-0B3A70ECFAB2}" type="presOf" srcId="{B6569DD0-5CAF-4EBD-812F-CAA384C5D95A}" destId="{0AC65D80-99D6-40C0-8E49-2EECF2BCE3A9}" srcOrd="0" destOrd="0" presId="urn:microsoft.com/office/officeart/2005/8/layout/hierarchy4"/>
    <dgm:cxn modelId="{592F1D7E-B2B0-47C9-98D2-C12061DB3347}" type="presOf" srcId="{C9A36824-A241-46BA-827C-7A74F3628FBA}" destId="{C8C8197E-6305-413D-AE7A-2D765A45E722}" srcOrd="0" destOrd="0" presId="urn:microsoft.com/office/officeart/2005/8/layout/hierarchy4"/>
    <dgm:cxn modelId="{583A06A5-5916-4459-80FA-EB6CE837E5CF}" srcId="{D351FCBF-967B-4557-978E-7A3222124EA5}" destId="{652B5FD8-1DD6-40EB-8F31-CDE12959894B}" srcOrd="2" destOrd="0" parTransId="{3D7DBC52-85B3-4FB1-A529-49B13D148558}" sibTransId="{3A8A0009-352F-4705-A981-2FEF5C76DA21}"/>
    <dgm:cxn modelId="{E00D54C8-0D7D-4D23-9D43-17F6FAA9F654}" type="presOf" srcId="{D351FCBF-967B-4557-978E-7A3222124EA5}" destId="{8CCC63E9-78E3-42CF-8177-76D5E588906A}" srcOrd="0" destOrd="0" presId="urn:microsoft.com/office/officeart/2005/8/layout/hierarchy4"/>
    <dgm:cxn modelId="{6A076698-42E1-4E61-8209-F1A2C2A8CC9E}" type="presOf" srcId="{DC8ABE38-9E0B-457A-A24A-B3482434ACAB}" destId="{F283F61B-524B-402A-8475-C33316F6D7A4}" srcOrd="0" destOrd="0" presId="urn:microsoft.com/office/officeart/2005/8/layout/hierarchy4"/>
    <dgm:cxn modelId="{2FAC46AA-5229-40EF-B7E9-14BB3B39589F}" type="presOf" srcId="{07B80F12-EC88-4450-92AF-9C6E79AD2A8D}" destId="{41007D0D-801F-4A09-AF8E-411534AA8476}" srcOrd="0" destOrd="0" presId="urn:microsoft.com/office/officeart/2005/8/layout/hierarchy4"/>
    <dgm:cxn modelId="{A57045EC-A49A-4B64-9B7D-D57DAB6D6052}" type="presOf" srcId="{2D4CF4D0-B6E1-4A60-9375-38C89B9A9028}" destId="{E4327505-0C43-4871-8757-A50453A0C067}" srcOrd="0" destOrd="0" presId="urn:microsoft.com/office/officeart/2005/8/layout/hierarchy4"/>
    <dgm:cxn modelId="{B4257CE1-E7CF-4ECE-81EB-7C199D779A4B}" type="presOf" srcId="{185ECEAA-E9EC-4803-BDA2-150F3705D74B}" destId="{8E8AC1E9-FB6F-42A5-9474-FD92A989D567}" srcOrd="0" destOrd="0" presId="urn:microsoft.com/office/officeart/2005/8/layout/hierarchy4"/>
    <dgm:cxn modelId="{54EC16C4-94F1-4DA1-8192-10A416F0D1CD}" srcId="{31221637-960D-4BD7-97BA-03E24C592427}" destId="{6E4BDF23-D055-4600-B225-7ECA009E7556}" srcOrd="0" destOrd="0" parTransId="{4D02B540-D793-425D-B00D-FED0E450A17E}" sibTransId="{44280126-ADC5-4899-80CA-477D12FABF98}"/>
    <dgm:cxn modelId="{F10EFC98-3D2B-419F-8438-10B56100EAC4}" type="presOf" srcId="{1A37C2D0-E311-480D-BE74-4A10698CA5CA}" destId="{864DD87F-0B0C-4621-942E-8CB6627B1031}" srcOrd="0" destOrd="0" presId="urn:microsoft.com/office/officeart/2005/8/layout/hierarchy4"/>
    <dgm:cxn modelId="{06734997-BB3F-464B-BD88-0FF9251C0472}" srcId="{1A37C2D0-E311-480D-BE74-4A10698CA5CA}" destId="{D351FCBF-967B-4557-978E-7A3222124EA5}" srcOrd="0" destOrd="0" parTransId="{02F7ECAF-3554-4DF9-89FC-164034A7045E}" sibTransId="{7DEB0C03-D1E4-4C2F-9788-195499245F22}"/>
    <dgm:cxn modelId="{E5A48A0A-F512-408C-9B64-5719F315019C}" type="presOf" srcId="{E321591B-EF22-4B70-A997-F920ADD424A6}" destId="{90BD3D43-1A3B-485E-AFA6-70323627E9FE}" srcOrd="0" destOrd="0" presId="urn:microsoft.com/office/officeart/2005/8/layout/hierarchy4"/>
    <dgm:cxn modelId="{F9247425-2094-42B5-BC93-4E66C3D5E0E8}" type="presOf" srcId="{652B5FD8-1DD6-40EB-8F31-CDE12959894B}" destId="{0DD1BF98-FBDB-45B5-B316-4FD42D21DF4F}" srcOrd="0" destOrd="0" presId="urn:microsoft.com/office/officeart/2005/8/layout/hierarchy4"/>
    <dgm:cxn modelId="{B936D558-621F-48A4-BF55-501CC464BD60}" srcId="{07B80F12-EC88-4450-92AF-9C6E79AD2A8D}" destId="{D2FCBC18-222E-4FD3-926D-668B4BBA49C6}" srcOrd="0" destOrd="0" parTransId="{3492710E-D677-4EE0-AC2C-A31BCEDCC036}" sibTransId="{9260EA05-5E42-4184-984B-702F1E6026ED}"/>
    <dgm:cxn modelId="{FB5AB8E4-215E-4CB5-954A-ED5414BA8842}" srcId="{512DE50A-C5CC-4902-9E40-2F658F91C541}" destId="{2D4CF4D0-B6E1-4A60-9375-38C89B9A9028}" srcOrd="0" destOrd="0" parTransId="{EBAAD010-037F-4C11-B7B6-C136F417FF69}" sibTransId="{27BB5197-EF04-47D3-9FE2-9DD1B2FFD241}"/>
    <dgm:cxn modelId="{F55757CF-3EFE-4A8F-962B-35620B2E274A}" type="presOf" srcId="{11F9C3DB-3694-4C6F-9480-413338C10FBB}" destId="{E46628DA-DFCB-494E-9EDB-9DEB3E961771}" srcOrd="0" destOrd="0" presId="urn:microsoft.com/office/officeart/2005/8/layout/hierarchy4"/>
    <dgm:cxn modelId="{E2E60461-5992-4AA5-A3A2-574A752DCE92}" srcId="{652B5FD8-1DD6-40EB-8F31-CDE12959894B}" destId="{3D89C345-4A0D-4FDC-B5A8-B2FCB828DDAB}" srcOrd="0" destOrd="0" parTransId="{E6354887-5BD7-498D-B65E-5BB3879A76B2}" sibTransId="{EA880DA5-92D7-4193-8FA5-39C6170E4C3C}"/>
    <dgm:cxn modelId="{E03D1616-DADD-4EE5-912F-E248084E2C1D}" srcId="{D351FCBF-967B-4557-978E-7A3222124EA5}" destId="{97A0B946-490A-43F2-B7BC-398AC5A8D2F6}" srcOrd="1" destOrd="0" parTransId="{246A8E06-9666-4BB4-A55E-CABB74F7B8FF}" sibTransId="{CCE8922D-CDBE-4096-A9B9-B27F8CC2E7B1}"/>
    <dgm:cxn modelId="{067601B4-6CE7-46D0-896C-451C062DF623}" srcId="{D351FCBF-967B-4557-978E-7A3222124EA5}" destId="{31221637-960D-4BD7-97BA-03E24C592427}" srcOrd="0" destOrd="0" parTransId="{0922CFA8-6EA5-46EE-8CE3-4E8D2781AC6C}" sibTransId="{82FB3D4A-C7C5-4943-B9E2-E2FEC0B3A8C6}"/>
    <dgm:cxn modelId="{3A1C6C65-33A9-44E9-B489-251941455B0A}" type="presOf" srcId="{31221637-960D-4BD7-97BA-03E24C592427}" destId="{EB0C10EA-E065-41A1-9B13-E8E04F32F921}" srcOrd="0" destOrd="0" presId="urn:microsoft.com/office/officeart/2005/8/layout/hierarchy4"/>
    <dgm:cxn modelId="{D4F5E715-8A9C-4394-B1A7-27E0708936FE}" srcId="{2D4CF4D0-B6E1-4A60-9375-38C89B9A9028}" destId="{5D59B49C-8193-4B9D-A524-24260E5DC43A}" srcOrd="0" destOrd="0" parTransId="{5F514B5F-7E9E-4D86-87E2-615FDF271CE8}" sibTransId="{B2212DC2-0DC6-4C79-AF8C-D2E0529EEE4F}"/>
    <dgm:cxn modelId="{6FAB6E76-CD57-421C-85C5-AA6A79E282B0}" type="presOf" srcId="{4F497F0F-52C6-48B5-B4C0-84850894E722}" destId="{614B3269-F492-4805-8B20-A5F303AF18D0}" srcOrd="0" destOrd="0" presId="urn:microsoft.com/office/officeart/2005/8/layout/hierarchy4"/>
    <dgm:cxn modelId="{FB3095F0-09AD-4351-9441-B5FB0766DB15}" srcId="{D2FCBC18-222E-4FD3-926D-668B4BBA49C6}" destId="{7B809552-61D5-46C4-AE2B-366B45D082F1}" srcOrd="0" destOrd="0" parTransId="{EB239BA9-9419-4CEB-98C3-4690A0B4C9D8}" sibTransId="{D178F321-A392-47B2-B2D3-E57794859785}"/>
    <dgm:cxn modelId="{86AE83B1-C014-4C5F-AB75-4563CD8CBF90}" type="presOf" srcId="{7B809552-61D5-46C4-AE2B-366B45D082F1}" destId="{92716BD3-3E09-473B-ADE3-18AF8B39E2CD}" srcOrd="0" destOrd="0" presId="urn:microsoft.com/office/officeart/2005/8/layout/hierarchy4"/>
    <dgm:cxn modelId="{D91A3CA4-D361-4087-B0FF-9E7201AE7FA2}" srcId="{C9A36824-A241-46BA-827C-7A74F3628FBA}" destId="{07B80F12-EC88-4450-92AF-9C6E79AD2A8D}" srcOrd="0" destOrd="0" parTransId="{15172A01-0FA8-423B-B369-B76D150C354A}" sibTransId="{FF2B3D85-D9D1-42F7-BE34-BB0DA65E07FD}"/>
    <dgm:cxn modelId="{E6450989-B5AD-4049-9B7F-4F5FDBA10F8D}" type="presOf" srcId="{512DE50A-C5CC-4902-9E40-2F658F91C541}" destId="{16AF53AE-A193-46B7-A8C5-B79B87F51423}" srcOrd="0" destOrd="0" presId="urn:microsoft.com/office/officeart/2005/8/layout/hierarchy4"/>
    <dgm:cxn modelId="{5DD8E2F2-86A1-40DF-BCAF-35AA9205F814}" type="presOf" srcId="{5D59B49C-8193-4B9D-A524-24260E5DC43A}" destId="{26A96B2E-8431-4887-87F9-A88D05F1F01E}" srcOrd="0" destOrd="0" presId="urn:microsoft.com/office/officeart/2005/8/layout/hierarchy4"/>
    <dgm:cxn modelId="{CB0C21EA-CA0C-4877-A0FD-6C60FE30181B}" type="presOf" srcId="{6E4BDF23-D055-4600-B225-7ECA009E7556}" destId="{553B4E58-AF68-434D-AE6A-08D572D24E47}" srcOrd="0" destOrd="0" presId="urn:microsoft.com/office/officeart/2005/8/layout/hierarchy4"/>
    <dgm:cxn modelId="{0A1D73B8-4F0D-4855-8BA0-22C6A71192C3}" type="presParOf" srcId="{864DD87F-0B0C-4621-942E-8CB6627B1031}" destId="{0C39856A-F539-4A0A-9A68-83637FEBAC0B}" srcOrd="0" destOrd="0" presId="urn:microsoft.com/office/officeart/2005/8/layout/hierarchy4"/>
    <dgm:cxn modelId="{4299AA9E-54EB-4834-9F44-B3DABEBCF0B2}" type="presParOf" srcId="{0C39856A-F539-4A0A-9A68-83637FEBAC0B}" destId="{8CCC63E9-78E3-42CF-8177-76D5E588906A}" srcOrd="0" destOrd="0" presId="urn:microsoft.com/office/officeart/2005/8/layout/hierarchy4"/>
    <dgm:cxn modelId="{B7C2E31C-E499-41CB-BFB6-9EF107D47AC3}" type="presParOf" srcId="{0C39856A-F539-4A0A-9A68-83637FEBAC0B}" destId="{B9A4D6C6-8648-453E-93F2-931661CD5112}" srcOrd="1" destOrd="0" presId="urn:microsoft.com/office/officeart/2005/8/layout/hierarchy4"/>
    <dgm:cxn modelId="{FE42E80B-4E46-4C00-9E7A-C214C9A7267B}" type="presParOf" srcId="{0C39856A-F539-4A0A-9A68-83637FEBAC0B}" destId="{BE32FA8B-7078-4ADB-B5C0-7CD6AA1E3302}" srcOrd="2" destOrd="0" presId="urn:microsoft.com/office/officeart/2005/8/layout/hierarchy4"/>
    <dgm:cxn modelId="{366BD79C-CCC7-45F5-B25A-27986148D611}" type="presParOf" srcId="{BE32FA8B-7078-4ADB-B5C0-7CD6AA1E3302}" destId="{53904001-7DD1-41E8-8A1B-B8FE436F89A6}" srcOrd="0" destOrd="0" presId="urn:microsoft.com/office/officeart/2005/8/layout/hierarchy4"/>
    <dgm:cxn modelId="{96130D73-63CF-4370-91C7-9CD585706E49}" type="presParOf" srcId="{53904001-7DD1-41E8-8A1B-B8FE436F89A6}" destId="{EB0C10EA-E065-41A1-9B13-E8E04F32F921}" srcOrd="0" destOrd="0" presId="urn:microsoft.com/office/officeart/2005/8/layout/hierarchy4"/>
    <dgm:cxn modelId="{1D7C23A8-F161-4BCF-9C14-CF6CDA523FA0}" type="presParOf" srcId="{53904001-7DD1-41E8-8A1B-B8FE436F89A6}" destId="{CCD07A17-59AC-468E-AC54-91FD51AAE356}" srcOrd="1" destOrd="0" presId="urn:microsoft.com/office/officeart/2005/8/layout/hierarchy4"/>
    <dgm:cxn modelId="{737016C8-CC39-4804-B790-C1C91D0D6969}" type="presParOf" srcId="{53904001-7DD1-41E8-8A1B-B8FE436F89A6}" destId="{2D1A2F93-8BE8-4351-AA35-B8D30954E047}" srcOrd="2" destOrd="0" presId="urn:microsoft.com/office/officeart/2005/8/layout/hierarchy4"/>
    <dgm:cxn modelId="{CE3D7044-8480-4C06-A5E1-6B2F8A27A48C}" type="presParOf" srcId="{2D1A2F93-8BE8-4351-AA35-B8D30954E047}" destId="{91AAF779-FB15-41FF-98C5-E7A5B463660F}" srcOrd="0" destOrd="0" presId="urn:microsoft.com/office/officeart/2005/8/layout/hierarchy4"/>
    <dgm:cxn modelId="{096CAB31-8B15-4E62-913D-8124F1AEC95D}" type="presParOf" srcId="{91AAF779-FB15-41FF-98C5-E7A5B463660F}" destId="{553B4E58-AF68-434D-AE6A-08D572D24E47}" srcOrd="0" destOrd="0" presId="urn:microsoft.com/office/officeart/2005/8/layout/hierarchy4"/>
    <dgm:cxn modelId="{56AEFCD2-545A-41FC-B158-5E2EBE1DB120}" type="presParOf" srcId="{91AAF779-FB15-41FF-98C5-E7A5B463660F}" destId="{3A11E530-4E37-4546-B56B-C0E045113627}" srcOrd="1" destOrd="0" presId="urn:microsoft.com/office/officeart/2005/8/layout/hierarchy4"/>
    <dgm:cxn modelId="{0D7EF6A2-0E7D-4EE9-A53C-70047A76D6ED}" type="presParOf" srcId="{91AAF779-FB15-41FF-98C5-E7A5B463660F}" destId="{6E09CDF5-8133-447C-A33F-A36734CC5BAE}" srcOrd="2" destOrd="0" presId="urn:microsoft.com/office/officeart/2005/8/layout/hierarchy4"/>
    <dgm:cxn modelId="{59B7D5EC-C767-41E1-AB03-E69FD588E79B}" type="presParOf" srcId="{6E09CDF5-8133-447C-A33F-A36734CC5BAE}" destId="{53E5BB48-9297-49AA-A2D0-7034D533C052}" srcOrd="0" destOrd="0" presId="urn:microsoft.com/office/officeart/2005/8/layout/hierarchy4"/>
    <dgm:cxn modelId="{F0B7F4CB-61C6-49E0-8E1A-09F13F3FA3AE}" type="presParOf" srcId="{53E5BB48-9297-49AA-A2D0-7034D533C052}" destId="{F283F61B-524B-402A-8475-C33316F6D7A4}" srcOrd="0" destOrd="0" presId="urn:microsoft.com/office/officeart/2005/8/layout/hierarchy4"/>
    <dgm:cxn modelId="{BB892FEA-C1FC-4FEF-8A46-6E8B2B7F6D08}" type="presParOf" srcId="{53E5BB48-9297-49AA-A2D0-7034D533C052}" destId="{9F1D1DB6-C76A-4E95-9F38-78601B37981D}" srcOrd="1" destOrd="0" presId="urn:microsoft.com/office/officeart/2005/8/layout/hierarchy4"/>
    <dgm:cxn modelId="{A64A4A0B-44AE-4E4C-A8DA-AEFB55FFC509}" type="presParOf" srcId="{53E5BB48-9297-49AA-A2D0-7034D533C052}" destId="{3CF2A828-D072-4004-8126-C518020B7EB1}" srcOrd="2" destOrd="0" presId="urn:microsoft.com/office/officeart/2005/8/layout/hierarchy4"/>
    <dgm:cxn modelId="{4D44FA22-3CE9-4331-8F02-9A576974E163}" type="presParOf" srcId="{3CF2A828-D072-4004-8126-C518020B7EB1}" destId="{92F27F9C-FC65-4FA6-95B7-88DA3A778C96}" srcOrd="0" destOrd="0" presId="urn:microsoft.com/office/officeart/2005/8/layout/hierarchy4"/>
    <dgm:cxn modelId="{366B4A0F-0119-4B08-8DBC-CB52FC3E1A09}" type="presParOf" srcId="{92F27F9C-FC65-4FA6-95B7-88DA3A778C96}" destId="{90BD3D43-1A3B-485E-AFA6-70323627E9FE}" srcOrd="0" destOrd="0" presId="urn:microsoft.com/office/officeart/2005/8/layout/hierarchy4"/>
    <dgm:cxn modelId="{FAA9DCD5-5094-4900-AE65-DCB0B9646DA7}" type="presParOf" srcId="{92F27F9C-FC65-4FA6-95B7-88DA3A778C96}" destId="{8B39B552-1478-4372-B458-763D7F5D1FFF}" srcOrd="1" destOrd="0" presId="urn:microsoft.com/office/officeart/2005/8/layout/hierarchy4"/>
    <dgm:cxn modelId="{AD4D25B8-08FE-4A73-8DB5-001BCF9A4E61}" type="presParOf" srcId="{92F27F9C-FC65-4FA6-95B7-88DA3A778C96}" destId="{0DA08D53-8029-4837-B719-F3B3638477EE}" srcOrd="2" destOrd="0" presId="urn:microsoft.com/office/officeart/2005/8/layout/hierarchy4"/>
    <dgm:cxn modelId="{BB8B8894-D933-486C-82C1-5007886556F6}" type="presParOf" srcId="{0DA08D53-8029-4837-B719-F3B3638477EE}" destId="{507CAB7A-9F39-457C-BEC3-5B3BFB169094}" srcOrd="0" destOrd="0" presId="urn:microsoft.com/office/officeart/2005/8/layout/hierarchy4"/>
    <dgm:cxn modelId="{0C7E5586-1E3D-4203-AD93-435EF57CEF85}" type="presParOf" srcId="{507CAB7A-9F39-457C-BEC3-5B3BFB169094}" destId="{E46628DA-DFCB-494E-9EDB-9DEB3E961771}" srcOrd="0" destOrd="0" presId="urn:microsoft.com/office/officeart/2005/8/layout/hierarchy4"/>
    <dgm:cxn modelId="{860E7E9F-A847-4CA4-81A2-BF9400ECA97F}" type="presParOf" srcId="{507CAB7A-9F39-457C-BEC3-5B3BFB169094}" destId="{1B95A24A-02CF-475E-ACB6-B20FB895244B}" srcOrd="1" destOrd="0" presId="urn:microsoft.com/office/officeart/2005/8/layout/hierarchy4"/>
    <dgm:cxn modelId="{4497C407-6208-42C8-A38B-435FDF300328}" type="presParOf" srcId="{507CAB7A-9F39-457C-BEC3-5B3BFB169094}" destId="{E8E4A673-71C9-45AE-9B5F-AE8A221A53FE}" srcOrd="2" destOrd="0" presId="urn:microsoft.com/office/officeart/2005/8/layout/hierarchy4"/>
    <dgm:cxn modelId="{F7833068-6EE5-473E-8A57-3A6F61226C45}" type="presParOf" srcId="{E8E4A673-71C9-45AE-9B5F-AE8A221A53FE}" destId="{F21DC648-3513-4AF5-A8C4-E58B02684BB0}" srcOrd="0" destOrd="0" presId="urn:microsoft.com/office/officeart/2005/8/layout/hierarchy4"/>
    <dgm:cxn modelId="{5219BCB1-72BC-4162-B080-5BD5645F78D7}" type="presParOf" srcId="{F21DC648-3513-4AF5-A8C4-E58B02684BB0}" destId="{0AC65D80-99D6-40C0-8E49-2EECF2BCE3A9}" srcOrd="0" destOrd="0" presId="urn:microsoft.com/office/officeart/2005/8/layout/hierarchy4"/>
    <dgm:cxn modelId="{8DD430A6-4F3E-4DA4-91C0-7FB7A100475E}" type="presParOf" srcId="{F21DC648-3513-4AF5-A8C4-E58B02684BB0}" destId="{979289AA-7FC3-4CB3-8C21-27E1F1EAD018}" srcOrd="1" destOrd="0" presId="urn:microsoft.com/office/officeart/2005/8/layout/hierarchy4"/>
    <dgm:cxn modelId="{6982A6A0-FD52-46AE-B846-77F2B224A83A}" type="presParOf" srcId="{BE32FA8B-7078-4ADB-B5C0-7CD6AA1E3302}" destId="{302C6254-D9E3-4E9C-98CA-69DAA8FB6C4F}" srcOrd="1" destOrd="0" presId="urn:microsoft.com/office/officeart/2005/8/layout/hierarchy4"/>
    <dgm:cxn modelId="{32B7499F-CA9F-4B77-B4AF-C8800D369982}" type="presParOf" srcId="{BE32FA8B-7078-4ADB-B5C0-7CD6AA1E3302}" destId="{1301DEFC-B0F2-4879-8FB4-609AD591B67D}" srcOrd="2" destOrd="0" presId="urn:microsoft.com/office/officeart/2005/8/layout/hierarchy4"/>
    <dgm:cxn modelId="{4AF6ADFA-12BF-4268-AA32-845F0D37C9A9}" type="presParOf" srcId="{1301DEFC-B0F2-4879-8FB4-609AD591B67D}" destId="{B26E7CC7-2BBC-48F3-9F29-076FE0DF794C}" srcOrd="0" destOrd="0" presId="urn:microsoft.com/office/officeart/2005/8/layout/hierarchy4"/>
    <dgm:cxn modelId="{4C301465-1E7E-4863-AD87-E80C3475586D}" type="presParOf" srcId="{1301DEFC-B0F2-4879-8FB4-609AD591B67D}" destId="{89B8FA12-C3E5-4D91-85E6-CF05718FB3FB}" srcOrd="1" destOrd="0" presId="urn:microsoft.com/office/officeart/2005/8/layout/hierarchy4"/>
    <dgm:cxn modelId="{D958BC78-F083-4F31-A4FA-05749F6C02FA}" type="presParOf" srcId="{1301DEFC-B0F2-4879-8FB4-609AD591B67D}" destId="{49DF8F33-00C8-4C57-947D-6FB295BC5E0B}" srcOrd="2" destOrd="0" presId="urn:microsoft.com/office/officeart/2005/8/layout/hierarchy4"/>
    <dgm:cxn modelId="{B659CD42-9913-43BA-A509-28E245685170}" type="presParOf" srcId="{49DF8F33-00C8-4C57-947D-6FB295BC5E0B}" destId="{8935F7D5-9BD6-42CA-8CA0-72E057D6B34D}" srcOrd="0" destOrd="0" presId="urn:microsoft.com/office/officeart/2005/8/layout/hierarchy4"/>
    <dgm:cxn modelId="{AFCB0944-E7C1-43F1-BE7E-6043439F07BC}" type="presParOf" srcId="{8935F7D5-9BD6-42CA-8CA0-72E057D6B34D}" destId="{C8C8197E-6305-413D-AE7A-2D765A45E722}" srcOrd="0" destOrd="0" presId="urn:microsoft.com/office/officeart/2005/8/layout/hierarchy4"/>
    <dgm:cxn modelId="{3771EB17-289C-4483-A91F-719D8D6A52A8}" type="presParOf" srcId="{8935F7D5-9BD6-42CA-8CA0-72E057D6B34D}" destId="{061220AE-192D-4E38-A132-972960C5CC49}" srcOrd="1" destOrd="0" presId="urn:microsoft.com/office/officeart/2005/8/layout/hierarchy4"/>
    <dgm:cxn modelId="{C4D1F2E5-3DD0-426A-8ED4-7A94E8F68414}" type="presParOf" srcId="{8935F7D5-9BD6-42CA-8CA0-72E057D6B34D}" destId="{92B55F50-B7C7-40CA-A676-330B451225D2}" srcOrd="2" destOrd="0" presId="urn:microsoft.com/office/officeart/2005/8/layout/hierarchy4"/>
    <dgm:cxn modelId="{CDCD3A7D-6B5B-4A99-A1B1-43C835045BDF}" type="presParOf" srcId="{92B55F50-B7C7-40CA-A676-330B451225D2}" destId="{35AECF87-FCFB-4ACB-96D6-B593F5641AED}" srcOrd="0" destOrd="0" presId="urn:microsoft.com/office/officeart/2005/8/layout/hierarchy4"/>
    <dgm:cxn modelId="{89F67AA3-12B0-4B25-A969-482C0796BD01}" type="presParOf" srcId="{35AECF87-FCFB-4ACB-96D6-B593F5641AED}" destId="{41007D0D-801F-4A09-AF8E-411534AA8476}" srcOrd="0" destOrd="0" presId="urn:microsoft.com/office/officeart/2005/8/layout/hierarchy4"/>
    <dgm:cxn modelId="{C9EDE6DF-D753-4E8A-B44C-D729654B7BC3}" type="presParOf" srcId="{35AECF87-FCFB-4ACB-96D6-B593F5641AED}" destId="{204A399F-7321-43B8-99D7-EB24DA528AC7}" srcOrd="1" destOrd="0" presId="urn:microsoft.com/office/officeart/2005/8/layout/hierarchy4"/>
    <dgm:cxn modelId="{CE2B917B-85C4-45D5-B8B6-018AFA8047E1}" type="presParOf" srcId="{35AECF87-FCFB-4ACB-96D6-B593F5641AED}" destId="{70896AFF-AE5D-4C5D-9E92-EA5E0AE6454E}" srcOrd="2" destOrd="0" presId="urn:microsoft.com/office/officeart/2005/8/layout/hierarchy4"/>
    <dgm:cxn modelId="{371B9C47-CE7F-430E-9FB4-6AAFD71CDB29}" type="presParOf" srcId="{70896AFF-AE5D-4C5D-9E92-EA5E0AE6454E}" destId="{CEED6D9A-04A1-4013-8A9C-7F3C1EA88855}" srcOrd="0" destOrd="0" presId="urn:microsoft.com/office/officeart/2005/8/layout/hierarchy4"/>
    <dgm:cxn modelId="{BE014A5D-7CD4-4B98-A30C-F18AD4BBAB75}" type="presParOf" srcId="{CEED6D9A-04A1-4013-8A9C-7F3C1EA88855}" destId="{F9E9D04B-46B0-49DD-B3B4-A1CC7B5D68B8}" srcOrd="0" destOrd="0" presId="urn:microsoft.com/office/officeart/2005/8/layout/hierarchy4"/>
    <dgm:cxn modelId="{B25F7753-A00E-4A27-82F3-26DA59C0E9EA}" type="presParOf" srcId="{CEED6D9A-04A1-4013-8A9C-7F3C1EA88855}" destId="{7A4001F8-1841-4826-A141-B716959DE3A5}" srcOrd="1" destOrd="0" presId="urn:microsoft.com/office/officeart/2005/8/layout/hierarchy4"/>
    <dgm:cxn modelId="{304ADB65-0B3F-44A3-BE45-D5B5CED3077A}" type="presParOf" srcId="{CEED6D9A-04A1-4013-8A9C-7F3C1EA88855}" destId="{B636A10E-9A02-4241-A5B7-4275E34F1C4A}" srcOrd="2" destOrd="0" presId="urn:microsoft.com/office/officeart/2005/8/layout/hierarchy4"/>
    <dgm:cxn modelId="{5D8A1C34-EC23-4BA5-AAE0-905F52552599}" type="presParOf" srcId="{B636A10E-9A02-4241-A5B7-4275E34F1C4A}" destId="{D8B159D6-75BF-4D23-81EF-9AD63DE90941}" srcOrd="0" destOrd="0" presId="urn:microsoft.com/office/officeart/2005/8/layout/hierarchy4"/>
    <dgm:cxn modelId="{AE78CCB7-0F10-4876-9153-524C321AC28D}" type="presParOf" srcId="{D8B159D6-75BF-4D23-81EF-9AD63DE90941}" destId="{92716BD3-3E09-473B-ADE3-18AF8B39E2CD}" srcOrd="0" destOrd="0" presId="urn:microsoft.com/office/officeart/2005/8/layout/hierarchy4"/>
    <dgm:cxn modelId="{59486BBE-B48D-4DE2-92A0-314C8B93A574}" type="presParOf" srcId="{D8B159D6-75BF-4D23-81EF-9AD63DE90941}" destId="{E3116EF7-C390-44F3-9AFC-BFBF44DF27AA}" srcOrd="1" destOrd="0" presId="urn:microsoft.com/office/officeart/2005/8/layout/hierarchy4"/>
    <dgm:cxn modelId="{D68B6803-6125-48F2-B0EA-A2523DA5033F}" type="presParOf" srcId="{D8B159D6-75BF-4D23-81EF-9AD63DE90941}" destId="{AA24CAAC-A207-4FF0-AEF8-9AD2FF1446F6}" srcOrd="2" destOrd="0" presId="urn:microsoft.com/office/officeart/2005/8/layout/hierarchy4"/>
    <dgm:cxn modelId="{8273845C-B0CC-451C-AC0E-534A2CDF7CD5}" type="presParOf" srcId="{AA24CAAC-A207-4FF0-AEF8-9AD2FF1446F6}" destId="{7B96A491-03BC-47F7-AA9B-D6CD2DA96263}" srcOrd="0" destOrd="0" presId="urn:microsoft.com/office/officeart/2005/8/layout/hierarchy4"/>
    <dgm:cxn modelId="{B7F09982-278B-4140-B9EA-FF3F658900F1}" type="presParOf" srcId="{7B96A491-03BC-47F7-AA9B-D6CD2DA96263}" destId="{614B3269-F492-4805-8B20-A5F303AF18D0}" srcOrd="0" destOrd="0" presId="urn:microsoft.com/office/officeart/2005/8/layout/hierarchy4"/>
    <dgm:cxn modelId="{5E60AF73-EE00-4C51-A919-766DD4F6B4CB}" type="presParOf" srcId="{7B96A491-03BC-47F7-AA9B-D6CD2DA96263}" destId="{AB381B52-3C74-4CDA-B3EF-D5983FC5C76A}" srcOrd="1" destOrd="0" presId="urn:microsoft.com/office/officeart/2005/8/layout/hierarchy4"/>
    <dgm:cxn modelId="{5EA80D69-336A-47A6-8A25-2CDCA2895805}" type="presParOf" srcId="{BE32FA8B-7078-4ADB-B5C0-7CD6AA1E3302}" destId="{2F7AFC3D-37A5-44D2-8EA0-09D7BD981C9A}" srcOrd="3" destOrd="0" presId="urn:microsoft.com/office/officeart/2005/8/layout/hierarchy4"/>
    <dgm:cxn modelId="{4D3ADD20-C643-462D-8890-E10619D57C54}" type="presParOf" srcId="{BE32FA8B-7078-4ADB-B5C0-7CD6AA1E3302}" destId="{EB7B46BE-F43B-4A1E-A669-F6C825738262}" srcOrd="4" destOrd="0" presId="urn:microsoft.com/office/officeart/2005/8/layout/hierarchy4"/>
    <dgm:cxn modelId="{76E98377-BF7B-4CF9-A35F-53A3F32A22D6}" type="presParOf" srcId="{EB7B46BE-F43B-4A1E-A669-F6C825738262}" destId="{0DD1BF98-FBDB-45B5-B316-4FD42D21DF4F}" srcOrd="0" destOrd="0" presId="urn:microsoft.com/office/officeart/2005/8/layout/hierarchy4"/>
    <dgm:cxn modelId="{AF4AC19A-00EE-47BD-9249-72C36235D13F}" type="presParOf" srcId="{EB7B46BE-F43B-4A1E-A669-F6C825738262}" destId="{37DE613C-4717-4CFA-B98F-C28711672B0D}" srcOrd="1" destOrd="0" presId="urn:microsoft.com/office/officeart/2005/8/layout/hierarchy4"/>
    <dgm:cxn modelId="{F94DEF4A-84C0-4FD5-A9F1-62BE875CA675}" type="presParOf" srcId="{EB7B46BE-F43B-4A1E-A669-F6C825738262}" destId="{9FC550D5-B102-4FE7-8DB4-D04CBBB0C7E4}" srcOrd="2" destOrd="0" presId="urn:microsoft.com/office/officeart/2005/8/layout/hierarchy4"/>
    <dgm:cxn modelId="{336D98EA-5C18-4C68-8FC8-FEA3DC081A0A}" type="presParOf" srcId="{9FC550D5-B102-4FE7-8DB4-D04CBBB0C7E4}" destId="{A3A10215-C023-4B61-9DD1-CE3FDB812CEB}" srcOrd="0" destOrd="0" presId="urn:microsoft.com/office/officeart/2005/8/layout/hierarchy4"/>
    <dgm:cxn modelId="{820C9BD4-ACBD-4233-B148-C7F26FACAA1D}" type="presParOf" srcId="{A3A10215-C023-4B61-9DD1-CE3FDB812CEB}" destId="{0BFDD33F-6CF3-4CD5-8EE5-513EC1B17424}" srcOrd="0" destOrd="0" presId="urn:microsoft.com/office/officeart/2005/8/layout/hierarchy4"/>
    <dgm:cxn modelId="{5EF69BCD-06FE-4072-82FF-7ACB400DB67B}" type="presParOf" srcId="{A3A10215-C023-4B61-9DD1-CE3FDB812CEB}" destId="{AE2BDA44-B1F5-4722-A82E-C0EADD553D57}" srcOrd="1" destOrd="0" presId="urn:microsoft.com/office/officeart/2005/8/layout/hierarchy4"/>
    <dgm:cxn modelId="{769CD071-916D-4292-8A9E-D2FFC8765E99}" type="presParOf" srcId="{A3A10215-C023-4B61-9DD1-CE3FDB812CEB}" destId="{23786150-4A0F-4CAD-9BF8-2CF4EFC51B7B}" srcOrd="2" destOrd="0" presId="urn:microsoft.com/office/officeart/2005/8/layout/hierarchy4"/>
    <dgm:cxn modelId="{B384B9E1-5D28-49B5-962B-A9FB60BFA73A}" type="presParOf" srcId="{23786150-4A0F-4CAD-9BF8-2CF4EFC51B7B}" destId="{DADA4FF1-9FF7-464B-A160-85E2006D66AB}" srcOrd="0" destOrd="0" presId="urn:microsoft.com/office/officeart/2005/8/layout/hierarchy4"/>
    <dgm:cxn modelId="{9AF7DC2A-93B6-47EE-8AB8-D5040B4D006C}" type="presParOf" srcId="{DADA4FF1-9FF7-464B-A160-85E2006D66AB}" destId="{16AF53AE-A193-46B7-A8C5-B79B87F51423}" srcOrd="0" destOrd="0" presId="urn:microsoft.com/office/officeart/2005/8/layout/hierarchy4"/>
    <dgm:cxn modelId="{7E4C5F52-E338-4B64-8C07-AC5F49F28B25}" type="presParOf" srcId="{DADA4FF1-9FF7-464B-A160-85E2006D66AB}" destId="{F0F81DCE-BBAF-4448-8C06-FE929F6EFD50}" srcOrd="1" destOrd="0" presId="urn:microsoft.com/office/officeart/2005/8/layout/hierarchy4"/>
    <dgm:cxn modelId="{E6001555-1337-4ABE-816C-C7E769F52CA1}" type="presParOf" srcId="{DADA4FF1-9FF7-464B-A160-85E2006D66AB}" destId="{C7882690-B9B4-4E7B-9A8D-7E4FA15239D1}" srcOrd="2" destOrd="0" presId="urn:microsoft.com/office/officeart/2005/8/layout/hierarchy4"/>
    <dgm:cxn modelId="{A811F061-2E81-4C1E-AA79-DEDE19FF2E47}" type="presParOf" srcId="{C7882690-B9B4-4E7B-9A8D-7E4FA15239D1}" destId="{433655AD-A900-41AD-8F0F-3CD31838D7EE}" srcOrd="0" destOrd="0" presId="urn:microsoft.com/office/officeart/2005/8/layout/hierarchy4"/>
    <dgm:cxn modelId="{7ECEA347-1411-4F9E-959E-27E9C9933BCC}" type="presParOf" srcId="{433655AD-A900-41AD-8F0F-3CD31838D7EE}" destId="{E4327505-0C43-4871-8757-A50453A0C067}" srcOrd="0" destOrd="0" presId="urn:microsoft.com/office/officeart/2005/8/layout/hierarchy4"/>
    <dgm:cxn modelId="{A31C57C7-9499-4A24-95FB-C96F0A9EFF8E}" type="presParOf" srcId="{433655AD-A900-41AD-8F0F-3CD31838D7EE}" destId="{FA240637-8708-425C-AE8B-749787D27E7F}" srcOrd="1" destOrd="0" presId="urn:microsoft.com/office/officeart/2005/8/layout/hierarchy4"/>
    <dgm:cxn modelId="{EA076CE1-35AD-4542-AECD-FC3EA53EF746}" type="presParOf" srcId="{433655AD-A900-41AD-8F0F-3CD31838D7EE}" destId="{66E87F13-839F-4F13-92F9-25D1DE1DBE89}" srcOrd="2" destOrd="0" presId="urn:microsoft.com/office/officeart/2005/8/layout/hierarchy4"/>
    <dgm:cxn modelId="{A92DED2C-AB87-469B-B569-5F0D2E374E3B}" type="presParOf" srcId="{66E87F13-839F-4F13-92F9-25D1DE1DBE89}" destId="{59E9A1C9-BF43-46B0-BA12-280660F3E0B5}" srcOrd="0" destOrd="0" presId="urn:microsoft.com/office/officeart/2005/8/layout/hierarchy4"/>
    <dgm:cxn modelId="{C4FA82D6-EAEC-432C-B6BC-6D296F2792C5}" type="presParOf" srcId="{59E9A1C9-BF43-46B0-BA12-280660F3E0B5}" destId="{26A96B2E-8431-4887-87F9-A88D05F1F01E}" srcOrd="0" destOrd="0" presId="urn:microsoft.com/office/officeart/2005/8/layout/hierarchy4"/>
    <dgm:cxn modelId="{6FAB5CA4-0807-4FCD-89E3-77F9C615847B}" type="presParOf" srcId="{59E9A1C9-BF43-46B0-BA12-280660F3E0B5}" destId="{44BE5888-BFB2-42F3-8CFB-F35EA527E485}" srcOrd="1" destOrd="0" presId="urn:microsoft.com/office/officeart/2005/8/layout/hierarchy4"/>
    <dgm:cxn modelId="{8141A6AB-D6EF-4B85-A3D3-8618A851A9DD}" type="presParOf" srcId="{59E9A1C9-BF43-46B0-BA12-280660F3E0B5}" destId="{8C91A089-9E02-46C5-B968-BACB80AECC4C}" srcOrd="2" destOrd="0" presId="urn:microsoft.com/office/officeart/2005/8/layout/hierarchy4"/>
    <dgm:cxn modelId="{76179FD3-69BA-4EE6-99E1-8F5663129BB4}" type="presParOf" srcId="{8C91A089-9E02-46C5-B968-BACB80AECC4C}" destId="{4CCC690B-26B3-47CA-AEB9-46CDA2E15A25}" srcOrd="0" destOrd="0" presId="urn:microsoft.com/office/officeart/2005/8/layout/hierarchy4"/>
    <dgm:cxn modelId="{6B90D56D-81AA-460E-BD65-70737301F871}" type="presParOf" srcId="{4CCC690B-26B3-47CA-AEB9-46CDA2E15A25}" destId="{8E8AC1E9-FB6F-42A5-9474-FD92A989D567}" srcOrd="0" destOrd="0" presId="urn:microsoft.com/office/officeart/2005/8/layout/hierarchy4"/>
    <dgm:cxn modelId="{322FD041-3B97-4B13-B789-4A03FC61815B}" type="presParOf" srcId="{4CCC690B-26B3-47CA-AEB9-46CDA2E15A25}" destId="{244BCC4F-DF14-434C-801F-C854F38E0855}" srcOrd="1" destOrd="0" presId="urn:microsoft.com/office/officeart/2005/8/layout/hierarchy4"/>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E075476-E9CA-4A59-A127-31223E8D37A1}"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ru-RU"/>
        </a:p>
      </dgm:t>
    </dgm:pt>
    <dgm:pt modelId="{946393D2-3BB5-4D19-BAF6-84B7339845C4}">
      <dgm:prSet phldrT="[Текст]" custT="1">
        <dgm:style>
          <a:lnRef idx="3">
            <a:schemeClr val="lt1"/>
          </a:lnRef>
          <a:fillRef idx="1">
            <a:schemeClr val="accent2"/>
          </a:fillRef>
          <a:effectRef idx="1">
            <a:schemeClr val="accent2"/>
          </a:effectRef>
          <a:fontRef idx="minor">
            <a:schemeClr val="lt1"/>
          </a:fontRef>
        </dgm:style>
      </dgm:prSet>
      <dgm:spPr/>
      <dgm:t>
        <a:bodyPr/>
        <a:lstStyle/>
        <a:p>
          <a:r>
            <a:rPr lang="ru-RU" sz="1400" b="1" dirty="0" smtClean="0">
              <a:solidFill>
                <a:schemeClr val="accent1">
                  <a:lumMod val="50000"/>
                </a:schemeClr>
              </a:solidFill>
              <a:latin typeface="Times New Roman" panose="02020603050405020304" pitchFamily="18" charset="0"/>
              <a:cs typeface="Times New Roman" panose="02020603050405020304" pitchFamily="18" charset="0"/>
            </a:rPr>
            <a:t>Достижение значений показателей (индикаторов) </a:t>
          </a:r>
          <a:endParaRPr lang="ru-RU" sz="1400" b="1" dirty="0">
            <a:solidFill>
              <a:schemeClr val="accent1">
                <a:lumMod val="50000"/>
              </a:schemeClr>
            </a:solidFill>
            <a:latin typeface="Times New Roman" panose="02020603050405020304" pitchFamily="18" charset="0"/>
            <a:cs typeface="Times New Roman" panose="02020603050405020304" pitchFamily="18" charset="0"/>
          </a:endParaRPr>
        </a:p>
      </dgm:t>
    </dgm:pt>
    <dgm:pt modelId="{6D4C3ED2-39E1-4137-9A50-9D8AF25F37D5}" type="parTrans" cxnId="{177B1604-DECB-437F-BD0A-A555EEF6E09F}">
      <dgm:prSet/>
      <dgm:spPr/>
      <dgm:t>
        <a:bodyPr/>
        <a:lstStyle/>
        <a:p>
          <a:endParaRPr lang="ru-RU" sz="1100" b="1"/>
        </a:p>
      </dgm:t>
    </dgm:pt>
    <dgm:pt modelId="{E900975D-4121-430B-8FA3-BEFE3EC45817}" type="sibTrans" cxnId="{177B1604-DECB-437F-BD0A-A555EEF6E09F}">
      <dgm:prSet/>
      <dgm:spPr/>
      <dgm:t>
        <a:bodyPr/>
        <a:lstStyle/>
        <a:p>
          <a:endParaRPr lang="ru-RU" sz="1100" b="1"/>
        </a:p>
      </dgm:t>
    </dgm:pt>
    <dgm:pt modelId="{5A6BA2F8-AB86-4FEA-9FCE-F9FA52A7F9A0}">
      <dgm:prSet phldrT="[Текст]"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2017 план</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6CA8BE2D-8B63-444F-91FB-8F9AAFFFD516}" type="parTrans" cxnId="{85E56FFB-E071-40C7-BFC1-E9508A75A379}">
      <dgm:prSet/>
      <dgm:spPr/>
      <dgm:t>
        <a:bodyPr/>
        <a:lstStyle/>
        <a:p>
          <a:endParaRPr lang="ru-RU" sz="1100" b="1"/>
        </a:p>
      </dgm:t>
    </dgm:pt>
    <dgm:pt modelId="{C6F24F42-97B0-4B65-A4C6-FEB3AD0E1596}" type="sibTrans" cxnId="{85E56FFB-E071-40C7-BFC1-E9508A75A379}">
      <dgm:prSet/>
      <dgm:spPr/>
      <dgm:t>
        <a:bodyPr/>
        <a:lstStyle/>
        <a:p>
          <a:endParaRPr lang="ru-RU" sz="1100" b="1"/>
        </a:p>
      </dgm:t>
    </dgm:pt>
    <dgm:pt modelId="{7711325B-E859-44FE-8B41-57F9AFDCA54B}">
      <dgm:prSet phldrT="[Текст]"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2017 факт</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2BF8A7FD-5B45-414F-8537-22861CA0057A}" type="parTrans" cxnId="{605000A8-E9A8-4E12-A1C8-8FA726E7C9AE}">
      <dgm:prSet/>
      <dgm:spPr/>
      <dgm:t>
        <a:bodyPr/>
        <a:lstStyle/>
        <a:p>
          <a:endParaRPr lang="ru-RU" sz="1100" b="1"/>
        </a:p>
      </dgm:t>
    </dgm:pt>
    <dgm:pt modelId="{A670FA7C-7403-44C0-BA19-83B2BA693E61}" type="sibTrans" cxnId="{605000A8-E9A8-4E12-A1C8-8FA726E7C9AE}">
      <dgm:prSet/>
      <dgm:spPr/>
      <dgm:t>
        <a:bodyPr/>
        <a:lstStyle/>
        <a:p>
          <a:endParaRPr lang="ru-RU" sz="1100" b="1"/>
        </a:p>
      </dgm:t>
    </dgm:pt>
    <dgm:pt modelId="{CD119780-6575-4106-AE5B-2CC6B48E5482}">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A99EC59D-97F4-424A-A28E-01E77005439E}" type="parTrans" cxnId="{7C2E5991-6D03-4679-BB46-318B01A66142}">
      <dgm:prSet/>
      <dgm:spPr/>
      <dgm:t>
        <a:bodyPr/>
        <a:lstStyle/>
        <a:p>
          <a:endParaRPr lang="ru-RU" sz="1100" b="1"/>
        </a:p>
      </dgm:t>
    </dgm:pt>
    <dgm:pt modelId="{3BBBAA4F-305C-4E5F-BBCB-DE1B8ED5978A}" type="sibTrans" cxnId="{7C2E5991-6D03-4679-BB46-318B01A66142}">
      <dgm:prSet/>
      <dgm:spPr/>
      <dgm:t>
        <a:bodyPr/>
        <a:lstStyle/>
        <a:p>
          <a:endParaRPr lang="ru-RU" sz="1100" b="1"/>
        </a:p>
      </dgm:t>
    </dgm:pt>
    <dgm:pt modelId="{B34B6A16-5EF9-4B63-A5E4-12B190B34880}">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3047CE4C-FF19-4B45-8312-79C9A6EA38F8}" type="parTrans" cxnId="{8F1F720A-D988-4739-9FFF-05E5C9E9A372}">
      <dgm:prSet/>
      <dgm:spPr/>
      <dgm:t>
        <a:bodyPr/>
        <a:lstStyle/>
        <a:p>
          <a:endParaRPr lang="ru-RU" sz="1100" b="1"/>
        </a:p>
      </dgm:t>
    </dgm:pt>
    <dgm:pt modelId="{844E05AD-2AB6-4319-9130-67827496C360}" type="sibTrans" cxnId="{8F1F720A-D988-4739-9FFF-05E5C9E9A372}">
      <dgm:prSet/>
      <dgm:spPr/>
      <dgm:t>
        <a:bodyPr/>
        <a:lstStyle/>
        <a:p>
          <a:endParaRPr lang="ru-RU" sz="1100" b="1"/>
        </a:p>
      </dgm:t>
    </dgm:pt>
    <dgm:pt modelId="{93520637-36B3-4AB9-B949-92D55141E733}">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5E02305-DAD8-4809-8067-42DAD00486AD}" type="parTrans" cxnId="{63612CDA-BBAA-48D8-BF07-558BDAD747A0}">
      <dgm:prSet/>
      <dgm:spPr/>
      <dgm:t>
        <a:bodyPr/>
        <a:lstStyle/>
        <a:p>
          <a:endParaRPr lang="ru-RU" sz="1100" b="1"/>
        </a:p>
      </dgm:t>
    </dgm:pt>
    <dgm:pt modelId="{59CBCFDE-87C7-4CA0-895C-10567390C816}" type="sibTrans" cxnId="{63612CDA-BBAA-48D8-BF07-558BDAD747A0}">
      <dgm:prSet/>
      <dgm:spPr/>
      <dgm:t>
        <a:bodyPr/>
        <a:lstStyle/>
        <a:p>
          <a:endParaRPr lang="ru-RU" sz="1100" b="1"/>
        </a:p>
      </dgm:t>
    </dgm:pt>
    <dgm:pt modelId="{9A0A1B48-08CE-44F2-8C66-5814C06EE4CC}">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29FE6CB6-1907-439D-BB9A-57865C4A7A77}" type="parTrans" cxnId="{B7EC6DDD-6433-44EC-9FD5-BD8BA88E6613}">
      <dgm:prSet/>
      <dgm:spPr/>
      <dgm:t>
        <a:bodyPr/>
        <a:lstStyle/>
        <a:p>
          <a:endParaRPr lang="ru-RU" sz="1100" b="1"/>
        </a:p>
      </dgm:t>
    </dgm:pt>
    <dgm:pt modelId="{26501B87-1556-4F1B-A703-D81F2BA2DB5B}" type="sibTrans" cxnId="{B7EC6DDD-6433-44EC-9FD5-BD8BA88E6613}">
      <dgm:prSet/>
      <dgm:spPr/>
      <dgm:t>
        <a:bodyPr/>
        <a:lstStyle/>
        <a:p>
          <a:endParaRPr lang="ru-RU" sz="1100" b="1"/>
        </a:p>
      </dgm:t>
    </dgm:pt>
    <dgm:pt modelId="{44367D81-039C-4579-8E09-66CAF90F5041}">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138 000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67B6E404-88D1-4D88-A32E-7761881B20C7}" type="parTrans" cxnId="{0DC76281-AE6D-4D6E-81A2-1B2B3B2AF0AA}">
      <dgm:prSet/>
      <dgm:spPr/>
      <dgm:t>
        <a:bodyPr/>
        <a:lstStyle/>
        <a:p>
          <a:endParaRPr lang="ru-RU" sz="1100" b="1"/>
        </a:p>
      </dgm:t>
    </dgm:pt>
    <dgm:pt modelId="{F7E1C861-8795-4EA1-A76A-EE2CB6232346}" type="sibTrans" cxnId="{0DC76281-AE6D-4D6E-81A2-1B2B3B2AF0AA}">
      <dgm:prSet/>
      <dgm:spPr/>
      <dgm:t>
        <a:bodyPr/>
        <a:lstStyle/>
        <a:p>
          <a:endParaRPr lang="ru-RU" sz="1100" b="1"/>
        </a:p>
      </dgm:t>
    </dgm:pt>
    <dgm:pt modelId="{614AF9F2-E1A1-4D10-882A-EB6B0D669FCA}">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183 940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5B0591E8-42AF-40BA-A11A-3996F9B13E48}" type="parTrans" cxnId="{F1D9D270-AECF-4F03-87DB-1FE8BCAFEC8D}">
      <dgm:prSet/>
      <dgm:spPr/>
      <dgm:t>
        <a:bodyPr/>
        <a:lstStyle/>
        <a:p>
          <a:endParaRPr lang="ru-RU" sz="1100" b="1"/>
        </a:p>
      </dgm:t>
    </dgm:pt>
    <dgm:pt modelId="{A52C1518-95AA-4EDF-99FF-93D999EDDD4A}" type="sibTrans" cxnId="{F1D9D270-AECF-4F03-87DB-1FE8BCAFEC8D}">
      <dgm:prSet/>
      <dgm:spPr/>
      <dgm:t>
        <a:bodyPr/>
        <a:lstStyle/>
        <a:p>
          <a:endParaRPr lang="ru-RU" sz="1100" b="1"/>
        </a:p>
      </dgm:t>
    </dgm:pt>
    <dgm:pt modelId="{9C715FE5-31CA-4541-A958-D2C730C134E0}">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9</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536A8C1B-37CE-4FCD-A098-830552423D53}" type="parTrans" cxnId="{3309F21D-4431-4903-BB3C-90427A73504C}">
      <dgm:prSet/>
      <dgm:spPr/>
      <dgm:t>
        <a:bodyPr/>
        <a:lstStyle/>
        <a:p>
          <a:endParaRPr lang="ru-RU" sz="1100" b="1"/>
        </a:p>
      </dgm:t>
    </dgm:pt>
    <dgm:pt modelId="{B132F376-D606-4DE2-9BBB-04499697516A}" type="sibTrans" cxnId="{3309F21D-4431-4903-BB3C-90427A73504C}">
      <dgm:prSet/>
      <dgm:spPr/>
      <dgm:t>
        <a:bodyPr/>
        <a:lstStyle/>
        <a:p>
          <a:endParaRPr lang="ru-RU" sz="1100" b="1"/>
        </a:p>
      </dgm:t>
    </dgm:pt>
    <dgm:pt modelId="{BE98D1AB-A280-4D0B-A815-73E57FD87EC3}">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9</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CDDECA34-9841-4A92-959B-4DB892243F64}" type="parTrans" cxnId="{15B242EC-11A3-40F7-B2A4-A7E917E37951}">
      <dgm:prSet/>
      <dgm:spPr/>
      <dgm:t>
        <a:bodyPr/>
        <a:lstStyle/>
        <a:p>
          <a:endParaRPr lang="ru-RU" sz="1100" b="1"/>
        </a:p>
      </dgm:t>
    </dgm:pt>
    <dgm:pt modelId="{2FD537BC-8C4D-4BAF-9555-CDCB9FCAC8F1}" type="sibTrans" cxnId="{15B242EC-11A3-40F7-B2A4-A7E917E37951}">
      <dgm:prSet/>
      <dgm:spPr/>
      <dgm:t>
        <a:bodyPr/>
        <a:lstStyle/>
        <a:p>
          <a:endParaRPr lang="ru-RU" sz="1100" b="1"/>
        </a:p>
      </dgm:t>
    </dgm:pt>
    <dgm:pt modelId="{62031802-0EE5-47DF-BB1F-2C84A19F6746}">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2018</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43DD85C8-BF2E-4808-BFA8-3211ED494E6D}" type="parTrans" cxnId="{C6FEAE20-8BA5-48CC-BD38-7150DFBE6AEC}">
      <dgm:prSet/>
      <dgm:spPr/>
      <dgm:t>
        <a:bodyPr/>
        <a:lstStyle/>
        <a:p>
          <a:endParaRPr lang="ru-RU"/>
        </a:p>
      </dgm:t>
    </dgm:pt>
    <dgm:pt modelId="{35694793-DDF3-4ECC-9AA3-AC178B8D026F}" type="sibTrans" cxnId="{C6FEAE20-8BA5-48CC-BD38-7150DFBE6AEC}">
      <dgm:prSet/>
      <dgm:spPr/>
      <dgm:t>
        <a:bodyPr/>
        <a:lstStyle/>
        <a:p>
          <a:endParaRPr lang="ru-RU"/>
        </a:p>
      </dgm:t>
    </dgm:pt>
    <dgm:pt modelId="{89E09F27-5F73-400B-AE18-4421B9895F64}">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2019</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16B02458-69C3-4316-A805-FC6C92C26552}" type="parTrans" cxnId="{A87D5022-47CD-4FFB-9BAD-37B8F3D26BB3}">
      <dgm:prSet/>
      <dgm:spPr/>
      <dgm:t>
        <a:bodyPr/>
        <a:lstStyle/>
        <a:p>
          <a:endParaRPr lang="ru-RU"/>
        </a:p>
      </dgm:t>
    </dgm:pt>
    <dgm:pt modelId="{FA1CF671-CE5A-43BE-A489-E153F0F8811C}" type="sibTrans" cxnId="{A87D5022-47CD-4FFB-9BAD-37B8F3D26BB3}">
      <dgm:prSet/>
      <dgm:spPr/>
      <dgm:t>
        <a:bodyPr/>
        <a:lstStyle/>
        <a:p>
          <a:endParaRPr lang="ru-RU"/>
        </a:p>
      </dgm:t>
    </dgm:pt>
    <dgm:pt modelId="{9E496AFB-5861-4A0B-A059-7AF344913280}">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2020</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6435703E-03C2-4EC2-8B8A-0AC2F1B8426B}" type="parTrans" cxnId="{23044D7B-7184-4077-9554-9305FEDD03E9}">
      <dgm:prSet/>
      <dgm:spPr/>
      <dgm:t>
        <a:bodyPr/>
        <a:lstStyle/>
        <a:p>
          <a:endParaRPr lang="ru-RU"/>
        </a:p>
      </dgm:t>
    </dgm:pt>
    <dgm:pt modelId="{7097F666-B696-4074-BF8E-24ADA840ED3B}" type="sibTrans" cxnId="{23044D7B-7184-4077-9554-9305FEDD03E9}">
      <dgm:prSet/>
      <dgm:spPr/>
      <dgm:t>
        <a:bodyPr/>
        <a:lstStyle/>
        <a:p>
          <a:endParaRPr lang="ru-RU"/>
        </a:p>
      </dgm:t>
    </dgm:pt>
    <dgm:pt modelId="{C9C8B06B-C833-4D4A-8595-4BF5AEB204E9}">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4028F24-BEA5-47F9-87C0-7BDFCA43F3CF}" type="parTrans" cxnId="{6097BCC7-A1B5-404F-B699-13105664B528}">
      <dgm:prSet/>
      <dgm:spPr/>
      <dgm:t>
        <a:bodyPr/>
        <a:lstStyle/>
        <a:p>
          <a:endParaRPr lang="ru-RU"/>
        </a:p>
      </dgm:t>
    </dgm:pt>
    <dgm:pt modelId="{42D8C6A1-5C03-413A-99EF-223F18F536EB}" type="sibTrans" cxnId="{6097BCC7-A1B5-404F-B699-13105664B528}">
      <dgm:prSet/>
      <dgm:spPr/>
      <dgm:t>
        <a:bodyPr/>
        <a:lstStyle/>
        <a:p>
          <a:endParaRPr lang="ru-RU"/>
        </a:p>
      </dgm:t>
    </dgm:pt>
    <dgm:pt modelId="{66E38241-E965-439E-997F-74C14C213F23}">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609CD11E-CAF4-4D39-A7D8-415A69AFCAA7}" type="parTrans" cxnId="{44D2D85A-6F4C-4ABC-8C2D-B28977898080}">
      <dgm:prSet/>
      <dgm:spPr/>
      <dgm:t>
        <a:bodyPr/>
        <a:lstStyle/>
        <a:p>
          <a:endParaRPr lang="ru-RU"/>
        </a:p>
      </dgm:t>
    </dgm:pt>
    <dgm:pt modelId="{4CC6C1EC-DF57-4C81-9B03-3A17304C52E6}" type="sibTrans" cxnId="{44D2D85A-6F4C-4ABC-8C2D-B28977898080}">
      <dgm:prSet/>
      <dgm:spPr/>
      <dgm:t>
        <a:bodyPr/>
        <a:lstStyle/>
        <a:p>
          <a:endParaRPr lang="ru-RU"/>
        </a:p>
      </dgm:t>
    </dgm:pt>
    <dgm:pt modelId="{D1936ACF-1E69-4953-BA37-9ADE2EF12E41}">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A530724B-D4A2-46C1-8717-7F7FB05E23A3}" type="parTrans" cxnId="{9D786EF0-2F4F-40F5-8C60-398E9181FD35}">
      <dgm:prSet/>
      <dgm:spPr/>
      <dgm:t>
        <a:bodyPr/>
        <a:lstStyle/>
        <a:p>
          <a:endParaRPr lang="ru-RU"/>
        </a:p>
      </dgm:t>
    </dgm:pt>
    <dgm:pt modelId="{7319F631-09B1-48CB-BAF7-8445C5AC1618}" type="sibTrans" cxnId="{9D786EF0-2F4F-40F5-8C60-398E9181FD35}">
      <dgm:prSet/>
      <dgm:spPr/>
      <dgm:t>
        <a:bodyPr/>
        <a:lstStyle/>
        <a:p>
          <a:endParaRPr lang="ru-RU"/>
        </a:p>
      </dgm:t>
    </dgm:pt>
    <dgm:pt modelId="{4E5A1869-57DF-4BD2-89F2-0FF412DDC036}">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153 300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2DD1E431-BE19-4798-89F6-2A2AA8604FD1}" type="parTrans" cxnId="{563B7135-C296-437E-86BC-71C9BF75CBD3}">
      <dgm:prSet/>
      <dgm:spPr/>
      <dgm:t>
        <a:bodyPr/>
        <a:lstStyle/>
        <a:p>
          <a:endParaRPr lang="ru-RU"/>
        </a:p>
      </dgm:t>
    </dgm:pt>
    <dgm:pt modelId="{1FD46F6E-8EE6-451E-A6B4-3FA6056BD416}" type="sibTrans" cxnId="{563B7135-C296-437E-86BC-71C9BF75CBD3}">
      <dgm:prSet/>
      <dgm:spPr/>
      <dgm:t>
        <a:bodyPr/>
        <a:lstStyle/>
        <a:p>
          <a:endParaRPr lang="ru-RU"/>
        </a:p>
      </dgm:t>
    </dgm:pt>
    <dgm:pt modelId="{F0AF63A1-E6C3-48D7-BA15-2982A4DC912D}">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8</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DFC5A12C-CC91-4A63-8252-41799CA3AEAA}" type="parTrans" cxnId="{2E3A4B0A-C6F1-498B-A616-AF6C3935B080}">
      <dgm:prSet/>
      <dgm:spPr/>
      <dgm:t>
        <a:bodyPr/>
        <a:lstStyle/>
        <a:p>
          <a:endParaRPr lang="ru-RU"/>
        </a:p>
      </dgm:t>
    </dgm:pt>
    <dgm:pt modelId="{EA539CAD-DFF5-47A4-8411-B337C730B6B2}" type="sibTrans" cxnId="{2E3A4B0A-C6F1-498B-A616-AF6C3935B080}">
      <dgm:prSet/>
      <dgm:spPr/>
      <dgm:t>
        <a:bodyPr/>
        <a:lstStyle/>
        <a:p>
          <a:endParaRPr lang="ru-RU"/>
        </a:p>
      </dgm:t>
    </dgm:pt>
    <dgm:pt modelId="{C60BD95D-8BE5-42EC-AF9D-D22E07852892}">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100</a:t>
          </a:r>
        </a:p>
      </dgm:t>
    </dgm:pt>
    <dgm:pt modelId="{8DBEE901-4D78-4181-A6DB-04DBE5AFC449}" type="parTrans" cxnId="{D0FADE0F-F15B-45EB-BE1E-1190009A8ABD}">
      <dgm:prSet/>
      <dgm:spPr/>
      <dgm:t>
        <a:bodyPr/>
        <a:lstStyle/>
        <a:p>
          <a:endParaRPr lang="ru-RU"/>
        </a:p>
      </dgm:t>
    </dgm:pt>
    <dgm:pt modelId="{571AFEDE-AA12-4634-A6F3-33BC4E236E19}" type="sibTrans" cxnId="{D0FADE0F-F15B-45EB-BE1E-1190009A8ABD}">
      <dgm:prSet/>
      <dgm:spPr/>
      <dgm:t>
        <a:bodyPr/>
        <a:lstStyle/>
        <a:p>
          <a:endParaRPr lang="ru-RU"/>
        </a:p>
      </dgm:t>
    </dgm:pt>
    <dgm:pt modelId="{D5544F4D-4FD2-41EE-A356-ABCAA534BCB5}">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BED13ABC-6FE3-4A0F-B363-3797DF01D994}" type="parTrans" cxnId="{BED1357D-2A03-4DBB-AF19-4EA3D0997E32}">
      <dgm:prSet/>
      <dgm:spPr/>
      <dgm:t>
        <a:bodyPr/>
        <a:lstStyle/>
        <a:p>
          <a:endParaRPr lang="ru-RU"/>
        </a:p>
      </dgm:t>
    </dgm:pt>
    <dgm:pt modelId="{D6C0D10C-0A55-4B4C-95CA-342CC713B4EA}" type="sibTrans" cxnId="{BED1357D-2A03-4DBB-AF19-4EA3D0997E32}">
      <dgm:prSet/>
      <dgm:spPr/>
      <dgm:t>
        <a:bodyPr/>
        <a:lstStyle/>
        <a:p>
          <a:endParaRPr lang="ru-RU"/>
        </a:p>
      </dgm:t>
    </dgm:pt>
    <dgm:pt modelId="{187C542A-BCFC-4BBB-8DCA-67690BE3FD29}">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DE6EB8F-E86E-468D-9E31-3BEF22539EFA}" type="parTrans" cxnId="{A7625AB6-5CA8-4543-AFDF-3445626B95A7}">
      <dgm:prSet/>
      <dgm:spPr/>
      <dgm:t>
        <a:bodyPr/>
        <a:lstStyle/>
        <a:p>
          <a:endParaRPr lang="ru-RU"/>
        </a:p>
      </dgm:t>
    </dgm:pt>
    <dgm:pt modelId="{FA166069-510E-430D-ABBE-E1A2B09558CE}" type="sibTrans" cxnId="{A7625AB6-5CA8-4543-AFDF-3445626B95A7}">
      <dgm:prSet/>
      <dgm:spPr/>
      <dgm:t>
        <a:bodyPr/>
        <a:lstStyle/>
        <a:p>
          <a:endParaRPr lang="ru-RU"/>
        </a:p>
      </dgm:t>
    </dgm:pt>
    <dgm:pt modelId="{593C7C55-813E-4059-B734-EC61CD9C5CBC}">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153 800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7E9BED5-376D-4206-BC0B-A2BF002C0A67}" type="parTrans" cxnId="{08064794-7D33-4B3D-98EC-4C2F3CAB8822}">
      <dgm:prSet/>
      <dgm:spPr/>
      <dgm:t>
        <a:bodyPr/>
        <a:lstStyle/>
        <a:p>
          <a:endParaRPr lang="ru-RU"/>
        </a:p>
      </dgm:t>
    </dgm:pt>
    <dgm:pt modelId="{0D884A66-EF39-4789-A63B-3A3CBEB15D6A}" type="sibTrans" cxnId="{08064794-7D33-4B3D-98EC-4C2F3CAB8822}">
      <dgm:prSet/>
      <dgm:spPr/>
      <dgm:t>
        <a:bodyPr/>
        <a:lstStyle/>
        <a:p>
          <a:endParaRPr lang="ru-RU"/>
        </a:p>
      </dgm:t>
    </dgm:pt>
    <dgm:pt modelId="{9E15771F-F540-4F32-ACD6-56CFD707E80B}">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8</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E70BBB04-FC5B-4B12-959F-7F02FDB52BBE}" type="parTrans" cxnId="{9A5E90C4-6511-4923-BB87-9C452263074C}">
      <dgm:prSet/>
      <dgm:spPr/>
      <dgm:t>
        <a:bodyPr/>
        <a:lstStyle/>
        <a:p>
          <a:endParaRPr lang="ru-RU"/>
        </a:p>
      </dgm:t>
    </dgm:pt>
    <dgm:pt modelId="{EC763716-B14D-403A-A4A7-216861E00C47}" type="sibTrans" cxnId="{9A5E90C4-6511-4923-BB87-9C452263074C}">
      <dgm:prSet/>
      <dgm:spPr/>
      <dgm:t>
        <a:bodyPr/>
        <a:lstStyle/>
        <a:p>
          <a:endParaRPr lang="ru-RU"/>
        </a:p>
      </dgm:t>
    </dgm:pt>
    <dgm:pt modelId="{25C69CC8-098D-44A3-878A-5E3FEF1E9C10}">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28799DE6-79A2-4C3E-B141-55C8FB729A4A}" type="parTrans" cxnId="{7EAEC371-553E-4E9D-A4CC-83A632C1A866}">
      <dgm:prSet/>
      <dgm:spPr/>
      <dgm:t>
        <a:bodyPr/>
        <a:lstStyle/>
        <a:p>
          <a:endParaRPr lang="ru-RU"/>
        </a:p>
      </dgm:t>
    </dgm:pt>
    <dgm:pt modelId="{41B933A1-9AB0-4413-9012-F89B9C70741E}" type="sibTrans" cxnId="{7EAEC371-553E-4E9D-A4CC-83A632C1A866}">
      <dgm:prSet/>
      <dgm:spPr/>
      <dgm:t>
        <a:bodyPr/>
        <a:lstStyle/>
        <a:p>
          <a:endParaRPr lang="ru-RU"/>
        </a:p>
      </dgm:t>
    </dgm:pt>
    <dgm:pt modelId="{BDDF592B-1C58-40EE-9108-0DC798BB2F08}">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B756F4C0-E80B-4D51-98DD-9ED456BC9850}" type="parTrans" cxnId="{BCC1FE31-0246-43DC-9367-3E68D1580877}">
      <dgm:prSet/>
      <dgm:spPr/>
      <dgm:t>
        <a:bodyPr/>
        <a:lstStyle/>
        <a:p>
          <a:endParaRPr lang="ru-RU"/>
        </a:p>
      </dgm:t>
    </dgm:pt>
    <dgm:pt modelId="{A8539F8F-5449-4F69-9D5B-CD73E9384FB2}" type="sibTrans" cxnId="{BCC1FE31-0246-43DC-9367-3E68D1580877}">
      <dgm:prSet/>
      <dgm:spPr/>
      <dgm:t>
        <a:bodyPr/>
        <a:lstStyle/>
        <a:p>
          <a:endParaRPr lang="ru-RU"/>
        </a:p>
      </dgm:t>
    </dgm:pt>
    <dgm:pt modelId="{1B20A584-E8E7-451F-84AF-E95BD5B40EA1}">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7E48482B-E88A-45F7-BC59-A70F71B3034D}" type="parTrans" cxnId="{DF667443-0DAC-4B0C-935A-F0465B69CBFB}">
      <dgm:prSet/>
      <dgm:spPr/>
      <dgm:t>
        <a:bodyPr/>
        <a:lstStyle/>
        <a:p>
          <a:endParaRPr lang="ru-RU"/>
        </a:p>
      </dgm:t>
    </dgm:pt>
    <dgm:pt modelId="{1F3B44A3-41F0-4FE2-8FE9-2EEC4DC3DA9C}" type="sibTrans" cxnId="{DF667443-0DAC-4B0C-935A-F0465B69CBFB}">
      <dgm:prSet/>
      <dgm:spPr/>
      <dgm:t>
        <a:bodyPr/>
        <a:lstStyle/>
        <a:p>
          <a:endParaRPr lang="ru-RU"/>
        </a:p>
      </dgm:t>
    </dgm:pt>
    <dgm:pt modelId="{DF86BB99-07F8-490F-B6E9-4F22F5A8A955}">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154 000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C985FE44-C5E5-4D58-805E-13170B646D27}" type="parTrans" cxnId="{E90B9AD5-6B9D-460A-B8D4-0169929EE8C4}">
      <dgm:prSet/>
      <dgm:spPr/>
      <dgm:t>
        <a:bodyPr/>
        <a:lstStyle/>
        <a:p>
          <a:endParaRPr lang="ru-RU"/>
        </a:p>
      </dgm:t>
    </dgm:pt>
    <dgm:pt modelId="{38C2B751-10AB-424B-8533-370958D28C0F}" type="sibTrans" cxnId="{E90B9AD5-6B9D-460A-B8D4-0169929EE8C4}">
      <dgm:prSet/>
      <dgm:spPr/>
      <dgm:t>
        <a:bodyPr/>
        <a:lstStyle/>
        <a:p>
          <a:endParaRPr lang="ru-RU"/>
        </a:p>
      </dgm:t>
    </dgm:pt>
    <dgm:pt modelId="{04C3AC0E-965B-48C1-827A-5D93B22D2057}">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7</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0CE8D822-733A-4BA8-B539-C3F84FDFC933}" type="parTrans" cxnId="{F48F33E0-C1C5-4342-8DCC-7C57E3E3B48C}">
      <dgm:prSet/>
      <dgm:spPr/>
      <dgm:t>
        <a:bodyPr/>
        <a:lstStyle/>
        <a:p>
          <a:endParaRPr lang="ru-RU"/>
        </a:p>
      </dgm:t>
    </dgm:pt>
    <dgm:pt modelId="{1AF301AF-4DFB-4C78-9067-8B4C4FDC04D9}" type="sibTrans" cxnId="{F48F33E0-C1C5-4342-8DCC-7C57E3E3B48C}">
      <dgm:prSet/>
      <dgm:spPr/>
      <dgm:t>
        <a:bodyPr/>
        <a:lstStyle/>
        <a:p>
          <a:endParaRPr lang="ru-RU"/>
        </a:p>
      </dgm:t>
    </dgm:pt>
    <dgm:pt modelId="{A1BB5A2E-A45D-4F6A-B329-CD4782193917}">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EE696C4B-FDDD-492E-99F0-85F84DCD2C36}" type="sibTrans" cxnId="{EFA08DB9-2A00-43D3-B718-DCFAD41C9E5B}">
      <dgm:prSet/>
      <dgm:spPr/>
      <dgm:t>
        <a:bodyPr/>
        <a:lstStyle/>
        <a:p>
          <a:endParaRPr lang="ru-RU" sz="1100" b="1"/>
        </a:p>
      </dgm:t>
    </dgm:pt>
    <dgm:pt modelId="{64F31578-307B-4AF8-9DDD-FA0365BF46F7}" type="parTrans" cxnId="{EFA08DB9-2A00-43D3-B718-DCFAD41C9E5B}">
      <dgm:prSet/>
      <dgm:spPr/>
      <dgm:t>
        <a:bodyPr/>
        <a:lstStyle/>
        <a:p>
          <a:endParaRPr lang="ru-RU" sz="1100" b="1"/>
        </a:p>
      </dgm:t>
    </dgm:pt>
    <dgm:pt modelId="{F6F97186-B344-4193-9FE9-6DFB5403A289}">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100</a:t>
          </a:r>
        </a:p>
      </dgm:t>
    </dgm:pt>
    <dgm:pt modelId="{01E5FF1C-8ED4-4ED1-A0DD-0AA37640AF28}" type="sibTrans" cxnId="{C28CBCF7-3139-40F7-B426-1830BB2434D9}">
      <dgm:prSet/>
      <dgm:spPr/>
      <dgm:t>
        <a:bodyPr/>
        <a:lstStyle/>
        <a:p>
          <a:endParaRPr lang="ru-RU" sz="1100" b="1"/>
        </a:p>
      </dgm:t>
    </dgm:pt>
    <dgm:pt modelId="{F22CCE59-9B42-4DA2-949C-34E1E0586A20}" type="parTrans" cxnId="{C28CBCF7-3139-40F7-B426-1830BB2434D9}">
      <dgm:prSet/>
      <dgm:spPr/>
      <dgm:t>
        <a:bodyPr/>
        <a:lstStyle/>
        <a:p>
          <a:endParaRPr lang="ru-RU" sz="1100" b="1"/>
        </a:p>
      </dgm:t>
    </dgm:pt>
    <dgm:pt modelId="{25DDEEC2-9BA5-4367-BB24-33CAA47BBC09}" type="pres">
      <dgm:prSet presAssocID="{CE075476-E9CA-4A59-A127-31223E8D37A1}" presName="Name0" presStyleCnt="0">
        <dgm:presLayoutVars>
          <dgm:chPref val="1"/>
          <dgm:dir/>
          <dgm:animOne val="branch"/>
          <dgm:animLvl val="lvl"/>
          <dgm:resizeHandles/>
        </dgm:presLayoutVars>
      </dgm:prSet>
      <dgm:spPr/>
      <dgm:t>
        <a:bodyPr/>
        <a:lstStyle/>
        <a:p>
          <a:endParaRPr lang="ru-RU"/>
        </a:p>
      </dgm:t>
    </dgm:pt>
    <dgm:pt modelId="{87933F1B-038B-4A5D-83E8-61DBF60EC4B3}" type="pres">
      <dgm:prSet presAssocID="{946393D2-3BB5-4D19-BAF6-84B7339845C4}" presName="vertOne" presStyleCnt="0"/>
      <dgm:spPr/>
      <dgm:t>
        <a:bodyPr/>
        <a:lstStyle/>
        <a:p>
          <a:endParaRPr lang="ru-RU"/>
        </a:p>
      </dgm:t>
    </dgm:pt>
    <dgm:pt modelId="{9DF12F5D-797B-4C71-93F7-7C835BFF7982}" type="pres">
      <dgm:prSet presAssocID="{946393D2-3BB5-4D19-BAF6-84B7339845C4}" presName="txOne" presStyleLbl="node0" presStyleIdx="0" presStyleCnt="1">
        <dgm:presLayoutVars>
          <dgm:chPref val="3"/>
        </dgm:presLayoutVars>
      </dgm:prSet>
      <dgm:spPr/>
      <dgm:t>
        <a:bodyPr/>
        <a:lstStyle/>
        <a:p>
          <a:endParaRPr lang="ru-RU"/>
        </a:p>
      </dgm:t>
    </dgm:pt>
    <dgm:pt modelId="{BB51C614-670C-40C7-BCBD-B3150FB090FB}" type="pres">
      <dgm:prSet presAssocID="{946393D2-3BB5-4D19-BAF6-84B7339845C4}" presName="parTransOne" presStyleCnt="0"/>
      <dgm:spPr/>
      <dgm:t>
        <a:bodyPr/>
        <a:lstStyle/>
        <a:p>
          <a:endParaRPr lang="ru-RU"/>
        </a:p>
      </dgm:t>
    </dgm:pt>
    <dgm:pt modelId="{B74154C5-AFFE-498C-8E4C-911D7456AC97}" type="pres">
      <dgm:prSet presAssocID="{946393D2-3BB5-4D19-BAF6-84B7339845C4}" presName="horzOne" presStyleCnt="0"/>
      <dgm:spPr/>
      <dgm:t>
        <a:bodyPr/>
        <a:lstStyle/>
        <a:p>
          <a:endParaRPr lang="ru-RU"/>
        </a:p>
      </dgm:t>
    </dgm:pt>
    <dgm:pt modelId="{AA6E5317-C9D5-49D6-9218-04A9A8CDF9E8}" type="pres">
      <dgm:prSet presAssocID="{5A6BA2F8-AB86-4FEA-9FCE-F9FA52A7F9A0}" presName="vertTwo" presStyleCnt="0"/>
      <dgm:spPr/>
      <dgm:t>
        <a:bodyPr/>
        <a:lstStyle/>
        <a:p>
          <a:endParaRPr lang="ru-RU"/>
        </a:p>
      </dgm:t>
    </dgm:pt>
    <dgm:pt modelId="{EFD09625-1EEB-463A-9D51-52F09A5E039B}" type="pres">
      <dgm:prSet presAssocID="{5A6BA2F8-AB86-4FEA-9FCE-F9FA52A7F9A0}" presName="txTwo" presStyleLbl="node2" presStyleIdx="0" presStyleCnt="5">
        <dgm:presLayoutVars>
          <dgm:chPref val="3"/>
        </dgm:presLayoutVars>
      </dgm:prSet>
      <dgm:spPr/>
      <dgm:t>
        <a:bodyPr/>
        <a:lstStyle/>
        <a:p>
          <a:endParaRPr lang="ru-RU"/>
        </a:p>
      </dgm:t>
    </dgm:pt>
    <dgm:pt modelId="{D65A41FF-7035-4133-9240-517AEBC67369}" type="pres">
      <dgm:prSet presAssocID="{5A6BA2F8-AB86-4FEA-9FCE-F9FA52A7F9A0}" presName="parTransTwo" presStyleCnt="0"/>
      <dgm:spPr/>
      <dgm:t>
        <a:bodyPr/>
        <a:lstStyle/>
        <a:p>
          <a:endParaRPr lang="ru-RU"/>
        </a:p>
      </dgm:t>
    </dgm:pt>
    <dgm:pt modelId="{ED986375-36F5-4143-A5F0-85653599471E}" type="pres">
      <dgm:prSet presAssocID="{5A6BA2F8-AB86-4FEA-9FCE-F9FA52A7F9A0}" presName="horzTwo" presStyleCnt="0"/>
      <dgm:spPr/>
      <dgm:t>
        <a:bodyPr/>
        <a:lstStyle/>
        <a:p>
          <a:endParaRPr lang="ru-RU"/>
        </a:p>
      </dgm:t>
    </dgm:pt>
    <dgm:pt modelId="{72DE6149-9A73-4029-9C01-1DA1EF77D264}" type="pres">
      <dgm:prSet presAssocID="{F6F97186-B344-4193-9FE9-6DFB5403A289}" presName="vertThree" presStyleCnt="0"/>
      <dgm:spPr/>
    </dgm:pt>
    <dgm:pt modelId="{B7B68934-E179-4D36-8AD9-7637EF3F0019}" type="pres">
      <dgm:prSet presAssocID="{F6F97186-B344-4193-9FE9-6DFB5403A289}" presName="txThree" presStyleLbl="node3" presStyleIdx="0" presStyleCnt="5">
        <dgm:presLayoutVars>
          <dgm:chPref val="3"/>
        </dgm:presLayoutVars>
      </dgm:prSet>
      <dgm:spPr/>
      <dgm:t>
        <a:bodyPr/>
        <a:lstStyle/>
        <a:p>
          <a:endParaRPr lang="ru-RU"/>
        </a:p>
      </dgm:t>
    </dgm:pt>
    <dgm:pt modelId="{7E986455-5145-43D1-AB19-A5C822796874}" type="pres">
      <dgm:prSet presAssocID="{F6F97186-B344-4193-9FE9-6DFB5403A289}" presName="parTransThree" presStyleCnt="0"/>
      <dgm:spPr/>
    </dgm:pt>
    <dgm:pt modelId="{E4CD0B37-6C75-4A8F-946C-21E075E1E2CF}" type="pres">
      <dgm:prSet presAssocID="{F6F97186-B344-4193-9FE9-6DFB5403A289}" presName="horzThree" presStyleCnt="0"/>
      <dgm:spPr/>
    </dgm:pt>
    <dgm:pt modelId="{0149EBE6-AA59-4F78-AF18-137F8047AB47}" type="pres">
      <dgm:prSet presAssocID="{CD119780-6575-4106-AE5B-2CC6B48E5482}" presName="vertFour" presStyleCnt="0">
        <dgm:presLayoutVars>
          <dgm:chPref val="3"/>
        </dgm:presLayoutVars>
      </dgm:prSet>
      <dgm:spPr/>
      <dgm:t>
        <a:bodyPr/>
        <a:lstStyle/>
        <a:p>
          <a:endParaRPr lang="ru-RU"/>
        </a:p>
      </dgm:t>
    </dgm:pt>
    <dgm:pt modelId="{14BABD28-5047-47A3-A701-B7AFBBE28819}" type="pres">
      <dgm:prSet presAssocID="{CD119780-6575-4106-AE5B-2CC6B48E5482}" presName="txFour" presStyleLbl="node4" presStyleIdx="0" presStyleCnt="20">
        <dgm:presLayoutVars>
          <dgm:chPref val="3"/>
        </dgm:presLayoutVars>
      </dgm:prSet>
      <dgm:spPr/>
      <dgm:t>
        <a:bodyPr/>
        <a:lstStyle/>
        <a:p>
          <a:endParaRPr lang="ru-RU"/>
        </a:p>
      </dgm:t>
    </dgm:pt>
    <dgm:pt modelId="{3F489D25-51FA-4C91-9DDF-6BA1DB51256D}" type="pres">
      <dgm:prSet presAssocID="{CD119780-6575-4106-AE5B-2CC6B48E5482}" presName="parTransFour" presStyleCnt="0"/>
      <dgm:spPr/>
      <dgm:t>
        <a:bodyPr/>
        <a:lstStyle/>
        <a:p>
          <a:endParaRPr lang="ru-RU"/>
        </a:p>
      </dgm:t>
    </dgm:pt>
    <dgm:pt modelId="{D0D594F6-8533-4A50-8AE7-20755C3BFFA9}" type="pres">
      <dgm:prSet presAssocID="{CD119780-6575-4106-AE5B-2CC6B48E5482}" presName="horzFour" presStyleCnt="0"/>
      <dgm:spPr/>
      <dgm:t>
        <a:bodyPr/>
        <a:lstStyle/>
        <a:p>
          <a:endParaRPr lang="ru-RU"/>
        </a:p>
      </dgm:t>
    </dgm:pt>
    <dgm:pt modelId="{25C7D557-F0AE-4C4E-8B80-BC2468777DC6}" type="pres">
      <dgm:prSet presAssocID="{93520637-36B3-4AB9-B949-92D55141E733}" presName="vertFour" presStyleCnt="0">
        <dgm:presLayoutVars>
          <dgm:chPref val="3"/>
        </dgm:presLayoutVars>
      </dgm:prSet>
      <dgm:spPr/>
      <dgm:t>
        <a:bodyPr/>
        <a:lstStyle/>
        <a:p>
          <a:endParaRPr lang="ru-RU"/>
        </a:p>
      </dgm:t>
    </dgm:pt>
    <dgm:pt modelId="{8E7E2D4A-62E6-4A23-A5DD-552A63903B64}" type="pres">
      <dgm:prSet presAssocID="{93520637-36B3-4AB9-B949-92D55141E733}" presName="txFour" presStyleLbl="node4" presStyleIdx="1" presStyleCnt="20">
        <dgm:presLayoutVars>
          <dgm:chPref val="3"/>
        </dgm:presLayoutVars>
      </dgm:prSet>
      <dgm:spPr/>
      <dgm:t>
        <a:bodyPr/>
        <a:lstStyle/>
        <a:p>
          <a:endParaRPr lang="ru-RU"/>
        </a:p>
      </dgm:t>
    </dgm:pt>
    <dgm:pt modelId="{9B983630-5D09-45D7-92AD-109BAA43CF48}" type="pres">
      <dgm:prSet presAssocID="{93520637-36B3-4AB9-B949-92D55141E733}" presName="parTransFour" presStyleCnt="0"/>
      <dgm:spPr/>
      <dgm:t>
        <a:bodyPr/>
        <a:lstStyle/>
        <a:p>
          <a:endParaRPr lang="ru-RU"/>
        </a:p>
      </dgm:t>
    </dgm:pt>
    <dgm:pt modelId="{B338BAF6-59FE-4215-B697-18ED9B1E550D}" type="pres">
      <dgm:prSet presAssocID="{93520637-36B3-4AB9-B949-92D55141E733}" presName="horzFour" presStyleCnt="0"/>
      <dgm:spPr/>
      <dgm:t>
        <a:bodyPr/>
        <a:lstStyle/>
        <a:p>
          <a:endParaRPr lang="ru-RU"/>
        </a:p>
      </dgm:t>
    </dgm:pt>
    <dgm:pt modelId="{C2D8D153-FBF9-44C5-B447-F4BF501D8FA1}" type="pres">
      <dgm:prSet presAssocID="{44367D81-039C-4579-8E09-66CAF90F5041}" presName="vertFour" presStyleCnt="0">
        <dgm:presLayoutVars>
          <dgm:chPref val="3"/>
        </dgm:presLayoutVars>
      </dgm:prSet>
      <dgm:spPr/>
      <dgm:t>
        <a:bodyPr/>
        <a:lstStyle/>
        <a:p>
          <a:endParaRPr lang="ru-RU"/>
        </a:p>
      </dgm:t>
    </dgm:pt>
    <dgm:pt modelId="{085136A3-D02F-461C-B31C-FD1D69D16759}" type="pres">
      <dgm:prSet presAssocID="{44367D81-039C-4579-8E09-66CAF90F5041}" presName="txFour" presStyleLbl="node4" presStyleIdx="2" presStyleCnt="20">
        <dgm:presLayoutVars>
          <dgm:chPref val="3"/>
        </dgm:presLayoutVars>
      </dgm:prSet>
      <dgm:spPr/>
      <dgm:t>
        <a:bodyPr/>
        <a:lstStyle/>
        <a:p>
          <a:endParaRPr lang="ru-RU"/>
        </a:p>
      </dgm:t>
    </dgm:pt>
    <dgm:pt modelId="{DCA6CF81-D743-4AD3-A3A1-3DF9D9BFBC77}" type="pres">
      <dgm:prSet presAssocID="{44367D81-039C-4579-8E09-66CAF90F5041}" presName="parTransFour" presStyleCnt="0"/>
      <dgm:spPr/>
      <dgm:t>
        <a:bodyPr/>
        <a:lstStyle/>
        <a:p>
          <a:endParaRPr lang="ru-RU"/>
        </a:p>
      </dgm:t>
    </dgm:pt>
    <dgm:pt modelId="{8A9FECDA-0971-4926-9F35-6C36E65B14A9}" type="pres">
      <dgm:prSet presAssocID="{44367D81-039C-4579-8E09-66CAF90F5041}" presName="horzFour" presStyleCnt="0"/>
      <dgm:spPr/>
      <dgm:t>
        <a:bodyPr/>
        <a:lstStyle/>
        <a:p>
          <a:endParaRPr lang="ru-RU"/>
        </a:p>
      </dgm:t>
    </dgm:pt>
    <dgm:pt modelId="{4A1D7939-C139-4889-AA8A-C0FC12630CEE}" type="pres">
      <dgm:prSet presAssocID="{9C715FE5-31CA-4541-A958-D2C730C134E0}" presName="vertFour" presStyleCnt="0">
        <dgm:presLayoutVars>
          <dgm:chPref val="3"/>
        </dgm:presLayoutVars>
      </dgm:prSet>
      <dgm:spPr/>
      <dgm:t>
        <a:bodyPr/>
        <a:lstStyle/>
        <a:p>
          <a:endParaRPr lang="ru-RU"/>
        </a:p>
      </dgm:t>
    </dgm:pt>
    <dgm:pt modelId="{2BC9EB28-F68D-4321-836D-A642C2C0DAB1}" type="pres">
      <dgm:prSet presAssocID="{9C715FE5-31CA-4541-A958-D2C730C134E0}" presName="txFour" presStyleLbl="node4" presStyleIdx="3" presStyleCnt="20">
        <dgm:presLayoutVars>
          <dgm:chPref val="3"/>
        </dgm:presLayoutVars>
      </dgm:prSet>
      <dgm:spPr/>
      <dgm:t>
        <a:bodyPr/>
        <a:lstStyle/>
        <a:p>
          <a:endParaRPr lang="ru-RU"/>
        </a:p>
      </dgm:t>
    </dgm:pt>
    <dgm:pt modelId="{7F93EC46-9C8D-4119-8F52-CCFA2BE3D856}" type="pres">
      <dgm:prSet presAssocID="{9C715FE5-31CA-4541-A958-D2C730C134E0}" presName="horzFour" presStyleCnt="0"/>
      <dgm:spPr/>
      <dgm:t>
        <a:bodyPr/>
        <a:lstStyle/>
        <a:p>
          <a:endParaRPr lang="ru-RU"/>
        </a:p>
      </dgm:t>
    </dgm:pt>
    <dgm:pt modelId="{694C6A3E-E1B4-4940-ABED-A0BE47161CCE}" type="pres">
      <dgm:prSet presAssocID="{C6F24F42-97B0-4B65-A4C6-FEB3AD0E1596}" presName="sibSpaceTwo" presStyleCnt="0"/>
      <dgm:spPr/>
      <dgm:t>
        <a:bodyPr/>
        <a:lstStyle/>
        <a:p>
          <a:endParaRPr lang="ru-RU"/>
        </a:p>
      </dgm:t>
    </dgm:pt>
    <dgm:pt modelId="{22BDFE06-8D1B-4C76-8FF0-2DABD4B35522}" type="pres">
      <dgm:prSet presAssocID="{7711325B-E859-44FE-8B41-57F9AFDCA54B}" presName="vertTwo" presStyleCnt="0"/>
      <dgm:spPr/>
      <dgm:t>
        <a:bodyPr/>
        <a:lstStyle/>
        <a:p>
          <a:endParaRPr lang="ru-RU"/>
        </a:p>
      </dgm:t>
    </dgm:pt>
    <dgm:pt modelId="{576C6983-4618-426C-8177-DEA9FE3AC4EB}" type="pres">
      <dgm:prSet presAssocID="{7711325B-E859-44FE-8B41-57F9AFDCA54B}" presName="txTwo" presStyleLbl="node2" presStyleIdx="1" presStyleCnt="5">
        <dgm:presLayoutVars>
          <dgm:chPref val="3"/>
        </dgm:presLayoutVars>
      </dgm:prSet>
      <dgm:spPr/>
      <dgm:t>
        <a:bodyPr/>
        <a:lstStyle/>
        <a:p>
          <a:endParaRPr lang="ru-RU"/>
        </a:p>
      </dgm:t>
    </dgm:pt>
    <dgm:pt modelId="{498D5BED-6816-45E0-A418-8DCFF49902AF}" type="pres">
      <dgm:prSet presAssocID="{7711325B-E859-44FE-8B41-57F9AFDCA54B}" presName="parTransTwo" presStyleCnt="0"/>
      <dgm:spPr/>
      <dgm:t>
        <a:bodyPr/>
        <a:lstStyle/>
        <a:p>
          <a:endParaRPr lang="ru-RU"/>
        </a:p>
      </dgm:t>
    </dgm:pt>
    <dgm:pt modelId="{508A389B-C0F5-43D4-BD46-7C9F058EB2F7}" type="pres">
      <dgm:prSet presAssocID="{7711325B-E859-44FE-8B41-57F9AFDCA54B}" presName="horzTwo" presStyleCnt="0"/>
      <dgm:spPr/>
      <dgm:t>
        <a:bodyPr/>
        <a:lstStyle/>
        <a:p>
          <a:endParaRPr lang="ru-RU"/>
        </a:p>
      </dgm:t>
    </dgm:pt>
    <dgm:pt modelId="{2E9427EC-521F-45BD-95BD-C2EA62236516}" type="pres">
      <dgm:prSet presAssocID="{A1BB5A2E-A45D-4F6A-B329-CD4782193917}" presName="vertThree" presStyleCnt="0"/>
      <dgm:spPr/>
    </dgm:pt>
    <dgm:pt modelId="{672DFC88-43F4-433B-9B7F-D5CE282279E3}" type="pres">
      <dgm:prSet presAssocID="{A1BB5A2E-A45D-4F6A-B329-CD4782193917}" presName="txThree" presStyleLbl="node3" presStyleIdx="1" presStyleCnt="5">
        <dgm:presLayoutVars>
          <dgm:chPref val="3"/>
        </dgm:presLayoutVars>
      </dgm:prSet>
      <dgm:spPr/>
      <dgm:t>
        <a:bodyPr/>
        <a:lstStyle/>
        <a:p>
          <a:endParaRPr lang="ru-RU"/>
        </a:p>
      </dgm:t>
    </dgm:pt>
    <dgm:pt modelId="{BCC873B0-A9FE-4F45-AD2E-ED28CA5DFD9A}" type="pres">
      <dgm:prSet presAssocID="{A1BB5A2E-A45D-4F6A-B329-CD4782193917}" presName="parTransThree" presStyleCnt="0"/>
      <dgm:spPr/>
    </dgm:pt>
    <dgm:pt modelId="{68FB6F70-C047-4E46-9E82-A09946504644}" type="pres">
      <dgm:prSet presAssocID="{A1BB5A2E-A45D-4F6A-B329-CD4782193917}" presName="horzThree" presStyleCnt="0"/>
      <dgm:spPr/>
    </dgm:pt>
    <dgm:pt modelId="{FF422C5A-2F9A-4C9D-854E-BFC785439DEC}" type="pres">
      <dgm:prSet presAssocID="{B34B6A16-5EF9-4B63-A5E4-12B190B34880}" presName="vertFour" presStyleCnt="0">
        <dgm:presLayoutVars>
          <dgm:chPref val="3"/>
        </dgm:presLayoutVars>
      </dgm:prSet>
      <dgm:spPr/>
      <dgm:t>
        <a:bodyPr/>
        <a:lstStyle/>
        <a:p>
          <a:endParaRPr lang="ru-RU"/>
        </a:p>
      </dgm:t>
    </dgm:pt>
    <dgm:pt modelId="{C586111C-58B6-40AF-8D8A-60EE680572BA}" type="pres">
      <dgm:prSet presAssocID="{B34B6A16-5EF9-4B63-A5E4-12B190B34880}" presName="txFour" presStyleLbl="node4" presStyleIdx="4" presStyleCnt="20">
        <dgm:presLayoutVars>
          <dgm:chPref val="3"/>
        </dgm:presLayoutVars>
      </dgm:prSet>
      <dgm:spPr/>
      <dgm:t>
        <a:bodyPr/>
        <a:lstStyle/>
        <a:p>
          <a:endParaRPr lang="ru-RU"/>
        </a:p>
      </dgm:t>
    </dgm:pt>
    <dgm:pt modelId="{A0E0AB26-1DEA-4D08-AD62-8A7E0816A59C}" type="pres">
      <dgm:prSet presAssocID="{B34B6A16-5EF9-4B63-A5E4-12B190B34880}" presName="parTransFour" presStyleCnt="0"/>
      <dgm:spPr/>
      <dgm:t>
        <a:bodyPr/>
        <a:lstStyle/>
        <a:p>
          <a:endParaRPr lang="ru-RU"/>
        </a:p>
      </dgm:t>
    </dgm:pt>
    <dgm:pt modelId="{FFF447F9-BACE-4B19-B5DF-5D71FE61C4DC}" type="pres">
      <dgm:prSet presAssocID="{B34B6A16-5EF9-4B63-A5E4-12B190B34880}" presName="horzFour" presStyleCnt="0"/>
      <dgm:spPr/>
      <dgm:t>
        <a:bodyPr/>
        <a:lstStyle/>
        <a:p>
          <a:endParaRPr lang="ru-RU"/>
        </a:p>
      </dgm:t>
    </dgm:pt>
    <dgm:pt modelId="{5106FDE3-AC3E-4615-8C4F-829EABC2C26C}" type="pres">
      <dgm:prSet presAssocID="{9A0A1B48-08CE-44F2-8C66-5814C06EE4CC}" presName="vertFour" presStyleCnt="0">
        <dgm:presLayoutVars>
          <dgm:chPref val="3"/>
        </dgm:presLayoutVars>
      </dgm:prSet>
      <dgm:spPr/>
      <dgm:t>
        <a:bodyPr/>
        <a:lstStyle/>
        <a:p>
          <a:endParaRPr lang="ru-RU"/>
        </a:p>
      </dgm:t>
    </dgm:pt>
    <dgm:pt modelId="{41590EE3-70B4-4E0E-8D44-18EF1FD97F2E}" type="pres">
      <dgm:prSet presAssocID="{9A0A1B48-08CE-44F2-8C66-5814C06EE4CC}" presName="txFour" presStyleLbl="node4" presStyleIdx="5" presStyleCnt="20">
        <dgm:presLayoutVars>
          <dgm:chPref val="3"/>
        </dgm:presLayoutVars>
      </dgm:prSet>
      <dgm:spPr/>
      <dgm:t>
        <a:bodyPr/>
        <a:lstStyle/>
        <a:p>
          <a:endParaRPr lang="ru-RU"/>
        </a:p>
      </dgm:t>
    </dgm:pt>
    <dgm:pt modelId="{58DAA9F4-0E18-4F78-BD4F-92D296477D35}" type="pres">
      <dgm:prSet presAssocID="{9A0A1B48-08CE-44F2-8C66-5814C06EE4CC}" presName="parTransFour" presStyleCnt="0"/>
      <dgm:spPr/>
      <dgm:t>
        <a:bodyPr/>
        <a:lstStyle/>
        <a:p>
          <a:endParaRPr lang="ru-RU"/>
        </a:p>
      </dgm:t>
    </dgm:pt>
    <dgm:pt modelId="{D1A4E4BA-FB74-44DD-88E4-672303AAC4FA}" type="pres">
      <dgm:prSet presAssocID="{9A0A1B48-08CE-44F2-8C66-5814C06EE4CC}" presName="horzFour" presStyleCnt="0"/>
      <dgm:spPr/>
      <dgm:t>
        <a:bodyPr/>
        <a:lstStyle/>
        <a:p>
          <a:endParaRPr lang="ru-RU"/>
        </a:p>
      </dgm:t>
    </dgm:pt>
    <dgm:pt modelId="{E5B57F09-2B59-4711-A8C9-974EF4149D9A}" type="pres">
      <dgm:prSet presAssocID="{614AF9F2-E1A1-4D10-882A-EB6B0D669FCA}" presName="vertFour" presStyleCnt="0">
        <dgm:presLayoutVars>
          <dgm:chPref val="3"/>
        </dgm:presLayoutVars>
      </dgm:prSet>
      <dgm:spPr/>
      <dgm:t>
        <a:bodyPr/>
        <a:lstStyle/>
        <a:p>
          <a:endParaRPr lang="ru-RU"/>
        </a:p>
      </dgm:t>
    </dgm:pt>
    <dgm:pt modelId="{6CE5FDB4-BFBB-4259-A330-B441199BCE24}" type="pres">
      <dgm:prSet presAssocID="{614AF9F2-E1A1-4D10-882A-EB6B0D669FCA}" presName="txFour" presStyleLbl="node4" presStyleIdx="6" presStyleCnt="20">
        <dgm:presLayoutVars>
          <dgm:chPref val="3"/>
        </dgm:presLayoutVars>
      </dgm:prSet>
      <dgm:spPr/>
      <dgm:t>
        <a:bodyPr/>
        <a:lstStyle/>
        <a:p>
          <a:endParaRPr lang="ru-RU"/>
        </a:p>
      </dgm:t>
    </dgm:pt>
    <dgm:pt modelId="{333F826B-C233-4B5F-A398-764D3F47A1BA}" type="pres">
      <dgm:prSet presAssocID="{614AF9F2-E1A1-4D10-882A-EB6B0D669FCA}" presName="parTransFour" presStyleCnt="0"/>
      <dgm:spPr/>
      <dgm:t>
        <a:bodyPr/>
        <a:lstStyle/>
        <a:p>
          <a:endParaRPr lang="ru-RU"/>
        </a:p>
      </dgm:t>
    </dgm:pt>
    <dgm:pt modelId="{E607D5B5-B0CE-46E0-84C5-F456BAF04EE4}" type="pres">
      <dgm:prSet presAssocID="{614AF9F2-E1A1-4D10-882A-EB6B0D669FCA}" presName="horzFour" presStyleCnt="0"/>
      <dgm:spPr/>
      <dgm:t>
        <a:bodyPr/>
        <a:lstStyle/>
        <a:p>
          <a:endParaRPr lang="ru-RU"/>
        </a:p>
      </dgm:t>
    </dgm:pt>
    <dgm:pt modelId="{F267116D-D0B1-4457-ABA0-2D94424C53E8}" type="pres">
      <dgm:prSet presAssocID="{BE98D1AB-A280-4D0B-A815-73E57FD87EC3}" presName="vertFour" presStyleCnt="0">
        <dgm:presLayoutVars>
          <dgm:chPref val="3"/>
        </dgm:presLayoutVars>
      </dgm:prSet>
      <dgm:spPr/>
      <dgm:t>
        <a:bodyPr/>
        <a:lstStyle/>
        <a:p>
          <a:endParaRPr lang="ru-RU"/>
        </a:p>
      </dgm:t>
    </dgm:pt>
    <dgm:pt modelId="{89DC61A6-3199-4C88-A8D1-98ADCFDD3274}" type="pres">
      <dgm:prSet presAssocID="{BE98D1AB-A280-4D0B-A815-73E57FD87EC3}" presName="txFour" presStyleLbl="node4" presStyleIdx="7" presStyleCnt="20">
        <dgm:presLayoutVars>
          <dgm:chPref val="3"/>
        </dgm:presLayoutVars>
      </dgm:prSet>
      <dgm:spPr/>
      <dgm:t>
        <a:bodyPr/>
        <a:lstStyle/>
        <a:p>
          <a:endParaRPr lang="ru-RU"/>
        </a:p>
      </dgm:t>
    </dgm:pt>
    <dgm:pt modelId="{C7E808E6-5BB0-42AD-9568-7FA84FFA1273}" type="pres">
      <dgm:prSet presAssocID="{BE98D1AB-A280-4D0B-A815-73E57FD87EC3}" presName="horzFour" presStyleCnt="0"/>
      <dgm:spPr/>
      <dgm:t>
        <a:bodyPr/>
        <a:lstStyle/>
        <a:p>
          <a:endParaRPr lang="ru-RU"/>
        </a:p>
      </dgm:t>
    </dgm:pt>
    <dgm:pt modelId="{8A94FD29-AE36-4272-B8B7-FF847200D7A2}" type="pres">
      <dgm:prSet presAssocID="{A670FA7C-7403-44C0-BA19-83B2BA693E61}" presName="sibSpaceTwo" presStyleCnt="0"/>
      <dgm:spPr/>
    </dgm:pt>
    <dgm:pt modelId="{AF93020A-9780-4776-85B8-7147747F36CC}" type="pres">
      <dgm:prSet presAssocID="{62031802-0EE5-47DF-BB1F-2C84A19F6746}" presName="vertTwo" presStyleCnt="0"/>
      <dgm:spPr/>
    </dgm:pt>
    <dgm:pt modelId="{A25BE625-018B-46BA-BE7F-ED875B975F26}" type="pres">
      <dgm:prSet presAssocID="{62031802-0EE5-47DF-BB1F-2C84A19F6746}" presName="txTwo" presStyleLbl="node2" presStyleIdx="2" presStyleCnt="5">
        <dgm:presLayoutVars>
          <dgm:chPref val="3"/>
        </dgm:presLayoutVars>
      </dgm:prSet>
      <dgm:spPr/>
      <dgm:t>
        <a:bodyPr/>
        <a:lstStyle/>
        <a:p>
          <a:endParaRPr lang="ru-RU"/>
        </a:p>
      </dgm:t>
    </dgm:pt>
    <dgm:pt modelId="{1A223B6C-87F7-4855-A691-FD4F8FB278AD}" type="pres">
      <dgm:prSet presAssocID="{62031802-0EE5-47DF-BB1F-2C84A19F6746}" presName="parTransTwo" presStyleCnt="0"/>
      <dgm:spPr/>
    </dgm:pt>
    <dgm:pt modelId="{DACF82F6-95A6-4B59-9D37-F46699815612}" type="pres">
      <dgm:prSet presAssocID="{62031802-0EE5-47DF-BB1F-2C84A19F6746}" presName="horzTwo" presStyleCnt="0"/>
      <dgm:spPr/>
    </dgm:pt>
    <dgm:pt modelId="{72E6673E-523D-4E62-80E5-5062FE589301}" type="pres">
      <dgm:prSet presAssocID="{C9C8B06B-C833-4D4A-8595-4BF5AEB204E9}" presName="vertThree" presStyleCnt="0"/>
      <dgm:spPr/>
    </dgm:pt>
    <dgm:pt modelId="{CB2AF246-A0C3-4F64-A578-D38165C39147}" type="pres">
      <dgm:prSet presAssocID="{C9C8B06B-C833-4D4A-8595-4BF5AEB204E9}" presName="txThree" presStyleLbl="node3" presStyleIdx="2" presStyleCnt="5">
        <dgm:presLayoutVars>
          <dgm:chPref val="3"/>
        </dgm:presLayoutVars>
      </dgm:prSet>
      <dgm:spPr/>
      <dgm:t>
        <a:bodyPr/>
        <a:lstStyle/>
        <a:p>
          <a:endParaRPr lang="ru-RU"/>
        </a:p>
      </dgm:t>
    </dgm:pt>
    <dgm:pt modelId="{819FC9E5-E3D6-4C1A-9A2E-5E9E87CE7A56}" type="pres">
      <dgm:prSet presAssocID="{C9C8B06B-C833-4D4A-8595-4BF5AEB204E9}" presName="parTransThree" presStyleCnt="0"/>
      <dgm:spPr/>
    </dgm:pt>
    <dgm:pt modelId="{F0336813-9E34-44C5-93FA-F6459A965D24}" type="pres">
      <dgm:prSet presAssocID="{C9C8B06B-C833-4D4A-8595-4BF5AEB204E9}" presName="horzThree" presStyleCnt="0"/>
      <dgm:spPr/>
    </dgm:pt>
    <dgm:pt modelId="{BC3780EC-6A8B-44DF-B9EE-2DD1146E7F89}" type="pres">
      <dgm:prSet presAssocID="{66E38241-E965-439E-997F-74C14C213F23}" presName="vertFour" presStyleCnt="0">
        <dgm:presLayoutVars>
          <dgm:chPref val="3"/>
        </dgm:presLayoutVars>
      </dgm:prSet>
      <dgm:spPr/>
    </dgm:pt>
    <dgm:pt modelId="{02D78884-08A2-47FD-874A-FD0B1E1D6A24}" type="pres">
      <dgm:prSet presAssocID="{66E38241-E965-439E-997F-74C14C213F23}" presName="txFour" presStyleLbl="node4" presStyleIdx="8" presStyleCnt="20">
        <dgm:presLayoutVars>
          <dgm:chPref val="3"/>
        </dgm:presLayoutVars>
      </dgm:prSet>
      <dgm:spPr/>
      <dgm:t>
        <a:bodyPr/>
        <a:lstStyle/>
        <a:p>
          <a:endParaRPr lang="ru-RU"/>
        </a:p>
      </dgm:t>
    </dgm:pt>
    <dgm:pt modelId="{BEA800FD-3FF2-44D3-B095-1DA76A25312A}" type="pres">
      <dgm:prSet presAssocID="{66E38241-E965-439E-997F-74C14C213F23}" presName="parTransFour" presStyleCnt="0"/>
      <dgm:spPr/>
    </dgm:pt>
    <dgm:pt modelId="{EE518E9E-1373-401A-B06B-B7F8F1BE37AF}" type="pres">
      <dgm:prSet presAssocID="{66E38241-E965-439E-997F-74C14C213F23}" presName="horzFour" presStyleCnt="0"/>
      <dgm:spPr/>
    </dgm:pt>
    <dgm:pt modelId="{4A08C748-3ACE-47B8-ABA4-F56495914AD8}" type="pres">
      <dgm:prSet presAssocID="{D1936ACF-1E69-4953-BA37-9ADE2EF12E41}" presName="vertFour" presStyleCnt="0">
        <dgm:presLayoutVars>
          <dgm:chPref val="3"/>
        </dgm:presLayoutVars>
      </dgm:prSet>
      <dgm:spPr/>
    </dgm:pt>
    <dgm:pt modelId="{59176932-D6D5-4C36-BF7A-69A1297C4BAD}" type="pres">
      <dgm:prSet presAssocID="{D1936ACF-1E69-4953-BA37-9ADE2EF12E41}" presName="txFour" presStyleLbl="node4" presStyleIdx="9" presStyleCnt="20">
        <dgm:presLayoutVars>
          <dgm:chPref val="3"/>
        </dgm:presLayoutVars>
      </dgm:prSet>
      <dgm:spPr/>
      <dgm:t>
        <a:bodyPr/>
        <a:lstStyle/>
        <a:p>
          <a:endParaRPr lang="ru-RU"/>
        </a:p>
      </dgm:t>
    </dgm:pt>
    <dgm:pt modelId="{30B75228-9E45-4192-98FC-463FCFD65011}" type="pres">
      <dgm:prSet presAssocID="{D1936ACF-1E69-4953-BA37-9ADE2EF12E41}" presName="parTransFour" presStyleCnt="0"/>
      <dgm:spPr/>
    </dgm:pt>
    <dgm:pt modelId="{4E7A1119-403E-4C39-BB54-05ED8132FF0C}" type="pres">
      <dgm:prSet presAssocID="{D1936ACF-1E69-4953-BA37-9ADE2EF12E41}" presName="horzFour" presStyleCnt="0"/>
      <dgm:spPr/>
    </dgm:pt>
    <dgm:pt modelId="{F32685DE-10D4-4878-B807-45D477FFEF84}" type="pres">
      <dgm:prSet presAssocID="{4E5A1869-57DF-4BD2-89F2-0FF412DDC036}" presName="vertFour" presStyleCnt="0">
        <dgm:presLayoutVars>
          <dgm:chPref val="3"/>
        </dgm:presLayoutVars>
      </dgm:prSet>
      <dgm:spPr/>
    </dgm:pt>
    <dgm:pt modelId="{BA61E3A6-0BE5-4066-9F94-BB1BFFF8EBBF}" type="pres">
      <dgm:prSet presAssocID="{4E5A1869-57DF-4BD2-89F2-0FF412DDC036}" presName="txFour" presStyleLbl="node4" presStyleIdx="10" presStyleCnt="20">
        <dgm:presLayoutVars>
          <dgm:chPref val="3"/>
        </dgm:presLayoutVars>
      </dgm:prSet>
      <dgm:spPr/>
      <dgm:t>
        <a:bodyPr/>
        <a:lstStyle/>
        <a:p>
          <a:endParaRPr lang="ru-RU"/>
        </a:p>
      </dgm:t>
    </dgm:pt>
    <dgm:pt modelId="{E4A82E23-1C0A-4136-A9EF-782A3309B0A1}" type="pres">
      <dgm:prSet presAssocID="{4E5A1869-57DF-4BD2-89F2-0FF412DDC036}" presName="parTransFour" presStyleCnt="0"/>
      <dgm:spPr/>
    </dgm:pt>
    <dgm:pt modelId="{12969847-F565-4B2C-9631-4E5EF759A09C}" type="pres">
      <dgm:prSet presAssocID="{4E5A1869-57DF-4BD2-89F2-0FF412DDC036}" presName="horzFour" presStyleCnt="0"/>
      <dgm:spPr/>
    </dgm:pt>
    <dgm:pt modelId="{52B80F8A-F071-46D8-883B-7E22B84F7B82}" type="pres">
      <dgm:prSet presAssocID="{F0AF63A1-E6C3-48D7-BA15-2982A4DC912D}" presName="vertFour" presStyleCnt="0">
        <dgm:presLayoutVars>
          <dgm:chPref val="3"/>
        </dgm:presLayoutVars>
      </dgm:prSet>
      <dgm:spPr/>
    </dgm:pt>
    <dgm:pt modelId="{8C5A4ABB-F609-4CF2-8CFC-5593BE697C3C}" type="pres">
      <dgm:prSet presAssocID="{F0AF63A1-E6C3-48D7-BA15-2982A4DC912D}" presName="txFour" presStyleLbl="node4" presStyleIdx="11" presStyleCnt="20">
        <dgm:presLayoutVars>
          <dgm:chPref val="3"/>
        </dgm:presLayoutVars>
      </dgm:prSet>
      <dgm:spPr/>
      <dgm:t>
        <a:bodyPr/>
        <a:lstStyle/>
        <a:p>
          <a:endParaRPr lang="ru-RU"/>
        </a:p>
      </dgm:t>
    </dgm:pt>
    <dgm:pt modelId="{363B422D-50FA-4623-87DE-F2646C7B8FA8}" type="pres">
      <dgm:prSet presAssocID="{F0AF63A1-E6C3-48D7-BA15-2982A4DC912D}" presName="horzFour" presStyleCnt="0"/>
      <dgm:spPr/>
    </dgm:pt>
    <dgm:pt modelId="{DF99D3E9-B7CE-4F56-A161-7C0465341531}" type="pres">
      <dgm:prSet presAssocID="{35694793-DDF3-4ECC-9AA3-AC178B8D026F}" presName="sibSpaceTwo" presStyleCnt="0"/>
      <dgm:spPr/>
    </dgm:pt>
    <dgm:pt modelId="{CFBC63A5-42B0-460D-9C89-B64E9E9E2922}" type="pres">
      <dgm:prSet presAssocID="{89E09F27-5F73-400B-AE18-4421B9895F64}" presName="vertTwo" presStyleCnt="0"/>
      <dgm:spPr/>
    </dgm:pt>
    <dgm:pt modelId="{9E5D5161-23D7-41B4-A187-BE6D7C6483D0}" type="pres">
      <dgm:prSet presAssocID="{89E09F27-5F73-400B-AE18-4421B9895F64}" presName="txTwo" presStyleLbl="node2" presStyleIdx="3" presStyleCnt="5">
        <dgm:presLayoutVars>
          <dgm:chPref val="3"/>
        </dgm:presLayoutVars>
      </dgm:prSet>
      <dgm:spPr/>
      <dgm:t>
        <a:bodyPr/>
        <a:lstStyle/>
        <a:p>
          <a:endParaRPr lang="ru-RU"/>
        </a:p>
      </dgm:t>
    </dgm:pt>
    <dgm:pt modelId="{8BC6FDF3-3E6D-414C-B5BC-6C5B61465391}" type="pres">
      <dgm:prSet presAssocID="{89E09F27-5F73-400B-AE18-4421B9895F64}" presName="parTransTwo" presStyleCnt="0"/>
      <dgm:spPr/>
    </dgm:pt>
    <dgm:pt modelId="{CEF18E39-1C73-42B9-BDF1-5DD3EC85EA0D}" type="pres">
      <dgm:prSet presAssocID="{89E09F27-5F73-400B-AE18-4421B9895F64}" presName="horzTwo" presStyleCnt="0"/>
      <dgm:spPr/>
    </dgm:pt>
    <dgm:pt modelId="{D6936C6D-17F5-4369-B1C3-901E9E722DCF}" type="pres">
      <dgm:prSet presAssocID="{C60BD95D-8BE5-42EC-AF9D-D22E07852892}" presName="vertThree" presStyleCnt="0"/>
      <dgm:spPr/>
    </dgm:pt>
    <dgm:pt modelId="{2965B01E-C0DE-4302-ADA0-732BD580C7B1}" type="pres">
      <dgm:prSet presAssocID="{C60BD95D-8BE5-42EC-AF9D-D22E07852892}" presName="txThree" presStyleLbl="node3" presStyleIdx="3" presStyleCnt="5">
        <dgm:presLayoutVars>
          <dgm:chPref val="3"/>
        </dgm:presLayoutVars>
      </dgm:prSet>
      <dgm:spPr/>
      <dgm:t>
        <a:bodyPr/>
        <a:lstStyle/>
        <a:p>
          <a:endParaRPr lang="ru-RU"/>
        </a:p>
      </dgm:t>
    </dgm:pt>
    <dgm:pt modelId="{DC8AC8CB-3F6F-4460-AB01-5CBE0F14A486}" type="pres">
      <dgm:prSet presAssocID="{C60BD95D-8BE5-42EC-AF9D-D22E07852892}" presName="parTransThree" presStyleCnt="0"/>
      <dgm:spPr/>
    </dgm:pt>
    <dgm:pt modelId="{73994466-6310-40D7-8792-BD7FD56E6AF4}" type="pres">
      <dgm:prSet presAssocID="{C60BD95D-8BE5-42EC-AF9D-D22E07852892}" presName="horzThree" presStyleCnt="0"/>
      <dgm:spPr/>
    </dgm:pt>
    <dgm:pt modelId="{3EAD5394-E4AB-45B2-BE09-F998533ECF40}" type="pres">
      <dgm:prSet presAssocID="{D5544F4D-4FD2-41EE-A356-ABCAA534BCB5}" presName="vertFour" presStyleCnt="0">
        <dgm:presLayoutVars>
          <dgm:chPref val="3"/>
        </dgm:presLayoutVars>
      </dgm:prSet>
      <dgm:spPr/>
    </dgm:pt>
    <dgm:pt modelId="{A7AF9B85-BF68-40A8-954B-A40EDB5CAF9F}" type="pres">
      <dgm:prSet presAssocID="{D5544F4D-4FD2-41EE-A356-ABCAA534BCB5}" presName="txFour" presStyleLbl="node4" presStyleIdx="12" presStyleCnt="20">
        <dgm:presLayoutVars>
          <dgm:chPref val="3"/>
        </dgm:presLayoutVars>
      </dgm:prSet>
      <dgm:spPr/>
      <dgm:t>
        <a:bodyPr/>
        <a:lstStyle/>
        <a:p>
          <a:endParaRPr lang="ru-RU"/>
        </a:p>
      </dgm:t>
    </dgm:pt>
    <dgm:pt modelId="{C764A47D-7314-411D-8EF1-5B8F29829B1A}" type="pres">
      <dgm:prSet presAssocID="{D5544F4D-4FD2-41EE-A356-ABCAA534BCB5}" presName="parTransFour" presStyleCnt="0"/>
      <dgm:spPr/>
    </dgm:pt>
    <dgm:pt modelId="{D5C7FEFF-BE20-4D98-A72C-52B1B8B3F4F7}" type="pres">
      <dgm:prSet presAssocID="{D5544F4D-4FD2-41EE-A356-ABCAA534BCB5}" presName="horzFour" presStyleCnt="0"/>
      <dgm:spPr/>
    </dgm:pt>
    <dgm:pt modelId="{CA81CD2D-7A1B-4CCA-952B-6AE89CE8AAB7}" type="pres">
      <dgm:prSet presAssocID="{187C542A-BCFC-4BBB-8DCA-67690BE3FD29}" presName="vertFour" presStyleCnt="0">
        <dgm:presLayoutVars>
          <dgm:chPref val="3"/>
        </dgm:presLayoutVars>
      </dgm:prSet>
      <dgm:spPr/>
    </dgm:pt>
    <dgm:pt modelId="{EFF40216-5B58-45C6-B485-1C9C4561DF2F}" type="pres">
      <dgm:prSet presAssocID="{187C542A-BCFC-4BBB-8DCA-67690BE3FD29}" presName="txFour" presStyleLbl="node4" presStyleIdx="13" presStyleCnt="20">
        <dgm:presLayoutVars>
          <dgm:chPref val="3"/>
        </dgm:presLayoutVars>
      </dgm:prSet>
      <dgm:spPr/>
      <dgm:t>
        <a:bodyPr/>
        <a:lstStyle/>
        <a:p>
          <a:endParaRPr lang="ru-RU"/>
        </a:p>
      </dgm:t>
    </dgm:pt>
    <dgm:pt modelId="{82BA7D97-E2A8-4C59-838B-E0906E156677}" type="pres">
      <dgm:prSet presAssocID="{187C542A-BCFC-4BBB-8DCA-67690BE3FD29}" presName="parTransFour" presStyleCnt="0"/>
      <dgm:spPr/>
    </dgm:pt>
    <dgm:pt modelId="{F73E662C-F722-4B4F-9DF8-BE21B2C2C700}" type="pres">
      <dgm:prSet presAssocID="{187C542A-BCFC-4BBB-8DCA-67690BE3FD29}" presName="horzFour" presStyleCnt="0"/>
      <dgm:spPr/>
    </dgm:pt>
    <dgm:pt modelId="{566AACE7-A2F1-4E7A-BECC-43348B95352C}" type="pres">
      <dgm:prSet presAssocID="{593C7C55-813E-4059-B734-EC61CD9C5CBC}" presName="vertFour" presStyleCnt="0">
        <dgm:presLayoutVars>
          <dgm:chPref val="3"/>
        </dgm:presLayoutVars>
      </dgm:prSet>
      <dgm:spPr/>
    </dgm:pt>
    <dgm:pt modelId="{7653A429-0E18-4BE3-A07C-F1A5A9D672E3}" type="pres">
      <dgm:prSet presAssocID="{593C7C55-813E-4059-B734-EC61CD9C5CBC}" presName="txFour" presStyleLbl="node4" presStyleIdx="14" presStyleCnt="20">
        <dgm:presLayoutVars>
          <dgm:chPref val="3"/>
        </dgm:presLayoutVars>
      </dgm:prSet>
      <dgm:spPr/>
      <dgm:t>
        <a:bodyPr/>
        <a:lstStyle/>
        <a:p>
          <a:endParaRPr lang="ru-RU"/>
        </a:p>
      </dgm:t>
    </dgm:pt>
    <dgm:pt modelId="{BED59DE9-3C29-48CB-8A25-B7F991619843}" type="pres">
      <dgm:prSet presAssocID="{593C7C55-813E-4059-B734-EC61CD9C5CBC}" presName="parTransFour" presStyleCnt="0"/>
      <dgm:spPr/>
    </dgm:pt>
    <dgm:pt modelId="{3A3A01C6-B3AA-4C89-92D4-EA308C8E23E1}" type="pres">
      <dgm:prSet presAssocID="{593C7C55-813E-4059-B734-EC61CD9C5CBC}" presName="horzFour" presStyleCnt="0"/>
      <dgm:spPr/>
    </dgm:pt>
    <dgm:pt modelId="{B8B89817-F07F-4DA9-AEBF-C4EDAD3E897E}" type="pres">
      <dgm:prSet presAssocID="{9E15771F-F540-4F32-ACD6-56CFD707E80B}" presName="vertFour" presStyleCnt="0">
        <dgm:presLayoutVars>
          <dgm:chPref val="3"/>
        </dgm:presLayoutVars>
      </dgm:prSet>
      <dgm:spPr/>
    </dgm:pt>
    <dgm:pt modelId="{35DF38A4-C109-469A-81F6-242705CF6432}" type="pres">
      <dgm:prSet presAssocID="{9E15771F-F540-4F32-ACD6-56CFD707E80B}" presName="txFour" presStyleLbl="node4" presStyleIdx="15" presStyleCnt="20">
        <dgm:presLayoutVars>
          <dgm:chPref val="3"/>
        </dgm:presLayoutVars>
      </dgm:prSet>
      <dgm:spPr/>
      <dgm:t>
        <a:bodyPr/>
        <a:lstStyle/>
        <a:p>
          <a:endParaRPr lang="ru-RU"/>
        </a:p>
      </dgm:t>
    </dgm:pt>
    <dgm:pt modelId="{FF9D5968-2625-4FA7-B798-123DE0850F01}" type="pres">
      <dgm:prSet presAssocID="{9E15771F-F540-4F32-ACD6-56CFD707E80B}" presName="horzFour" presStyleCnt="0"/>
      <dgm:spPr/>
    </dgm:pt>
    <dgm:pt modelId="{62C0B193-30A4-4691-AF46-D5B94E7FC561}" type="pres">
      <dgm:prSet presAssocID="{FA1CF671-CE5A-43BE-A489-E153F0F8811C}" presName="sibSpaceTwo" presStyleCnt="0"/>
      <dgm:spPr/>
    </dgm:pt>
    <dgm:pt modelId="{E8090E1D-4DD8-46E0-BA1E-C3890CF14D47}" type="pres">
      <dgm:prSet presAssocID="{9E496AFB-5861-4A0B-A059-7AF344913280}" presName="vertTwo" presStyleCnt="0"/>
      <dgm:spPr/>
    </dgm:pt>
    <dgm:pt modelId="{F8905714-088D-483C-AC16-D43BF2F0BF16}" type="pres">
      <dgm:prSet presAssocID="{9E496AFB-5861-4A0B-A059-7AF344913280}" presName="txTwo" presStyleLbl="node2" presStyleIdx="4" presStyleCnt="5">
        <dgm:presLayoutVars>
          <dgm:chPref val="3"/>
        </dgm:presLayoutVars>
      </dgm:prSet>
      <dgm:spPr/>
      <dgm:t>
        <a:bodyPr/>
        <a:lstStyle/>
        <a:p>
          <a:endParaRPr lang="ru-RU"/>
        </a:p>
      </dgm:t>
    </dgm:pt>
    <dgm:pt modelId="{8825E9BC-9772-4579-B80A-08C02E6F5841}" type="pres">
      <dgm:prSet presAssocID="{9E496AFB-5861-4A0B-A059-7AF344913280}" presName="parTransTwo" presStyleCnt="0"/>
      <dgm:spPr/>
    </dgm:pt>
    <dgm:pt modelId="{4101F8DA-93D9-46DF-B37A-B90529D7C907}" type="pres">
      <dgm:prSet presAssocID="{9E496AFB-5861-4A0B-A059-7AF344913280}" presName="horzTwo" presStyleCnt="0"/>
      <dgm:spPr/>
    </dgm:pt>
    <dgm:pt modelId="{95872D8F-BB28-4072-9DAD-3FCDEEA4A51B}" type="pres">
      <dgm:prSet presAssocID="{25C69CC8-098D-44A3-878A-5E3FEF1E9C10}" presName="vertThree" presStyleCnt="0"/>
      <dgm:spPr/>
    </dgm:pt>
    <dgm:pt modelId="{24CEF574-2765-4D7C-A195-C900E925FBE6}" type="pres">
      <dgm:prSet presAssocID="{25C69CC8-098D-44A3-878A-5E3FEF1E9C10}" presName="txThree" presStyleLbl="node3" presStyleIdx="4" presStyleCnt="5">
        <dgm:presLayoutVars>
          <dgm:chPref val="3"/>
        </dgm:presLayoutVars>
      </dgm:prSet>
      <dgm:spPr/>
      <dgm:t>
        <a:bodyPr/>
        <a:lstStyle/>
        <a:p>
          <a:endParaRPr lang="ru-RU"/>
        </a:p>
      </dgm:t>
    </dgm:pt>
    <dgm:pt modelId="{9ED7436C-1536-41D8-A0EE-0E39E8864FDD}" type="pres">
      <dgm:prSet presAssocID="{25C69CC8-098D-44A3-878A-5E3FEF1E9C10}" presName="parTransThree" presStyleCnt="0"/>
      <dgm:spPr/>
    </dgm:pt>
    <dgm:pt modelId="{4139EE0B-9D40-4076-B516-60260BCFF8F9}" type="pres">
      <dgm:prSet presAssocID="{25C69CC8-098D-44A3-878A-5E3FEF1E9C10}" presName="horzThree" presStyleCnt="0"/>
      <dgm:spPr/>
    </dgm:pt>
    <dgm:pt modelId="{22447473-48A4-4C0C-8BEC-2558DB533AA4}" type="pres">
      <dgm:prSet presAssocID="{BDDF592B-1C58-40EE-9108-0DC798BB2F08}" presName="vertFour" presStyleCnt="0">
        <dgm:presLayoutVars>
          <dgm:chPref val="3"/>
        </dgm:presLayoutVars>
      </dgm:prSet>
      <dgm:spPr/>
    </dgm:pt>
    <dgm:pt modelId="{4CD2A706-78CC-47E3-A8F8-D778F944372A}" type="pres">
      <dgm:prSet presAssocID="{BDDF592B-1C58-40EE-9108-0DC798BB2F08}" presName="txFour" presStyleLbl="node4" presStyleIdx="16" presStyleCnt="20">
        <dgm:presLayoutVars>
          <dgm:chPref val="3"/>
        </dgm:presLayoutVars>
      </dgm:prSet>
      <dgm:spPr/>
      <dgm:t>
        <a:bodyPr/>
        <a:lstStyle/>
        <a:p>
          <a:endParaRPr lang="ru-RU"/>
        </a:p>
      </dgm:t>
    </dgm:pt>
    <dgm:pt modelId="{4C177EB7-865B-4153-871C-6C5CF7DBC8C3}" type="pres">
      <dgm:prSet presAssocID="{BDDF592B-1C58-40EE-9108-0DC798BB2F08}" presName="parTransFour" presStyleCnt="0"/>
      <dgm:spPr/>
    </dgm:pt>
    <dgm:pt modelId="{20DB843D-8E62-4574-AB26-BE48E34E41C8}" type="pres">
      <dgm:prSet presAssocID="{BDDF592B-1C58-40EE-9108-0DC798BB2F08}" presName="horzFour" presStyleCnt="0"/>
      <dgm:spPr/>
    </dgm:pt>
    <dgm:pt modelId="{F36349D9-AAD1-4D05-8BCB-F865ABA18533}" type="pres">
      <dgm:prSet presAssocID="{1B20A584-E8E7-451F-84AF-E95BD5B40EA1}" presName="vertFour" presStyleCnt="0">
        <dgm:presLayoutVars>
          <dgm:chPref val="3"/>
        </dgm:presLayoutVars>
      </dgm:prSet>
      <dgm:spPr/>
    </dgm:pt>
    <dgm:pt modelId="{374E99F0-AE84-4383-93E4-780F78CE6D13}" type="pres">
      <dgm:prSet presAssocID="{1B20A584-E8E7-451F-84AF-E95BD5B40EA1}" presName="txFour" presStyleLbl="node4" presStyleIdx="17" presStyleCnt="20">
        <dgm:presLayoutVars>
          <dgm:chPref val="3"/>
        </dgm:presLayoutVars>
      </dgm:prSet>
      <dgm:spPr/>
      <dgm:t>
        <a:bodyPr/>
        <a:lstStyle/>
        <a:p>
          <a:endParaRPr lang="ru-RU"/>
        </a:p>
      </dgm:t>
    </dgm:pt>
    <dgm:pt modelId="{FE4B595F-B001-4933-98CC-F9415F4FE45A}" type="pres">
      <dgm:prSet presAssocID="{1B20A584-E8E7-451F-84AF-E95BD5B40EA1}" presName="parTransFour" presStyleCnt="0"/>
      <dgm:spPr/>
    </dgm:pt>
    <dgm:pt modelId="{19CEB4E4-DAEB-4DAC-B74F-6A90F95E40F6}" type="pres">
      <dgm:prSet presAssocID="{1B20A584-E8E7-451F-84AF-E95BD5B40EA1}" presName="horzFour" presStyleCnt="0"/>
      <dgm:spPr/>
    </dgm:pt>
    <dgm:pt modelId="{4B090C7C-91FA-46FA-862C-86DC2555E033}" type="pres">
      <dgm:prSet presAssocID="{DF86BB99-07F8-490F-B6E9-4F22F5A8A955}" presName="vertFour" presStyleCnt="0">
        <dgm:presLayoutVars>
          <dgm:chPref val="3"/>
        </dgm:presLayoutVars>
      </dgm:prSet>
      <dgm:spPr/>
    </dgm:pt>
    <dgm:pt modelId="{874CF4BC-44A5-455D-A60A-EB599B596188}" type="pres">
      <dgm:prSet presAssocID="{DF86BB99-07F8-490F-B6E9-4F22F5A8A955}" presName="txFour" presStyleLbl="node4" presStyleIdx="18" presStyleCnt="20">
        <dgm:presLayoutVars>
          <dgm:chPref val="3"/>
        </dgm:presLayoutVars>
      </dgm:prSet>
      <dgm:spPr/>
      <dgm:t>
        <a:bodyPr/>
        <a:lstStyle/>
        <a:p>
          <a:endParaRPr lang="ru-RU"/>
        </a:p>
      </dgm:t>
    </dgm:pt>
    <dgm:pt modelId="{7879E5A0-7B91-4ECE-AF79-8798634D07D0}" type="pres">
      <dgm:prSet presAssocID="{DF86BB99-07F8-490F-B6E9-4F22F5A8A955}" presName="parTransFour" presStyleCnt="0"/>
      <dgm:spPr/>
    </dgm:pt>
    <dgm:pt modelId="{97FFE9E6-CE88-44D7-A8E9-5F178F964167}" type="pres">
      <dgm:prSet presAssocID="{DF86BB99-07F8-490F-B6E9-4F22F5A8A955}" presName="horzFour" presStyleCnt="0"/>
      <dgm:spPr/>
    </dgm:pt>
    <dgm:pt modelId="{B45A538C-DC99-43D4-9C5E-FD6136650525}" type="pres">
      <dgm:prSet presAssocID="{04C3AC0E-965B-48C1-827A-5D93B22D2057}" presName="vertFour" presStyleCnt="0">
        <dgm:presLayoutVars>
          <dgm:chPref val="3"/>
        </dgm:presLayoutVars>
      </dgm:prSet>
      <dgm:spPr/>
    </dgm:pt>
    <dgm:pt modelId="{D2D81AF8-4EA8-45A6-A84D-9694EF1BCFE7}" type="pres">
      <dgm:prSet presAssocID="{04C3AC0E-965B-48C1-827A-5D93B22D2057}" presName="txFour" presStyleLbl="node4" presStyleIdx="19" presStyleCnt="20">
        <dgm:presLayoutVars>
          <dgm:chPref val="3"/>
        </dgm:presLayoutVars>
      </dgm:prSet>
      <dgm:spPr/>
      <dgm:t>
        <a:bodyPr/>
        <a:lstStyle/>
        <a:p>
          <a:endParaRPr lang="ru-RU"/>
        </a:p>
      </dgm:t>
    </dgm:pt>
    <dgm:pt modelId="{78FA1C88-01CB-45D0-B8B1-93ED28DC0515}" type="pres">
      <dgm:prSet presAssocID="{04C3AC0E-965B-48C1-827A-5D93B22D2057}" presName="horzFour" presStyleCnt="0"/>
      <dgm:spPr/>
    </dgm:pt>
  </dgm:ptLst>
  <dgm:cxnLst>
    <dgm:cxn modelId="{15B242EC-11A3-40F7-B2A4-A7E917E37951}" srcId="{614AF9F2-E1A1-4D10-882A-EB6B0D669FCA}" destId="{BE98D1AB-A280-4D0B-A815-73E57FD87EC3}" srcOrd="0" destOrd="0" parTransId="{CDDECA34-9841-4A92-959B-4DB892243F64}" sibTransId="{2FD537BC-8C4D-4BAF-9555-CDCB9FCAC8F1}"/>
    <dgm:cxn modelId="{ABDBEA9C-033A-4427-95ED-2D063FE23871}" type="presOf" srcId="{614AF9F2-E1A1-4D10-882A-EB6B0D669FCA}" destId="{6CE5FDB4-BFBB-4259-A330-B441199BCE24}" srcOrd="0" destOrd="0" presId="urn:microsoft.com/office/officeart/2005/8/layout/hierarchy4"/>
    <dgm:cxn modelId="{18720EC8-0335-4536-A5A3-6E5DDA8FA416}" type="presOf" srcId="{BDDF592B-1C58-40EE-9108-0DC798BB2F08}" destId="{4CD2A706-78CC-47E3-A8F8-D778F944372A}" srcOrd="0" destOrd="0" presId="urn:microsoft.com/office/officeart/2005/8/layout/hierarchy4"/>
    <dgm:cxn modelId="{1CDD57B7-14A2-408B-BEFE-167FD02B2FA7}" type="presOf" srcId="{187C542A-BCFC-4BBB-8DCA-67690BE3FD29}" destId="{EFF40216-5B58-45C6-B485-1C9C4561DF2F}" srcOrd="0" destOrd="0" presId="urn:microsoft.com/office/officeart/2005/8/layout/hierarchy4"/>
    <dgm:cxn modelId="{7EAEC371-553E-4E9D-A4CC-83A632C1A866}" srcId="{9E496AFB-5861-4A0B-A059-7AF344913280}" destId="{25C69CC8-098D-44A3-878A-5E3FEF1E9C10}" srcOrd="0" destOrd="0" parTransId="{28799DE6-79A2-4C3E-B141-55C8FB729A4A}" sibTransId="{41B933A1-9AB0-4413-9012-F89B9C70741E}"/>
    <dgm:cxn modelId="{A87D5022-47CD-4FFB-9BAD-37B8F3D26BB3}" srcId="{946393D2-3BB5-4D19-BAF6-84B7339845C4}" destId="{89E09F27-5F73-400B-AE18-4421B9895F64}" srcOrd="3" destOrd="0" parTransId="{16B02458-69C3-4316-A805-FC6C92C26552}" sibTransId="{FA1CF671-CE5A-43BE-A489-E153F0F8811C}"/>
    <dgm:cxn modelId="{78958441-596F-40C4-B587-36D68FD195D7}" type="presOf" srcId="{5A6BA2F8-AB86-4FEA-9FCE-F9FA52A7F9A0}" destId="{EFD09625-1EEB-463A-9D51-52F09A5E039B}" srcOrd="0" destOrd="0" presId="urn:microsoft.com/office/officeart/2005/8/layout/hierarchy4"/>
    <dgm:cxn modelId="{B14261BE-8C2F-47FE-994B-31EBFB43C797}" type="presOf" srcId="{9E496AFB-5861-4A0B-A059-7AF344913280}" destId="{F8905714-088D-483C-AC16-D43BF2F0BF16}" srcOrd="0" destOrd="0" presId="urn:microsoft.com/office/officeart/2005/8/layout/hierarchy4"/>
    <dgm:cxn modelId="{F8B7162E-28F2-450B-9829-49C8A819D2F2}" type="presOf" srcId="{93520637-36B3-4AB9-B949-92D55141E733}" destId="{8E7E2D4A-62E6-4A23-A5DD-552A63903B64}" srcOrd="0" destOrd="0" presId="urn:microsoft.com/office/officeart/2005/8/layout/hierarchy4"/>
    <dgm:cxn modelId="{1BB1949A-8171-4F62-9F6B-36EC0CE27FCA}" type="presOf" srcId="{4E5A1869-57DF-4BD2-89F2-0FF412DDC036}" destId="{BA61E3A6-0BE5-4066-9F94-BB1BFFF8EBBF}" srcOrd="0" destOrd="0" presId="urn:microsoft.com/office/officeart/2005/8/layout/hierarchy4"/>
    <dgm:cxn modelId="{8F1F720A-D988-4739-9FFF-05E5C9E9A372}" srcId="{A1BB5A2E-A45D-4F6A-B329-CD4782193917}" destId="{B34B6A16-5EF9-4B63-A5E4-12B190B34880}" srcOrd="0" destOrd="0" parTransId="{3047CE4C-FF19-4B45-8312-79C9A6EA38F8}" sibTransId="{844E05AD-2AB6-4319-9130-67827496C360}"/>
    <dgm:cxn modelId="{26797259-0E6A-4902-A3AB-05BB83E86350}" type="presOf" srcId="{CD119780-6575-4106-AE5B-2CC6B48E5482}" destId="{14BABD28-5047-47A3-A701-B7AFBBE28819}" srcOrd="0" destOrd="0" presId="urn:microsoft.com/office/officeart/2005/8/layout/hierarchy4"/>
    <dgm:cxn modelId="{137B0219-2241-44C5-8A24-96E04FD7D993}" type="presOf" srcId="{C60BD95D-8BE5-42EC-AF9D-D22E07852892}" destId="{2965B01E-C0DE-4302-ADA0-732BD580C7B1}" srcOrd="0" destOrd="0" presId="urn:microsoft.com/office/officeart/2005/8/layout/hierarchy4"/>
    <dgm:cxn modelId="{E4A58F16-0714-44D0-9D86-9FA7FC4113D5}" type="presOf" srcId="{9E15771F-F540-4F32-ACD6-56CFD707E80B}" destId="{35DF38A4-C109-469A-81F6-242705CF6432}" srcOrd="0" destOrd="0" presId="urn:microsoft.com/office/officeart/2005/8/layout/hierarchy4"/>
    <dgm:cxn modelId="{ABD4AE05-F318-42ED-9D9D-44D89BA0F855}" type="presOf" srcId="{7711325B-E859-44FE-8B41-57F9AFDCA54B}" destId="{576C6983-4618-426C-8177-DEA9FE3AC4EB}" srcOrd="0" destOrd="0" presId="urn:microsoft.com/office/officeart/2005/8/layout/hierarchy4"/>
    <dgm:cxn modelId="{93DA6E87-3C78-42C4-8BA7-A9C6189049EF}" type="presOf" srcId="{C9C8B06B-C833-4D4A-8595-4BF5AEB204E9}" destId="{CB2AF246-A0C3-4F64-A578-D38165C39147}" srcOrd="0" destOrd="0" presId="urn:microsoft.com/office/officeart/2005/8/layout/hierarchy4"/>
    <dgm:cxn modelId="{A7625AB6-5CA8-4543-AFDF-3445626B95A7}" srcId="{D5544F4D-4FD2-41EE-A356-ABCAA534BCB5}" destId="{187C542A-BCFC-4BBB-8DCA-67690BE3FD29}" srcOrd="0" destOrd="0" parTransId="{1DE6EB8F-E86E-468D-9E31-3BEF22539EFA}" sibTransId="{FA166069-510E-430D-ABBE-E1A2B09558CE}"/>
    <dgm:cxn modelId="{39DF05F3-08E7-4792-BACF-2A4D51D7761E}" type="presOf" srcId="{89E09F27-5F73-400B-AE18-4421B9895F64}" destId="{9E5D5161-23D7-41B4-A187-BE6D7C6483D0}" srcOrd="0" destOrd="0" presId="urn:microsoft.com/office/officeart/2005/8/layout/hierarchy4"/>
    <dgm:cxn modelId="{6097BCC7-A1B5-404F-B699-13105664B528}" srcId="{62031802-0EE5-47DF-BB1F-2C84A19F6746}" destId="{C9C8B06B-C833-4D4A-8595-4BF5AEB204E9}" srcOrd="0" destOrd="0" parTransId="{14028F24-BEA5-47F9-87C0-7BDFCA43F3CF}" sibTransId="{42D8C6A1-5C03-413A-99EF-223F18F536EB}"/>
    <dgm:cxn modelId="{FEAF4459-B71C-42CE-92E1-D77EE7EB3E23}" type="presOf" srcId="{9C715FE5-31CA-4541-A958-D2C730C134E0}" destId="{2BC9EB28-F68D-4321-836D-A642C2C0DAB1}" srcOrd="0" destOrd="0" presId="urn:microsoft.com/office/officeart/2005/8/layout/hierarchy4"/>
    <dgm:cxn modelId="{F3D45104-EB2E-46D7-A6C5-854973FF614C}" type="presOf" srcId="{25C69CC8-098D-44A3-878A-5E3FEF1E9C10}" destId="{24CEF574-2765-4D7C-A195-C900E925FBE6}" srcOrd="0" destOrd="0" presId="urn:microsoft.com/office/officeart/2005/8/layout/hierarchy4"/>
    <dgm:cxn modelId="{F48F33E0-C1C5-4342-8DCC-7C57E3E3B48C}" srcId="{DF86BB99-07F8-490F-B6E9-4F22F5A8A955}" destId="{04C3AC0E-965B-48C1-827A-5D93B22D2057}" srcOrd="0" destOrd="0" parTransId="{0CE8D822-733A-4BA8-B539-C3F84FDFC933}" sibTransId="{1AF301AF-4DFB-4C78-9067-8B4C4FDC04D9}"/>
    <dgm:cxn modelId="{9D786EF0-2F4F-40F5-8C60-398E9181FD35}" srcId="{66E38241-E965-439E-997F-74C14C213F23}" destId="{D1936ACF-1E69-4953-BA37-9ADE2EF12E41}" srcOrd="0" destOrd="0" parTransId="{A530724B-D4A2-46C1-8717-7F7FB05E23A3}" sibTransId="{7319F631-09B1-48CB-BAF7-8445C5AC1618}"/>
    <dgm:cxn modelId="{C4AA8921-F559-4B53-89B1-8C59539D0629}" type="presOf" srcId="{F6F97186-B344-4193-9FE9-6DFB5403A289}" destId="{B7B68934-E179-4D36-8AD9-7637EF3F0019}" srcOrd="0" destOrd="0" presId="urn:microsoft.com/office/officeart/2005/8/layout/hierarchy4"/>
    <dgm:cxn modelId="{8672B1E7-7CB7-413B-9390-2993B618025C}" type="presOf" srcId="{44367D81-039C-4579-8E09-66CAF90F5041}" destId="{085136A3-D02F-461C-B31C-FD1D69D16759}" srcOrd="0" destOrd="0" presId="urn:microsoft.com/office/officeart/2005/8/layout/hierarchy4"/>
    <dgm:cxn modelId="{23044D7B-7184-4077-9554-9305FEDD03E9}" srcId="{946393D2-3BB5-4D19-BAF6-84B7339845C4}" destId="{9E496AFB-5861-4A0B-A059-7AF344913280}" srcOrd="4" destOrd="0" parTransId="{6435703E-03C2-4EC2-8B8A-0AC2F1B8426B}" sibTransId="{7097F666-B696-4074-BF8E-24ADA840ED3B}"/>
    <dgm:cxn modelId="{177B1604-DECB-437F-BD0A-A555EEF6E09F}" srcId="{CE075476-E9CA-4A59-A127-31223E8D37A1}" destId="{946393D2-3BB5-4D19-BAF6-84B7339845C4}" srcOrd="0" destOrd="0" parTransId="{6D4C3ED2-39E1-4137-9A50-9D8AF25F37D5}" sibTransId="{E900975D-4121-430B-8FA3-BEFE3EC45817}"/>
    <dgm:cxn modelId="{7C2E5991-6D03-4679-BB46-318B01A66142}" srcId="{F6F97186-B344-4193-9FE9-6DFB5403A289}" destId="{CD119780-6575-4106-AE5B-2CC6B48E5482}" srcOrd="0" destOrd="0" parTransId="{A99EC59D-97F4-424A-A28E-01E77005439E}" sibTransId="{3BBBAA4F-305C-4E5F-BBCB-DE1B8ED5978A}"/>
    <dgm:cxn modelId="{63612CDA-BBAA-48D8-BF07-558BDAD747A0}" srcId="{CD119780-6575-4106-AE5B-2CC6B48E5482}" destId="{93520637-36B3-4AB9-B949-92D55141E733}" srcOrd="0" destOrd="0" parTransId="{15E02305-DAD8-4809-8067-42DAD00486AD}" sibTransId="{59CBCFDE-87C7-4CA0-895C-10567390C816}"/>
    <dgm:cxn modelId="{DF667443-0DAC-4B0C-935A-F0465B69CBFB}" srcId="{BDDF592B-1C58-40EE-9108-0DC798BB2F08}" destId="{1B20A584-E8E7-451F-84AF-E95BD5B40EA1}" srcOrd="0" destOrd="0" parTransId="{7E48482B-E88A-45F7-BC59-A70F71B3034D}" sibTransId="{1F3B44A3-41F0-4FE2-8FE9-2EEC4DC3DA9C}"/>
    <dgm:cxn modelId="{9A5E90C4-6511-4923-BB87-9C452263074C}" srcId="{593C7C55-813E-4059-B734-EC61CD9C5CBC}" destId="{9E15771F-F540-4F32-ACD6-56CFD707E80B}" srcOrd="0" destOrd="0" parTransId="{E70BBB04-FC5B-4B12-959F-7F02FDB52BBE}" sibTransId="{EC763716-B14D-403A-A4A7-216861E00C47}"/>
    <dgm:cxn modelId="{BCC1FE31-0246-43DC-9367-3E68D1580877}" srcId="{25C69CC8-098D-44A3-878A-5E3FEF1E9C10}" destId="{BDDF592B-1C58-40EE-9108-0DC798BB2F08}" srcOrd="0" destOrd="0" parTransId="{B756F4C0-E80B-4D51-98DD-9ED456BC9850}" sibTransId="{A8539F8F-5449-4F69-9D5B-CD73E9384FB2}"/>
    <dgm:cxn modelId="{EE3538F7-E1E3-43F9-9891-6B4D0AF064BB}" type="presOf" srcId="{BE98D1AB-A280-4D0B-A815-73E57FD87EC3}" destId="{89DC61A6-3199-4C88-A8D1-98ADCFDD3274}" srcOrd="0" destOrd="0" presId="urn:microsoft.com/office/officeart/2005/8/layout/hierarchy4"/>
    <dgm:cxn modelId="{BED1357D-2A03-4DBB-AF19-4EA3D0997E32}" srcId="{C60BD95D-8BE5-42EC-AF9D-D22E07852892}" destId="{D5544F4D-4FD2-41EE-A356-ABCAA534BCB5}" srcOrd="0" destOrd="0" parTransId="{BED13ABC-6FE3-4A0F-B363-3797DF01D994}" sibTransId="{D6C0D10C-0A55-4B4C-95CA-342CC713B4EA}"/>
    <dgm:cxn modelId="{44D2D85A-6F4C-4ABC-8C2D-B28977898080}" srcId="{C9C8B06B-C833-4D4A-8595-4BF5AEB204E9}" destId="{66E38241-E965-439E-997F-74C14C213F23}" srcOrd="0" destOrd="0" parTransId="{609CD11E-CAF4-4D39-A7D8-415A69AFCAA7}" sibTransId="{4CC6C1EC-DF57-4C81-9B03-3A17304C52E6}"/>
    <dgm:cxn modelId="{C28CBCF7-3139-40F7-B426-1830BB2434D9}" srcId="{5A6BA2F8-AB86-4FEA-9FCE-F9FA52A7F9A0}" destId="{F6F97186-B344-4193-9FE9-6DFB5403A289}" srcOrd="0" destOrd="0" parTransId="{F22CCE59-9B42-4DA2-949C-34E1E0586A20}" sibTransId="{01E5FF1C-8ED4-4ED1-A0DD-0AA37640AF28}"/>
    <dgm:cxn modelId="{3309F21D-4431-4903-BB3C-90427A73504C}" srcId="{44367D81-039C-4579-8E09-66CAF90F5041}" destId="{9C715FE5-31CA-4541-A958-D2C730C134E0}" srcOrd="0" destOrd="0" parTransId="{536A8C1B-37CE-4FCD-A098-830552423D53}" sibTransId="{B132F376-D606-4DE2-9BBB-04499697516A}"/>
    <dgm:cxn modelId="{9B1767B0-2251-449D-A5B8-BA7B445BF724}" type="presOf" srcId="{B34B6A16-5EF9-4B63-A5E4-12B190B34880}" destId="{C586111C-58B6-40AF-8D8A-60EE680572BA}" srcOrd="0" destOrd="0" presId="urn:microsoft.com/office/officeart/2005/8/layout/hierarchy4"/>
    <dgm:cxn modelId="{563B7135-C296-437E-86BC-71C9BF75CBD3}" srcId="{D1936ACF-1E69-4953-BA37-9ADE2EF12E41}" destId="{4E5A1869-57DF-4BD2-89F2-0FF412DDC036}" srcOrd="0" destOrd="0" parTransId="{2DD1E431-BE19-4798-89F6-2A2AA8604FD1}" sibTransId="{1FD46F6E-8EE6-451E-A6B4-3FA6056BD416}"/>
    <dgm:cxn modelId="{EFA08DB9-2A00-43D3-B718-DCFAD41C9E5B}" srcId="{7711325B-E859-44FE-8B41-57F9AFDCA54B}" destId="{A1BB5A2E-A45D-4F6A-B329-CD4782193917}" srcOrd="0" destOrd="0" parTransId="{64F31578-307B-4AF8-9DDD-FA0365BF46F7}" sibTransId="{EE696C4B-FDDD-492E-99F0-85F84DCD2C36}"/>
    <dgm:cxn modelId="{C6FEAE20-8BA5-48CC-BD38-7150DFBE6AEC}" srcId="{946393D2-3BB5-4D19-BAF6-84B7339845C4}" destId="{62031802-0EE5-47DF-BB1F-2C84A19F6746}" srcOrd="2" destOrd="0" parTransId="{43DD85C8-BF2E-4808-BFA8-3211ED494E6D}" sibTransId="{35694793-DDF3-4ECC-9AA3-AC178B8D026F}"/>
    <dgm:cxn modelId="{F1D9D270-AECF-4F03-87DB-1FE8BCAFEC8D}" srcId="{9A0A1B48-08CE-44F2-8C66-5814C06EE4CC}" destId="{614AF9F2-E1A1-4D10-882A-EB6B0D669FCA}" srcOrd="0" destOrd="0" parTransId="{5B0591E8-42AF-40BA-A11A-3996F9B13E48}" sibTransId="{A52C1518-95AA-4EDF-99FF-93D999EDDD4A}"/>
    <dgm:cxn modelId="{FE6C75A8-8974-464E-9F09-1C348654B375}" type="presOf" srcId="{F0AF63A1-E6C3-48D7-BA15-2982A4DC912D}" destId="{8C5A4ABB-F609-4CF2-8CFC-5593BE697C3C}" srcOrd="0" destOrd="0" presId="urn:microsoft.com/office/officeart/2005/8/layout/hierarchy4"/>
    <dgm:cxn modelId="{7B9CEE91-8AEA-4CC9-B9A2-127084841393}" type="presOf" srcId="{593C7C55-813E-4059-B734-EC61CD9C5CBC}" destId="{7653A429-0E18-4BE3-A07C-F1A5A9D672E3}" srcOrd="0" destOrd="0" presId="urn:microsoft.com/office/officeart/2005/8/layout/hierarchy4"/>
    <dgm:cxn modelId="{172F06C0-27BC-450C-A6FC-6891640B2B97}" type="presOf" srcId="{9A0A1B48-08CE-44F2-8C66-5814C06EE4CC}" destId="{41590EE3-70B4-4E0E-8D44-18EF1FD97F2E}" srcOrd="0" destOrd="0" presId="urn:microsoft.com/office/officeart/2005/8/layout/hierarchy4"/>
    <dgm:cxn modelId="{6DBE1792-F501-4807-9B36-2A5F8D19294B}" type="presOf" srcId="{04C3AC0E-965B-48C1-827A-5D93B22D2057}" destId="{D2D81AF8-4EA8-45A6-A84D-9694EF1BCFE7}" srcOrd="0" destOrd="0" presId="urn:microsoft.com/office/officeart/2005/8/layout/hierarchy4"/>
    <dgm:cxn modelId="{E90B9AD5-6B9D-460A-B8D4-0169929EE8C4}" srcId="{1B20A584-E8E7-451F-84AF-E95BD5B40EA1}" destId="{DF86BB99-07F8-490F-B6E9-4F22F5A8A955}" srcOrd="0" destOrd="0" parTransId="{C985FE44-C5E5-4D58-805E-13170B646D27}" sibTransId="{38C2B751-10AB-424B-8533-370958D28C0F}"/>
    <dgm:cxn modelId="{08064794-7D33-4B3D-98EC-4C2F3CAB8822}" srcId="{187C542A-BCFC-4BBB-8DCA-67690BE3FD29}" destId="{593C7C55-813E-4059-B734-EC61CD9C5CBC}" srcOrd="0" destOrd="0" parTransId="{17E9BED5-376D-4206-BC0B-A2BF002C0A67}" sibTransId="{0D884A66-EF39-4789-A63B-3A3CBEB15D6A}"/>
    <dgm:cxn modelId="{234FFA27-D8BA-478C-9D39-A9CE8E9E6F69}" type="presOf" srcId="{D1936ACF-1E69-4953-BA37-9ADE2EF12E41}" destId="{59176932-D6D5-4C36-BF7A-69A1297C4BAD}" srcOrd="0" destOrd="0" presId="urn:microsoft.com/office/officeart/2005/8/layout/hierarchy4"/>
    <dgm:cxn modelId="{85E56FFB-E071-40C7-BFC1-E9508A75A379}" srcId="{946393D2-3BB5-4D19-BAF6-84B7339845C4}" destId="{5A6BA2F8-AB86-4FEA-9FCE-F9FA52A7F9A0}" srcOrd="0" destOrd="0" parTransId="{6CA8BE2D-8B63-444F-91FB-8F9AAFFFD516}" sibTransId="{C6F24F42-97B0-4B65-A4C6-FEB3AD0E1596}"/>
    <dgm:cxn modelId="{5B335D4B-ED18-472F-B7FE-633C6D4B4F1C}" type="presOf" srcId="{62031802-0EE5-47DF-BB1F-2C84A19F6746}" destId="{A25BE625-018B-46BA-BE7F-ED875B975F26}" srcOrd="0" destOrd="0" presId="urn:microsoft.com/office/officeart/2005/8/layout/hierarchy4"/>
    <dgm:cxn modelId="{3DE40A44-3D65-4A00-AE80-85C92742F5B3}" type="presOf" srcId="{D5544F4D-4FD2-41EE-A356-ABCAA534BCB5}" destId="{A7AF9B85-BF68-40A8-954B-A40EDB5CAF9F}" srcOrd="0" destOrd="0" presId="urn:microsoft.com/office/officeart/2005/8/layout/hierarchy4"/>
    <dgm:cxn modelId="{605000A8-E9A8-4E12-A1C8-8FA726E7C9AE}" srcId="{946393D2-3BB5-4D19-BAF6-84B7339845C4}" destId="{7711325B-E859-44FE-8B41-57F9AFDCA54B}" srcOrd="1" destOrd="0" parTransId="{2BF8A7FD-5B45-414F-8537-22861CA0057A}" sibTransId="{A670FA7C-7403-44C0-BA19-83B2BA693E61}"/>
    <dgm:cxn modelId="{457E2E1B-4BBB-4D99-A909-15E426218845}" type="presOf" srcId="{DF86BB99-07F8-490F-B6E9-4F22F5A8A955}" destId="{874CF4BC-44A5-455D-A60A-EB599B596188}" srcOrd="0" destOrd="0" presId="urn:microsoft.com/office/officeart/2005/8/layout/hierarchy4"/>
    <dgm:cxn modelId="{C24EED9E-4023-4CB8-B8D5-FEB6A401CAF8}" type="presOf" srcId="{1B20A584-E8E7-451F-84AF-E95BD5B40EA1}" destId="{374E99F0-AE84-4383-93E4-780F78CE6D13}" srcOrd="0" destOrd="0" presId="urn:microsoft.com/office/officeart/2005/8/layout/hierarchy4"/>
    <dgm:cxn modelId="{2E3A4B0A-C6F1-498B-A616-AF6C3935B080}" srcId="{4E5A1869-57DF-4BD2-89F2-0FF412DDC036}" destId="{F0AF63A1-E6C3-48D7-BA15-2982A4DC912D}" srcOrd="0" destOrd="0" parTransId="{DFC5A12C-CC91-4A63-8252-41799CA3AEAA}" sibTransId="{EA539CAD-DFF5-47A4-8411-B337C730B6B2}"/>
    <dgm:cxn modelId="{4053BB80-7105-4FC8-9963-B73D5FC8E140}" type="presOf" srcId="{946393D2-3BB5-4D19-BAF6-84B7339845C4}" destId="{9DF12F5D-797B-4C71-93F7-7C835BFF7982}" srcOrd="0" destOrd="0" presId="urn:microsoft.com/office/officeart/2005/8/layout/hierarchy4"/>
    <dgm:cxn modelId="{D0FADE0F-F15B-45EB-BE1E-1190009A8ABD}" srcId="{89E09F27-5F73-400B-AE18-4421B9895F64}" destId="{C60BD95D-8BE5-42EC-AF9D-D22E07852892}" srcOrd="0" destOrd="0" parTransId="{8DBEE901-4D78-4181-A6DB-04DBE5AFC449}" sibTransId="{571AFEDE-AA12-4634-A6F3-33BC4E236E19}"/>
    <dgm:cxn modelId="{9D1C6901-DC79-4113-AAE5-7618102A7FC4}" type="presOf" srcId="{A1BB5A2E-A45D-4F6A-B329-CD4782193917}" destId="{672DFC88-43F4-433B-9B7F-D5CE282279E3}" srcOrd="0" destOrd="0" presId="urn:microsoft.com/office/officeart/2005/8/layout/hierarchy4"/>
    <dgm:cxn modelId="{9C697CD9-31A3-41E7-A915-9A16339BB769}" type="presOf" srcId="{66E38241-E965-439E-997F-74C14C213F23}" destId="{02D78884-08A2-47FD-874A-FD0B1E1D6A24}" srcOrd="0" destOrd="0" presId="urn:microsoft.com/office/officeart/2005/8/layout/hierarchy4"/>
    <dgm:cxn modelId="{B7EC6DDD-6433-44EC-9FD5-BD8BA88E6613}" srcId="{B34B6A16-5EF9-4B63-A5E4-12B190B34880}" destId="{9A0A1B48-08CE-44F2-8C66-5814C06EE4CC}" srcOrd="0" destOrd="0" parTransId="{29FE6CB6-1907-439D-BB9A-57865C4A7A77}" sibTransId="{26501B87-1556-4F1B-A703-D81F2BA2DB5B}"/>
    <dgm:cxn modelId="{0DC76281-AE6D-4D6E-81A2-1B2B3B2AF0AA}" srcId="{93520637-36B3-4AB9-B949-92D55141E733}" destId="{44367D81-039C-4579-8E09-66CAF90F5041}" srcOrd="0" destOrd="0" parTransId="{67B6E404-88D1-4D88-A32E-7761881B20C7}" sibTransId="{F7E1C861-8795-4EA1-A76A-EE2CB6232346}"/>
    <dgm:cxn modelId="{4ADE5E4F-F35E-4726-9862-FCFE7BAFB0AE}" type="presOf" srcId="{CE075476-E9CA-4A59-A127-31223E8D37A1}" destId="{25DDEEC2-9BA5-4367-BB24-33CAA47BBC09}" srcOrd="0" destOrd="0" presId="urn:microsoft.com/office/officeart/2005/8/layout/hierarchy4"/>
    <dgm:cxn modelId="{9A402990-7157-4BA3-886F-0C788BCA23F2}" type="presParOf" srcId="{25DDEEC2-9BA5-4367-BB24-33CAA47BBC09}" destId="{87933F1B-038B-4A5D-83E8-61DBF60EC4B3}" srcOrd="0" destOrd="0" presId="urn:microsoft.com/office/officeart/2005/8/layout/hierarchy4"/>
    <dgm:cxn modelId="{EBC617D6-796E-46E3-94A4-F443A5D93A5D}" type="presParOf" srcId="{87933F1B-038B-4A5D-83E8-61DBF60EC4B3}" destId="{9DF12F5D-797B-4C71-93F7-7C835BFF7982}" srcOrd="0" destOrd="0" presId="urn:microsoft.com/office/officeart/2005/8/layout/hierarchy4"/>
    <dgm:cxn modelId="{A1A797A2-9A67-4AEA-9935-7099FEA4FFD0}" type="presParOf" srcId="{87933F1B-038B-4A5D-83E8-61DBF60EC4B3}" destId="{BB51C614-670C-40C7-BCBD-B3150FB090FB}" srcOrd="1" destOrd="0" presId="urn:microsoft.com/office/officeart/2005/8/layout/hierarchy4"/>
    <dgm:cxn modelId="{7266053F-A514-4910-8B85-45A5D14CEB9E}" type="presParOf" srcId="{87933F1B-038B-4A5D-83E8-61DBF60EC4B3}" destId="{B74154C5-AFFE-498C-8E4C-911D7456AC97}" srcOrd="2" destOrd="0" presId="urn:microsoft.com/office/officeart/2005/8/layout/hierarchy4"/>
    <dgm:cxn modelId="{2014E941-D321-40CD-9BE1-80335E47343F}" type="presParOf" srcId="{B74154C5-AFFE-498C-8E4C-911D7456AC97}" destId="{AA6E5317-C9D5-49D6-9218-04A9A8CDF9E8}" srcOrd="0" destOrd="0" presId="urn:microsoft.com/office/officeart/2005/8/layout/hierarchy4"/>
    <dgm:cxn modelId="{92D93592-1969-4F3A-A218-9C66ECAD185E}" type="presParOf" srcId="{AA6E5317-C9D5-49D6-9218-04A9A8CDF9E8}" destId="{EFD09625-1EEB-463A-9D51-52F09A5E039B}" srcOrd="0" destOrd="0" presId="urn:microsoft.com/office/officeart/2005/8/layout/hierarchy4"/>
    <dgm:cxn modelId="{AEBFA998-B741-4592-8C8F-645F7ABEF03B}" type="presParOf" srcId="{AA6E5317-C9D5-49D6-9218-04A9A8CDF9E8}" destId="{D65A41FF-7035-4133-9240-517AEBC67369}" srcOrd="1" destOrd="0" presId="urn:microsoft.com/office/officeart/2005/8/layout/hierarchy4"/>
    <dgm:cxn modelId="{A685A7CF-732C-4C6B-A71C-CE5C290B4296}" type="presParOf" srcId="{AA6E5317-C9D5-49D6-9218-04A9A8CDF9E8}" destId="{ED986375-36F5-4143-A5F0-85653599471E}" srcOrd="2" destOrd="0" presId="urn:microsoft.com/office/officeart/2005/8/layout/hierarchy4"/>
    <dgm:cxn modelId="{C63F1CA3-62EF-45A0-A9D7-F6ABB43CAE0C}" type="presParOf" srcId="{ED986375-36F5-4143-A5F0-85653599471E}" destId="{72DE6149-9A73-4029-9C01-1DA1EF77D264}" srcOrd="0" destOrd="0" presId="urn:microsoft.com/office/officeart/2005/8/layout/hierarchy4"/>
    <dgm:cxn modelId="{871CCF87-B93F-4AC0-BC97-305EAEB1CB82}" type="presParOf" srcId="{72DE6149-9A73-4029-9C01-1DA1EF77D264}" destId="{B7B68934-E179-4D36-8AD9-7637EF3F0019}" srcOrd="0" destOrd="0" presId="urn:microsoft.com/office/officeart/2005/8/layout/hierarchy4"/>
    <dgm:cxn modelId="{C941D815-7DC7-4B4C-B624-3FBF70C238A9}" type="presParOf" srcId="{72DE6149-9A73-4029-9C01-1DA1EF77D264}" destId="{7E986455-5145-43D1-AB19-A5C822796874}" srcOrd="1" destOrd="0" presId="urn:microsoft.com/office/officeart/2005/8/layout/hierarchy4"/>
    <dgm:cxn modelId="{CE410B80-1C79-49F5-80BD-74E9DE46BED3}" type="presParOf" srcId="{72DE6149-9A73-4029-9C01-1DA1EF77D264}" destId="{E4CD0B37-6C75-4A8F-946C-21E075E1E2CF}" srcOrd="2" destOrd="0" presId="urn:microsoft.com/office/officeart/2005/8/layout/hierarchy4"/>
    <dgm:cxn modelId="{061F295A-ACDF-4026-93CE-BC50B63B0FD0}" type="presParOf" srcId="{E4CD0B37-6C75-4A8F-946C-21E075E1E2CF}" destId="{0149EBE6-AA59-4F78-AF18-137F8047AB47}" srcOrd="0" destOrd="0" presId="urn:microsoft.com/office/officeart/2005/8/layout/hierarchy4"/>
    <dgm:cxn modelId="{973F18AC-2651-41EA-B075-4881E3930092}" type="presParOf" srcId="{0149EBE6-AA59-4F78-AF18-137F8047AB47}" destId="{14BABD28-5047-47A3-A701-B7AFBBE28819}" srcOrd="0" destOrd="0" presId="urn:microsoft.com/office/officeart/2005/8/layout/hierarchy4"/>
    <dgm:cxn modelId="{8EBA0DE7-ADCC-453D-9E65-39DD05949032}" type="presParOf" srcId="{0149EBE6-AA59-4F78-AF18-137F8047AB47}" destId="{3F489D25-51FA-4C91-9DDF-6BA1DB51256D}" srcOrd="1" destOrd="0" presId="urn:microsoft.com/office/officeart/2005/8/layout/hierarchy4"/>
    <dgm:cxn modelId="{43C811A8-7219-49F0-A496-28506D3F9850}" type="presParOf" srcId="{0149EBE6-AA59-4F78-AF18-137F8047AB47}" destId="{D0D594F6-8533-4A50-8AE7-20755C3BFFA9}" srcOrd="2" destOrd="0" presId="urn:microsoft.com/office/officeart/2005/8/layout/hierarchy4"/>
    <dgm:cxn modelId="{AF8EC603-BEF7-48A6-B379-3768B57548E7}" type="presParOf" srcId="{D0D594F6-8533-4A50-8AE7-20755C3BFFA9}" destId="{25C7D557-F0AE-4C4E-8B80-BC2468777DC6}" srcOrd="0" destOrd="0" presId="urn:microsoft.com/office/officeart/2005/8/layout/hierarchy4"/>
    <dgm:cxn modelId="{2BADF753-8BAF-4A3E-A123-097D13068EF4}" type="presParOf" srcId="{25C7D557-F0AE-4C4E-8B80-BC2468777DC6}" destId="{8E7E2D4A-62E6-4A23-A5DD-552A63903B64}" srcOrd="0" destOrd="0" presId="urn:microsoft.com/office/officeart/2005/8/layout/hierarchy4"/>
    <dgm:cxn modelId="{4A419420-24F3-4405-B886-22AE82A1A05D}" type="presParOf" srcId="{25C7D557-F0AE-4C4E-8B80-BC2468777DC6}" destId="{9B983630-5D09-45D7-92AD-109BAA43CF48}" srcOrd="1" destOrd="0" presId="urn:microsoft.com/office/officeart/2005/8/layout/hierarchy4"/>
    <dgm:cxn modelId="{36ADEAB2-4EAE-4992-93AD-D7D3A849FE8C}" type="presParOf" srcId="{25C7D557-F0AE-4C4E-8B80-BC2468777DC6}" destId="{B338BAF6-59FE-4215-B697-18ED9B1E550D}" srcOrd="2" destOrd="0" presId="urn:microsoft.com/office/officeart/2005/8/layout/hierarchy4"/>
    <dgm:cxn modelId="{538F5939-340A-4DB0-99A9-4B69D762B818}" type="presParOf" srcId="{B338BAF6-59FE-4215-B697-18ED9B1E550D}" destId="{C2D8D153-FBF9-44C5-B447-F4BF501D8FA1}" srcOrd="0" destOrd="0" presId="urn:microsoft.com/office/officeart/2005/8/layout/hierarchy4"/>
    <dgm:cxn modelId="{90CA9990-A314-433F-A0D5-29E7BC6121DB}" type="presParOf" srcId="{C2D8D153-FBF9-44C5-B447-F4BF501D8FA1}" destId="{085136A3-D02F-461C-B31C-FD1D69D16759}" srcOrd="0" destOrd="0" presId="urn:microsoft.com/office/officeart/2005/8/layout/hierarchy4"/>
    <dgm:cxn modelId="{0E3BD83F-39C9-4AF3-8D9A-DAF6C5FDC03B}" type="presParOf" srcId="{C2D8D153-FBF9-44C5-B447-F4BF501D8FA1}" destId="{DCA6CF81-D743-4AD3-A3A1-3DF9D9BFBC77}" srcOrd="1" destOrd="0" presId="urn:microsoft.com/office/officeart/2005/8/layout/hierarchy4"/>
    <dgm:cxn modelId="{B8AB6646-B067-4D55-B88B-597AC20675CE}" type="presParOf" srcId="{C2D8D153-FBF9-44C5-B447-F4BF501D8FA1}" destId="{8A9FECDA-0971-4926-9F35-6C36E65B14A9}" srcOrd="2" destOrd="0" presId="urn:microsoft.com/office/officeart/2005/8/layout/hierarchy4"/>
    <dgm:cxn modelId="{850D9B83-664B-4401-B31A-C57A6B13818D}" type="presParOf" srcId="{8A9FECDA-0971-4926-9F35-6C36E65B14A9}" destId="{4A1D7939-C139-4889-AA8A-C0FC12630CEE}" srcOrd="0" destOrd="0" presId="urn:microsoft.com/office/officeart/2005/8/layout/hierarchy4"/>
    <dgm:cxn modelId="{543AB54D-E207-40DA-AFB3-E21B9E1A7D92}" type="presParOf" srcId="{4A1D7939-C139-4889-AA8A-C0FC12630CEE}" destId="{2BC9EB28-F68D-4321-836D-A642C2C0DAB1}" srcOrd="0" destOrd="0" presId="urn:microsoft.com/office/officeart/2005/8/layout/hierarchy4"/>
    <dgm:cxn modelId="{5C105D48-4E00-4B33-AAC7-39C8F6D61F14}" type="presParOf" srcId="{4A1D7939-C139-4889-AA8A-C0FC12630CEE}" destId="{7F93EC46-9C8D-4119-8F52-CCFA2BE3D856}" srcOrd="1" destOrd="0" presId="urn:microsoft.com/office/officeart/2005/8/layout/hierarchy4"/>
    <dgm:cxn modelId="{F2AC233A-E979-464E-911C-A25D5FCD04D3}" type="presParOf" srcId="{B74154C5-AFFE-498C-8E4C-911D7456AC97}" destId="{694C6A3E-E1B4-4940-ABED-A0BE47161CCE}" srcOrd="1" destOrd="0" presId="urn:microsoft.com/office/officeart/2005/8/layout/hierarchy4"/>
    <dgm:cxn modelId="{96E5E704-CD41-4C81-8E2A-DA46B59F2C67}" type="presParOf" srcId="{B74154C5-AFFE-498C-8E4C-911D7456AC97}" destId="{22BDFE06-8D1B-4C76-8FF0-2DABD4B35522}" srcOrd="2" destOrd="0" presId="urn:microsoft.com/office/officeart/2005/8/layout/hierarchy4"/>
    <dgm:cxn modelId="{508CAB90-11E1-411E-B2A1-6F3D0D0BE594}" type="presParOf" srcId="{22BDFE06-8D1B-4C76-8FF0-2DABD4B35522}" destId="{576C6983-4618-426C-8177-DEA9FE3AC4EB}" srcOrd="0" destOrd="0" presId="urn:microsoft.com/office/officeart/2005/8/layout/hierarchy4"/>
    <dgm:cxn modelId="{BE800749-FBA0-465C-B71B-7A1849C1A67D}" type="presParOf" srcId="{22BDFE06-8D1B-4C76-8FF0-2DABD4B35522}" destId="{498D5BED-6816-45E0-A418-8DCFF49902AF}" srcOrd="1" destOrd="0" presId="urn:microsoft.com/office/officeart/2005/8/layout/hierarchy4"/>
    <dgm:cxn modelId="{69FF427C-7EFA-467E-B3AD-077FAB3C6798}" type="presParOf" srcId="{22BDFE06-8D1B-4C76-8FF0-2DABD4B35522}" destId="{508A389B-C0F5-43D4-BD46-7C9F058EB2F7}" srcOrd="2" destOrd="0" presId="urn:microsoft.com/office/officeart/2005/8/layout/hierarchy4"/>
    <dgm:cxn modelId="{3BFDB4B6-6A8C-4939-B3B9-C046F758AD54}" type="presParOf" srcId="{508A389B-C0F5-43D4-BD46-7C9F058EB2F7}" destId="{2E9427EC-521F-45BD-95BD-C2EA62236516}" srcOrd="0" destOrd="0" presId="urn:microsoft.com/office/officeart/2005/8/layout/hierarchy4"/>
    <dgm:cxn modelId="{46B3096C-8068-43D0-A3C5-7B7D1E2F08B0}" type="presParOf" srcId="{2E9427EC-521F-45BD-95BD-C2EA62236516}" destId="{672DFC88-43F4-433B-9B7F-D5CE282279E3}" srcOrd="0" destOrd="0" presId="urn:microsoft.com/office/officeart/2005/8/layout/hierarchy4"/>
    <dgm:cxn modelId="{9EF25405-24D2-46F9-8B85-62A777F1BAB3}" type="presParOf" srcId="{2E9427EC-521F-45BD-95BD-C2EA62236516}" destId="{BCC873B0-A9FE-4F45-AD2E-ED28CA5DFD9A}" srcOrd="1" destOrd="0" presId="urn:microsoft.com/office/officeart/2005/8/layout/hierarchy4"/>
    <dgm:cxn modelId="{E77225D6-7186-4682-A47F-F02F35F246C3}" type="presParOf" srcId="{2E9427EC-521F-45BD-95BD-C2EA62236516}" destId="{68FB6F70-C047-4E46-9E82-A09946504644}" srcOrd="2" destOrd="0" presId="urn:microsoft.com/office/officeart/2005/8/layout/hierarchy4"/>
    <dgm:cxn modelId="{86BC5E1E-53F6-4160-A0F4-675DF45E5362}" type="presParOf" srcId="{68FB6F70-C047-4E46-9E82-A09946504644}" destId="{FF422C5A-2F9A-4C9D-854E-BFC785439DEC}" srcOrd="0" destOrd="0" presId="urn:microsoft.com/office/officeart/2005/8/layout/hierarchy4"/>
    <dgm:cxn modelId="{C3017228-9187-4F33-8838-2B37A670C3FE}" type="presParOf" srcId="{FF422C5A-2F9A-4C9D-854E-BFC785439DEC}" destId="{C586111C-58B6-40AF-8D8A-60EE680572BA}" srcOrd="0" destOrd="0" presId="urn:microsoft.com/office/officeart/2005/8/layout/hierarchy4"/>
    <dgm:cxn modelId="{F33449FB-B353-4640-9885-9C34CD515BB5}" type="presParOf" srcId="{FF422C5A-2F9A-4C9D-854E-BFC785439DEC}" destId="{A0E0AB26-1DEA-4D08-AD62-8A7E0816A59C}" srcOrd="1" destOrd="0" presId="urn:microsoft.com/office/officeart/2005/8/layout/hierarchy4"/>
    <dgm:cxn modelId="{E9DB5B89-2031-4572-88A1-F8B4FB9C336B}" type="presParOf" srcId="{FF422C5A-2F9A-4C9D-854E-BFC785439DEC}" destId="{FFF447F9-BACE-4B19-B5DF-5D71FE61C4DC}" srcOrd="2" destOrd="0" presId="urn:microsoft.com/office/officeart/2005/8/layout/hierarchy4"/>
    <dgm:cxn modelId="{F698AA43-FBCD-45E1-9B16-3FB115D33E90}" type="presParOf" srcId="{FFF447F9-BACE-4B19-B5DF-5D71FE61C4DC}" destId="{5106FDE3-AC3E-4615-8C4F-829EABC2C26C}" srcOrd="0" destOrd="0" presId="urn:microsoft.com/office/officeart/2005/8/layout/hierarchy4"/>
    <dgm:cxn modelId="{D955B332-F7D6-431C-9DE9-82354D510B97}" type="presParOf" srcId="{5106FDE3-AC3E-4615-8C4F-829EABC2C26C}" destId="{41590EE3-70B4-4E0E-8D44-18EF1FD97F2E}" srcOrd="0" destOrd="0" presId="urn:microsoft.com/office/officeart/2005/8/layout/hierarchy4"/>
    <dgm:cxn modelId="{F7D143F0-3E02-4223-97B9-549A464702D8}" type="presParOf" srcId="{5106FDE3-AC3E-4615-8C4F-829EABC2C26C}" destId="{58DAA9F4-0E18-4F78-BD4F-92D296477D35}" srcOrd="1" destOrd="0" presId="urn:microsoft.com/office/officeart/2005/8/layout/hierarchy4"/>
    <dgm:cxn modelId="{723780B1-D3C6-4D1F-B4A0-134B8D55E2D6}" type="presParOf" srcId="{5106FDE3-AC3E-4615-8C4F-829EABC2C26C}" destId="{D1A4E4BA-FB74-44DD-88E4-672303AAC4FA}" srcOrd="2" destOrd="0" presId="urn:microsoft.com/office/officeart/2005/8/layout/hierarchy4"/>
    <dgm:cxn modelId="{0277AA47-528B-4A07-8BDD-0521D78EB7C7}" type="presParOf" srcId="{D1A4E4BA-FB74-44DD-88E4-672303AAC4FA}" destId="{E5B57F09-2B59-4711-A8C9-974EF4149D9A}" srcOrd="0" destOrd="0" presId="urn:microsoft.com/office/officeart/2005/8/layout/hierarchy4"/>
    <dgm:cxn modelId="{EAACDB19-AF93-4594-BD39-AFE49B558D1B}" type="presParOf" srcId="{E5B57F09-2B59-4711-A8C9-974EF4149D9A}" destId="{6CE5FDB4-BFBB-4259-A330-B441199BCE24}" srcOrd="0" destOrd="0" presId="urn:microsoft.com/office/officeart/2005/8/layout/hierarchy4"/>
    <dgm:cxn modelId="{F092CC01-9B5C-4063-B117-4B3AA9251429}" type="presParOf" srcId="{E5B57F09-2B59-4711-A8C9-974EF4149D9A}" destId="{333F826B-C233-4B5F-A398-764D3F47A1BA}" srcOrd="1" destOrd="0" presId="urn:microsoft.com/office/officeart/2005/8/layout/hierarchy4"/>
    <dgm:cxn modelId="{BB51F1E5-DF1B-403B-B628-8A6E2DF7354E}" type="presParOf" srcId="{E5B57F09-2B59-4711-A8C9-974EF4149D9A}" destId="{E607D5B5-B0CE-46E0-84C5-F456BAF04EE4}" srcOrd="2" destOrd="0" presId="urn:microsoft.com/office/officeart/2005/8/layout/hierarchy4"/>
    <dgm:cxn modelId="{8B49656D-B7C5-48A3-9822-E3366A25EE06}" type="presParOf" srcId="{E607D5B5-B0CE-46E0-84C5-F456BAF04EE4}" destId="{F267116D-D0B1-4457-ABA0-2D94424C53E8}" srcOrd="0" destOrd="0" presId="urn:microsoft.com/office/officeart/2005/8/layout/hierarchy4"/>
    <dgm:cxn modelId="{33C56044-936D-4595-9064-2F310390AB4B}" type="presParOf" srcId="{F267116D-D0B1-4457-ABA0-2D94424C53E8}" destId="{89DC61A6-3199-4C88-A8D1-98ADCFDD3274}" srcOrd="0" destOrd="0" presId="urn:microsoft.com/office/officeart/2005/8/layout/hierarchy4"/>
    <dgm:cxn modelId="{70FCC8FA-8165-4A62-AACE-7CF532470379}" type="presParOf" srcId="{F267116D-D0B1-4457-ABA0-2D94424C53E8}" destId="{C7E808E6-5BB0-42AD-9568-7FA84FFA1273}" srcOrd="1" destOrd="0" presId="urn:microsoft.com/office/officeart/2005/8/layout/hierarchy4"/>
    <dgm:cxn modelId="{26B712A1-C993-4090-9497-275EACFF1715}" type="presParOf" srcId="{B74154C5-AFFE-498C-8E4C-911D7456AC97}" destId="{8A94FD29-AE36-4272-B8B7-FF847200D7A2}" srcOrd="3" destOrd="0" presId="urn:microsoft.com/office/officeart/2005/8/layout/hierarchy4"/>
    <dgm:cxn modelId="{2316EAB5-C652-4520-A15F-5E83741893A4}" type="presParOf" srcId="{B74154C5-AFFE-498C-8E4C-911D7456AC97}" destId="{AF93020A-9780-4776-85B8-7147747F36CC}" srcOrd="4" destOrd="0" presId="urn:microsoft.com/office/officeart/2005/8/layout/hierarchy4"/>
    <dgm:cxn modelId="{11712210-BFF6-423F-9352-923D9BFAFA2F}" type="presParOf" srcId="{AF93020A-9780-4776-85B8-7147747F36CC}" destId="{A25BE625-018B-46BA-BE7F-ED875B975F26}" srcOrd="0" destOrd="0" presId="urn:microsoft.com/office/officeart/2005/8/layout/hierarchy4"/>
    <dgm:cxn modelId="{1192B89D-56EA-416E-8688-5ED4D63B99F2}" type="presParOf" srcId="{AF93020A-9780-4776-85B8-7147747F36CC}" destId="{1A223B6C-87F7-4855-A691-FD4F8FB278AD}" srcOrd="1" destOrd="0" presId="urn:microsoft.com/office/officeart/2005/8/layout/hierarchy4"/>
    <dgm:cxn modelId="{CD30F9FA-DDD1-41A9-8EC6-2CA5B7C57075}" type="presParOf" srcId="{AF93020A-9780-4776-85B8-7147747F36CC}" destId="{DACF82F6-95A6-4B59-9D37-F46699815612}" srcOrd="2" destOrd="0" presId="urn:microsoft.com/office/officeart/2005/8/layout/hierarchy4"/>
    <dgm:cxn modelId="{6917C2F8-A388-4CCB-9838-1594B64A8954}" type="presParOf" srcId="{DACF82F6-95A6-4B59-9D37-F46699815612}" destId="{72E6673E-523D-4E62-80E5-5062FE589301}" srcOrd="0" destOrd="0" presId="urn:microsoft.com/office/officeart/2005/8/layout/hierarchy4"/>
    <dgm:cxn modelId="{B518B85C-E04B-432C-B581-9E0614CFCF95}" type="presParOf" srcId="{72E6673E-523D-4E62-80E5-5062FE589301}" destId="{CB2AF246-A0C3-4F64-A578-D38165C39147}" srcOrd="0" destOrd="0" presId="urn:microsoft.com/office/officeart/2005/8/layout/hierarchy4"/>
    <dgm:cxn modelId="{94688666-6506-497E-B082-DDDD177E94D1}" type="presParOf" srcId="{72E6673E-523D-4E62-80E5-5062FE589301}" destId="{819FC9E5-E3D6-4C1A-9A2E-5E9E87CE7A56}" srcOrd="1" destOrd="0" presId="urn:microsoft.com/office/officeart/2005/8/layout/hierarchy4"/>
    <dgm:cxn modelId="{1DA0F8A3-C388-4558-9C26-55911AE09D0C}" type="presParOf" srcId="{72E6673E-523D-4E62-80E5-5062FE589301}" destId="{F0336813-9E34-44C5-93FA-F6459A965D24}" srcOrd="2" destOrd="0" presId="urn:microsoft.com/office/officeart/2005/8/layout/hierarchy4"/>
    <dgm:cxn modelId="{E56576A2-7AD1-4DBE-979F-C4206FF74999}" type="presParOf" srcId="{F0336813-9E34-44C5-93FA-F6459A965D24}" destId="{BC3780EC-6A8B-44DF-B9EE-2DD1146E7F89}" srcOrd="0" destOrd="0" presId="urn:microsoft.com/office/officeart/2005/8/layout/hierarchy4"/>
    <dgm:cxn modelId="{7853D214-56F2-4951-85C0-7192825796BC}" type="presParOf" srcId="{BC3780EC-6A8B-44DF-B9EE-2DD1146E7F89}" destId="{02D78884-08A2-47FD-874A-FD0B1E1D6A24}" srcOrd="0" destOrd="0" presId="urn:microsoft.com/office/officeart/2005/8/layout/hierarchy4"/>
    <dgm:cxn modelId="{58B8DF90-1CD2-4C41-83D9-FCAAF1ACAF17}" type="presParOf" srcId="{BC3780EC-6A8B-44DF-B9EE-2DD1146E7F89}" destId="{BEA800FD-3FF2-44D3-B095-1DA76A25312A}" srcOrd="1" destOrd="0" presId="urn:microsoft.com/office/officeart/2005/8/layout/hierarchy4"/>
    <dgm:cxn modelId="{1FFE3FAA-8420-45CC-963A-96F3C454EC03}" type="presParOf" srcId="{BC3780EC-6A8B-44DF-B9EE-2DD1146E7F89}" destId="{EE518E9E-1373-401A-B06B-B7F8F1BE37AF}" srcOrd="2" destOrd="0" presId="urn:microsoft.com/office/officeart/2005/8/layout/hierarchy4"/>
    <dgm:cxn modelId="{65AB2847-361C-4C67-BA86-B62FEB67846B}" type="presParOf" srcId="{EE518E9E-1373-401A-B06B-B7F8F1BE37AF}" destId="{4A08C748-3ACE-47B8-ABA4-F56495914AD8}" srcOrd="0" destOrd="0" presId="urn:microsoft.com/office/officeart/2005/8/layout/hierarchy4"/>
    <dgm:cxn modelId="{FFD84456-1192-46D4-B11D-A80D513602E7}" type="presParOf" srcId="{4A08C748-3ACE-47B8-ABA4-F56495914AD8}" destId="{59176932-D6D5-4C36-BF7A-69A1297C4BAD}" srcOrd="0" destOrd="0" presId="urn:microsoft.com/office/officeart/2005/8/layout/hierarchy4"/>
    <dgm:cxn modelId="{7AF6F6EA-ADD8-49E6-854E-B2855DD80069}" type="presParOf" srcId="{4A08C748-3ACE-47B8-ABA4-F56495914AD8}" destId="{30B75228-9E45-4192-98FC-463FCFD65011}" srcOrd="1" destOrd="0" presId="urn:microsoft.com/office/officeart/2005/8/layout/hierarchy4"/>
    <dgm:cxn modelId="{27F2DB37-8F4B-40F4-B7AC-B509D6F25CE1}" type="presParOf" srcId="{4A08C748-3ACE-47B8-ABA4-F56495914AD8}" destId="{4E7A1119-403E-4C39-BB54-05ED8132FF0C}" srcOrd="2" destOrd="0" presId="urn:microsoft.com/office/officeart/2005/8/layout/hierarchy4"/>
    <dgm:cxn modelId="{F59BDFFB-073A-4388-9308-F8B66DDE20CA}" type="presParOf" srcId="{4E7A1119-403E-4C39-BB54-05ED8132FF0C}" destId="{F32685DE-10D4-4878-B807-45D477FFEF84}" srcOrd="0" destOrd="0" presId="urn:microsoft.com/office/officeart/2005/8/layout/hierarchy4"/>
    <dgm:cxn modelId="{F654889F-CF34-4B78-BF0A-038930F0A24F}" type="presParOf" srcId="{F32685DE-10D4-4878-B807-45D477FFEF84}" destId="{BA61E3A6-0BE5-4066-9F94-BB1BFFF8EBBF}" srcOrd="0" destOrd="0" presId="urn:microsoft.com/office/officeart/2005/8/layout/hierarchy4"/>
    <dgm:cxn modelId="{332D125A-E71E-40DF-B9A7-4F55DF8446BD}" type="presParOf" srcId="{F32685DE-10D4-4878-B807-45D477FFEF84}" destId="{E4A82E23-1C0A-4136-A9EF-782A3309B0A1}" srcOrd="1" destOrd="0" presId="urn:microsoft.com/office/officeart/2005/8/layout/hierarchy4"/>
    <dgm:cxn modelId="{42261838-D371-48AF-ACC8-9E60CF1E262B}" type="presParOf" srcId="{F32685DE-10D4-4878-B807-45D477FFEF84}" destId="{12969847-F565-4B2C-9631-4E5EF759A09C}" srcOrd="2" destOrd="0" presId="urn:microsoft.com/office/officeart/2005/8/layout/hierarchy4"/>
    <dgm:cxn modelId="{927F7396-F6F7-4235-91C0-63E905D367E3}" type="presParOf" srcId="{12969847-F565-4B2C-9631-4E5EF759A09C}" destId="{52B80F8A-F071-46D8-883B-7E22B84F7B82}" srcOrd="0" destOrd="0" presId="urn:microsoft.com/office/officeart/2005/8/layout/hierarchy4"/>
    <dgm:cxn modelId="{CEFD7815-272C-439A-BC9C-399FF9D4D43D}" type="presParOf" srcId="{52B80F8A-F071-46D8-883B-7E22B84F7B82}" destId="{8C5A4ABB-F609-4CF2-8CFC-5593BE697C3C}" srcOrd="0" destOrd="0" presId="urn:microsoft.com/office/officeart/2005/8/layout/hierarchy4"/>
    <dgm:cxn modelId="{BA6B8415-5518-43EE-B8AD-6D2DE6AA201C}" type="presParOf" srcId="{52B80F8A-F071-46D8-883B-7E22B84F7B82}" destId="{363B422D-50FA-4623-87DE-F2646C7B8FA8}" srcOrd="1" destOrd="0" presId="urn:microsoft.com/office/officeart/2005/8/layout/hierarchy4"/>
    <dgm:cxn modelId="{144D3D4A-80FA-4BBD-95EC-F5B3691DF206}" type="presParOf" srcId="{B74154C5-AFFE-498C-8E4C-911D7456AC97}" destId="{DF99D3E9-B7CE-4F56-A161-7C0465341531}" srcOrd="5" destOrd="0" presId="urn:microsoft.com/office/officeart/2005/8/layout/hierarchy4"/>
    <dgm:cxn modelId="{A14E30FE-3F02-4BFF-A994-78D900CA9112}" type="presParOf" srcId="{B74154C5-AFFE-498C-8E4C-911D7456AC97}" destId="{CFBC63A5-42B0-460D-9C89-B64E9E9E2922}" srcOrd="6" destOrd="0" presId="urn:microsoft.com/office/officeart/2005/8/layout/hierarchy4"/>
    <dgm:cxn modelId="{3E7D8745-7910-4A75-9623-485E32C4BDA2}" type="presParOf" srcId="{CFBC63A5-42B0-460D-9C89-B64E9E9E2922}" destId="{9E5D5161-23D7-41B4-A187-BE6D7C6483D0}" srcOrd="0" destOrd="0" presId="urn:microsoft.com/office/officeart/2005/8/layout/hierarchy4"/>
    <dgm:cxn modelId="{9F5A3D32-6645-4845-BD7F-DDF613099856}" type="presParOf" srcId="{CFBC63A5-42B0-460D-9C89-B64E9E9E2922}" destId="{8BC6FDF3-3E6D-414C-B5BC-6C5B61465391}" srcOrd="1" destOrd="0" presId="urn:microsoft.com/office/officeart/2005/8/layout/hierarchy4"/>
    <dgm:cxn modelId="{FDB342AA-4905-471E-A829-787C6A9E0786}" type="presParOf" srcId="{CFBC63A5-42B0-460D-9C89-B64E9E9E2922}" destId="{CEF18E39-1C73-42B9-BDF1-5DD3EC85EA0D}" srcOrd="2" destOrd="0" presId="urn:microsoft.com/office/officeart/2005/8/layout/hierarchy4"/>
    <dgm:cxn modelId="{D270A2E0-AE4E-4DB3-96EC-18F3FD338B92}" type="presParOf" srcId="{CEF18E39-1C73-42B9-BDF1-5DD3EC85EA0D}" destId="{D6936C6D-17F5-4369-B1C3-901E9E722DCF}" srcOrd="0" destOrd="0" presId="urn:microsoft.com/office/officeart/2005/8/layout/hierarchy4"/>
    <dgm:cxn modelId="{391A74B7-D711-40BF-8085-B7F9DFD031E0}" type="presParOf" srcId="{D6936C6D-17F5-4369-B1C3-901E9E722DCF}" destId="{2965B01E-C0DE-4302-ADA0-732BD580C7B1}" srcOrd="0" destOrd="0" presId="urn:microsoft.com/office/officeart/2005/8/layout/hierarchy4"/>
    <dgm:cxn modelId="{EF3320E0-B1D4-43BE-861B-9B7E8FFA00FB}" type="presParOf" srcId="{D6936C6D-17F5-4369-B1C3-901E9E722DCF}" destId="{DC8AC8CB-3F6F-4460-AB01-5CBE0F14A486}" srcOrd="1" destOrd="0" presId="urn:microsoft.com/office/officeart/2005/8/layout/hierarchy4"/>
    <dgm:cxn modelId="{6803F944-3464-4932-B931-B92F3C987148}" type="presParOf" srcId="{D6936C6D-17F5-4369-B1C3-901E9E722DCF}" destId="{73994466-6310-40D7-8792-BD7FD56E6AF4}" srcOrd="2" destOrd="0" presId="urn:microsoft.com/office/officeart/2005/8/layout/hierarchy4"/>
    <dgm:cxn modelId="{5B076B98-333E-492D-8BD2-22D942407963}" type="presParOf" srcId="{73994466-6310-40D7-8792-BD7FD56E6AF4}" destId="{3EAD5394-E4AB-45B2-BE09-F998533ECF40}" srcOrd="0" destOrd="0" presId="urn:microsoft.com/office/officeart/2005/8/layout/hierarchy4"/>
    <dgm:cxn modelId="{1D3B66F6-E9CC-4E43-8EFC-55735A2009C9}" type="presParOf" srcId="{3EAD5394-E4AB-45B2-BE09-F998533ECF40}" destId="{A7AF9B85-BF68-40A8-954B-A40EDB5CAF9F}" srcOrd="0" destOrd="0" presId="urn:microsoft.com/office/officeart/2005/8/layout/hierarchy4"/>
    <dgm:cxn modelId="{9CBBD773-703D-4EB0-A1FC-7F6A67C4438D}" type="presParOf" srcId="{3EAD5394-E4AB-45B2-BE09-F998533ECF40}" destId="{C764A47D-7314-411D-8EF1-5B8F29829B1A}" srcOrd="1" destOrd="0" presId="urn:microsoft.com/office/officeart/2005/8/layout/hierarchy4"/>
    <dgm:cxn modelId="{19C3AC5D-6366-476A-A6BF-C96F4E6E9D04}" type="presParOf" srcId="{3EAD5394-E4AB-45B2-BE09-F998533ECF40}" destId="{D5C7FEFF-BE20-4D98-A72C-52B1B8B3F4F7}" srcOrd="2" destOrd="0" presId="urn:microsoft.com/office/officeart/2005/8/layout/hierarchy4"/>
    <dgm:cxn modelId="{CDE65C2B-77D3-4B88-BFCD-97E137E0B6D3}" type="presParOf" srcId="{D5C7FEFF-BE20-4D98-A72C-52B1B8B3F4F7}" destId="{CA81CD2D-7A1B-4CCA-952B-6AE89CE8AAB7}" srcOrd="0" destOrd="0" presId="urn:microsoft.com/office/officeart/2005/8/layout/hierarchy4"/>
    <dgm:cxn modelId="{66669102-4AD6-4835-B16F-938FD0F69AF8}" type="presParOf" srcId="{CA81CD2D-7A1B-4CCA-952B-6AE89CE8AAB7}" destId="{EFF40216-5B58-45C6-B485-1C9C4561DF2F}" srcOrd="0" destOrd="0" presId="urn:microsoft.com/office/officeart/2005/8/layout/hierarchy4"/>
    <dgm:cxn modelId="{899EB22E-12A1-4296-A210-C1B8781BAE66}" type="presParOf" srcId="{CA81CD2D-7A1B-4CCA-952B-6AE89CE8AAB7}" destId="{82BA7D97-E2A8-4C59-838B-E0906E156677}" srcOrd="1" destOrd="0" presId="urn:microsoft.com/office/officeart/2005/8/layout/hierarchy4"/>
    <dgm:cxn modelId="{7A1ED744-2D73-4BE9-9039-D1C212D4F324}" type="presParOf" srcId="{CA81CD2D-7A1B-4CCA-952B-6AE89CE8AAB7}" destId="{F73E662C-F722-4B4F-9DF8-BE21B2C2C700}" srcOrd="2" destOrd="0" presId="urn:microsoft.com/office/officeart/2005/8/layout/hierarchy4"/>
    <dgm:cxn modelId="{6F51A253-BE17-4706-87BC-229CD442C077}" type="presParOf" srcId="{F73E662C-F722-4B4F-9DF8-BE21B2C2C700}" destId="{566AACE7-A2F1-4E7A-BECC-43348B95352C}" srcOrd="0" destOrd="0" presId="urn:microsoft.com/office/officeart/2005/8/layout/hierarchy4"/>
    <dgm:cxn modelId="{D21E7DBC-F17B-47B8-8C01-238696B8FF81}" type="presParOf" srcId="{566AACE7-A2F1-4E7A-BECC-43348B95352C}" destId="{7653A429-0E18-4BE3-A07C-F1A5A9D672E3}" srcOrd="0" destOrd="0" presId="urn:microsoft.com/office/officeart/2005/8/layout/hierarchy4"/>
    <dgm:cxn modelId="{BBD3A35D-3FB2-49AF-9377-3C1E8F9A069E}" type="presParOf" srcId="{566AACE7-A2F1-4E7A-BECC-43348B95352C}" destId="{BED59DE9-3C29-48CB-8A25-B7F991619843}" srcOrd="1" destOrd="0" presId="urn:microsoft.com/office/officeart/2005/8/layout/hierarchy4"/>
    <dgm:cxn modelId="{FA407BC2-D09E-4D4D-AFE5-53B37CB22D53}" type="presParOf" srcId="{566AACE7-A2F1-4E7A-BECC-43348B95352C}" destId="{3A3A01C6-B3AA-4C89-92D4-EA308C8E23E1}" srcOrd="2" destOrd="0" presId="urn:microsoft.com/office/officeart/2005/8/layout/hierarchy4"/>
    <dgm:cxn modelId="{CF861729-F658-4F30-AD2E-D9993D9AE623}" type="presParOf" srcId="{3A3A01C6-B3AA-4C89-92D4-EA308C8E23E1}" destId="{B8B89817-F07F-4DA9-AEBF-C4EDAD3E897E}" srcOrd="0" destOrd="0" presId="urn:microsoft.com/office/officeart/2005/8/layout/hierarchy4"/>
    <dgm:cxn modelId="{29B69D09-1021-4CAD-AF4A-E1DEF423045C}" type="presParOf" srcId="{B8B89817-F07F-4DA9-AEBF-C4EDAD3E897E}" destId="{35DF38A4-C109-469A-81F6-242705CF6432}" srcOrd="0" destOrd="0" presId="urn:microsoft.com/office/officeart/2005/8/layout/hierarchy4"/>
    <dgm:cxn modelId="{9C68342F-B77A-4BFA-AC71-E3F826564C7B}" type="presParOf" srcId="{B8B89817-F07F-4DA9-AEBF-C4EDAD3E897E}" destId="{FF9D5968-2625-4FA7-B798-123DE0850F01}" srcOrd="1" destOrd="0" presId="urn:microsoft.com/office/officeart/2005/8/layout/hierarchy4"/>
    <dgm:cxn modelId="{95ADF27E-5900-4EED-AD9F-4EF1DAFE4C08}" type="presParOf" srcId="{B74154C5-AFFE-498C-8E4C-911D7456AC97}" destId="{62C0B193-30A4-4691-AF46-D5B94E7FC561}" srcOrd="7" destOrd="0" presId="urn:microsoft.com/office/officeart/2005/8/layout/hierarchy4"/>
    <dgm:cxn modelId="{075A475D-E320-42EF-ABB5-FF04D8211DE8}" type="presParOf" srcId="{B74154C5-AFFE-498C-8E4C-911D7456AC97}" destId="{E8090E1D-4DD8-46E0-BA1E-C3890CF14D47}" srcOrd="8" destOrd="0" presId="urn:microsoft.com/office/officeart/2005/8/layout/hierarchy4"/>
    <dgm:cxn modelId="{90391701-384F-4549-B04D-FC3AC03E60D5}" type="presParOf" srcId="{E8090E1D-4DD8-46E0-BA1E-C3890CF14D47}" destId="{F8905714-088D-483C-AC16-D43BF2F0BF16}" srcOrd="0" destOrd="0" presId="urn:microsoft.com/office/officeart/2005/8/layout/hierarchy4"/>
    <dgm:cxn modelId="{AD6AA7E9-5D7A-460F-8010-D86878F7C771}" type="presParOf" srcId="{E8090E1D-4DD8-46E0-BA1E-C3890CF14D47}" destId="{8825E9BC-9772-4579-B80A-08C02E6F5841}" srcOrd="1" destOrd="0" presId="urn:microsoft.com/office/officeart/2005/8/layout/hierarchy4"/>
    <dgm:cxn modelId="{9B081FAE-C3E1-4DD4-B963-136E8E9EAD2D}" type="presParOf" srcId="{E8090E1D-4DD8-46E0-BA1E-C3890CF14D47}" destId="{4101F8DA-93D9-46DF-B37A-B90529D7C907}" srcOrd="2" destOrd="0" presId="urn:microsoft.com/office/officeart/2005/8/layout/hierarchy4"/>
    <dgm:cxn modelId="{170E78BB-4E26-4417-9C16-7638F87F4FE7}" type="presParOf" srcId="{4101F8DA-93D9-46DF-B37A-B90529D7C907}" destId="{95872D8F-BB28-4072-9DAD-3FCDEEA4A51B}" srcOrd="0" destOrd="0" presId="urn:microsoft.com/office/officeart/2005/8/layout/hierarchy4"/>
    <dgm:cxn modelId="{D9D3739F-9C83-4569-A330-D09BC55829A6}" type="presParOf" srcId="{95872D8F-BB28-4072-9DAD-3FCDEEA4A51B}" destId="{24CEF574-2765-4D7C-A195-C900E925FBE6}" srcOrd="0" destOrd="0" presId="urn:microsoft.com/office/officeart/2005/8/layout/hierarchy4"/>
    <dgm:cxn modelId="{8E1233F6-A4CA-4547-9CE7-506C587D90D3}" type="presParOf" srcId="{95872D8F-BB28-4072-9DAD-3FCDEEA4A51B}" destId="{9ED7436C-1536-41D8-A0EE-0E39E8864FDD}" srcOrd="1" destOrd="0" presId="urn:microsoft.com/office/officeart/2005/8/layout/hierarchy4"/>
    <dgm:cxn modelId="{796CC1A9-C2E0-4587-8B81-D9EF5AC5FBCB}" type="presParOf" srcId="{95872D8F-BB28-4072-9DAD-3FCDEEA4A51B}" destId="{4139EE0B-9D40-4076-B516-60260BCFF8F9}" srcOrd="2" destOrd="0" presId="urn:microsoft.com/office/officeart/2005/8/layout/hierarchy4"/>
    <dgm:cxn modelId="{06374643-B0E9-4604-AEE3-F762EA545560}" type="presParOf" srcId="{4139EE0B-9D40-4076-B516-60260BCFF8F9}" destId="{22447473-48A4-4C0C-8BEC-2558DB533AA4}" srcOrd="0" destOrd="0" presId="urn:microsoft.com/office/officeart/2005/8/layout/hierarchy4"/>
    <dgm:cxn modelId="{F20EF8B9-2B39-4157-889D-12E641123C66}" type="presParOf" srcId="{22447473-48A4-4C0C-8BEC-2558DB533AA4}" destId="{4CD2A706-78CC-47E3-A8F8-D778F944372A}" srcOrd="0" destOrd="0" presId="urn:microsoft.com/office/officeart/2005/8/layout/hierarchy4"/>
    <dgm:cxn modelId="{8A4D8F40-9824-4C1A-970B-747236E69BE3}" type="presParOf" srcId="{22447473-48A4-4C0C-8BEC-2558DB533AA4}" destId="{4C177EB7-865B-4153-871C-6C5CF7DBC8C3}" srcOrd="1" destOrd="0" presId="urn:microsoft.com/office/officeart/2005/8/layout/hierarchy4"/>
    <dgm:cxn modelId="{D10203D5-2708-4D71-900F-CDF47616BCC0}" type="presParOf" srcId="{22447473-48A4-4C0C-8BEC-2558DB533AA4}" destId="{20DB843D-8E62-4574-AB26-BE48E34E41C8}" srcOrd="2" destOrd="0" presId="urn:microsoft.com/office/officeart/2005/8/layout/hierarchy4"/>
    <dgm:cxn modelId="{3499617B-BDDC-42E4-9AF4-C166CF1563BB}" type="presParOf" srcId="{20DB843D-8E62-4574-AB26-BE48E34E41C8}" destId="{F36349D9-AAD1-4D05-8BCB-F865ABA18533}" srcOrd="0" destOrd="0" presId="urn:microsoft.com/office/officeart/2005/8/layout/hierarchy4"/>
    <dgm:cxn modelId="{53A89AEA-C5A5-4F44-82F7-3BB6AB5840F6}" type="presParOf" srcId="{F36349D9-AAD1-4D05-8BCB-F865ABA18533}" destId="{374E99F0-AE84-4383-93E4-780F78CE6D13}" srcOrd="0" destOrd="0" presId="urn:microsoft.com/office/officeart/2005/8/layout/hierarchy4"/>
    <dgm:cxn modelId="{EAAE6ADB-D1F1-4167-B74C-2AE482CE6F7D}" type="presParOf" srcId="{F36349D9-AAD1-4D05-8BCB-F865ABA18533}" destId="{FE4B595F-B001-4933-98CC-F9415F4FE45A}" srcOrd="1" destOrd="0" presId="urn:microsoft.com/office/officeart/2005/8/layout/hierarchy4"/>
    <dgm:cxn modelId="{EC2EBBB9-F0FC-4BF6-827B-94F482BF42C3}" type="presParOf" srcId="{F36349D9-AAD1-4D05-8BCB-F865ABA18533}" destId="{19CEB4E4-DAEB-4DAC-B74F-6A90F95E40F6}" srcOrd="2" destOrd="0" presId="urn:microsoft.com/office/officeart/2005/8/layout/hierarchy4"/>
    <dgm:cxn modelId="{04442347-3C9B-437F-9328-D17450EEECD9}" type="presParOf" srcId="{19CEB4E4-DAEB-4DAC-B74F-6A90F95E40F6}" destId="{4B090C7C-91FA-46FA-862C-86DC2555E033}" srcOrd="0" destOrd="0" presId="urn:microsoft.com/office/officeart/2005/8/layout/hierarchy4"/>
    <dgm:cxn modelId="{F8044529-88DF-45DA-A346-7D867DEEF3F4}" type="presParOf" srcId="{4B090C7C-91FA-46FA-862C-86DC2555E033}" destId="{874CF4BC-44A5-455D-A60A-EB599B596188}" srcOrd="0" destOrd="0" presId="urn:microsoft.com/office/officeart/2005/8/layout/hierarchy4"/>
    <dgm:cxn modelId="{CBB379FA-7B12-4EE7-A2CF-CD6DAE679687}" type="presParOf" srcId="{4B090C7C-91FA-46FA-862C-86DC2555E033}" destId="{7879E5A0-7B91-4ECE-AF79-8798634D07D0}" srcOrd="1" destOrd="0" presId="urn:microsoft.com/office/officeart/2005/8/layout/hierarchy4"/>
    <dgm:cxn modelId="{05EBEAC0-AF88-4584-A586-4CFEA554535D}" type="presParOf" srcId="{4B090C7C-91FA-46FA-862C-86DC2555E033}" destId="{97FFE9E6-CE88-44D7-A8E9-5F178F964167}" srcOrd="2" destOrd="0" presId="urn:microsoft.com/office/officeart/2005/8/layout/hierarchy4"/>
    <dgm:cxn modelId="{DFBB6339-E126-4099-8191-AD611B7E43A9}" type="presParOf" srcId="{97FFE9E6-CE88-44D7-A8E9-5F178F964167}" destId="{B45A538C-DC99-43D4-9C5E-FD6136650525}" srcOrd="0" destOrd="0" presId="urn:microsoft.com/office/officeart/2005/8/layout/hierarchy4"/>
    <dgm:cxn modelId="{BFAE526B-F2C4-4EBD-9B86-2650F547C49E}" type="presParOf" srcId="{B45A538C-DC99-43D4-9C5E-FD6136650525}" destId="{D2D81AF8-4EA8-45A6-A84D-9694EF1BCFE7}" srcOrd="0" destOrd="0" presId="urn:microsoft.com/office/officeart/2005/8/layout/hierarchy4"/>
    <dgm:cxn modelId="{D4FB1FFD-46B2-4957-918B-CD23D6CC1FF0}" type="presParOf" srcId="{B45A538C-DC99-43D4-9C5E-FD6136650525}" destId="{78FA1C88-01CB-45D0-B8B1-93ED28DC0515}"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A37C2D0-E311-480D-BE74-4A10698CA5CA}"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ru-RU"/>
        </a:p>
      </dgm:t>
    </dgm:pt>
    <dgm:pt modelId="{D351FCBF-967B-4557-978E-7A3222124EA5}">
      <dgm:prSet phldrT="[Текст]">
        <dgm:style>
          <a:lnRef idx="1">
            <a:schemeClr val="accent2"/>
          </a:lnRef>
          <a:fillRef idx="2">
            <a:schemeClr val="accent2"/>
          </a:fillRef>
          <a:effectRef idx="1">
            <a:schemeClr val="accent2"/>
          </a:effectRef>
          <a:fontRef idx="minor">
            <a:schemeClr val="dk1"/>
          </a:fontRef>
        </dgm:style>
      </dgm:prSet>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b="1" i="1" dirty="0" smtClean="0">
              <a:solidFill>
                <a:schemeClr val="tx1"/>
              </a:solidFill>
              <a:latin typeface="Times New Roman" panose="02020603050405020304" pitchFamily="18" charset="0"/>
              <a:cs typeface="Times New Roman" panose="02020603050405020304" pitchFamily="18" charset="0"/>
            </a:rPr>
            <a:t>Расходы в разрезе подпрограмм в 2017г., млн. руб.</a:t>
          </a:r>
        </a:p>
      </dgm:t>
    </dgm:pt>
    <dgm:pt modelId="{02F7ECAF-3554-4DF9-89FC-164034A7045E}" type="parTrans" cxnId="{06734997-BB3F-464B-BD88-0FF9251C0472}">
      <dgm:prSet/>
      <dgm:spPr/>
      <dgm:t>
        <a:bodyPr/>
        <a:lstStyle/>
        <a:p>
          <a:endParaRPr lang="ru-RU">
            <a:latin typeface="Times New Roman" panose="02020603050405020304" pitchFamily="18" charset="0"/>
            <a:cs typeface="Times New Roman" panose="02020603050405020304" pitchFamily="18" charset="0"/>
          </a:endParaRPr>
        </a:p>
      </dgm:t>
    </dgm:pt>
    <dgm:pt modelId="{7DEB0C03-D1E4-4C2F-9788-195499245F22}" type="sibTrans" cxnId="{06734997-BB3F-464B-BD88-0FF9251C0472}">
      <dgm:prSet/>
      <dgm:spPr/>
      <dgm:t>
        <a:bodyPr/>
        <a:lstStyle/>
        <a:p>
          <a:endParaRPr lang="ru-RU">
            <a:latin typeface="Times New Roman" panose="02020603050405020304" pitchFamily="18" charset="0"/>
            <a:cs typeface="Times New Roman" panose="02020603050405020304" pitchFamily="18" charset="0"/>
          </a:endParaRPr>
        </a:p>
      </dgm:t>
    </dgm:pt>
    <dgm:pt modelId="{6E4BDF23-D055-4600-B225-7ECA009E7556}">
      <dgm:prSet phldrT="[Текст]" custT="1">
        <dgm:style>
          <a:lnRef idx="1">
            <a:schemeClr val="accent2"/>
          </a:lnRef>
          <a:fillRef idx="2">
            <a:schemeClr val="accent2"/>
          </a:fillRef>
          <a:effectRef idx="1">
            <a:schemeClr val="accent2"/>
          </a:effectRef>
          <a:fontRef idx="minor">
            <a:schemeClr val="dk1"/>
          </a:fontRef>
        </dgm:style>
      </dgm:prSet>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pPr algn="ctr"/>
          <a:r>
            <a:rPr lang="ru-RU" sz="1200" dirty="0" smtClean="0">
              <a:solidFill>
                <a:schemeClr val="tx1"/>
              </a:solidFill>
              <a:latin typeface="Times New Roman" panose="02020603050405020304" pitchFamily="18" charset="0"/>
              <a:cs typeface="Times New Roman" panose="02020603050405020304" pitchFamily="18" charset="0"/>
            </a:rPr>
            <a:t>Государственная поддержка развития образования</a:t>
          </a:r>
          <a:endParaRPr lang="ru-RU" sz="1200" dirty="0">
            <a:solidFill>
              <a:schemeClr val="tx1"/>
            </a:solidFill>
            <a:latin typeface="Times New Roman" panose="02020603050405020304" pitchFamily="18" charset="0"/>
            <a:cs typeface="Times New Roman" panose="02020603050405020304" pitchFamily="18" charset="0"/>
          </a:endParaRPr>
        </a:p>
      </dgm:t>
    </dgm:pt>
    <dgm:pt modelId="{4D02B540-D793-425D-B00D-FED0E450A17E}" type="parTrans" cxnId="{54EC16C4-94F1-4DA1-8192-10A416F0D1CD}">
      <dgm:prSet/>
      <dgm:spPr/>
      <dgm:t>
        <a:bodyPr/>
        <a:lstStyle/>
        <a:p>
          <a:endParaRPr lang="ru-RU">
            <a:latin typeface="Times New Roman" panose="02020603050405020304" pitchFamily="18" charset="0"/>
            <a:cs typeface="Times New Roman" panose="02020603050405020304" pitchFamily="18" charset="0"/>
          </a:endParaRPr>
        </a:p>
      </dgm:t>
    </dgm:pt>
    <dgm:pt modelId="{44280126-ADC5-4899-80CA-477D12FABF98}" type="sibTrans" cxnId="{54EC16C4-94F1-4DA1-8192-10A416F0D1CD}">
      <dgm:prSet/>
      <dgm:spPr/>
      <dgm:t>
        <a:bodyPr/>
        <a:lstStyle/>
        <a:p>
          <a:endParaRPr lang="ru-RU">
            <a:latin typeface="Times New Roman" panose="02020603050405020304" pitchFamily="18" charset="0"/>
            <a:cs typeface="Times New Roman" panose="02020603050405020304" pitchFamily="18" charset="0"/>
          </a:endParaRPr>
        </a:p>
      </dgm:t>
    </dgm:pt>
    <dgm:pt modelId="{3D89C345-4A0D-4FDC-B5A8-B2FCB828DDAB}">
      <dgm:prSet phldrT="[Текст]" custT="1">
        <dgm:style>
          <a:lnRef idx="1">
            <a:schemeClr val="accent3"/>
          </a:lnRef>
          <a:fillRef idx="2">
            <a:schemeClr val="accent3"/>
          </a:fillRef>
          <a:effectRef idx="1">
            <a:schemeClr val="accent3"/>
          </a:effectRef>
          <a:fontRef idx="minor">
            <a:schemeClr val="dk1"/>
          </a:fontRef>
        </dgm:style>
      </dgm:prSet>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300" dirty="0" smtClean="0">
              <a:solidFill>
                <a:schemeClr val="tx1"/>
              </a:solidFill>
              <a:latin typeface="Times New Roman" panose="02020603050405020304" pitchFamily="18" charset="0"/>
              <a:cs typeface="Times New Roman" panose="02020603050405020304" pitchFamily="18" charset="0"/>
            </a:rPr>
            <a:t>10 689,3</a:t>
          </a:r>
          <a:endParaRPr lang="ru-RU" sz="1300" dirty="0">
            <a:solidFill>
              <a:schemeClr val="tx1"/>
            </a:solidFill>
            <a:latin typeface="Times New Roman" panose="02020603050405020304" pitchFamily="18" charset="0"/>
            <a:cs typeface="Times New Roman" panose="02020603050405020304" pitchFamily="18" charset="0"/>
          </a:endParaRPr>
        </a:p>
      </dgm:t>
    </dgm:pt>
    <dgm:pt modelId="{E6354887-5BD7-498D-B65E-5BB3879A76B2}" type="parTrans" cxnId="{E2E60461-5992-4AA5-A3A2-574A752DCE92}">
      <dgm:prSet/>
      <dgm:spPr/>
      <dgm:t>
        <a:bodyPr/>
        <a:lstStyle/>
        <a:p>
          <a:endParaRPr lang="ru-RU">
            <a:latin typeface="Times New Roman" panose="02020603050405020304" pitchFamily="18" charset="0"/>
            <a:cs typeface="Times New Roman" panose="02020603050405020304" pitchFamily="18" charset="0"/>
          </a:endParaRPr>
        </a:p>
      </dgm:t>
    </dgm:pt>
    <dgm:pt modelId="{EA880DA5-92D7-4193-8FA5-39C6170E4C3C}" type="sibTrans" cxnId="{E2E60461-5992-4AA5-A3A2-574A752DCE92}">
      <dgm:prSet/>
      <dgm:spPr/>
      <dgm:t>
        <a:bodyPr/>
        <a:lstStyle/>
        <a:p>
          <a:endParaRPr lang="ru-RU">
            <a:latin typeface="Times New Roman" panose="02020603050405020304" pitchFamily="18" charset="0"/>
            <a:cs typeface="Times New Roman" panose="02020603050405020304" pitchFamily="18" charset="0"/>
          </a:endParaRPr>
        </a:p>
      </dgm:t>
    </dgm:pt>
    <dgm:pt modelId="{512DE50A-C5CC-4902-9E40-2F658F91C541}">
      <dgm:prSet phldrT="[Текст]" custT="1">
        <dgm:style>
          <a:lnRef idx="1">
            <a:schemeClr val="accent3"/>
          </a:lnRef>
          <a:fillRef idx="2">
            <a:schemeClr val="accent3"/>
          </a:fillRef>
          <a:effectRef idx="1">
            <a:schemeClr val="accent3"/>
          </a:effectRef>
          <a:fontRef idx="minor">
            <a:schemeClr val="dk1"/>
          </a:fontRef>
        </dgm:style>
      </dgm:prSet>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300" dirty="0" smtClean="0">
              <a:solidFill>
                <a:schemeClr val="tx1"/>
              </a:solidFill>
              <a:latin typeface="Times New Roman" panose="02020603050405020304" pitchFamily="18" charset="0"/>
              <a:cs typeface="Times New Roman" panose="02020603050405020304" pitchFamily="18" charset="0"/>
            </a:rPr>
            <a:t>11,1</a:t>
          </a:r>
          <a:endParaRPr lang="ru-RU" sz="1300" dirty="0">
            <a:solidFill>
              <a:schemeClr val="tx1"/>
            </a:solidFill>
            <a:latin typeface="Times New Roman" panose="02020603050405020304" pitchFamily="18" charset="0"/>
            <a:cs typeface="Times New Roman" panose="02020603050405020304" pitchFamily="18" charset="0"/>
          </a:endParaRPr>
        </a:p>
      </dgm:t>
    </dgm:pt>
    <dgm:pt modelId="{B4F8CCDA-03A5-404C-8D3C-DB13D614312F}" type="parTrans" cxnId="{CF556B83-D864-4B9F-8A1E-03D44A5E132F}">
      <dgm:prSet/>
      <dgm:spPr/>
      <dgm:t>
        <a:bodyPr/>
        <a:lstStyle/>
        <a:p>
          <a:endParaRPr lang="ru-RU">
            <a:latin typeface="Times New Roman" panose="02020603050405020304" pitchFamily="18" charset="0"/>
            <a:cs typeface="Times New Roman" panose="02020603050405020304" pitchFamily="18" charset="0"/>
          </a:endParaRPr>
        </a:p>
      </dgm:t>
    </dgm:pt>
    <dgm:pt modelId="{DA45B9E8-F93B-44F7-95AA-7CC22F6CBAFD}" type="sibTrans" cxnId="{CF556B83-D864-4B9F-8A1E-03D44A5E132F}">
      <dgm:prSet/>
      <dgm:spPr/>
      <dgm:t>
        <a:bodyPr/>
        <a:lstStyle/>
        <a:p>
          <a:endParaRPr lang="ru-RU">
            <a:latin typeface="Times New Roman" panose="02020603050405020304" pitchFamily="18" charset="0"/>
            <a:cs typeface="Times New Roman" panose="02020603050405020304" pitchFamily="18" charset="0"/>
          </a:endParaRPr>
        </a:p>
      </dgm:t>
    </dgm:pt>
    <dgm:pt modelId="{DC8ABE38-9E0B-457A-A24A-B3482434ACAB}">
      <dgm:prSet custT="1">
        <dgm:style>
          <a:lnRef idx="1">
            <a:schemeClr val="accent2"/>
          </a:lnRef>
          <a:fillRef idx="2">
            <a:schemeClr val="accent2"/>
          </a:fillRef>
          <a:effectRef idx="1">
            <a:schemeClr val="accent2"/>
          </a:effectRef>
          <a:fontRef idx="minor">
            <a:schemeClr val="dk1"/>
          </a:fontRef>
        </dgm:style>
      </dgm:prSet>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dirty="0" smtClean="0">
              <a:solidFill>
                <a:schemeClr val="tx1"/>
              </a:solidFill>
              <a:latin typeface="Times New Roman" panose="02020603050405020304" pitchFamily="18" charset="0"/>
              <a:cs typeface="Times New Roman" panose="02020603050405020304" pitchFamily="18" charset="0"/>
            </a:rPr>
            <a:t>Молодежь Чувашской Республики</a:t>
          </a:r>
          <a:endParaRPr lang="ru-RU" sz="1200" dirty="0">
            <a:solidFill>
              <a:schemeClr val="tx1"/>
            </a:solidFill>
            <a:latin typeface="Times New Roman" panose="02020603050405020304" pitchFamily="18" charset="0"/>
            <a:cs typeface="Times New Roman" panose="02020603050405020304" pitchFamily="18" charset="0"/>
          </a:endParaRPr>
        </a:p>
      </dgm:t>
    </dgm:pt>
    <dgm:pt modelId="{66A143F5-070B-4EB2-98E1-744739FD25A0}" type="parTrans" cxnId="{0EC2FFFF-3B8A-4396-A103-CD84B8E53C3D}">
      <dgm:prSet/>
      <dgm:spPr/>
      <dgm:t>
        <a:bodyPr/>
        <a:lstStyle/>
        <a:p>
          <a:endParaRPr lang="ru-RU">
            <a:latin typeface="Times New Roman" panose="02020603050405020304" pitchFamily="18" charset="0"/>
            <a:cs typeface="Times New Roman" panose="02020603050405020304" pitchFamily="18" charset="0"/>
          </a:endParaRPr>
        </a:p>
      </dgm:t>
    </dgm:pt>
    <dgm:pt modelId="{571AE004-CF7E-444E-8136-BDA562AA7234}" type="sibTrans" cxnId="{0EC2FFFF-3B8A-4396-A103-CD84B8E53C3D}">
      <dgm:prSet/>
      <dgm:spPr/>
      <dgm:t>
        <a:bodyPr/>
        <a:lstStyle/>
        <a:p>
          <a:endParaRPr lang="ru-RU">
            <a:latin typeface="Times New Roman" panose="02020603050405020304" pitchFamily="18" charset="0"/>
            <a:cs typeface="Times New Roman" panose="02020603050405020304" pitchFamily="18" charset="0"/>
          </a:endParaRPr>
        </a:p>
      </dgm:t>
    </dgm:pt>
    <dgm:pt modelId="{E321591B-EF22-4B70-A997-F920ADD424A6}">
      <dgm:prSet custT="1">
        <dgm:style>
          <a:lnRef idx="1">
            <a:schemeClr val="accent2"/>
          </a:lnRef>
          <a:fillRef idx="2">
            <a:schemeClr val="accent2"/>
          </a:fillRef>
          <a:effectRef idx="1">
            <a:schemeClr val="accent2"/>
          </a:effectRef>
          <a:fontRef idx="minor">
            <a:schemeClr val="dk1"/>
          </a:fontRef>
        </dgm:style>
      </dgm:prSet>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dirty="0" smtClean="0">
              <a:solidFill>
                <a:schemeClr val="tx1"/>
              </a:solidFill>
              <a:latin typeface="Times New Roman" panose="02020603050405020304" pitchFamily="18" charset="0"/>
              <a:cs typeface="Times New Roman" panose="02020603050405020304" pitchFamily="18" charset="0"/>
            </a:rPr>
            <a:t>Комплексное развитие профессионального образования</a:t>
          </a:r>
          <a:endParaRPr lang="ru-RU" sz="1200" dirty="0">
            <a:solidFill>
              <a:schemeClr val="tx1"/>
            </a:solidFill>
            <a:latin typeface="Times New Roman" panose="02020603050405020304" pitchFamily="18" charset="0"/>
            <a:cs typeface="Times New Roman" panose="02020603050405020304" pitchFamily="18" charset="0"/>
          </a:endParaRPr>
        </a:p>
      </dgm:t>
    </dgm:pt>
    <dgm:pt modelId="{C74C1044-46DE-469D-906F-4BF972356DB2}" type="parTrans" cxnId="{65407EC4-A36F-4467-AE59-FC8B2548AD02}">
      <dgm:prSet/>
      <dgm:spPr/>
      <dgm:t>
        <a:bodyPr/>
        <a:lstStyle/>
        <a:p>
          <a:endParaRPr lang="ru-RU">
            <a:latin typeface="Times New Roman" panose="02020603050405020304" pitchFamily="18" charset="0"/>
            <a:cs typeface="Times New Roman" panose="02020603050405020304" pitchFamily="18" charset="0"/>
          </a:endParaRPr>
        </a:p>
      </dgm:t>
    </dgm:pt>
    <dgm:pt modelId="{6C66FFD2-E801-49D4-9517-86F537270F66}" type="sibTrans" cxnId="{65407EC4-A36F-4467-AE59-FC8B2548AD02}">
      <dgm:prSet/>
      <dgm:spPr/>
      <dgm:t>
        <a:bodyPr/>
        <a:lstStyle/>
        <a:p>
          <a:endParaRPr lang="ru-RU">
            <a:latin typeface="Times New Roman" panose="02020603050405020304" pitchFamily="18" charset="0"/>
            <a:cs typeface="Times New Roman" panose="02020603050405020304" pitchFamily="18" charset="0"/>
          </a:endParaRPr>
        </a:p>
      </dgm:t>
    </dgm:pt>
    <dgm:pt modelId="{11F9C3DB-3694-4C6F-9480-413338C10FBB}">
      <dgm:prSet custT="1">
        <dgm:style>
          <a:lnRef idx="1">
            <a:schemeClr val="accent2"/>
          </a:lnRef>
          <a:fillRef idx="2">
            <a:schemeClr val="accent2"/>
          </a:fillRef>
          <a:effectRef idx="1">
            <a:schemeClr val="accent2"/>
          </a:effectRef>
          <a:fontRef idx="minor">
            <a:schemeClr val="dk1"/>
          </a:fontRef>
        </dgm:style>
      </dgm:prSet>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dirty="0" smtClean="0">
              <a:solidFill>
                <a:schemeClr val="tx1"/>
              </a:solidFill>
              <a:latin typeface="Times New Roman" panose="02020603050405020304" pitchFamily="18" charset="0"/>
              <a:cs typeface="Times New Roman" panose="02020603050405020304" pitchFamily="18" charset="0"/>
            </a:rPr>
            <a:t>Создание новых мест в общеобразовательных организациях</a:t>
          </a:r>
          <a:endParaRPr lang="ru-RU" sz="1200" dirty="0">
            <a:solidFill>
              <a:schemeClr val="tx1"/>
            </a:solidFill>
            <a:latin typeface="Times New Roman" panose="02020603050405020304" pitchFamily="18" charset="0"/>
            <a:cs typeface="Times New Roman" panose="02020603050405020304" pitchFamily="18" charset="0"/>
          </a:endParaRPr>
        </a:p>
      </dgm:t>
    </dgm:pt>
    <dgm:pt modelId="{82AF0889-00EE-4A2D-80F8-9E69973D9BB1}" type="parTrans" cxnId="{47085E78-F323-461C-ABA0-3C00F129E846}">
      <dgm:prSet/>
      <dgm:spPr/>
      <dgm:t>
        <a:bodyPr/>
        <a:lstStyle/>
        <a:p>
          <a:endParaRPr lang="ru-RU">
            <a:latin typeface="Times New Roman" panose="02020603050405020304" pitchFamily="18" charset="0"/>
            <a:cs typeface="Times New Roman" panose="02020603050405020304" pitchFamily="18" charset="0"/>
          </a:endParaRPr>
        </a:p>
      </dgm:t>
    </dgm:pt>
    <dgm:pt modelId="{959BAB1B-4ED2-49C7-A434-265946C911A4}" type="sibTrans" cxnId="{47085E78-F323-461C-ABA0-3C00F129E846}">
      <dgm:prSet/>
      <dgm:spPr/>
      <dgm:t>
        <a:bodyPr/>
        <a:lstStyle/>
        <a:p>
          <a:endParaRPr lang="ru-RU">
            <a:latin typeface="Times New Roman" panose="02020603050405020304" pitchFamily="18" charset="0"/>
            <a:cs typeface="Times New Roman" panose="02020603050405020304" pitchFamily="18" charset="0"/>
          </a:endParaRPr>
        </a:p>
      </dgm:t>
    </dgm:pt>
    <dgm:pt modelId="{4CFA4027-B689-4D18-B13F-E2AD64253F7E}">
      <dgm:prSet custT="1">
        <dgm:style>
          <a:lnRef idx="1">
            <a:schemeClr val="accent2"/>
          </a:lnRef>
          <a:fillRef idx="2">
            <a:schemeClr val="accent2"/>
          </a:fillRef>
          <a:effectRef idx="1">
            <a:schemeClr val="accent2"/>
          </a:effectRef>
          <a:fontRef idx="minor">
            <a:schemeClr val="dk1"/>
          </a:fontRef>
        </dgm:style>
      </dgm:prSet>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200" dirty="0" smtClean="0">
              <a:solidFill>
                <a:schemeClr val="tx1"/>
              </a:solidFill>
              <a:latin typeface="Times New Roman" panose="02020603050405020304" pitchFamily="18" charset="0"/>
              <a:cs typeface="Times New Roman" panose="02020603050405020304" pitchFamily="18" charset="0"/>
            </a:rPr>
            <a:t>Обеспечение реализации государственной программы</a:t>
          </a:r>
          <a:endParaRPr lang="ru-RU" sz="1200" dirty="0">
            <a:solidFill>
              <a:schemeClr val="tx1"/>
            </a:solidFill>
            <a:latin typeface="Times New Roman" panose="02020603050405020304" pitchFamily="18" charset="0"/>
            <a:cs typeface="Times New Roman" panose="02020603050405020304" pitchFamily="18" charset="0"/>
          </a:endParaRPr>
        </a:p>
      </dgm:t>
    </dgm:pt>
    <dgm:pt modelId="{548858CD-30AE-44E9-86E2-96A0BDEB5322}" type="parTrans" cxnId="{60E599C8-95A6-44C9-900D-3497063C8FC5}">
      <dgm:prSet/>
      <dgm:spPr/>
      <dgm:t>
        <a:bodyPr/>
        <a:lstStyle/>
        <a:p>
          <a:endParaRPr lang="ru-RU">
            <a:latin typeface="Times New Roman" panose="02020603050405020304" pitchFamily="18" charset="0"/>
            <a:cs typeface="Times New Roman" panose="02020603050405020304" pitchFamily="18" charset="0"/>
          </a:endParaRPr>
        </a:p>
      </dgm:t>
    </dgm:pt>
    <dgm:pt modelId="{C61585E8-388A-4EC4-B091-1E513E88F045}" type="sibTrans" cxnId="{60E599C8-95A6-44C9-900D-3497063C8FC5}">
      <dgm:prSet/>
      <dgm:spPr/>
      <dgm:t>
        <a:bodyPr/>
        <a:lstStyle/>
        <a:p>
          <a:endParaRPr lang="ru-RU">
            <a:latin typeface="Times New Roman" panose="02020603050405020304" pitchFamily="18" charset="0"/>
            <a:cs typeface="Times New Roman" panose="02020603050405020304" pitchFamily="18" charset="0"/>
          </a:endParaRPr>
        </a:p>
      </dgm:t>
    </dgm:pt>
    <dgm:pt modelId="{2D4CF4D0-B6E1-4A60-9375-38C89B9A9028}">
      <dgm:prSet custT="1">
        <dgm:style>
          <a:lnRef idx="1">
            <a:schemeClr val="accent3"/>
          </a:lnRef>
          <a:fillRef idx="2">
            <a:schemeClr val="accent3"/>
          </a:fillRef>
          <a:effectRef idx="1">
            <a:schemeClr val="accent3"/>
          </a:effectRef>
          <a:fontRef idx="minor">
            <a:schemeClr val="dk1"/>
          </a:fontRef>
        </dgm:style>
      </dgm:prSet>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300" dirty="0" smtClean="0">
              <a:solidFill>
                <a:schemeClr val="tx1"/>
              </a:solidFill>
              <a:latin typeface="Times New Roman" panose="02020603050405020304" pitchFamily="18" charset="0"/>
              <a:cs typeface="Times New Roman" panose="02020603050405020304" pitchFamily="18" charset="0"/>
            </a:rPr>
            <a:t>298,8</a:t>
          </a:r>
          <a:endParaRPr lang="ru-RU" sz="1300" dirty="0">
            <a:solidFill>
              <a:schemeClr val="tx1"/>
            </a:solidFill>
            <a:latin typeface="Times New Roman" panose="02020603050405020304" pitchFamily="18" charset="0"/>
            <a:cs typeface="Times New Roman" panose="02020603050405020304" pitchFamily="18" charset="0"/>
          </a:endParaRPr>
        </a:p>
      </dgm:t>
    </dgm:pt>
    <dgm:pt modelId="{EBAAD010-037F-4C11-B7B6-C136F417FF69}" type="parTrans" cxnId="{FB5AB8E4-215E-4CB5-954A-ED5414BA8842}">
      <dgm:prSet/>
      <dgm:spPr/>
      <dgm:t>
        <a:bodyPr/>
        <a:lstStyle/>
        <a:p>
          <a:endParaRPr lang="ru-RU">
            <a:latin typeface="Times New Roman" panose="02020603050405020304" pitchFamily="18" charset="0"/>
            <a:cs typeface="Times New Roman" panose="02020603050405020304" pitchFamily="18" charset="0"/>
          </a:endParaRPr>
        </a:p>
      </dgm:t>
    </dgm:pt>
    <dgm:pt modelId="{27BB5197-EF04-47D3-9FE2-9DD1B2FFD241}" type="sibTrans" cxnId="{FB5AB8E4-215E-4CB5-954A-ED5414BA8842}">
      <dgm:prSet/>
      <dgm:spPr/>
      <dgm:t>
        <a:bodyPr/>
        <a:lstStyle/>
        <a:p>
          <a:endParaRPr lang="ru-RU">
            <a:latin typeface="Times New Roman" panose="02020603050405020304" pitchFamily="18" charset="0"/>
            <a:cs typeface="Times New Roman" panose="02020603050405020304" pitchFamily="18" charset="0"/>
          </a:endParaRPr>
        </a:p>
      </dgm:t>
    </dgm:pt>
    <dgm:pt modelId="{F6B46C7E-0BD2-4198-B92C-D4AFB39D0DF3}">
      <dgm:prSet custT="1">
        <dgm:style>
          <a:lnRef idx="1">
            <a:schemeClr val="accent3"/>
          </a:lnRef>
          <a:fillRef idx="2">
            <a:schemeClr val="accent3"/>
          </a:fillRef>
          <a:effectRef idx="1">
            <a:schemeClr val="accent3"/>
          </a:effectRef>
          <a:fontRef idx="minor">
            <a:schemeClr val="dk1"/>
          </a:fontRef>
        </dgm:style>
      </dgm:prSet>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300" dirty="0" smtClean="0">
              <a:solidFill>
                <a:schemeClr val="tx1"/>
              </a:solidFill>
              <a:latin typeface="Times New Roman" panose="02020603050405020304" pitchFamily="18" charset="0"/>
              <a:cs typeface="Times New Roman" panose="02020603050405020304" pitchFamily="18" charset="0"/>
            </a:rPr>
            <a:t>85,9</a:t>
          </a:r>
          <a:endParaRPr lang="ru-RU" sz="1300" dirty="0">
            <a:solidFill>
              <a:schemeClr val="tx1"/>
            </a:solidFill>
            <a:latin typeface="Times New Roman" panose="02020603050405020304" pitchFamily="18" charset="0"/>
            <a:cs typeface="Times New Roman" panose="02020603050405020304" pitchFamily="18" charset="0"/>
          </a:endParaRPr>
        </a:p>
      </dgm:t>
    </dgm:pt>
    <dgm:pt modelId="{F2680510-1257-4C3D-BD09-6E8407B9CBE8}" type="parTrans" cxnId="{879B88E9-9F70-44E2-9D0A-67D5BED1F617}">
      <dgm:prSet/>
      <dgm:spPr/>
      <dgm:t>
        <a:bodyPr/>
        <a:lstStyle/>
        <a:p>
          <a:endParaRPr lang="ru-RU">
            <a:latin typeface="Times New Roman" panose="02020603050405020304" pitchFamily="18" charset="0"/>
            <a:cs typeface="Times New Roman" panose="02020603050405020304" pitchFamily="18" charset="0"/>
          </a:endParaRPr>
        </a:p>
      </dgm:t>
    </dgm:pt>
    <dgm:pt modelId="{8CC147D3-902C-4079-A67E-49FBAC3A7EB1}" type="sibTrans" cxnId="{879B88E9-9F70-44E2-9D0A-67D5BED1F617}">
      <dgm:prSet/>
      <dgm:spPr/>
      <dgm:t>
        <a:bodyPr/>
        <a:lstStyle/>
        <a:p>
          <a:endParaRPr lang="ru-RU">
            <a:latin typeface="Times New Roman" panose="02020603050405020304" pitchFamily="18" charset="0"/>
            <a:cs typeface="Times New Roman" panose="02020603050405020304" pitchFamily="18" charset="0"/>
          </a:endParaRPr>
        </a:p>
      </dgm:t>
    </dgm:pt>
    <dgm:pt modelId="{C912A9B9-9A3F-41E1-A0E2-F3ACFFFB3867}">
      <dgm:prSet>
        <dgm:style>
          <a:lnRef idx="1">
            <a:schemeClr val="accent3"/>
          </a:lnRef>
          <a:fillRef idx="2">
            <a:schemeClr val="accent3"/>
          </a:fillRef>
          <a:effectRef idx="1">
            <a:schemeClr val="accent3"/>
          </a:effectRef>
          <a:fontRef idx="minor">
            <a:schemeClr val="dk1"/>
          </a:fontRef>
        </dgm:style>
      </dgm:prSet>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b="1" dirty="0" smtClean="0">
              <a:solidFill>
                <a:schemeClr val="tx1"/>
              </a:solidFill>
              <a:latin typeface="Times New Roman" panose="02020603050405020304" pitchFamily="18" charset="0"/>
              <a:cs typeface="Times New Roman" panose="02020603050405020304" pitchFamily="18" charset="0"/>
            </a:rPr>
            <a:t>План</a:t>
          </a:r>
          <a:endParaRPr lang="ru-RU" b="1" dirty="0">
            <a:solidFill>
              <a:schemeClr val="tx1"/>
            </a:solidFill>
            <a:latin typeface="Times New Roman" panose="02020603050405020304" pitchFamily="18" charset="0"/>
            <a:cs typeface="Times New Roman" panose="02020603050405020304" pitchFamily="18" charset="0"/>
          </a:endParaRPr>
        </a:p>
      </dgm:t>
    </dgm:pt>
    <dgm:pt modelId="{EBDCCF96-F605-4AC0-84E8-27E733D95E5D}" type="parTrans" cxnId="{B8B31212-4BD1-462C-A071-A08DF6A10ACD}">
      <dgm:prSet/>
      <dgm:spPr/>
      <dgm:t>
        <a:bodyPr/>
        <a:lstStyle/>
        <a:p>
          <a:endParaRPr lang="ru-RU">
            <a:latin typeface="Times New Roman" panose="02020603050405020304" pitchFamily="18" charset="0"/>
            <a:cs typeface="Times New Roman" panose="02020603050405020304" pitchFamily="18" charset="0"/>
          </a:endParaRPr>
        </a:p>
      </dgm:t>
    </dgm:pt>
    <dgm:pt modelId="{E5561C64-625E-484C-B27E-D5D2F8822E1F}" type="sibTrans" cxnId="{B8B31212-4BD1-462C-A071-A08DF6A10ACD}">
      <dgm:prSet/>
      <dgm:spPr/>
      <dgm:t>
        <a:bodyPr/>
        <a:lstStyle/>
        <a:p>
          <a:endParaRPr lang="ru-RU">
            <a:latin typeface="Times New Roman" panose="02020603050405020304" pitchFamily="18" charset="0"/>
            <a:cs typeface="Times New Roman" panose="02020603050405020304" pitchFamily="18" charset="0"/>
          </a:endParaRPr>
        </a:p>
      </dgm:t>
    </dgm:pt>
    <dgm:pt modelId="{67244786-FEF5-4856-9274-FA16A37AF240}">
      <dgm:prSet>
        <dgm:style>
          <a:lnRef idx="1">
            <a:schemeClr val="accent4"/>
          </a:lnRef>
          <a:fillRef idx="2">
            <a:schemeClr val="accent4"/>
          </a:fillRef>
          <a:effectRef idx="1">
            <a:schemeClr val="accent4"/>
          </a:effectRef>
          <a:fontRef idx="minor">
            <a:schemeClr val="dk1"/>
          </a:fontRef>
        </dgm:style>
      </dgm:prSet>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b="1" dirty="0" smtClean="0">
              <a:solidFill>
                <a:schemeClr val="tx1"/>
              </a:solidFill>
              <a:latin typeface="Times New Roman" panose="02020603050405020304" pitchFamily="18" charset="0"/>
              <a:cs typeface="Times New Roman" panose="02020603050405020304" pitchFamily="18" charset="0"/>
            </a:rPr>
            <a:t>Факт</a:t>
          </a:r>
          <a:endParaRPr lang="ru-RU" b="1" dirty="0">
            <a:solidFill>
              <a:schemeClr val="tx1"/>
            </a:solidFill>
            <a:latin typeface="Times New Roman" panose="02020603050405020304" pitchFamily="18" charset="0"/>
            <a:cs typeface="Times New Roman" panose="02020603050405020304" pitchFamily="18" charset="0"/>
          </a:endParaRPr>
        </a:p>
      </dgm:t>
    </dgm:pt>
    <dgm:pt modelId="{F477B081-EFE5-42D0-8F39-ECD4F781141F}" type="parTrans" cxnId="{E6AF5504-D840-4ABA-A375-37BC78192E6D}">
      <dgm:prSet/>
      <dgm:spPr/>
      <dgm:t>
        <a:bodyPr/>
        <a:lstStyle/>
        <a:p>
          <a:endParaRPr lang="ru-RU">
            <a:latin typeface="Times New Roman" panose="02020603050405020304" pitchFamily="18" charset="0"/>
            <a:cs typeface="Times New Roman" panose="02020603050405020304" pitchFamily="18" charset="0"/>
          </a:endParaRPr>
        </a:p>
      </dgm:t>
    </dgm:pt>
    <dgm:pt modelId="{5D2CA41D-3B7F-4DEC-B0B2-FA2130FF2C93}" type="sibTrans" cxnId="{E6AF5504-D840-4ABA-A375-37BC78192E6D}">
      <dgm:prSet/>
      <dgm:spPr/>
      <dgm:t>
        <a:bodyPr/>
        <a:lstStyle/>
        <a:p>
          <a:endParaRPr lang="ru-RU">
            <a:latin typeface="Times New Roman" panose="02020603050405020304" pitchFamily="18" charset="0"/>
            <a:cs typeface="Times New Roman" panose="02020603050405020304" pitchFamily="18" charset="0"/>
          </a:endParaRPr>
        </a:p>
      </dgm:t>
    </dgm:pt>
    <dgm:pt modelId="{9621CFC2-66BE-45A9-9741-6A42AAC17389}">
      <dgm:prSet custT="1">
        <dgm:style>
          <a:lnRef idx="1">
            <a:schemeClr val="accent4"/>
          </a:lnRef>
          <a:fillRef idx="2">
            <a:schemeClr val="accent4"/>
          </a:fillRef>
          <a:effectRef idx="1">
            <a:schemeClr val="accent4"/>
          </a:effectRef>
          <a:fontRef idx="minor">
            <a:schemeClr val="dk1"/>
          </a:fontRef>
        </dgm:style>
      </dgm:prSet>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300" dirty="0" smtClean="0">
              <a:solidFill>
                <a:schemeClr val="tx1"/>
              </a:solidFill>
              <a:latin typeface="Times New Roman" panose="02020603050405020304" pitchFamily="18" charset="0"/>
              <a:cs typeface="Times New Roman" panose="02020603050405020304" pitchFamily="18" charset="0"/>
            </a:rPr>
            <a:t>10 659,7</a:t>
          </a:r>
          <a:endParaRPr lang="ru-RU" sz="1300" dirty="0">
            <a:solidFill>
              <a:schemeClr val="tx1"/>
            </a:solidFill>
            <a:latin typeface="Times New Roman" panose="02020603050405020304" pitchFamily="18" charset="0"/>
            <a:cs typeface="Times New Roman" panose="02020603050405020304" pitchFamily="18" charset="0"/>
          </a:endParaRPr>
        </a:p>
      </dgm:t>
    </dgm:pt>
    <dgm:pt modelId="{CCC52D8A-2938-469A-8D88-9E78B2A8C271}" type="parTrans" cxnId="{6E21F378-A56D-4956-BF51-A064C79EF0BD}">
      <dgm:prSet/>
      <dgm:spPr/>
      <dgm:t>
        <a:bodyPr/>
        <a:lstStyle/>
        <a:p>
          <a:endParaRPr lang="ru-RU">
            <a:latin typeface="Times New Roman" panose="02020603050405020304" pitchFamily="18" charset="0"/>
            <a:cs typeface="Times New Roman" panose="02020603050405020304" pitchFamily="18" charset="0"/>
          </a:endParaRPr>
        </a:p>
      </dgm:t>
    </dgm:pt>
    <dgm:pt modelId="{9016425F-4114-4BD4-8234-2ABACEC2704A}" type="sibTrans" cxnId="{6E21F378-A56D-4956-BF51-A064C79EF0BD}">
      <dgm:prSet/>
      <dgm:spPr/>
      <dgm:t>
        <a:bodyPr/>
        <a:lstStyle/>
        <a:p>
          <a:endParaRPr lang="ru-RU">
            <a:latin typeface="Times New Roman" panose="02020603050405020304" pitchFamily="18" charset="0"/>
            <a:cs typeface="Times New Roman" panose="02020603050405020304" pitchFamily="18" charset="0"/>
          </a:endParaRPr>
        </a:p>
      </dgm:t>
    </dgm:pt>
    <dgm:pt modelId="{D794C874-4BDA-45AA-99F1-E851D960D134}">
      <dgm:prSet custT="1">
        <dgm:style>
          <a:lnRef idx="1">
            <a:schemeClr val="accent4"/>
          </a:lnRef>
          <a:fillRef idx="2">
            <a:schemeClr val="accent4"/>
          </a:fillRef>
          <a:effectRef idx="1">
            <a:schemeClr val="accent4"/>
          </a:effectRef>
          <a:fontRef idx="minor">
            <a:schemeClr val="dk1"/>
          </a:fontRef>
        </dgm:style>
      </dgm:prSet>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300" dirty="0" smtClean="0">
              <a:solidFill>
                <a:schemeClr val="tx1"/>
              </a:solidFill>
              <a:latin typeface="Times New Roman" panose="02020603050405020304" pitchFamily="18" charset="0"/>
              <a:cs typeface="Times New Roman" panose="02020603050405020304" pitchFamily="18" charset="0"/>
            </a:rPr>
            <a:t>11,1</a:t>
          </a:r>
          <a:endParaRPr lang="ru-RU" sz="1300" dirty="0">
            <a:solidFill>
              <a:schemeClr val="tx1"/>
            </a:solidFill>
            <a:latin typeface="Times New Roman" panose="02020603050405020304" pitchFamily="18" charset="0"/>
            <a:cs typeface="Times New Roman" panose="02020603050405020304" pitchFamily="18" charset="0"/>
          </a:endParaRPr>
        </a:p>
      </dgm:t>
    </dgm:pt>
    <dgm:pt modelId="{3A221017-8A36-4DCB-BB29-C56E7604FEE3}" type="parTrans" cxnId="{978467D5-CB62-42FA-A876-2E70590AE4EB}">
      <dgm:prSet/>
      <dgm:spPr/>
      <dgm:t>
        <a:bodyPr/>
        <a:lstStyle/>
        <a:p>
          <a:endParaRPr lang="ru-RU">
            <a:latin typeface="Times New Roman" panose="02020603050405020304" pitchFamily="18" charset="0"/>
            <a:cs typeface="Times New Roman" panose="02020603050405020304" pitchFamily="18" charset="0"/>
          </a:endParaRPr>
        </a:p>
      </dgm:t>
    </dgm:pt>
    <dgm:pt modelId="{C1F070ED-B2AC-4B5B-9D1D-6E95197295AF}" type="sibTrans" cxnId="{978467D5-CB62-42FA-A876-2E70590AE4EB}">
      <dgm:prSet/>
      <dgm:spPr/>
      <dgm:t>
        <a:bodyPr/>
        <a:lstStyle/>
        <a:p>
          <a:endParaRPr lang="ru-RU">
            <a:latin typeface="Times New Roman" panose="02020603050405020304" pitchFamily="18" charset="0"/>
            <a:cs typeface="Times New Roman" panose="02020603050405020304" pitchFamily="18" charset="0"/>
          </a:endParaRPr>
        </a:p>
      </dgm:t>
    </dgm:pt>
    <dgm:pt modelId="{650C1105-23BD-42CB-B0F7-20CB797E8F5C}">
      <dgm:prSet custT="1">
        <dgm:style>
          <a:lnRef idx="1">
            <a:schemeClr val="accent4"/>
          </a:lnRef>
          <a:fillRef idx="2">
            <a:schemeClr val="accent4"/>
          </a:fillRef>
          <a:effectRef idx="1">
            <a:schemeClr val="accent4"/>
          </a:effectRef>
          <a:fontRef idx="minor">
            <a:schemeClr val="dk1"/>
          </a:fontRef>
        </dgm:style>
      </dgm:prSet>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300" dirty="0" smtClean="0">
              <a:solidFill>
                <a:schemeClr val="tx1"/>
              </a:solidFill>
              <a:latin typeface="Times New Roman" panose="02020603050405020304" pitchFamily="18" charset="0"/>
              <a:cs typeface="Times New Roman" panose="02020603050405020304" pitchFamily="18" charset="0"/>
            </a:rPr>
            <a:t>298,8</a:t>
          </a:r>
          <a:endParaRPr lang="ru-RU" sz="1300" dirty="0">
            <a:solidFill>
              <a:schemeClr val="tx1"/>
            </a:solidFill>
            <a:latin typeface="Times New Roman" panose="02020603050405020304" pitchFamily="18" charset="0"/>
            <a:cs typeface="Times New Roman" panose="02020603050405020304" pitchFamily="18" charset="0"/>
          </a:endParaRPr>
        </a:p>
      </dgm:t>
    </dgm:pt>
    <dgm:pt modelId="{D4703E0A-E9E9-4C20-867B-FE1030BA9501}" type="parTrans" cxnId="{A84FC8B7-A9E0-4C42-906A-B4EC26F98DF6}">
      <dgm:prSet/>
      <dgm:spPr/>
      <dgm:t>
        <a:bodyPr/>
        <a:lstStyle/>
        <a:p>
          <a:endParaRPr lang="ru-RU">
            <a:latin typeface="Times New Roman" panose="02020603050405020304" pitchFamily="18" charset="0"/>
            <a:cs typeface="Times New Roman" panose="02020603050405020304" pitchFamily="18" charset="0"/>
          </a:endParaRPr>
        </a:p>
      </dgm:t>
    </dgm:pt>
    <dgm:pt modelId="{A15964FB-0FE4-42EF-8F8F-27E26E40C07B}" type="sibTrans" cxnId="{A84FC8B7-A9E0-4C42-906A-B4EC26F98DF6}">
      <dgm:prSet/>
      <dgm:spPr/>
      <dgm:t>
        <a:bodyPr/>
        <a:lstStyle/>
        <a:p>
          <a:endParaRPr lang="ru-RU">
            <a:latin typeface="Times New Roman" panose="02020603050405020304" pitchFamily="18" charset="0"/>
            <a:cs typeface="Times New Roman" panose="02020603050405020304" pitchFamily="18" charset="0"/>
          </a:endParaRPr>
        </a:p>
      </dgm:t>
    </dgm:pt>
    <dgm:pt modelId="{6E8F6B28-DC1D-4413-B5C3-12BBA86A2AF6}">
      <dgm:prSet custT="1">
        <dgm:style>
          <a:lnRef idx="1">
            <a:schemeClr val="accent4"/>
          </a:lnRef>
          <a:fillRef idx="2">
            <a:schemeClr val="accent4"/>
          </a:fillRef>
          <a:effectRef idx="1">
            <a:schemeClr val="accent4"/>
          </a:effectRef>
          <a:fontRef idx="minor">
            <a:schemeClr val="dk1"/>
          </a:fontRef>
        </dgm:style>
      </dgm:prSet>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300" dirty="0" smtClean="0">
              <a:solidFill>
                <a:schemeClr val="tx1"/>
              </a:solidFill>
              <a:latin typeface="Times New Roman" panose="02020603050405020304" pitchFamily="18" charset="0"/>
              <a:cs typeface="Times New Roman" panose="02020603050405020304" pitchFamily="18" charset="0"/>
            </a:rPr>
            <a:t>769,3</a:t>
          </a:r>
          <a:endParaRPr lang="ru-RU" sz="1300" dirty="0">
            <a:solidFill>
              <a:schemeClr val="tx1"/>
            </a:solidFill>
            <a:latin typeface="Times New Roman" panose="02020603050405020304" pitchFamily="18" charset="0"/>
            <a:cs typeface="Times New Roman" panose="02020603050405020304" pitchFamily="18" charset="0"/>
          </a:endParaRPr>
        </a:p>
      </dgm:t>
    </dgm:pt>
    <dgm:pt modelId="{865C4AA9-66A7-46F3-BF58-91D27DEA1A2E}" type="parTrans" cxnId="{DFF5B2E4-5057-425C-ACBA-02BC086282DA}">
      <dgm:prSet/>
      <dgm:spPr/>
      <dgm:t>
        <a:bodyPr/>
        <a:lstStyle/>
        <a:p>
          <a:endParaRPr lang="ru-RU">
            <a:latin typeface="Times New Roman" panose="02020603050405020304" pitchFamily="18" charset="0"/>
            <a:cs typeface="Times New Roman" panose="02020603050405020304" pitchFamily="18" charset="0"/>
          </a:endParaRPr>
        </a:p>
      </dgm:t>
    </dgm:pt>
    <dgm:pt modelId="{55E7F9D0-C38A-45E4-A427-7D3E32CBCCAD}" type="sibTrans" cxnId="{DFF5B2E4-5057-425C-ACBA-02BC086282DA}">
      <dgm:prSet/>
      <dgm:spPr/>
      <dgm:t>
        <a:bodyPr/>
        <a:lstStyle/>
        <a:p>
          <a:endParaRPr lang="ru-RU">
            <a:latin typeface="Times New Roman" panose="02020603050405020304" pitchFamily="18" charset="0"/>
            <a:cs typeface="Times New Roman" panose="02020603050405020304" pitchFamily="18" charset="0"/>
          </a:endParaRPr>
        </a:p>
      </dgm:t>
    </dgm:pt>
    <dgm:pt modelId="{9D76AF94-00C4-4B4B-A852-175EF19266DC}">
      <dgm:prSet custT="1">
        <dgm:style>
          <a:lnRef idx="1">
            <a:schemeClr val="accent4"/>
          </a:lnRef>
          <a:fillRef idx="2">
            <a:schemeClr val="accent4"/>
          </a:fillRef>
          <a:effectRef idx="1">
            <a:schemeClr val="accent4"/>
          </a:effectRef>
          <a:fontRef idx="minor">
            <a:schemeClr val="dk1"/>
          </a:fontRef>
        </dgm:style>
      </dgm:prSet>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300" dirty="0" smtClean="0">
              <a:solidFill>
                <a:schemeClr val="tx1"/>
              </a:solidFill>
              <a:latin typeface="Times New Roman" panose="02020603050405020304" pitchFamily="18" charset="0"/>
              <a:cs typeface="Times New Roman" panose="02020603050405020304" pitchFamily="18" charset="0"/>
            </a:rPr>
            <a:t>85,8</a:t>
          </a:r>
          <a:endParaRPr lang="ru-RU" sz="1300" dirty="0">
            <a:solidFill>
              <a:schemeClr val="tx1"/>
            </a:solidFill>
            <a:latin typeface="Times New Roman" panose="02020603050405020304" pitchFamily="18" charset="0"/>
            <a:cs typeface="Times New Roman" panose="02020603050405020304" pitchFamily="18" charset="0"/>
          </a:endParaRPr>
        </a:p>
      </dgm:t>
    </dgm:pt>
    <dgm:pt modelId="{CBBA2741-514D-43E5-88FF-9E537B09BF50}" type="parTrans" cxnId="{D67CFE52-21A3-477A-A84B-9A8252FAB858}">
      <dgm:prSet/>
      <dgm:spPr/>
      <dgm:t>
        <a:bodyPr/>
        <a:lstStyle/>
        <a:p>
          <a:endParaRPr lang="ru-RU">
            <a:latin typeface="Times New Roman" panose="02020603050405020304" pitchFamily="18" charset="0"/>
            <a:cs typeface="Times New Roman" panose="02020603050405020304" pitchFamily="18" charset="0"/>
          </a:endParaRPr>
        </a:p>
      </dgm:t>
    </dgm:pt>
    <dgm:pt modelId="{C1D28545-62A8-4AB1-AF3A-188FCA347089}" type="sibTrans" cxnId="{D67CFE52-21A3-477A-A84B-9A8252FAB858}">
      <dgm:prSet/>
      <dgm:spPr/>
      <dgm:t>
        <a:bodyPr/>
        <a:lstStyle/>
        <a:p>
          <a:endParaRPr lang="ru-RU">
            <a:latin typeface="Times New Roman" panose="02020603050405020304" pitchFamily="18" charset="0"/>
            <a:cs typeface="Times New Roman" panose="02020603050405020304" pitchFamily="18" charset="0"/>
          </a:endParaRPr>
        </a:p>
      </dgm:t>
    </dgm:pt>
    <dgm:pt modelId="{5D59B49C-8193-4B9D-A524-24260E5DC43A}">
      <dgm:prSet custT="1">
        <dgm:style>
          <a:lnRef idx="1">
            <a:schemeClr val="accent3"/>
          </a:lnRef>
          <a:fillRef idx="2">
            <a:schemeClr val="accent3"/>
          </a:fillRef>
          <a:effectRef idx="1">
            <a:schemeClr val="accent3"/>
          </a:effectRef>
          <a:fontRef idx="minor">
            <a:schemeClr val="dk1"/>
          </a:fontRef>
        </dgm:style>
      </dgm:prSet>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sz="1300" dirty="0" smtClean="0">
              <a:solidFill>
                <a:schemeClr val="tx1"/>
              </a:solidFill>
              <a:latin typeface="Times New Roman" panose="02020603050405020304" pitchFamily="18" charset="0"/>
              <a:cs typeface="Times New Roman" panose="02020603050405020304" pitchFamily="18" charset="0"/>
            </a:rPr>
            <a:t>831,9</a:t>
          </a:r>
          <a:endParaRPr lang="ru-RU" sz="1300" dirty="0">
            <a:solidFill>
              <a:schemeClr val="tx1"/>
            </a:solidFill>
            <a:latin typeface="Times New Roman" panose="02020603050405020304" pitchFamily="18" charset="0"/>
            <a:cs typeface="Times New Roman" panose="02020603050405020304" pitchFamily="18" charset="0"/>
          </a:endParaRPr>
        </a:p>
      </dgm:t>
    </dgm:pt>
    <dgm:pt modelId="{B2212DC2-0DC6-4C79-AF8C-D2E0529EEE4F}" type="sibTrans" cxnId="{D4F5E715-8A9C-4394-B1A7-27E0708936FE}">
      <dgm:prSet/>
      <dgm:spPr/>
      <dgm:t>
        <a:bodyPr/>
        <a:lstStyle/>
        <a:p>
          <a:endParaRPr lang="ru-RU">
            <a:latin typeface="Times New Roman" panose="02020603050405020304" pitchFamily="18" charset="0"/>
            <a:cs typeface="Times New Roman" panose="02020603050405020304" pitchFamily="18" charset="0"/>
          </a:endParaRPr>
        </a:p>
      </dgm:t>
    </dgm:pt>
    <dgm:pt modelId="{5F514B5F-7E9E-4D86-87E2-615FDF271CE8}" type="parTrans" cxnId="{D4F5E715-8A9C-4394-B1A7-27E0708936FE}">
      <dgm:prSet/>
      <dgm:spPr/>
      <dgm:t>
        <a:bodyPr/>
        <a:lstStyle/>
        <a:p>
          <a:endParaRPr lang="ru-RU">
            <a:latin typeface="Times New Roman" panose="02020603050405020304" pitchFamily="18" charset="0"/>
            <a:cs typeface="Times New Roman" panose="02020603050405020304" pitchFamily="18" charset="0"/>
          </a:endParaRPr>
        </a:p>
      </dgm:t>
    </dgm:pt>
    <dgm:pt modelId="{0718682F-8784-4B59-A0F8-95F59A4557FE}">
      <dgm:prSet>
        <dgm:style>
          <a:lnRef idx="1">
            <a:schemeClr val="accent2"/>
          </a:lnRef>
          <a:fillRef idx="2">
            <a:schemeClr val="accent2"/>
          </a:fillRef>
          <a:effectRef idx="1">
            <a:schemeClr val="accent2"/>
          </a:effectRef>
          <a:fontRef idx="minor">
            <a:schemeClr val="dk1"/>
          </a:fontRef>
        </dgm:style>
      </dgm:prSet>
      <dgm:spPr>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dgm:spPr>
      <dgm:t>
        <a:bodyPr/>
        <a:lstStyle/>
        <a:p>
          <a:r>
            <a:rPr lang="ru-RU" b="1" dirty="0" smtClean="0">
              <a:solidFill>
                <a:schemeClr val="tx1"/>
              </a:solidFill>
              <a:latin typeface="Times New Roman" panose="02020603050405020304" pitchFamily="18" charset="0"/>
              <a:cs typeface="Times New Roman" panose="02020603050405020304" pitchFamily="18" charset="0"/>
            </a:rPr>
            <a:t>Подпрограмма</a:t>
          </a:r>
          <a:endParaRPr lang="ru-RU" b="1" dirty="0">
            <a:solidFill>
              <a:schemeClr val="tx1"/>
            </a:solidFill>
            <a:latin typeface="Times New Roman" panose="02020603050405020304" pitchFamily="18" charset="0"/>
            <a:cs typeface="Times New Roman" panose="02020603050405020304" pitchFamily="18" charset="0"/>
          </a:endParaRPr>
        </a:p>
      </dgm:t>
    </dgm:pt>
    <dgm:pt modelId="{13FDAC03-428B-4EF7-AC56-E43778DD87EA}" type="sibTrans" cxnId="{177180DF-3483-4643-9A3D-818C2A8F2F78}">
      <dgm:prSet/>
      <dgm:spPr/>
      <dgm:t>
        <a:bodyPr/>
        <a:lstStyle/>
        <a:p>
          <a:endParaRPr lang="ru-RU">
            <a:latin typeface="Times New Roman" panose="02020603050405020304" pitchFamily="18" charset="0"/>
            <a:cs typeface="Times New Roman" panose="02020603050405020304" pitchFamily="18" charset="0"/>
          </a:endParaRPr>
        </a:p>
      </dgm:t>
    </dgm:pt>
    <dgm:pt modelId="{ED6F7B2D-CAC8-48E7-BDB4-780FED52D4B5}" type="parTrans" cxnId="{177180DF-3483-4643-9A3D-818C2A8F2F78}">
      <dgm:prSet/>
      <dgm:spPr/>
      <dgm:t>
        <a:bodyPr/>
        <a:lstStyle/>
        <a:p>
          <a:endParaRPr lang="ru-RU">
            <a:latin typeface="Times New Roman" panose="02020603050405020304" pitchFamily="18" charset="0"/>
            <a:cs typeface="Times New Roman" panose="02020603050405020304" pitchFamily="18" charset="0"/>
          </a:endParaRPr>
        </a:p>
      </dgm:t>
    </dgm:pt>
    <dgm:pt modelId="{864DD87F-0B0C-4621-942E-8CB6627B1031}" type="pres">
      <dgm:prSet presAssocID="{1A37C2D0-E311-480D-BE74-4A10698CA5CA}" presName="Name0" presStyleCnt="0">
        <dgm:presLayoutVars>
          <dgm:chPref val="1"/>
          <dgm:dir/>
          <dgm:animOne val="branch"/>
          <dgm:animLvl val="lvl"/>
          <dgm:resizeHandles/>
        </dgm:presLayoutVars>
      </dgm:prSet>
      <dgm:spPr/>
      <dgm:t>
        <a:bodyPr/>
        <a:lstStyle/>
        <a:p>
          <a:endParaRPr lang="ru-RU"/>
        </a:p>
      </dgm:t>
    </dgm:pt>
    <dgm:pt modelId="{0C39856A-F539-4A0A-9A68-83637FEBAC0B}" type="pres">
      <dgm:prSet presAssocID="{D351FCBF-967B-4557-978E-7A3222124EA5}" presName="vertOne" presStyleCnt="0"/>
      <dgm:spPr/>
    </dgm:pt>
    <dgm:pt modelId="{8CCC63E9-78E3-42CF-8177-76D5E588906A}" type="pres">
      <dgm:prSet presAssocID="{D351FCBF-967B-4557-978E-7A3222124EA5}" presName="txOne" presStyleLbl="node0" presStyleIdx="0" presStyleCnt="1">
        <dgm:presLayoutVars>
          <dgm:chPref val="3"/>
        </dgm:presLayoutVars>
      </dgm:prSet>
      <dgm:spPr/>
      <dgm:t>
        <a:bodyPr/>
        <a:lstStyle/>
        <a:p>
          <a:endParaRPr lang="ru-RU"/>
        </a:p>
      </dgm:t>
    </dgm:pt>
    <dgm:pt modelId="{B9A4D6C6-8648-453E-93F2-931661CD5112}" type="pres">
      <dgm:prSet presAssocID="{D351FCBF-967B-4557-978E-7A3222124EA5}" presName="parTransOne" presStyleCnt="0"/>
      <dgm:spPr/>
    </dgm:pt>
    <dgm:pt modelId="{BE32FA8B-7078-4ADB-B5C0-7CD6AA1E3302}" type="pres">
      <dgm:prSet presAssocID="{D351FCBF-967B-4557-978E-7A3222124EA5}" presName="horzOne" presStyleCnt="0"/>
      <dgm:spPr/>
    </dgm:pt>
    <dgm:pt modelId="{91FB5BC2-7129-48E1-80F4-16DB123969E9}" type="pres">
      <dgm:prSet presAssocID="{0718682F-8784-4B59-A0F8-95F59A4557FE}" presName="vertTwo" presStyleCnt="0"/>
      <dgm:spPr/>
    </dgm:pt>
    <dgm:pt modelId="{C8FF58CD-20A1-4B83-9686-F09C65F6EDE6}" type="pres">
      <dgm:prSet presAssocID="{0718682F-8784-4B59-A0F8-95F59A4557FE}" presName="txTwo" presStyleLbl="node2" presStyleIdx="0" presStyleCnt="3" custScaleY="65936" custLinFactNeighborX="-1090">
        <dgm:presLayoutVars>
          <dgm:chPref val="3"/>
        </dgm:presLayoutVars>
      </dgm:prSet>
      <dgm:spPr/>
      <dgm:t>
        <a:bodyPr/>
        <a:lstStyle/>
        <a:p>
          <a:endParaRPr lang="ru-RU"/>
        </a:p>
      </dgm:t>
    </dgm:pt>
    <dgm:pt modelId="{2EBF72C6-322B-41C3-AAA9-358104B08EB9}" type="pres">
      <dgm:prSet presAssocID="{0718682F-8784-4B59-A0F8-95F59A4557FE}" presName="parTransTwo" presStyleCnt="0"/>
      <dgm:spPr/>
    </dgm:pt>
    <dgm:pt modelId="{B21403F5-8FE6-49FC-AAD0-59873A6FEF88}" type="pres">
      <dgm:prSet presAssocID="{0718682F-8784-4B59-A0F8-95F59A4557FE}" presName="horzTwo" presStyleCnt="0"/>
      <dgm:spPr/>
    </dgm:pt>
    <dgm:pt modelId="{2B1C9B54-09B5-4BA6-8BED-29EAF616667A}" type="pres">
      <dgm:prSet presAssocID="{6E4BDF23-D055-4600-B225-7ECA009E7556}" presName="vertThree" presStyleCnt="0"/>
      <dgm:spPr/>
    </dgm:pt>
    <dgm:pt modelId="{64353FCC-4B69-44B2-B7B0-C33BF98C0AA0}" type="pres">
      <dgm:prSet presAssocID="{6E4BDF23-D055-4600-B225-7ECA009E7556}" presName="txThree" presStyleLbl="node3" presStyleIdx="0" presStyleCnt="3" custLinFactNeighborX="-1090">
        <dgm:presLayoutVars>
          <dgm:chPref val="3"/>
        </dgm:presLayoutVars>
      </dgm:prSet>
      <dgm:spPr/>
      <dgm:t>
        <a:bodyPr/>
        <a:lstStyle/>
        <a:p>
          <a:endParaRPr lang="ru-RU"/>
        </a:p>
      </dgm:t>
    </dgm:pt>
    <dgm:pt modelId="{6833A6B2-7B70-4D14-BDD7-D13FF91F719F}" type="pres">
      <dgm:prSet presAssocID="{6E4BDF23-D055-4600-B225-7ECA009E7556}" presName="parTransThree" presStyleCnt="0"/>
      <dgm:spPr/>
    </dgm:pt>
    <dgm:pt modelId="{9289746A-D3BB-44AF-9D58-CB9634CB2CDA}" type="pres">
      <dgm:prSet presAssocID="{6E4BDF23-D055-4600-B225-7ECA009E7556}" presName="horzThree" presStyleCnt="0"/>
      <dgm:spPr/>
    </dgm:pt>
    <dgm:pt modelId="{8DDE841F-0AC3-4734-B6DE-14F73A75A602}" type="pres">
      <dgm:prSet presAssocID="{DC8ABE38-9E0B-457A-A24A-B3482434ACAB}" presName="vertFour" presStyleCnt="0">
        <dgm:presLayoutVars>
          <dgm:chPref val="3"/>
        </dgm:presLayoutVars>
      </dgm:prSet>
      <dgm:spPr/>
    </dgm:pt>
    <dgm:pt modelId="{DB753B2A-2A91-4DAB-909C-E57BF6BA72D9}" type="pres">
      <dgm:prSet presAssocID="{DC8ABE38-9E0B-457A-A24A-B3482434ACAB}" presName="txFour" presStyleLbl="node4" presStyleIdx="0" presStyleCnt="12" custLinFactNeighborX="-1090">
        <dgm:presLayoutVars>
          <dgm:chPref val="3"/>
        </dgm:presLayoutVars>
      </dgm:prSet>
      <dgm:spPr/>
      <dgm:t>
        <a:bodyPr/>
        <a:lstStyle/>
        <a:p>
          <a:endParaRPr lang="ru-RU"/>
        </a:p>
      </dgm:t>
    </dgm:pt>
    <dgm:pt modelId="{E8BEA8E7-DAAA-4ACA-961B-5CEC23EB46FE}" type="pres">
      <dgm:prSet presAssocID="{DC8ABE38-9E0B-457A-A24A-B3482434ACAB}" presName="parTransFour" presStyleCnt="0"/>
      <dgm:spPr/>
    </dgm:pt>
    <dgm:pt modelId="{86CD1901-918C-49A2-AA1E-57173AF9AAAA}" type="pres">
      <dgm:prSet presAssocID="{DC8ABE38-9E0B-457A-A24A-B3482434ACAB}" presName="horzFour" presStyleCnt="0"/>
      <dgm:spPr/>
    </dgm:pt>
    <dgm:pt modelId="{92F27F9C-FC65-4FA6-95B7-88DA3A778C96}" type="pres">
      <dgm:prSet presAssocID="{E321591B-EF22-4B70-A997-F920ADD424A6}" presName="vertFour" presStyleCnt="0">
        <dgm:presLayoutVars>
          <dgm:chPref val="3"/>
        </dgm:presLayoutVars>
      </dgm:prSet>
      <dgm:spPr/>
    </dgm:pt>
    <dgm:pt modelId="{90BD3D43-1A3B-485E-AFA6-70323627E9FE}" type="pres">
      <dgm:prSet presAssocID="{E321591B-EF22-4B70-A997-F920ADD424A6}" presName="txFour" presStyleLbl="node4" presStyleIdx="1" presStyleCnt="12" custLinFactNeighborX="-2180">
        <dgm:presLayoutVars>
          <dgm:chPref val="3"/>
        </dgm:presLayoutVars>
      </dgm:prSet>
      <dgm:spPr/>
      <dgm:t>
        <a:bodyPr/>
        <a:lstStyle/>
        <a:p>
          <a:endParaRPr lang="ru-RU"/>
        </a:p>
      </dgm:t>
    </dgm:pt>
    <dgm:pt modelId="{8B39B552-1478-4372-B458-763D7F5D1FFF}" type="pres">
      <dgm:prSet presAssocID="{E321591B-EF22-4B70-A997-F920ADD424A6}" presName="parTransFour" presStyleCnt="0"/>
      <dgm:spPr/>
    </dgm:pt>
    <dgm:pt modelId="{0DA08D53-8029-4837-B719-F3B3638477EE}" type="pres">
      <dgm:prSet presAssocID="{E321591B-EF22-4B70-A997-F920ADD424A6}" presName="horzFour" presStyleCnt="0"/>
      <dgm:spPr/>
    </dgm:pt>
    <dgm:pt modelId="{507CAB7A-9F39-457C-BEC3-5B3BFB169094}" type="pres">
      <dgm:prSet presAssocID="{11F9C3DB-3694-4C6F-9480-413338C10FBB}" presName="vertFour" presStyleCnt="0">
        <dgm:presLayoutVars>
          <dgm:chPref val="3"/>
        </dgm:presLayoutVars>
      </dgm:prSet>
      <dgm:spPr/>
    </dgm:pt>
    <dgm:pt modelId="{E46628DA-DFCB-494E-9EDB-9DEB3E961771}" type="pres">
      <dgm:prSet presAssocID="{11F9C3DB-3694-4C6F-9480-413338C10FBB}" presName="txFour" presStyleLbl="node4" presStyleIdx="2" presStyleCnt="12" custLinFactNeighborX="-1090">
        <dgm:presLayoutVars>
          <dgm:chPref val="3"/>
        </dgm:presLayoutVars>
      </dgm:prSet>
      <dgm:spPr/>
      <dgm:t>
        <a:bodyPr/>
        <a:lstStyle/>
        <a:p>
          <a:endParaRPr lang="ru-RU"/>
        </a:p>
      </dgm:t>
    </dgm:pt>
    <dgm:pt modelId="{1B95A24A-02CF-475E-ACB6-B20FB895244B}" type="pres">
      <dgm:prSet presAssocID="{11F9C3DB-3694-4C6F-9480-413338C10FBB}" presName="parTransFour" presStyleCnt="0"/>
      <dgm:spPr/>
    </dgm:pt>
    <dgm:pt modelId="{E8E4A673-71C9-45AE-9B5F-AE8A221A53FE}" type="pres">
      <dgm:prSet presAssocID="{11F9C3DB-3694-4C6F-9480-413338C10FBB}" presName="horzFour" presStyleCnt="0"/>
      <dgm:spPr/>
    </dgm:pt>
    <dgm:pt modelId="{CC463024-A47C-4314-94CD-09CDB099A1AE}" type="pres">
      <dgm:prSet presAssocID="{4CFA4027-B689-4D18-B13F-E2AD64253F7E}" presName="vertFour" presStyleCnt="0">
        <dgm:presLayoutVars>
          <dgm:chPref val="3"/>
        </dgm:presLayoutVars>
      </dgm:prSet>
      <dgm:spPr/>
    </dgm:pt>
    <dgm:pt modelId="{C4145823-F6A6-4FD0-91E7-96466CB8D1F1}" type="pres">
      <dgm:prSet presAssocID="{4CFA4027-B689-4D18-B13F-E2AD64253F7E}" presName="txFour" presStyleLbl="node4" presStyleIdx="3" presStyleCnt="12" custLinFactNeighborX="-1090">
        <dgm:presLayoutVars>
          <dgm:chPref val="3"/>
        </dgm:presLayoutVars>
      </dgm:prSet>
      <dgm:spPr/>
      <dgm:t>
        <a:bodyPr/>
        <a:lstStyle/>
        <a:p>
          <a:endParaRPr lang="ru-RU"/>
        </a:p>
      </dgm:t>
    </dgm:pt>
    <dgm:pt modelId="{4E319265-067E-491A-ACFC-54832C34D152}" type="pres">
      <dgm:prSet presAssocID="{4CFA4027-B689-4D18-B13F-E2AD64253F7E}" presName="horzFour" presStyleCnt="0"/>
      <dgm:spPr/>
    </dgm:pt>
    <dgm:pt modelId="{022FF970-587E-4156-B989-A6121B2C4B82}" type="pres">
      <dgm:prSet presAssocID="{13FDAC03-428B-4EF7-AC56-E43778DD87EA}" presName="sibSpaceTwo" presStyleCnt="0"/>
      <dgm:spPr/>
    </dgm:pt>
    <dgm:pt modelId="{63F53BD7-E179-416A-93E9-435144BD40AB}" type="pres">
      <dgm:prSet presAssocID="{C912A9B9-9A3F-41E1-A0E2-F3ACFFFB3867}" presName="vertTwo" presStyleCnt="0"/>
      <dgm:spPr/>
    </dgm:pt>
    <dgm:pt modelId="{EE2C5046-EE9E-44CD-BD03-8E2D2EF05650}" type="pres">
      <dgm:prSet presAssocID="{C912A9B9-9A3F-41E1-A0E2-F3ACFFFB3867}" presName="txTwo" presStyleLbl="node2" presStyleIdx="1" presStyleCnt="3" custScaleX="39206" custScaleY="65936" custLinFactNeighborX="2960" custLinFactNeighborY="58314">
        <dgm:presLayoutVars>
          <dgm:chPref val="3"/>
        </dgm:presLayoutVars>
      </dgm:prSet>
      <dgm:spPr/>
      <dgm:t>
        <a:bodyPr/>
        <a:lstStyle/>
        <a:p>
          <a:endParaRPr lang="ru-RU"/>
        </a:p>
      </dgm:t>
    </dgm:pt>
    <dgm:pt modelId="{4ED7457C-61C4-445B-BC44-67774AA500D2}" type="pres">
      <dgm:prSet presAssocID="{C912A9B9-9A3F-41E1-A0E2-F3ACFFFB3867}" presName="parTransTwo" presStyleCnt="0"/>
      <dgm:spPr/>
    </dgm:pt>
    <dgm:pt modelId="{0E520728-1FBC-48FF-8C80-B0EFC1AD6017}" type="pres">
      <dgm:prSet presAssocID="{C912A9B9-9A3F-41E1-A0E2-F3ACFFFB3867}" presName="horzTwo" presStyleCnt="0"/>
      <dgm:spPr/>
    </dgm:pt>
    <dgm:pt modelId="{FC6DE1BE-80F8-4B8F-97B6-2E2AFC1FFE31}" type="pres">
      <dgm:prSet presAssocID="{3D89C345-4A0D-4FDC-B5A8-B2FCB828DDAB}" presName="vertThree" presStyleCnt="0"/>
      <dgm:spPr/>
    </dgm:pt>
    <dgm:pt modelId="{2F7BE605-D685-44A2-8BC4-D8CF680A0EDD}" type="pres">
      <dgm:prSet presAssocID="{3D89C345-4A0D-4FDC-B5A8-B2FCB828DDAB}" presName="txThree" presStyleLbl="node3" presStyleIdx="1" presStyleCnt="3" custScaleX="39359" custLinFactNeighborX="2971" custLinFactNeighborY="58314">
        <dgm:presLayoutVars>
          <dgm:chPref val="3"/>
        </dgm:presLayoutVars>
      </dgm:prSet>
      <dgm:spPr/>
      <dgm:t>
        <a:bodyPr/>
        <a:lstStyle/>
        <a:p>
          <a:endParaRPr lang="ru-RU"/>
        </a:p>
      </dgm:t>
    </dgm:pt>
    <dgm:pt modelId="{AC896027-23F1-436F-A82A-5F5C58A3894C}" type="pres">
      <dgm:prSet presAssocID="{3D89C345-4A0D-4FDC-B5A8-B2FCB828DDAB}" presName="parTransThree" presStyleCnt="0"/>
      <dgm:spPr/>
    </dgm:pt>
    <dgm:pt modelId="{72D6A7FE-D5CE-4208-9F0F-C21640C62CCA}" type="pres">
      <dgm:prSet presAssocID="{3D89C345-4A0D-4FDC-B5A8-B2FCB828DDAB}" presName="horzThree" presStyleCnt="0"/>
      <dgm:spPr/>
    </dgm:pt>
    <dgm:pt modelId="{F264944D-1037-4E62-9885-84D6BAEB341F}" type="pres">
      <dgm:prSet presAssocID="{512DE50A-C5CC-4902-9E40-2F658F91C541}" presName="vertFour" presStyleCnt="0">
        <dgm:presLayoutVars>
          <dgm:chPref val="3"/>
        </dgm:presLayoutVars>
      </dgm:prSet>
      <dgm:spPr/>
    </dgm:pt>
    <dgm:pt modelId="{025C945A-94B8-45CF-9731-032030D04163}" type="pres">
      <dgm:prSet presAssocID="{512DE50A-C5CC-4902-9E40-2F658F91C541}" presName="txFour" presStyleLbl="node4" presStyleIdx="4" presStyleCnt="12" custScaleX="39668" custLinFactNeighborX="2995" custLinFactNeighborY="58314">
        <dgm:presLayoutVars>
          <dgm:chPref val="3"/>
        </dgm:presLayoutVars>
      </dgm:prSet>
      <dgm:spPr/>
      <dgm:t>
        <a:bodyPr/>
        <a:lstStyle/>
        <a:p>
          <a:endParaRPr lang="ru-RU"/>
        </a:p>
      </dgm:t>
    </dgm:pt>
    <dgm:pt modelId="{806974DA-08EA-4FB3-B5DE-24608447D95D}" type="pres">
      <dgm:prSet presAssocID="{512DE50A-C5CC-4902-9E40-2F658F91C541}" presName="parTransFour" presStyleCnt="0"/>
      <dgm:spPr/>
    </dgm:pt>
    <dgm:pt modelId="{E4911D22-2FD1-477A-ABF5-D1182DBBB985}" type="pres">
      <dgm:prSet presAssocID="{512DE50A-C5CC-4902-9E40-2F658F91C541}" presName="horzFour" presStyleCnt="0"/>
      <dgm:spPr/>
    </dgm:pt>
    <dgm:pt modelId="{433655AD-A900-41AD-8F0F-3CD31838D7EE}" type="pres">
      <dgm:prSet presAssocID="{2D4CF4D0-B6E1-4A60-9375-38C89B9A9028}" presName="vertFour" presStyleCnt="0">
        <dgm:presLayoutVars>
          <dgm:chPref val="3"/>
        </dgm:presLayoutVars>
      </dgm:prSet>
      <dgm:spPr/>
    </dgm:pt>
    <dgm:pt modelId="{E4327505-0C43-4871-8757-A50453A0C067}" type="pres">
      <dgm:prSet presAssocID="{2D4CF4D0-B6E1-4A60-9375-38C89B9A9028}" presName="txFour" presStyleLbl="node4" presStyleIdx="5" presStyleCnt="12" custScaleX="40293" custLinFactNeighborX="2758" custLinFactNeighborY="-29054">
        <dgm:presLayoutVars>
          <dgm:chPref val="3"/>
        </dgm:presLayoutVars>
      </dgm:prSet>
      <dgm:spPr/>
      <dgm:t>
        <a:bodyPr/>
        <a:lstStyle/>
        <a:p>
          <a:endParaRPr lang="ru-RU"/>
        </a:p>
      </dgm:t>
    </dgm:pt>
    <dgm:pt modelId="{FA240637-8708-425C-AE8B-749787D27E7F}" type="pres">
      <dgm:prSet presAssocID="{2D4CF4D0-B6E1-4A60-9375-38C89B9A9028}" presName="parTransFour" presStyleCnt="0"/>
      <dgm:spPr/>
    </dgm:pt>
    <dgm:pt modelId="{66E87F13-839F-4F13-92F9-25D1DE1DBE89}" type="pres">
      <dgm:prSet presAssocID="{2D4CF4D0-B6E1-4A60-9375-38C89B9A9028}" presName="horzFour" presStyleCnt="0"/>
      <dgm:spPr/>
    </dgm:pt>
    <dgm:pt modelId="{59E9A1C9-BF43-46B0-BA12-280660F3E0B5}" type="pres">
      <dgm:prSet presAssocID="{5D59B49C-8193-4B9D-A524-24260E5DC43A}" presName="vertFour" presStyleCnt="0">
        <dgm:presLayoutVars>
          <dgm:chPref val="3"/>
        </dgm:presLayoutVars>
      </dgm:prSet>
      <dgm:spPr/>
    </dgm:pt>
    <dgm:pt modelId="{26A96B2E-8431-4887-87F9-A88D05F1F01E}" type="pres">
      <dgm:prSet presAssocID="{5D59B49C-8193-4B9D-A524-24260E5DC43A}" presName="txFour" presStyleLbl="node4" presStyleIdx="6" presStyleCnt="12" custScaleX="41573" custLinFactNeighborX="3646" custLinFactNeighborY="7862">
        <dgm:presLayoutVars>
          <dgm:chPref val="3"/>
        </dgm:presLayoutVars>
      </dgm:prSet>
      <dgm:spPr/>
      <dgm:t>
        <a:bodyPr/>
        <a:lstStyle/>
        <a:p>
          <a:endParaRPr lang="ru-RU"/>
        </a:p>
      </dgm:t>
    </dgm:pt>
    <dgm:pt modelId="{44BE5888-BFB2-42F3-8CFB-F35EA527E485}" type="pres">
      <dgm:prSet presAssocID="{5D59B49C-8193-4B9D-A524-24260E5DC43A}" presName="parTransFour" presStyleCnt="0"/>
      <dgm:spPr/>
    </dgm:pt>
    <dgm:pt modelId="{8C91A089-9E02-46C5-B968-BACB80AECC4C}" type="pres">
      <dgm:prSet presAssocID="{5D59B49C-8193-4B9D-A524-24260E5DC43A}" presName="horzFour" presStyleCnt="0"/>
      <dgm:spPr/>
    </dgm:pt>
    <dgm:pt modelId="{66AE5943-CD57-4B0A-B8A1-D1F6E298E33B}" type="pres">
      <dgm:prSet presAssocID="{F6B46C7E-0BD2-4198-B92C-D4AFB39D0DF3}" presName="vertFour" presStyleCnt="0">
        <dgm:presLayoutVars>
          <dgm:chPref val="3"/>
        </dgm:presLayoutVars>
      </dgm:prSet>
      <dgm:spPr/>
    </dgm:pt>
    <dgm:pt modelId="{E4A8A91F-C72F-42C4-9F11-3F9AA5B7D093}" type="pres">
      <dgm:prSet presAssocID="{F6B46C7E-0BD2-4198-B92C-D4AFB39D0DF3}" presName="txFour" presStyleLbl="node4" presStyleIdx="7" presStyleCnt="12" custScaleX="41573" custLinFactNeighborX="5070" custLinFactNeighborY="576">
        <dgm:presLayoutVars>
          <dgm:chPref val="3"/>
        </dgm:presLayoutVars>
      </dgm:prSet>
      <dgm:spPr/>
      <dgm:t>
        <a:bodyPr/>
        <a:lstStyle/>
        <a:p>
          <a:endParaRPr lang="ru-RU"/>
        </a:p>
      </dgm:t>
    </dgm:pt>
    <dgm:pt modelId="{BDB035FB-6BDA-4635-83F3-59ED0841BC23}" type="pres">
      <dgm:prSet presAssocID="{F6B46C7E-0BD2-4198-B92C-D4AFB39D0DF3}" presName="horzFour" presStyleCnt="0"/>
      <dgm:spPr/>
    </dgm:pt>
    <dgm:pt modelId="{6F2A8E92-0246-4CC6-A573-D1F8EE14CB42}" type="pres">
      <dgm:prSet presAssocID="{E5561C64-625E-484C-B27E-D5D2F8822E1F}" presName="sibSpaceTwo" presStyleCnt="0"/>
      <dgm:spPr/>
    </dgm:pt>
    <dgm:pt modelId="{C99800D9-6683-42A1-9399-BE9F15E87840}" type="pres">
      <dgm:prSet presAssocID="{67244786-FEF5-4856-9274-FA16A37AF240}" presName="vertTwo" presStyleCnt="0"/>
      <dgm:spPr/>
    </dgm:pt>
    <dgm:pt modelId="{A5849D89-5471-4C09-873E-2D7CEC4C5A59}" type="pres">
      <dgm:prSet presAssocID="{67244786-FEF5-4856-9274-FA16A37AF240}" presName="txTwo" presStyleLbl="node2" presStyleIdx="2" presStyleCnt="3" custScaleX="39122" custScaleY="59942" custLinFactNeighborX="1090" custLinFactNeighborY="82154">
        <dgm:presLayoutVars>
          <dgm:chPref val="3"/>
        </dgm:presLayoutVars>
      </dgm:prSet>
      <dgm:spPr/>
      <dgm:t>
        <a:bodyPr/>
        <a:lstStyle/>
        <a:p>
          <a:endParaRPr lang="ru-RU"/>
        </a:p>
      </dgm:t>
    </dgm:pt>
    <dgm:pt modelId="{81EFE489-0227-4176-A9E7-74A0804E083B}" type="pres">
      <dgm:prSet presAssocID="{67244786-FEF5-4856-9274-FA16A37AF240}" presName="parTransTwo" presStyleCnt="0"/>
      <dgm:spPr/>
    </dgm:pt>
    <dgm:pt modelId="{72C46D9E-6CEF-4CA7-9004-F5AD45B9B15A}" type="pres">
      <dgm:prSet presAssocID="{67244786-FEF5-4856-9274-FA16A37AF240}" presName="horzTwo" presStyleCnt="0"/>
      <dgm:spPr/>
    </dgm:pt>
    <dgm:pt modelId="{5A3D2B30-EFF8-4AC9-AC6E-B2B909151FDF}" type="pres">
      <dgm:prSet presAssocID="{9621CFC2-66BE-45A9-9741-6A42AAC17389}" presName="vertThree" presStyleCnt="0"/>
      <dgm:spPr/>
    </dgm:pt>
    <dgm:pt modelId="{5CED43D6-C090-4367-9F81-62BF786C031A}" type="pres">
      <dgm:prSet presAssocID="{9621CFC2-66BE-45A9-9741-6A42AAC17389}" presName="txThree" presStyleLbl="node3" presStyleIdx="2" presStyleCnt="3" custScaleX="39122" custLinFactY="5420" custLinFactNeighborX="2924" custLinFactNeighborY="100000">
        <dgm:presLayoutVars>
          <dgm:chPref val="3"/>
        </dgm:presLayoutVars>
      </dgm:prSet>
      <dgm:spPr/>
      <dgm:t>
        <a:bodyPr/>
        <a:lstStyle/>
        <a:p>
          <a:endParaRPr lang="ru-RU"/>
        </a:p>
      </dgm:t>
    </dgm:pt>
    <dgm:pt modelId="{A3B2A2CA-ECC1-4F45-BAEA-BE0D11EB6E75}" type="pres">
      <dgm:prSet presAssocID="{9621CFC2-66BE-45A9-9741-6A42AAC17389}" presName="parTransThree" presStyleCnt="0"/>
      <dgm:spPr/>
    </dgm:pt>
    <dgm:pt modelId="{9F90D44A-72BB-4665-8EE9-C085580F8D3B}" type="pres">
      <dgm:prSet presAssocID="{9621CFC2-66BE-45A9-9741-6A42AAC17389}" presName="horzThree" presStyleCnt="0"/>
      <dgm:spPr/>
    </dgm:pt>
    <dgm:pt modelId="{49CDE8A9-9FDA-494A-9A0A-D36DFB27D1DB}" type="pres">
      <dgm:prSet presAssocID="{D794C874-4BDA-45AA-99F1-E851D960D134}" presName="vertFour" presStyleCnt="0">
        <dgm:presLayoutVars>
          <dgm:chPref val="3"/>
        </dgm:presLayoutVars>
      </dgm:prSet>
      <dgm:spPr/>
    </dgm:pt>
    <dgm:pt modelId="{EDC37D4A-C433-432E-843E-7221045868ED}" type="pres">
      <dgm:prSet presAssocID="{D794C874-4BDA-45AA-99F1-E851D960D134}" presName="txFour" presStyleLbl="node4" presStyleIdx="8" presStyleCnt="12" custScaleX="39122" custLinFactNeighborX="2481" custLinFactNeighborY="88355">
        <dgm:presLayoutVars>
          <dgm:chPref val="3"/>
        </dgm:presLayoutVars>
      </dgm:prSet>
      <dgm:spPr/>
      <dgm:t>
        <a:bodyPr/>
        <a:lstStyle/>
        <a:p>
          <a:endParaRPr lang="ru-RU"/>
        </a:p>
      </dgm:t>
    </dgm:pt>
    <dgm:pt modelId="{B7FA40B5-F412-45B6-AAD0-DE9E1E91F5FD}" type="pres">
      <dgm:prSet presAssocID="{D794C874-4BDA-45AA-99F1-E851D960D134}" presName="parTransFour" presStyleCnt="0"/>
      <dgm:spPr/>
    </dgm:pt>
    <dgm:pt modelId="{08002770-B565-4A8C-A1A6-31DFE4C1F806}" type="pres">
      <dgm:prSet presAssocID="{D794C874-4BDA-45AA-99F1-E851D960D134}" presName="horzFour" presStyleCnt="0"/>
      <dgm:spPr/>
    </dgm:pt>
    <dgm:pt modelId="{46D3E698-D01B-4953-A792-201CC8996DA7}" type="pres">
      <dgm:prSet presAssocID="{650C1105-23BD-42CB-B0F7-20CB797E8F5C}" presName="vertFour" presStyleCnt="0">
        <dgm:presLayoutVars>
          <dgm:chPref val="3"/>
        </dgm:presLayoutVars>
      </dgm:prSet>
      <dgm:spPr/>
    </dgm:pt>
    <dgm:pt modelId="{DB142583-FDEA-4424-BA44-D504B3F756F6}" type="pres">
      <dgm:prSet presAssocID="{650C1105-23BD-42CB-B0F7-20CB797E8F5C}" presName="txFour" presStyleLbl="node4" presStyleIdx="9" presStyleCnt="12" custScaleX="39122" custLinFactY="1964" custLinFactNeighborX="2828" custLinFactNeighborY="100000">
        <dgm:presLayoutVars>
          <dgm:chPref val="3"/>
        </dgm:presLayoutVars>
      </dgm:prSet>
      <dgm:spPr/>
      <dgm:t>
        <a:bodyPr/>
        <a:lstStyle/>
        <a:p>
          <a:endParaRPr lang="ru-RU"/>
        </a:p>
      </dgm:t>
    </dgm:pt>
    <dgm:pt modelId="{B4982B1F-A0D1-4D0F-A511-0E2F56396158}" type="pres">
      <dgm:prSet presAssocID="{650C1105-23BD-42CB-B0F7-20CB797E8F5C}" presName="parTransFour" presStyleCnt="0"/>
      <dgm:spPr/>
    </dgm:pt>
    <dgm:pt modelId="{1BE66395-4ADC-40B2-B545-CF1A54DC58F6}" type="pres">
      <dgm:prSet presAssocID="{650C1105-23BD-42CB-B0F7-20CB797E8F5C}" presName="horzFour" presStyleCnt="0"/>
      <dgm:spPr/>
    </dgm:pt>
    <dgm:pt modelId="{70D17F62-978D-4E9B-82FB-3FD9D7A202A2}" type="pres">
      <dgm:prSet presAssocID="{6E8F6B28-DC1D-4413-B5C3-12BBA86A2AF6}" presName="vertFour" presStyleCnt="0">
        <dgm:presLayoutVars>
          <dgm:chPref val="3"/>
        </dgm:presLayoutVars>
      </dgm:prSet>
      <dgm:spPr/>
    </dgm:pt>
    <dgm:pt modelId="{ABC91927-DD61-4900-9893-D730A14186A3}" type="pres">
      <dgm:prSet presAssocID="{6E8F6B28-DC1D-4413-B5C3-12BBA86A2AF6}" presName="txFour" presStyleLbl="node4" presStyleIdx="10" presStyleCnt="12" custScaleX="39122" custLinFactY="1964" custLinFactNeighborX="3539" custLinFactNeighborY="100000">
        <dgm:presLayoutVars>
          <dgm:chPref val="3"/>
        </dgm:presLayoutVars>
      </dgm:prSet>
      <dgm:spPr/>
      <dgm:t>
        <a:bodyPr/>
        <a:lstStyle/>
        <a:p>
          <a:endParaRPr lang="ru-RU"/>
        </a:p>
      </dgm:t>
    </dgm:pt>
    <dgm:pt modelId="{945C6960-4233-4BCF-8683-38D25EF1DBBF}" type="pres">
      <dgm:prSet presAssocID="{6E8F6B28-DC1D-4413-B5C3-12BBA86A2AF6}" presName="parTransFour" presStyleCnt="0"/>
      <dgm:spPr/>
    </dgm:pt>
    <dgm:pt modelId="{40927F5C-5D4F-41E2-A8AB-285189C1B073}" type="pres">
      <dgm:prSet presAssocID="{6E8F6B28-DC1D-4413-B5C3-12BBA86A2AF6}" presName="horzFour" presStyleCnt="0"/>
      <dgm:spPr/>
    </dgm:pt>
    <dgm:pt modelId="{3A85EFFC-A614-401D-9AB7-34991529B48E}" type="pres">
      <dgm:prSet presAssocID="{9D76AF94-00C4-4B4B-A852-175EF19266DC}" presName="vertFour" presStyleCnt="0">
        <dgm:presLayoutVars>
          <dgm:chPref val="3"/>
        </dgm:presLayoutVars>
      </dgm:prSet>
      <dgm:spPr/>
    </dgm:pt>
    <dgm:pt modelId="{F0F3B956-5DE2-4479-A30D-BE578D894F8E}" type="pres">
      <dgm:prSet presAssocID="{9D76AF94-00C4-4B4B-A852-175EF19266DC}" presName="txFour" presStyleLbl="node4" presStyleIdx="11" presStyleCnt="12" custScaleX="39122" custLinFactNeighborX="3539" custLinFactNeighborY="8097">
        <dgm:presLayoutVars>
          <dgm:chPref val="3"/>
        </dgm:presLayoutVars>
      </dgm:prSet>
      <dgm:spPr/>
      <dgm:t>
        <a:bodyPr/>
        <a:lstStyle/>
        <a:p>
          <a:endParaRPr lang="ru-RU"/>
        </a:p>
      </dgm:t>
    </dgm:pt>
    <dgm:pt modelId="{207E317F-A0CB-4179-BDB3-8777DB98CC8D}" type="pres">
      <dgm:prSet presAssocID="{9D76AF94-00C4-4B4B-A852-175EF19266DC}" presName="horzFour" presStyleCnt="0"/>
      <dgm:spPr/>
    </dgm:pt>
  </dgm:ptLst>
  <dgm:cxnLst>
    <dgm:cxn modelId="{47085E78-F323-461C-ABA0-3C00F129E846}" srcId="{E321591B-EF22-4B70-A997-F920ADD424A6}" destId="{11F9C3DB-3694-4C6F-9480-413338C10FBB}" srcOrd="0" destOrd="0" parTransId="{82AF0889-00EE-4A2D-80F8-9E69973D9BB1}" sibTransId="{959BAB1B-4ED2-49C7-A434-265946C911A4}"/>
    <dgm:cxn modelId="{0EC2FFFF-3B8A-4396-A103-CD84B8E53C3D}" srcId="{6E4BDF23-D055-4600-B225-7ECA009E7556}" destId="{DC8ABE38-9E0B-457A-A24A-B3482434ACAB}" srcOrd="0" destOrd="0" parTransId="{66A143F5-070B-4EB2-98E1-744739FD25A0}" sibTransId="{571AE004-CF7E-444E-8136-BDA562AA7234}"/>
    <dgm:cxn modelId="{76BD718D-C20E-4336-8629-9FDC482EC111}" type="presOf" srcId="{D794C874-4BDA-45AA-99F1-E851D960D134}" destId="{EDC37D4A-C433-432E-843E-7221045868ED}" srcOrd="0" destOrd="0" presId="urn:microsoft.com/office/officeart/2005/8/layout/hierarchy4"/>
    <dgm:cxn modelId="{6E733A32-5D5B-4618-B5F1-5EFB4066BD7D}" type="presOf" srcId="{650C1105-23BD-42CB-B0F7-20CB797E8F5C}" destId="{DB142583-FDEA-4424-BA44-D504B3F756F6}" srcOrd="0" destOrd="0" presId="urn:microsoft.com/office/officeart/2005/8/layout/hierarchy4"/>
    <dgm:cxn modelId="{DA4C7433-312B-49A8-9F11-0104BBCE5F24}" type="presOf" srcId="{4CFA4027-B689-4D18-B13F-E2AD64253F7E}" destId="{C4145823-F6A6-4FD0-91E7-96466CB8D1F1}" srcOrd="0" destOrd="0" presId="urn:microsoft.com/office/officeart/2005/8/layout/hierarchy4"/>
    <dgm:cxn modelId="{6E21F378-A56D-4956-BF51-A064C79EF0BD}" srcId="{67244786-FEF5-4856-9274-FA16A37AF240}" destId="{9621CFC2-66BE-45A9-9741-6A42AAC17389}" srcOrd="0" destOrd="0" parTransId="{CCC52D8A-2938-469A-8D88-9E78B2A8C271}" sibTransId="{9016425F-4114-4BD4-8234-2ABACEC2704A}"/>
    <dgm:cxn modelId="{7FCC09F7-E819-4513-835F-3F2C59D11A9A}" type="presOf" srcId="{512DE50A-C5CC-4902-9E40-2F658F91C541}" destId="{025C945A-94B8-45CF-9731-032030D04163}" srcOrd="0" destOrd="0" presId="urn:microsoft.com/office/officeart/2005/8/layout/hierarchy4"/>
    <dgm:cxn modelId="{50AA806B-80A6-402C-9AF4-6FEC18DD1822}" type="presOf" srcId="{F6B46C7E-0BD2-4198-B92C-D4AFB39D0DF3}" destId="{E4A8A91F-C72F-42C4-9F11-3F9AA5B7D093}" srcOrd="0" destOrd="0" presId="urn:microsoft.com/office/officeart/2005/8/layout/hierarchy4"/>
    <dgm:cxn modelId="{65407EC4-A36F-4467-AE59-FC8B2548AD02}" srcId="{DC8ABE38-9E0B-457A-A24A-B3482434ACAB}" destId="{E321591B-EF22-4B70-A997-F920ADD424A6}" srcOrd="0" destOrd="0" parTransId="{C74C1044-46DE-469D-906F-4BF972356DB2}" sibTransId="{6C66FFD2-E801-49D4-9517-86F537270F66}"/>
    <dgm:cxn modelId="{60E599C8-95A6-44C9-900D-3497063C8FC5}" srcId="{11F9C3DB-3694-4C6F-9480-413338C10FBB}" destId="{4CFA4027-B689-4D18-B13F-E2AD64253F7E}" srcOrd="0" destOrd="0" parTransId="{548858CD-30AE-44E9-86E2-96A0BDEB5322}" sibTransId="{C61585E8-388A-4EC4-B091-1E513E88F045}"/>
    <dgm:cxn modelId="{CF556B83-D864-4B9F-8A1E-03D44A5E132F}" srcId="{3D89C345-4A0D-4FDC-B5A8-B2FCB828DDAB}" destId="{512DE50A-C5CC-4902-9E40-2F658F91C541}" srcOrd="0" destOrd="0" parTransId="{B4F8CCDA-03A5-404C-8D3C-DB13D614312F}" sibTransId="{DA45B9E8-F93B-44F7-95AA-7CC22F6CBAFD}"/>
    <dgm:cxn modelId="{E6AF5504-D840-4ABA-A375-37BC78192E6D}" srcId="{D351FCBF-967B-4557-978E-7A3222124EA5}" destId="{67244786-FEF5-4856-9274-FA16A37AF240}" srcOrd="2" destOrd="0" parTransId="{F477B081-EFE5-42D0-8F39-ECD4F781141F}" sibTransId="{5D2CA41D-3B7F-4DEC-B0B2-FA2130FF2C93}"/>
    <dgm:cxn modelId="{C7ED79C3-7C35-4B63-9E5C-C9358E9E395F}" type="presOf" srcId="{5D59B49C-8193-4B9D-A524-24260E5DC43A}" destId="{26A96B2E-8431-4887-87F9-A88D05F1F01E}" srcOrd="0" destOrd="0" presId="urn:microsoft.com/office/officeart/2005/8/layout/hierarchy4"/>
    <dgm:cxn modelId="{C2929F07-D7BF-4B9D-9AC7-63DD7DA274FA}" type="presOf" srcId="{DC8ABE38-9E0B-457A-A24A-B3482434ACAB}" destId="{DB753B2A-2A91-4DAB-909C-E57BF6BA72D9}" srcOrd="0" destOrd="0" presId="urn:microsoft.com/office/officeart/2005/8/layout/hierarchy4"/>
    <dgm:cxn modelId="{66AA8AC3-A2BC-46FF-ABF8-F36E0BDE646A}" type="presOf" srcId="{D351FCBF-967B-4557-978E-7A3222124EA5}" destId="{8CCC63E9-78E3-42CF-8177-76D5E588906A}" srcOrd="0" destOrd="0" presId="urn:microsoft.com/office/officeart/2005/8/layout/hierarchy4"/>
    <dgm:cxn modelId="{D67CFE52-21A3-477A-A84B-9A8252FAB858}" srcId="{6E8F6B28-DC1D-4413-B5C3-12BBA86A2AF6}" destId="{9D76AF94-00C4-4B4B-A852-175EF19266DC}" srcOrd="0" destOrd="0" parTransId="{CBBA2741-514D-43E5-88FF-9E537B09BF50}" sibTransId="{C1D28545-62A8-4AB1-AF3A-188FCA347089}"/>
    <dgm:cxn modelId="{E2D7D2BC-5F9A-4399-B71B-B4F291D1494C}" type="presOf" srcId="{6E8F6B28-DC1D-4413-B5C3-12BBA86A2AF6}" destId="{ABC91927-DD61-4900-9893-D730A14186A3}" srcOrd="0" destOrd="0" presId="urn:microsoft.com/office/officeart/2005/8/layout/hierarchy4"/>
    <dgm:cxn modelId="{128ABDAF-8478-4007-8BBA-E45B3F0B8AF9}" type="presOf" srcId="{3D89C345-4A0D-4FDC-B5A8-B2FCB828DDAB}" destId="{2F7BE605-D685-44A2-8BC4-D8CF680A0EDD}" srcOrd="0" destOrd="0" presId="urn:microsoft.com/office/officeart/2005/8/layout/hierarchy4"/>
    <dgm:cxn modelId="{BAD11833-B561-4BF7-98AF-EE08B4BC1CDF}" type="presOf" srcId="{9D76AF94-00C4-4B4B-A852-175EF19266DC}" destId="{F0F3B956-5DE2-4479-A30D-BE578D894F8E}" srcOrd="0" destOrd="0" presId="urn:microsoft.com/office/officeart/2005/8/layout/hierarchy4"/>
    <dgm:cxn modelId="{54EC16C4-94F1-4DA1-8192-10A416F0D1CD}" srcId="{0718682F-8784-4B59-A0F8-95F59A4557FE}" destId="{6E4BDF23-D055-4600-B225-7ECA009E7556}" srcOrd="0" destOrd="0" parTransId="{4D02B540-D793-425D-B00D-FED0E450A17E}" sibTransId="{44280126-ADC5-4899-80CA-477D12FABF98}"/>
    <dgm:cxn modelId="{A9E420C3-8DBE-48E5-B052-5ABD3A6F6E71}" type="presOf" srcId="{9621CFC2-66BE-45A9-9741-6A42AAC17389}" destId="{5CED43D6-C090-4367-9F81-62BF786C031A}" srcOrd="0" destOrd="0" presId="urn:microsoft.com/office/officeart/2005/8/layout/hierarchy4"/>
    <dgm:cxn modelId="{DA4CA276-FA1A-456A-9ED8-1086B0406539}" type="presOf" srcId="{11F9C3DB-3694-4C6F-9480-413338C10FBB}" destId="{E46628DA-DFCB-494E-9EDB-9DEB3E961771}" srcOrd="0" destOrd="0" presId="urn:microsoft.com/office/officeart/2005/8/layout/hierarchy4"/>
    <dgm:cxn modelId="{9DA092F7-CA24-4EA3-B091-BBE350C61F2A}" type="presOf" srcId="{C912A9B9-9A3F-41E1-A0E2-F3ACFFFB3867}" destId="{EE2C5046-EE9E-44CD-BD03-8E2D2EF05650}" srcOrd="0" destOrd="0" presId="urn:microsoft.com/office/officeart/2005/8/layout/hierarchy4"/>
    <dgm:cxn modelId="{06734997-BB3F-464B-BD88-0FF9251C0472}" srcId="{1A37C2D0-E311-480D-BE74-4A10698CA5CA}" destId="{D351FCBF-967B-4557-978E-7A3222124EA5}" srcOrd="0" destOrd="0" parTransId="{02F7ECAF-3554-4DF9-89FC-164034A7045E}" sibTransId="{7DEB0C03-D1E4-4C2F-9788-195499245F22}"/>
    <dgm:cxn modelId="{A462518F-7EC8-49F7-8A68-133F94649F24}" type="presOf" srcId="{67244786-FEF5-4856-9274-FA16A37AF240}" destId="{A5849D89-5471-4C09-873E-2D7CEC4C5A59}" srcOrd="0" destOrd="0" presId="urn:microsoft.com/office/officeart/2005/8/layout/hierarchy4"/>
    <dgm:cxn modelId="{060B9F5B-AB00-4D70-9B8D-07C115BC6196}" type="presOf" srcId="{1A37C2D0-E311-480D-BE74-4A10698CA5CA}" destId="{864DD87F-0B0C-4621-942E-8CB6627B1031}" srcOrd="0" destOrd="0" presId="urn:microsoft.com/office/officeart/2005/8/layout/hierarchy4"/>
    <dgm:cxn modelId="{DFF5B2E4-5057-425C-ACBA-02BC086282DA}" srcId="{650C1105-23BD-42CB-B0F7-20CB797E8F5C}" destId="{6E8F6B28-DC1D-4413-B5C3-12BBA86A2AF6}" srcOrd="0" destOrd="0" parTransId="{865C4AA9-66A7-46F3-BF58-91D27DEA1A2E}" sibTransId="{55E7F9D0-C38A-45E4-A427-7D3E32CBCCAD}"/>
    <dgm:cxn modelId="{FB5AB8E4-215E-4CB5-954A-ED5414BA8842}" srcId="{512DE50A-C5CC-4902-9E40-2F658F91C541}" destId="{2D4CF4D0-B6E1-4A60-9375-38C89B9A9028}" srcOrd="0" destOrd="0" parTransId="{EBAAD010-037F-4C11-B7B6-C136F417FF69}" sibTransId="{27BB5197-EF04-47D3-9FE2-9DD1B2FFD241}"/>
    <dgm:cxn modelId="{E2E60461-5992-4AA5-A3A2-574A752DCE92}" srcId="{C912A9B9-9A3F-41E1-A0E2-F3ACFFFB3867}" destId="{3D89C345-4A0D-4FDC-B5A8-B2FCB828DDAB}" srcOrd="0" destOrd="0" parTransId="{E6354887-5BD7-498D-B65E-5BB3879A76B2}" sibTransId="{EA880DA5-92D7-4193-8FA5-39C6170E4C3C}"/>
    <dgm:cxn modelId="{978467D5-CB62-42FA-A876-2E70590AE4EB}" srcId="{9621CFC2-66BE-45A9-9741-6A42AAC17389}" destId="{D794C874-4BDA-45AA-99F1-E851D960D134}" srcOrd="0" destOrd="0" parTransId="{3A221017-8A36-4DCB-BB29-C56E7604FEE3}" sibTransId="{C1F070ED-B2AC-4B5B-9D1D-6E95197295AF}"/>
    <dgm:cxn modelId="{D4F5E715-8A9C-4394-B1A7-27E0708936FE}" srcId="{2D4CF4D0-B6E1-4A60-9375-38C89B9A9028}" destId="{5D59B49C-8193-4B9D-A524-24260E5DC43A}" srcOrd="0" destOrd="0" parTransId="{5F514B5F-7E9E-4D86-87E2-615FDF271CE8}" sibTransId="{B2212DC2-0DC6-4C79-AF8C-D2E0529EEE4F}"/>
    <dgm:cxn modelId="{69C0B24E-E190-4F65-9F02-62DD11EFCD4A}" type="presOf" srcId="{2D4CF4D0-B6E1-4A60-9375-38C89B9A9028}" destId="{E4327505-0C43-4871-8757-A50453A0C067}" srcOrd="0" destOrd="0" presId="urn:microsoft.com/office/officeart/2005/8/layout/hierarchy4"/>
    <dgm:cxn modelId="{9D509161-F94B-49C8-A872-8E295E99B61C}" type="presOf" srcId="{6E4BDF23-D055-4600-B225-7ECA009E7556}" destId="{64353FCC-4B69-44B2-B7B0-C33BF98C0AA0}" srcOrd="0" destOrd="0" presId="urn:microsoft.com/office/officeart/2005/8/layout/hierarchy4"/>
    <dgm:cxn modelId="{B8B31212-4BD1-462C-A071-A08DF6A10ACD}" srcId="{D351FCBF-967B-4557-978E-7A3222124EA5}" destId="{C912A9B9-9A3F-41E1-A0E2-F3ACFFFB3867}" srcOrd="1" destOrd="0" parTransId="{EBDCCF96-F605-4AC0-84E8-27E733D95E5D}" sibTransId="{E5561C64-625E-484C-B27E-D5D2F8822E1F}"/>
    <dgm:cxn modelId="{879B88E9-9F70-44E2-9D0A-67D5BED1F617}" srcId="{5D59B49C-8193-4B9D-A524-24260E5DC43A}" destId="{F6B46C7E-0BD2-4198-B92C-D4AFB39D0DF3}" srcOrd="0" destOrd="0" parTransId="{F2680510-1257-4C3D-BD09-6E8407B9CBE8}" sibTransId="{8CC147D3-902C-4079-A67E-49FBAC3A7EB1}"/>
    <dgm:cxn modelId="{9198B95C-D1FC-408C-8ABB-3F9BA8C5F49B}" type="presOf" srcId="{E321591B-EF22-4B70-A997-F920ADD424A6}" destId="{90BD3D43-1A3B-485E-AFA6-70323627E9FE}" srcOrd="0" destOrd="0" presId="urn:microsoft.com/office/officeart/2005/8/layout/hierarchy4"/>
    <dgm:cxn modelId="{177180DF-3483-4643-9A3D-818C2A8F2F78}" srcId="{D351FCBF-967B-4557-978E-7A3222124EA5}" destId="{0718682F-8784-4B59-A0F8-95F59A4557FE}" srcOrd="0" destOrd="0" parTransId="{ED6F7B2D-CAC8-48E7-BDB4-780FED52D4B5}" sibTransId="{13FDAC03-428B-4EF7-AC56-E43778DD87EA}"/>
    <dgm:cxn modelId="{A84FC8B7-A9E0-4C42-906A-B4EC26F98DF6}" srcId="{D794C874-4BDA-45AA-99F1-E851D960D134}" destId="{650C1105-23BD-42CB-B0F7-20CB797E8F5C}" srcOrd="0" destOrd="0" parTransId="{D4703E0A-E9E9-4C20-867B-FE1030BA9501}" sibTransId="{A15964FB-0FE4-42EF-8F8F-27E26E40C07B}"/>
    <dgm:cxn modelId="{DEF233ED-08BA-429C-93F8-3E54FB754236}" type="presOf" srcId="{0718682F-8784-4B59-A0F8-95F59A4557FE}" destId="{C8FF58CD-20A1-4B83-9686-F09C65F6EDE6}" srcOrd="0" destOrd="0" presId="urn:microsoft.com/office/officeart/2005/8/layout/hierarchy4"/>
    <dgm:cxn modelId="{1EE08D6D-2074-4199-93D5-1F0CDF3D5D32}" type="presParOf" srcId="{864DD87F-0B0C-4621-942E-8CB6627B1031}" destId="{0C39856A-F539-4A0A-9A68-83637FEBAC0B}" srcOrd="0" destOrd="0" presId="urn:microsoft.com/office/officeart/2005/8/layout/hierarchy4"/>
    <dgm:cxn modelId="{47EB1B90-8746-4A95-AE6A-A6C171C74AFF}" type="presParOf" srcId="{0C39856A-F539-4A0A-9A68-83637FEBAC0B}" destId="{8CCC63E9-78E3-42CF-8177-76D5E588906A}" srcOrd="0" destOrd="0" presId="urn:microsoft.com/office/officeart/2005/8/layout/hierarchy4"/>
    <dgm:cxn modelId="{4C1CC6BC-A902-4A90-8840-B48DB9B2C24B}" type="presParOf" srcId="{0C39856A-F539-4A0A-9A68-83637FEBAC0B}" destId="{B9A4D6C6-8648-453E-93F2-931661CD5112}" srcOrd="1" destOrd="0" presId="urn:microsoft.com/office/officeart/2005/8/layout/hierarchy4"/>
    <dgm:cxn modelId="{FC876235-854A-454C-B901-1F52D7F85C0C}" type="presParOf" srcId="{0C39856A-F539-4A0A-9A68-83637FEBAC0B}" destId="{BE32FA8B-7078-4ADB-B5C0-7CD6AA1E3302}" srcOrd="2" destOrd="0" presId="urn:microsoft.com/office/officeart/2005/8/layout/hierarchy4"/>
    <dgm:cxn modelId="{93A9C98C-62E0-4CA9-8EAB-5D1D18C69BB3}" type="presParOf" srcId="{BE32FA8B-7078-4ADB-B5C0-7CD6AA1E3302}" destId="{91FB5BC2-7129-48E1-80F4-16DB123969E9}" srcOrd="0" destOrd="0" presId="urn:microsoft.com/office/officeart/2005/8/layout/hierarchy4"/>
    <dgm:cxn modelId="{F781A84D-6667-46EF-AA88-2AAF1BA7F3C6}" type="presParOf" srcId="{91FB5BC2-7129-48E1-80F4-16DB123969E9}" destId="{C8FF58CD-20A1-4B83-9686-F09C65F6EDE6}" srcOrd="0" destOrd="0" presId="urn:microsoft.com/office/officeart/2005/8/layout/hierarchy4"/>
    <dgm:cxn modelId="{ACA89082-C8DD-430C-829B-07F7EBB6D400}" type="presParOf" srcId="{91FB5BC2-7129-48E1-80F4-16DB123969E9}" destId="{2EBF72C6-322B-41C3-AAA9-358104B08EB9}" srcOrd="1" destOrd="0" presId="urn:microsoft.com/office/officeart/2005/8/layout/hierarchy4"/>
    <dgm:cxn modelId="{20CF76D1-AEFC-4A82-84B1-03FB1188BCA6}" type="presParOf" srcId="{91FB5BC2-7129-48E1-80F4-16DB123969E9}" destId="{B21403F5-8FE6-49FC-AAD0-59873A6FEF88}" srcOrd="2" destOrd="0" presId="urn:microsoft.com/office/officeart/2005/8/layout/hierarchy4"/>
    <dgm:cxn modelId="{71DB64DB-BC7C-4FFB-ABAC-C3B68EB4812C}" type="presParOf" srcId="{B21403F5-8FE6-49FC-AAD0-59873A6FEF88}" destId="{2B1C9B54-09B5-4BA6-8BED-29EAF616667A}" srcOrd="0" destOrd="0" presId="urn:microsoft.com/office/officeart/2005/8/layout/hierarchy4"/>
    <dgm:cxn modelId="{B15E757C-78DD-45C1-B1FD-0F7574FFA45F}" type="presParOf" srcId="{2B1C9B54-09B5-4BA6-8BED-29EAF616667A}" destId="{64353FCC-4B69-44B2-B7B0-C33BF98C0AA0}" srcOrd="0" destOrd="0" presId="urn:microsoft.com/office/officeart/2005/8/layout/hierarchy4"/>
    <dgm:cxn modelId="{98A3355E-6CC0-420F-9AB0-F3953828B258}" type="presParOf" srcId="{2B1C9B54-09B5-4BA6-8BED-29EAF616667A}" destId="{6833A6B2-7B70-4D14-BDD7-D13FF91F719F}" srcOrd="1" destOrd="0" presId="urn:microsoft.com/office/officeart/2005/8/layout/hierarchy4"/>
    <dgm:cxn modelId="{9EB2A173-2014-4212-A192-284913AF8D5B}" type="presParOf" srcId="{2B1C9B54-09B5-4BA6-8BED-29EAF616667A}" destId="{9289746A-D3BB-44AF-9D58-CB9634CB2CDA}" srcOrd="2" destOrd="0" presId="urn:microsoft.com/office/officeart/2005/8/layout/hierarchy4"/>
    <dgm:cxn modelId="{ACABB3CF-82E4-4005-A089-B89F85382BC8}" type="presParOf" srcId="{9289746A-D3BB-44AF-9D58-CB9634CB2CDA}" destId="{8DDE841F-0AC3-4734-B6DE-14F73A75A602}" srcOrd="0" destOrd="0" presId="urn:microsoft.com/office/officeart/2005/8/layout/hierarchy4"/>
    <dgm:cxn modelId="{DDCC0DBB-17DF-4278-B1B7-0C283F669B45}" type="presParOf" srcId="{8DDE841F-0AC3-4734-B6DE-14F73A75A602}" destId="{DB753B2A-2A91-4DAB-909C-E57BF6BA72D9}" srcOrd="0" destOrd="0" presId="urn:microsoft.com/office/officeart/2005/8/layout/hierarchy4"/>
    <dgm:cxn modelId="{81055AA9-38C9-4B7E-A581-F32E27FF79D2}" type="presParOf" srcId="{8DDE841F-0AC3-4734-B6DE-14F73A75A602}" destId="{E8BEA8E7-DAAA-4ACA-961B-5CEC23EB46FE}" srcOrd="1" destOrd="0" presId="urn:microsoft.com/office/officeart/2005/8/layout/hierarchy4"/>
    <dgm:cxn modelId="{9F358181-9FA7-41FE-8F75-6085A59C65E3}" type="presParOf" srcId="{8DDE841F-0AC3-4734-B6DE-14F73A75A602}" destId="{86CD1901-918C-49A2-AA1E-57173AF9AAAA}" srcOrd="2" destOrd="0" presId="urn:microsoft.com/office/officeart/2005/8/layout/hierarchy4"/>
    <dgm:cxn modelId="{23F82B8B-D0B4-4A45-9405-82ED3D78B216}" type="presParOf" srcId="{86CD1901-918C-49A2-AA1E-57173AF9AAAA}" destId="{92F27F9C-FC65-4FA6-95B7-88DA3A778C96}" srcOrd="0" destOrd="0" presId="urn:microsoft.com/office/officeart/2005/8/layout/hierarchy4"/>
    <dgm:cxn modelId="{3E9720C8-2B67-44A0-BF12-1ACBFB681D65}" type="presParOf" srcId="{92F27F9C-FC65-4FA6-95B7-88DA3A778C96}" destId="{90BD3D43-1A3B-485E-AFA6-70323627E9FE}" srcOrd="0" destOrd="0" presId="urn:microsoft.com/office/officeart/2005/8/layout/hierarchy4"/>
    <dgm:cxn modelId="{AAA86DB8-6CF2-4BDB-85C7-B9520BDD628D}" type="presParOf" srcId="{92F27F9C-FC65-4FA6-95B7-88DA3A778C96}" destId="{8B39B552-1478-4372-B458-763D7F5D1FFF}" srcOrd="1" destOrd="0" presId="urn:microsoft.com/office/officeart/2005/8/layout/hierarchy4"/>
    <dgm:cxn modelId="{B0E43B5E-149D-49A8-A34A-A8140FF62D5A}" type="presParOf" srcId="{92F27F9C-FC65-4FA6-95B7-88DA3A778C96}" destId="{0DA08D53-8029-4837-B719-F3B3638477EE}" srcOrd="2" destOrd="0" presId="urn:microsoft.com/office/officeart/2005/8/layout/hierarchy4"/>
    <dgm:cxn modelId="{1DDD6B7E-AC7B-4BF2-9619-17A2EE6CA272}" type="presParOf" srcId="{0DA08D53-8029-4837-B719-F3B3638477EE}" destId="{507CAB7A-9F39-457C-BEC3-5B3BFB169094}" srcOrd="0" destOrd="0" presId="urn:microsoft.com/office/officeart/2005/8/layout/hierarchy4"/>
    <dgm:cxn modelId="{9E662016-B60E-49D3-BBD6-F4ED4C309A56}" type="presParOf" srcId="{507CAB7A-9F39-457C-BEC3-5B3BFB169094}" destId="{E46628DA-DFCB-494E-9EDB-9DEB3E961771}" srcOrd="0" destOrd="0" presId="urn:microsoft.com/office/officeart/2005/8/layout/hierarchy4"/>
    <dgm:cxn modelId="{AC7C043C-6016-4684-B25F-F6D4D7C90F86}" type="presParOf" srcId="{507CAB7A-9F39-457C-BEC3-5B3BFB169094}" destId="{1B95A24A-02CF-475E-ACB6-B20FB895244B}" srcOrd="1" destOrd="0" presId="urn:microsoft.com/office/officeart/2005/8/layout/hierarchy4"/>
    <dgm:cxn modelId="{14085BCA-3898-4803-A66D-DFB486E3F76E}" type="presParOf" srcId="{507CAB7A-9F39-457C-BEC3-5B3BFB169094}" destId="{E8E4A673-71C9-45AE-9B5F-AE8A221A53FE}" srcOrd="2" destOrd="0" presId="urn:microsoft.com/office/officeart/2005/8/layout/hierarchy4"/>
    <dgm:cxn modelId="{A64F8459-4703-4986-B503-23A9F41D9E34}" type="presParOf" srcId="{E8E4A673-71C9-45AE-9B5F-AE8A221A53FE}" destId="{CC463024-A47C-4314-94CD-09CDB099A1AE}" srcOrd="0" destOrd="0" presId="urn:microsoft.com/office/officeart/2005/8/layout/hierarchy4"/>
    <dgm:cxn modelId="{E8E9C9C7-EDE2-4FE8-A54D-B8AE57B7DD3D}" type="presParOf" srcId="{CC463024-A47C-4314-94CD-09CDB099A1AE}" destId="{C4145823-F6A6-4FD0-91E7-96466CB8D1F1}" srcOrd="0" destOrd="0" presId="urn:microsoft.com/office/officeart/2005/8/layout/hierarchy4"/>
    <dgm:cxn modelId="{3ACDF948-FAB2-445B-8974-FEE4A31301AA}" type="presParOf" srcId="{CC463024-A47C-4314-94CD-09CDB099A1AE}" destId="{4E319265-067E-491A-ACFC-54832C34D152}" srcOrd="1" destOrd="0" presId="urn:microsoft.com/office/officeart/2005/8/layout/hierarchy4"/>
    <dgm:cxn modelId="{565099C7-96BD-4CB3-89EA-BAC698250572}" type="presParOf" srcId="{BE32FA8B-7078-4ADB-B5C0-7CD6AA1E3302}" destId="{022FF970-587E-4156-B989-A6121B2C4B82}" srcOrd="1" destOrd="0" presId="urn:microsoft.com/office/officeart/2005/8/layout/hierarchy4"/>
    <dgm:cxn modelId="{587297A6-8849-4BBF-B47F-CFA54FE9E5CB}" type="presParOf" srcId="{BE32FA8B-7078-4ADB-B5C0-7CD6AA1E3302}" destId="{63F53BD7-E179-416A-93E9-435144BD40AB}" srcOrd="2" destOrd="0" presId="urn:microsoft.com/office/officeart/2005/8/layout/hierarchy4"/>
    <dgm:cxn modelId="{60EF4964-05BE-493F-9B90-FBFEDE3D06C8}" type="presParOf" srcId="{63F53BD7-E179-416A-93E9-435144BD40AB}" destId="{EE2C5046-EE9E-44CD-BD03-8E2D2EF05650}" srcOrd="0" destOrd="0" presId="urn:microsoft.com/office/officeart/2005/8/layout/hierarchy4"/>
    <dgm:cxn modelId="{3CAA30F7-E1D6-446C-9F15-787413B64D65}" type="presParOf" srcId="{63F53BD7-E179-416A-93E9-435144BD40AB}" destId="{4ED7457C-61C4-445B-BC44-67774AA500D2}" srcOrd="1" destOrd="0" presId="urn:microsoft.com/office/officeart/2005/8/layout/hierarchy4"/>
    <dgm:cxn modelId="{10444AB7-1ACF-4576-940B-5E147977601D}" type="presParOf" srcId="{63F53BD7-E179-416A-93E9-435144BD40AB}" destId="{0E520728-1FBC-48FF-8C80-B0EFC1AD6017}" srcOrd="2" destOrd="0" presId="urn:microsoft.com/office/officeart/2005/8/layout/hierarchy4"/>
    <dgm:cxn modelId="{FAF3F70A-DB20-47B7-8870-F1A62A17CD65}" type="presParOf" srcId="{0E520728-1FBC-48FF-8C80-B0EFC1AD6017}" destId="{FC6DE1BE-80F8-4B8F-97B6-2E2AFC1FFE31}" srcOrd="0" destOrd="0" presId="urn:microsoft.com/office/officeart/2005/8/layout/hierarchy4"/>
    <dgm:cxn modelId="{36E713C9-1AF0-404F-8B58-58DCBE9BEE07}" type="presParOf" srcId="{FC6DE1BE-80F8-4B8F-97B6-2E2AFC1FFE31}" destId="{2F7BE605-D685-44A2-8BC4-D8CF680A0EDD}" srcOrd="0" destOrd="0" presId="urn:microsoft.com/office/officeart/2005/8/layout/hierarchy4"/>
    <dgm:cxn modelId="{9A9D74B1-F7F6-4614-A407-37826D3B8CA0}" type="presParOf" srcId="{FC6DE1BE-80F8-4B8F-97B6-2E2AFC1FFE31}" destId="{AC896027-23F1-436F-A82A-5F5C58A3894C}" srcOrd="1" destOrd="0" presId="urn:microsoft.com/office/officeart/2005/8/layout/hierarchy4"/>
    <dgm:cxn modelId="{2ED65865-030C-4797-B35E-A294D2FC7683}" type="presParOf" srcId="{FC6DE1BE-80F8-4B8F-97B6-2E2AFC1FFE31}" destId="{72D6A7FE-D5CE-4208-9F0F-C21640C62CCA}" srcOrd="2" destOrd="0" presId="urn:microsoft.com/office/officeart/2005/8/layout/hierarchy4"/>
    <dgm:cxn modelId="{1E83201C-B5D0-4913-AEA1-93F2735ABC69}" type="presParOf" srcId="{72D6A7FE-D5CE-4208-9F0F-C21640C62CCA}" destId="{F264944D-1037-4E62-9885-84D6BAEB341F}" srcOrd="0" destOrd="0" presId="urn:microsoft.com/office/officeart/2005/8/layout/hierarchy4"/>
    <dgm:cxn modelId="{0CCB80BB-4881-48D7-B6B5-8B63C8C9FE42}" type="presParOf" srcId="{F264944D-1037-4E62-9885-84D6BAEB341F}" destId="{025C945A-94B8-45CF-9731-032030D04163}" srcOrd="0" destOrd="0" presId="urn:microsoft.com/office/officeart/2005/8/layout/hierarchy4"/>
    <dgm:cxn modelId="{7A54E5EC-9EAA-4182-B8B2-A30E8CAE8A69}" type="presParOf" srcId="{F264944D-1037-4E62-9885-84D6BAEB341F}" destId="{806974DA-08EA-4FB3-B5DE-24608447D95D}" srcOrd="1" destOrd="0" presId="urn:microsoft.com/office/officeart/2005/8/layout/hierarchy4"/>
    <dgm:cxn modelId="{1A562CE8-FA4D-4C0B-8D81-A1835CE9497E}" type="presParOf" srcId="{F264944D-1037-4E62-9885-84D6BAEB341F}" destId="{E4911D22-2FD1-477A-ABF5-D1182DBBB985}" srcOrd="2" destOrd="0" presId="urn:microsoft.com/office/officeart/2005/8/layout/hierarchy4"/>
    <dgm:cxn modelId="{1F6F14F7-9CA5-4D25-9873-0C45F280B35A}" type="presParOf" srcId="{E4911D22-2FD1-477A-ABF5-D1182DBBB985}" destId="{433655AD-A900-41AD-8F0F-3CD31838D7EE}" srcOrd="0" destOrd="0" presId="urn:microsoft.com/office/officeart/2005/8/layout/hierarchy4"/>
    <dgm:cxn modelId="{D9FEA70B-C689-4B5C-88E5-50B5EB5B53D8}" type="presParOf" srcId="{433655AD-A900-41AD-8F0F-3CD31838D7EE}" destId="{E4327505-0C43-4871-8757-A50453A0C067}" srcOrd="0" destOrd="0" presId="urn:microsoft.com/office/officeart/2005/8/layout/hierarchy4"/>
    <dgm:cxn modelId="{99CB85EE-4B71-42C5-AE16-DC3AF93994BB}" type="presParOf" srcId="{433655AD-A900-41AD-8F0F-3CD31838D7EE}" destId="{FA240637-8708-425C-AE8B-749787D27E7F}" srcOrd="1" destOrd="0" presId="urn:microsoft.com/office/officeart/2005/8/layout/hierarchy4"/>
    <dgm:cxn modelId="{D39703E3-BA51-4E0A-9A0E-86420DFD0FA7}" type="presParOf" srcId="{433655AD-A900-41AD-8F0F-3CD31838D7EE}" destId="{66E87F13-839F-4F13-92F9-25D1DE1DBE89}" srcOrd="2" destOrd="0" presId="urn:microsoft.com/office/officeart/2005/8/layout/hierarchy4"/>
    <dgm:cxn modelId="{EEA58901-569B-41D6-B188-20EB95A45B6E}" type="presParOf" srcId="{66E87F13-839F-4F13-92F9-25D1DE1DBE89}" destId="{59E9A1C9-BF43-46B0-BA12-280660F3E0B5}" srcOrd="0" destOrd="0" presId="urn:microsoft.com/office/officeart/2005/8/layout/hierarchy4"/>
    <dgm:cxn modelId="{BCAB3DDA-F568-4858-B50A-BFCAED399CFB}" type="presParOf" srcId="{59E9A1C9-BF43-46B0-BA12-280660F3E0B5}" destId="{26A96B2E-8431-4887-87F9-A88D05F1F01E}" srcOrd="0" destOrd="0" presId="urn:microsoft.com/office/officeart/2005/8/layout/hierarchy4"/>
    <dgm:cxn modelId="{84E2E44A-03A7-46E9-B38A-4DA25ADEDC4B}" type="presParOf" srcId="{59E9A1C9-BF43-46B0-BA12-280660F3E0B5}" destId="{44BE5888-BFB2-42F3-8CFB-F35EA527E485}" srcOrd="1" destOrd="0" presId="urn:microsoft.com/office/officeart/2005/8/layout/hierarchy4"/>
    <dgm:cxn modelId="{3AE71D82-4B96-4AD4-8657-CF74EAA8B39F}" type="presParOf" srcId="{59E9A1C9-BF43-46B0-BA12-280660F3E0B5}" destId="{8C91A089-9E02-46C5-B968-BACB80AECC4C}" srcOrd="2" destOrd="0" presId="urn:microsoft.com/office/officeart/2005/8/layout/hierarchy4"/>
    <dgm:cxn modelId="{4432281D-E1C8-4C76-B0B8-DE1F885302F9}" type="presParOf" srcId="{8C91A089-9E02-46C5-B968-BACB80AECC4C}" destId="{66AE5943-CD57-4B0A-B8A1-D1F6E298E33B}" srcOrd="0" destOrd="0" presId="urn:microsoft.com/office/officeart/2005/8/layout/hierarchy4"/>
    <dgm:cxn modelId="{6B536CA5-449E-46C0-AD4C-BBBD6832E09D}" type="presParOf" srcId="{66AE5943-CD57-4B0A-B8A1-D1F6E298E33B}" destId="{E4A8A91F-C72F-42C4-9F11-3F9AA5B7D093}" srcOrd="0" destOrd="0" presId="urn:microsoft.com/office/officeart/2005/8/layout/hierarchy4"/>
    <dgm:cxn modelId="{0FB8DF61-C445-40D4-81A3-8EC7DB05F204}" type="presParOf" srcId="{66AE5943-CD57-4B0A-B8A1-D1F6E298E33B}" destId="{BDB035FB-6BDA-4635-83F3-59ED0841BC23}" srcOrd="1" destOrd="0" presId="urn:microsoft.com/office/officeart/2005/8/layout/hierarchy4"/>
    <dgm:cxn modelId="{7DF5A908-11AB-4638-99A3-46A3F8F447EF}" type="presParOf" srcId="{BE32FA8B-7078-4ADB-B5C0-7CD6AA1E3302}" destId="{6F2A8E92-0246-4CC6-A573-D1F8EE14CB42}" srcOrd="3" destOrd="0" presId="urn:microsoft.com/office/officeart/2005/8/layout/hierarchy4"/>
    <dgm:cxn modelId="{1ED23627-5D59-4F3B-8866-35292B4B4211}" type="presParOf" srcId="{BE32FA8B-7078-4ADB-B5C0-7CD6AA1E3302}" destId="{C99800D9-6683-42A1-9399-BE9F15E87840}" srcOrd="4" destOrd="0" presId="urn:microsoft.com/office/officeart/2005/8/layout/hierarchy4"/>
    <dgm:cxn modelId="{2D24F79B-4068-41AE-A4F5-288E1A0D8E2B}" type="presParOf" srcId="{C99800D9-6683-42A1-9399-BE9F15E87840}" destId="{A5849D89-5471-4C09-873E-2D7CEC4C5A59}" srcOrd="0" destOrd="0" presId="urn:microsoft.com/office/officeart/2005/8/layout/hierarchy4"/>
    <dgm:cxn modelId="{F413CBF7-915F-4D0F-87F2-145F1A1BFD71}" type="presParOf" srcId="{C99800D9-6683-42A1-9399-BE9F15E87840}" destId="{81EFE489-0227-4176-A9E7-74A0804E083B}" srcOrd="1" destOrd="0" presId="urn:microsoft.com/office/officeart/2005/8/layout/hierarchy4"/>
    <dgm:cxn modelId="{B11141F8-1BE0-41E6-9971-1EAABB330BE6}" type="presParOf" srcId="{C99800D9-6683-42A1-9399-BE9F15E87840}" destId="{72C46D9E-6CEF-4CA7-9004-F5AD45B9B15A}" srcOrd="2" destOrd="0" presId="urn:microsoft.com/office/officeart/2005/8/layout/hierarchy4"/>
    <dgm:cxn modelId="{B7DD1292-E1F7-4FD0-B1C9-3BC5AD52DE77}" type="presParOf" srcId="{72C46D9E-6CEF-4CA7-9004-F5AD45B9B15A}" destId="{5A3D2B30-EFF8-4AC9-AC6E-B2B909151FDF}" srcOrd="0" destOrd="0" presId="urn:microsoft.com/office/officeart/2005/8/layout/hierarchy4"/>
    <dgm:cxn modelId="{00C9BBFC-5846-4F7C-B8E5-3876525338FB}" type="presParOf" srcId="{5A3D2B30-EFF8-4AC9-AC6E-B2B909151FDF}" destId="{5CED43D6-C090-4367-9F81-62BF786C031A}" srcOrd="0" destOrd="0" presId="urn:microsoft.com/office/officeart/2005/8/layout/hierarchy4"/>
    <dgm:cxn modelId="{CF80745A-4F46-496E-AD49-F57C9C6AAF89}" type="presParOf" srcId="{5A3D2B30-EFF8-4AC9-AC6E-B2B909151FDF}" destId="{A3B2A2CA-ECC1-4F45-BAEA-BE0D11EB6E75}" srcOrd="1" destOrd="0" presId="urn:microsoft.com/office/officeart/2005/8/layout/hierarchy4"/>
    <dgm:cxn modelId="{9A8A6D1A-6852-4858-A704-CDBE2DD23B4A}" type="presParOf" srcId="{5A3D2B30-EFF8-4AC9-AC6E-B2B909151FDF}" destId="{9F90D44A-72BB-4665-8EE9-C085580F8D3B}" srcOrd="2" destOrd="0" presId="urn:microsoft.com/office/officeart/2005/8/layout/hierarchy4"/>
    <dgm:cxn modelId="{DF5B8C69-3D46-4B50-9EF3-BF622B16F439}" type="presParOf" srcId="{9F90D44A-72BB-4665-8EE9-C085580F8D3B}" destId="{49CDE8A9-9FDA-494A-9A0A-D36DFB27D1DB}" srcOrd="0" destOrd="0" presId="urn:microsoft.com/office/officeart/2005/8/layout/hierarchy4"/>
    <dgm:cxn modelId="{D00E695A-6512-4C17-8B48-43A1A3AF3C42}" type="presParOf" srcId="{49CDE8A9-9FDA-494A-9A0A-D36DFB27D1DB}" destId="{EDC37D4A-C433-432E-843E-7221045868ED}" srcOrd="0" destOrd="0" presId="urn:microsoft.com/office/officeart/2005/8/layout/hierarchy4"/>
    <dgm:cxn modelId="{9AAFDE56-4074-4F03-B4F6-0B447C054851}" type="presParOf" srcId="{49CDE8A9-9FDA-494A-9A0A-D36DFB27D1DB}" destId="{B7FA40B5-F412-45B6-AAD0-DE9E1E91F5FD}" srcOrd="1" destOrd="0" presId="urn:microsoft.com/office/officeart/2005/8/layout/hierarchy4"/>
    <dgm:cxn modelId="{6A035D19-7361-4090-9CC0-95237DD41294}" type="presParOf" srcId="{49CDE8A9-9FDA-494A-9A0A-D36DFB27D1DB}" destId="{08002770-B565-4A8C-A1A6-31DFE4C1F806}" srcOrd="2" destOrd="0" presId="urn:microsoft.com/office/officeart/2005/8/layout/hierarchy4"/>
    <dgm:cxn modelId="{63C35495-B9D8-401B-89C0-85E5DF5D581C}" type="presParOf" srcId="{08002770-B565-4A8C-A1A6-31DFE4C1F806}" destId="{46D3E698-D01B-4953-A792-201CC8996DA7}" srcOrd="0" destOrd="0" presId="urn:microsoft.com/office/officeart/2005/8/layout/hierarchy4"/>
    <dgm:cxn modelId="{F9DB3A35-87C6-4CD1-AD34-B1A8E66A6CB2}" type="presParOf" srcId="{46D3E698-D01B-4953-A792-201CC8996DA7}" destId="{DB142583-FDEA-4424-BA44-D504B3F756F6}" srcOrd="0" destOrd="0" presId="urn:microsoft.com/office/officeart/2005/8/layout/hierarchy4"/>
    <dgm:cxn modelId="{2F9F78FB-34D3-41EC-9E51-908C472DB4C4}" type="presParOf" srcId="{46D3E698-D01B-4953-A792-201CC8996DA7}" destId="{B4982B1F-A0D1-4D0F-A511-0E2F56396158}" srcOrd="1" destOrd="0" presId="urn:microsoft.com/office/officeart/2005/8/layout/hierarchy4"/>
    <dgm:cxn modelId="{46757846-5F02-4A6A-B8C0-C273966DC673}" type="presParOf" srcId="{46D3E698-D01B-4953-A792-201CC8996DA7}" destId="{1BE66395-4ADC-40B2-B545-CF1A54DC58F6}" srcOrd="2" destOrd="0" presId="urn:microsoft.com/office/officeart/2005/8/layout/hierarchy4"/>
    <dgm:cxn modelId="{32EDD879-8720-43DA-A188-B5FC2602CD6E}" type="presParOf" srcId="{1BE66395-4ADC-40B2-B545-CF1A54DC58F6}" destId="{70D17F62-978D-4E9B-82FB-3FD9D7A202A2}" srcOrd="0" destOrd="0" presId="urn:microsoft.com/office/officeart/2005/8/layout/hierarchy4"/>
    <dgm:cxn modelId="{8A78F31E-D19C-4154-A8F3-AD07BB598072}" type="presParOf" srcId="{70D17F62-978D-4E9B-82FB-3FD9D7A202A2}" destId="{ABC91927-DD61-4900-9893-D730A14186A3}" srcOrd="0" destOrd="0" presId="urn:microsoft.com/office/officeart/2005/8/layout/hierarchy4"/>
    <dgm:cxn modelId="{0F2F7F2B-B9D6-4BB1-927A-447F027E1071}" type="presParOf" srcId="{70D17F62-978D-4E9B-82FB-3FD9D7A202A2}" destId="{945C6960-4233-4BCF-8683-38D25EF1DBBF}" srcOrd="1" destOrd="0" presId="urn:microsoft.com/office/officeart/2005/8/layout/hierarchy4"/>
    <dgm:cxn modelId="{BE4DDD74-8F58-4AD7-B454-86DBE89CA273}" type="presParOf" srcId="{70D17F62-978D-4E9B-82FB-3FD9D7A202A2}" destId="{40927F5C-5D4F-41E2-A8AB-285189C1B073}" srcOrd="2" destOrd="0" presId="urn:microsoft.com/office/officeart/2005/8/layout/hierarchy4"/>
    <dgm:cxn modelId="{414AE3C8-548A-42C5-9251-6E9B275BC50A}" type="presParOf" srcId="{40927F5C-5D4F-41E2-A8AB-285189C1B073}" destId="{3A85EFFC-A614-401D-9AB7-34991529B48E}" srcOrd="0" destOrd="0" presId="urn:microsoft.com/office/officeart/2005/8/layout/hierarchy4"/>
    <dgm:cxn modelId="{2216688C-C182-4E82-8E14-EDC942E29DD1}" type="presParOf" srcId="{3A85EFFC-A614-401D-9AB7-34991529B48E}" destId="{F0F3B956-5DE2-4479-A30D-BE578D894F8E}" srcOrd="0" destOrd="0" presId="urn:microsoft.com/office/officeart/2005/8/layout/hierarchy4"/>
    <dgm:cxn modelId="{41FEE23A-82C0-442C-A7F1-0A8AF121E5A3}" type="presParOf" srcId="{3A85EFFC-A614-401D-9AB7-34991529B48E}" destId="{207E317F-A0CB-4179-BDB3-8777DB98CC8D}"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E075476-E9CA-4A59-A127-31223E8D37A1}"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ru-RU"/>
        </a:p>
      </dgm:t>
    </dgm:pt>
    <dgm:pt modelId="{946393D2-3BB5-4D19-BAF6-84B7339845C4}">
      <dgm:prSet phldrT="[Текст]" custT="1"/>
      <dgm:spPr>
        <a:solidFill>
          <a:schemeClr val="accent2"/>
        </a:solidFill>
      </dgm:spPr>
      <dgm:t>
        <a:bodyPr/>
        <a:lstStyle/>
        <a:p>
          <a:r>
            <a:rPr lang="ru-RU" sz="1400" b="1" dirty="0" smtClean="0">
              <a:solidFill>
                <a:schemeClr val="accent1">
                  <a:lumMod val="50000"/>
                </a:schemeClr>
              </a:solidFill>
              <a:latin typeface="Times New Roman" panose="02020603050405020304" pitchFamily="18" charset="0"/>
              <a:cs typeface="Times New Roman" panose="02020603050405020304" pitchFamily="18" charset="0"/>
            </a:rPr>
            <a:t>Достижение значений показателей (индикаторов) </a:t>
          </a:r>
          <a:endParaRPr lang="ru-RU" sz="1400" b="1" dirty="0">
            <a:solidFill>
              <a:schemeClr val="accent1">
                <a:lumMod val="50000"/>
              </a:schemeClr>
            </a:solidFill>
            <a:latin typeface="Times New Roman" panose="02020603050405020304" pitchFamily="18" charset="0"/>
            <a:cs typeface="Times New Roman" panose="02020603050405020304" pitchFamily="18" charset="0"/>
          </a:endParaRPr>
        </a:p>
      </dgm:t>
    </dgm:pt>
    <dgm:pt modelId="{6D4C3ED2-39E1-4137-9A50-9D8AF25F37D5}" type="parTrans" cxnId="{177B1604-DECB-437F-BD0A-A555EEF6E09F}">
      <dgm:prSet/>
      <dgm:spPr/>
      <dgm:t>
        <a:bodyPr/>
        <a:lstStyle/>
        <a:p>
          <a:endParaRPr lang="ru-RU" sz="1100" b="1">
            <a:latin typeface="Times New Roman" panose="02020603050405020304" pitchFamily="18" charset="0"/>
            <a:cs typeface="Times New Roman" panose="02020603050405020304" pitchFamily="18" charset="0"/>
          </a:endParaRPr>
        </a:p>
      </dgm:t>
    </dgm:pt>
    <dgm:pt modelId="{E900975D-4121-430B-8FA3-BEFE3EC45817}" type="sibTrans" cxnId="{177B1604-DECB-437F-BD0A-A555EEF6E09F}">
      <dgm:prSet/>
      <dgm:spPr/>
      <dgm:t>
        <a:bodyPr/>
        <a:lstStyle/>
        <a:p>
          <a:endParaRPr lang="ru-RU" sz="1100" b="1">
            <a:latin typeface="Times New Roman" panose="02020603050405020304" pitchFamily="18" charset="0"/>
            <a:cs typeface="Times New Roman" panose="02020603050405020304" pitchFamily="18" charset="0"/>
          </a:endParaRPr>
        </a:p>
      </dgm:t>
    </dgm:pt>
    <dgm:pt modelId="{5A6BA2F8-AB86-4FEA-9FCE-F9FA52A7F9A0}">
      <dgm:prSet phldrT="[Текст]"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2016 план</a:t>
          </a:r>
        </a:p>
      </dgm:t>
    </dgm:pt>
    <dgm:pt modelId="{6CA8BE2D-8B63-444F-91FB-8F9AAFFFD516}" type="parTrans" cxnId="{85E56FFB-E071-40C7-BFC1-E9508A75A379}">
      <dgm:prSet/>
      <dgm:spPr/>
      <dgm:t>
        <a:bodyPr/>
        <a:lstStyle/>
        <a:p>
          <a:endParaRPr lang="ru-RU" sz="1100" b="1">
            <a:latin typeface="Times New Roman" panose="02020603050405020304" pitchFamily="18" charset="0"/>
            <a:cs typeface="Times New Roman" panose="02020603050405020304" pitchFamily="18" charset="0"/>
          </a:endParaRPr>
        </a:p>
      </dgm:t>
    </dgm:pt>
    <dgm:pt modelId="{C6F24F42-97B0-4B65-A4C6-FEB3AD0E1596}" type="sibTrans" cxnId="{85E56FFB-E071-40C7-BFC1-E9508A75A379}">
      <dgm:prSet/>
      <dgm:spPr/>
      <dgm:t>
        <a:bodyPr/>
        <a:lstStyle/>
        <a:p>
          <a:endParaRPr lang="ru-RU" sz="1100" b="1">
            <a:latin typeface="Times New Roman" panose="02020603050405020304" pitchFamily="18" charset="0"/>
            <a:cs typeface="Times New Roman" panose="02020603050405020304" pitchFamily="18" charset="0"/>
          </a:endParaRPr>
        </a:p>
      </dgm:t>
    </dgm:pt>
    <dgm:pt modelId="{7711325B-E859-44FE-8B41-57F9AFDCA54B}">
      <dgm:prSet phldrT="[Текст]"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270000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2017 факт</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2BF8A7FD-5B45-414F-8537-22861CA0057A}" type="parTrans" cxnId="{605000A8-E9A8-4E12-A1C8-8FA726E7C9AE}">
      <dgm:prSet/>
      <dgm:spPr/>
      <dgm:t>
        <a:bodyPr/>
        <a:lstStyle/>
        <a:p>
          <a:endParaRPr lang="ru-RU" sz="1100" b="1">
            <a:latin typeface="Times New Roman" panose="02020603050405020304" pitchFamily="18" charset="0"/>
            <a:cs typeface="Times New Roman" panose="02020603050405020304" pitchFamily="18" charset="0"/>
          </a:endParaRPr>
        </a:p>
      </dgm:t>
    </dgm:pt>
    <dgm:pt modelId="{A670FA7C-7403-44C0-BA19-83B2BA693E61}" type="sibTrans" cxnId="{605000A8-E9A8-4E12-A1C8-8FA726E7C9AE}">
      <dgm:prSet/>
      <dgm:spPr/>
      <dgm:t>
        <a:bodyPr/>
        <a:lstStyle/>
        <a:p>
          <a:endParaRPr lang="ru-RU" sz="1100" b="1">
            <a:latin typeface="Times New Roman" panose="02020603050405020304" pitchFamily="18" charset="0"/>
            <a:cs typeface="Times New Roman" panose="02020603050405020304" pitchFamily="18" charset="0"/>
          </a:endParaRPr>
        </a:p>
      </dgm:t>
    </dgm:pt>
    <dgm:pt modelId="{F6F97186-B344-4193-9FE9-6DFB5403A289}">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80,0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F22CCE59-9B42-4DA2-949C-34E1E0586A20}" type="parTrans" cxnId="{C28CBCF7-3139-40F7-B426-1830BB2434D9}">
      <dgm:prSet/>
      <dgm:spPr/>
      <dgm:t>
        <a:bodyPr/>
        <a:lstStyle/>
        <a:p>
          <a:endParaRPr lang="ru-RU" sz="1100" b="1">
            <a:latin typeface="Times New Roman" panose="02020603050405020304" pitchFamily="18" charset="0"/>
            <a:cs typeface="Times New Roman" panose="02020603050405020304" pitchFamily="18" charset="0"/>
          </a:endParaRPr>
        </a:p>
      </dgm:t>
    </dgm:pt>
    <dgm:pt modelId="{01E5FF1C-8ED4-4ED1-A0DD-0AA37640AF28}" type="sibTrans" cxnId="{C28CBCF7-3139-40F7-B426-1830BB2434D9}">
      <dgm:prSet/>
      <dgm:spPr/>
      <dgm:t>
        <a:bodyPr/>
        <a:lstStyle/>
        <a:p>
          <a:endParaRPr lang="ru-RU" sz="1100" b="1">
            <a:latin typeface="Times New Roman" panose="02020603050405020304" pitchFamily="18" charset="0"/>
            <a:cs typeface="Times New Roman" panose="02020603050405020304" pitchFamily="18" charset="0"/>
          </a:endParaRPr>
        </a:p>
      </dgm:t>
    </dgm:pt>
    <dgm:pt modelId="{A1BB5A2E-A45D-4F6A-B329-CD4782193917}">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2700000" scaled="1"/>
          <a:tileRect/>
        </a:gradFill>
      </dgm:spPr>
      <dgm:t>
        <a:bodyPr/>
        <a:lstStyle/>
        <a:p>
          <a:r>
            <a:rPr lang="ru-RU" sz="1100" b="1" smtClean="0">
              <a:solidFill>
                <a:schemeClr val="tx1"/>
              </a:solidFill>
              <a:latin typeface="Times New Roman" panose="02020603050405020304" pitchFamily="18" charset="0"/>
              <a:cs typeface="Times New Roman" panose="02020603050405020304" pitchFamily="18" charset="0"/>
            </a:rPr>
            <a:t>80,0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64F31578-307B-4AF8-9DDD-FA0365BF46F7}" type="parTrans" cxnId="{EFA08DB9-2A00-43D3-B718-DCFAD41C9E5B}">
      <dgm:prSet/>
      <dgm:spPr/>
      <dgm:t>
        <a:bodyPr/>
        <a:lstStyle/>
        <a:p>
          <a:endParaRPr lang="ru-RU" sz="1100" b="1">
            <a:latin typeface="Times New Roman" panose="02020603050405020304" pitchFamily="18" charset="0"/>
            <a:cs typeface="Times New Roman" panose="02020603050405020304" pitchFamily="18" charset="0"/>
          </a:endParaRPr>
        </a:p>
      </dgm:t>
    </dgm:pt>
    <dgm:pt modelId="{EE696C4B-FDDD-492E-99F0-85F84DCD2C36}" type="sibTrans" cxnId="{EFA08DB9-2A00-43D3-B718-DCFAD41C9E5B}">
      <dgm:prSet/>
      <dgm:spPr/>
      <dgm:t>
        <a:bodyPr/>
        <a:lstStyle/>
        <a:p>
          <a:endParaRPr lang="ru-RU" sz="1100" b="1">
            <a:latin typeface="Times New Roman" panose="02020603050405020304" pitchFamily="18" charset="0"/>
            <a:cs typeface="Times New Roman" panose="02020603050405020304" pitchFamily="18" charset="0"/>
          </a:endParaRPr>
        </a:p>
      </dgm:t>
    </dgm:pt>
    <dgm:pt modelId="{CD119780-6575-4106-AE5B-2CC6B48E5482}">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775,0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A99EC59D-97F4-424A-A28E-01E77005439E}" type="parTrans" cxnId="{7C2E5991-6D03-4679-BB46-318B01A66142}">
      <dgm:prSet/>
      <dgm:spPr/>
      <dgm:t>
        <a:bodyPr/>
        <a:lstStyle/>
        <a:p>
          <a:endParaRPr lang="ru-RU" sz="1100" b="1">
            <a:latin typeface="Times New Roman" panose="02020603050405020304" pitchFamily="18" charset="0"/>
            <a:cs typeface="Times New Roman" panose="02020603050405020304" pitchFamily="18" charset="0"/>
          </a:endParaRPr>
        </a:p>
      </dgm:t>
    </dgm:pt>
    <dgm:pt modelId="{3BBBAA4F-305C-4E5F-BBCB-DE1B8ED5978A}" type="sibTrans" cxnId="{7C2E5991-6D03-4679-BB46-318B01A66142}">
      <dgm:prSet/>
      <dgm:spPr/>
      <dgm:t>
        <a:bodyPr/>
        <a:lstStyle/>
        <a:p>
          <a:endParaRPr lang="ru-RU" sz="1100" b="1">
            <a:latin typeface="Times New Roman" panose="02020603050405020304" pitchFamily="18" charset="0"/>
            <a:cs typeface="Times New Roman" panose="02020603050405020304" pitchFamily="18" charset="0"/>
          </a:endParaRPr>
        </a:p>
      </dgm:t>
    </dgm:pt>
    <dgm:pt modelId="{B34B6A16-5EF9-4B63-A5E4-12B190B34880}">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270000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790,0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3047CE4C-FF19-4B45-8312-79C9A6EA38F8}" type="parTrans" cxnId="{8F1F720A-D988-4739-9FFF-05E5C9E9A372}">
      <dgm:prSet/>
      <dgm:spPr/>
      <dgm:t>
        <a:bodyPr/>
        <a:lstStyle/>
        <a:p>
          <a:endParaRPr lang="ru-RU" sz="1100" b="1">
            <a:latin typeface="Times New Roman" panose="02020603050405020304" pitchFamily="18" charset="0"/>
            <a:cs typeface="Times New Roman" panose="02020603050405020304" pitchFamily="18" charset="0"/>
          </a:endParaRPr>
        </a:p>
      </dgm:t>
    </dgm:pt>
    <dgm:pt modelId="{844E05AD-2AB6-4319-9130-67827496C360}" type="sibTrans" cxnId="{8F1F720A-D988-4739-9FFF-05E5C9E9A372}">
      <dgm:prSet/>
      <dgm:spPr/>
      <dgm:t>
        <a:bodyPr/>
        <a:lstStyle/>
        <a:p>
          <a:endParaRPr lang="ru-RU" sz="1100" b="1">
            <a:latin typeface="Times New Roman" panose="02020603050405020304" pitchFamily="18" charset="0"/>
            <a:cs typeface="Times New Roman" panose="02020603050405020304" pitchFamily="18" charset="0"/>
          </a:endParaRPr>
        </a:p>
      </dgm:t>
    </dgm:pt>
    <dgm:pt modelId="{9A0A1B48-08CE-44F2-8C66-5814C06EE4CC}">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270000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29FE6CB6-1907-439D-BB9A-57865C4A7A77}" type="parTrans" cxnId="{B7EC6DDD-6433-44EC-9FD5-BD8BA88E6613}">
      <dgm:prSet/>
      <dgm:spPr/>
      <dgm:t>
        <a:bodyPr/>
        <a:lstStyle/>
        <a:p>
          <a:endParaRPr lang="ru-RU" sz="1100" b="1">
            <a:latin typeface="Times New Roman" panose="02020603050405020304" pitchFamily="18" charset="0"/>
            <a:cs typeface="Times New Roman" panose="02020603050405020304" pitchFamily="18" charset="0"/>
          </a:endParaRPr>
        </a:p>
      </dgm:t>
    </dgm:pt>
    <dgm:pt modelId="{26501B87-1556-4F1B-A703-D81F2BA2DB5B}" type="sibTrans" cxnId="{B7EC6DDD-6433-44EC-9FD5-BD8BA88E6613}">
      <dgm:prSet/>
      <dgm:spPr/>
      <dgm:t>
        <a:bodyPr/>
        <a:lstStyle/>
        <a:p>
          <a:endParaRPr lang="ru-RU" sz="1100" b="1">
            <a:latin typeface="Times New Roman" panose="02020603050405020304" pitchFamily="18" charset="0"/>
            <a:cs typeface="Times New Roman" panose="02020603050405020304" pitchFamily="18" charset="0"/>
          </a:endParaRPr>
        </a:p>
      </dgm:t>
    </dgm:pt>
    <dgm:pt modelId="{44367D81-039C-4579-8E09-66CAF90F5041}">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61,3</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67B6E404-88D1-4D88-A32E-7761881B20C7}" type="parTrans" cxnId="{0DC76281-AE6D-4D6E-81A2-1B2B3B2AF0AA}">
      <dgm:prSet/>
      <dgm:spPr/>
      <dgm:t>
        <a:bodyPr/>
        <a:lstStyle/>
        <a:p>
          <a:endParaRPr lang="ru-RU" sz="1100" b="1">
            <a:latin typeface="Times New Roman" panose="02020603050405020304" pitchFamily="18" charset="0"/>
            <a:cs typeface="Times New Roman" panose="02020603050405020304" pitchFamily="18" charset="0"/>
          </a:endParaRPr>
        </a:p>
      </dgm:t>
    </dgm:pt>
    <dgm:pt modelId="{F7E1C861-8795-4EA1-A76A-EE2CB6232346}" type="sibTrans" cxnId="{0DC76281-AE6D-4D6E-81A2-1B2B3B2AF0AA}">
      <dgm:prSet/>
      <dgm:spPr/>
      <dgm:t>
        <a:bodyPr/>
        <a:lstStyle/>
        <a:p>
          <a:endParaRPr lang="ru-RU" sz="1100" b="1">
            <a:latin typeface="Times New Roman" panose="02020603050405020304" pitchFamily="18" charset="0"/>
            <a:cs typeface="Times New Roman" panose="02020603050405020304" pitchFamily="18" charset="0"/>
          </a:endParaRPr>
        </a:p>
      </dgm:t>
    </dgm:pt>
    <dgm:pt modelId="{614AF9F2-E1A1-4D10-882A-EB6B0D669FCA}">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270000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55,0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5B0591E8-42AF-40BA-A11A-3996F9B13E48}" type="parTrans" cxnId="{F1D9D270-AECF-4F03-87DB-1FE8BCAFEC8D}">
      <dgm:prSet/>
      <dgm:spPr/>
      <dgm:t>
        <a:bodyPr/>
        <a:lstStyle/>
        <a:p>
          <a:endParaRPr lang="ru-RU" sz="1100" b="1">
            <a:latin typeface="Times New Roman" panose="02020603050405020304" pitchFamily="18" charset="0"/>
            <a:cs typeface="Times New Roman" panose="02020603050405020304" pitchFamily="18" charset="0"/>
          </a:endParaRPr>
        </a:p>
      </dgm:t>
    </dgm:pt>
    <dgm:pt modelId="{A52C1518-95AA-4EDF-99FF-93D999EDDD4A}" type="sibTrans" cxnId="{F1D9D270-AECF-4F03-87DB-1FE8BCAFEC8D}">
      <dgm:prSet/>
      <dgm:spPr/>
      <dgm:t>
        <a:bodyPr/>
        <a:lstStyle/>
        <a:p>
          <a:endParaRPr lang="ru-RU" sz="1100" b="1">
            <a:latin typeface="Times New Roman" panose="02020603050405020304" pitchFamily="18" charset="0"/>
            <a:cs typeface="Times New Roman" panose="02020603050405020304" pitchFamily="18" charset="0"/>
          </a:endParaRPr>
        </a:p>
      </dgm:t>
    </dgm:pt>
    <dgm:pt modelId="{9C715FE5-31CA-4541-A958-D2C730C134E0}">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65,0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536A8C1B-37CE-4FCD-A098-830552423D53}" type="parTrans" cxnId="{3309F21D-4431-4903-BB3C-90427A73504C}">
      <dgm:prSet/>
      <dgm:spPr/>
      <dgm:t>
        <a:bodyPr/>
        <a:lstStyle/>
        <a:p>
          <a:endParaRPr lang="ru-RU" sz="1100" b="1">
            <a:latin typeface="Times New Roman" panose="02020603050405020304" pitchFamily="18" charset="0"/>
            <a:cs typeface="Times New Roman" panose="02020603050405020304" pitchFamily="18" charset="0"/>
          </a:endParaRPr>
        </a:p>
      </dgm:t>
    </dgm:pt>
    <dgm:pt modelId="{B132F376-D606-4DE2-9BBB-04499697516A}" type="sibTrans" cxnId="{3309F21D-4431-4903-BB3C-90427A73504C}">
      <dgm:prSet/>
      <dgm:spPr/>
      <dgm:t>
        <a:bodyPr/>
        <a:lstStyle/>
        <a:p>
          <a:endParaRPr lang="ru-RU" sz="1100" b="1">
            <a:latin typeface="Times New Roman" panose="02020603050405020304" pitchFamily="18" charset="0"/>
            <a:cs typeface="Times New Roman" panose="02020603050405020304" pitchFamily="18" charset="0"/>
          </a:endParaRPr>
        </a:p>
      </dgm:t>
    </dgm:pt>
    <dgm:pt modelId="{BE98D1AB-A280-4D0B-A815-73E57FD87EC3}">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270000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65,0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CDDECA34-9841-4A92-959B-4DB892243F64}" type="parTrans" cxnId="{15B242EC-11A3-40F7-B2A4-A7E917E37951}">
      <dgm:prSet/>
      <dgm:spPr/>
      <dgm:t>
        <a:bodyPr/>
        <a:lstStyle/>
        <a:p>
          <a:endParaRPr lang="ru-RU" sz="1100" b="1">
            <a:latin typeface="Times New Roman" panose="02020603050405020304" pitchFamily="18" charset="0"/>
            <a:cs typeface="Times New Roman" panose="02020603050405020304" pitchFamily="18" charset="0"/>
          </a:endParaRPr>
        </a:p>
      </dgm:t>
    </dgm:pt>
    <dgm:pt modelId="{2FD537BC-8C4D-4BAF-9555-CDCB9FCAC8F1}" type="sibTrans" cxnId="{15B242EC-11A3-40F7-B2A4-A7E917E37951}">
      <dgm:prSet/>
      <dgm:spPr/>
      <dgm:t>
        <a:bodyPr/>
        <a:lstStyle/>
        <a:p>
          <a:endParaRPr lang="ru-RU" sz="1100" b="1">
            <a:latin typeface="Times New Roman" panose="02020603050405020304" pitchFamily="18" charset="0"/>
            <a:cs typeface="Times New Roman" panose="02020603050405020304" pitchFamily="18" charset="0"/>
          </a:endParaRPr>
        </a:p>
      </dgm:t>
    </dgm:pt>
    <dgm:pt modelId="{8536FD6B-8AD2-4A43-B337-6FD60B3FD4B2}">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24,0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AE96D71A-01B8-4654-A8DF-88EC5108171C}" type="parTrans" cxnId="{9C500218-733C-43E7-BB06-892635C0F7E2}">
      <dgm:prSet/>
      <dgm:spPr/>
      <dgm:t>
        <a:bodyPr/>
        <a:lstStyle/>
        <a:p>
          <a:endParaRPr lang="ru-RU" sz="1100" b="1">
            <a:latin typeface="Times New Roman" panose="02020603050405020304" pitchFamily="18" charset="0"/>
            <a:cs typeface="Times New Roman" panose="02020603050405020304" pitchFamily="18" charset="0"/>
          </a:endParaRPr>
        </a:p>
      </dgm:t>
    </dgm:pt>
    <dgm:pt modelId="{60DD4894-6B75-4AA7-A724-54B5BA9C59B6}" type="sibTrans" cxnId="{9C500218-733C-43E7-BB06-892635C0F7E2}">
      <dgm:prSet/>
      <dgm:spPr/>
      <dgm:t>
        <a:bodyPr/>
        <a:lstStyle/>
        <a:p>
          <a:endParaRPr lang="ru-RU" sz="1100" b="1">
            <a:latin typeface="Times New Roman" panose="02020603050405020304" pitchFamily="18" charset="0"/>
            <a:cs typeface="Times New Roman" panose="02020603050405020304" pitchFamily="18" charset="0"/>
          </a:endParaRPr>
        </a:p>
      </dgm:t>
    </dgm:pt>
    <dgm:pt modelId="{4D9EF634-1BF2-4A35-90CA-8A6D73717D8F}">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270000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24,0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D6488317-C95D-43C5-9B8A-714D8EF3A555}" type="parTrans" cxnId="{EE08F3E1-4048-489C-B5CE-A9EE78DAE2A6}">
      <dgm:prSet/>
      <dgm:spPr/>
      <dgm:t>
        <a:bodyPr/>
        <a:lstStyle/>
        <a:p>
          <a:endParaRPr lang="ru-RU" sz="1100" b="1">
            <a:latin typeface="Times New Roman" panose="02020603050405020304" pitchFamily="18" charset="0"/>
            <a:cs typeface="Times New Roman" panose="02020603050405020304" pitchFamily="18" charset="0"/>
          </a:endParaRPr>
        </a:p>
      </dgm:t>
    </dgm:pt>
    <dgm:pt modelId="{0BFC9299-BE1F-43E4-88A9-E9437E2FDE3A}" type="sibTrans" cxnId="{EE08F3E1-4048-489C-B5CE-A9EE78DAE2A6}">
      <dgm:prSet/>
      <dgm:spPr/>
      <dgm:t>
        <a:bodyPr/>
        <a:lstStyle/>
        <a:p>
          <a:endParaRPr lang="ru-RU" sz="1100" b="1">
            <a:latin typeface="Times New Roman" panose="02020603050405020304" pitchFamily="18" charset="0"/>
            <a:cs typeface="Times New Roman" panose="02020603050405020304" pitchFamily="18" charset="0"/>
          </a:endParaRPr>
        </a:p>
      </dgm:t>
    </dgm:pt>
    <dgm:pt modelId="{62031802-0EE5-47DF-BB1F-2C84A19F6746}">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2018</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43DD85C8-BF2E-4808-BFA8-3211ED494E6D}" type="parTrans" cxnId="{C6FEAE20-8BA5-48CC-BD38-7150DFBE6AEC}">
      <dgm:prSet/>
      <dgm:spPr/>
      <dgm:t>
        <a:bodyPr/>
        <a:lstStyle/>
        <a:p>
          <a:endParaRPr lang="ru-RU">
            <a:latin typeface="Times New Roman" panose="02020603050405020304" pitchFamily="18" charset="0"/>
            <a:cs typeface="Times New Roman" panose="02020603050405020304" pitchFamily="18" charset="0"/>
          </a:endParaRPr>
        </a:p>
      </dgm:t>
    </dgm:pt>
    <dgm:pt modelId="{35694793-DDF3-4ECC-9AA3-AC178B8D026F}" type="sibTrans" cxnId="{C6FEAE20-8BA5-48CC-BD38-7150DFBE6AEC}">
      <dgm:prSet/>
      <dgm:spPr/>
      <dgm:t>
        <a:bodyPr/>
        <a:lstStyle/>
        <a:p>
          <a:endParaRPr lang="ru-RU">
            <a:latin typeface="Times New Roman" panose="02020603050405020304" pitchFamily="18" charset="0"/>
            <a:cs typeface="Times New Roman" panose="02020603050405020304" pitchFamily="18" charset="0"/>
          </a:endParaRPr>
        </a:p>
      </dgm:t>
    </dgm:pt>
    <dgm:pt modelId="{89E09F27-5F73-400B-AE18-4421B9895F64}">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2019</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16B02458-69C3-4316-A805-FC6C92C26552}" type="parTrans" cxnId="{A87D5022-47CD-4FFB-9BAD-37B8F3D26BB3}">
      <dgm:prSet/>
      <dgm:spPr/>
      <dgm:t>
        <a:bodyPr/>
        <a:lstStyle/>
        <a:p>
          <a:endParaRPr lang="ru-RU">
            <a:latin typeface="Times New Roman" panose="02020603050405020304" pitchFamily="18" charset="0"/>
            <a:cs typeface="Times New Roman" panose="02020603050405020304" pitchFamily="18" charset="0"/>
          </a:endParaRPr>
        </a:p>
      </dgm:t>
    </dgm:pt>
    <dgm:pt modelId="{FA1CF671-CE5A-43BE-A489-E153F0F8811C}" type="sibTrans" cxnId="{A87D5022-47CD-4FFB-9BAD-37B8F3D26BB3}">
      <dgm:prSet/>
      <dgm:spPr/>
      <dgm:t>
        <a:bodyPr/>
        <a:lstStyle/>
        <a:p>
          <a:endParaRPr lang="ru-RU">
            <a:latin typeface="Times New Roman" panose="02020603050405020304" pitchFamily="18" charset="0"/>
            <a:cs typeface="Times New Roman" panose="02020603050405020304" pitchFamily="18" charset="0"/>
          </a:endParaRPr>
        </a:p>
      </dgm:t>
    </dgm:pt>
    <dgm:pt modelId="{9E496AFB-5861-4A0B-A059-7AF344913280}">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2020</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6435703E-03C2-4EC2-8B8A-0AC2F1B8426B}" type="parTrans" cxnId="{23044D7B-7184-4077-9554-9305FEDD03E9}">
      <dgm:prSet/>
      <dgm:spPr/>
      <dgm:t>
        <a:bodyPr/>
        <a:lstStyle/>
        <a:p>
          <a:endParaRPr lang="ru-RU">
            <a:latin typeface="Times New Roman" panose="02020603050405020304" pitchFamily="18" charset="0"/>
            <a:cs typeface="Times New Roman" panose="02020603050405020304" pitchFamily="18" charset="0"/>
          </a:endParaRPr>
        </a:p>
      </dgm:t>
    </dgm:pt>
    <dgm:pt modelId="{7097F666-B696-4074-BF8E-24ADA840ED3B}" type="sibTrans" cxnId="{23044D7B-7184-4077-9554-9305FEDD03E9}">
      <dgm:prSet/>
      <dgm:spPr/>
      <dgm:t>
        <a:bodyPr/>
        <a:lstStyle/>
        <a:p>
          <a:endParaRPr lang="ru-RU">
            <a:latin typeface="Times New Roman" panose="02020603050405020304" pitchFamily="18" charset="0"/>
            <a:cs typeface="Times New Roman" panose="02020603050405020304" pitchFamily="18" charset="0"/>
          </a:endParaRPr>
        </a:p>
      </dgm:t>
    </dgm:pt>
    <dgm:pt modelId="{C9C8B06B-C833-4D4A-8595-4BF5AEB204E9}">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82,0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4028F24-BEA5-47F9-87C0-7BDFCA43F3CF}" type="parTrans" cxnId="{6097BCC7-A1B5-404F-B699-13105664B528}">
      <dgm:prSet/>
      <dgm:spPr/>
      <dgm:t>
        <a:bodyPr/>
        <a:lstStyle/>
        <a:p>
          <a:endParaRPr lang="ru-RU">
            <a:latin typeface="Times New Roman" panose="02020603050405020304" pitchFamily="18" charset="0"/>
            <a:cs typeface="Times New Roman" panose="02020603050405020304" pitchFamily="18" charset="0"/>
          </a:endParaRPr>
        </a:p>
      </dgm:t>
    </dgm:pt>
    <dgm:pt modelId="{42D8C6A1-5C03-413A-99EF-223F18F536EB}" type="sibTrans" cxnId="{6097BCC7-A1B5-404F-B699-13105664B528}">
      <dgm:prSet/>
      <dgm:spPr/>
      <dgm:t>
        <a:bodyPr/>
        <a:lstStyle/>
        <a:p>
          <a:endParaRPr lang="ru-RU">
            <a:latin typeface="Times New Roman" panose="02020603050405020304" pitchFamily="18" charset="0"/>
            <a:cs typeface="Times New Roman" panose="02020603050405020304" pitchFamily="18" charset="0"/>
          </a:endParaRPr>
        </a:p>
      </dgm:t>
    </dgm:pt>
    <dgm:pt modelId="{66E38241-E965-439E-997F-74C14C213F23}">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775,0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609CD11E-CAF4-4D39-A7D8-415A69AFCAA7}" type="parTrans" cxnId="{44D2D85A-6F4C-4ABC-8C2D-B28977898080}">
      <dgm:prSet/>
      <dgm:spPr/>
      <dgm:t>
        <a:bodyPr/>
        <a:lstStyle/>
        <a:p>
          <a:endParaRPr lang="ru-RU">
            <a:latin typeface="Times New Roman" panose="02020603050405020304" pitchFamily="18" charset="0"/>
            <a:cs typeface="Times New Roman" panose="02020603050405020304" pitchFamily="18" charset="0"/>
          </a:endParaRPr>
        </a:p>
      </dgm:t>
    </dgm:pt>
    <dgm:pt modelId="{4CC6C1EC-DF57-4C81-9B03-3A17304C52E6}" type="sibTrans" cxnId="{44D2D85A-6F4C-4ABC-8C2D-B28977898080}">
      <dgm:prSet/>
      <dgm:spPr/>
      <dgm:t>
        <a:bodyPr/>
        <a:lstStyle/>
        <a:p>
          <a:endParaRPr lang="ru-RU">
            <a:latin typeface="Times New Roman" panose="02020603050405020304" pitchFamily="18" charset="0"/>
            <a:cs typeface="Times New Roman" panose="02020603050405020304" pitchFamily="18" charset="0"/>
          </a:endParaRPr>
        </a:p>
      </dgm:t>
    </dgm:pt>
    <dgm:pt modelId="{D1936ACF-1E69-4953-BA37-9ADE2EF12E41}">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97,0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A530724B-D4A2-46C1-8717-7F7FB05E23A3}" type="parTrans" cxnId="{9D786EF0-2F4F-40F5-8C60-398E9181FD35}">
      <dgm:prSet/>
      <dgm:spPr/>
      <dgm:t>
        <a:bodyPr/>
        <a:lstStyle/>
        <a:p>
          <a:endParaRPr lang="ru-RU">
            <a:latin typeface="Times New Roman" panose="02020603050405020304" pitchFamily="18" charset="0"/>
            <a:cs typeface="Times New Roman" panose="02020603050405020304" pitchFamily="18" charset="0"/>
          </a:endParaRPr>
        </a:p>
      </dgm:t>
    </dgm:pt>
    <dgm:pt modelId="{7319F631-09B1-48CB-BAF7-8445C5AC1618}" type="sibTrans" cxnId="{9D786EF0-2F4F-40F5-8C60-398E9181FD35}">
      <dgm:prSet/>
      <dgm:spPr/>
      <dgm:t>
        <a:bodyPr/>
        <a:lstStyle/>
        <a:p>
          <a:endParaRPr lang="ru-RU">
            <a:latin typeface="Times New Roman" panose="02020603050405020304" pitchFamily="18" charset="0"/>
            <a:cs typeface="Times New Roman" panose="02020603050405020304" pitchFamily="18" charset="0"/>
          </a:endParaRPr>
        </a:p>
      </dgm:t>
    </dgm:pt>
    <dgm:pt modelId="{4E5A1869-57DF-4BD2-89F2-0FF412DDC036}">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62,0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2DD1E431-BE19-4798-89F6-2A2AA8604FD1}" type="parTrans" cxnId="{563B7135-C296-437E-86BC-71C9BF75CBD3}">
      <dgm:prSet/>
      <dgm:spPr/>
      <dgm:t>
        <a:bodyPr/>
        <a:lstStyle/>
        <a:p>
          <a:endParaRPr lang="ru-RU">
            <a:latin typeface="Times New Roman" panose="02020603050405020304" pitchFamily="18" charset="0"/>
            <a:cs typeface="Times New Roman" panose="02020603050405020304" pitchFamily="18" charset="0"/>
          </a:endParaRPr>
        </a:p>
      </dgm:t>
    </dgm:pt>
    <dgm:pt modelId="{1FD46F6E-8EE6-451E-A6B4-3FA6056BD416}" type="sibTrans" cxnId="{563B7135-C296-437E-86BC-71C9BF75CBD3}">
      <dgm:prSet/>
      <dgm:spPr/>
      <dgm:t>
        <a:bodyPr/>
        <a:lstStyle/>
        <a:p>
          <a:endParaRPr lang="ru-RU">
            <a:latin typeface="Times New Roman" panose="02020603050405020304" pitchFamily="18" charset="0"/>
            <a:cs typeface="Times New Roman" panose="02020603050405020304" pitchFamily="18" charset="0"/>
          </a:endParaRPr>
        </a:p>
      </dgm:t>
    </dgm:pt>
    <dgm:pt modelId="{F0AF63A1-E6C3-48D7-BA15-2982A4DC912D}">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70,0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DFC5A12C-CC91-4A63-8252-41799CA3AEAA}" type="parTrans" cxnId="{2E3A4B0A-C6F1-498B-A616-AF6C3935B080}">
      <dgm:prSet/>
      <dgm:spPr/>
      <dgm:t>
        <a:bodyPr/>
        <a:lstStyle/>
        <a:p>
          <a:endParaRPr lang="ru-RU">
            <a:latin typeface="Times New Roman" panose="02020603050405020304" pitchFamily="18" charset="0"/>
            <a:cs typeface="Times New Roman" panose="02020603050405020304" pitchFamily="18" charset="0"/>
          </a:endParaRPr>
        </a:p>
      </dgm:t>
    </dgm:pt>
    <dgm:pt modelId="{EA539CAD-DFF5-47A4-8411-B337C730B6B2}" type="sibTrans" cxnId="{2E3A4B0A-C6F1-498B-A616-AF6C3935B080}">
      <dgm:prSet/>
      <dgm:spPr/>
      <dgm:t>
        <a:bodyPr/>
        <a:lstStyle/>
        <a:p>
          <a:endParaRPr lang="ru-RU">
            <a:latin typeface="Times New Roman" panose="02020603050405020304" pitchFamily="18" charset="0"/>
            <a:cs typeface="Times New Roman" panose="02020603050405020304" pitchFamily="18" charset="0"/>
          </a:endParaRPr>
        </a:p>
      </dgm:t>
    </dgm:pt>
    <dgm:pt modelId="{8EC1F942-64B7-4407-8F49-B1183D54A886}">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26,0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E04DD0A5-B7E8-4C3D-BB6D-64003A10B98C}" type="parTrans" cxnId="{8A336B02-824A-4870-A5AB-F675FD21E054}">
      <dgm:prSet/>
      <dgm:spPr/>
      <dgm:t>
        <a:bodyPr/>
        <a:lstStyle/>
        <a:p>
          <a:endParaRPr lang="ru-RU">
            <a:latin typeface="Times New Roman" panose="02020603050405020304" pitchFamily="18" charset="0"/>
            <a:cs typeface="Times New Roman" panose="02020603050405020304" pitchFamily="18" charset="0"/>
          </a:endParaRPr>
        </a:p>
      </dgm:t>
    </dgm:pt>
    <dgm:pt modelId="{20EF07A7-0904-4C91-B9DD-C227E82D20B1}" type="sibTrans" cxnId="{8A336B02-824A-4870-A5AB-F675FD21E054}">
      <dgm:prSet/>
      <dgm:spPr/>
      <dgm:t>
        <a:bodyPr/>
        <a:lstStyle/>
        <a:p>
          <a:endParaRPr lang="ru-RU">
            <a:latin typeface="Times New Roman" panose="02020603050405020304" pitchFamily="18" charset="0"/>
            <a:cs typeface="Times New Roman" panose="02020603050405020304" pitchFamily="18" charset="0"/>
          </a:endParaRPr>
        </a:p>
      </dgm:t>
    </dgm:pt>
    <dgm:pt modelId="{C60BD95D-8BE5-42EC-AF9D-D22E07852892}">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83,0</a:t>
          </a:r>
        </a:p>
      </dgm:t>
    </dgm:pt>
    <dgm:pt modelId="{8DBEE901-4D78-4181-A6DB-04DBE5AFC449}" type="parTrans" cxnId="{D0FADE0F-F15B-45EB-BE1E-1190009A8ABD}">
      <dgm:prSet/>
      <dgm:spPr/>
      <dgm:t>
        <a:bodyPr/>
        <a:lstStyle/>
        <a:p>
          <a:endParaRPr lang="ru-RU">
            <a:latin typeface="Times New Roman" panose="02020603050405020304" pitchFamily="18" charset="0"/>
            <a:cs typeface="Times New Roman" panose="02020603050405020304" pitchFamily="18" charset="0"/>
          </a:endParaRPr>
        </a:p>
      </dgm:t>
    </dgm:pt>
    <dgm:pt modelId="{571AFEDE-AA12-4634-A6F3-33BC4E236E19}" type="sibTrans" cxnId="{D0FADE0F-F15B-45EB-BE1E-1190009A8ABD}">
      <dgm:prSet/>
      <dgm:spPr/>
      <dgm:t>
        <a:bodyPr/>
        <a:lstStyle/>
        <a:p>
          <a:endParaRPr lang="ru-RU">
            <a:latin typeface="Times New Roman" panose="02020603050405020304" pitchFamily="18" charset="0"/>
            <a:cs typeface="Times New Roman" panose="02020603050405020304" pitchFamily="18" charset="0"/>
          </a:endParaRPr>
        </a:p>
      </dgm:t>
    </dgm:pt>
    <dgm:pt modelId="{D5544F4D-4FD2-41EE-A356-ABCAA534BCB5}">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775,0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BED13ABC-6FE3-4A0F-B363-3797DF01D994}" type="parTrans" cxnId="{BED1357D-2A03-4DBB-AF19-4EA3D0997E32}">
      <dgm:prSet/>
      <dgm:spPr/>
      <dgm:t>
        <a:bodyPr/>
        <a:lstStyle/>
        <a:p>
          <a:endParaRPr lang="ru-RU">
            <a:latin typeface="Times New Roman" panose="02020603050405020304" pitchFamily="18" charset="0"/>
            <a:cs typeface="Times New Roman" panose="02020603050405020304" pitchFamily="18" charset="0"/>
          </a:endParaRPr>
        </a:p>
      </dgm:t>
    </dgm:pt>
    <dgm:pt modelId="{D6C0D10C-0A55-4B4C-95CA-342CC713B4EA}" type="sibTrans" cxnId="{BED1357D-2A03-4DBB-AF19-4EA3D0997E32}">
      <dgm:prSet/>
      <dgm:spPr/>
      <dgm:t>
        <a:bodyPr/>
        <a:lstStyle/>
        <a:p>
          <a:endParaRPr lang="ru-RU">
            <a:latin typeface="Times New Roman" panose="02020603050405020304" pitchFamily="18" charset="0"/>
            <a:cs typeface="Times New Roman" panose="02020603050405020304" pitchFamily="18" charset="0"/>
          </a:endParaRPr>
        </a:p>
      </dgm:t>
    </dgm:pt>
    <dgm:pt modelId="{187C542A-BCFC-4BBB-8DCA-67690BE3FD29}">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99,0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DE6EB8F-E86E-468D-9E31-3BEF22539EFA}" type="parTrans" cxnId="{A7625AB6-5CA8-4543-AFDF-3445626B95A7}">
      <dgm:prSet/>
      <dgm:spPr/>
      <dgm:t>
        <a:bodyPr/>
        <a:lstStyle/>
        <a:p>
          <a:endParaRPr lang="ru-RU">
            <a:latin typeface="Times New Roman" panose="02020603050405020304" pitchFamily="18" charset="0"/>
            <a:cs typeface="Times New Roman" panose="02020603050405020304" pitchFamily="18" charset="0"/>
          </a:endParaRPr>
        </a:p>
      </dgm:t>
    </dgm:pt>
    <dgm:pt modelId="{FA166069-510E-430D-ABBE-E1A2B09558CE}" type="sibTrans" cxnId="{A7625AB6-5CA8-4543-AFDF-3445626B95A7}">
      <dgm:prSet/>
      <dgm:spPr/>
      <dgm:t>
        <a:bodyPr/>
        <a:lstStyle/>
        <a:p>
          <a:endParaRPr lang="ru-RU">
            <a:latin typeface="Times New Roman" panose="02020603050405020304" pitchFamily="18" charset="0"/>
            <a:cs typeface="Times New Roman" panose="02020603050405020304" pitchFamily="18" charset="0"/>
          </a:endParaRPr>
        </a:p>
      </dgm:t>
    </dgm:pt>
    <dgm:pt modelId="{593C7C55-813E-4059-B734-EC61CD9C5CBC}">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63,0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7E9BED5-376D-4206-BC0B-A2BF002C0A67}" type="parTrans" cxnId="{08064794-7D33-4B3D-98EC-4C2F3CAB8822}">
      <dgm:prSet/>
      <dgm:spPr/>
      <dgm:t>
        <a:bodyPr/>
        <a:lstStyle/>
        <a:p>
          <a:endParaRPr lang="ru-RU">
            <a:latin typeface="Times New Roman" panose="02020603050405020304" pitchFamily="18" charset="0"/>
            <a:cs typeface="Times New Roman" panose="02020603050405020304" pitchFamily="18" charset="0"/>
          </a:endParaRPr>
        </a:p>
      </dgm:t>
    </dgm:pt>
    <dgm:pt modelId="{0D884A66-EF39-4789-A63B-3A3CBEB15D6A}" type="sibTrans" cxnId="{08064794-7D33-4B3D-98EC-4C2F3CAB8822}">
      <dgm:prSet/>
      <dgm:spPr/>
      <dgm:t>
        <a:bodyPr/>
        <a:lstStyle/>
        <a:p>
          <a:endParaRPr lang="ru-RU">
            <a:latin typeface="Times New Roman" panose="02020603050405020304" pitchFamily="18" charset="0"/>
            <a:cs typeface="Times New Roman" panose="02020603050405020304" pitchFamily="18" charset="0"/>
          </a:endParaRPr>
        </a:p>
      </dgm:t>
    </dgm:pt>
    <dgm:pt modelId="{9E15771F-F540-4F32-ACD6-56CFD707E80B}">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71,0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E70BBB04-FC5B-4B12-959F-7F02FDB52BBE}" type="parTrans" cxnId="{9A5E90C4-6511-4923-BB87-9C452263074C}">
      <dgm:prSet/>
      <dgm:spPr/>
      <dgm:t>
        <a:bodyPr/>
        <a:lstStyle/>
        <a:p>
          <a:endParaRPr lang="ru-RU">
            <a:latin typeface="Times New Roman" panose="02020603050405020304" pitchFamily="18" charset="0"/>
            <a:cs typeface="Times New Roman" panose="02020603050405020304" pitchFamily="18" charset="0"/>
          </a:endParaRPr>
        </a:p>
      </dgm:t>
    </dgm:pt>
    <dgm:pt modelId="{EC763716-B14D-403A-A4A7-216861E00C47}" type="sibTrans" cxnId="{9A5E90C4-6511-4923-BB87-9C452263074C}">
      <dgm:prSet/>
      <dgm:spPr/>
      <dgm:t>
        <a:bodyPr/>
        <a:lstStyle/>
        <a:p>
          <a:endParaRPr lang="ru-RU">
            <a:latin typeface="Times New Roman" panose="02020603050405020304" pitchFamily="18" charset="0"/>
            <a:cs typeface="Times New Roman" panose="02020603050405020304" pitchFamily="18" charset="0"/>
          </a:endParaRPr>
        </a:p>
      </dgm:t>
    </dgm:pt>
    <dgm:pt modelId="{20671797-DAB3-483D-81A6-EB33F8E5D325}">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28,0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917A2FC-0EC7-4FB8-B415-CD8FE3AAD307}" type="parTrans" cxnId="{90D57730-3A4C-47CA-BBD0-42D8464C56FD}">
      <dgm:prSet/>
      <dgm:spPr/>
      <dgm:t>
        <a:bodyPr/>
        <a:lstStyle/>
        <a:p>
          <a:endParaRPr lang="ru-RU">
            <a:latin typeface="Times New Roman" panose="02020603050405020304" pitchFamily="18" charset="0"/>
            <a:cs typeface="Times New Roman" panose="02020603050405020304" pitchFamily="18" charset="0"/>
          </a:endParaRPr>
        </a:p>
      </dgm:t>
    </dgm:pt>
    <dgm:pt modelId="{9DA74383-E61F-415F-8262-DF5C37B5A3CC}" type="sibTrans" cxnId="{90D57730-3A4C-47CA-BBD0-42D8464C56FD}">
      <dgm:prSet/>
      <dgm:spPr/>
      <dgm:t>
        <a:bodyPr/>
        <a:lstStyle/>
        <a:p>
          <a:endParaRPr lang="ru-RU">
            <a:latin typeface="Times New Roman" panose="02020603050405020304" pitchFamily="18" charset="0"/>
            <a:cs typeface="Times New Roman" panose="02020603050405020304" pitchFamily="18" charset="0"/>
          </a:endParaRPr>
        </a:p>
      </dgm:t>
    </dgm:pt>
    <dgm:pt modelId="{25C69CC8-098D-44A3-878A-5E3FEF1E9C10}">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85,0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28799DE6-79A2-4C3E-B141-55C8FB729A4A}" type="parTrans" cxnId="{7EAEC371-553E-4E9D-A4CC-83A632C1A866}">
      <dgm:prSet/>
      <dgm:spPr/>
      <dgm:t>
        <a:bodyPr/>
        <a:lstStyle/>
        <a:p>
          <a:endParaRPr lang="ru-RU">
            <a:latin typeface="Times New Roman" panose="02020603050405020304" pitchFamily="18" charset="0"/>
            <a:cs typeface="Times New Roman" panose="02020603050405020304" pitchFamily="18" charset="0"/>
          </a:endParaRPr>
        </a:p>
      </dgm:t>
    </dgm:pt>
    <dgm:pt modelId="{41B933A1-9AB0-4413-9012-F89B9C70741E}" type="sibTrans" cxnId="{7EAEC371-553E-4E9D-A4CC-83A632C1A866}">
      <dgm:prSet/>
      <dgm:spPr/>
      <dgm:t>
        <a:bodyPr/>
        <a:lstStyle/>
        <a:p>
          <a:endParaRPr lang="ru-RU">
            <a:latin typeface="Times New Roman" panose="02020603050405020304" pitchFamily="18" charset="0"/>
            <a:cs typeface="Times New Roman" panose="02020603050405020304" pitchFamily="18" charset="0"/>
          </a:endParaRPr>
        </a:p>
      </dgm:t>
    </dgm:pt>
    <dgm:pt modelId="{BDDF592B-1C58-40EE-9108-0DC798BB2F08}">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775,0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B756F4C0-E80B-4D51-98DD-9ED456BC9850}" type="parTrans" cxnId="{BCC1FE31-0246-43DC-9367-3E68D1580877}">
      <dgm:prSet/>
      <dgm:spPr/>
      <dgm:t>
        <a:bodyPr/>
        <a:lstStyle/>
        <a:p>
          <a:endParaRPr lang="ru-RU">
            <a:latin typeface="Times New Roman" panose="02020603050405020304" pitchFamily="18" charset="0"/>
            <a:cs typeface="Times New Roman" panose="02020603050405020304" pitchFamily="18" charset="0"/>
          </a:endParaRPr>
        </a:p>
      </dgm:t>
    </dgm:pt>
    <dgm:pt modelId="{A8539F8F-5449-4F69-9D5B-CD73E9384FB2}" type="sibTrans" cxnId="{BCC1FE31-0246-43DC-9367-3E68D1580877}">
      <dgm:prSet/>
      <dgm:spPr/>
      <dgm:t>
        <a:bodyPr/>
        <a:lstStyle/>
        <a:p>
          <a:endParaRPr lang="ru-RU">
            <a:latin typeface="Times New Roman" panose="02020603050405020304" pitchFamily="18" charset="0"/>
            <a:cs typeface="Times New Roman" panose="02020603050405020304" pitchFamily="18" charset="0"/>
          </a:endParaRPr>
        </a:p>
      </dgm:t>
    </dgm:pt>
    <dgm:pt modelId="{1B20A584-E8E7-451F-84AF-E95BD5B40EA1}">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7E48482B-E88A-45F7-BC59-A70F71B3034D}" type="parTrans" cxnId="{DF667443-0DAC-4B0C-935A-F0465B69CBFB}">
      <dgm:prSet/>
      <dgm:spPr/>
      <dgm:t>
        <a:bodyPr/>
        <a:lstStyle/>
        <a:p>
          <a:endParaRPr lang="ru-RU">
            <a:latin typeface="Times New Roman" panose="02020603050405020304" pitchFamily="18" charset="0"/>
            <a:cs typeface="Times New Roman" panose="02020603050405020304" pitchFamily="18" charset="0"/>
          </a:endParaRPr>
        </a:p>
      </dgm:t>
    </dgm:pt>
    <dgm:pt modelId="{1F3B44A3-41F0-4FE2-8FE9-2EEC4DC3DA9C}" type="sibTrans" cxnId="{DF667443-0DAC-4B0C-935A-F0465B69CBFB}">
      <dgm:prSet/>
      <dgm:spPr/>
      <dgm:t>
        <a:bodyPr/>
        <a:lstStyle/>
        <a:p>
          <a:endParaRPr lang="ru-RU">
            <a:latin typeface="Times New Roman" panose="02020603050405020304" pitchFamily="18" charset="0"/>
            <a:cs typeface="Times New Roman" panose="02020603050405020304" pitchFamily="18" charset="0"/>
          </a:endParaRPr>
        </a:p>
      </dgm:t>
    </dgm:pt>
    <dgm:pt modelId="{DF86BB99-07F8-490F-B6E9-4F22F5A8A955}">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65,0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C985FE44-C5E5-4D58-805E-13170B646D27}" type="parTrans" cxnId="{E90B9AD5-6B9D-460A-B8D4-0169929EE8C4}">
      <dgm:prSet/>
      <dgm:spPr/>
      <dgm:t>
        <a:bodyPr/>
        <a:lstStyle/>
        <a:p>
          <a:endParaRPr lang="ru-RU">
            <a:latin typeface="Times New Roman" panose="02020603050405020304" pitchFamily="18" charset="0"/>
            <a:cs typeface="Times New Roman" panose="02020603050405020304" pitchFamily="18" charset="0"/>
          </a:endParaRPr>
        </a:p>
      </dgm:t>
    </dgm:pt>
    <dgm:pt modelId="{38C2B751-10AB-424B-8533-370958D28C0F}" type="sibTrans" cxnId="{E90B9AD5-6B9D-460A-B8D4-0169929EE8C4}">
      <dgm:prSet/>
      <dgm:spPr/>
      <dgm:t>
        <a:bodyPr/>
        <a:lstStyle/>
        <a:p>
          <a:endParaRPr lang="ru-RU">
            <a:latin typeface="Times New Roman" panose="02020603050405020304" pitchFamily="18" charset="0"/>
            <a:cs typeface="Times New Roman" panose="02020603050405020304" pitchFamily="18" charset="0"/>
          </a:endParaRPr>
        </a:p>
      </dgm:t>
    </dgm:pt>
    <dgm:pt modelId="{04C3AC0E-965B-48C1-827A-5D93B22D2057}">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72,0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0CE8D822-733A-4BA8-B539-C3F84FDFC933}" type="parTrans" cxnId="{F48F33E0-C1C5-4342-8DCC-7C57E3E3B48C}">
      <dgm:prSet/>
      <dgm:spPr/>
      <dgm:t>
        <a:bodyPr/>
        <a:lstStyle/>
        <a:p>
          <a:endParaRPr lang="ru-RU">
            <a:latin typeface="Times New Roman" panose="02020603050405020304" pitchFamily="18" charset="0"/>
            <a:cs typeface="Times New Roman" panose="02020603050405020304" pitchFamily="18" charset="0"/>
          </a:endParaRPr>
        </a:p>
      </dgm:t>
    </dgm:pt>
    <dgm:pt modelId="{1AF301AF-4DFB-4C78-9067-8B4C4FDC04D9}" type="sibTrans" cxnId="{F48F33E0-C1C5-4342-8DCC-7C57E3E3B48C}">
      <dgm:prSet/>
      <dgm:spPr/>
      <dgm:t>
        <a:bodyPr/>
        <a:lstStyle/>
        <a:p>
          <a:endParaRPr lang="ru-RU">
            <a:latin typeface="Times New Roman" panose="02020603050405020304" pitchFamily="18" charset="0"/>
            <a:cs typeface="Times New Roman" panose="02020603050405020304" pitchFamily="18" charset="0"/>
          </a:endParaRPr>
        </a:p>
      </dgm:t>
    </dgm:pt>
    <dgm:pt modelId="{FD657B6D-8ACE-4CCE-A7E1-4A6249E61467}">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30,0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900F6249-A425-4874-AD40-878D59EB5E1E}" type="parTrans" cxnId="{369C14D0-D141-47E5-B8C5-F9D42F2C1451}">
      <dgm:prSet/>
      <dgm:spPr/>
      <dgm:t>
        <a:bodyPr/>
        <a:lstStyle/>
        <a:p>
          <a:endParaRPr lang="ru-RU">
            <a:latin typeface="Times New Roman" panose="02020603050405020304" pitchFamily="18" charset="0"/>
            <a:cs typeface="Times New Roman" panose="02020603050405020304" pitchFamily="18" charset="0"/>
          </a:endParaRPr>
        </a:p>
      </dgm:t>
    </dgm:pt>
    <dgm:pt modelId="{7EAD3F99-24A3-44B5-8758-2E6EAE874C53}" type="sibTrans" cxnId="{369C14D0-D141-47E5-B8C5-F9D42F2C1451}">
      <dgm:prSet/>
      <dgm:spPr/>
      <dgm:t>
        <a:bodyPr/>
        <a:lstStyle/>
        <a:p>
          <a:endParaRPr lang="ru-RU">
            <a:latin typeface="Times New Roman" panose="02020603050405020304" pitchFamily="18" charset="0"/>
            <a:cs typeface="Times New Roman" panose="02020603050405020304" pitchFamily="18" charset="0"/>
          </a:endParaRPr>
        </a:p>
      </dgm:t>
    </dgm:pt>
    <dgm:pt modelId="{D6D64A82-9CCF-4F4D-A105-1ED7864CA012}">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100,0</a:t>
          </a:r>
          <a:endParaRPr lang="ru-RU" sz="1200" b="1" dirty="0">
            <a:solidFill>
              <a:schemeClr val="tx1"/>
            </a:solidFill>
            <a:latin typeface="Times New Roman" panose="02020603050405020304" pitchFamily="18" charset="0"/>
            <a:cs typeface="Times New Roman" panose="02020603050405020304" pitchFamily="18" charset="0"/>
          </a:endParaRPr>
        </a:p>
      </dgm:t>
    </dgm:pt>
    <dgm:pt modelId="{609A4098-5B9C-429E-97B4-380D47255858}" type="parTrans" cxnId="{BF296472-9BEB-4276-81AA-FE5DB5DD0131}">
      <dgm:prSet/>
      <dgm:spPr/>
      <dgm:t>
        <a:bodyPr/>
        <a:lstStyle/>
        <a:p>
          <a:endParaRPr lang="ru-RU">
            <a:latin typeface="Times New Roman" panose="02020603050405020304" pitchFamily="18" charset="0"/>
            <a:cs typeface="Times New Roman" panose="02020603050405020304" pitchFamily="18" charset="0"/>
          </a:endParaRPr>
        </a:p>
      </dgm:t>
    </dgm:pt>
    <dgm:pt modelId="{7B2A9926-1029-45E5-8F6B-5741075396B6}" type="sibTrans" cxnId="{BF296472-9BEB-4276-81AA-FE5DB5DD0131}">
      <dgm:prSet/>
      <dgm:spPr/>
      <dgm:t>
        <a:bodyPr/>
        <a:lstStyle/>
        <a:p>
          <a:endParaRPr lang="ru-RU">
            <a:latin typeface="Times New Roman" panose="02020603050405020304" pitchFamily="18" charset="0"/>
            <a:cs typeface="Times New Roman" panose="02020603050405020304" pitchFamily="18" charset="0"/>
          </a:endParaRPr>
        </a:p>
      </dgm:t>
    </dgm:pt>
    <dgm:pt modelId="{1CBC8EA1-682A-420E-9232-8EAD0C29C1F3}">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100,0</a:t>
          </a:r>
          <a:endParaRPr lang="ru-RU" sz="1200" b="1" dirty="0">
            <a:solidFill>
              <a:schemeClr val="tx1"/>
            </a:solidFill>
            <a:latin typeface="Times New Roman" panose="02020603050405020304" pitchFamily="18" charset="0"/>
            <a:cs typeface="Times New Roman" panose="02020603050405020304" pitchFamily="18" charset="0"/>
          </a:endParaRPr>
        </a:p>
      </dgm:t>
    </dgm:pt>
    <dgm:pt modelId="{BC13F4C4-3006-49F5-BA76-C38AC3E0C177}" type="parTrans" cxnId="{253F9E5C-C5E8-4E3A-B3B9-822F347287D2}">
      <dgm:prSet/>
      <dgm:spPr/>
      <dgm:t>
        <a:bodyPr/>
        <a:lstStyle/>
        <a:p>
          <a:endParaRPr lang="ru-RU">
            <a:latin typeface="Times New Roman" panose="02020603050405020304" pitchFamily="18" charset="0"/>
            <a:cs typeface="Times New Roman" panose="02020603050405020304" pitchFamily="18" charset="0"/>
          </a:endParaRPr>
        </a:p>
      </dgm:t>
    </dgm:pt>
    <dgm:pt modelId="{81A48D5D-65FF-4FFB-B501-F9551782DC9D}" type="sibTrans" cxnId="{253F9E5C-C5E8-4E3A-B3B9-822F347287D2}">
      <dgm:prSet/>
      <dgm:spPr/>
      <dgm:t>
        <a:bodyPr/>
        <a:lstStyle/>
        <a:p>
          <a:endParaRPr lang="ru-RU">
            <a:latin typeface="Times New Roman" panose="02020603050405020304" pitchFamily="18" charset="0"/>
            <a:cs typeface="Times New Roman" panose="02020603050405020304" pitchFamily="18" charset="0"/>
          </a:endParaRPr>
        </a:p>
      </dgm:t>
    </dgm:pt>
    <dgm:pt modelId="{ECB09A8D-D76A-4605-9EA1-9B61797D3A52}">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8424434C-2149-48E0-B8A3-F25FD0727951}" type="parTrans" cxnId="{C5757C9E-A9E5-4380-8A98-9FFDB54B1EF6}">
      <dgm:prSet/>
      <dgm:spPr/>
      <dgm:t>
        <a:bodyPr/>
        <a:lstStyle/>
        <a:p>
          <a:endParaRPr lang="ru-RU">
            <a:latin typeface="Times New Roman" panose="02020603050405020304" pitchFamily="18" charset="0"/>
            <a:cs typeface="Times New Roman" panose="02020603050405020304" pitchFamily="18" charset="0"/>
          </a:endParaRPr>
        </a:p>
      </dgm:t>
    </dgm:pt>
    <dgm:pt modelId="{BA667317-84A4-45F4-8997-6DCA5A7FDE6D}" type="sibTrans" cxnId="{C5757C9E-A9E5-4380-8A98-9FFDB54B1EF6}">
      <dgm:prSet/>
      <dgm:spPr/>
      <dgm:t>
        <a:bodyPr/>
        <a:lstStyle/>
        <a:p>
          <a:endParaRPr lang="ru-RU">
            <a:latin typeface="Times New Roman" panose="02020603050405020304" pitchFamily="18" charset="0"/>
            <a:cs typeface="Times New Roman" panose="02020603050405020304" pitchFamily="18" charset="0"/>
          </a:endParaRPr>
        </a:p>
      </dgm:t>
    </dgm:pt>
    <dgm:pt modelId="{7696DA4A-AAE1-4FDC-8E0C-5AA68A0A077E}">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270000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76BF4139-72D8-4A7D-9304-E6315DEF7898}" type="parTrans" cxnId="{7117439D-C837-4F2A-AF28-F0D6590C87DC}">
      <dgm:prSet/>
      <dgm:spPr/>
      <dgm:t>
        <a:bodyPr/>
        <a:lstStyle/>
        <a:p>
          <a:endParaRPr lang="ru-RU">
            <a:latin typeface="Times New Roman" panose="02020603050405020304" pitchFamily="18" charset="0"/>
            <a:cs typeface="Times New Roman" panose="02020603050405020304" pitchFamily="18" charset="0"/>
          </a:endParaRPr>
        </a:p>
      </dgm:t>
    </dgm:pt>
    <dgm:pt modelId="{1567BC93-98AB-48BE-B416-75FA656DCD3C}" type="sibTrans" cxnId="{7117439D-C837-4F2A-AF28-F0D6590C87DC}">
      <dgm:prSet/>
      <dgm:spPr/>
      <dgm:t>
        <a:bodyPr/>
        <a:lstStyle/>
        <a:p>
          <a:endParaRPr lang="ru-RU">
            <a:latin typeface="Times New Roman" panose="02020603050405020304" pitchFamily="18" charset="0"/>
            <a:cs typeface="Times New Roman" panose="02020603050405020304" pitchFamily="18" charset="0"/>
          </a:endParaRPr>
        </a:p>
      </dgm:t>
    </dgm:pt>
    <dgm:pt modelId="{CA9E619C-554A-4A94-85BD-B5B1C42EA040}">
      <dgm:prSet custT="1">
        <dgm:style>
          <a:lnRef idx="2">
            <a:schemeClr val="accent3">
              <a:shade val="50000"/>
            </a:schemeClr>
          </a:lnRef>
          <a:fillRef idx="1">
            <a:schemeClr val="accent3"/>
          </a:fillRef>
          <a:effectRef idx="0">
            <a:schemeClr val="accent3"/>
          </a:effectRef>
          <a:fontRef idx="minor">
            <a:schemeClr val="lt1"/>
          </a:fontRef>
        </dgm:style>
      </dgm:prSet>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noFill/>
        </a:ln>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100,0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7F69F359-B109-4E7C-9BE1-22DD4B542489}" type="parTrans" cxnId="{257974FE-C261-4966-81E3-36D4C9A9C0A1}">
      <dgm:prSet/>
      <dgm:spPr/>
      <dgm:t>
        <a:bodyPr/>
        <a:lstStyle/>
        <a:p>
          <a:endParaRPr lang="ru-RU">
            <a:latin typeface="Times New Roman" panose="02020603050405020304" pitchFamily="18" charset="0"/>
            <a:cs typeface="Times New Roman" panose="02020603050405020304" pitchFamily="18" charset="0"/>
          </a:endParaRPr>
        </a:p>
      </dgm:t>
    </dgm:pt>
    <dgm:pt modelId="{BFEAA742-61E8-4D3F-83CB-E84D874BDC45}" type="sibTrans" cxnId="{257974FE-C261-4966-81E3-36D4C9A9C0A1}">
      <dgm:prSet/>
      <dgm:spPr/>
      <dgm:t>
        <a:bodyPr/>
        <a:lstStyle/>
        <a:p>
          <a:endParaRPr lang="ru-RU">
            <a:latin typeface="Times New Roman" panose="02020603050405020304" pitchFamily="18" charset="0"/>
            <a:cs typeface="Times New Roman" panose="02020603050405020304" pitchFamily="18" charset="0"/>
          </a:endParaRPr>
        </a:p>
      </dgm:t>
    </dgm:pt>
    <dgm:pt modelId="{93520637-36B3-4AB9-B949-92D55141E733}">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96,0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59CBCFDE-87C7-4CA0-895C-10567390C816}" type="sibTrans" cxnId="{63612CDA-BBAA-48D8-BF07-558BDAD747A0}">
      <dgm:prSet/>
      <dgm:spPr/>
      <dgm:t>
        <a:bodyPr/>
        <a:lstStyle/>
        <a:p>
          <a:endParaRPr lang="ru-RU" sz="1100" b="1">
            <a:latin typeface="Times New Roman" panose="02020603050405020304" pitchFamily="18" charset="0"/>
            <a:cs typeface="Times New Roman" panose="02020603050405020304" pitchFamily="18" charset="0"/>
          </a:endParaRPr>
        </a:p>
      </dgm:t>
    </dgm:pt>
    <dgm:pt modelId="{15E02305-DAD8-4809-8067-42DAD00486AD}" type="parTrans" cxnId="{63612CDA-BBAA-48D8-BF07-558BDAD747A0}">
      <dgm:prSet/>
      <dgm:spPr/>
      <dgm:t>
        <a:bodyPr/>
        <a:lstStyle/>
        <a:p>
          <a:endParaRPr lang="ru-RU" sz="1100" b="1">
            <a:latin typeface="Times New Roman" panose="02020603050405020304" pitchFamily="18" charset="0"/>
            <a:cs typeface="Times New Roman" panose="02020603050405020304" pitchFamily="18" charset="0"/>
          </a:endParaRPr>
        </a:p>
      </dgm:t>
    </dgm:pt>
    <dgm:pt modelId="{25DDEEC2-9BA5-4367-BB24-33CAA47BBC09}" type="pres">
      <dgm:prSet presAssocID="{CE075476-E9CA-4A59-A127-31223E8D37A1}" presName="Name0" presStyleCnt="0">
        <dgm:presLayoutVars>
          <dgm:chPref val="1"/>
          <dgm:dir/>
          <dgm:animOne val="branch"/>
          <dgm:animLvl val="lvl"/>
          <dgm:resizeHandles/>
        </dgm:presLayoutVars>
      </dgm:prSet>
      <dgm:spPr/>
      <dgm:t>
        <a:bodyPr/>
        <a:lstStyle/>
        <a:p>
          <a:endParaRPr lang="ru-RU"/>
        </a:p>
      </dgm:t>
    </dgm:pt>
    <dgm:pt modelId="{87933F1B-038B-4A5D-83E8-61DBF60EC4B3}" type="pres">
      <dgm:prSet presAssocID="{946393D2-3BB5-4D19-BAF6-84B7339845C4}" presName="vertOne" presStyleCnt="0"/>
      <dgm:spPr/>
      <dgm:t>
        <a:bodyPr/>
        <a:lstStyle/>
        <a:p>
          <a:endParaRPr lang="ru-RU"/>
        </a:p>
      </dgm:t>
    </dgm:pt>
    <dgm:pt modelId="{9DF12F5D-797B-4C71-93F7-7C835BFF7982}" type="pres">
      <dgm:prSet presAssocID="{946393D2-3BB5-4D19-BAF6-84B7339845C4}" presName="txOne" presStyleLbl="node0" presStyleIdx="0" presStyleCnt="1">
        <dgm:presLayoutVars>
          <dgm:chPref val="3"/>
        </dgm:presLayoutVars>
      </dgm:prSet>
      <dgm:spPr/>
      <dgm:t>
        <a:bodyPr/>
        <a:lstStyle/>
        <a:p>
          <a:endParaRPr lang="ru-RU"/>
        </a:p>
      </dgm:t>
    </dgm:pt>
    <dgm:pt modelId="{BB51C614-670C-40C7-BCBD-B3150FB090FB}" type="pres">
      <dgm:prSet presAssocID="{946393D2-3BB5-4D19-BAF6-84B7339845C4}" presName="parTransOne" presStyleCnt="0"/>
      <dgm:spPr/>
      <dgm:t>
        <a:bodyPr/>
        <a:lstStyle/>
        <a:p>
          <a:endParaRPr lang="ru-RU"/>
        </a:p>
      </dgm:t>
    </dgm:pt>
    <dgm:pt modelId="{B74154C5-AFFE-498C-8E4C-911D7456AC97}" type="pres">
      <dgm:prSet presAssocID="{946393D2-3BB5-4D19-BAF6-84B7339845C4}" presName="horzOne" presStyleCnt="0"/>
      <dgm:spPr/>
      <dgm:t>
        <a:bodyPr/>
        <a:lstStyle/>
        <a:p>
          <a:endParaRPr lang="ru-RU"/>
        </a:p>
      </dgm:t>
    </dgm:pt>
    <dgm:pt modelId="{AA6E5317-C9D5-49D6-9218-04A9A8CDF9E8}" type="pres">
      <dgm:prSet presAssocID="{5A6BA2F8-AB86-4FEA-9FCE-F9FA52A7F9A0}" presName="vertTwo" presStyleCnt="0"/>
      <dgm:spPr/>
      <dgm:t>
        <a:bodyPr/>
        <a:lstStyle/>
        <a:p>
          <a:endParaRPr lang="ru-RU"/>
        </a:p>
      </dgm:t>
    </dgm:pt>
    <dgm:pt modelId="{EFD09625-1EEB-463A-9D51-52F09A5E039B}" type="pres">
      <dgm:prSet presAssocID="{5A6BA2F8-AB86-4FEA-9FCE-F9FA52A7F9A0}" presName="txTwo" presStyleLbl="node2" presStyleIdx="0" presStyleCnt="5">
        <dgm:presLayoutVars>
          <dgm:chPref val="3"/>
        </dgm:presLayoutVars>
      </dgm:prSet>
      <dgm:spPr/>
      <dgm:t>
        <a:bodyPr/>
        <a:lstStyle/>
        <a:p>
          <a:endParaRPr lang="ru-RU"/>
        </a:p>
      </dgm:t>
    </dgm:pt>
    <dgm:pt modelId="{D65A41FF-7035-4133-9240-517AEBC67369}" type="pres">
      <dgm:prSet presAssocID="{5A6BA2F8-AB86-4FEA-9FCE-F9FA52A7F9A0}" presName="parTransTwo" presStyleCnt="0"/>
      <dgm:spPr/>
      <dgm:t>
        <a:bodyPr/>
        <a:lstStyle/>
        <a:p>
          <a:endParaRPr lang="ru-RU"/>
        </a:p>
      </dgm:t>
    </dgm:pt>
    <dgm:pt modelId="{ED986375-36F5-4143-A5F0-85653599471E}" type="pres">
      <dgm:prSet presAssocID="{5A6BA2F8-AB86-4FEA-9FCE-F9FA52A7F9A0}" presName="horzTwo" presStyleCnt="0"/>
      <dgm:spPr/>
      <dgm:t>
        <a:bodyPr/>
        <a:lstStyle/>
        <a:p>
          <a:endParaRPr lang="ru-RU"/>
        </a:p>
      </dgm:t>
    </dgm:pt>
    <dgm:pt modelId="{72DE6149-9A73-4029-9C01-1DA1EF77D264}" type="pres">
      <dgm:prSet presAssocID="{F6F97186-B344-4193-9FE9-6DFB5403A289}" presName="vertThree" presStyleCnt="0"/>
      <dgm:spPr/>
    </dgm:pt>
    <dgm:pt modelId="{B7B68934-E179-4D36-8AD9-7637EF3F0019}" type="pres">
      <dgm:prSet presAssocID="{F6F97186-B344-4193-9FE9-6DFB5403A289}" presName="txThree" presStyleLbl="node3" presStyleIdx="0" presStyleCnt="5">
        <dgm:presLayoutVars>
          <dgm:chPref val="3"/>
        </dgm:presLayoutVars>
      </dgm:prSet>
      <dgm:spPr/>
      <dgm:t>
        <a:bodyPr/>
        <a:lstStyle/>
        <a:p>
          <a:endParaRPr lang="ru-RU"/>
        </a:p>
      </dgm:t>
    </dgm:pt>
    <dgm:pt modelId="{7E986455-5145-43D1-AB19-A5C822796874}" type="pres">
      <dgm:prSet presAssocID="{F6F97186-B344-4193-9FE9-6DFB5403A289}" presName="parTransThree" presStyleCnt="0"/>
      <dgm:spPr/>
    </dgm:pt>
    <dgm:pt modelId="{E4CD0B37-6C75-4A8F-946C-21E075E1E2CF}" type="pres">
      <dgm:prSet presAssocID="{F6F97186-B344-4193-9FE9-6DFB5403A289}" presName="horzThree" presStyleCnt="0"/>
      <dgm:spPr/>
    </dgm:pt>
    <dgm:pt modelId="{0149EBE6-AA59-4F78-AF18-137F8047AB47}" type="pres">
      <dgm:prSet presAssocID="{CD119780-6575-4106-AE5B-2CC6B48E5482}" presName="vertFour" presStyleCnt="0">
        <dgm:presLayoutVars>
          <dgm:chPref val="3"/>
        </dgm:presLayoutVars>
      </dgm:prSet>
      <dgm:spPr/>
      <dgm:t>
        <a:bodyPr/>
        <a:lstStyle/>
        <a:p>
          <a:endParaRPr lang="ru-RU"/>
        </a:p>
      </dgm:t>
    </dgm:pt>
    <dgm:pt modelId="{14BABD28-5047-47A3-A701-B7AFBBE28819}" type="pres">
      <dgm:prSet presAssocID="{CD119780-6575-4106-AE5B-2CC6B48E5482}" presName="txFour" presStyleLbl="node4" presStyleIdx="0" presStyleCnt="30">
        <dgm:presLayoutVars>
          <dgm:chPref val="3"/>
        </dgm:presLayoutVars>
      </dgm:prSet>
      <dgm:spPr/>
      <dgm:t>
        <a:bodyPr/>
        <a:lstStyle/>
        <a:p>
          <a:endParaRPr lang="ru-RU"/>
        </a:p>
      </dgm:t>
    </dgm:pt>
    <dgm:pt modelId="{3F489D25-51FA-4C91-9DDF-6BA1DB51256D}" type="pres">
      <dgm:prSet presAssocID="{CD119780-6575-4106-AE5B-2CC6B48E5482}" presName="parTransFour" presStyleCnt="0"/>
      <dgm:spPr/>
      <dgm:t>
        <a:bodyPr/>
        <a:lstStyle/>
        <a:p>
          <a:endParaRPr lang="ru-RU"/>
        </a:p>
      </dgm:t>
    </dgm:pt>
    <dgm:pt modelId="{D0D594F6-8533-4A50-8AE7-20755C3BFFA9}" type="pres">
      <dgm:prSet presAssocID="{CD119780-6575-4106-AE5B-2CC6B48E5482}" presName="horzFour" presStyleCnt="0"/>
      <dgm:spPr/>
      <dgm:t>
        <a:bodyPr/>
        <a:lstStyle/>
        <a:p>
          <a:endParaRPr lang="ru-RU"/>
        </a:p>
      </dgm:t>
    </dgm:pt>
    <dgm:pt modelId="{25C7D557-F0AE-4C4E-8B80-BC2468777DC6}" type="pres">
      <dgm:prSet presAssocID="{93520637-36B3-4AB9-B949-92D55141E733}" presName="vertFour" presStyleCnt="0">
        <dgm:presLayoutVars>
          <dgm:chPref val="3"/>
        </dgm:presLayoutVars>
      </dgm:prSet>
      <dgm:spPr/>
      <dgm:t>
        <a:bodyPr/>
        <a:lstStyle/>
        <a:p>
          <a:endParaRPr lang="ru-RU"/>
        </a:p>
      </dgm:t>
    </dgm:pt>
    <dgm:pt modelId="{8E7E2D4A-62E6-4A23-A5DD-552A63903B64}" type="pres">
      <dgm:prSet presAssocID="{93520637-36B3-4AB9-B949-92D55141E733}" presName="txFour" presStyleLbl="node4" presStyleIdx="1" presStyleCnt="30">
        <dgm:presLayoutVars>
          <dgm:chPref val="3"/>
        </dgm:presLayoutVars>
      </dgm:prSet>
      <dgm:spPr/>
      <dgm:t>
        <a:bodyPr/>
        <a:lstStyle/>
        <a:p>
          <a:endParaRPr lang="ru-RU"/>
        </a:p>
      </dgm:t>
    </dgm:pt>
    <dgm:pt modelId="{9B983630-5D09-45D7-92AD-109BAA43CF48}" type="pres">
      <dgm:prSet presAssocID="{93520637-36B3-4AB9-B949-92D55141E733}" presName="parTransFour" presStyleCnt="0"/>
      <dgm:spPr/>
      <dgm:t>
        <a:bodyPr/>
        <a:lstStyle/>
        <a:p>
          <a:endParaRPr lang="ru-RU"/>
        </a:p>
      </dgm:t>
    </dgm:pt>
    <dgm:pt modelId="{B338BAF6-59FE-4215-B697-18ED9B1E550D}" type="pres">
      <dgm:prSet presAssocID="{93520637-36B3-4AB9-B949-92D55141E733}" presName="horzFour" presStyleCnt="0"/>
      <dgm:spPr/>
      <dgm:t>
        <a:bodyPr/>
        <a:lstStyle/>
        <a:p>
          <a:endParaRPr lang="ru-RU"/>
        </a:p>
      </dgm:t>
    </dgm:pt>
    <dgm:pt modelId="{C2D8D153-FBF9-44C5-B447-F4BF501D8FA1}" type="pres">
      <dgm:prSet presAssocID="{44367D81-039C-4579-8E09-66CAF90F5041}" presName="vertFour" presStyleCnt="0">
        <dgm:presLayoutVars>
          <dgm:chPref val="3"/>
        </dgm:presLayoutVars>
      </dgm:prSet>
      <dgm:spPr/>
      <dgm:t>
        <a:bodyPr/>
        <a:lstStyle/>
        <a:p>
          <a:endParaRPr lang="ru-RU"/>
        </a:p>
      </dgm:t>
    </dgm:pt>
    <dgm:pt modelId="{085136A3-D02F-461C-B31C-FD1D69D16759}" type="pres">
      <dgm:prSet presAssocID="{44367D81-039C-4579-8E09-66CAF90F5041}" presName="txFour" presStyleLbl="node4" presStyleIdx="2" presStyleCnt="30">
        <dgm:presLayoutVars>
          <dgm:chPref val="3"/>
        </dgm:presLayoutVars>
      </dgm:prSet>
      <dgm:spPr/>
      <dgm:t>
        <a:bodyPr/>
        <a:lstStyle/>
        <a:p>
          <a:endParaRPr lang="ru-RU"/>
        </a:p>
      </dgm:t>
    </dgm:pt>
    <dgm:pt modelId="{DCA6CF81-D743-4AD3-A3A1-3DF9D9BFBC77}" type="pres">
      <dgm:prSet presAssocID="{44367D81-039C-4579-8E09-66CAF90F5041}" presName="parTransFour" presStyleCnt="0"/>
      <dgm:spPr/>
      <dgm:t>
        <a:bodyPr/>
        <a:lstStyle/>
        <a:p>
          <a:endParaRPr lang="ru-RU"/>
        </a:p>
      </dgm:t>
    </dgm:pt>
    <dgm:pt modelId="{8A9FECDA-0971-4926-9F35-6C36E65B14A9}" type="pres">
      <dgm:prSet presAssocID="{44367D81-039C-4579-8E09-66CAF90F5041}" presName="horzFour" presStyleCnt="0"/>
      <dgm:spPr/>
      <dgm:t>
        <a:bodyPr/>
        <a:lstStyle/>
        <a:p>
          <a:endParaRPr lang="ru-RU"/>
        </a:p>
      </dgm:t>
    </dgm:pt>
    <dgm:pt modelId="{4A1D7939-C139-4889-AA8A-C0FC12630CEE}" type="pres">
      <dgm:prSet presAssocID="{9C715FE5-31CA-4541-A958-D2C730C134E0}" presName="vertFour" presStyleCnt="0">
        <dgm:presLayoutVars>
          <dgm:chPref val="3"/>
        </dgm:presLayoutVars>
      </dgm:prSet>
      <dgm:spPr/>
      <dgm:t>
        <a:bodyPr/>
        <a:lstStyle/>
        <a:p>
          <a:endParaRPr lang="ru-RU"/>
        </a:p>
      </dgm:t>
    </dgm:pt>
    <dgm:pt modelId="{2BC9EB28-F68D-4321-836D-A642C2C0DAB1}" type="pres">
      <dgm:prSet presAssocID="{9C715FE5-31CA-4541-A958-D2C730C134E0}" presName="txFour" presStyleLbl="node4" presStyleIdx="3" presStyleCnt="30" custLinFactNeighborX="-3442" custLinFactNeighborY="-14037">
        <dgm:presLayoutVars>
          <dgm:chPref val="3"/>
        </dgm:presLayoutVars>
      </dgm:prSet>
      <dgm:spPr/>
      <dgm:t>
        <a:bodyPr/>
        <a:lstStyle/>
        <a:p>
          <a:endParaRPr lang="ru-RU"/>
        </a:p>
      </dgm:t>
    </dgm:pt>
    <dgm:pt modelId="{27FCCA56-038C-4613-B7B2-16CD590F385E}" type="pres">
      <dgm:prSet presAssocID="{9C715FE5-31CA-4541-A958-D2C730C134E0}" presName="parTransFour" presStyleCnt="0"/>
      <dgm:spPr/>
      <dgm:t>
        <a:bodyPr/>
        <a:lstStyle/>
        <a:p>
          <a:endParaRPr lang="ru-RU"/>
        </a:p>
      </dgm:t>
    </dgm:pt>
    <dgm:pt modelId="{7F93EC46-9C8D-4119-8F52-CCFA2BE3D856}" type="pres">
      <dgm:prSet presAssocID="{9C715FE5-31CA-4541-A958-D2C730C134E0}" presName="horzFour" presStyleCnt="0"/>
      <dgm:spPr/>
      <dgm:t>
        <a:bodyPr/>
        <a:lstStyle/>
        <a:p>
          <a:endParaRPr lang="ru-RU"/>
        </a:p>
      </dgm:t>
    </dgm:pt>
    <dgm:pt modelId="{57E5281D-099B-4146-8847-39F267019B93}" type="pres">
      <dgm:prSet presAssocID="{8536FD6B-8AD2-4A43-B337-6FD60B3FD4B2}" presName="vertFour" presStyleCnt="0">
        <dgm:presLayoutVars>
          <dgm:chPref val="3"/>
        </dgm:presLayoutVars>
      </dgm:prSet>
      <dgm:spPr/>
      <dgm:t>
        <a:bodyPr/>
        <a:lstStyle/>
        <a:p>
          <a:endParaRPr lang="ru-RU"/>
        </a:p>
      </dgm:t>
    </dgm:pt>
    <dgm:pt modelId="{85D767EC-FAE5-4312-B23F-9B41F2C6B7D7}" type="pres">
      <dgm:prSet presAssocID="{8536FD6B-8AD2-4A43-B337-6FD60B3FD4B2}" presName="txFour" presStyleLbl="node4" presStyleIdx="4" presStyleCnt="30">
        <dgm:presLayoutVars>
          <dgm:chPref val="3"/>
        </dgm:presLayoutVars>
      </dgm:prSet>
      <dgm:spPr/>
      <dgm:t>
        <a:bodyPr/>
        <a:lstStyle/>
        <a:p>
          <a:endParaRPr lang="ru-RU"/>
        </a:p>
      </dgm:t>
    </dgm:pt>
    <dgm:pt modelId="{1325464A-4BAA-486A-A2D8-AA039A80957A}" type="pres">
      <dgm:prSet presAssocID="{8536FD6B-8AD2-4A43-B337-6FD60B3FD4B2}" presName="parTransFour" presStyleCnt="0"/>
      <dgm:spPr/>
    </dgm:pt>
    <dgm:pt modelId="{E795CE46-C816-4100-AC67-9520DA742BDE}" type="pres">
      <dgm:prSet presAssocID="{8536FD6B-8AD2-4A43-B337-6FD60B3FD4B2}" presName="horzFour" presStyleCnt="0"/>
      <dgm:spPr/>
      <dgm:t>
        <a:bodyPr/>
        <a:lstStyle/>
        <a:p>
          <a:endParaRPr lang="ru-RU"/>
        </a:p>
      </dgm:t>
    </dgm:pt>
    <dgm:pt modelId="{0DEBC00E-8221-4E29-8D96-8FD712C49234}" type="pres">
      <dgm:prSet presAssocID="{CA9E619C-554A-4A94-85BD-B5B1C42EA040}" presName="vertFour" presStyleCnt="0">
        <dgm:presLayoutVars>
          <dgm:chPref val="3"/>
        </dgm:presLayoutVars>
      </dgm:prSet>
      <dgm:spPr/>
    </dgm:pt>
    <dgm:pt modelId="{2722E71F-113D-4438-914F-64CD151531B3}" type="pres">
      <dgm:prSet presAssocID="{CA9E619C-554A-4A94-85BD-B5B1C42EA040}" presName="txFour" presStyleLbl="node4" presStyleIdx="5" presStyleCnt="30" custLinFactNeighborX="1072" custLinFactNeighborY="2313">
        <dgm:presLayoutVars>
          <dgm:chPref val="3"/>
        </dgm:presLayoutVars>
      </dgm:prSet>
      <dgm:spPr/>
      <dgm:t>
        <a:bodyPr/>
        <a:lstStyle/>
        <a:p>
          <a:endParaRPr lang="ru-RU"/>
        </a:p>
      </dgm:t>
    </dgm:pt>
    <dgm:pt modelId="{4B44297C-7C54-4F01-A043-284E4232704B}" type="pres">
      <dgm:prSet presAssocID="{CA9E619C-554A-4A94-85BD-B5B1C42EA040}" presName="horzFour" presStyleCnt="0"/>
      <dgm:spPr/>
    </dgm:pt>
    <dgm:pt modelId="{694C6A3E-E1B4-4940-ABED-A0BE47161CCE}" type="pres">
      <dgm:prSet presAssocID="{C6F24F42-97B0-4B65-A4C6-FEB3AD0E1596}" presName="sibSpaceTwo" presStyleCnt="0"/>
      <dgm:spPr/>
      <dgm:t>
        <a:bodyPr/>
        <a:lstStyle/>
        <a:p>
          <a:endParaRPr lang="ru-RU"/>
        </a:p>
      </dgm:t>
    </dgm:pt>
    <dgm:pt modelId="{22BDFE06-8D1B-4C76-8FF0-2DABD4B35522}" type="pres">
      <dgm:prSet presAssocID="{7711325B-E859-44FE-8B41-57F9AFDCA54B}" presName="vertTwo" presStyleCnt="0"/>
      <dgm:spPr/>
      <dgm:t>
        <a:bodyPr/>
        <a:lstStyle/>
        <a:p>
          <a:endParaRPr lang="ru-RU"/>
        </a:p>
      </dgm:t>
    </dgm:pt>
    <dgm:pt modelId="{576C6983-4618-426C-8177-DEA9FE3AC4EB}" type="pres">
      <dgm:prSet presAssocID="{7711325B-E859-44FE-8B41-57F9AFDCA54B}" presName="txTwo" presStyleLbl="node2" presStyleIdx="1" presStyleCnt="5">
        <dgm:presLayoutVars>
          <dgm:chPref val="3"/>
        </dgm:presLayoutVars>
      </dgm:prSet>
      <dgm:spPr/>
      <dgm:t>
        <a:bodyPr/>
        <a:lstStyle/>
        <a:p>
          <a:endParaRPr lang="ru-RU"/>
        </a:p>
      </dgm:t>
    </dgm:pt>
    <dgm:pt modelId="{498D5BED-6816-45E0-A418-8DCFF49902AF}" type="pres">
      <dgm:prSet presAssocID="{7711325B-E859-44FE-8B41-57F9AFDCA54B}" presName="parTransTwo" presStyleCnt="0"/>
      <dgm:spPr/>
      <dgm:t>
        <a:bodyPr/>
        <a:lstStyle/>
        <a:p>
          <a:endParaRPr lang="ru-RU"/>
        </a:p>
      </dgm:t>
    </dgm:pt>
    <dgm:pt modelId="{508A389B-C0F5-43D4-BD46-7C9F058EB2F7}" type="pres">
      <dgm:prSet presAssocID="{7711325B-E859-44FE-8B41-57F9AFDCA54B}" presName="horzTwo" presStyleCnt="0"/>
      <dgm:spPr/>
      <dgm:t>
        <a:bodyPr/>
        <a:lstStyle/>
        <a:p>
          <a:endParaRPr lang="ru-RU"/>
        </a:p>
      </dgm:t>
    </dgm:pt>
    <dgm:pt modelId="{2E9427EC-521F-45BD-95BD-C2EA62236516}" type="pres">
      <dgm:prSet presAssocID="{A1BB5A2E-A45D-4F6A-B329-CD4782193917}" presName="vertThree" presStyleCnt="0"/>
      <dgm:spPr/>
    </dgm:pt>
    <dgm:pt modelId="{672DFC88-43F4-433B-9B7F-D5CE282279E3}" type="pres">
      <dgm:prSet presAssocID="{A1BB5A2E-A45D-4F6A-B329-CD4782193917}" presName="txThree" presStyleLbl="node3" presStyleIdx="1" presStyleCnt="5">
        <dgm:presLayoutVars>
          <dgm:chPref val="3"/>
        </dgm:presLayoutVars>
      </dgm:prSet>
      <dgm:spPr/>
      <dgm:t>
        <a:bodyPr/>
        <a:lstStyle/>
        <a:p>
          <a:endParaRPr lang="ru-RU"/>
        </a:p>
      </dgm:t>
    </dgm:pt>
    <dgm:pt modelId="{BCC873B0-A9FE-4F45-AD2E-ED28CA5DFD9A}" type="pres">
      <dgm:prSet presAssocID="{A1BB5A2E-A45D-4F6A-B329-CD4782193917}" presName="parTransThree" presStyleCnt="0"/>
      <dgm:spPr/>
    </dgm:pt>
    <dgm:pt modelId="{68FB6F70-C047-4E46-9E82-A09946504644}" type="pres">
      <dgm:prSet presAssocID="{A1BB5A2E-A45D-4F6A-B329-CD4782193917}" presName="horzThree" presStyleCnt="0"/>
      <dgm:spPr/>
    </dgm:pt>
    <dgm:pt modelId="{FF422C5A-2F9A-4C9D-854E-BFC785439DEC}" type="pres">
      <dgm:prSet presAssocID="{B34B6A16-5EF9-4B63-A5E4-12B190B34880}" presName="vertFour" presStyleCnt="0">
        <dgm:presLayoutVars>
          <dgm:chPref val="3"/>
        </dgm:presLayoutVars>
      </dgm:prSet>
      <dgm:spPr/>
      <dgm:t>
        <a:bodyPr/>
        <a:lstStyle/>
        <a:p>
          <a:endParaRPr lang="ru-RU"/>
        </a:p>
      </dgm:t>
    </dgm:pt>
    <dgm:pt modelId="{C586111C-58B6-40AF-8D8A-60EE680572BA}" type="pres">
      <dgm:prSet presAssocID="{B34B6A16-5EF9-4B63-A5E4-12B190B34880}" presName="txFour" presStyleLbl="node4" presStyleIdx="6" presStyleCnt="30">
        <dgm:presLayoutVars>
          <dgm:chPref val="3"/>
        </dgm:presLayoutVars>
      </dgm:prSet>
      <dgm:spPr/>
      <dgm:t>
        <a:bodyPr/>
        <a:lstStyle/>
        <a:p>
          <a:endParaRPr lang="ru-RU"/>
        </a:p>
      </dgm:t>
    </dgm:pt>
    <dgm:pt modelId="{A0E0AB26-1DEA-4D08-AD62-8A7E0816A59C}" type="pres">
      <dgm:prSet presAssocID="{B34B6A16-5EF9-4B63-A5E4-12B190B34880}" presName="parTransFour" presStyleCnt="0"/>
      <dgm:spPr/>
      <dgm:t>
        <a:bodyPr/>
        <a:lstStyle/>
        <a:p>
          <a:endParaRPr lang="ru-RU"/>
        </a:p>
      </dgm:t>
    </dgm:pt>
    <dgm:pt modelId="{FFF447F9-BACE-4B19-B5DF-5D71FE61C4DC}" type="pres">
      <dgm:prSet presAssocID="{B34B6A16-5EF9-4B63-A5E4-12B190B34880}" presName="horzFour" presStyleCnt="0"/>
      <dgm:spPr/>
      <dgm:t>
        <a:bodyPr/>
        <a:lstStyle/>
        <a:p>
          <a:endParaRPr lang="ru-RU"/>
        </a:p>
      </dgm:t>
    </dgm:pt>
    <dgm:pt modelId="{5106FDE3-AC3E-4615-8C4F-829EABC2C26C}" type="pres">
      <dgm:prSet presAssocID="{9A0A1B48-08CE-44F2-8C66-5814C06EE4CC}" presName="vertFour" presStyleCnt="0">
        <dgm:presLayoutVars>
          <dgm:chPref val="3"/>
        </dgm:presLayoutVars>
      </dgm:prSet>
      <dgm:spPr/>
      <dgm:t>
        <a:bodyPr/>
        <a:lstStyle/>
        <a:p>
          <a:endParaRPr lang="ru-RU"/>
        </a:p>
      </dgm:t>
    </dgm:pt>
    <dgm:pt modelId="{41590EE3-70B4-4E0E-8D44-18EF1FD97F2E}" type="pres">
      <dgm:prSet presAssocID="{9A0A1B48-08CE-44F2-8C66-5814C06EE4CC}" presName="txFour" presStyleLbl="node4" presStyleIdx="7" presStyleCnt="30">
        <dgm:presLayoutVars>
          <dgm:chPref val="3"/>
        </dgm:presLayoutVars>
      </dgm:prSet>
      <dgm:spPr/>
      <dgm:t>
        <a:bodyPr/>
        <a:lstStyle/>
        <a:p>
          <a:endParaRPr lang="ru-RU"/>
        </a:p>
      </dgm:t>
    </dgm:pt>
    <dgm:pt modelId="{58DAA9F4-0E18-4F78-BD4F-92D296477D35}" type="pres">
      <dgm:prSet presAssocID="{9A0A1B48-08CE-44F2-8C66-5814C06EE4CC}" presName="parTransFour" presStyleCnt="0"/>
      <dgm:spPr/>
      <dgm:t>
        <a:bodyPr/>
        <a:lstStyle/>
        <a:p>
          <a:endParaRPr lang="ru-RU"/>
        </a:p>
      </dgm:t>
    </dgm:pt>
    <dgm:pt modelId="{D1A4E4BA-FB74-44DD-88E4-672303AAC4FA}" type="pres">
      <dgm:prSet presAssocID="{9A0A1B48-08CE-44F2-8C66-5814C06EE4CC}" presName="horzFour" presStyleCnt="0"/>
      <dgm:spPr/>
      <dgm:t>
        <a:bodyPr/>
        <a:lstStyle/>
        <a:p>
          <a:endParaRPr lang="ru-RU"/>
        </a:p>
      </dgm:t>
    </dgm:pt>
    <dgm:pt modelId="{E5B57F09-2B59-4711-A8C9-974EF4149D9A}" type="pres">
      <dgm:prSet presAssocID="{614AF9F2-E1A1-4D10-882A-EB6B0D669FCA}" presName="vertFour" presStyleCnt="0">
        <dgm:presLayoutVars>
          <dgm:chPref val="3"/>
        </dgm:presLayoutVars>
      </dgm:prSet>
      <dgm:spPr/>
      <dgm:t>
        <a:bodyPr/>
        <a:lstStyle/>
        <a:p>
          <a:endParaRPr lang="ru-RU"/>
        </a:p>
      </dgm:t>
    </dgm:pt>
    <dgm:pt modelId="{6CE5FDB4-BFBB-4259-A330-B441199BCE24}" type="pres">
      <dgm:prSet presAssocID="{614AF9F2-E1A1-4D10-882A-EB6B0D669FCA}" presName="txFour" presStyleLbl="node4" presStyleIdx="8" presStyleCnt="30">
        <dgm:presLayoutVars>
          <dgm:chPref val="3"/>
        </dgm:presLayoutVars>
      </dgm:prSet>
      <dgm:spPr/>
      <dgm:t>
        <a:bodyPr/>
        <a:lstStyle/>
        <a:p>
          <a:endParaRPr lang="ru-RU"/>
        </a:p>
      </dgm:t>
    </dgm:pt>
    <dgm:pt modelId="{333F826B-C233-4B5F-A398-764D3F47A1BA}" type="pres">
      <dgm:prSet presAssocID="{614AF9F2-E1A1-4D10-882A-EB6B0D669FCA}" presName="parTransFour" presStyleCnt="0"/>
      <dgm:spPr/>
      <dgm:t>
        <a:bodyPr/>
        <a:lstStyle/>
        <a:p>
          <a:endParaRPr lang="ru-RU"/>
        </a:p>
      </dgm:t>
    </dgm:pt>
    <dgm:pt modelId="{E607D5B5-B0CE-46E0-84C5-F456BAF04EE4}" type="pres">
      <dgm:prSet presAssocID="{614AF9F2-E1A1-4D10-882A-EB6B0D669FCA}" presName="horzFour" presStyleCnt="0"/>
      <dgm:spPr/>
      <dgm:t>
        <a:bodyPr/>
        <a:lstStyle/>
        <a:p>
          <a:endParaRPr lang="ru-RU"/>
        </a:p>
      </dgm:t>
    </dgm:pt>
    <dgm:pt modelId="{F267116D-D0B1-4457-ABA0-2D94424C53E8}" type="pres">
      <dgm:prSet presAssocID="{BE98D1AB-A280-4D0B-A815-73E57FD87EC3}" presName="vertFour" presStyleCnt="0">
        <dgm:presLayoutVars>
          <dgm:chPref val="3"/>
        </dgm:presLayoutVars>
      </dgm:prSet>
      <dgm:spPr/>
      <dgm:t>
        <a:bodyPr/>
        <a:lstStyle/>
        <a:p>
          <a:endParaRPr lang="ru-RU"/>
        </a:p>
      </dgm:t>
    </dgm:pt>
    <dgm:pt modelId="{89DC61A6-3199-4C88-A8D1-98ADCFDD3274}" type="pres">
      <dgm:prSet presAssocID="{BE98D1AB-A280-4D0B-A815-73E57FD87EC3}" presName="txFour" presStyleLbl="node4" presStyleIdx="9" presStyleCnt="30">
        <dgm:presLayoutVars>
          <dgm:chPref val="3"/>
        </dgm:presLayoutVars>
      </dgm:prSet>
      <dgm:spPr/>
      <dgm:t>
        <a:bodyPr/>
        <a:lstStyle/>
        <a:p>
          <a:endParaRPr lang="ru-RU"/>
        </a:p>
      </dgm:t>
    </dgm:pt>
    <dgm:pt modelId="{911FD772-B984-413E-A468-8F0F3007E9F5}" type="pres">
      <dgm:prSet presAssocID="{BE98D1AB-A280-4D0B-A815-73E57FD87EC3}" presName="parTransFour" presStyleCnt="0"/>
      <dgm:spPr/>
      <dgm:t>
        <a:bodyPr/>
        <a:lstStyle/>
        <a:p>
          <a:endParaRPr lang="ru-RU"/>
        </a:p>
      </dgm:t>
    </dgm:pt>
    <dgm:pt modelId="{C7E808E6-5BB0-42AD-9568-7FA84FFA1273}" type="pres">
      <dgm:prSet presAssocID="{BE98D1AB-A280-4D0B-A815-73E57FD87EC3}" presName="horzFour" presStyleCnt="0"/>
      <dgm:spPr/>
      <dgm:t>
        <a:bodyPr/>
        <a:lstStyle/>
        <a:p>
          <a:endParaRPr lang="ru-RU"/>
        </a:p>
      </dgm:t>
    </dgm:pt>
    <dgm:pt modelId="{6143EFE8-4DC9-41D7-A90D-BEF4DD9D6775}" type="pres">
      <dgm:prSet presAssocID="{4D9EF634-1BF2-4A35-90CA-8A6D73717D8F}" presName="vertFour" presStyleCnt="0">
        <dgm:presLayoutVars>
          <dgm:chPref val="3"/>
        </dgm:presLayoutVars>
      </dgm:prSet>
      <dgm:spPr/>
      <dgm:t>
        <a:bodyPr/>
        <a:lstStyle/>
        <a:p>
          <a:endParaRPr lang="ru-RU"/>
        </a:p>
      </dgm:t>
    </dgm:pt>
    <dgm:pt modelId="{B35EEDEE-A63C-4DC0-9860-A34A7BFD903E}" type="pres">
      <dgm:prSet presAssocID="{4D9EF634-1BF2-4A35-90CA-8A6D73717D8F}" presName="txFour" presStyleLbl="node4" presStyleIdx="10" presStyleCnt="30">
        <dgm:presLayoutVars>
          <dgm:chPref val="3"/>
        </dgm:presLayoutVars>
      </dgm:prSet>
      <dgm:spPr/>
      <dgm:t>
        <a:bodyPr/>
        <a:lstStyle/>
        <a:p>
          <a:endParaRPr lang="ru-RU"/>
        </a:p>
      </dgm:t>
    </dgm:pt>
    <dgm:pt modelId="{5234F69D-D186-4175-A5E5-9C1758E18A33}" type="pres">
      <dgm:prSet presAssocID="{4D9EF634-1BF2-4A35-90CA-8A6D73717D8F}" presName="parTransFour" presStyleCnt="0"/>
      <dgm:spPr/>
    </dgm:pt>
    <dgm:pt modelId="{2AFD5925-89E6-4CDB-B771-8976E3EAA1E0}" type="pres">
      <dgm:prSet presAssocID="{4D9EF634-1BF2-4A35-90CA-8A6D73717D8F}" presName="horzFour" presStyleCnt="0"/>
      <dgm:spPr/>
      <dgm:t>
        <a:bodyPr/>
        <a:lstStyle/>
        <a:p>
          <a:endParaRPr lang="ru-RU"/>
        </a:p>
      </dgm:t>
    </dgm:pt>
    <dgm:pt modelId="{71372FE3-666A-4799-B832-A7072D9433E9}" type="pres">
      <dgm:prSet presAssocID="{7696DA4A-AAE1-4FDC-8E0C-5AA68A0A077E}" presName="vertFour" presStyleCnt="0">
        <dgm:presLayoutVars>
          <dgm:chPref val="3"/>
        </dgm:presLayoutVars>
      </dgm:prSet>
      <dgm:spPr/>
    </dgm:pt>
    <dgm:pt modelId="{9FA2C425-29ED-4A81-8CCA-DAD7A919D1CF}" type="pres">
      <dgm:prSet presAssocID="{7696DA4A-AAE1-4FDC-8E0C-5AA68A0A077E}" presName="txFour" presStyleLbl="node4" presStyleIdx="11" presStyleCnt="30">
        <dgm:presLayoutVars>
          <dgm:chPref val="3"/>
        </dgm:presLayoutVars>
      </dgm:prSet>
      <dgm:spPr/>
      <dgm:t>
        <a:bodyPr/>
        <a:lstStyle/>
        <a:p>
          <a:endParaRPr lang="ru-RU"/>
        </a:p>
      </dgm:t>
    </dgm:pt>
    <dgm:pt modelId="{0BF9F890-3150-4303-9A38-0FE55CA41772}" type="pres">
      <dgm:prSet presAssocID="{7696DA4A-AAE1-4FDC-8E0C-5AA68A0A077E}" presName="horzFour" presStyleCnt="0"/>
      <dgm:spPr/>
    </dgm:pt>
    <dgm:pt modelId="{8A94FD29-AE36-4272-B8B7-FF847200D7A2}" type="pres">
      <dgm:prSet presAssocID="{A670FA7C-7403-44C0-BA19-83B2BA693E61}" presName="sibSpaceTwo" presStyleCnt="0"/>
      <dgm:spPr/>
    </dgm:pt>
    <dgm:pt modelId="{AF93020A-9780-4776-85B8-7147747F36CC}" type="pres">
      <dgm:prSet presAssocID="{62031802-0EE5-47DF-BB1F-2C84A19F6746}" presName="vertTwo" presStyleCnt="0"/>
      <dgm:spPr/>
    </dgm:pt>
    <dgm:pt modelId="{A25BE625-018B-46BA-BE7F-ED875B975F26}" type="pres">
      <dgm:prSet presAssocID="{62031802-0EE5-47DF-BB1F-2C84A19F6746}" presName="txTwo" presStyleLbl="node2" presStyleIdx="2" presStyleCnt="5">
        <dgm:presLayoutVars>
          <dgm:chPref val="3"/>
        </dgm:presLayoutVars>
      </dgm:prSet>
      <dgm:spPr/>
      <dgm:t>
        <a:bodyPr/>
        <a:lstStyle/>
        <a:p>
          <a:endParaRPr lang="ru-RU"/>
        </a:p>
      </dgm:t>
    </dgm:pt>
    <dgm:pt modelId="{1A223B6C-87F7-4855-A691-FD4F8FB278AD}" type="pres">
      <dgm:prSet presAssocID="{62031802-0EE5-47DF-BB1F-2C84A19F6746}" presName="parTransTwo" presStyleCnt="0"/>
      <dgm:spPr/>
    </dgm:pt>
    <dgm:pt modelId="{DACF82F6-95A6-4B59-9D37-F46699815612}" type="pres">
      <dgm:prSet presAssocID="{62031802-0EE5-47DF-BB1F-2C84A19F6746}" presName="horzTwo" presStyleCnt="0"/>
      <dgm:spPr/>
    </dgm:pt>
    <dgm:pt modelId="{72E6673E-523D-4E62-80E5-5062FE589301}" type="pres">
      <dgm:prSet presAssocID="{C9C8B06B-C833-4D4A-8595-4BF5AEB204E9}" presName="vertThree" presStyleCnt="0"/>
      <dgm:spPr/>
    </dgm:pt>
    <dgm:pt modelId="{CB2AF246-A0C3-4F64-A578-D38165C39147}" type="pres">
      <dgm:prSet presAssocID="{C9C8B06B-C833-4D4A-8595-4BF5AEB204E9}" presName="txThree" presStyleLbl="node3" presStyleIdx="2" presStyleCnt="5">
        <dgm:presLayoutVars>
          <dgm:chPref val="3"/>
        </dgm:presLayoutVars>
      </dgm:prSet>
      <dgm:spPr/>
      <dgm:t>
        <a:bodyPr/>
        <a:lstStyle/>
        <a:p>
          <a:endParaRPr lang="ru-RU"/>
        </a:p>
      </dgm:t>
    </dgm:pt>
    <dgm:pt modelId="{819FC9E5-E3D6-4C1A-9A2E-5E9E87CE7A56}" type="pres">
      <dgm:prSet presAssocID="{C9C8B06B-C833-4D4A-8595-4BF5AEB204E9}" presName="parTransThree" presStyleCnt="0"/>
      <dgm:spPr/>
    </dgm:pt>
    <dgm:pt modelId="{F0336813-9E34-44C5-93FA-F6459A965D24}" type="pres">
      <dgm:prSet presAssocID="{C9C8B06B-C833-4D4A-8595-4BF5AEB204E9}" presName="horzThree" presStyleCnt="0"/>
      <dgm:spPr/>
    </dgm:pt>
    <dgm:pt modelId="{BC3780EC-6A8B-44DF-B9EE-2DD1146E7F89}" type="pres">
      <dgm:prSet presAssocID="{66E38241-E965-439E-997F-74C14C213F23}" presName="vertFour" presStyleCnt="0">
        <dgm:presLayoutVars>
          <dgm:chPref val="3"/>
        </dgm:presLayoutVars>
      </dgm:prSet>
      <dgm:spPr/>
    </dgm:pt>
    <dgm:pt modelId="{02D78884-08A2-47FD-874A-FD0B1E1D6A24}" type="pres">
      <dgm:prSet presAssocID="{66E38241-E965-439E-997F-74C14C213F23}" presName="txFour" presStyleLbl="node4" presStyleIdx="12" presStyleCnt="30">
        <dgm:presLayoutVars>
          <dgm:chPref val="3"/>
        </dgm:presLayoutVars>
      </dgm:prSet>
      <dgm:spPr/>
      <dgm:t>
        <a:bodyPr/>
        <a:lstStyle/>
        <a:p>
          <a:endParaRPr lang="ru-RU"/>
        </a:p>
      </dgm:t>
    </dgm:pt>
    <dgm:pt modelId="{BEA800FD-3FF2-44D3-B095-1DA76A25312A}" type="pres">
      <dgm:prSet presAssocID="{66E38241-E965-439E-997F-74C14C213F23}" presName="parTransFour" presStyleCnt="0"/>
      <dgm:spPr/>
    </dgm:pt>
    <dgm:pt modelId="{EE518E9E-1373-401A-B06B-B7F8F1BE37AF}" type="pres">
      <dgm:prSet presAssocID="{66E38241-E965-439E-997F-74C14C213F23}" presName="horzFour" presStyleCnt="0"/>
      <dgm:spPr/>
    </dgm:pt>
    <dgm:pt modelId="{4A08C748-3ACE-47B8-ABA4-F56495914AD8}" type="pres">
      <dgm:prSet presAssocID="{D1936ACF-1E69-4953-BA37-9ADE2EF12E41}" presName="vertFour" presStyleCnt="0">
        <dgm:presLayoutVars>
          <dgm:chPref val="3"/>
        </dgm:presLayoutVars>
      </dgm:prSet>
      <dgm:spPr/>
    </dgm:pt>
    <dgm:pt modelId="{59176932-D6D5-4C36-BF7A-69A1297C4BAD}" type="pres">
      <dgm:prSet presAssocID="{D1936ACF-1E69-4953-BA37-9ADE2EF12E41}" presName="txFour" presStyleLbl="node4" presStyleIdx="13" presStyleCnt="30">
        <dgm:presLayoutVars>
          <dgm:chPref val="3"/>
        </dgm:presLayoutVars>
      </dgm:prSet>
      <dgm:spPr/>
      <dgm:t>
        <a:bodyPr/>
        <a:lstStyle/>
        <a:p>
          <a:endParaRPr lang="ru-RU"/>
        </a:p>
      </dgm:t>
    </dgm:pt>
    <dgm:pt modelId="{30B75228-9E45-4192-98FC-463FCFD65011}" type="pres">
      <dgm:prSet presAssocID="{D1936ACF-1E69-4953-BA37-9ADE2EF12E41}" presName="parTransFour" presStyleCnt="0"/>
      <dgm:spPr/>
    </dgm:pt>
    <dgm:pt modelId="{4E7A1119-403E-4C39-BB54-05ED8132FF0C}" type="pres">
      <dgm:prSet presAssocID="{D1936ACF-1E69-4953-BA37-9ADE2EF12E41}" presName="horzFour" presStyleCnt="0"/>
      <dgm:spPr/>
    </dgm:pt>
    <dgm:pt modelId="{F32685DE-10D4-4878-B807-45D477FFEF84}" type="pres">
      <dgm:prSet presAssocID="{4E5A1869-57DF-4BD2-89F2-0FF412DDC036}" presName="vertFour" presStyleCnt="0">
        <dgm:presLayoutVars>
          <dgm:chPref val="3"/>
        </dgm:presLayoutVars>
      </dgm:prSet>
      <dgm:spPr/>
    </dgm:pt>
    <dgm:pt modelId="{BA61E3A6-0BE5-4066-9F94-BB1BFFF8EBBF}" type="pres">
      <dgm:prSet presAssocID="{4E5A1869-57DF-4BD2-89F2-0FF412DDC036}" presName="txFour" presStyleLbl="node4" presStyleIdx="14" presStyleCnt="30">
        <dgm:presLayoutVars>
          <dgm:chPref val="3"/>
        </dgm:presLayoutVars>
      </dgm:prSet>
      <dgm:spPr/>
      <dgm:t>
        <a:bodyPr/>
        <a:lstStyle/>
        <a:p>
          <a:endParaRPr lang="ru-RU"/>
        </a:p>
      </dgm:t>
    </dgm:pt>
    <dgm:pt modelId="{E4A82E23-1C0A-4136-A9EF-782A3309B0A1}" type="pres">
      <dgm:prSet presAssocID="{4E5A1869-57DF-4BD2-89F2-0FF412DDC036}" presName="parTransFour" presStyleCnt="0"/>
      <dgm:spPr/>
    </dgm:pt>
    <dgm:pt modelId="{12969847-F565-4B2C-9631-4E5EF759A09C}" type="pres">
      <dgm:prSet presAssocID="{4E5A1869-57DF-4BD2-89F2-0FF412DDC036}" presName="horzFour" presStyleCnt="0"/>
      <dgm:spPr/>
    </dgm:pt>
    <dgm:pt modelId="{52B80F8A-F071-46D8-883B-7E22B84F7B82}" type="pres">
      <dgm:prSet presAssocID="{F0AF63A1-E6C3-48D7-BA15-2982A4DC912D}" presName="vertFour" presStyleCnt="0">
        <dgm:presLayoutVars>
          <dgm:chPref val="3"/>
        </dgm:presLayoutVars>
      </dgm:prSet>
      <dgm:spPr/>
    </dgm:pt>
    <dgm:pt modelId="{8C5A4ABB-F609-4CF2-8CFC-5593BE697C3C}" type="pres">
      <dgm:prSet presAssocID="{F0AF63A1-E6C3-48D7-BA15-2982A4DC912D}" presName="txFour" presStyleLbl="node4" presStyleIdx="15" presStyleCnt="30">
        <dgm:presLayoutVars>
          <dgm:chPref val="3"/>
        </dgm:presLayoutVars>
      </dgm:prSet>
      <dgm:spPr/>
      <dgm:t>
        <a:bodyPr/>
        <a:lstStyle/>
        <a:p>
          <a:endParaRPr lang="ru-RU"/>
        </a:p>
      </dgm:t>
    </dgm:pt>
    <dgm:pt modelId="{628ECAEA-B4E2-4B8B-803B-B806DDFF1BEA}" type="pres">
      <dgm:prSet presAssocID="{F0AF63A1-E6C3-48D7-BA15-2982A4DC912D}" presName="parTransFour" presStyleCnt="0"/>
      <dgm:spPr/>
    </dgm:pt>
    <dgm:pt modelId="{363B422D-50FA-4623-87DE-F2646C7B8FA8}" type="pres">
      <dgm:prSet presAssocID="{F0AF63A1-E6C3-48D7-BA15-2982A4DC912D}" presName="horzFour" presStyleCnt="0"/>
      <dgm:spPr/>
    </dgm:pt>
    <dgm:pt modelId="{C6A45010-9352-4A1A-8B01-AEC7EFC8D6CE}" type="pres">
      <dgm:prSet presAssocID="{8EC1F942-64B7-4407-8F49-B1183D54A886}" presName="vertFour" presStyleCnt="0">
        <dgm:presLayoutVars>
          <dgm:chPref val="3"/>
        </dgm:presLayoutVars>
      </dgm:prSet>
      <dgm:spPr/>
    </dgm:pt>
    <dgm:pt modelId="{5CA92D6E-6985-440B-92AD-5A876699A5A4}" type="pres">
      <dgm:prSet presAssocID="{8EC1F942-64B7-4407-8F49-B1183D54A886}" presName="txFour" presStyleLbl="node4" presStyleIdx="16" presStyleCnt="30">
        <dgm:presLayoutVars>
          <dgm:chPref val="3"/>
        </dgm:presLayoutVars>
      </dgm:prSet>
      <dgm:spPr/>
      <dgm:t>
        <a:bodyPr/>
        <a:lstStyle/>
        <a:p>
          <a:endParaRPr lang="ru-RU"/>
        </a:p>
      </dgm:t>
    </dgm:pt>
    <dgm:pt modelId="{77486626-5C71-4F21-806E-DFCB8C443324}" type="pres">
      <dgm:prSet presAssocID="{8EC1F942-64B7-4407-8F49-B1183D54A886}" presName="parTransFour" presStyleCnt="0"/>
      <dgm:spPr/>
    </dgm:pt>
    <dgm:pt modelId="{DC7AF065-3F82-4CA6-A7AA-3C6E8866FA3D}" type="pres">
      <dgm:prSet presAssocID="{8EC1F942-64B7-4407-8F49-B1183D54A886}" presName="horzFour" presStyleCnt="0"/>
      <dgm:spPr/>
    </dgm:pt>
    <dgm:pt modelId="{7BFE6034-3ACA-402C-8F83-A0C7639C2841}" type="pres">
      <dgm:prSet presAssocID="{ECB09A8D-D76A-4605-9EA1-9B61797D3A52}" presName="vertFour" presStyleCnt="0">
        <dgm:presLayoutVars>
          <dgm:chPref val="3"/>
        </dgm:presLayoutVars>
      </dgm:prSet>
      <dgm:spPr/>
    </dgm:pt>
    <dgm:pt modelId="{B80FADA8-9B93-49CE-A018-424686569AEE}" type="pres">
      <dgm:prSet presAssocID="{ECB09A8D-D76A-4605-9EA1-9B61797D3A52}" presName="txFour" presStyleLbl="node4" presStyleIdx="17" presStyleCnt="30">
        <dgm:presLayoutVars>
          <dgm:chPref val="3"/>
        </dgm:presLayoutVars>
      </dgm:prSet>
      <dgm:spPr/>
      <dgm:t>
        <a:bodyPr/>
        <a:lstStyle/>
        <a:p>
          <a:endParaRPr lang="ru-RU"/>
        </a:p>
      </dgm:t>
    </dgm:pt>
    <dgm:pt modelId="{9896E09F-41DB-49BF-A0C6-B2E7A3A4FFAE}" type="pres">
      <dgm:prSet presAssocID="{ECB09A8D-D76A-4605-9EA1-9B61797D3A52}" presName="horzFour" presStyleCnt="0"/>
      <dgm:spPr/>
    </dgm:pt>
    <dgm:pt modelId="{DF99D3E9-B7CE-4F56-A161-7C0465341531}" type="pres">
      <dgm:prSet presAssocID="{35694793-DDF3-4ECC-9AA3-AC178B8D026F}" presName="sibSpaceTwo" presStyleCnt="0"/>
      <dgm:spPr/>
    </dgm:pt>
    <dgm:pt modelId="{CFBC63A5-42B0-460D-9C89-B64E9E9E2922}" type="pres">
      <dgm:prSet presAssocID="{89E09F27-5F73-400B-AE18-4421B9895F64}" presName="vertTwo" presStyleCnt="0"/>
      <dgm:spPr/>
    </dgm:pt>
    <dgm:pt modelId="{9E5D5161-23D7-41B4-A187-BE6D7C6483D0}" type="pres">
      <dgm:prSet presAssocID="{89E09F27-5F73-400B-AE18-4421B9895F64}" presName="txTwo" presStyleLbl="node2" presStyleIdx="3" presStyleCnt="5">
        <dgm:presLayoutVars>
          <dgm:chPref val="3"/>
        </dgm:presLayoutVars>
      </dgm:prSet>
      <dgm:spPr/>
      <dgm:t>
        <a:bodyPr/>
        <a:lstStyle/>
        <a:p>
          <a:endParaRPr lang="ru-RU"/>
        </a:p>
      </dgm:t>
    </dgm:pt>
    <dgm:pt modelId="{8BC6FDF3-3E6D-414C-B5BC-6C5B61465391}" type="pres">
      <dgm:prSet presAssocID="{89E09F27-5F73-400B-AE18-4421B9895F64}" presName="parTransTwo" presStyleCnt="0"/>
      <dgm:spPr/>
    </dgm:pt>
    <dgm:pt modelId="{CEF18E39-1C73-42B9-BDF1-5DD3EC85EA0D}" type="pres">
      <dgm:prSet presAssocID="{89E09F27-5F73-400B-AE18-4421B9895F64}" presName="horzTwo" presStyleCnt="0"/>
      <dgm:spPr/>
    </dgm:pt>
    <dgm:pt modelId="{D6936C6D-17F5-4369-B1C3-901E9E722DCF}" type="pres">
      <dgm:prSet presAssocID="{C60BD95D-8BE5-42EC-AF9D-D22E07852892}" presName="vertThree" presStyleCnt="0"/>
      <dgm:spPr/>
    </dgm:pt>
    <dgm:pt modelId="{2965B01E-C0DE-4302-ADA0-732BD580C7B1}" type="pres">
      <dgm:prSet presAssocID="{C60BD95D-8BE5-42EC-AF9D-D22E07852892}" presName="txThree" presStyleLbl="node3" presStyleIdx="3" presStyleCnt="5">
        <dgm:presLayoutVars>
          <dgm:chPref val="3"/>
        </dgm:presLayoutVars>
      </dgm:prSet>
      <dgm:spPr/>
      <dgm:t>
        <a:bodyPr/>
        <a:lstStyle/>
        <a:p>
          <a:endParaRPr lang="ru-RU"/>
        </a:p>
      </dgm:t>
    </dgm:pt>
    <dgm:pt modelId="{DC8AC8CB-3F6F-4460-AB01-5CBE0F14A486}" type="pres">
      <dgm:prSet presAssocID="{C60BD95D-8BE5-42EC-AF9D-D22E07852892}" presName="parTransThree" presStyleCnt="0"/>
      <dgm:spPr/>
    </dgm:pt>
    <dgm:pt modelId="{73994466-6310-40D7-8792-BD7FD56E6AF4}" type="pres">
      <dgm:prSet presAssocID="{C60BD95D-8BE5-42EC-AF9D-D22E07852892}" presName="horzThree" presStyleCnt="0"/>
      <dgm:spPr/>
    </dgm:pt>
    <dgm:pt modelId="{3EAD5394-E4AB-45B2-BE09-F998533ECF40}" type="pres">
      <dgm:prSet presAssocID="{D5544F4D-4FD2-41EE-A356-ABCAA534BCB5}" presName="vertFour" presStyleCnt="0">
        <dgm:presLayoutVars>
          <dgm:chPref val="3"/>
        </dgm:presLayoutVars>
      </dgm:prSet>
      <dgm:spPr/>
    </dgm:pt>
    <dgm:pt modelId="{A7AF9B85-BF68-40A8-954B-A40EDB5CAF9F}" type="pres">
      <dgm:prSet presAssocID="{D5544F4D-4FD2-41EE-A356-ABCAA534BCB5}" presName="txFour" presStyleLbl="node4" presStyleIdx="18" presStyleCnt="30">
        <dgm:presLayoutVars>
          <dgm:chPref val="3"/>
        </dgm:presLayoutVars>
      </dgm:prSet>
      <dgm:spPr/>
      <dgm:t>
        <a:bodyPr/>
        <a:lstStyle/>
        <a:p>
          <a:endParaRPr lang="ru-RU"/>
        </a:p>
      </dgm:t>
    </dgm:pt>
    <dgm:pt modelId="{C764A47D-7314-411D-8EF1-5B8F29829B1A}" type="pres">
      <dgm:prSet presAssocID="{D5544F4D-4FD2-41EE-A356-ABCAA534BCB5}" presName="parTransFour" presStyleCnt="0"/>
      <dgm:spPr/>
    </dgm:pt>
    <dgm:pt modelId="{D5C7FEFF-BE20-4D98-A72C-52B1B8B3F4F7}" type="pres">
      <dgm:prSet presAssocID="{D5544F4D-4FD2-41EE-A356-ABCAA534BCB5}" presName="horzFour" presStyleCnt="0"/>
      <dgm:spPr/>
    </dgm:pt>
    <dgm:pt modelId="{CA81CD2D-7A1B-4CCA-952B-6AE89CE8AAB7}" type="pres">
      <dgm:prSet presAssocID="{187C542A-BCFC-4BBB-8DCA-67690BE3FD29}" presName="vertFour" presStyleCnt="0">
        <dgm:presLayoutVars>
          <dgm:chPref val="3"/>
        </dgm:presLayoutVars>
      </dgm:prSet>
      <dgm:spPr/>
    </dgm:pt>
    <dgm:pt modelId="{EFF40216-5B58-45C6-B485-1C9C4561DF2F}" type="pres">
      <dgm:prSet presAssocID="{187C542A-BCFC-4BBB-8DCA-67690BE3FD29}" presName="txFour" presStyleLbl="node4" presStyleIdx="19" presStyleCnt="30">
        <dgm:presLayoutVars>
          <dgm:chPref val="3"/>
        </dgm:presLayoutVars>
      </dgm:prSet>
      <dgm:spPr/>
      <dgm:t>
        <a:bodyPr/>
        <a:lstStyle/>
        <a:p>
          <a:endParaRPr lang="ru-RU"/>
        </a:p>
      </dgm:t>
    </dgm:pt>
    <dgm:pt modelId="{82BA7D97-E2A8-4C59-838B-E0906E156677}" type="pres">
      <dgm:prSet presAssocID="{187C542A-BCFC-4BBB-8DCA-67690BE3FD29}" presName="parTransFour" presStyleCnt="0"/>
      <dgm:spPr/>
    </dgm:pt>
    <dgm:pt modelId="{F73E662C-F722-4B4F-9DF8-BE21B2C2C700}" type="pres">
      <dgm:prSet presAssocID="{187C542A-BCFC-4BBB-8DCA-67690BE3FD29}" presName="horzFour" presStyleCnt="0"/>
      <dgm:spPr/>
    </dgm:pt>
    <dgm:pt modelId="{566AACE7-A2F1-4E7A-BECC-43348B95352C}" type="pres">
      <dgm:prSet presAssocID="{593C7C55-813E-4059-B734-EC61CD9C5CBC}" presName="vertFour" presStyleCnt="0">
        <dgm:presLayoutVars>
          <dgm:chPref val="3"/>
        </dgm:presLayoutVars>
      </dgm:prSet>
      <dgm:spPr/>
    </dgm:pt>
    <dgm:pt modelId="{7653A429-0E18-4BE3-A07C-F1A5A9D672E3}" type="pres">
      <dgm:prSet presAssocID="{593C7C55-813E-4059-B734-EC61CD9C5CBC}" presName="txFour" presStyleLbl="node4" presStyleIdx="20" presStyleCnt="30">
        <dgm:presLayoutVars>
          <dgm:chPref val="3"/>
        </dgm:presLayoutVars>
      </dgm:prSet>
      <dgm:spPr/>
      <dgm:t>
        <a:bodyPr/>
        <a:lstStyle/>
        <a:p>
          <a:endParaRPr lang="ru-RU"/>
        </a:p>
      </dgm:t>
    </dgm:pt>
    <dgm:pt modelId="{BED59DE9-3C29-48CB-8A25-B7F991619843}" type="pres">
      <dgm:prSet presAssocID="{593C7C55-813E-4059-B734-EC61CD9C5CBC}" presName="parTransFour" presStyleCnt="0"/>
      <dgm:spPr/>
    </dgm:pt>
    <dgm:pt modelId="{3A3A01C6-B3AA-4C89-92D4-EA308C8E23E1}" type="pres">
      <dgm:prSet presAssocID="{593C7C55-813E-4059-B734-EC61CD9C5CBC}" presName="horzFour" presStyleCnt="0"/>
      <dgm:spPr/>
    </dgm:pt>
    <dgm:pt modelId="{B8B89817-F07F-4DA9-AEBF-C4EDAD3E897E}" type="pres">
      <dgm:prSet presAssocID="{9E15771F-F540-4F32-ACD6-56CFD707E80B}" presName="vertFour" presStyleCnt="0">
        <dgm:presLayoutVars>
          <dgm:chPref val="3"/>
        </dgm:presLayoutVars>
      </dgm:prSet>
      <dgm:spPr/>
    </dgm:pt>
    <dgm:pt modelId="{35DF38A4-C109-469A-81F6-242705CF6432}" type="pres">
      <dgm:prSet presAssocID="{9E15771F-F540-4F32-ACD6-56CFD707E80B}" presName="txFour" presStyleLbl="node4" presStyleIdx="21" presStyleCnt="30">
        <dgm:presLayoutVars>
          <dgm:chPref val="3"/>
        </dgm:presLayoutVars>
      </dgm:prSet>
      <dgm:spPr/>
      <dgm:t>
        <a:bodyPr/>
        <a:lstStyle/>
        <a:p>
          <a:endParaRPr lang="ru-RU"/>
        </a:p>
      </dgm:t>
    </dgm:pt>
    <dgm:pt modelId="{316284DC-AD60-4799-9C6D-BBAE00D72CFA}" type="pres">
      <dgm:prSet presAssocID="{9E15771F-F540-4F32-ACD6-56CFD707E80B}" presName="parTransFour" presStyleCnt="0"/>
      <dgm:spPr/>
    </dgm:pt>
    <dgm:pt modelId="{FF9D5968-2625-4FA7-B798-123DE0850F01}" type="pres">
      <dgm:prSet presAssocID="{9E15771F-F540-4F32-ACD6-56CFD707E80B}" presName="horzFour" presStyleCnt="0"/>
      <dgm:spPr/>
    </dgm:pt>
    <dgm:pt modelId="{0ACE6D06-B44A-4123-806C-A6DF04AE4987}" type="pres">
      <dgm:prSet presAssocID="{20671797-DAB3-483D-81A6-EB33F8E5D325}" presName="vertFour" presStyleCnt="0">
        <dgm:presLayoutVars>
          <dgm:chPref val="3"/>
        </dgm:presLayoutVars>
      </dgm:prSet>
      <dgm:spPr/>
    </dgm:pt>
    <dgm:pt modelId="{72D34432-C31A-4895-8C4B-497C4DC5EA4F}" type="pres">
      <dgm:prSet presAssocID="{20671797-DAB3-483D-81A6-EB33F8E5D325}" presName="txFour" presStyleLbl="node4" presStyleIdx="22" presStyleCnt="30">
        <dgm:presLayoutVars>
          <dgm:chPref val="3"/>
        </dgm:presLayoutVars>
      </dgm:prSet>
      <dgm:spPr/>
      <dgm:t>
        <a:bodyPr/>
        <a:lstStyle/>
        <a:p>
          <a:endParaRPr lang="ru-RU"/>
        </a:p>
      </dgm:t>
    </dgm:pt>
    <dgm:pt modelId="{BE194F75-BA37-4CC4-A527-3212C84CE922}" type="pres">
      <dgm:prSet presAssocID="{20671797-DAB3-483D-81A6-EB33F8E5D325}" presName="parTransFour" presStyleCnt="0"/>
      <dgm:spPr/>
    </dgm:pt>
    <dgm:pt modelId="{68423DB6-6E38-46B7-BEBB-F85082740DD1}" type="pres">
      <dgm:prSet presAssocID="{20671797-DAB3-483D-81A6-EB33F8E5D325}" presName="horzFour" presStyleCnt="0"/>
      <dgm:spPr/>
    </dgm:pt>
    <dgm:pt modelId="{BF7FCFAF-C316-4708-BFD9-9FDD67CF5486}" type="pres">
      <dgm:prSet presAssocID="{D6D64A82-9CCF-4F4D-A105-1ED7864CA012}" presName="vertFour" presStyleCnt="0">
        <dgm:presLayoutVars>
          <dgm:chPref val="3"/>
        </dgm:presLayoutVars>
      </dgm:prSet>
      <dgm:spPr/>
    </dgm:pt>
    <dgm:pt modelId="{56A13DFB-74BB-4CBC-9F5B-98997234F48D}" type="pres">
      <dgm:prSet presAssocID="{D6D64A82-9CCF-4F4D-A105-1ED7864CA012}" presName="txFour" presStyleLbl="node4" presStyleIdx="23" presStyleCnt="30">
        <dgm:presLayoutVars>
          <dgm:chPref val="3"/>
        </dgm:presLayoutVars>
      </dgm:prSet>
      <dgm:spPr/>
      <dgm:t>
        <a:bodyPr/>
        <a:lstStyle/>
        <a:p>
          <a:endParaRPr lang="ru-RU"/>
        </a:p>
      </dgm:t>
    </dgm:pt>
    <dgm:pt modelId="{D5471B3B-4138-4FF8-8D30-B82BB18365F2}" type="pres">
      <dgm:prSet presAssocID="{D6D64A82-9CCF-4F4D-A105-1ED7864CA012}" presName="horzFour" presStyleCnt="0"/>
      <dgm:spPr/>
    </dgm:pt>
    <dgm:pt modelId="{62C0B193-30A4-4691-AF46-D5B94E7FC561}" type="pres">
      <dgm:prSet presAssocID="{FA1CF671-CE5A-43BE-A489-E153F0F8811C}" presName="sibSpaceTwo" presStyleCnt="0"/>
      <dgm:spPr/>
    </dgm:pt>
    <dgm:pt modelId="{E8090E1D-4DD8-46E0-BA1E-C3890CF14D47}" type="pres">
      <dgm:prSet presAssocID="{9E496AFB-5861-4A0B-A059-7AF344913280}" presName="vertTwo" presStyleCnt="0"/>
      <dgm:spPr/>
    </dgm:pt>
    <dgm:pt modelId="{F8905714-088D-483C-AC16-D43BF2F0BF16}" type="pres">
      <dgm:prSet presAssocID="{9E496AFB-5861-4A0B-A059-7AF344913280}" presName="txTwo" presStyleLbl="node2" presStyleIdx="4" presStyleCnt="5">
        <dgm:presLayoutVars>
          <dgm:chPref val="3"/>
        </dgm:presLayoutVars>
      </dgm:prSet>
      <dgm:spPr/>
      <dgm:t>
        <a:bodyPr/>
        <a:lstStyle/>
        <a:p>
          <a:endParaRPr lang="ru-RU"/>
        </a:p>
      </dgm:t>
    </dgm:pt>
    <dgm:pt modelId="{8825E9BC-9772-4579-B80A-08C02E6F5841}" type="pres">
      <dgm:prSet presAssocID="{9E496AFB-5861-4A0B-A059-7AF344913280}" presName="parTransTwo" presStyleCnt="0"/>
      <dgm:spPr/>
    </dgm:pt>
    <dgm:pt modelId="{4101F8DA-93D9-46DF-B37A-B90529D7C907}" type="pres">
      <dgm:prSet presAssocID="{9E496AFB-5861-4A0B-A059-7AF344913280}" presName="horzTwo" presStyleCnt="0"/>
      <dgm:spPr/>
    </dgm:pt>
    <dgm:pt modelId="{95872D8F-BB28-4072-9DAD-3FCDEEA4A51B}" type="pres">
      <dgm:prSet presAssocID="{25C69CC8-098D-44A3-878A-5E3FEF1E9C10}" presName="vertThree" presStyleCnt="0"/>
      <dgm:spPr/>
    </dgm:pt>
    <dgm:pt modelId="{24CEF574-2765-4D7C-A195-C900E925FBE6}" type="pres">
      <dgm:prSet presAssocID="{25C69CC8-098D-44A3-878A-5E3FEF1E9C10}" presName="txThree" presStyleLbl="node3" presStyleIdx="4" presStyleCnt="5">
        <dgm:presLayoutVars>
          <dgm:chPref val="3"/>
        </dgm:presLayoutVars>
      </dgm:prSet>
      <dgm:spPr/>
      <dgm:t>
        <a:bodyPr/>
        <a:lstStyle/>
        <a:p>
          <a:endParaRPr lang="ru-RU"/>
        </a:p>
      </dgm:t>
    </dgm:pt>
    <dgm:pt modelId="{9ED7436C-1536-41D8-A0EE-0E39E8864FDD}" type="pres">
      <dgm:prSet presAssocID="{25C69CC8-098D-44A3-878A-5E3FEF1E9C10}" presName="parTransThree" presStyleCnt="0"/>
      <dgm:spPr/>
    </dgm:pt>
    <dgm:pt modelId="{4139EE0B-9D40-4076-B516-60260BCFF8F9}" type="pres">
      <dgm:prSet presAssocID="{25C69CC8-098D-44A3-878A-5E3FEF1E9C10}" presName="horzThree" presStyleCnt="0"/>
      <dgm:spPr/>
    </dgm:pt>
    <dgm:pt modelId="{22447473-48A4-4C0C-8BEC-2558DB533AA4}" type="pres">
      <dgm:prSet presAssocID="{BDDF592B-1C58-40EE-9108-0DC798BB2F08}" presName="vertFour" presStyleCnt="0">
        <dgm:presLayoutVars>
          <dgm:chPref val="3"/>
        </dgm:presLayoutVars>
      </dgm:prSet>
      <dgm:spPr/>
    </dgm:pt>
    <dgm:pt modelId="{4CD2A706-78CC-47E3-A8F8-D778F944372A}" type="pres">
      <dgm:prSet presAssocID="{BDDF592B-1C58-40EE-9108-0DC798BB2F08}" presName="txFour" presStyleLbl="node4" presStyleIdx="24" presStyleCnt="30">
        <dgm:presLayoutVars>
          <dgm:chPref val="3"/>
        </dgm:presLayoutVars>
      </dgm:prSet>
      <dgm:spPr/>
      <dgm:t>
        <a:bodyPr/>
        <a:lstStyle/>
        <a:p>
          <a:endParaRPr lang="ru-RU"/>
        </a:p>
      </dgm:t>
    </dgm:pt>
    <dgm:pt modelId="{4C177EB7-865B-4153-871C-6C5CF7DBC8C3}" type="pres">
      <dgm:prSet presAssocID="{BDDF592B-1C58-40EE-9108-0DC798BB2F08}" presName="parTransFour" presStyleCnt="0"/>
      <dgm:spPr/>
    </dgm:pt>
    <dgm:pt modelId="{20DB843D-8E62-4574-AB26-BE48E34E41C8}" type="pres">
      <dgm:prSet presAssocID="{BDDF592B-1C58-40EE-9108-0DC798BB2F08}" presName="horzFour" presStyleCnt="0"/>
      <dgm:spPr/>
    </dgm:pt>
    <dgm:pt modelId="{F36349D9-AAD1-4D05-8BCB-F865ABA18533}" type="pres">
      <dgm:prSet presAssocID="{1B20A584-E8E7-451F-84AF-E95BD5B40EA1}" presName="vertFour" presStyleCnt="0">
        <dgm:presLayoutVars>
          <dgm:chPref val="3"/>
        </dgm:presLayoutVars>
      </dgm:prSet>
      <dgm:spPr/>
    </dgm:pt>
    <dgm:pt modelId="{374E99F0-AE84-4383-93E4-780F78CE6D13}" type="pres">
      <dgm:prSet presAssocID="{1B20A584-E8E7-451F-84AF-E95BD5B40EA1}" presName="txFour" presStyleLbl="node4" presStyleIdx="25" presStyleCnt="30">
        <dgm:presLayoutVars>
          <dgm:chPref val="3"/>
        </dgm:presLayoutVars>
      </dgm:prSet>
      <dgm:spPr/>
      <dgm:t>
        <a:bodyPr/>
        <a:lstStyle/>
        <a:p>
          <a:endParaRPr lang="ru-RU"/>
        </a:p>
      </dgm:t>
    </dgm:pt>
    <dgm:pt modelId="{FE4B595F-B001-4933-98CC-F9415F4FE45A}" type="pres">
      <dgm:prSet presAssocID="{1B20A584-E8E7-451F-84AF-E95BD5B40EA1}" presName="parTransFour" presStyleCnt="0"/>
      <dgm:spPr/>
    </dgm:pt>
    <dgm:pt modelId="{19CEB4E4-DAEB-4DAC-B74F-6A90F95E40F6}" type="pres">
      <dgm:prSet presAssocID="{1B20A584-E8E7-451F-84AF-E95BD5B40EA1}" presName="horzFour" presStyleCnt="0"/>
      <dgm:spPr/>
    </dgm:pt>
    <dgm:pt modelId="{4B090C7C-91FA-46FA-862C-86DC2555E033}" type="pres">
      <dgm:prSet presAssocID="{DF86BB99-07F8-490F-B6E9-4F22F5A8A955}" presName="vertFour" presStyleCnt="0">
        <dgm:presLayoutVars>
          <dgm:chPref val="3"/>
        </dgm:presLayoutVars>
      </dgm:prSet>
      <dgm:spPr/>
    </dgm:pt>
    <dgm:pt modelId="{874CF4BC-44A5-455D-A60A-EB599B596188}" type="pres">
      <dgm:prSet presAssocID="{DF86BB99-07F8-490F-B6E9-4F22F5A8A955}" presName="txFour" presStyleLbl="node4" presStyleIdx="26" presStyleCnt="30">
        <dgm:presLayoutVars>
          <dgm:chPref val="3"/>
        </dgm:presLayoutVars>
      </dgm:prSet>
      <dgm:spPr/>
      <dgm:t>
        <a:bodyPr/>
        <a:lstStyle/>
        <a:p>
          <a:endParaRPr lang="ru-RU"/>
        </a:p>
      </dgm:t>
    </dgm:pt>
    <dgm:pt modelId="{7879E5A0-7B91-4ECE-AF79-8798634D07D0}" type="pres">
      <dgm:prSet presAssocID="{DF86BB99-07F8-490F-B6E9-4F22F5A8A955}" presName="parTransFour" presStyleCnt="0"/>
      <dgm:spPr/>
    </dgm:pt>
    <dgm:pt modelId="{97FFE9E6-CE88-44D7-A8E9-5F178F964167}" type="pres">
      <dgm:prSet presAssocID="{DF86BB99-07F8-490F-B6E9-4F22F5A8A955}" presName="horzFour" presStyleCnt="0"/>
      <dgm:spPr/>
    </dgm:pt>
    <dgm:pt modelId="{B45A538C-DC99-43D4-9C5E-FD6136650525}" type="pres">
      <dgm:prSet presAssocID="{04C3AC0E-965B-48C1-827A-5D93B22D2057}" presName="vertFour" presStyleCnt="0">
        <dgm:presLayoutVars>
          <dgm:chPref val="3"/>
        </dgm:presLayoutVars>
      </dgm:prSet>
      <dgm:spPr/>
    </dgm:pt>
    <dgm:pt modelId="{D2D81AF8-4EA8-45A6-A84D-9694EF1BCFE7}" type="pres">
      <dgm:prSet presAssocID="{04C3AC0E-965B-48C1-827A-5D93B22D2057}" presName="txFour" presStyleLbl="node4" presStyleIdx="27" presStyleCnt="30">
        <dgm:presLayoutVars>
          <dgm:chPref val="3"/>
        </dgm:presLayoutVars>
      </dgm:prSet>
      <dgm:spPr/>
      <dgm:t>
        <a:bodyPr/>
        <a:lstStyle/>
        <a:p>
          <a:endParaRPr lang="ru-RU"/>
        </a:p>
      </dgm:t>
    </dgm:pt>
    <dgm:pt modelId="{31DD6202-DBD1-44BF-A1E0-17D7DF207347}" type="pres">
      <dgm:prSet presAssocID="{04C3AC0E-965B-48C1-827A-5D93B22D2057}" presName="parTransFour" presStyleCnt="0"/>
      <dgm:spPr/>
    </dgm:pt>
    <dgm:pt modelId="{78FA1C88-01CB-45D0-B8B1-93ED28DC0515}" type="pres">
      <dgm:prSet presAssocID="{04C3AC0E-965B-48C1-827A-5D93B22D2057}" presName="horzFour" presStyleCnt="0"/>
      <dgm:spPr/>
    </dgm:pt>
    <dgm:pt modelId="{C388ABCD-EF97-4C36-B582-B368BFAF3A98}" type="pres">
      <dgm:prSet presAssocID="{FD657B6D-8ACE-4CCE-A7E1-4A6249E61467}" presName="vertFour" presStyleCnt="0">
        <dgm:presLayoutVars>
          <dgm:chPref val="3"/>
        </dgm:presLayoutVars>
      </dgm:prSet>
      <dgm:spPr/>
    </dgm:pt>
    <dgm:pt modelId="{B05C0A3E-A45E-4E74-81F8-BADC3EA7BC7D}" type="pres">
      <dgm:prSet presAssocID="{FD657B6D-8ACE-4CCE-A7E1-4A6249E61467}" presName="txFour" presStyleLbl="node4" presStyleIdx="28" presStyleCnt="30">
        <dgm:presLayoutVars>
          <dgm:chPref val="3"/>
        </dgm:presLayoutVars>
      </dgm:prSet>
      <dgm:spPr/>
      <dgm:t>
        <a:bodyPr/>
        <a:lstStyle/>
        <a:p>
          <a:endParaRPr lang="ru-RU"/>
        </a:p>
      </dgm:t>
    </dgm:pt>
    <dgm:pt modelId="{872E7CE0-EFB4-49A2-B460-625E1E33E84A}" type="pres">
      <dgm:prSet presAssocID="{FD657B6D-8ACE-4CCE-A7E1-4A6249E61467}" presName="parTransFour" presStyleCnt="0"/>
      <dgm:spPr/>
    </dgm:pt>
    <dgm:pt modelId="{3CF494E9-8292-4011-9D6D-8524C148D964}" type="pres">
      <dgm:prSet presAssocID="{FD657B6D-8ACE-4CCE-A7E1-4A6249E61467}" presName="horzFour" presStyleCnt="0"/>
      <dgm:spPr/>
    </dgm:pt>
    <dgm:pt modelId="{BE092D4E-FC3D-4801-9CA0-EC64EB7E7AF8}" type="pres">
      <dgm:prSet presAssocID="{1CBC8EA1-682A-420E-9232-8EAD0C29C1F3}" presName="vertFour" presStyleCnt="0">
        <dgm:presLayoutVars>
          <dgm:chPref val="3"/>
        </dgm:presLayoutVars>
      </dgm:prSet>
      <dgm:spPr/>
    </dgm:pt>
    <dgm:pt modelId="{7FAFDC0E-7DC5-4508-95F6-F6D268C01C60}" type="pres">
      <dgm:prSet presAssocID="{1CBC8EA1-682A-420E-9232-8EAD0C29C1F3}" presName="txFour" presStyleLbl="node4" presStyleIdx="29" presStyleCnt="30">
        <dgm:presLayoutVars>
          <dgm:chPref val="3"/>
        </dgm:presLayoutVars>
      </dgm:prSet>
      <dgm:spPr/>
      <dgm:t>
        <a:bodyPr/>
        <a:lstStyle/>
        <a:p>
          <a:endParaRPr lang="ru-RU"/>
        </a:p>
      </dgm:t>
    </dgm:pt>
    <dgm:pt modelId="{937E22D0-74E5-415D-9A61-E0720F00D169}" type="pres">
      <dgm:prSet presAssocID="{1CBC8EA1-682A-420E-9232-8EAD0C29C1F3}" presName="horzFour" presStyleCnt="0"/>
      <dgm:spPr/>
    </dgm:pt>
  </dgm:ptLst>
  <dgm:cxnLst>
    <dgm:cxn modelId="{514C6B03-7778-44D9-BCEC-27BB6177D02B}" type="presOf" srcId="{FD657B6D-8ACE-4CCE-A7E1-4A6249E61467}" destId="{B05C0A3E-A45E-4E74-81F8-BADC3EA7BC7D}" srcOrd="0" destOrd="0" presId="urn:microsoft.com/office/officeart/2005/8/layout/hierarchy4"/>
    <dgm:cxn modelId="{5D91A65A-5F8B-4DC4-A27E-7AF18449D43C}" type="presOf" srcId="{F0AF63A1-E6C3-48D7-BA15-2982A4DC912D}" destId="{8C5A4ABB-F609-4CF2-8CFC-5593BE697C3C}" srcOrd="0" destOrd="0" presId="urn:microsoft.com/office/officeart/2005/8/layout/hierarchy4"/>
    <dgm:cxn modelId="{15B242EC-11A3-40F7-B2A4-A7E917E37951}" srcId="{614AF9F2-E1A1-4D10-882A-EB6B0D669FCA}" destId="{BE98D1AB-A280-4D0B-A815-73E57FD87EC3}" srcOrd="0" destOrd="0" parTransId="{CDDECA34-9841-4A92-959B-4DB892243F64}" sibTransId="{2FD537BC-8C4D-4BAF-9555-CDCB9FCAC8F1}"/>
    <dgm:cxn modelId="{2210ECD4-D270-4CAA-90DD-BE0CD8527A4E}" type="presOf" srcId="{66E38241-E965-439E-997F-74C14C213F23}" destId="{02D78884-08A2-47FD-874A-FD0B1E1D6A24}" srcOrd="0" destOrd="0" presId="urn:microsoft.com/office/officeart/2005/8/layout/hierarchy4"/>
    <dgm:cxn modelId="{58A2497E-5F47-495A-AEA1-3303496C8E0C}" type="presOf" srcId="{BE98D1AB-A280-4D0B-A815-73E57FD87EC3}" destId="{89DC61A6-3199-4C88-A8D1-98ADCFDD3274}" srcOrd="0" destOrd="0" presId="urn:microsoft.com/office/officeart/2005/8/layout/hierarchy4"/>
    <dgm:cxn modelId="{7EAEC371-553E-4E9D-A4CC-83A632C1A866}" srcId="{9E496AFB-5861-4A0B-A059-7AF344913280}" destId="{25C69CC8-098D-44A3-878A-5E3FEF1E9C10}" srcOrd="0" destOrd="0" parTransId="{28799DE6-79A2-4C3E-B141-55C8FB729A4A}" sibTransId="{41B933A1-9AB0-4413-9012-F89B9C70741E}"/>
    <dgm:cxn modelId="{A87D5022-47CD-4FFB-9BAD-37B8F3D26BB3}" srcId="{946393D2-3BB5-4D19-BAF6-84B7339845C4}" destId="{89E09F27-5F73-400B-AE18-4421B9895F64}" srcOrd="3" destOrd="0" parTransId="{16B02458-69C3-4316-A805-FC6C92C26552}" sibTransId="{FA1CF671-CE5A-43BE-A489-E153F0F8811C}"/>
    <dgm:cxn modelId="{2ADDD5F0-33EF-4051-9AE8-8121F3B88235}" type="presOf" srcId="{A1BB5A2E-A45D-4F6A-B329-CD4782193917}" destId="{672DFC88-43F4-433B-9B7F-D5CE282279E3}" srcOrd="0" destOrd="0" presId="urn:microsoft.com/office/officeart/2005/8/layout/hierarchy4"/>
    <dgm:cxn modelId="{C0719CA1-4784-4B65-9D27-38DDABE50E97}" type="presOf" srcId="{9E496AFB-5861-4A0B-A059-7AF344913280}" destId="{F8905714-088D-483C-AC16-D43BF2F0BF16}" srcOrd="0" destOrd="0" presId="urn:microsoft.com/office/officeart/2005/8/layout/hierarchy4"/>
    <dgm:cxn modelId="{E60722CC-529A-4939-AB98-7C679846A7C3}" type="presOf" srcId="{8EC1F942-64B7-4407-8F49-B1183D54A886}" destId="{5CA92D6E-6985-440B-92AD-5A876699A5A4}" srcOrd="0" destOrd="0" presId="urn:microsoft.com/office/officeart/2005/8/layout/hierarchy4"/>
    <dgm:cxn modelId="{35B03CBA-DE8A-43A4-8264-39CD0F6013C4}" type="presOf" srcId="{8536FD6B-8AD2-4A43-B337-6FD60B3FD4B2}" destId="{85D767EC-FAE5-4312-B23F-9B41F2C6B7D7}" srcOrd="0" destOrd="0" presId="urn:microsoft.com/office/officeart/2005/8/layout/hierarchy4"/>
    <dgm:cxn modelId="{CF86279A-3D8A-49E0-904D-D3CC9FBC5A6F}" type="presOf" srcId="{1CBC8EA1-682A-420E-9232-8EAD0C29C1F3}" destId="{7FAFDC0E-7DC5-4508-95F6-F6D268C01C60}" srcOrd="0" destOrd="0" presId="urn:microsoft.com/office/officeart/2005/8/layout/hierarchy4"/>
    <dgm:cxn modelId="{04B0798C-8A83-4215-8E90-F98417EE8DCB}" type="presOf" srcId="{5A6BA2F8-AB86-4FEA-9FCE-F9FA52A7F9A0}" destId="{EFD09625-1EEB-463A-9D51-52F09A5E039B}" srcOrd="0" destOrd="0" presId="urn:microsoft.com/office/officeart/2005/8/layout/hierarchy4"/>
    <dgm:cxn modelId="{8F1F720A-D988-4739-9FFF-05E5C9E9A372}" srcId="{A1BB5A2E-A45D-4F6A-B329-CD4782193917}" destId="{B34B6A16-5EF9-4B63-A5E4-12B190B34880}" srcOrd="0" destOrd="0" parTransId="{3047CE4C-FF19-4B45-8312-79C9A6EA38F8}" sibTransId="{844E05AD-2AB6-4319-9130-67827496C360}"/>
    <dgm:cxn modelId="{E8DFEB58-4E98-43C9-A18C-C9B0FF5D9466}" type="presOf" srcId="{9A0A1B48-08CE-44F2-8C66-5814C06EE4CC}" destId="{41590EE3-70B4-4E0E-8D44-18EF1FD97F2E}" srcOrd="0" destOrd="0" presId="urn:microsoft.com/office/officeart/2005/8/layout/hierarchy4"/>
    <dgm:cxn modelId="{8A336B02-824A-4870-A5AB-F675FD21E054}" srcId="{F0AF63A1-E6C3-48D7-BA15-2982A4DC912D}" destId="{8EC1F942-64B7-4407-8F49-B1183D54A886}" srcOrd="0" destOrd="0" parTransId="{E04DD0A5-B7E8-4C3D-BB6D-64003A10B98C}" sibTransId="{20EF07A7-0904-4C91-B9DD-C227E82D20B1}"/>
    <dgm:cxn modelId="{CAB4F0FE-07C8-4C80-A324-46F568FAF96F}" type="presOf" srcId="{7711325B-E859-44FE-8B41-57F9AFDCA54B}" destId="{576C6983-4618-426C-8177-DEA9FE3AC4EB}" srcOrd="0" destOrd="0" presId="urn:microsoft.com/office/officeart/2005/8/layout/hierarchy4"/>
    <dgm:cxn modelId="{EE08F3E1-4048-489C-B5CE-A9EE78DAE2A6}" srcId="{BE98D1AB-A280-4D0B-A815-73E57FD87EC3}" destId="{4D9EF634-1BF2-4A35-90CA-8A6D73717D8F}" srcOrd="0" destOrd="0" parTransId="{D6488317-C95D-43C5-9B8A-714D8EF3A555}" sibTransId="{0BFC9299-BE1F-43E4-88A9-E9437E2FDE3A}"/>
    <dgm:cxn modelId="{E60CED2C-F39A-4175-8EBB-83D90B32D55C}" type="presOf" srcId="{25C69CC8-098D-44A3-878A-5E3FEF1E9C10}" destId="{24CEF574-2765-4D7C-A195-C900E925FBE6}" srcOrd="0" destOrd="0" presId="urn:microsoft.com/office/officeart/2005/8/layout/hierarchy4"/>
    <dgm:cxn modelId="{A7625AB6-5CA8-4543-AFDF-3445626B95A7}" srcId="{D5544F4D-4FD2-41EE-A356-ABCAA534BCB5}" destId="{187C542A-BCFC-4BBB-8DCA-67690BE3FD29}" srcOrd="0" destOrd="0" parTransId="{1DE6EB8F-E86E-468D-9E31-3BEF22539EFA}" sibTransId="{FA166069-510E-430D-ABBE-E1A2B09558CE}"/>
    <dgm:cxn modelId="{8DBD246F-13DB-4609-A9C1-A19A1C995846}" type="presOf" srcId="{04C3AC0E-965B-48C1-827A-5D93B22D2057}" destId="{D2D81AF8-4EA8-45A6-A84D-9694EF1BCFE7}" srcOrd="0" destOrd="0" presId="urn:microsoft.com/office/officeart/2005/8/layout/hierarchy4"/>
    <dgm:cxn modelId="{96A6C720-C7C0-4903-AC43-AF8045228AA8}" type="presOf" srcId="{CE075476-E9CA-4A59-A127-31223E8D37A1}" destId="{25DDEEC2-9BA5-4367-BB24-33CAA47BBC09}" srcOrd="0" destOrd="0" presId="urn:microsoft.com/office/officeart/2005/8/layout/hierarchy4"/>
    <dgm:cxn modelId="{F1E46A7A-EBFF-4C63-B4AC-84122CDAFEB5}" type="presOf" srcId="{593C7C55-813E-4059-B734-EC61CD9C5CBC}" destId="{7653A429-0E18-4BE3-A07C-F1A5A9D672E3}" srcOrd="0" destOrd="0" presId="urn:microsoft.com/office/officeart/2005/8/layout/hierarchy4"/>
    <dgm:cxn modelId="{369C14D0-D141-47E5-B8C5-F9D42F2C1451}" srcId="{04C3AC0E-965B-48C1-827A-5D93B22D2057}" destId="{FD657B6D-8ACE-4CCE-A7E1-4A6249E61467}" srcOrd="0" destOrd="0" parTransId="{900F6249-A425-4874-AD40-878D59EB5E1E}" sibTransId="{7EAD3F99-24A3-44B5-8758-2E6EAE874C53}"/>
    <dgm:cxn modelId="{6097BCC7-A1B5-404F-B699-13105664B528}" srcId="{62031802-0EE5-47DF-BB1F-2C84A19F6746}" destId="{C9C8B06B-C833-4D4A-8595-4BF5AEB204E9}" srcOrd="0" destOrd="0" parTransId="{14028F24-BEA5-47F9-87C0-7BDFCA43F3CF}" sibTransId="{42D8C6A1-5C03-413A-99EF-223F18F536EB}"/>
    <dgm:cxn modelId="{FEEE02AD-F367-4F1B-9FAF-EA5CAB04D76A}" type="presOf" srcId="{D6D64A82-9CCF-4F4D-A105-1ED7864CA012}" destId="{56A13DFB-74BB-4CBC-9F5B-98997234F48D}" srcOrd="0" destOrd="0" presId="urn:microsoft.com/office/officeart/2005/8/layout/hierarchy4"/>
    <dgm:cxn modelId="{B12B37D7-04DE-4967-ABBE-4D3011E00285}" type="presOf" srcId="{20671797-DAB3-483D-81A6-EB33F8E5D325}" destId="{72D34432-C31A-4895-8C4B-497C4DC5EA4F}" srcOrd="0" destOrd="0" presId="urn:microsoft.com/office/officeart/2005/8/layout/hierarchy4"/>
    <dgm:cxn modelId="{7117439D-C837-4F2A-AF28-F0D6590C87DC}" srcId="{4D9EF634-1BF2-4A35-90CA-8A6D73717D8F}" destId="{7696DA4A-AAE1-4FDC-8E0C-5AA68A0A077E}" srcOrd="0" destOrd="0" parTransId="{76BF4139-72D8-4A7D-9304-E6315DEF7898}" sibTransId="{1567BC93-98AB-48BE-B416-75FA656DCD3C}"/>
    <dgm:cxn modelId="{BF296472-9BEB-4276-81AA-FE5DB5DD0131}" srcId="{20671797-DAB3-483D-81A6-EB33F8E5D325}" destId="{D6D64A82-9CCF-4F4D-A105-1ED7864CA012}" srcOrd="0" destOrd="0" parTransId="{609A4098-5B9C-429E-97B4-380D47255858}" sibTransId="{7B2A9926-1029-45E5-8F6B-5741075396B6}"/>
    <dgm:cxn modelId="{90D57730-3A4C-47CA-BBD0-42D8464C56FD}" srcId="{9E15771F-F540-4F32-ACD6-56CFD707E80B}" destId="{20671797-DAB3-483D-81A6-EB33F8E5D325}" srcOrd="0" destOrd="0" parTransId="{1917A2FC-0EC7-4FB8-B415-CD8FE3AAD307}" sibTransId="{9DA74383-E61F-415F-8262-DF5C37B5A3CC}"/>
    <dgm:cxn modelId="{F48F33E0-C1C5-4342-8DCC-7C57E3E3B48C}" srcId="{DF86BB99-07F8-490F-B6E9-4F22F5A8A955}" destId="{04C3AC0E-965B-48C1-827A-5D93B22D2057}" srcOrd="0" destOrd="0" parTransId="{0CE8D822-733A-4BA8-B539-C3F84FDFC933}" sibTransId="{1AF301AF-4DFB-4C78-9067-8B4C4FDC04D9}"/>
    <dgm:cxn modelId="{46ACE090-D4A2-4836-8E48-F4B787FDB2E4}" type="presOf" srcId="{D5544F4D-4FD2-41EE-A356-ABCAA534BCB5}" destId="{A7AF9B85-BF68-40A8-954B-A40EDB5CAF9F}" srcOrd="0" destOrd="0" presId="urn:microsoft.com/office/officeart/2005/8/layout/hierarchy4"/>
    <dgm:cxn modelId="{20B318B7-F00B-4590-AB9D-FDAAF372C07F}" type="presOf" srcId="{D1936ACF-1E69-4953-BA37-9ADE2EF12E41}" destId="{59176932-D6D5-4C36-BF7A-69A1297C4BAD}" srcOrd="0" destOrd="0" presId="urn:microsoft.com/office/officeart/2005/8/layout/hierarchy4"/>
    <dgm:cxn modelId="{9D786EF0-2F4F-40F5-8C60-398E9181FD35}" srcId="{66E38241-E965-439E-997F-74C14C213F23}" destId="{D1936ACF-1E69-4953-BA37-9ADE2EF12E41}" srcOrd="0" destOrd="0" parTransId="{A530724B-D4A2-46C1-8717-7F7FB05E23A3}" sibTransId="{7319F631-09B1-48CB-BAF7-8445C5AC1618}"/>
    <dgm:cxn modelId="{36D15A76-EE01-4C66-B92F-DD2C8C49FFF5}" type="presOf" srcId="{CA9E619C-554A-4A94-85BD-B5B1C42EA040}" destId="{2722E71F-113D-4438-914F-64CD151531B3}" srcOrd="0" destOrd="0" presId="urn:microsoft.com/office/officeart/2005/8/layout/hierarchy4"/>
    <dgm:cxn modelId="{33775F8F-C06C-4179-A847-DFA17C3D5A0E}" type="presOf" srcId="{614AF9F2-E1A1-4D10-882A-EB6B0D669FCA}" destId="{6CE5FDB4-BFBB-4259-A330-B441199BCE24}" srcOrd="0" destOrd="0" presId="urn:microsoft.com/office/officeart/2005/8/layout/hierarchy4"/>
    <dgm:cxn modelId="{4F13F182-4BBA-4645-AD68-D7B293D429D4}" type="presOf" srcId="{4D9EF634-1BF2-4A35-90CA-8A6D73717D8F}" destId="{B35EEDEE-A63C-4DC0-9860-A34A7BFD903E}" srcOrd="0" destOrd="0" presId="urn:microsoft.com/office/officeart/2005/8/layout/hierarchy4"/>
    <dgm:cxn modelId="{0B2631B0-82D9-47F0-8AF1-C599B9E78342}" type="presOf" srcId="{BDDF592B-1C58-40EE-9108-0DC798BB2F08}" destId="{4CD2A706-78CC-47E3-A8F8-D778F944372A}" srcOrd="0" destOrd="0" presId="urn:microsoft.com/office/officeart/2005/8/layout/hierarchy4"/>
    <dgm:cxn modelId="{23044D7B-7184-4077-9554-9305FEDD03E9}" srcId="{946393D2-3BB5-4D19-BAF6-84B7339845C4}" destId="{9E496AFB-5861-4A0B-A059-7AF344913280}" srcOrd="4" destOrd="0" parTransId="{6435703E-03C2-4EC2-8B8A-0AC2F1B8426B}" sibTransId="{7097F666-B696-4074-BF8E-24ADA840ED3B}"/>
    <dgm:cxn modelId="{177B1604-DECB-437F-BD0A-A555EEF6E09F}" srcId="{CE075476-E9CA-4A59-A127-31223E8D37A1}" destId="{946393D2-3BB5-4D19-BAF6-84B7339845C4}" srcOrd="0" destOrd="0" parTransId="{6D4C3ED2-39E1-4137-9A50-9D8AF25F37D5}" sibTransId="{E900975D-4121-430B-8FA3-BEFE3EC45817}"/>
    <dgm:cxn modelId="{257974FE-C261-4966-81E3-36D4C9A9C0A1}" srcId="{8536FD6B-8AD2-4A43-B337-6FD60B3FD4B2}" destId="{CA9E619C-554A-4A94-85BD-B5B1C42EA040}" srcOrd="0" destOrd="0" parTransId="{7F69F359-B109-4E7C-9BE1-22DD4B542489}" sibTransId="{BFEAA742-61E8-4D3F-83CB-E84D874BDC45}"/>
    <dgm:cxn modelId="{22BD51CA-68D8-4573-AB7C-81B3A9F4AECE}" type="presOf" srcId="{F6F97186-B344-4193-9FE9-6DFB5403A289}" destId="{B7B68934-E179-4D36-8AD9-7637EF3F0019}" srcOrd="0" destOrd="0" presId="urn:microsoft.com/office/officeart/2005/8/layout/hierarchy4"/>
    <dgm:cxn modelId="{4116168E-1B95-4F30-8A09-71D16D03834F}" type="presOf" srcId="{62031802-0EE5-47DF-BB1F-2C84A19F6746}" destId="{A25BE625-018B-46BA-BE7F-ED875B975F26}" srcOrd="0" destOrd="0" presId="urn:microsoft.com/office/officeart/2005/8/layout/hierarchy4"/>
    <dgm:cxn modelId="{63612CDA-BBAA-48D8-BF07-558BDAD747A0}" srcId="{CD119780-6575-4106-AE5B-2CC6B48E5482}" destId="{93520637-36B3-4AB9-B949-92D55141E733}" srcOrd="0" destOrd="0" parTransId="{15E02305-DAD8-4809-8067-42DAD00486AD}" sibTransId="{59CBCFDE-87C7-4CA0-895C-10567390C816}"/>
    <dgm:cxn modelId="{7C2E5991-6D03-4679-BB46-318B01A66142}" srcId="{F6F97186-B344-4193-9FE9-6DFB5403A289}" destId="{CD119780-6575-4106-AE5B-2CC6B48E5482}" srcOrd="0" destOrd="0" parTransId="{A99EC59D-97F4-424A-A28E-01E77005439E}" sibTransId="{3BBBAA4F-305C-4E5F-BBCB-DE1B8ED5978A}"/>
    <dgm:cxn modelId="{DF667443-0DAC-4B0C-935A-F0465B69CBFB}" srcId="{BDDF592B-1C58-40EE-9108-0DC798BB2F08}" destId="{1B20A584-E8E7-451F-84AF-E95BD5B40EA1}" srcOrd="0" destOrd="0" parTransId="{7E48482B-E88A-45F7-BC59-A70F71B3034D}" sibTransId="{1F3B44A3-41F0-4FE2-8FE9-2EEC4DC3DA9C}"/>
    <dgm:cxn modelId="{BDE07D20-30FF-4A08-834F-EE3FE58C6B5D}" type="presOf" srcId="{DF86BB99-07F8-490F-B6E9-4F22F5A8A955}" destId="{874CF4BC-44A5-455D-A60A-EB599B596188}" srcOrd="0" destOrd="0" presId="urn:microsoft.com/office/officeart/2005/8/layout/hierarchy4"/>
    <dgm:cxn modelId="{5F25C9F8-CCF6-4751-B3BE-010E2DC1C51E}" type="presOf" srcId="{946393D2-3BB5-4D19-BAF6-84B7339845C4}" destId="{9DF12F5D-797B-4C71-93F7-7C835BFF7982}" srcOrd="0" destOrd="0" presId="urn:microsoft.com/office/officeart/2005/8/layout/hierarchy4"/>
    <dgm:cxn modelId="{253F9E5C-C5E8-4E3A-B3B9-822F347287D2}" srcId="{FD657B6D-8ACE-4CCE-A7E1-4A6249E61467}" destId="{1CBC8EA1-682A-420E-9232-8EAD0C29C1F3}" srcOrd="0" destOrd="0" parTransId="{BC13F4C4-3006-49F5-BA76-C38AC3E0C177}" sibTransId="{81A48D5D-65FF-4FFB-B501-F9551782DC9D}"/>
    <dgm:cxn modelId="{9A5E90C4-6511-4923-BB87-9C452263074C}" srcId="{593C7C55-813E-4059-B734-EC61CD9C5CBC}" destId="{9E15771F-F540-4F32-ACD6-56CFD707E80B}" srcOrd="0" destOrd="0" parTransId="{E70BBB04-FC5B-4B12-959F-7F02FDB52BBE}" sibTransId="{EC763716-B14D-403A-A4A7-216861E00C47}"/>
    <dgm:cxn modelId="{BCC1FE31-0246-43DC-9367-3E68D1580877}" srcId="{25C69CC8-098D-44A3-878A-5E3FEF1E9C10}" destId="{BDDF592B-1C58-40EE-9108-0DC798BB2F08}" srcOrd="0" destOrd="0" parTransId="{B756F4C0-E80B-4D51-98DD-9ED456BC9850}" sibTransId="{A8539F8F-5449-4F69-9D5B-CD73E9384FB2}"/>
    <dgm:cxn modelId="{14966A24-2565-4B81-9B6C-3823EA8219C4}" type="presOf" srcId="{ECB09A8D-D76A-4605-9EA1-9B61797D3A52}" destId="{B80FADA8-9B93-49CE-A018-424686569AEE}" srcOrd="0" destOrd="0" presId="urn:microsoft.com/office/officeart/2005/8/layout/hierarchy4"/>
    <dgm:cxn modelId="{BED1357D-2A03-4DBB-AF19-4EA3D0997E32}" srcId="{C60BD95D-8BE5-42EC-AF9D-D22E07852892}" destId="{D5544F4D-4FD2-41EE-A356-ABCAA534BCB5}" srcOrd="0" destOrd="0" parTransId="{BED13ABC-6FE3-4A0F-B363-3797DF01D994}" sibTransId="{D6C0D10C-0A55-4B4C-95CA-342CC713B4EA}"/>
    <dgm:cxn modelId="{44D2D85A-6F4C-4ABC-8C2D-B28977898080}" srcId="{C9C8B06B-C833-4D4A-8595-4BF5AEB204E9}" destId="{66E38241-E965-439E-997F-74C14C213F23}" srcOrd="0" destOrd="0" parTransId="{609CD11E-CAF4-4D39-A7D8-415A69AFCAA7}" sibTransId="{4CC6C1EC-DF57-4C81-9B03-3A17304C52E6}"/>
    <dgm:cxn modelId="{F646C4EA-BDA8-4454-B1C8-23CB68EEAF8B}" type="presOf" srcId="{7696DA4A-AAE1-4FDC-8E0C-5AA68A0A077E}" destId="{9FA2C425-29ED-4A81-8CCA-DAD7A919D1CF}" srcOrd="0" destOrd="0" presId="urn:microsoft.com/office/officeart/2005/8/layout/hierarchy4"/>
    <dgm:cxn modelId="{C56951FB-6587-4AB8-AE95-BD07F05D1F63}" type="presOf" srcId="{187C542A-BCFC-4BBB-8DCA-67690BE3FD29}" destId="{EFF40216-5B58-45C6-B485-1C9C4561DF2F}" srcOrd="0" destOrd="0" presId="urn:microsoft.com/office/officeart/2005/8/layout/hierarchy4"/>
    <dgm:cxn modelId="{C28CBCF7-3139-40F7-B426-1830BB2434D9}" srcId="{5A6BA2F8-AB86-4FEA-9FCE-F9FA52A7F9A0}" destId="{F6F97186-B344-4193-9FE9-6DFB5403A289}" srcOrd="0" destOrd="0" parTransId="{F22CCE59-9B42-4DA2-949C-34E1E0586A20}" sibTransId="{01E5FF1C-8ED4-4ED1-A0DD-0AA37640AF28}"/>
    <dgm:cxn modelId="{960C422C-FCBE-4320-8978-A10AF6538691}" type="presOf" srcId="{9C715FE5-31CA-4541-A958-D2C730C134E0}" destId="{2BC9EB28-F68D-4321-836D-A642C2C0DAB1}" srcOrd="0" destOrd="0" presId="urn:microsoft.com/office/officeart/2005/8/layout/hierarchy4"/>
    <dgm:cxn modelId="{3309F21D-4431-4903-BB3C-90427A73504C}" srcId="{44367D81-039C-4579-8E09-66CAF90F5041}" destId="{9C715FE5-31CA-4541-A958-D2C730C134E0}" srcOrd="0" destOrd="0" parTransId="{536A8C1B-37CE-4FCD-A098-830552423D53}" sibTransId="{B132F376-D606-4DE2-9BBB-04499697516A}"/>
    <dgm:cxn modelId="{563B7135-C296-437E-86BC-71C9BF75CBD3}" srcId="{D1936ACF-1E69-4953-BA37-9ADE2EF12E41}" destId="{4E5A1869-57DF-4BD2-89F2-0FF412DDC036}" srcOrd="0" destOrd="0" parTransId="{2DD1E431-BE19-4798-89F6-2A2AA8604FD1}" sibTransId="{1FD46F6E-8EE6-451E-A6B4-3FA6056BD416}"/>
    <dgm:cxn modelId="{9D643784-0E13-4AB1-8FB4-F019AED37C4C}" type="presOf" srcId="{B34B6A16-5EF9-4B63-A5E4-12B190B34880}" destId="{C586111C-58B6-40AF-8D8A-60EE680572BA}" srcOrd="0" destOrd="0" presId="urn:microsoft.com/office/officeart/2005/8/layout/hierarchy4"/>
    <dgm:cxn modelId="{0C3C354D-34C1-4E21-8FE0-B82AA51E39CF}" type="presOf" srcId="{1B20A584-E8E7-451F-84AF-E95BD5B40EA1}" destId="{374E99F0-AE84-4383-93E4-780F78CE6D13}" srcOrd="0" destOrd="0" presId="urn:microsoft.com/office/officeart/2005/8/layout/hierarchy4"/>
    <dgm:cxn modelId="{EFA08DB9-2A00-43D3-B718-DCFAD41C9E5B}" srcId="{7711325B-E859-44FE-8B41-57F9AFDCA54B}" destId="{A1BB5A2E-A45D-4F6A-B329-CD4782193917}" srcOrd="0" destOrd="0" parTransId="{64F31578-307B-4AF8-9DDD-FA0365BF46F7}" sibTransId="{EE696C4B-FDDD-492E-99F0-85F84DCD2C36}"/>
    <dgm:cxn modelId="{7D1633FB-8A9E-41A9-8934-3BE0C2A07FCF}" type="presOf" srcId="{C9C8B06B-C833-4D4A-8595-4BF5AEB204E9}" destId="{CB2AF246-A0C3-4F64-A578-D38165C39147}" srcOrd="0" destOrd="0" presId="urn:microsoft.com/office/officeart/2005/8/layout/hierarchy4"/>
    <dgm:cxn modelId="{C6FEAE20-8BA5-48CC-BD38-7150DFBE6AEC}" srcId="{946393D2-3BB5-4D19-BAF6-84B7339845C4}" destId="{62031802-0EE5-47DF-BB1F-2C84A19F6746}" srcOrd="2" destOrd="0" parTransId="{43DD85C8-BF2E-4808-BFA8-3211ED494E6D}" sibTransId="{35694793-DDF3-4ECC-9AA3-AC178B8D026F}"/>
    <dgm:cxn modelId="{F1D9D270-AECF-4F03-87DB-1FE8BCAFEC8D}" srcId="{9A0A1B48-08CE-44F2-8C66-5814C06EE4CC}" destId="{614AF9F2-E1A1-4D10-882A-EB6B0D669FCA}" srcOrd="0" destOrd="0" parTransId="{5B0591E8-42AF-40BA-A11A-3996F9B13E48}" sibTransId="{A52C1518-95AA-4EDF-99FF-93D999EDDD4A}"/>
    <dgm:cxn modelId="{9C500218-733C-43E7-BB06-892635C0F7E2}" srcId="{9C715FE5-31CA-4541-A958-D2C730C134E0}" destId="{8536FD6B-8AD2-4A43-B337-6FD60B3FD4B2}" srcOrd="0" destOrd="0" parTransId="{AE96D71A-01B8-4654-A8DF-88EC5108171C}" sibTransId="{60DD4894-6B75-4AA7-A724-54B5BA9C59B6}"/>
    <dgm:cxn modelId="{E90B9AD5-6B9D-460A-B8D4-0169929EE8C4}" srcId="{1B20A584-E8E7-451F-84AF-E95BD5B40EA1}" destId="{DF86BB99-07F8-490F-B6E9-4F22F5A8A955}" srcOrd="0" destOrd="0" parTransId="{C985FE44-C5E5-4D58-805E-13170B646D27}" sibTransId="{38C2B751-10AB-424B-8533-370958D28C0F}"/>
    <dgm:cxn modelId="{08064794-7D33-4B3D-98EC-4C2F3CAB8822}" srcId="{187C542A-BCFC-4BBB-8DCA-67690BE3FD29}" destId="{593C7C55-813E-4059-B734-EC61CD9C5CBC}" srcOrd="0" destOrd="0" parTransId="{17E9BED5-376D-4206-BC0B-A2BF002C0A67}" sibTransId="{0D884A66-EF39-4789-A63B-3A3CBEB15D6A}"/>
    <dgm:cxn modelId="{363E2587-4C50-4292-BD4F-A383A1FD8C88}" type="presOf" srcId="{89E09F27-5F73-400B-AE18-4421B9895F64}" destId="{9E5D5161-23D7-41B4-A187-BE6D7C6483D0}" srcOrd="0" destOrd="0" presId="urn:microsoft.com/office/officeart/2005/8/layout/hierarchy4"/>
    <dgm:cxn modelId="{E76895F0-3FA9-4A0A-A8CD-D4D31F4D9536}" type="presOf" srcId="{4E5A1869-57DF-4BD2-89F2-0FF412DDC036}" destId="{BA61E3A6-0BE5-4066-9F94-BB1BFFF8EBBF}" srcOrd="0" destOrd="0" presId="urn:microsoft.com/office/officeart/2005/8/layout/hierarchy4"/>
    <dgm:cxn modelId="{85E56FFB-E071-40C7-BFC1-E9508A75A379}" srcId="{946393D2-3BB5-4D19-BAF6-84B7339845C4}" destId="{5A6BA2F8-AB86-4FEA-9FCE-F9FA52A7F9A0}" srcOrd="0" destOrd="0" parTransId="{6CA8BE2D-8B63-444F-91FB-8F9AAFFFD516}" sibTransId="{C6F24F42-97B0-4B65-A4C6-FEB3AD0E1596}"/>
    <dgm:cxn modelId="{C5757C9E-A9E5-4380-8A98-9FFDB54B1EF6}" srcId="{8EC1F942-64B7-4407-8F49-B1183D54A886}" destId="{ECB09A8D-D76A-4605-9EA1-9B61797D3A52}" srcOrd="0" destOrd="0" parTransId="{8424434C-2149-48E0-B8A3-F25FD0727951}" sibTransId="{BA667317-84A4-45F4-8997-6DCA5A7FDE6D}"/>
    <dgm:cxn modelId="{C0D2F7B4-4A11-4C7C-B419-BFD417725A24}" type="presOf" srcId="{C60BD95D-8BE5-42EC-AF9D-D22E07852892}" destId="{2965B01E-C0DE-4302-ADA0-732BD580C7B1}" srcOrd="0" destOrd="0" presId="urn:microsoft.com/office/officeart/2005/8/layout/hierarchy4"/>
    <dgm:cxn modelId="{7C698A1F-0AEC-48F9-B234-5F0AC91CC509}" type="presOf" srcId="{44367D81-039C-4579-8E09-66CAF90F5041}" destId="{085136A3-D02F-461C-B31C-FD1D69D16759}" srcOrd="0" destOrd="0" presId="urn:microsoft.com/office/officeart/2005/8/layout/hierarchy4"/>
    <dgm:cxn modelId="{605000A8-E9A8-4E12-A1C8-8FA726E7C9AE}" srcId="{946393D2-3BB5-4D19-BAF6-84B7339845C4}" destId="{7711325B-E859-44FE-8B41-57F9AFDCA54B}" srcOrd="1" destOrd="0" parTransId="{2BF8A7FD-5B45-414F-8537-22861CA0057A}" sibTransId="{A670FA7C-7403-44C0-BA19-83B2BA693E61}"/>
    <dgm:cxn modelId="{28C6982B-A6D3-4246-80C1-0D1156148D66}" type="presOf" srcId="{CD119780-6575-4106-AE5B-2CC6B48E5482}" destId="{14BABD28-5047-47A3-A701-B7AFBBE28819}" srcOrd="0" destOrd="0" presId="urn:microsoft.com/office/officeart/2005/8/layout/hierarchy4"/>
    <dgm:cxn modelId="{2E3A4B0A-C6F1-498B-A616-AF6C3935B080}" srcId="{4E5A1869-57DF-4BD2-89F2-0FF412DDC036}" destId="{F0AF63A1-E6C3-48D7-BA15-2982A4DC912D}" srcOrd="0" destOrd="0" parTransId="{DFC5A12C-CC91-4A63-8252-41799CA3AEAA}" sibTransId="{EA539CAD-DFF5-47A4-8411-B337C730B6B2}"/>
    <dgm:cxn modelId="{D9C27F99-74A2-403D-B5BA-EFBB65A06DCB}" type="presOf" srcId="{9E15771F-F540-4F32-ACD6-56CFD707E80B}" destId="{35DF38A4-C109-469A-81F6-242705CF6432}" srcOrd="0" destOrd="0" presId="urn:microsoft.com/office/officeart/2005/8/layout/hierarchy4"/>
    <dgm:cxn modelId="{D0FADE0F-F15B-45EB-BE1E-1190009A8ABD}" srcId="{89E09F27-5F73-400B-AE18-4421B9895F64}" destId="{C60BD95D-8BE5-42EC-AF9D-D22E07852892}" srcOrd="0" destOrd="0" parTransId="{8DBEE901-4D78-4181-A6DB-04DBE5AFC449}" sibTransId="{571AFEDE-AA12-4634-A6F3-33BC4E236E19}"/>
    <dgm:cxn modelId="{6D585653-2EEC-4A53-81E6-EB199FC398A4}" type="presOf" srcId="{93520637-36B3-4AB9-B949-92D55141E733}" destId="{8E7E2D4A-62E6-4A23-A5DD-552A63903B64}" srcOrd="0" destOrd="0" presId="urn:microsoft.com/office/officeart/2005/8/layout/hierarchy4"/>
    <dgm:cxn modelId="{B7EC6DDD-6433-44EC-9FD5-BD8BA88E6613}" srcId="{B34B6A16-5EF9-4B63-A5E4-12B190B34880}" destId="{9A0A1B48-08CE-44F2-8C66-5814C06EE4CC}" srcOrd="0" destOrd="0" parTransId="{29FE6CB6-1907-439D-BB9A-57865C4A7A77}" sibTransId="{26501B87-1556-4F1B-A703-D81F2BA2DB5B}"/>
    <dgm:cxn modelId="{0DC76281-AE6D-4D6E-81A2-1B2B3B2AF0AA}" srcId="{93520637-36B3-4AB9-B949-92D55141E733}" destId="{44367D81-039C-4579-8E09-66CAF90F5041}" srcOrd="0" destOrd="0" parTransId="{67B6E404-88D1-4D88-A32E-7761881B20C7}" sibTransId="{F7E1C861-8795-4EA1-A76A-EE2CB6232346}"/>
    <dgm:cxn modelId="{B491093F-20EF-4046-A8F9-4A82AE11B2C4}" type="presParOf" srcId="{25DDEEC2-9BA5-4367-BB24-33CAA47BBC09}" destId="{87933F1B-038B-4A5D-83E8-61DBF60EC4B3}" srcOrd="0" destOrd="0" presId="urn:microsoft.com/office/officeart/2005/8/layout/hierarchy4"/>
    <dgm:cxn modelId="{93F03773-C2D3-454E-BD99-8E0BFA5F9C59}" type="presParOf" srcId="{87933F1B-038B-4A5D-83E8-61DBF60EC4B3}" destId="{9DF12F5D-797B-4C71-93F7-7C835BFF7982}" srcOrd="0" destOrd="0" presId="urn:microsoft.com/office/officeart/2005/8/layout/hierarchy4"/>
    <dgm:cxn modelId="{8329A695-EB59-4288-B2A9-739B23DB8E97}" type="presParOf" srcId="{87933F1B-038B-4A5D-83E8-61DBF60EC4B3}" destId="{BB51C614-670C-40C7-BCBD-B3150FB090FB}" srcOrd="1" destOrd="0" presId="urn:microsoft.com/office/officeart/2005/8/layout/hierarchy4"/>
    <dgm:cxn modelId="{C39B5049-E6D8-419C-B0C4-A2A436E871EE}" type="presParOf" srcId="{87933F1B-038B-4A5D-83E8-61DBF60EC4B3}" destId="{B74154C5-AFFE-498C-8E4C-911D7456AC97}" srcOrd="2" destOrd="0" presId="urn:microsoft.com/office/officeart/2005/8/layout/hierarchy4"/>
    <dgm:cxn modelId="{34066F54-29E8-41ED-953F-0EADBD34244E}" type="presParOf" srcId="{B74154C5-AFFE-498C-8E4C-911D7456AC97}" destId="{AA6E5317-C9D5-49D6-9218-04A9A8CDF9E8}" srcOrd="0" destOrd="0" presId="urn:microsoft.com/office/officeart/2005/8/layout/hierarchy4"/>
    <dgm:cxn modelId="{7C0ABC20-CC39-4301-A822-EF92AF34EAFB}" type="presParOf" srcId="{AA6E5317-C9D5-49D6-9218-04A9A8CDF9E8}" destId="{EFD09625-1EEB-463A-9D51-52F09A5E039B}" srcOrd="0" destOrd="0" presId="urn:microsoft.com/office/officeart/2005/8/layout/hierarchy4"/>
    <dgm:cxn modelId="{994B1585-3F39-4009-8ADF-25D660B5C411}" type="presParOf" srcId="{AA6E5317-C9D5-49D6-9218-04A9A8CDF9E8}" destId="{D65A41FF-7035-4133-9240-517AEBC67369}" srcOrd="1" destOrd="0" presId="urn:microsoft.com/office/officeart/2005/8/layout/hierarchy4"/>
    <dgm:cxn modelId="{139ECF15-3CE2-4CF3-8027-C6EEC22CF7EC}" type="presParOf" srcId="{AA6E5317-C9D5-49D6-9218-04A9A8CDF9E8}" destId="{ED986375-36F5-4143-A5F0-85653599471E}" srcOrd="2" destOrd="0" presId="urn:microsoft.com/office/officeart/2005/8/layout/hierarchy4"/>
    <dgm:cxn modelId="{0C7222AA-6E6E-4468-AA79-08820DA60E43}" type="presParOf" srcId="{ED986375-36F5-4143-A5F0-85653599471E}" destId="{72DE6149-9A73-4029-9C01-1DA1EF77D264}" srcOrd="0" destOrd="0" presId="urn:microsoft.com/office/officeart/2005/8/layout/hierarchy4"/>
    <dgm:cxn modelId="{D6B88278-7DCD-4885-9873-2AEC7AF8D7BB}" type="presParOf" srcId="{72DE6149-9A73-4029-9C01-1DA1EF77D264}" destId="{B7B68934-E179-4D36-8AD9-7637EF3F0019}" srcOrd="0" destOrd="0" presId="urn:microsoft.com/office/officeart/2005/8/layout/hierarchy4"/>
    <dgm:cxn modelId="{266EDDB7-4D9F-4BCB-B896-BD33CC155E10}" type="presParOf" srcId="{72DE6149-9A73-4029-9C01-1DA1EF77D264}" destId="{7E986455-5145-43D1-AB19-A5C822796874}" srcOrd="1" destOrd="0" presId="urn:microsoft.com/office/officeart/2005/8/layout/hierarchy4"/>
    <dgm:cxn modelId="{C1E985A2-5752-450D-B635-18C05B8DA67C}" type="presParOf" srcId="{72DE6149-9A73-4029-9C01-1DA1EF77D264}" destId="{E4CD0B37-6C75-4A8F-946C-21E075E1E2CF}" srcOrd="2" destOrd="0" presId="urn:microsoft.com/office/officeart/2005/8/layout/hierarchy4"/>
    <dgm:cxn modelId="{87A9861E-9266-4CC1-AF6F-53720ADFFAF1}" type="presParOf" srcId="{E4CD0B37-6C75-4A8F-946C-21E075E1E2CF}" destId="{0149EBE6-AA59-4F78-AF18-137F8047AB47}" srcOrd="0" destOrd="0" presId="urn:microsoft.com/office/officeart/2005/8/layout/hierarchy4"/>
    <dgm:cxn modelId="{3622E4C0-6B79-46C6-BB1B-E4D719F92E91}" type="presParOf" srcId="{0149EBE6-AA59-4F78-AF18-137F8047AB47}" destId="{14BABD28-5047-47A3-A701-B7AFBBE28819}" srcOrd="0" destOrd="0" presId="urn:microsoft.com/office/officeart/2005/8/layout/hierarchy4"/>
    <dgm:cxn modelId="{E9B4A271-42BD-4B19-85B0-A70B475F65F6}" type="presParOf" srcId="{0149EBE6-AA59-4F78-AF18-137F8047AB47}" destId="{3F489D25-51FA-4C91-9DDF-6BA1DB51256D}" srcOrd="1" destOrd="0" presId="urn:microsoft.com/office/officeart/2005/8/layout/hierarchy4"/>
    <dgm:cxn modelId="{B814C1C5-6332-439E-BD7B-48A22BAA07B5}" type="presParOf" srcId="{0149EBE6-AA59-4F78-AF18-137F8047AB47}" destId="{D0D594F6-8533-4A50-8AE7-20755C3BFFA9}" srcOrd="2" destOrd="0" presId="urn:microsoft.com/office/officeart/2005/8/layout/hierarchy4"/>
    <dgm:cxn modelId="{D71BBA6B-7B7B-49C4-8434-A9C4DBC26A23}" type="presParOf" srcId="{D0D594F6-8533-4A50-8AE7-20755C3BFFA9}" destId="{25C7D557-F0AE-4C4E-8B80-BC2468777DC6}" srcOrd="0" destOrd="0" presId="urn:microsoft.com/office/officeart/2005/8/layout/hierarchy4"/>
    <dgm:cxn modelId="{6784C017-D2D0-4681-BC80-1DA3FB68C974}" type="presParOf" srcId="{25C7D557-F0AE-4C4E-8B80-BC2468777DC6}" destId="{8E7E2D4A-62E6-4A23-A5DD-552A63903B64}" srcOrd="0" destOrd="0" presId="urn:microsoft.com/office/officeart/2005/8/layout/hierarchy4"/>
    <dgm:cxn modelId="{28E21345-346B-47F8-AF66-28455F784CB6}" type="presParOf" srcId="{25C7D557-F0AE-4C4E-8B80-BC2468777DC6}" destId="{9B983630-5D09-45D7-92AD-109BAA43CF48}" srcOrd="1" destOrd="0" presId="urn:microsoft.com/office/officeart/2005/8/layout/hierarchy4"/>
    <dgm:cxn modelId="{A6480A3E-1437-4000-A675-8E4E41883997}" type="presParOf" srcId="{25C7D557-F0AE-4C4E-8B80-BC2468777DC6}" destId="{B338BAF6-59FE-4215-B697-18ED9B1E550D}" srcOrd="2" destOrd="0" presId="urn:microsoft.com/office/officeart/2005/8/layout/hierarchy4"/>
    <dgm:cxn modelId="{B3DAA31E-7B49-4B04-B267-E6BE72E86512}" type="presParOf" srcId="{B338BAF6-59FE-4215-B697-18ED9B1E550D}" destId="{C2D8D153-FBF9-44C5-B447-F4BF501D8FA1}" srcOrd="0" destOrd="0" presId="urn:microsoft.com/office/officeart/2005/8/layout/hierarchy4"/>
    <dgm:cxn modelId="{21D1B53C-BE53-4B19-AB09-F348CAC0B390}" type="presParOf" srcId="{C2D8D153-FBF9-44C5-B447-F4BF501D8FA1}" destId="{085136A3-D02F-461C-B31C-FD1D69D16759}" srcOrd="0" destOrd="0" presId="urn:microsoft.com/office/officeart/2005/8/layout/hierarchy4"/>
    <dgm:cxn modelId="{4850D1E1-F13C-47AD-AB2E-4DA2FFFAA71B}" type="presParOf" srcId="{C2D8D153-FBF9-44C5-B447-F4BF501D8FA1}" destId="{DCA6CF81-D743-4AD3-A3A1-3DF9D9BFBC77}" srcOrd="1" destOrd="0" presId="urn:microsoft.com/office/officeart/2005/8/layout/hierarchy4"/>
    <dgm:cxn modelId="{7B4AA531-8A6F-4A3B-A515-005D3E4854E8}" type="presParOf" srcId="{C2D8D153-FBF9-44C5-B447-F4BF501D8FA1}" destId="{8A9FECDA-0971-4926-9F35-6C36E65B14A9}" srcOrd="2" destOrd="0" presId="urn:microsoft.com/office/officeart/2005/8/layout/hierarchy4"/>
    <dgm:cxn modelId="{43E1792D-BE00-4C24-AFE7-90691D73693B}" type="presParOf" srcId="{8A9FECDA-0971-4926-9F35-6C36E65B14A9}" destId="{4A1D7939-C139-4889-AA8A-C0FC12630CEE}" srcOrd="0" destOrd="0" presId="urn:microsoft.com/office/officeart/2005/8/layout/hierarchy4"/>
    <dgm:cxn modelId="{ED837255-4BC0-4978-AFAB-FA244FFCF73E}" type="presParOf" srcId="{4A1D7939-C139-4889-AA8A-C0FC12630CEE}" destId="{2BC9EB28-F68D-4321-836D-A642C2C0DAB1}" srcOrd="0" destOrd="0" presId="urn:microsoft.com/office/officeart/2005/8/layout/hierarchy4"/>
    <dgm:cxn modelId="{7A04772C-A86C-45B9-BFA7-48107CC5C507}" type="presParOf" srcId="{4A1D7939-C139-4889-AA8A-C0FC12630CEE}" destId="{27FCCA56-038C-4613-B7B2-16CD590F385E}" srcOrd="1" destOrd="0" presId="urn:microsoft.com/office/officeart/2005/8/layout/hierarchy4"/>
    <dgm:cxn modelId="{398368AE-FCE3-4CAA-9C2A-6ADE9D959547}" type="presParOf" srcId="{4A1D7939-C139-4889-AA8A-C0FC12630CEE}" destId="{7F93EC46-9C8D-4119-8F52-CCFA2BE3D856}" srcOrd="2" destOrd="0" presId="urn:microsoft.com/office/officeart/2005/8/layout/hierarchy4"/>
    <dgm:cxn modelId="{DC2C69EA-8CA7-4092-8601-E75D129F901B}" type="presParOf" srcId="{7F93EC46-9C8D-4119-8F52-CCFA2BE3D856}" destId="{57E5281D-099B-4146-8847-39F267019B93}" srcOrd="0" destOrd="0" presId="urn:microsoft.com/office/officeart/2005/8/layout/hierarchy4"/>
    <dgm:cxn modelId="{D7B5BEB8-2C6E-46C2-9528-B778A286DF0A}" type="presParOf" srcId="{57E5281D-099B-4146-8847-39F267019B93}" destId="{85D767EC-FAE5-4312-B23F-9B41F2C6B7D7}" srcOrd="0" destOrd="0" presId="urn:microsoft.com/office/officeart/2005/8/layout/hierarchy4"/>
    <dgm:cxn modelId="{558B9DC2-4408-49A6-8B65-9046D12E4D5C}" type="presParOf" srcId="{57E5281D-099B-4146-8847-39F267019B93}" destId="{1325464A-4BAA-486A-A2D8-AA039A80957A}" srcOrd="1" destOrd="0" presId="urn:microsoft.com/office/officeart/2005/8/layout/hierarchy4"/>
    <dgm:cxn modelId="{C0856BDE-6952-47F7-93ED-ED27C52695CF}" type="presParOf" srcId="{57E5281D-099B-4146-8847-39F267019B93}" destId="{E795CE46-C816-4100-AC67-9520DA742BDE}" srcOrd="2" destOrd="0" presId="urn:microsoft.com/office/officeart/2005/8/layout/hierarchy4"/>
    <dgm:cxn modelId="{C8909764-BDA3-42E4-A463-29B0BBE92450}" type="presParOf" srcId="{E795CE46-C816-4100-AC67-9520DA742BDE}" destId="{0DEBC00E-8221-4E29-8D96-8FD712C49234}" srcOrd="0" destOrd="0" presId="urn:microsoft.com/office/officeart/2005/8/layout/hierarchy4"/>
    <dgm:cxn modelId="{D2977149-6CA3-4D0D-A6B1-B5298FCC1EDF}" type="presParOf" srcId="{0DEBC00E-8221-4E29-8D96-8FD712C49234}" destId="{2722E71F-113D-4438-914F-64CD151531B3}" srcOrd="0" destOrd="0" presId="urn:microsoft.com/office/officeart/2005/8/layout/hierarchy4"/>
    <dgm:cxn modelId="{A603150E-A330-4AC8-AB71-2EAD8FBD5E0D}" type="presParOf" srcId="{0DEBC00E-8221-4E29-8D96-8FD712C49234}" destId="{4B44297C-7C54-4F01-A043-284E4232704B}" srcOrd="1" destOrd="0" presId="urn:microsoft.com/office/officeart/2005/8/layout/hierarchy4"/>
    <dgm:cxn modelId="{FE0F314B-68CE-437B-B2E9-DD9C48D7DA7B}" type="presParOf" srcId="{B74154C5-AFFE-498C-8E4C-911D7456AC97}" destId="{694C6A3E-E1B4-4940-ABED-A0BE47161CCE}" srcOrd="1" destOrd="0" presId="urn:microsoft.com/office/officeart/2005/8/layout/hierarchy4"/>
    <dgm:cxn modelId="{6841CD59-C440-43E8-A091-51A91C9D62EB}" type="presParOf" srcId="{B74154C5-AFFE-498C-8E4C-911D7456AC97}" destId="{22BDFE06-8D1B-4C76-8FF0-2DABD4B35522}" srcOrd="2" destOrd="0" presId="urn:microsoft.com/office/officeart/2005/8/layout/hierarchy4"/>
    <dgm:cxn modelId="{739233AD-A4A7-4F64-9219-5B433B20B636}" type="presParOf" srcId="{22BDFE06-8D1B-4C76-8FF0-2DABD4B35522}" destId="{576C6983-4618-426C-8177-DEA9FE3AC4EB}" srcOrd="0" destOrd="0" presId="urn:microsoft.com/office/officeart/2005/8/layout/hierarchy4"/>
    <dgm:cxn modelId="{DA46D724-FF25-4D6C-9810-D6EF738DA44C}" type="presParOf" srcId="{22BDFE06-8D1B-4C76-8FF0-2DABD4B35522}" destId="{498D5BED-6816-45E0-A418-8DCFF49902AF}" srcOrd="1" destOrd="0" presId="urn:microsoft.com/office/officeart/2005/8/layout/hierarchy4"/>
    <dgm:cxn modelId="{3A52A616-F447-46E3-9ECA-CB8CC2AE4A59}" type="presParOf" srcId="{22BDFE06-8D1B-4C76-8FF0-2DABD4B35522}" destId="{508A389B-C0F5-43D4-BD46-7C9F058EB2F7}" srcOrd="2" destOrd="0" presId="urn:microsoft.com/office/officeart/2005/8/layout/hierarchy4"/>
    <dgm:cxn modelId="{42A83579-109D-440B-80B8-E31025934A57}" type="presParOf" srcId="{508A389B-C0F5-43D4-BD46-7C9F058EB2F7}" destId="{2E9427EC-521F-45BD-95BD-C2EA62236516}" srcOrd="0" destOrd="0" presId="urn:microsoft.com/office/officeart/2005/8/layout/hierarchy4"/>
    <dgm:cxn modelId="{CFDBB5A7-DC19-469C-9CE7-D5A3932DBFDE}" type="presParOf" srcId="{2E9427EC-521F-45BD-95BD-C2EA62236516}" destId="{672DFC88-43F4-433B-9B7F-D5CE282279E3}" srcOrd="0" destOrd="0" presId="urn:microsoft.com/office/officeart/2005/8/layout/hierarchy4"/>
    <dgm:cxn modelId="{30033D09-6B78-4BAA-81A1-1C364AEABCD9}" type="presParOf" srcId="{2E9427EC-521F-45BD-95BD-C2EA62236516}" destId="{BCC873B0-A9FE-4F45-AD2E-ED28CA5DFD9A}" srcOrd="1" destOrd="0" presId="urn:microsoft.com/office/officeart/2005/8/layout/hierarchy4"/>
    <dgm:cxn modelId="{51DCAC80-C3A4-46FB-80E0-7C4D57E1ABED}" type="presParOf" srcId="{2E9427EC-521F-45BD-95BD-C2EA62236516}" destId="{68FB6F70-C047-4E46-9E82-A09946504644}" srcOrd="2" destOrd="0" presId="urn:microsoft.com/office/officeart/2005/8/layout/hierarchy4"/>
    <dgm:cxn modelId="{A0E39A24-D80A-4B6D-B440-440AFC3076A1}" type="presParOf" srcId="{68FB6F70-C047-4E46-9E82-A09946504644}" destId="{FF422C5A-2F9A-4C9D-854E-BFC785439DEC}" srcOrd="0" destOrd="0" presId="urn:microsoft.com/office/officeart/2005/8/layout/hierarchy4"/>
    <dgm:cxn modelId="{7E546D7E-3B73-43D0-8778-22F5281404A6}" type="presParOf" srcId="{FF422C5A-2F9A-4C9D-854E-BFC785439DEC}" destId="{C586111C-58B6-40AF-8D8A-60EE680572BA}" srcOrd="0" destOrd="0" presId="urn:microsoft.com/office/officeart/2005/8/layout/hierarchy4"/>
    <dgm:cxn modelId="{4BC7E3CA-9E86-41CF-BCBA-F0A495FCE7BC}" type="presParOf" srcId="{FF422C5A-2F9A-4C9D-854E-BFC785439DEC}" destId="{A0E0AB26-1DEA-4D08-AD62-8A7E0816A59C}" srcOrd="1" destOrd="0" presId="urn:microsoft.com/office/officeart/2005/8/layout/hierarchy4"/>
    <dgm:cxn modelId="{3C7B38D3-AB35-4361-8AA3-8F994D19702A}" type="presParOf" srcId="{FF422C5A-2F9A-4C9D-854E-BFC785439DEC}" destId="{FFF447F9-BACE-4B19-B5DF-5D71FE61C4DC}" srcOrd="2" destOrd="0" presId="urn:microsoft.com/office/officeart/2005/8/layout/hierarchy4"/>
    <dgm:cxn modelId="{99A51E73-CB67-4671-B408-813ADCC41DE5}" type="presParOf" srcId="{FFF447F9-BACE-4B19-B5DF-5D71FE61C4DC}" destId="{5106FDE3-AC3E-4615-8C4F-829EABC2C26C}" srcOrd="0" destOrd="0" presId="urn:microsoft.com/office/officeart/2005/8/layout/hierarchy4"/>
    <dgm:cxn modelId="{5066A426-12C5-4E6F-B272-651327D302B1}" type="presParOf" srcId="{5106FDE3-AC3E-4615-8C4F-829EABC2C26C}" destId="{41590EE3-70B4-4E0E-8D44-18EF1FD97F2E}" srcOrd="0" destOrd="0" presId="urn:microsoft.com/office/officeart/2005/8/layout/hierarchy4"/>
    <dgm:cxn modelId="{5B30142C-6CA4-4D0B-8A4A-4BD4D28E55B2}" type="presParOf" srcId="{5106FDE3-AC3E-4615-8C4F-829EABC2C26C}" destId="{58DAA9F4-0E18-4F78-BD4F-92D296477D35}" srcOrd="1" destOrd="0" presId="urn:microsoft.com/office/officeart/2005/8/layout/hierarchy4"/>
    <dgm:cxn modelId="{CC14BC18-2245-4AFA-8BFF-C4EF5E240A9B}" type="presParOf" srcId="{5106FDE3-AC3E-4615-8C4F-829EABC2C26C}" destId="{D1A4E4BA-FB74-44DD-88E4-672303AAC4FA}" srcOrd="2" destOrd="0" presId="urn:microsoft.com/office/officeart/2005/8/layout/hierarchy4"/>
    <dgm:cxn modelId="{3C9D4DBC-5B95-4B44-B431-4D43148F2E30}" type="presParOf" srcId="{D1A4E4BA-FB74-44DD-88E4-672303AAC4FA}" destId="{E5B57F09-2B59-4711-A8C9-974EF4149D9A}" srcOrd="0" destOrd="0" presId="urn:microsoft.com/office/officeart/2005/8/layout/hierarchy4"/>
    <dgm:cxn modelId="{0CB6424C-F253-4308-8110-A303338CD661}" type="presParOf" srcId="{E5B57F09-2B59-4711-A8C9-974EF4149D9A}" destId="{6CE5FDB4-BFBB-4259-A330-B441199BCE24}" srcOrd="0" destOrd="0" presId="urn:microsoft.com/office/officeart/2005/8/layout/hierarchy4"/>
    <dgm:cxn modelId="{96F6C4CE-FF2F-4BA1-9BE9-C84C7243FF06}" type="presParOf" srcId="{E5B57F09-2B59-4711-A8C9-974EF4149D9A}" destId="{333F826B-C233-4B5F-A398-764D3F47A1BA}" srcOrd="1" destOrd="0" presId="urn:microsoft.com/office/officeart/2005/8/layout/hierarchy4"/>
    <dgm:cxn modelId="{C44E811E-2473-4444-BF62-0419CDA00098}" type="presParOf" srcId="{E5B57F09-2B59-4711-A8C9-974EF4149D9A}" destId="{E607D5B5-B0CE-46E0-84C5-F456BAF04EE4}" srcOrd="2" destOrd="0" presId="urn:microsoft.com/office/officeart/2005/8/layout/hierarchy4"/>
    <dgm:cxn modelId="{44EFE9EB-59CA-4B36-AD8B-914F36BEB334}" type="presParOf" srcId="{E607D5B5-B0CE-46E0-84C5-F456BAF04EE4}" destId="{F267116D-D0B1-4457-ABA0-2D94424C53E8}" srcOrd="0" destOrd="0" presId="urn:microsoft.com/office/officeart/2005/8/layout/hierarchy4"/>
    <dgm:cxn modelId="{ACCF67F8-F6CA-4A87-BC9B-332450A0FADE}" type="presParOf" srcId="{F267116D-D0B1-4457-ABA0-2D94424C53E8}" destId="{89DC61A6-3199-4C88-A8D1-98ADCFDD3274}" srcOrd="0" destOrd="0" presId="urn:microsoft.com/office/officeart/2005/8/layout/hierarchy4"/>
    <dgm:cxn modelId="{5B9EA5F8-E82B-4A3E-9622-28E88ECDD861}" type="presParOf" srcId="{F267116D-D0B1-4457-ABA0-2D94424C53E8}" destId="{911FD772-B984-413E-A468-8F0F3007E9F5}" srcOrd="1" destOrd="0" presId="urn:microsoft.com/office/officeart/2005/8/layout/hierarchy4"/>
    <dgm:cxn modelId="{DB680BB0-B741-4540-B10F-BCB49454DCD3}" type="presParOf" srcId="{F267116D-D0B1-4457-ABA0-2D94424C53E8}" destId="{C7E808E6-5BB0-42AD-9568-7FA84FFA1273}" srcOrd="2" destOrd="0" presId="urn:microsoft.com/office/officeart/2005/8/layout/hierarchy4"/>
    <dgm:cxn modelId="{520FA89A-F4D0-4C46-BC3D-23F811C2CFB9}" type="presParOf" srcId="{C7E808E6-5BB0-42AD-9568-7FA84FFA1273}" destId="{6143EFE8-4DC9-41D7-A90D-BEF4DD9D6775}" srcOrd="0" destOrd="0" presId="urn:microsoft.com/office/officeart/2005/8/layout/hierarchy4"/>
    <dgm:cxn modelId="{F027295D-AD18-44BE-9D75-0ACF44884BA7}" type="presParOf" srcId="{6143EFE8-4DC9-41D7-A90D-BEF4DD9D6775}" destId="{B35EEDEE-A63C-4DC0-9860-A34A7BFD903E}" srcOrd="0" destOrd="0" presId="urn:microsoft.com/office/officeart/2005/8/layout/hierarchy4"/>
    <dgm:cxn modelId="{93405824-61C1-418E-852E-29FCDAEDD433}" type="presParOf" srcId="{6143EFE8-4DC9-41D7-A90D-BEF4DD9D6775}" destId="{5234F69D-D186-4175-A5E5-9C1758E18A33}" srcOrd="1" destOrd="0" presId="urn:microsoft.com/office/officeart/2005/8/layout/hierarchy4"/>
    <dgm:cxn modelId="{0601F0FE-E3AC-4600-9162-6A2DB84B0C6E}" type="presParOf" srcId="{6143EFE8-4DC9-41D7-A90D-BEF4DD9D6775}" destId="{2AFD5925-89E6-4CDB-B771-8976E3EAA1E0}" srcOrd="2" destOrd="0" presId="urn:microsoft.com/office/officeart/2005/8/layout/hierarchy4"/>
    <dgm:cxn modelId="{520E80A1-F93E-402B-B4F0-408A9F489A5C}" type="presParOf" srcId="{2AFD5925-89E6-4CDB-B771-8976E3EAA1E0}" destId="{71372FE3-666A-4799-B832-A7072D9433E9}" srcOrd="0" destOrd="0" presId="urn:microsoft.com/office/officeart/2005/8/layout/hierarchy4"/>
    <dgm:cxn modelId="{19739291-E0B3-4542-9675-FD9968BAD09F}" type="presParOf" srcId="{71372FE3-666A-4799-B832-A7072D9433E9}" destId="{9FA2C425-29ED-4A81-8CCA-DAD7A919D1CF}" srcOrd="0" destOrd="0" presId="urn:microsoft.com/office/officeart/2005/8/layout/hierarchy4"/>
    <dgm:cxn modelId="{6B965D45-09D2-4C17-9C0A-8B31D5C15F08}" type="presParOf" srcId="{71372FE3-666A-4799-B832-A7072D9433E9}" destId="{0BF9F890-3150-4303-9A38-0FE55CA41772}" srcOrd="1" destOrd="0" presId="urn:microsoft.com/office/officeart/2005/8/layout/hierarchy4"/>
    <dgm:cxn modelId="{8EDD9867-20F7-4ED5-A4A8-C3F5AAD1C608}" type="presParOf" srcId="{B74154C5-AFFE-498C-8E4C-911D7456AC97}" destId="{8A94FD29-AE36-4272-B8B7-FF847200D7A2}" srcOrd="3" destOrd="0" presId="urn:microsoft.com/office/officeart/2005/8/layout/hierarchy4"/>
    <dgm:cxn modelId="{E47FBC97-BD32-4AFA-B005-BE76067E93C7}" type="presParOf" srcId="{B74154C5-AFFE-498C-8E4C-911D7456AC97}" destId="{AF93020A-9780-4776-85B8-7147747F36CC}" srcOrd="4" destOrd="0" presId="urn:microsoft.com/office/officeart/2005/8/layout/hierarchy4"/>
    <dgm:cxn modelId="{B7E93451-8FE4-4782-8088-F8F5598DB373}" type="presParOf" srcId="{AF93020A-9780-4776-85B8-7147747F36CC}" destId="{A25BE625-018B-46BA-BE7F-ED875B975F26}" srcOrd="0" destOrd="0" presId="urn:microsoft.com/office/officeart/2005/8/layout/hierarchy4"/>
    <dgm:cxn modelId="{5D1A7CDD-53B8-4B49-9F16-9BD909630F60}" type="presParOf" srcId="{AF93020A-9780-4776-85B8-7147747F36CC}" destId="{1A223B6C-87F7-4855-A691-FD4F8FB278AD}" srcOrd="1" destOrd="0" presId="urn:microsoft.com/office/officeart/2005/8/layout/hierarchy4"/>
    <dgm:cxn modelId="{D4C2296E-6167-4472-9A04-B790A9DDB251}" type="presParOf" srcId="{AF93020A-9780-4776-85B8-7147747F36CC}" destId="{DACF82F6-95A6-4B59-9D37-F46699815612}" srcOrd="2" destOrd="0" presId="urn:microsoft.com/office/officeart/2005/8/layout/hierarchy4"/>
    <dgm:cxn modelId="{9982FCE0-E8C8-4C6C-A72D-FB750AFFD6B3}" type="presParOf" srcId="{DACF82F6-95A6-4B59-9D37-F46699815612}" destId="{72E6673E-523D-4E62-80E5-5062FE589301}" srcOrd="0" destOrd="0" presId="urn:microsoft.com/office/officeart/2005/8/layout/hierarchy4"/>
    <dgm:cxn modelId="{EB54CE86-0D2E-4A74-A4E5-3BC5C9225600}" type="presParOf" srcId="{72E6673E-523D-4E62-80E5-5062FE589301}" destId="{CB2AF246-A0C3-4F64-A578-D38165C39147}" srcOrd="0" destOrd="0" presId="urn:microsoft.com/office/officeart/2005/8/layout/hierarchy4"/>
    <dgm:cxn modelId="{6CE827CA-A61A-4147-9FFD-66769C82172C}" type="presParOf" srcId="{72E6673E-523D-4E62-80E5-5062FE589301}" destId="{819FC9E5-E3D6-4C1A-9A2E-5E9E87CE7A56}" srcOrd="1" destOrd="0" presId="urn:microsoft.com/office/officeart/2005/8/layout/hierarchy4"/>
    <dgm:cxn modelId="{272C3060-CF93-4976-9B4A-61382EE89974}" type="presParOf" srcId="{72E6673E-523D-4E62-80E5-5062FE589301}" destId="{F0336813-9E34-44C5-93FA-F6459A965D24}" srcOrd="2" destOrd="0" presId="urn:microsoft.com/office/officeart/2005/8/layout/hierarchy4"/>
    <dgm:cxn modelId="{6D95D1E0-F58D-44E4-83BE-12CB927C3900}" type="presParOf" srcId="{F0336813-9E34-44C5-93FA-F6459A965D24}" destId="{BC3780EC-6A8B-44DF-B9EE-2DD1146E7F89}" srcOrd="0" destOrd="0" presId="urn:microsoft.com/office/officeart/2005/8/layout/hierarchy4"/>
    <dgm:cxn modelId="{FB536964-50C6-48ED-BC13-621C5E85DC32}" type="presParOf" srcId="{BC3780EC-6A8B-44DF-B9EE-2DD1146E7F89}" destId="{02D78884-08A2-47FD-874A-FD0B1E1D6A24}" srcOrd="0" destOrd="0" presId="urn:microsoft.com/office/officeart/2005/8/layout/hierarchy4"/>
    <dgm:cxn modelId="{081FA314-673C-4BC1-BE64-2FAD785EBD89}" type="presParOf" srcId="{BC3780EC-6A8B-44DF-B9EE-2DD1146E7F89}" destId="{BEA800FD-3FF2-44D3-B095-1DA76A25312A}" srcOrd="1" destOrd="0" presId="urn:microsoft.com/office/officeart/2005/8/layout/hierarchy4"/>
    <dgm:cxn modelId="{D5A31F2E-7495-48DB-9066-00B7D4D14CA8}" type="presParOf" srcId="{BC3780EC-6A8B-44DF-B9EE-2DD1146E7F89}" destId="{EE518E9E-1373-401A-B06B-B7F8F1BE37AF}" srcOrd="2" destOrd="0" presId="urn:microsoft.com/office/officeart/2005/8/layout/hierarchy4"/>
    <dgm:cxn modelId="{420C7AC8-AF2D-47DE-B85A-CBA27B20632C}" type="presParOf" srcId="{EE518E9E-1373-401A-B06B-B7F8F1BE37AF}" destId="{4A08C748-3ACE-47B8-ABA4-F56495914AD8}" srcOrd="0" destOrd="0" presId="urn:microsoft.com/office/officeart/2005/8/layout/hierarchy4"/>
    <dgm:cxn modelId="{5D87C8A3-A347-4F9E-AEDD-E037755E180B}" type="presParOf" srcId="{4A08C748-3ACE-47B8-ABA4-F56495914AD8}" destId="{59176932-D6D5-4C36-BF7A-69A1297C4BAD}" srcOrd="0" destOrd="0" presId="urn:microsoft.com/office/officeart/2005/8/layout/hierarchy4"/>
    <dgm:cxn modelId="{10EC993A-DC0A-4185-BE4D-742D03EC8C20}" type="presParOf" srcId="{4A08C748-3ACE-47B8-ABA4-F56495914AD8}" destId="{30B75228-9E45-4192-98FC-463FCFD65011}" srcOrd="1" destOrd="0" presId="urn:microsoft.com/office/officeart/2005/8/layout/hierarchy4"/>
    <dgm:cxn modelId="{4A4BD700-057F-4FC5-8FB7-242D1D37C815}" type="presParOf" srcId="{4A08C748-3ACE-47B8-ABA4-F56495914AD8}" destId="{4E7A1119-403E-4C39-BB54-05ED8132FF0C}" srcOrd="2" destOrd="0" presId="urn:microsoft.com/office/officeart/2005/8/layout/hierarchy4"/>
    <dgm:cxn modelId="{3C3A097D-3E1A-4BA5-8CC9-29550D50CA82}" type="presParOf" srcId="{4E7A1119-403E-4C39-BB54-05ED8132FF0C}" destId="{F32685DE-10D4-4878-B807-45D477FFEF84}" srcOrd="0" destOrd="0" presId="urn:microsoft.com/office/officeart/2005/8/layout/hierarchy4"/>
    <dgm:cxn modelId="{3F3923A1-1335-4D74-A659-6389B189D22C}" type="presParOf" srcId="{F32685DE-10D4-4878-B807-45D477FFEF84}" destId="{BA61E3A6-0BE5-4066-9F94-BB1BFFF8EBBF}" srcOrd="0" destOrd="0" presId="urn:microsoft.com/office/officeart/2005/8/layout/hierarchy4"/>
    <dgm:cxn modelId="{CF20B801-176B-46CA-828E-AF1E7B8EDD6A}" type="presParOf" srcId="{F32685DE-10D4-4878-B807-45D477FFEF84}" destId="{E4A82E23-1C0A-4136-A9EF-782A3309B0A1}" srcOrd="1" destOrd="0" presId="urn:microsoft.com/office/officeart/2005/8/layout/hierarchy4"/>
    <dgm:cxn modelId="{7F230395-F251-4C98-8B99-F8FE27BECFB5}" type="presParOf" srcId="{F32685DE-10D4-4878-B807-45D477FFEF84}" destId="{12969847-F565-4B2C-9631-4E5EF759A09C}" srcOrd="2" destOrd="0" presId="urn:microsoft.com/office/officeart/2005/8/layout/hierarchy4"/>
    <dgm:cxn modelId="{DBAD4F44-1DAF-4F98-9348-6D3A84CC5130}" type="presParOf" srcId="{12969847-F565-4B2C-9631-4E5EF759A09C}" destId="{52B80F8A-F071-46D8-883B-7E22B84F7B82}" srcOrd="0" destOrd="0" presId="urn:microsoft.com/office/officeart/2005/8/layout/hierarchy4"/>
    <dgm:cxn modelId="{6EC1647E-0CA5-4348-9057-D767246CD39B}" type="presParOf" srcId="{52B80F8A-F071-46D8-883B-7E22B84F7B82}" destId="{8C5A4ABB-F609-4CF2-8CFC-5593BE697C3C}" srcOrd="0" destOrd="0" presId="urn:microsoft.com/office/officeart/2005/8/layout/hierarchy4"/>
    <dgm:cxn modelId="{DBC0C181-C77F-473B-B122-3827267FE2DF}" type="presParOf" srcId="{52B80F8A-F071-46D8-883B-7E22B84F7B82}" destId="{628ECAEA-B4E2-4B8B-803B-B806DDFF1BEA}" srcOrd="1" destOrd="0" presId="urn:microsoft.com/office/officeart/2005/8/layout/hierarchy4"/>
    <dgm:cxn modelId="{2094B90A-D87B-407E-8D14-FA76B0471B81}" type="presParOf" srcId="{52B80F8A-F071-46D8-883B-7E22B84F7B82}" destId="{363B422D-50FA-4623-87DE-F2646C7B8FA8}" srcOrd="2" destOrd="0" presId="urn:microsoft.com/office/officeart/2005/8/layout/hierarchy4"/>
    <dgm:cxn modelId="{3888E798-0FF0-4B27-8C74-5D81A1849513}" type="presParOf" srcId="{363B422D-50FA-4623-87DE-F2646C7B8FA8}" destId="{C6A45010-9352-4A1A-8B01-AEC7EFC8D6CE}" srcOrd="0" destOrd="0" presId="urn:microsoft.com/office/officeart/2005/8/layout/hierarchy4"/>
    <dgm:cxn modelId="{47F43523-EBA9-4150-BA94-2B4F3F72E489}" type="presParOf" srcId="{C6A45010-9352-4A1A-8B01-AEC7EFC8D6CE}" destId="{5CA92D6E-6985-440B-92AD-5A876699A5A4}" srcOrd="0" destOrd="0" presId="urn:microsoft.com/office/officeart/2005/8/layout/hierarchy4"/>
    <dgm:cxn modelId="{1681D0F9-B7E9-496E-8D79-3A94D15B4DBC}" type="presParOf" srcId="{C6A45010-9352-4A1A-8B01-AEC7EFC8D6CE}" destId="{77486626-5C71-4F21-806E-DFCB8C443324}" srcOrd="1" destOrd="0" presId="urn:microsoft.com/office/officeart/2005/8/layout/hierarchy4"/>
    <dgm:cxn modelId="{E0B8C920-E90D-4811-AE79-1094C3722F8B}" type="presParOf" srcId="{C6A45010-9352-4A1A-8B01-AEC7EFC8D6CE}" destId="{DC7AF065-3F82-4CA6-A7AA-3C6E8866FA3D}" srcOrd="2" destOrd="0" presId="urn:microsoft.com/office/officeart/2005/8/layout/hierarchy4"/>
    <dgm:cxn modelId="{1C7AF8F5-2284-42A4-96C4-AA60FD9D9AC9}" type="presParOf" srcId="{DC7AF065-3F82-4CA6-A7AA-3C6E8866FA3D}" destId="{7BFE6034-3ACA-402C-8F83-A0C7639C2841}" srcOrd="0" destOrd="0" presId="urn:microsoft.com/office/officeart/2005/8/layout/hierarchy4"/>
    <dgm:cxn modelId="{4D811252-FFD5-4192-96B9-76F9B4023F64}" type="presParOf" srcId="{7BFE6034-3ACA-402C-8F83-A0C7639C2841}" destId="{B80FADA8-9B93-49CE-A018-424686569AEE}" srcOrd="0" destOrd="0" presId="urn:microsoft.com/office/officeart/2005/8/layout/hierarchy4"/>
    <dgm:cxn modelId="{DEDFA3FF-9F09-4596-B12E-9773ADB6FA9B}" type="presParOf" srcId="{7BFE6034-3ACA-402C-8F83-A0C7639C2841}" destId="{9896E09F-41DB-49BF-A0C6-B2E7A3A4FFAE}" srcOrd="1" destOrd="0" presId="urn:microsoft.com/office/officeart/2005/8/layout/hierarchy4"/>
    <dgm:cxn modelId="{D1185069-4037-46ED-A149-65C794B3DABE}" type="presParOf" srcId="{B74154C5-AFFE-498C-8E4C-911D7456AC97}" destId="{DF99D3E9-B7CE-4F56-A161-7C0465341531}" srcOrd="5" destOrd="0" presId="urn:microsoft.com/office/officeart/2005/8/layout/hierarchy4"/>
    <dgm:cxn modelId="{472F510C-2222-4182-8F80-C2576A069371}" type="presParOf" srcId="{B74154C5-AFFE-498C-8E4C-911D7456AC97}" destId="{CFBC63A5-42B0-460D-9C89-B64E9E9E2922}" srcOrd="6" destOrd="0" presId="urn:microsoft.com/office/officeart/2005/8/layout/hierarchy4"/>
    <dgm:cxn modelId="{DB1743A5-2E3D-4C69-9D3B-3FD7FBEDE041}" type="presParOf" srcId="{CFBC63A5-42B0-460D-9C89-B64E9E9E2922}" destId="{9E5D5161-23D7-41B4-A187-BE6D7C6483D0}" srcOrd="0" destOrd="0" presId="urn:microsoft.com/office/officeart/2005/8/layout/hierarchy4"/>
    <dgm:cxn modelId="{5C780DE1-BF29-4E3F-BFDE-81DA6E38ACFE}" type="presParOf" srcId="{CFBC63A5-42B0-460D-9C89-B64E9E9E2922}" destId="{8BC6FDF3-3E6D-414C-B5BC-6C5B61465391}" srcOrd="1" destOrd="0" presId="urn:microsoft.com/office/officeart/2005/8/layout/hierarchy4"/>
    <dgm:cxn modelId="{786A03A1-FF05-4906-A83B-DB5B9D989E0D}" type="presParOf" srcId="{CFBC63A5-42B0-460D-9C89-B64E9E9E2922}" destId="{CEF18E39-1C73-42B9-BDF1-5DD3EC85EA0D}" srcOrd="2" destOrd="0" presId="urn:microsoft.com/office/officeart/2005/8/layout/hierarchy4"/>
    <dgm:cxn modelId="{A0BBC54F-0A31-46ED-80AC-FFA46F8780EF}" type="presParOf" srcId="{CEF18E39-1C73-42B9-BDF1-5DD3EC85EA0D}" destId="{D6936C6D-17F5-4369-B1C3-901E9E722DCF}" srcOrd="0" destOrd="0" presId="urn:microsoft.com/office/officeart/2005/8/layout/hierarchy4"/>
    <dgm:cxn modelId="{B791058C-5FF7-4631-9417-629970601BE6}" type="presParOf" srcId="{D6936C6D-17F5-4369-B1C3-901E9E722DCF}" destId="{2965B01E-C0DE-4302-ADA0-732BD580C7B1}" srcOrd="0" destOrd="0" presId="urn:microsoft.com/office/officeart/2005/8/layout/hierarchy4"/>
    <dgm:cxn modelId="{E9495222-7B9A-44B3-B5AF-9F7F4B9FDD04}" type="presParOf" srcId="{D6936C6D-17F5-4369-B1C3-901E9E722DCF}" destId="{DC8AC8CB-3F6F-4460-AB01-5CBE0F14A486}" srcOrd="1" destOrd="0" presId="urn:microsoft.com/office/officeart/2005/8/layout/hierarchy4"/>
    <dgm:cxn modelId="{64253BF8-3C71-479D-92CB-1474D46D694A}" type="presParOf" srcId="{D6936C6D-17F5-4369-B1C3-901E9E722DCF}" destId="{73994466-6310-40D7-8792-BD7FD56E6AF4}" srcOrd="2" destOrd="0" presId="urn:microsoft.com/office/officeart/2005/8/layout/hierarchy4"/>
    <dgm:cxn modelId="{60FF0C0F-A936-4DE0-BB3B-1F5094D5436E}" type="presParOf" srcId="{73994466-6310-40D7-8792-BD7FD56E6AF4}" destId="{3EAD5394-E4AB-45B2-BE09-F998533ECF40}" srcOrd="0" destOrd="0" presId="urn:microsoft.com/office/officeart/2005/8/layout/hierarchy4"/>
    <dgm:cxn modelId="{DAEBB8A1-C5BC-41D7-AEA0-8AD356A24DBF}" type="presParOf" srcId="{3EAD5394-E4AB-45B2-BE09-F998533ECF40}" destId="{A7AF9B85-BF68-40A8-954B-A40EDB5CAF9F}" srcOrd="0" destOrd="0" presId="urn:microsoft.com/office/officeart/2005/8/layout/hierarchy4"/>
    <dgm:cxn modelId="{F97EFE67-B230-4CBE-B8EF-0A9919CF5F0E}" type="presParOf" srcId="{3EAD5394-E4AB-45B2-BE09-F998533ECF40}" destId="{C764A47D-7314-411D-8EF1-5B8F29829B1A}" srcOrd="1" destOrd="0" presId="urn:microsoft.com/office/officeart/2005/8/layout/hierarchy4"/>
    <dgm:cxn modelId="{9E2CBEB6-F95C-482D-A683-6DD2990BFB20}" type="presParOf" srcId="{3EAD5394-E4AB-45B2-BE09-F998533ECF40}" destId="{D5C7FEFF-BE20-4D98-A72C-52B1B8B3F4F7}" srcOrd="2" destOrd="0" presId="urn:microsoft.com/office/officeart/2005/8/layout/hierarchy4"/>
    <dgm:cxn modelId="{7A52F313-7C87-40D1-BEA1-A4C08262A9C0}" type="presParOf" srcId="{D5C7FEFF-BE20-4D98-A72C-52B1B8B3F4F7}" destId="{CA81CD2D-7A1B-4CCA-952B-6AE89CE8AAB7}" srcOrd="0" destOrd="0" presId="urn:microsoft.com/office/officeart/2005/8/layout/hierarchy4"/>
    <dgm:cxn modelId="{68ACDBC4-BCB7-4560-9A89-24FDEF738EC5}" type="presParOf" srcId="{CA81CD2D-7A1B-4CCA-952B-6AE89CE8AAB7}" destId="{EFF40216-5B58-45C6-B485-1C9C4561DF2F}" srcOrd="0" destOrd="0" presId="urn:microsoft.com/office/officeart/2005/8/layout/hierarchy4"/>
    <dgm:cxn modelId="{C288D63E-551B-4A6F-8564-85ADE5CBA6F9}" type="presParOf" srcId="{CA81CD2D-7A1B-4CCA-952B-6AE89CE8AAB7}" destId="{82BA7D97-E2A8-4C59-838B-E0906E156677}" srcOrd="1" destOrd="0" presId="urn:microsoft.com/office/officeart/2005/8/layout/hierarchy4"/>
    <dgm:cxn modelId="{15873456-4A45-4C76-B5E3-C2EFEC3B7972}" type="presParOf" srcId="{CA81CD2D-7A1B-4CCA-952B-6AE89CE8AAB7}" destId="{F73E662C-F722-4B4F-9DF8-BE21B2C2C700}" srcOrd="2" destOrd="0" presId="urn:microsoft.com/office/officeart/2005/8/layout/hierarchy4"/>
    <dgm:cxn modelId="{32745F5D-48F4-4F1F-9939-2DBDBD14E7A8}" type="presParOf" srcId="{F73E662C-F722-4B4F-9DF8-BE21B2C2C700}" destId="{566AACE7-A2F1-4E7A-BECC-43348B95352C}" srcOrd="0" destOrd="0" presId="urn:microsoft.com/office/officeart/2005/8/layout/hierarchy4"/>
    <dgm:cxn modelId="{872949D9-B206-4C6D-9B7E-F51FCB2F5CBB}" type="presParOf" srcId="{566AACE7-A2F1-4E7A-BECC-43348B95352C}" destId="{7653A429-0E18-4BE3-A07C-F1A5A9D672E3}" srcOrd="0" destOrd="0" presId="urn:microsoft.com/office/officeart/2005/8/layout/hierarchy4"/>
    <dgm:cxn modelId="{3E290BAF-0333-4FBA-AF96-B0A27D3C8C37}" type="presParOf" srcId="{566AACE7-A2F1-4E7A-BECC-43348B95352C}" destId="{BED59DE9-3C29-48CB-8A25-B7F991619843}" srcOrd="1" destOrd="0" presId="urn:microsoft.com/office/officeart/2005/8/layout/hierarchy4"/>
    <dgm:cxn modelId="{4A60004B-FB64-4F15-BF54-62757BEF2F3D}" type="presParOf" srcId="{566AACE7-A2F1-4E7A-BECC-43348B95352C}" destId="{3A3A01C6-B3AA-4C89-92D4-EA308C8E23E1}" srcOrd="2" destOrd="0" presId="urn:microsoft.com/office/officeart/2005/8/layout/hierarchy4"/>
    <dgm:cxn modelId="{BA2FC112-5D89-49E2-9D9A-D9466DDD6BEA}" type="presParOf" srcId="{3A3A01C6-B3AA-4C89-92D4-EA308C8E23E1}" destId="{B8B89817-F07F-4DA9-AEBF-C4EDAD3E897E}" srcOrd="0" destOrd="0" presId="urn:microsoft.com/office/officeart/2005/8/layout/hierarchy4"/>
    <dgm:cxn modelId="{77217F20-CC2D-4EBC-967C-E50E46D1255E}" type="presParOf" srcId="{B8B89817-F07F-4DA9-AEBF-C4EDAD3E897E}" destId="{35DF38A4-C109-469A-81F6-242705CF6432}" srcOrd="0" destOrd="0" presId="urn:microsoft.com/office/officeart/2005/8/layout/hierarchy4"/>
    <dgm:cxn modelId="{55E69D31-6E20-45C5-BDC8-CFBBCB755618}" type="presParOf" srcId="{B8B89817-F07F-4DA9-AEBF-C4EDAD3E897E}" destId="{316284DC-AD60-4799-9C6D-BBAE00D72CFA}" srcOrd="1" destOrd="0" presId="urn:microsoft.com/office/officeart/2005/8/layout/hierarchy4"/>
    <dgm:cxn modelId="{06B7C479-E7BD-48B9-B53E-5FDCD2E9CC5D}" type="presParOf" srcId="{B8B89817-F07F-4DA9-AEBF-C4EDAD3E897E}" destId="{FF9D5968-2625-4FA7-B798-123DE0850F01}" srcOrd="2" destOrd="0" presId="urn:microsoft.com/office/officeart/2005/8/layout/hierarchy4"/>
    <dgm:cxn modelId="{96541243-415B-42E9-88CB-6B6DF8249933}" type="presParOf" srcId="{FF9D5968-2625-4FA7-B798-123DE0850F01}" destId="{0ACE6D06-B44A-4123-806C-A6DF04AE4987}" srcOrd="0" destOrd="0" presId="urn:microsoft.com/office/officeart/2005/8/layout/hierarchy4"/>
    <dgm:cxn modelId="{771FC02B-2C26-4E66-9C0F-33C2DE4951C0}" type="presParOf" srcId="{0ACE6D06-B44A-4123-806C-A6DF04AE4987}" destId="{72D34432-C31A-4895-8C4B-497C4DC5EA4F}" srcOrd="0" destOrd="0" presId="urn:microsoft.com/office/officeart/2005/8/layout/hierarchy4"/>
    <dgm:cxn modelId="{8CF0D68C-D2F6-4042-8AB0-D3B950EFCA31}" type="presParOf" srcId="{0ACE6D06-B44A-4123-806C-A6DF04AE4987}" destId="{BE194F75-BA37-4CC4-A527-3212C84CE922}" srcOrd="1" destOrd="0" presId="urn:microsoft.com/office/officeart/2005/8/layout/hierarchy4"/>
    <dgm:cxn modelId="{1075358C-2DC8-4164-BBC0-05BAFA414E01}" type="presParOf" srcId="{0ACE6D06-B44A-4123-806C-A6DF04AE4987}" destId="{68423DB6-6E38-46B7-BEBB-F85082740DD1}" srcOrd="2" destOrd="0" presId="urn:microsoft.com/office/officeart/2005/8/layout/hierarchy4"/>
    <dgm:cxn modelId="{8EFF9870-8B26-4A28-B04F-98755C8A96A4}" type="presParOf" srcId="{68423DB6-6E38-46B7-BEBB-F85082740DD1}" destId="{BF7FCFAF-C316-4708-BFD9-9FDD67CF5486}" srcOrd="0" destOrd="0" presId="urn:microsoft.com/office/officeart/2005/8/layout/hierarchy4"/>
    <dgm:cxn modelId="{E9D7CFA5-9DFC-4B8E-B9BA-9074ED5E0C38}" type="presParOf" srcId="{BF7FCFAF-C316-4708-BFD9-9FDD67CF5486}" destId="{56A13DFB-74BB-4CBC-9F5B-98997234F48D}" srcOrd="0" destOrd="0" presId="urn:microsoft.com/office/officeart/2005/8/layout/hierarchy4"/>
    <dgm:cxn modelId="{610406C1-ECA9-4574-BB00-38EB0A2A9E64}" type="presParOf" srcId="{BF7FCFAF-C316-4708-BFD9-9FDD67CF5486}" destId="{D5471B3B-4138-4FF8-8D30-B82BB18365F2}" srcOrd="1" destOrd="0" presId="urn:microsoft.com/office/officeart/2005/8/layout/hierarchy4"/>
    <dgm:cxn modelId="{D56583F5-4072-4925-AAAF-0AAD3440E853}" type="presParOf" srcId="{B74154C5-AFFE-498C-8E4C-911D7456AC97}" destId="{62C0B193-30A4-4691-AF46-D5B94E7FC561}" srcOrd="7" destOrd="0" presId="urn:microsoft.com/office/officeart/2005/8/layout/hierarchy4"/>
    <dgm:cxn modelId="{9343F75D-C516-40CF-AADD-E87AFF5B7B54}" type="presParOf" srcId="{B74154C5-AFFE-498C-8E4C-911D7456AC97}" destId="{E8090E1D-4DD8-46E0-BA1E-C3890CF14D47}" srcOrd="8" destOrd="0" presId="urn:microsoft.com/office/officeart/2005/8/layout/hierarchy4"/>
    <dgm:cxn modelId="{0E5CDCD6-11B4-40BF-84E4-DB74305C12A5}" type="presParOf" srcId="{E8090E1D-4DD8-46E0-BA1E-C3890CF14D47}" destId="{F8905714-088D-483C-AC16-D43BF2F0BF16}" srcOrd="0" destOrd="0" presId="urn:microsoft.com/office/officeart/2005/8/layout/hierarchy4"/>
    <dgm:cxn modelId="{807005B4-351D-4A78-A51F-357905865BA7}" type="presParOf" srcId="{E8090E1D-4DD8-46E0-BA1E-C3890CF14D47}" destId="{8825E9BC-9772-4579-B80A-08C02E6F5841}" srcOrd="1" destOrd="0" presId="urn:microsoft.com/office/officeart/2005/8/layout/hierarchy4"/>
    <dgm:cxn modelId="{76321765-8D43-4425-8D2F-E66F2B57AC7C}" type="presParOf" srcId="{E8090E1D-4DD8-46E0-BA1E-C3890CF14D47}" destId="{4101F8DA-93D9-46DF-B37A-B90529D7C907}" srcOrd="2" destOrd="0" presId="urn:microsoft.com/office/officeart/2005/8/layout/hierarchy4"/>
    <dgm:cxn modelId="{44528A76-8F6E-40A7-BACB-6EE0829A2522}" type="presParOf" srcId="{4101F8DA-93D9-46DF-B37A-B90529D7C907}" destId="{95872D8F-BB28-4072-9DAD-3FCDEEA4A51B}" srcOrd="0" destOrd="0" presId="urn:microsoft.com/office/officeart/2005/8/layout/hierarchy4"/>
    <dgm:cxn modelId="{21DD7F32-0CA9-447B-85BA-2D252A8982F8}" type="presParOf" srcId="{95872D8F-BB28-4072-9DAD-3FCDEEA4A51B}" destId="{24CEF574-2765-4D7C-A195-C900E925FBE6}" srcOrd="0" destOrd="0" presId="urn:microsoft.com/office/officeart/2005/8/layout/hierarchy4"/>
    <dgm:cxn modelId="{D98DDE7B-F4B6-4245-8128-BF1F05F97005}" type="presParOf" srcId="{95872D8F-BB28-4072-9DAD-3FCDEEA4A51B}" destId="{9ED7436C-1536-41D8-A0EE-0E39E8864FDD}" srcOrd="1" destOrd="0" presId="urn:microsoft.com/office/officeart/2005/8/layout/hierarchy4"/>
    <dgm:cxn modelId="{9C7374C9-09C9-4521-ADA3-301B0F1C7776}" type="presParOf" srcId="{95872D8F-BB28-4072-9DAD-3FCDEEA4A51B}" destId="{4139EE0B-9D40-4076-B516-60260BCFF8F9}" srcOrd="2" destOrd="0" presId="urn:microsoft.com/office/officeart/2005/8/layout/hierarchy4"/>
    <dgm:cxn modelId="{C5A454D3-2BFC-4D9A-AE46-CA52F6AE307B}" type="presParOf" srcId="{4139EE0B-9D40-4076-B516-60260BCFF8F9}" destId="{22447473-48A4-4C0C-8BEC-2558DB533AA4}" srcOrd="0" destOrd="0" presId="urn:microsoft.com/office/officeart/2005/8/layout/hierarchy4"/>
    <dgm:cxn modelId="{588D4CF4-44C8-4136-A4C9-06A2EB83DF2C}" type="presParOf" srcId="{22447473-48A4-4C0C-8BEC-2558DB533AA4}" destId="{4CD2A706-78CC-47E3-A8F8-D778F944372A}" srcOrd="0" destOrd="0" presId="urn:microsoft.com/office/officeart/2005/8/layout/hierarchy4"/>
    <dgm:cxn modelId="{3C638146-4E05-4654-8F06-497207C1DE49}" type="presParOf" srcId="{22447473-48A4-4C0C-8BEC-2558DB533AA4}" destId="{4C177EB7-865B-4153-871C-6C5CF7DBC8C3}" srcOrd="1" destOrd="0" presId="urn:microsoft.com/office/officeart/2005/8/layout/hierarchy4"/>
    <dgm:cxn modelId="{284C820E-6C3B-4A46-B301-1EA41539ACFD}" type="presParOf" srcId="{22447473-48A4-4C0C-8BEC-2558DB533AA4}" destId="{20DB843D-8E62-4574-AB26-BE48E34E41C8}" srcOrd="2" destOrd="0" presId="urn:microsoft.com/office/officeart/2005/8/layout/hierarchy4"/>
    <dgm:cxn modelId="{4F1F87AD-6C3B-4E05-83CE-0391B6D19013}" type="presParOf" srcId="{20DB843D-8E62-4574-AB26-BE48E34E41C8}" destId="{F36349D9-AAD1-4D05-8BCB-F865ABA18533}" srcOrd="0" destOrd="0" presId="urn:microsoft.com/office/officeart/2005/8/layout/hierarchy4"/>
    <dgm:cxn modelId="{233AE219-9FD7-42E3-9C31-3575C7734143}" type="presParOf" srcId="{F36349D9-AAD1-4D05-8BCB-F865ABA18533}" destId="{374E99F0-AE84-4383-93E4-780F78CE6D13}" srcOrd="0" destOrd="0" presId="urn:microsoft.com/office/officeart/2005/8/layout/hierarchy4"/>
    <dgm:cxn modelId="{D90E3071-C8CD-42AD-AA70-CDD8F6AD0CB6}" type="presParOf" srcId="{F36349D9-AAD1-4D05-8BCB-F865ABA18533}" destId="{FE4B595F-B001-4933-98CC-F9415F4FE45A}" srcOrd="1" destOrd="0" presId="urn:microsoft.com/office/officeart/2005/8/layout/hierarchy4"/>
    <dgm:cxn modelId="{E5FF84B4-930F-408A-9D4C-E5757C5A89CC}" type="presParOf" srcId="{F36349D9-AAD1-4D05-8BCB-F865ABA18533}" destId="{19CEB4E4-DAEB-4DAC-B74F-6A90F95E40F6}" srcOrd="2" destOrd="0" presId="urn:microsoft.com/office/officeart/2005/8/layout/hierarchy4"/>
    <dgm:cxn modelId="{CF608276-0586-4FC8-97A3-613AC45C1DAC}" type="presParOf" srcId="{19CEB4E4-DAEB-4DAC-B74F-6A90F95E40F6}" destId="{4B090C7C-91FA-46FA-862C-86DC2555E033}" srcOrd="0" destOrd="0" presId="urn:microsoft.com/office/officeart/2005/8/layout/hierarchy4"/>
    <dgm:cxn modelId="{4F40D93B-6573-49B5-AA39-E52D52492880}" type="presParOf" srcId="{4B090C7C-91FA-46FA-862C-86DC2555E033}" destId="{874CF4BC-44A5-455D-A60A-EB599B596188}" srcOrd="0" destOrd="0" presId="urn:microsoft.com/office/officeart/2005/8/layout/hierarchy4"/>
    <dgm:cxn modelId="{FF87FFAE-D971-4DDF-BF2F-BC4CDB61388A}" type="presParOf" srcId="{4B090C7C-91FA-46FA-862C-86DC2555E033}" destId="{7879E5A0-7B91-4ECE-AF79-8798634D07D0}" srcOrd="1" destOrd="0" presId="urn:microsoft.com/office/officeart/2005/8/layout/hierarchy4"/>
    <dgm:cxn modelId="{F02F531E-8A4D-48DA-B29A-CF3ACD23AB18}" type="presParOf" srcId="{4B090C7C-91FA-46FA-862C-86DC2555E033}" destId="{97FFE9E6-CE88-44D7-A8E9-5F178F964167}" srcOrd="2" destOrd="0" presId="urn:microsoft.com/office/officeart/2005/8/layout/hierarchy4"/>
    <dgm:cxn modelId="{A8A10159-A327-4419-82D2-9EA2C6B4753A}" type="presParOf" srcId="{97FFE9E6-CE88-44D7-A8E9-5F178F964167}" destId="{B45A538C-DC99-43D4-9C5E-FD6136650525}" srcOrd="0" destOrd="0" presId="urn:microsoft.com/office/officeart/2005/8/layout/hierarchy4"/>
    <dgm:cxn modelId="{2D59FDD6-610B-4B5F-9AAE-93D9350B828C}" type="presParOf" srcId="{B45A538C-DC99-43D4-9C5E-FD6136650525}" destId="{D2D81AF8-4EA8-45A6-A84D-9694EF1BCFE7}" srcOrd="0" destOrd="0" presId="urn:microsoft.com/office/officeart/2005/8/layout/hierarchy4"/>
    <dgm:cxn modelId="{59F76388-3570-4C20-909C-BFA3CF4E7854}" type="presParOf" srcId="{B45A538C-DC99-43D4-9C5E-FD6136650525}" destId="{31DD6202-DBD1-44BF-A1E0-17D7DF207347}" srcOrd="1" destOrd="0" presId="urn:microsoft.com/office/officeart/2005/8/layout/hierarchy4"/>
    <dgm:cxn modelId="{ED9C9BC4-5DF2-4D49-82F0-1E05EE89F8EB}" type="presParOf" srcId="{B45A538C-DC99-43D4-9C5E-FD6136650525}" destId="{78FA1C88-01CB-45D0-B8B1-93ED28DC0515}" srcOrd="2" destOrd="0" presId="urn:microsoft.com/office/officeart/2005/8/layout/hierarchy4"/>
    <dgm:cxn modelId="{656C391B-CB9F-49C5-905F-F1C7CCF93254}" type="presParOf" srcId="{78FA1C88-01CB-45D0-B8B1-93ED28DC0515}" destId="{C388ABCD-EF97-4C36-B582-B368BFAF3A98}" srcOrd="0" destOrd="0" presId="urn:microsoft.com/office/officeart/2005/8/layout/hierarchy4"/>
    <dgm:cxn modelId="{395CBCA4-4AFB-4CB8-9455-37AA91AAD439}" type="presParOf" srcId="{C388ABCD-EF97-4C36-B582-B368BFAF3A98}" destId="{B05C0A3E-A45E-4E74-81F8-BADC3EA7BC7D}" srcOrd="0" destOrd="0" presId="urn:microsoft.com/office/officeart/2005/8/layout/hierarchy4"/>
    <dgm:cxn modelId="{FAC7D792-A79E-432E-B132-483594EB80B3}" type="presParOf" srcId="{C388ABCD-EF97-4C36-B582-B368BFAF3A98}" destId="{872E7CE0-EFB4-49A2-B460-625E1E33E84A}" srcOrd="1" destOrd="0" presId="urn:microsoft.com/office/officeart/2005/8/layout/hierarchy4"/>
    <dgm:cxn modelId="{3841C8BB-E198-43B3-AD4C-A926A88D9135}" type="presParOf" srcId="{C388ABCD-EF97-4C36-B582-B368BFAF3A98}" destId="{3CF494E9-8292-4011-9D6D-8524C148D964}" srcOrd="2" destOrd="0" presId="urn:microsoft.com/office/officeart/2005/8/layout/hierarchy4"/>
    <dgm:cxn modelId="{23826447-BF4F-4B92-AC57-AC4177451F94}" type="presParOf" srcId="{3CF494E9-8292-4011-9D6D-8524C148D964}" destId="{BE092D4E-FC3D-4801-9CA0-EC64EB7E7AF8}" srcOrd="0" destOrd="0" presId="urn:microsoft.com/office/officeart/2005/8/layout/hierarchy4"/>
    <dgm:cxn modelId="{B670B977-5EBF-41A5-B60D-FA99EE5643AE}" type="presParOf" srcId="{BE092D4E-FC3D-4801-9CA0-EC64EB7E7AF8}" destId="{7FAFDC0E-7DC5-4508-95F6-F6D268C01C60}" srcOrd="0" destOrd="0" presId="urn:microsoft.com/office/officeart/2005/8/layout/hierarchy4"/>
    <dgm:cxn modelId="{EACF93DB-2E7D-4B77-BC41-7123A379B245}" type="presParOf" srcId="{BE092D4E-FC3D-4801-9CA0-EC64EB7E7AF8}" destId="{937E22D0-74E5-415D-9A61-E0720F00D169}"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E075476-E9CA-4A59-A127-31223E8D37A1}"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ru-RU"/>
        </a:p>
      </dgm:t>
    </dgm:pt>
    <dgm:pt modelId="{946393D2-3BB5-4D19-BAF6-84B7339845C4}">
      <dgm:prSet phldrT="[Текст]" custT="1"/>
      <dgm:spPr>
        <a:solidFill>
          <a:schemeClr val="accent2"/>
        </a:solidFill>
      </dgm:spPr>
      <dgm:t>
        <a:bodyPr/>
        <a:lstStyle/>
        <a:p>
          <a:r>
            <a:rPr lang="ru-RU" sz="1400" b="1" dirty="0" smtClean="0">
              <a:solidFill>
                <a:schemeClr val="accent1">
                  <a:lumMod val="50000"/>
                </a:schemeClr>
              </a:solidFill>
              <a:latin typeface="Times New Roman" panose="02020603050405020304" pitchFamily="18" charset="0"/>
              <a:cs typeface="Times New Roman" panose="02020603050405020304" pitchFamily="18" charset="0"/>
            </a:rPr>
            <a:t>Достижение значений показателей (индикаторов) </a:t>
          </a:r>
          <a:endParaRPr lang="ru-RU" sz="1400" b="1" dirty="0">
            <a:solidFill>
              <a:schemeClr val="accent1">
                <a:lumMod val="50000"/>
              </a:schemeClr>
            </a:solidFill>
            <a:latin typeface="Times New Roman" panose="02020603050405020304" pitchFamily="18" charset="0"/>
            <a:cs typeface="Times New Roman" panose="02020603050405020304" pitchFamily="18" charset="0"/>
          </a:endParaRPr>
        </a:p>
      </dgm:t>
    </dgm:pt>
    <dgm:pt modelId="{6D4C3ED2-39E1-4137-9A50-9D8AF25F37D5}" type="parTrans" cxnId="{177B1604-DECB-437F-BD0A-A555EEF6E09F}">
      <dgm:prSet/>
      <dgm:spPr/>
      <dgm:t>
        <a:bodyPr/>
        <a:lstStyle/>
        <a:p>
          <a:endParaRPr lang="ru-RU" sz="1100" b="1">
            <a:latin typeface="Times New Roman" panose="02020603050405020304" pitchFamily="18" charset="0"/>
            <a:cs typeface="Times New Roman" panose="02020603050405020304" pitchFamily="18" charset="0"/>
          </a:endParaRPr>
        </a:p>
      </dgm:t>
    </dgm:pt>
    <dgm:pt modelId="{E900975D-4121-430B-8FA3-BEFE3EC45817}" type="sibTrans" cxnId="{177B1604-DECB-437F-BD0A-A555EEF6E09F}">
      <dgm:prSet/>
      <dgm:spPr/>
      <dgm:t>
        <a:bodyPr/>
        <a:lstStyle/>
        <a:p>
          <a:endParaRPr lang="ru-RU" sz="1100" b="1">
            <a:latin typeface="Times New Roman" panose="02020603050405020304" pitchFamily="18" charset="0"/>
            <a:cs typeface="Times New Roman" panose="02020603050405020304" pitchFamily="18" charset="0"/>
          </a:endParaRPr>
        </a:p>
      </dgm:t>
    </dgm:pt>
    <dgm:pt modelId="{5A6BA2F8-AB86-4FEA-9FCE-F9FA52A7F9A0}">
      <dgm:prSet phldrT="[Текст]"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2017 план</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6CA8BE2D-8B63-444F-91FB-8F9AAFFFD516}" type="parTrans" cxnId="{85E56FFB-E071-40C7-BFC1-E9508A75A379}">
      <dgm:prSet/>
      <dgm:spPr/>
      <dgm:t>
        <a:bodyPr/>
        <a:lstStyle/>
        <a:p>
          <a:endParaRPr lang="ru-RU" sz="1100" b="1">
            <a:latin typeface="Times New Roman" panose="02020603050405020304" pitchFamily="18" charset="0"/>
            <a:cs typeface="Times New Roman" panose="02020603050405020304" pitchFamily="18" charset="0"/>
          </a:endParaRPr>
        </a:p>
      </dgm:t>
    </dgm:pt>
    <dgm:pt modelId="{C6F24F42-97B0-4B65-A4C6-FEB3AD0E1596}" type="sibTrans" cxnId="{85E56FFB-E071-40C7-BFC1-E9508A75A379}">
      <dgm:prSet/>
      <dgm:spPr/>
      <dgm:t>
        <a:bodyPr/>
        <a:lstStyle/>
        <a:p>
          <a:endParaRPr lang="ru-RU" sz="1100" b="1">
            <a:latin typeface="Times New Roman" panose="02020603050405020304" pitchFamily="18" charset="0"/>
            <a:cs typeface="Times New Roman" panose="02020603050405020304" pitchFamily="18" charset="0"/>
          </a:endParaRPr>
        </a:p>
      </dgm:t>
    </dgm:pt>
    <dgm:pt modelId="{7711325B-E859-44FE-8B41-57F9AFDCA54B}">
      <dgm:prSet phldrT="[Текст]"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2017 факт</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2BF8A7FD-5B45-414F-8537-22861CA0057A}" type="parTrans" cxnId="{605000A8-E9A8-4E12-A1C8-8FA726E7C9AE}">
      <dgm:prSet/>
      <dgm:spPr/>
      <dgm:t>
        <a:bodyPr/>
        <a:lstStyle/>
        <a:p>
          <a:endParaRPr lang="ru-RU" sz="1100" b="1">
            <a:latin typeface="Times New Roman" panose="02020603050405020304" pitchFamily="18" charset="0"/>
            <a:cs typeface="Times New Roman" panose="02020603050405020304" pitchFamily="18" charset="0"/>
          </a:endParaRPr>
        </a:p>
      </dgm:t>
    </dgm:pt>
    <dgm:pt modelId="{A670FA7C-7403-44C0-BA19-83B2BA693E61}" type="sibTrans" cxnId="{605000A8-E9A8-4E12-A1C8-8FA726E7C9AE}">
      <dgm:prSet/>
      <dgm:spPr/>
      <dgm:t>
        <a:bodyPr/>
        <a:lstStyle/>
        <a:p>
          <a:endParaRPr lang="ru-RU" sz="1100" b="1">
            <a:latin typeface="Times New Roman" panose="02020603050405020304" pitchFamily="18" charset="0"/>
            <a:cs typeface="Times New Roman" panose="02020603050405020304" pitchFamily="18" charset="0"/>
          </a:endParaRPr>
        </a:p>
      </dgm:t>
    </dgm:pt>
    <dgm:pt modelId="{F6F97186-B344-4193-9FE9-6DFB5403A289}">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12,8</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F22CCE59-9B42-4DA2-949C-34E1E0586A20}" type="parTrans" cxnId="{C28CBCF7-3139-40F7-B426-1830BB2434D9}">
      <dgm:prSet/>
      <dgm:spPr/>
      <dgm:t>
        <a:bodyPr/>
        <a:lstStyle/>
        <a:p>
          <a:endParaRPr lang="ru-RU" sz="1100" b="1">
            <a:latin typeface="Times New Roman" panose="02020603050405020304" pitchFamily="18" charset="0"/>
            <a:cs typeface="Times New Roman" panose="02020603050405020304" pitchFamily="18" charset="0"/>
          </a:endParaRPr>
        </a:p>
      </dgm:t>
    </dgm:pt>
    <dgm:pt modelId="{01E5FF1C-8ED4-4ED1-A0DD-0AA37640AF28}" type="sibTrans" cxnId="{C28CBCF7-3139-40F7-B426-1830BB2434D9}">
      <dgm:prSet/>
      <dgm:spPr/>
      <dgm:t>
        <a:bodyPr/>
        <a:lstStyle/>
        <a:p>
          <a:endParaRPr lang="ru-RU" sz="1100" b="1">
            <a:latin typeface="Times New Roman" panose="02020603050405020304" pitchFamily="18" charset="0"/>
            <a:cs typeface="Times New Roman" panose="02020603050405020304" pitchFamily="18" charset="0"/>
          </a:endParaRPr>
        </a:p>
      </dgm:t>
    </dgm:pt>
    <dgm:pt modelId="{A1BB5A2E-A45D-4F6A-B329-CD4782193917}">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12,6</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64F31578-307B-4AF8-9DDD-FA0365BF46F7}" type="parTrans" cxnId="{EFA08DB9-2A00-43D3-B718-DCFAD41C9E5B}">
      <dgm:prSet/>
      <dgm:spPr/>
      <dgm:t>
        <a:bodyPr/>
        <a:lstStyle/>
        <a:p>
          <a:endParaRPr lang="ru-RU" sz="1100" b="1">
            <a:latin typeface="Times New Roman" panose="02020603050405020304" pitchFamily="18" charset="0"/>
            <a:cs typeface="Times New Roman" panose="02020603050405020304" pitchFamily="18" charset="0"/>
          </a:endParaRPr>
        </a:p>
      </dgm:t>
    </dgm:pt>
    <dgm:pt modelId="{EE696C4B-FDDD-492E-99F0-85F84DCD2C36}" type="sibTrans" cxnId="{EFA08DB9-2A00-43D3-B718-DCFAD41C9E5B}">
      <dgm:prSet/>
      <dgm:spPr/>
      <dgm:t>
        <a:bodyPr/>
        <a:lstStyle/>
        <a:p>
          <a:endParaRPr lang="ru-RU" sz="1100" b="1">
            <a:latin typeface="Times New Roman" panose="02020603050405020304" pitchFamily="18" charset="0"/>
            <a:cs typeface="Times New Roman" panose="02020603050405020304" pitchFamily="18" charset="0"/>
          </a:endParaRPr>
        </a:p>
      </dgm:t>
    </dgm:pt>
    <dgm:pt modelId="{93520637-36B3-4AB9-B949-92D55141E733}">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4,8</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5E02305-DAD8-4809-8067-42DAD00486AD}" type="parTrans" cxnId="{63612CDA-BBAA-48D8-BF07-558BDAD747A0}">
      <dgm:prSet/>
      <dgm:spPr/>
      <dgm:t>
        <a:bodyPr/>
        <a:lstStyle/>
        <a:p>
          <a:endParaRPr lang="ru-RU" sz="1100" b="1">
            <a:latin typeface="Times New Roman" panose="02020603050405020304" pitchFamily="18" charset="0"/>
            <a:cs typeface="Times New Roman" panose="02020603050405020304" pitchFamily="18" charset="0"/>
          </a:endParaRPr>
        </a:p>
      </dgm:t>
    </dgm:pt>
    <dgm:pt modelId="{59CBCFDE-87C7-4CA0-895C-10567390C816}" type="sibTrans" cxnId="{63612CDA-BBAA-48D8-BF07-558BDAD747A0}">
      <dgm:prSet/>
      <dgm:spPr/>
      <dgm:t>
        <a:bodyPr/>
        <a:lstStyle/>
        <a:p>
          <a:endParaRPr lang="ru-RU" sz="1100" b="1">
            <a:latin typeface="Times New Roman" panose="02020603050405020304" pitchFamily="18" charset="0"/>
            <a:cs typeface="Times New Roman" panose="02020603050405020304" pitchFamily="18" charset="0"/>
          </a:endParaRPr>
        </a:p>
      </dgm:t>
    </dgm:pt>
    <dgm:pt modelId="{9A0A1B48-08CE-44F2-8C66-5814C06EE4CC}">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3,3</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29FE6CB6-1907-439D-BB9A-57865C4A7A77}" type="parTrans" cxnId="{B7EC6DDD-6433-44EC-9FD5-BD8BA88E6613}">
      <dgm:prSet/>
      <dgm:spPr/>
      <dgm:t>
        <a:bodyPr/>
        <a:lstStyle/>
        <a:p>
          <a:endParaRPr lang="ru-RU" sz="1100" b="1">
            <a:latin typeface="Times New Roman" panose="02020603050405020304" pitchFamily="18" charset="0"/>
            <a:cs typeface="Times New Roman" panose="02020603050405020304" pitchFamily="18" charset="0"/>
          </a:endParaRPr>
        </a:p>
      </dgm:t>
    </dgm:pt>
    <dgm:pt modelId="{26501B87-1556-4F1B-A703-D81F2BA2DB5B}" type="sibTrans" cxnId="{B7EC6DDD-6433-44EC-9FD5-BD8BA88E6613}">
      <dgm:prSet/>
      <dgm:spPr/>
      <dgm:t>
        <a:bodyPr/>
        <a:lstStyle/>
        <a:p>
          <a:endParaRPr lang="ru-RU" sz="1100" b="1">
            <a:latin typeface="Times New Roman" panose="02020603050405020304" pitchFamily="18" charset="0"/>
            <a:cs typeface="Times New Roman" panose="02020603050405020304" pitchFamily="18" charset="0"/>
          </a:endParaRPr>
        </a:p>
      </dgm:t>
    </dgm:pt>
    <dgm:pt modelId="{44367D81-039C-4579-8E09-66CAF90F5041}">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70,9</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67B6E404-88D1-4D88-A32E-7761881B20C7}" type="parTrans" cxnId="{0DC76281-AE6D-4D6E-81A2-1B2B3B2AF0AA}">
      <dgm:prSet/>
      <dgm:spPr/>
      <dgm:t>
        <a:bodyPr/>
        <a:lstStyle/>
        <a:p>
          <a:endParaRPr lang="ru-RU" sz="1100" b="1">
            <a:latin typeface="Times New Roman" panose="02020603050405020304" pitchFamily="18" charset="0"/>
            <a:cs typeface="Times New Roman" panose="02020603050405020304" pitchFamily="18" charset="0"/>
          </a:endParaRPr>
        </a:p>
      </dgm:t>
    </dgm:pt>
    <dgm:pt modelId="{F7E1C861-8795-4EA1-A76A-EE2CB6232346}" type="sibTrans" cxnId="{0DC76281-AE6D-4D6E-81A2-1B2B3B2AF0AA}">
      <dgm:prSet/>
      <dgm:spPr/>
      <dgm:t>
        <a:bodyPr/>
        <a:lstStyle/>
        <a:p>
          <a:endParaRPr lang="ru-RU" sz="1100" b="1">
            <a:latin typeface="Times New Roman" panose="02020603050405020304" pitchFamily="18" charset="0"/>
            <a:cs typeface="Times New Roman" panose="02020603050405020304" pitchFamily="18" charset="0"/>
          </a:endParaRPr>
        </a:p>
      </dgm:t>
    </dgm:pt>
    <dgm:pt modelId="{614AF9F2-E1A1-4D10-882A-EB6B0D669FCA}">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71,6</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5B0591E8-42AF-40BA-A11A-3996F9B13E48}" type="parTrans" cxnId="{F1D9D270-AECF-4F03-87DB-1FE8BCAFEC8D}">
      <dgm:prSet/>
      <dgm:spPr/>
      <dgm:t>
        <a:bodyPr/>
        <a:lstStyle/>
        <a:p>
          <a:endParaRPr lang="ru-RU" sz="1100" b="1">
            <a:latin typeface="Times New Roman" panose="02020603050405020304" pitchFamily="18" charset="0"/>
            <a:cs typeface="Times New Roman" panose="02020603050405020304" pitchFamily="18" charset="0"/>
          </a:endParaRPr>
        </a:p>
      </dgm:t>
    </dgm:pt>
    <dgm:pt modelId="{A52C1518-95AA-4EDF-99FF-93D999EDDD4A}" type="sibTrans" cxnId="{F1D9D270-AECF-4F03-87DB-1FE8BCAFEC8D}">
      <dgm:prSet/>
      <dgm:spPr/>
      <dgm:t>
        <a:bodyPr/>
        <a:lstStyle/>
        <a:p>
          <a:endParaRPr lang="ru-RU" sz="1100" b="1">
            <a:latin typeface="Times New Roman" panose="02020603050405020304" pitchFamily="18" charset="0"/>
            <a:cs typeface="Times New Roman" panose="02020603050405020304" pitchFamily="18" charset="0"/>
          </a:endParaRPr>
        </a:p>
      </dgm:t>
    </dgm:pt>
    <dgm:pt modelId="{9C715FE5-31CA-4541-A958-D2C730C134E0}">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593,5</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536A8C1B-37CE-4FCD-A098-830552423D53}" type="parTrans" cxnId="{3309F21D-4431-4903-BB3C-90427A73504C}">
      <dgm:prSet/>
      <dgm:spPr/>
      <dgm:t>
        <a:bodyPr/>
        <a:lstStyle/>
        <a:p>
          <a:endParaRPr lang="ru-RU" sz="1100" b="1">
            <a:latin typeface="Times New Roman" panose="02020603050405020304" pitchFamily="18" charset="0"/>
            <a:cs typeface="Times New Roman" panose="02020603050405020304" pitchFamily="18" charset="0"/>
          </a:endParaRPr>
        </a:p>
      </dgm:t>
    </dgm:pt>
    <dgm:pt modelId="{B132F376-D606-4DE2-9BBB-04499697516A}" type="sibTrans" cxnId="{3309F21D-4431-4903-BB3C-90427A73504C}">
      <dgm:prSet/>
      <dgm:spPr/>
      <dgm:t>
        <a:bodyPr/>
        <a:lstStyle/>
        <a:p>
          <a:endParaRPr lang="ru-RU" sz="1100" b="1">
            <a:latin typeface="Times New Roman" panose="02020603050405020304" pitchFamily="18" charset="0"/>
            <a:cs typeface="Times New Roman" panose="02020603050405020304" pitchFamily="18" charset="0"/>
          </a:endParaRPr>
        </a:p>
      </dgm:t>
    </dgm:pt>
    <dgm:pt modelId="{BE98D1AB-A280-4D0B-A815-73E57FD87EC3}">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455,9</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CDDECA34-9841-4A92-959B-4DB892243F64}" type="parTrans" cxnId="{15B242EC-11A3-40F7-B2A4-A7E917E37951}">
      <dgm:prSet/>
      <dgm:spPr/>
      <dgm:t>
        <a:bodyPr/>
        <a:lstStyle/>
        <a:p>
          <a:endParaRPr lang="ru-RU" sz="1100" b="1">
            <a:latin typeface="Times New Roman" panose="02020603050405020304" pitchFamily="18" charset="0"/>
            <a:cs typeface="Times New Roman" panose="02020603050405020304" pitchFamily="18" charset="0"/>
          </a:endParaRPr>
        </a:p>
      </dgm:t>
    </dgm:pt>
    <dgm:pt modelId="{2FD537BC-8C4D-4BAF-9555-CDCB9FCAC8F1}" type="sibTrans" cxnId="{15B242EC-11A3-40F7-B2A4-A7E917E37951}">
      <dgm:prSet/>
      <dgm:spPr/>
      <dgm:t>
        <a:bodyPr/>
        <a:lstStyle/>
        <a:p>
          <a:endParaRPr lang="ru-RU" sz="1100" b="1">
            <a:latin typeface="Times New Roman" panose="02020603050405020304" pitchFamily="18" charset="0"/>
            <a:cs typeface="Times New Roman" panose="02020603050405020304" pitchFamily="18" charset="0"/>
          </a:endParaRPr>
        </a:p>
      </dgm:t>
    </dgm:pt>
    <dgm:pt modelId="{8536FD6B-8AD2-4A43-B337-6FD60B3FD4B2}">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11,6</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AE96D71A-01B8-4654-A8DF-88EC5108171C}" type="parTrans" cxnId="{9C500218-733C-43E7-BB06-892635C0F7E2}">
      <dgm:prSet/>
      <dgm:spPr/>
      <dgm:t>
        <a:bodyPr/>
        <a:lstStyle/>
        <a:p>
          <a:endParaRPr lang="ru-RU" sz="1100" b="1">
            <a:latin typeface="Times New Roman" panose="02020603050405020304" pitchFamily="18" charset="0"/>
            <a:cs typeface="Times New Roman" panose="02020603050405020304" pitchFamily="18" charset="0"/>
          </a:endParaRPr>
        </a:p>
      </dgm:t>
    </dgm:pt>
    <dgm:pt modelId="{60DD4894-6B75-4AA7-A724-54B5BA9C59B6}" type="sibTrans" cxnId="{9C500218-733C-43E7-BB06-892635C0F7E2}">
      <dgm:prSet/>
      <dgm:spPr/>
      <dgm:t>
        <a:bodyPr/>
        <a:lstStyle/>
        <a:p>
          <a:endParaRPr lang="ru-RU" sz="1100" b="1">
            <a:latin typeface="Times New Roman" panose="02020603050405020304" pitchFamily="18" charset="0"/>
            <a:cs typeface="Times New Roman" panose="02020603050405020304" pitchFamily="18" charset="0"/>
          </a:endParaRPr>
        </a:p>
      </dgm:t>
    </dgm:pt>
    <dgm:pt modelId="{4D9EF634-1BF2-4A35-90CA-8A6D73717D8F}">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12,1</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D6488317-C95D-43C5-9B8A-714D8EF3A555}" type="parTrans" cxnId="{EE08F3E1-4048-489C-B5CE-A9EE78DAE2A6}">
      <dgm:prSet/>
      <dgm:spPr/>
      <dgm:t>
        <a:bodyPr/>
        <a:lstStyle/>
        <a:p>
          <a:endParaRPr lang="ru-RU" sz="1100" b="1">
            <a:latin typeface="Times New Roman" panose="02020603050405020304" pitchFamily="18" charset="0"/>
            <a:cs typeface="Times New Roman" panose="02020603050405020304" pitchFamily="18" charset="0"/>
          </a:endParaRPr>
        </a:p>
      </dgm:t>
    </dgm:pt>
    <dgm:pt modelId="{0BFC9299-BE1F-43E4-88A9-E9437E2FDE3A}" type="sibTrans" cxnId="{EE08F3E1-4048-489C-B5CE-A9EE78DAE2A6}">
      <dgm:prSet/>
      <dgm:spPr/>
      <dgm:t>
        <a:bodyPr/>
        <a:lstStyle/>
        <a:p>
          <a:endParaRPr lang="ru-RU" sz="1100" b="1">
            <a:latin typeface="Times New Roman" panose="02020603050405020304" pitchFamily="18" charset="0"/>
            <a:cs typeface="Times New Roman" panose="02020603050405020304" pitchFamily="18" charset="0"/>
          </a:endParaRPr>
        </a:p>
      </dgm:t>
    </dgm:pt>
    <dgm:pt modelId="{62031802-0EE5-47DF-BB1F-2C84A19F6746}">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2018</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43DD85C8-BF2E-4808-BFA8-3211ED494E6D}" type="parTrans" cxnId="{C6FEAE20-8BA5-48CC-BD38-7150DFBE6AEC}">
      <dgm:prSet/>
      <dgm:spPr/>
      <dgm:t>
        <a:bodyPr/>
        <a:lstStyle/>
        <a:p>
          <a:endParaRPr lang="ru-RU" b="1">
            <a:latin typeface="Times New Roman" panose="02020603050405020304" pitchFamily="18" charset="0"/>
            <a:cs typeface="Times New Roman" panose="02020603050405020304" pitchFamily="18" charset="0"/>
          </a:endParaRPr>
        </a:p>
      </dgm:t>
    </dgm:pt>
    <dgm:pt modelId="{35694793-DDF3-4ECC-9AA3-AC178B8D026F}" type="sibTrans" cxnId="{C6FEAE20-8BA5-48CC-BD38-7150DFBE6AEC}">
      <dgm:prSet/>
      <dgm:spPr/>
      <dgm:t>
        <a:bodyPr/>
        <a:lstStyle/>
        <a:p>
          <a:endParaRPr lang="ru-RU" b="1">
            <a:latin typeface="Times New Roman" panose="02020603050405020304" pitchFamily="18" charset="0"/>
            <a:cs typeface="Times New Roman" panose="02020603050405020304" pitchFamily="18" charset="0"/>
          </a:endParaRPr>
        </a:p>
      </dgm:t>
    </dgm:pt>
    <dgm:pt modelId="{89E09F27-5F73-400B-AE18-4421B9895F64}">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2019</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16B02458-69C3-4316-A805-FC6C92C26552}" type="parTrans" cxnId="{A87D5022-47CD-4FFB-9BAD-37B8F3D26BB3}">
      <dgm:prSet/>
      <dgm:spPr/>
      <dgm:t>
        <a:bodyPr/>
        <a:lstStyle/>
        <a:p>
          <a:endParaRPr lang="ru-RU" b="1">
            <a:latin typeface="Times New Roman" panose="02020603050405020304" pitchFamily="18" charset="0"/>
            <a:cs typeface="Times New Roman" panose="02020603050405020304" pitchFamily="18" charset="0"/>
          </a:endParaRPr>
        </a:p>
      </dgm:t>
    </dgm:pt>
    <dgm:pt modelId="{FA1CF671-CE5A-43BE-A489-E153F0F8811C}" type="sibTrans" cxnId="{A87D5022-47CD-4FFB-9BAD-37B8F3D26BB3}">
      <dgm:prSet/>
      <dgm:spPr/>
      <dgm:t>
        <a:bodyPr/>
        <a:lstStyle/>
        <a:p>
          <a:endParaRPr lang="ru-RU" b="1">
            <a:latin typeface="Times New Roman" panose="02020603050405020304" pitchFamily="18" charset="0"/>
            <a:cs typeface="Times New Roman" panose="02020603050405020304" pitchFamily="18" charset="0"/>
          </a:endParaRPr>
        </a:p>
      </dgm:t>
    </dgm:pt>
    <dgm:pt modelId="{9E496AFB-5861-4A0B-A059-7AF344913280}">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2020</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6435703E-03C2-4EC2-8B8A-0AC2F1B8426B}" type="parTrans" cxnId="{23044D7B-7184-4077-9554-9305FEDD03E9}">
      <dgm:prSet/>
      <dgm:spPr/>
      <dgm:t>
        <a:bodyPr/>
        <a:lstStyle/>
        <a:p>
          <a:endParaRPr lang="ru-RU" b="1">
            <a:latin typeface="Times New Roman" panose="02020603050405020304" pitchFamily="18" charset="0"/>
            <a:cs typeface="Times New Roman" panose="02020603050405020304" pitchFamily="18" charset="0"/>
          </a:endParaRPr>
        </a:p>
      </dgm:t>
    </dgm:pt>
    <dgm:pt modelId="{7097F666-B696-4074-BF8E-24ADA840ED3B}" type="sibTrans" cxnId="{23044D7B-7184-4077-9554-9305FEDD03E9}">
      <dgm:prSet/>
      <dgm:spPr/>
      <dgm:t>
        <a:bodyPr/>
        <a:lstStyle/>
        <a:p>
          <a:endParaRPr lang="ru-RU" b="1">
            <a:latin typeface="Times New Roman" panose="02020603050405020304" pitchFamily="18" charset="0"/>
            <a:cs typeface="Times New Roman" panose="02020603050405020304" pitchFamily="18" charset="0"/>
          </a:endParaRPr>
        </a:p>
      </dgm:t>
    </dgm:pt>
    <dgm:pt modelId="{C9C8B06B-C833-4D4A-8595-4BF5AEB204E9}">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12,8</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4028F24-BEA5-47F9-87C0-7BDFCA43F3CF}" type="parTrans" cxnId="{6097BCC7-A1B5-404F-B699-13105664B528}">
      <dgm:prSet/>
      <dgm:spPr/>
      <dgm:t>
        <a:bodyPr/>
        <a:lstStyle/>
        <a:p>
          <a:endParaRPr lang="ru-RU" b="1">
            <a:latin typeface="Times New Roman" panose="02020603050405020304" pitchFamily="18" charset="0"/>
            <a:cs typeface="Times New Roman" panose="02020603050405020304" pitchFamily="18" charset="0"/>
          </a:endParaRPr>
        </a:p>
      </dgm:t>
    </dgm:pt>
    <dgm:pt modelId="{42D8C6A1-5C03-413A-99EF-223F18F536EB}" type="sibTrans" cxnId="{6097BCC7-A1B5-404F-B699-13105664B528}">
      <dgm:prSet/>
      <dgm:spPr/>
      <dgm:t>
        <a:bodyPr/>
        <a:lstStyle/>
        <a:p>
          <a:endParaRPr lang="ru-RU" b="1">
            <a:latin typeface="Times New Roman" panose="02020603050405020304" pitchFamily="18" charset="0"/>
            <a:cs typeface="Times New Roman" panose="02020603050405020304" pitchFamily="18" charset="0"/>
          </a:endParaRPr>
        </a:p>
      </dgm:t>
    </dgm:pt>
    <dgm:pt modelId="{D1936ACF-1E69-4953-BA37-9ADE2EF12E41}">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4,7</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A530724B-D4A2-46C1-8717-7F7FB05E23A3}" type="parTrans" cxnId="{9D786EF0-2F4F-40F5-8C60-398E9181FD35}">
      <dgm:prSet/>
      <dgm:spPr/>
      <dgm:t>
        <a:bodyPr/>
        <a:lstStyle/>
        <a:p>
          <a:endParaRPr lang="ru-RU" b="1">
            <a:latin typeface="Times New Roman" panose="02020603050405020304" pitchFamily="18" charset="0"/>
            <a:cs typeface="Times New Roman" panose="02020603050405020304" pitchFamily="18" charset="0"/>
          </a:endParaRPr>
        </a:p>
      </dgm:t>
    </dgm:pt>
    <dgm:pt modelId="{7319F631-09B1-48CB-BAF7-8445C5AC1618}" type="sibTrans" cxnId="{9D786EF0-2F4F-40F5-8C60-398E9181FD35}">
      <dgm:prSet/>
      <dgm:spPr/>
      <dgm:t>
        <a:bodyPr/>
        <a:lstStyle/>
        <a:p>
          <a:endParaRPr lang="ru-RU" b="1">
            <a:latin typeface="Times New Roman" panose="02020603050405020304" pitchFamily="18" charset="0"/>
            <a:cs typeface="Times New Roman" panose="02020603050405020304" pitchFamily="18" charset="0"/>
          </a:endParaRPr>
        </a:p>
      </dgm:t>
    </dgm:pt>
    <dgm:pt modelId="{4E5A1869-57DF-4BD2-89F2-0FF412DDC036}">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71,2</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2DD1E431-BE19-4798-89F6-2A2AA8604FD1}" type="parTrans" cxnId="{563B7135-C296-437E-86BC-71C9BF75CBD3}">
      <dgm:prSet/>
      <dgm:spPr/>
      <dgm:t>
        <a:bodyPr/>
        <a:lstStyle/>
        <a:p>
          <a:endParaRPr lang="ru-RU" b="1">
            <a:latin typeface="Times New Roman" panose="02020603050405020304" pitchFamily="18" charset="0"/>
            <a:cs typeface="Times New Roman" panose="02020603050405020304" pitchFamily="18" charset="0"/>
          </a:endParaRPr>
        </a:p>
      </dgm:t>
    </dgm:pt>
    <dgm:pt modelId="{1FD46F6E-8EE6-451E-A6B4-3FA6056BD416}" type="sibTrans" cxnId="{563B7135-C296-437E-86BC-71C9BF75CBD3}">
      <dgm:prSet/>
      <dgm:spPr/>
      <dgm:t>
        <a:bodyPr/>
        <a:lstStyle/>
        <a:p>
          <a:endParaRPr lang="ru-RU" b="1">
            <a:latin typeface="Times New Roman" panose="02020603050405020304" pitchFamily="18" charset="0"/>
            <a:cs typeface="Times New Roman" panose="02020603050405020304" pitchFamily="18" charset="0"/>
          </a:endParaRPr>
        </a:p>
      </dgm:t>
    </dgm:pt>
    <dgm:pt modelId="{F0AF63A1-E6C3-48D7-BA15-2982A4DC912D}">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592,5</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DFC5A12C-CC91-4A63-8252-41799CA3AEAA}" type="parTrans" cxnId="{2E3A4B0A-C6F1-498B-A616-AF6C3935B080}">
      <dgm:prSet/>
      <dgm:spPr/>
      <dgm:t>
        <a:bodyPr/>
        <a:lstStyle/>
        <a:p>
          <a:endParaRPr lang="ru-RU" b="1">
            <a:latin typeface="Times New Roman" panose="02020603050405020304" pitchFamily="18" charset="0"/>
            <a:cs typeface="Times New Roman" panose="02020603050405020304" pitchFamily="18" charset="0"/>
          </a:endParaRPr>
        </a:p>
      </dgm:t>
    </dgm:pt>
    <dgm:pt modelId="{EA539CAD-DFF5-47A4-8411-B337C730B6B2}" type="sibTrans" cxnId="{2E3A4B0A-C6F1-498B-A616-AF6C3935B080}">
      <dgm:prSet/>
      <dgm:spPr/>
      <dgm:t>
        <a:bodyPr/>
        <a:lstStyle/>
        <a:p>
          <a:endParaRPr lang="ru-RU" b="1">
            <a:latin typeface="Times New Roman" panose="02020603050405020304" pitchFamily="18" charset="0"/>
            <a:cs typeface="Times New Roman" panose="02020603050405020304" pitchFamily="18" charset="0"/>
          </a:endParaRPr>
        </a:p>
      </dgm:t>
    </dgm:pt>
    <dgm:pt modelId="{8EC1F942-64B7-4407-8F49-B1183D54A886}">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10,6</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E04DD0A5-B7E8-4C3D-BB6D-64003A10B98C}" type="parTrans" cxnId="{8A336B02-824A-4870-A5AB-F675FD21E054}">
      <dgm:prSet/>
      <dgm:spPr/>
      <dgm:t>
        <a:bodyPr/>
        <a:lstStyle/>
        <a:p>
          <a:endParaRPr lang="ru-RU" b="1">
            <a:latin typeface="Times New Roman" panose="02020603050405020304" pitchFamily="18" charset="0"/>
            <a:cs typeface="Times New Roman" panose="02020603050405020304" pitchFamily="18" charset="0"/>
          </a:endParaRPr>
        </a:p>
      </dgm:t>
    </dgm:pt>
    <dgm:pt modelId="{20EF07A7-0904-4C91-B9DD-C227E82D20B1}" type="sibTrans" cxnId="{8A336B02-824A-4870-A5AB-F675FD21E054}">
      <dgm:prSet/>
      <dgm:spPr/>
      <dgm:t>
        <a:bodyPr/>
        <a:lstStyle/>
        <a:p>
          <a:endParaRPr lang="ru-RU" b="1">
            <a:latin typeface="Times New Roman" panose="02020603050405020304" pitchFamily="18" charset="0"/>
            <a:cs typeface="Times New Roman" panose="02020603050405020304" pitchFamily="18" charset="0"/>
          </a:endParaRPr>
        </a:p>
      </dgm:t>
    </dgm:pt>
    <dgm:pt modelId="{C60BD95D-8BE5-42EC-AF9D-D22E07852892}">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12,7</a:t>
          </a:r>
        </a:p>
      </dgm:t>
    </dgm:pt>
    <dgm:pt modelId="{8DBEE901-4D78-4181-A6DB-04DBE5AFC449}" type="parTrans" cxnId="{D0FADE0F-F15B-45EB-BE1E-1190009A8ABD}">
      <dgm:prSet/>
      <dgm:spPr/>
      <dgm:t>
        <a:bodyPr/>
        <a:lstStyle/>
        <a:p>
          <a:endParaRPr lang="ru-RU" b="1">
            <a:latin typeface="Times New Roman" panose="02020603050405020304" pitchFamily="18" charset="0"/>
            <a:cs typeface="Times New Roman" panose="02020603050405020304" pitchFamily="18" charset="0"/>
          </a:endParaRPr>
        </a:p>
      </dgm:t>
    </dgm:pt>
    <dgm:pt modelId="{571AFEDE-AA12-4634-A6F3-33BC4E236E19}" type="sibTrans" cxnId="{D0FADE0F-F15B-45EB-BE1E-1190009A8ABD}">
      <dgm:prSet/>
      <dgm:spPr/>
      <dgm:t>
        <a:bodyPr/>
        <a:lstStyle/>
        <a:p>
          <a:endParaRPr lang="ru-RU" b="1">
            <a:latin typeface="Times New Roman" panose="02020603050405020304" pitchFamily="18" charset="0"/>
            <a:cs typeface="Times New Roman" panose="02020603050405020304" pitchFamily="18" charset="0"/>
          </a:endParaRPr>
        </a:p>
      </dgm:t>
    </dgm:pt>
    <dgm:pt modelId="{187C542A-BCFC-4BBB-8DCA-67690BE3FD29}">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4,6</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DE6EB8F-E86E-468D-9E31-3BEF22539EFA}" type="parTrans" cxnId="{A7625AB6-5CA8-4543-AFDF-3445626B95A7}">
      <dgm:prSet/>
      <dgm:spPr/>
      <dgm:t>
        <a:bodyPr/>
        <a:lstStyle/>
        <a:p>
          <a:endParaRPr lang="ru-RU" b="1">
            <a:latin typeface="Times New Roman" panose="02020603050405020304" pitchFamily="18" charset="0"/>
            <a:cs typeface="Times New Roman" panose="02020603050405020304" pitchFamily="18" charset="0"/>
          </a:endParaRPr>
        </a:p>
      </dgm:t>
    </dgm:pt>
    <dgm:pt modelId="{FA166069-510E-430D-ABBE-E1A2B09558CE}" type="sibTrans" cxnId="{A7625AB6-5CA8-4543-AFDF-3445626B95A7}">
      <dgm:prSet/>
      <dgm:spPr/>
      <dgm:t>
        <a:bodyPr/>
        <a:lstStyle/>
        <a:p>
          <a:endParaRPr lang="ru-RU" b="1">
            <a:latin typeface="Times New Roman" panose="02020603050405020304" pitchFamily="18" charset="0"/>
            <a:cs typeface="Times New Roman" panose="02020603050405020304" pitchFamily="18" charset="0"/>
          </a:endParaRPr>
        </a:p>
      </dgm:t>
    </dgm:pt>
    <dgm:pt modelId="{593C7C55-813E-4059-B734-EC61CD9C5CBC}">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71,4</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7E9BED5-376D-4206-BC0B-A2BF002C0A67}" type="parTrans" cxnId="{08064794-7D33-4B3D-98EC-4C2F3CAB8822}">
      <dgm:prSet/>
      <dgm:spPr/>
      <dgm:t>
        <a:bodyPr/>
        <a:lstStyle/>
        <a:p>
          <a:endParaRPr lang="ru-RU" b="1">
            <a:latin typeface="Times New Roman" panose="02020603050405020304" pitchFamily="18" charset="0"/>
            <a:cs typeface="Times New Roman" panose="02020603050405020304" pitchFamily="18" charset="0"/>
          </a:endParaRPr>
        </a:p>
      </dgm:t>
    </dgm:pt>
    <dgm:pt modelId="{0D884A66-EF39-4789-A63B-3A3CBEB15D6A}" type="sibTrans" cxnId="{08064794-7D33-4B3D-98EC-4C2F3CAB8822}">
      <dgm:prSet/>
      <dgm:spPr/>
      <dgm:t>
        <a:bodyPr/>
        <a:lstStyle/>
        <a:p>
          <a:endParaRPr lang="ru-RU" b="1">
            <a:latin typeface="Times New Roman" panose="02020603050405020304" pitchFamily="18" charset="0"/>
            <a:cs typeface="Times New Roman" panose="02020603050405020304" pitchFamily="18" charset="0"/>
          </a:endParaRPr>
        </a:p>
      </dgm:t>
    </dgm:pt>
    <dgm:pt modelId="{9E15771F-F540-4F32-ACD6-56CFD707E80B}">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591,5</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E70BBB04-FC5B-4B12-959F-7F02FDB52BBE}" type="parTrans" cxnId="{9A5E90C4-6511-4923-BB87-9C452263074C}">
      <dgm:prSet/>
      <dgm:spPr/>
      <dgm:t>
        <a:bodyPr/>
        <a:lstStyle/>
        <a:p>
          <a:endParaRPr lang="ru-RU" b="1">
            <a:latin typeface="Times New Roman" panose="02020603050405020304" pitchFamily="18" charset="0"/>
            <a:cs typeface="Times New Roman" panose="02020603050405020304" pitchFamily="18" charset="0"/>
          </a:endParaRPr>
        </a:p>
      </dgm:t>
    </dgm:pt>
    <dgm:pt modelId="{EC763716-B14D-403A-A4A7-216861E00C47}" type="sibTrans" cxnId="{9A5E90C4-6511-4923-BB87-9C452263074C}">
      <dgm:prSet/>
      <dgm:spPr/>
      <dgm:t>
        <a:bodyPr/>
        <a:lstStyle/>
        <a:p>
          <a:endParaRPr lang="ru-RU" b="1">
            <a:latin typeface="Times New Roman" panose="02020603050405020304" pitchFamily="18" charset="0"/>
            <a:cs typeface="Times New Roman" panose="02020603050405020304" pitchFamily="18" charset="0"/>
          </a:endParaRPr>
        </a:p>
      </dgm:t>
    </dgm:pt>
    <dgm:pt modelId="{20671797-DAB3-483D-81A6-EB33F8E5D325}">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10,4</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917A2FC-0EC7-4FB8-B415-CD8FE3AAD307}" type="parTrans" cxnId="{90D57730-3A4C-47CA-BBD0-42D8464C56FD}">
      <dgm:prSet/>
      <dgm:spPr/>
      <dgm:t>
        <a:bodyPr/>
        <a:lstStyle/>
        <a:p>
          <a:endParaRPr lang="ru-RU" b="1">
            <a:latin typeface="Times New Roman" panose="02020603050405020304" pitchFamily="18" charset="0"/>
            <a:cs typeface="Times New Roman" panose="02020603050405020304" pitchFamily="18" charset="0"/>
          </a:endParaRPr>
        </a:p>
      </dgm:t>
    </dgm:pt>
    <dgm:pt modelId="{9DA74383-E61F-415F-8262-DF5C37B5A3CC}" type="sibTrans" cxnId="{90D57730-3A4C-47CA-BBD0-42D8464C56FD}">
      <dgm:prSet/>
      <dgm:spPr/>
      <dgm:t>
        <a:bodyPr/>
        <a:lstStyle/>
        <a:p>
          <a:endParaRPr lang="ru-RU" b="1">
            <a:latin typeface="Times New Roman" panose="02020603050405020304" pitchFamily="18" charset="0"/>
            <a:cs typeface="Times New Roman" panose="02020603050405020304" pitchFamily="18" charset="0"/>
          </a:endParaRPr>
        </a:p>
      </dgm:t>
    </dgm:pt>
    <dgm:pt modelId="{25C69CC8-098D-44A3-878A-5E3FEF1E9C10}">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12,6</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28799DE6-79A2-4C3E-B141-55C8FB729A4A}" type="parTrans" cxnId="{7EAEC371-553E-4E9D-A4CC-83A632C1A866}">
      <dgm:prSet/>
      <dgm:spPr/>
      <dgm:t>
        <a:bodyPr/>
        <a:lstStyle/>
        <a:p>
          <a:endParaRPr lang="ru-RU" b="1">
            <a:latin typeface="Times New Roman" panose="02020603050405020304" pitchFamily="18" charset="0"/>
            <a:cs typeface="Times New Roman" panose="02020603050405020304" pitchFamily="18" charset="0"/>
          </a:endParaRPr>
        </a:p>
      </dgm:t>
    </dgm:pt>
    <dgm:pt modelId="{41B933A1-9AB0-4413-9012-F89B9C70741E}" type="sibTrans" cxnId="{7EAEC371-553E-4E9D-A4CC-83A632C1A866}">
      <dgm:prSet/>
      <dgm:spPr/>
      <dgm:t>
        <a:bodyPr/>
        <a:lstStyle/>
        <a:p>
          <a:endParaRPr lang="ru-RU" b="1">
            <a:latin typeface="Times New Roman" panose="02020603050405020304" pitchFamily="18" charset="0"/>
            <a:cs typeface="Times New Roman" panose="02020603050405020304" pitchFamily="18" charset="0"/>
          </a:endParaRPr>
        </a:p>
      </dgm:t>
    </dgm:pt>
    <dgm:pt modelId="{1B20A584-E8E7-451F-84AF-E95BD5B40EA1}">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4,5</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7E48482B-E88A-45F7-BC59-A70F71B3034D}" type="parTrans" cxnId="{DF667443-0DAC-4B0C-935A-F0465B69CBFB}">
      <dgm:prSet/>
      <dgm:spPr/>
      <dgm:t>
        <a:bodyPr/>
        <a:lstStyle/>
        <a:p>
          <a:endParaRPr lang="ru-RU" b="1">
            <a:latin typeface="Times New Roman" panose="02020603050405020304" pitchFamily="18" charset="0"/>
            <a:cs typeface="Times New Roman" panose="02020603050405020304" pitchFamily="18" charset="0"/>
          </a:endParaRPr>
        </a:p>
      </dgm:t>
    </dgm:pt>
    <dgm:pt modelId="{1F3B44A3-41F0-4FE2-8FE9-2EEC4DC3DA9C}" type="sibTrans" cxnId="{DF667443-0DAC-4B0C-935A-F0465B69CBFB}">
      <dgm:prSet/>
      <dgm:spPr/>
      <dgm:t>
        <a:bodyPr/>
        <a:lstStyle/>
        <a:p>
          <a:endParaRPr lang="ru-RU" b="1">
            <a:latin typeface="Times New Roman" panose="02020603050405020304" pitchFamily="18" charset="0"/>
            <a:cs typeface="Times New Roman" panose="02020603050405020304" pitchFamily="18" charset="0"/>
          </a:endParaRPr>
        </a:p>
      </dgm:t>
    </dgm:pt>
    <dgm:pt modelId="{DF86BB99-07F8-490F-B6E9-4F22F5A8A955}">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71,6</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C985FE44-C5E5-4D58-805E-13170B646D27}" type="parTrans" cxnId="{E90B9AD5-6B9D-460A-B8D4-0169929EE8C4}">
      <dgm:prSet/>
      <dgm:spPr/>
      <dgm:t>
        <a:bodyPr/>
        <a:lstStyle/>
        <a:p>
          <a:endParaRPr lang="ru-RU" b="1">
            <a:latin typeface="Times New Roman" panose="02020603050405020304" pitchFamily="18" charset="0"/>
            <a:cs typeface="Times New Roman" panose="02020603050405020304" pitchFamily="18" charset="0"/>
          </a:endParaRPr>
        </a:p>
      </dgm:t>
    </dgm:pt>
    <dgm:pt modelId="{38C2B751-10AB-424B-8533-370958D28C0F}" type="sibTrans" cxnId="{E90B9AD5-6B9D-460A-B8D4-0169929EE8C4}">
      <dgm:prSet/>
      <dgm:spPr/>
      <dgm:t>
        <a:bodyPr/>
        <a:lstStyle/>
        <a:p>
          <a:endParaRPr lang="ru-RU" b="1">
            <a:latin typeface="Times New Roman" panose="02020603050405020304" pitchFamily="18" charset="0"/>
            <a:cs typeface="Times New Roman" panose="02020603050405020304" pitchFamily="18" charset="0"/>
          </a:endParaRPr>
        </a:p>
      </dgm:t>
    </dgm:pt>
    <dgm:pt modelId="{04C3AC0E-965B-48C1-827A-5D93B22D2057}">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590,5</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0CE8D822-733A-4BA8-B539-C3F84FDFC933}" type="parTrans" cxnId="{F48F33E0-C1C5-4342-8DCC-7C57E3E3B48C}">
      <dgm:prSet/>
      <dgm:spPr/>
      <dgm:t>
        <a:bodyPr/>
        <a:lstStyle/>
        <a:p>
          <a:endParaRPr lang="ru-RU" b="1">
            <a:latin typeface="Times New Roman" panose="02020603050405020304" pitchFamily="18" charset="0"/>
            <a:cs typeface="Times New Roman" panose="02020603050405020304" pitchFamily="18" charset="0"/>
          </a:endParaRPr>
        </a:p>
      </dgm:t>
    </dgm:pt>
    <dgm:pt modelId="{1AF301AF-4DFB-4C78-9067-8B4C4FDC04D9}" type="sibTrans" cxnId="{F48F33E0-C1C5-4342-8DCC-7C57E3E3B48C}">
      <dgm:prSet/>
      <dgm:spPr/>
      <dgm:t>
        <a:bodyPr/>
        <a:lstStyle/>
        <a:p>
          <a:endParaRPr lang="ru-RU" b="1">
            <a:latin typeface="Times New Roman" panose="02020603050405020304" pitchFamily="18" charset="0"/>
            <a:cs typeface="Times New Roman" panose="02020603050405020304" pitchFamily="18" charset="0"/>
          </a:endParaRPr>
        </a:p>
      </dgm:t>
    </dgm:pt>
    <dgm:pt modelId="{FD657B6D-8ACE-4CCE-A7E1-4A6249E61467}">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10,2</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900F6249-A425-4874-AD40-878D59EB5E1E}" type="parTrans" cxnId="{369C14D0-D141-47E5-B8C5-F9D42F2C1451}">
      <dgm:prSet/>
      <dgm:spPr/>
      <dgm:t>
        <a:bodyPr/>
        <a:lstStyle/>
        <a:p>
          <a:endParaRPr lang="ru-RU" b="1">
            <a:latin typeface="Times New Roman" panose="02020603050405020304" pitchFamily="18" charset="0"/>
            <a:cs typeface="Times New Roman" panose="02020603050405020304" pitchFamily="18" charset="0"/>
          </a:endParaRPr>
        </a:p>
      </dgm:t>
    </dgm:pt>
    <dgm:pt modelId="{7EAD3F99-24A3-44B5-8758-2E6EAE874C53}" type="sibTrans" cxnId="{369C14D0-D141-47E5-B8C5-F9D42F2C1451}">
      <dgm:prSet/>
      <dgm:spPr/>
      <dgm:t>
        <a:bodyPr/>
        <a:lstStyle/>
        <a:p>
          <a:endParaRPr lang="ru-RU" b="1">
            <a:latin typeface="Times New Roman" panose="02020603050405020304" pitchFamily="18" charset="0"/>
            <a:cs typeface="Times New Roman" panose="02020603050405020304" pitchFamily="18" charset="0"/>
          </a:endParaRPr>
        </a:p>
      </dgm:t>
    </dgm:pt>
    <dgm:pt modelId="{DB2A52D1-7CD2-47ED-B3EC-D709ED48911D}">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38,0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0A62A0E8-18B7-49C2-9DCD-1205CBFE290E}" type="parTrans" cxnId="{E9D6637A-DE23-447C-9E2B-B91600C559F9}">
      <dgm:prSet/>
      <dgm:spPr/>
      <dgm:t>
        <a:bodyPr/>
        <a:lstStyle/>
        <a:p>
          <a:endParaRPr lang="ru-RU" b="1">
            <a:latin typeface="Times New Roman" panose="02020603050405020304" pitchFamily="18" charset="0"/>
            <a:cs typeface="Times New Roman" panose="02020603050405020304" pitchFamily="18" charset="0"/>
          </a:endParaRPr>
        </a:p>
      </dgm:t>
    </dgm:pt>
    <dgm:pt modelId="{7922AEE7-F4E2-4A3A-9BE1-2C82B86D28AC}" type="sibTrans" cxnId="{E9D6637A-DE23-447C-9E2B-B91600C559F9}">
      <dgm:prSet/>
      <dgm:spPr/>
      <dgm:t>
        <a:bodyPr/>
        <a:lstStyle/>
        <a:p>
          <a:endParaRPr lang="ru-RU" b="1">
            <a:latin typeface="Times New Roman" panose="02020603050405020304" pitchFamily="18" charset="0"/>
            <a:cs typeface="Times New Roman" panose="02020603050405020304" pitchFamily="18" charset="0"/>
          </a:endParaRPr>
        </a:p>
      </dgm:t>
    </dgm:pt>
    <dgm:pt modelId="{EEC66A2A-7B82-4DD0-85E2-A9774DA44D24}">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38,0</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10B60982-E56C-4581-AE67-B0DC7BFB0229}" type="parTrans" cxnId="{71FB63C6-5915-4397-A5F0-12643583D45B}">
      <dgm:prSet/>
      <dgm:spPr/>
      <dgm:t>
        <a:bodyPr/>
        <a:lstStyle/>
        <a:p>
          <a:endParaRPr lang="ru-RU" b="1">
            <a:latin typeface="Times New Roman" panose="02020603050405020304" pitchFamily="18" charset="0"/>
            <a:cs typeface="Times New Roman" panose="02020603050405020304" pitchFamily="18" charset="0"/>
          </a:endParaRPr>
        </a:p>
      </dgm:t>
    </dgm:pt>
    <dgm:pt modelId="{D524A1F9-EE51-4A9B-B1E6-961EE0559393}" type="sibTrans" cxnId="{71FB63C6-5915-4397-A5F0-12643583D45B}">
      <dgm:prSet/>
      <dgm:spPr/>
      <dgm:t>
        <a:bodyPr/>
        <a:lstStyle/>
        <a:p>
          <a:endParaRPr lang="ru-RU" b="1">
            <a:latin typeface="Times New Roman" panose="02020603050405020304" pitchFamily="18" charset="0"/>
            <a:cs typeface="Times New Roman" panose="02020603050405020304" pitchFamily="18" charset="0"/>
          </a:endParaRPr>
        </a:p>
      </dgm:t>
    </dgm:pt>
    <dgm:pt modelId="{1D809DD5-D17B-4B91-A9B1-C1CE7595F917}">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37,5</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436783ED-D19F-4F65-AA28-8300EE20A01F}" type="parTrans" cxnId="{7BFFF7A8-42C7-4990-B188-D3B7A8F62C7F}">
      <dgm:prSet/>
      <dgm:spPr/>
      <dgm:t>
        <a:bodyPr/>
        <a:lstStyle/>
        <a:p>
          <a:endParaRPr lang="ru-RU" b="1">
            <a:latin typeface="Times New Roman" panose="02020603050405020304" pitchFamily="18" charset="0"/>
            <a:cs typeface="Times New Roman" panose="02020603050405020304" pitchFamily="18" charset="0"/>
          </a:endParaRPr>
        </a:p>
      </dgm:t>
    </dgm:pt>
    <dgm:pt modelId="{1618F507-5B29-4040-9565-CE78D0B60EE0}" type="sibTrans" cxnId="{7BFFF7A8-42C7-4990-B188-D3B7A8F62C7F}">
      <dgm:prSet/>
      <dgm:spPr/>
      <dgm:t>
        <a:bodyPr/>
        <a:lstStyle/>
        <a:p>
          <a:endParaRPr lang="ru-RU" b="1">
            <a:latin typeface="Times New Roman" panose="02020603050405020304" pitchFamily="18" charset="0"/>
            <a:cs typeface="Times New Roman" panose="02020603050405020304" pitchFamily="18" charset="0"/>
          </a:endParaRPr>
        </a:p>
      </dgm:t>
    </dgm:pt>
    <dgm:pt modelId="{A9DBA8AF-14B9-4410-8263-972040A8EFB4}">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37,5</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475F8AA7-5450-4B49-9522-206CCBC84331}" type="parTrans" cxnId="{786F0F7E-85DF-4334-A48C-E3D0B9C54436}">
      <dgm:prSet/>
      <dgm:spPr/>
      <dgm:t>
        <a:bodyPr/>
        <a:lstStyle/>
        <a:p>
          <a:endParaRPr lang="ru-RU" b="1">
            <a:latin typeface="Times New Roman" panose="02020603050405020304" pitchFamily="18" charset="0"/>
            <a:cs typeface="Times New Roman" panose="02020603050405020304" pitchFamily="18" charset="0"/>
          </a:endParaRPr>
        </a:p>
      </dgm:t>
    </dgm:pt>
    <dgm:pt modelId="{F7BFA74A-9BF0-4839-999E-0B8B299203CD}" type="sibTrans" cxnId="{786F0F7E-85DF-4334-A48C-E3D0B9C54436}">
      <dgm:prSet/>
      <dgm:spPr/>
      <dgm:t>
        <a:bodyPr/>
        <a:lstStyle/>
        <a:p>
          <a:endParaRPr lang="ru-RU" b="1">
            <a:latin typeface="Times New Roman" panose="02020603050405020304" pitchFamily="18" charset="0"/>
            <a:cs typeface="Times New Roman" panose="02020603050405020304" pitchFamily="18" charset="0"/>
          </a:endParaRPr>
        </a:p>
      </dgm:t>
    </dgm:pt>
    <dgm:pt modelId="{382D4FEA-D237-4C98-9DA3-C997BE94A0F5}">
      <dgm:prSet custT="1"/>
      <dgm:spPr>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37,5</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5A6EF398-D1AA-412F-810B-61A1E6B0ECE8}" type="parTrans" cxnId="{DF49EEE8-6BC7-472D-897B-6F760CF4F8E4}">
      <dgm:prSet/>
      <dgm:spPr/>
      <dgm:t>
        <a:bodyPr/>
        <a:lstStyle/>
        <a:p>
          <a:endParaRPr lang="ru-RU" b="1">
            <a:latin typeface="Times New Roman" panose="02020603050405020304" pitchFamily="18" charset="0"/>
            <a:cs typeface="Times New Roman" panose="02020603050405020304" pitchFamily="18" charset="0"/>
          </a:endParaRPr>
        </a:p>
      </dgm:t>
    </dgm:pt>
    <dgm:pt modelId="{44781BEF-17E9-4C05-BEFB-7770ECEAB318}" type="sibTrans" cxnId="{DF49EEE8-6BC7-472D-897B-6F760CF4F8E4}">
      <dgm:prSet/>
      <dgm:spPr/>
      <dgm:t>
        <a:bodyPr/>
        <a:lstStyle/>
        <a:p>
          <a:endParaRPr lang="ru-RU" b="1">
            <a:latin typeface="Times New Roman" panose="02020603050405020304" pitchFamily="18" charset="0"/>
            <a:cs typeface="Times New Roman" panose="02020603050405020304" pitchFamily="18" charset="0"/>
          </a:endParaRPr>
        </a:p>
      </dgm:t>
    </dgm:pt>
    <dgm:pt modelId="{25DDEEC2-9BA5-4367-BB24-33CAA47BBC09}" type="pres">
      <dgm:prSet presAssocID="{CE075476-E9CA-4A59-A127-31223E8D37A1}" presName="Name0" presStyleCnt="0">
        <dgm:presLayoutVars>
          <dgm:chPref val="1"/>
          <dgm:dir/>
          <dgm:animOne val="branch"/>
          <dgm:animLvl val="lvl"/>
          <dgm:resizeHandles/>
        </dgm:presLayoutVars>
      </dgm:prSet>
      <dgm:spPr/>
      <dgm:t>
        <a:bodyPr/>
        <a:lstStyle/>
        <a:p>
          <a:endParaRPr lang="ru-RU"/>
        </a:p>
      </dgm:t>
    </dgm:pt>
    <dgm:pt modelId="{87933F1B-038B-4A5D-83E8-61DBF60EC4B3}" type="pres">
      <dgm:prSet presAssocID="{946393D2-3BB5-4D19-BAF6-84B7339845C4}" presName="vertOne" presStyleCnt="0"/>
      <dgm:spPr/>
      <dgm:t>
        <a:bodyPr/>
        <a:lstStyle/>
        <a:p>
          <a:endParaRPr lang="ru-RU"/>
        </a:p>
      </dgm:t>
    </dgm:pt>
    <dgm:pt modelId="{9DF12F5D-797B-4C71-93F7-7C835BFF7982}" type="pres">
      <dgm:prSet presAssocID="{946393D2-3BB5-4D19-BAF6-84B7339845C4}" presName="txOne" presStyleLbl="node0" presStyleIdx="0" presStyleCnt="1">
        <dgm:presLayoutVars>
          <dgm:chPref val="3"/>
        </dgm:presLayoutVars>
      </dgm:prSet>
      <dgm:spPr/>
      <dgm:t>
        <a:bodyPr/>
        <a:lstStyle/>
        <a:p>
          <a:endParaRPr lang="ru-RU"/>
        </a:p>
      </dgm:t>
    </dgm:pt>
    <dgm:pt modelId="{BB51C614-670C-40C7-BCBD-B3150FB090FB}" type="pres">
      <dgm:prSet presAssocID="{946393D2-3BB5-4D19-BAF6-84B7339845C4}" presName="parTransOne" presStyleCnt="0"/>
      <dgm:spPr/>
      <dgm:t>
        <a:bodyPr/>
        <a:lstStyle/>
        <a:p>
          <a:endParaRPr lang="ru-RU"/>
        </a:p>
      </dgm:t>
    </dgm:pt>
    <dgm:pt modelId="{B74154C5-AFFE-498C-8E4C-911D7456AC97}" type="pres">
      <dgm:prSet presAssocID="{946393D2-3BB5-4D19-BAF6-84B7339845C4}" presName="horzOne" presStyleCnt="0"/>
      <dgm:spPr/>
      <dgm:t>
        <a:bodyPr/>
        <a:lstStyle/>
        <a:p>
          <a:endParaRPr lang="ru-RU"/>
        </a:p>
      </dgm:t>
    </dgm:pt>
    <dgm:pt modelId="{AA6E5317-C9D5-49D6-9218-04A9A8CDF9E8}" type="pres">
      <dgm:prSet presAssocID="{5A6BA2F8-AB86-4FEA-9FCE-F9FA52A7F9A0}" presName="vertTwo" presStyleCnt="0"/>
      <dgm:spPr/>
      <dgm:t>
        <a:bodyPr/>
        <a:lstStyle/>
        <a:p>
          <a:endParaRPr lang="ru-RU"/>
        </a:p>
      </dgm:t>
    </dgm:pt>
    <dgm:pt modelId="{EFD09625-1EEB-463A-9D51-52F09A5E039B}" type="pres">
      <dgm:prSet presAssocID="{5A6BA2F8-AB86-4FEA-9FCE-F9FA52A7F9A0}" presName="txTwo" presStyleLbl="node2" presStyleIdx="0" presStyleCnt="5">
        <dgm:presLayoutVars>
          <dgm:chPref val="3"/>
        </dgm:presLayoutVars>
      </dgm:prSet>
      <dgm:spPr/>
      <dgm:t>
        <a:bodyPr/>
        <a:lstStyle/>
        <a:p>
          <a:endParaRPr lang="ru-RU"/>
        </a:p>
      </dgm:t>
    </dgm:pt>
    <dgm:pt modelId="{D65A41FF-7035-4133-9240-517AEBC67369}" type="pres">
      <dgm:prSet presAssocID="{5A6BA2F8-AB86-4FEA-9FCE-F9FA52A7F9A0}" presName="parTransTwo" presStyleCnt="0"/>
      <dgm:spPr/>
      <dgm:t>
        <a:bodyPr/>
        <a:lstStyle/>
        <a:p>
          <a:endParaRPr lang="ru-RU"/>
        </a:p>
      </dgm:t>
    </dgm:pt>
    <dgm:pt modelId="{ED986375-36F5-4143-A5F0-85653599471E}" type="pres">
      <dgm:prSet presAssocID="{5A6BA2F8-AB86-4FEA-9FCE-F9FA52A7F9A0}" presName="horzTwo" presStyleCnt="0"/>
      <dgm:spPr/>
      <dgm:t>
        <a:bodyPr/>
        <a:lstStyle/>
        <a:p>
          <a:endParaRPr lang="ru-RU"/>
        </a:p>
      </dgm:t>
    </dgm:pt>
    <dgm:pt modelId="{72DE6149-9A73-4029-9C01-1DA1EF77D264}" type="pres">
      <dgm:prSet presAssocID="{F6F97186-B344-4193-9FE9-6DFB5403A289}" presName="vertThree" presStyleCnt="0"/>
      <dgm:spPr/>
    </dgm:pt>
    <dgm:pt modelId="{B7B68934-E179-4D36-8AD9-7637EF3F0019}" type="pres">
      <dgm:prSet presAssocID="{F6F97186-B344-4193-9FE9-6DFB5403A289}" presName="txThree" presStyleLbl="node3" presStyleIdx="0" presStyleCnt="5">
        <dgm:presLayoutVars>
          <dgm:chPref val="3"/>
        </dgm:presLayoutVars>
      </dgm:prSet>
      <dgm:spPr/>
      <dgm:t>
        <a:bodyPr/>
        <a:lstStyle/>
        <a:p>
          <a:endParaRPr lang="ru-RU"/>
        </a:p>
      </dgm:t>
    </dgm:pt>
    <dgm:pt modelId="{7E986455-5145-43D1-AB19-A5C822796874}" type="pres">
      <dgm:prSet presAssocID="{F6F97186-B344-4193-9FE9-6DFB5403A289}" presName="parTransThree" presStyleCnt="0"/>
      <dgm:spPr/>
    </dgm:pt>
    <dgm:pt modelId="{E4CD0B37-6C75-4A8F-946C-21E075E1E2CF}" type="pres">
      <dgm:prSet presAssocID="{F6F97186-B344-4193-9FE9-6DFB5403A289}" presName="horzThree" presStyleCnt="0"/>
      <dgm:spPr/>
    </dgm:pt>
    <dgm:pt modelId="{25C7D557-F0AE-4C4E-8B80-BC2468777DC6}" type="pres">
      <dgm:prSet presAssocID="{93520637-36B3-4AB9-B949-92D55141E733}" presName="vertFour" presStyleCnt="0">
        <dgm:presLayoutVars>
          <dgm:chPref val="3"/>
        </dgm:presLayoutVars>
      </dgm:prSet>
      <dgm:spPr/>
      <dgm:t>
        <a:bodyPr/>
        <a:lstStyle/>
        <a:p>
          <a:endParaRPr lang="ru-RU"/>
        </a:p>
      </dgm:t>
    </dgm:pt>
    <dgm:pt modelId="{8E7E2D4A-62E6-4A23-A5DD-552A63903B64}" type="pres">
      <dgm:prSet presAssocID="{93520637-36B3-4AB9-B949-92D55141E733}" presName="txFour" presStyleLbl="node4" presStyleIdx="0" presStyleCnt="25">
        <dgm:presLayoutVars>
          <dgm:chPref val="3"/>
        </dgm:presLayoutVars>
      </dgm:prSet>
      <dgm:spPr/>
      <dgm:t>
        <a:bodyPr/>
        <a:lstStyle/>
        <a:p>
          <a:endParaRPr lang="ru-RU"/>
        </a:p>
      </dgm:t>
    </dgm:pt>
    <dgm:pt modelId="{9B983630-5D09-45D7-92AD-109BAA43CF48}" type="pres">
      <dgm:prSet presAssocID="{93520637-36B3-4AB9-B949-92D55141E733}" presName="parTransFour" presStyleCnt="0"/>
      <dgm:spPr/>
      <dgm:t>
        <a:bodyPr/>
        <a:lstStyle/>
        <a:p>
          <a:endParaRPr lang="ru-RU"/>
        </a:p>
      </dgm:t>
    </dgm:pt>
    <dgm:pt modelId="{B338BAF6-59FE-4215-B697-18ED9B1E550D}" type="pres">
      <dgm:prSet presAssocID="{93520637-36B3-4AB9-B949-92D55141E733}" presName="horzFour" presStyleCnt="0"/>
      <dgm:spPr/>
      <dgm:t>
        <a:bodyPr/>
        <a:lstStyle/>
        <a:p>
          <a:endParaRPr lang="ru-RU"/>
        </a:p>
      </dgm:t>
    </dgm:pt>
    <dgm:pt modelId="{C2D8D153-FBF9-44C5-B447-F4BF501D8FA1}" type="pres">
      <dgm:prSet presAssocID="{44367D81-039C-4579-8E09-66CAF90F5041}" presName="vertFour" presStyleCnt="0">
        <dgm:presLayoutVars>
          <dgm:chPref val="3"/>
        </dgm:presLayoutVars>
      </dgm:prSet>
      <dgm:spPr/>
      <dgm:t>
        <a:bodyPr/>
        <a:lstStyle/>
        <a:p>
          <a:endParaRPr lang="ru-RU"/>
        </a:p>
      </dgm:t>
    </dgm:pt>
    <dgm:pt modelId="{085136A3-D02F-461C-B31C-FD1D69D16759}" type="pres">
      <dgm:prSet presAssocID="{44367D81-039C-4579-8E09-66CAF90F5041}" presName="txFour" presStyleLbl="node4" presStyleIdx="1" presStyleCnt="25">
        <dgm:presLayoutVars>
          <dgm:chPref val="3"/>
        </dgm:presLayoutVars>
      </dgm:prSet>
      <dgm:spPr/>
      <dgm:t>
        <a:bodyPr/>
        <a:lstStyle/>
        <a:p>
          <a:endParaRPr lang="ru-RU"/>
        </a:p>
      </dgm:t>
    </dgm:pt>
    <dgm:pt modelId="{DCA6CF81-D743-4AD3-A3A1-3DF9D9BFBC77}" type="pres">
      <dgm:prSet presAssocID="{44367D81-039C-4579-8E09-66CAF90F5041}" presName="parTransFour" presStyleCnt="0"/>
      <dgm:spPr/>
      <dgm:t>
        <a:bodyPr/>
        <a:lstStyle/>
        <a:p>
          <a:endParaRPr lang="ru-RU"/>
        </a:p>
      </dgm:t>
    </dgm:pt>
    <dgm:pt modelId="{8A9FECDA-0971-4926-9F35-6C36E65B14A9}" type="pres">
      <dgm:prSet presAssocID="{44367D81-039C-4579-8E09-66CAF90F5041}" presName="horzFour" presStyleCnt="0"/>
      <dgm:spPr/>
      <dgm:t>
        <a:bodyPr/>
        <a:lstStyle/>
        <a:p>
          <a:endParaRPr lang="ru-RU"/>
        </a:p>
      </dgm:t>
    </dgm:pt>
    <dgm:pt modelId="{4A1D7939-C139-4889-AA8A-C0FC12630CEE}" type="pres">
      <dgm:prSet presAssocID="{9C715FE5-31CA-4541-A958-D2C730C134E0}" presName="vertFour" presStyleCnt="0">
        <dgm:presLayoutVars>
          <dgm:chPref val="3"/>
        </dgm:presLayoutVars>
      </dgm:prSet>
      <dgm:spPr/>
      <dgm:t>
        <a:bodyPr/>
        <a:lstStyle/>
        <a:p>
          <a:endParaRPr lang="ru-RU"/>
        </a:p>
      </dgm:t>
    </dgm:pt>
    <dgm:pt modelId="{2BC9EB28-F68D-4321-836D-A642C2C0DAB1}" type="pres">
      <dgm:prSet presAssocID="{9C715FE5-31CA-4541-A958-D2C730C134E0}" presName="txFour" presStyleLbl="node4" presStyleIdx="2" presStyleCnt="25">
        <dgm:presLayoutVars>
          <dgm:chPref val="3"/>
        </dgm:presLayoutVars>
      </dgm:prSet>
      <dgm:spPr/>
      <dgm:t>
        <a:bodyPr/>
        <a:lstStyle/>
        <a:p>
          <a:endParaRPr lang="ru-RU"/>
        </a:p>
      </dgm:t>
    </dgm:pt>
    <dgm:pt modelId="{27FCCA56-038C-4613-B7B2-16CD590F385E}" type="pres">
      <dgm:prSet presAssocID="{9C715FE5-31CA-4541-A958-D2C730C134E0}" presName="parTransFour" presStyleCnt="0"/>
      <dgm:spPr/>
      <dgm:t>
        <a:bodyPr/>
        <a:lstStyle/>
        <a:p>
          <a:endParaRPr lang="ru-RU"/>
        </a:p>
      </dgm:t>
    </dgm:pt>
    <dgm:pt modelId="{7F93EC46-9C8D-4119-8F52-CCFA2BE3D856}" type="pres">
      <dgm:prSet presAssocID="{9C715FE5-31CA-4541-A958-D2C730C134E0}" presName="horzFour" presStyleCnt="0"/>
      <dgm:spPr/>
      <dgm:t>
        <a:bodyPr/>
        <a:lstStyle/>
        <a:p>
          <a:endParaRPr lang="ru-RU"/>
        </a:p>
      </dgm:t>
    </dgm:pt>
    <dgm:pt modelId="{57E5281D-099B-4146-8847-39F267019B93}" type="pres">
      <dgm:prSet presAssocID="{8536FD6B-8AD2-4A43-B337-6FD60B3FD4B2}" presName="vertFour" presStyleCnt="0">
        <dgm:presLayoutVars>
          <dgm:chPref val="3"/>
        </dgm:presLayoutVars>
      </dgm:prSet>
      <dgm:spPr/>
      <dgm:t>
        <a:bodyPr/>
        <a:lstStyle/>
        <a:p>
          <a:endParaRPr lang="ru-RU"/>
        </a:p>
      </dgm:t>
    </dgm:pt>
    <dgm:pt modelId="{85D767EC-FAE5-4312-B23F-9B41F2C6B7D7}" type="pres">
      <dgm:prSet presAssocID="{8536FD6B-8AD2-4A43-B337-6FD60B3FD4B2}" presName="txFour" presStyleLbl="node4" presStyleIdx="3" presStyleCnt="25">
        <dgm:presLayoutVars>
          <dgm:chPref val="3"/>
        </dgm:presLayoutVars>
      </dgm:prSet>
      <dgm:spPr/>
      <dgm:t>
        <a:bodyPr/>
        <a:lstStyle/>
        <a:p>
          <a:endParaRPr lang="ru-RU"/>
        </a:p>
      </dgm:t>
    </dgm:pt>
    <dgm:pt modelId="{ACD24E70-46A1-47F1-B543-8DF01E30511B}" type="pres">
      <dgm:prSet presAssocID="{8536FD6B-8AD2-4A43-B337-6FD60B3FD4B2}" presName="parTransFour" presStyleCnt="0"/>
      <dgm:spPr/>
    </dgm:pt>
    <dgm:pt modelId="{E795CE46-C816-4100-AC67-9520DA742BDE}" type="pres">
      <dgm:prSet presAssocID="{8536FD6B-8AD2-4A43-B337-6FD60B3FD4B2}" presName="horzFour" presStyleCnt="0"/>
      <dgm:spPr/>
      <dgm:t>
        <a:bodyPr/>
        <a:lstStyle/>
        <a:p>
          <a:endParaRPr lang="ru-RU"/>
        </a:p>
      </dgm:t>
    </dgm:pt>
    <dgm:pt modelId="{36362EC5-CB93-4660-8546-7354B3FFD93D}" type="pres">
      <dgm:prSet presAssocID="{DB2A52D1-7CD2-47ED-B3EC-D709ED48911D}" presName="vertFour" presStyleCnt="0">
        <dgm:presLayoutVars>
          <dgm:chPref val="3"/>
        </dgm:presLayoutVars>
      </dgm:prSet>
      <dgm:spPr/>
    </dgm:pt>
    <dgm:pt modelId="{CABA72D8-9A55-48F8-A321-AE17E3E42455}" type="pres">
      <dgm:prSet presAssocID="{DB2A52D1-7CD2-47ED-B3EC-D709ED48911D}" presName="txFour" presStyleLbl="node4" presStyleIdx="4" presStyleCnt="25">
        <dgm:presLayoutVars>
          <dgm:chPref val="3"/>
        </dgm:presLayoutVars>
      </dgm:prSet>
      <dgm:spPr/>
      <dgm:t>
        <a:bodyPr/>
        <a:lstStyle/>
        <a:p>
          <a:endParaRPr lang="ru-RU"/>
        </a:p>
      </dgm:t>
    </dgm:pt>
    <dgm:pt modelId="{3C3C4176-A911-4132-8D93-B5529F218AA2}" type="pres">
      <dgm:prSet presAssocID="{DB2A52D1-7CD2-47ED-B3EC-D709ED48911D}" presName="horzFour" presStyleCnt="0"/>
      <dgm:spPr/>
    </dgm:pt>
    <dgm:pt modelId="{694C6A3E-E1B4-4940-ABED-A0BE47161CCE}" type="pres">
      <dgm:prSet presAssocID="{C6F24F42-97B0-4B65-A4C6-FEB3AD0E1596}" presName="sibSpaceTwo" presStyleCnt="0"/>
      <dgm:spPr/>
      <dgm:t>
        <a:bodyPr/>
        <a:lstStyle/>
        <a:p>
          <a:endParaRPr lang="ru-RU"/>
        </a:p>
      </dgm:t>
    </dgm:pt>
    <dgm:pt modelId="{22BDFE06-8D1B-4C76-8FF0-2DABD4B35522}" type="pres">
      <dgm:prSet presAssocID="{7711325B-E859-44FE-8B41-57F9AFDCA54B}" presName="vertTwo" presStyleCnt="0"/>
      <dgm:spPr/>
      <dgm:t>
        <a:bodyPr/>
        <a:lstStyle/>
        <a:p>
          <a:endParaRPr lang="ru-RU"/>
        </a:p>
      </dgm:t>
    </dgm:pt>
    <dgm:pt modelId="{576C6983-4618-426C-8177-DEA9FE3AC4EB}" type="pres">
      <dgm:prSet presAssocID="{7711325B-E859-44FE-8B41-57F9AFDCA54B}" presName="txTwo" presStyleLbl="node2" presStyleIdx="1" presStyleCnt="5">
        <dgm:presLayoutVars>
          <dgm:chPref val="3"/>
        </dgm:presLayoutVars>
      </dgm:prSet>
      <dgm:spPr/>
      <dgm:t>
        <a:bodyPr/>
        <a:lstStyle/>
        <a:p>
          <a:endParaRPr lang="ru-RU"/>
        </a:p>
      </dgm:t>
    </dgm:pt>
    <dgm:pt modelId="{498D5BED-6816-45E0-A418-8DCFF49902AF}" type="pres">
      <dgm:prSet presAssocID="{7711325B-E859-44FE-8B41-57F9AFDCA54B}" presName="parTransTwo" presStyleCnt="0"/>
      <dgm:spPr/>
      <dgm:t>
        <a:bodyPr/>
        <a:lstStyle/>
        <a:p>
          <a:endParaRPr lang="ru-RU"/>
        </a:p>
      </dgm:t>
    </dgm:pt>
    <dgm:pt modelId="{508A389B-C0F5-43D4-BD46-7C9F058EB2F7}" type="pres">
      <dgm:prSet presAssocID="{7711325B-E859-44FE-8B41-57F9AFDCA54B}" presName="horzTwo" presStyleCnt="0"/>
      <dgm:spPr/>
      <dgm:t>
        <a:bodyPr/>
        <a:lstStyle/>
        <a:p>
          <a:endParaRPr lang="ru-RU"/>
        </a:p>
      </dgm:t>
    </dgm:pt>
    <dgm:pt modelId="{2E9427EC-521F-45BD-95BD-C2EA62236516}" type="pres">
      <dgm:prSet presAssocID="{A1BB5A2E-A45D-4F6A-B329-CD4782193917}" presName="vertThree" presStyleCnt="0"/>
      <dgm:spPr/>
    </dgm:pt>
    <dgm:pt modelId="{672DFC88-43F4-433B-9B7F-D5CE282279E3}" type="pres">
      <dgm:prSet presAssocID="{A1BB5A2E-A45D-4F6A-B329-CD4782193917}" presName="txThree" presStyleLbl="node3" presStyleIdx="1" presStyleCnt="5">
        <dgm:presLayoutVars>
          <dgm:chPref val="3"/>
        </dgm:presLayoutVars>
      </dgm:prSet>
      <dgm:spPr/>
      <dgm:t>
        <a:bodyPr/>
        <a:lstStyle/>
        <a:p>
          <a:endParaRPr lang="ru-RU"/>
        </a:p>
      </dgm:t>
    </dgm:pt>
    <dgm:pt modelId="{BCC873B0-A9FE-4F45-AD2E-ED28CA5DFD9A}" type="pres">
      <dgm:prSet presAssocID="{A1BB5A2E-A45D-4F6A-B329-CD4782193917}" presName="parTransThree" presStyleCnt="0"/>
      <dgm:spPr/>
    </dgm:pt>
    <dgm:pt modelId="{68FB6F70-C047-4E46-9E82-A09946504644}" type="pres">
      <dgm:prSet presAssocID="{A1BB5A2E-A45D-4F6A-B329-CD4782193917}" presName="horzThree" presStyleCnt="0"/>
      <dgm:spPr/>
    </dgm:pt>
    <dgm:pt modelId="{5106FDE3-AC3E-4615-8C4F-829EABC2C26C}" type="pres">
      <dgm:prSet presAssocID="{9A0A1B48-08CE-44F2-8C66-5814C06EE4CC}" presName="vertFour" presStyleCnt="0">
        <dgm:presLayoutVars>
          <dgm:chPref val="3"/>
        </dgm:presLayoutVars>
      </dgm:prSet>
      <dgm:spPr/>
      <dgm:t>
        <a:bodyPr/>
        <a:lstStyle/>
        <a:p>
          <a:endParaRPr lang="ru-RU"/>
        </a:p>
      </dgm:t>
    </dgm:pt>
    <dgm:pt modelId="{41590EE3-70B4-4E0E-8D44-18EF1FD97F2E}" type="pres">
      <dgm:prSet presAssocID="{9A0A1B48-08CE-44F2-8C66-5814C06EE4CC}" presName="txFour" presStyleLbl="node4" presStyleIdx="5" presStyleCnt="25">
        <dgm:presLayoutVars>
          <dgm:chPref val="3"/>
        </dgm:presLayoutVars>
      </dgm:prSet>
      <dgm:spPr/>
      <dgm:t>
        <a:bodyPr/>
        <a:lstStyle/>
        <a:p>
          <a:endParaRPr lang="ru-RU"/>
        </a:p>
      </dgm:t>
    </dgm:pt>
    <dgm:pt modelId="{58DAA9F4-0E18-4F78-BD4F-92D296477D35}" type="pres">
      <dgm:prSet presAssocID="{9A0A1B48-08CE-44F2-8C66-5814C06EE4CC}" presName="parTransFour" presStyleCnt="0"/>
      <dgm:spPr/>
      <dgm:t>
        <a:bodyPr/>
        <a:lstStyle/>
        <a:p>
          <a:endParaRPr lang="ru-RU"/>
        </a:p>
      </dgm:t>
    </dgm:pt>
    <dgm:pt modelId="{D1A4E4BA-FB74-44DD-88E4-672303AAC4FA}" type="pres">
      <dgm:prSet presAssocID="{9A0A1B48-08CE-44F2-8C66-5814C06EE4CC}" presName="horzFour" presStyleCnt="0"/>
      <dgm:spPr/>
      <dgm:t>
        <a:bodyPr/>
        <a:lstStyle/>
        <a:p>
          <a:endParaRPr lang="ru-RU"/>
        </a:p>
      </dgm:t>
    </dgm:pt>
    <dgm:pt modelId="{E5B57F09-2B59-4711-A8C9-974EF4149D9A}" type="pres">
      <dgm:prSet presAssocID="{614AF9F2-E1A1-4D10-882A-EB6B0D669FCA}" presName="vertFour" presStyleCnt="0">
        <dgm:presLayoutVars>
          <dgm:chPref val="3"/>
        </dgm:presLayoutVars>
      </dgm:prSet>
      <dgm:spPr/>
      <dgm:t>
        <a:bodyPr/>
        <a:lstStyle/>
        <a:p>
          <a:endParaRPr lang="ru-RU"/>
        </a:p>
      </dgm:t>
    </dgm:pt>
    <dgm:pt modelId="{6CE5FDB4-BFBB-4259-A330-B441199BCE24}" type="pres">
      <dgm:prSet presAssocID="{614AF9F2-E1A1-4D10-882A-EB6B0D669FCA}" presName="txFour" presStyleLbl="node4" presStyleIdx="6" presStyleCnt="25">
        <dgm:presLayoutVars>
          <dgm:chPref val="3"/>
        </dgm:presLayoutVars>
      </dgm:prSet>
      <dgm:spPr/>
      <dgm:t>
        <a:bodyPr/>
        <a:lstStyle/>
        <a:p>
          <a:endParaRPr lang="ru-RU"/>
        </a:p>
      </dgm:t>
    </dgm:pt>
    <dgm:pt modelId="{333F826B-C233-4B5F-A398-764D3F47A1BA}" type="pres">
      <dgm:prSet presAssocID="{614AF9F2-E1A1-4D10-882A-EB6B0D669FCA}" presName="parTransFour" presStyleCnt="0"/>
      <dgm:spPr/>
      <dgm:t>
        <a:bodyPr/>
        <a:lstStyle/>
        <a:p>
          <a:endParaRPr lang="ru-RU"/>
        </a:p>
      </dgm:t>
    </dgm:pt>
    <dgm:pt modelId="{E607D5B5-B0CE-46E0-84C5-F456BAF04EE4}" type="pres">
      <dgm:prSet presAssocID="{614AF9F2-E1A1-4D10-882A-EB6B0D669FCA}" presName="horzFour" presStyleCnt="0"/>
      <dgm:spPr/>
      <dgm:t>
        <a:bodyPr/>
        <a:lstStyle/>
        <a:p>
          <a:endParaRPr lang="ru-RU"/>
        </a:p>
      </dgm:t>
    </dgm:pt>
    <dgm:pt modelId="{F267116D-D0B1-4457-ABA0-2D94424C53E8}" type="pres">
      <dgm:prSet presAssocID="{BE98D1AB-A280-4D0B-A815-73E57FD87EC3}" presName="vertFour" presStyleCnt="0">
        <dgm:presLayoutVars>
          <dgm:chPref val="3"/>
        </dgm:presLayoutVars>
      </dgm:prSet>
      <dgm:spPr/>
      <dgm:t>
        <a:bodyPr/>
        <a:lstStyle/>
        <a:p>
          <a:endParaRPr lang="ru-RU"/>
        </a:p>
      </dgm:t>
    </dgm:pt>
    <dgm:pt modelId="{89DC61A6-3199-4C88-A8D1-98ADCFDD3274}" type="pres">
      <dgm:prSet presAssocID="{BE98D1AB-A280-4D0B-A815-73E57FD87EC3}" presName="txFour" presStyleLbl="node4" presStyleIdx="7" presStyleCnt="25">
        <dgm:presLayoutVars>
          <dgm:chPref val="3"/>
        </dgm:presLayoutVars>
      </dgm:prSet>
      <dgm:spPr/>
      <dgm:t>
        <a:bodyPr/>
        <a:lstStyle/>
        <a:p>
          <a:endParaRPr lang="ru-RU"/>
        </a:p>
      </dgm:t>
    </dgm:pt>
    <dgm:pt modelId="{911FD772-B984-413E-A468-8F0F3007E9F5}" type="pres">
      <dgm:prSet presAssocID="{BE98D1AB-A280-4D0B-A815-73E57FD87EC3}" presName="parTransFour" presStyleCnt="0"/>
      <dgm:spPr/>
      <dgm:t>
        <a:bodyPr/>
        <a:lstStyle/>
        <a:p>
          <a:endParaRPr lang="ru-RU"/>
        </a:p>
      </dgm:t>
    </dgm:pt>
    <dgm:pt modelId="{C7E808E6-5BB0-42AD-9568-7FA84FFA1273}" type="pres">
      <dgm:prSet presAssocID="{BE98D1AB-A280-4D0B-A815-73E57FD87EC3}" presName="horzFour" presStyleCnt="0"/>
      <dgm:spPr/>
      <dgm:t>
        <a:bodyPr/>
        <a:lstStyle/>
        <a:p>
          <a:endParaRPr lang="ru-RU"/>
        </a:p>
      </dgm:t>
    </dgm:pt>
    <dgm:pt modelId="{6143EFE8-4DC9-41D7-A90D-BEF4DD9D6775}" type="pres">
      <dgm:prSet presAssocID="{4D9EF634-1BF2-4A35-90CA-8A6D73717D8F}" presName="vertFour" presStyleCnt="0">
        <dgm:presLayoutVars>
          <dgm:chPref val="3"/>
        </dgm:presLayoutVars>
      </dgm:prSet>
      <dgm:spPr/>
      <dgm:t>
        <a:bodyPr/>
        <a:lstStyle/>
        <a:p>
          <a:endParaRPr lang="ru-RU"/>
        </a:p>
      </dgm:t>
    </dgm:pt>
    <dgm:pt modelId="{B35EEDEE-A63C-4DC0-9860-A34A7BFD903E}" type="pres">
      <dgm:prSet presAssocID="{4D9EF634-1BF2-4A35-90CA-8A6D73717D8F}" presName="txFour" presStyleLbl="node4" presStyleIdx="8" presStyleCnt="25">
        <dgm:presLayoutVars>
          <dgm:chPref val="3"/>
        </dgm:presLayoutVars>
      </dgm:prSet>
      <dgm:spPr/>
      <dgm:t>
        <a:bodyPr/>
        <a:lstStyle/>
        <a:p>
          <a:endParaRPr lang="ru-RU"/>
        </a:p>
      </dgm:t>
    </dgm:pt>
    <dgm:pt modelId="{D90E656A-AEE9-452D-93CA-2D985DD3566A}" type="pres">
      <dgm:prSet presAssocID="{4D9EF634-1BF2-4A35-90CA-8A6D73717D8F}" presName="parTransFour" presStyleCnt="0"/>
      <dgm:spPr/>
    </dgm:pt>
    <dgm:pt modelId="{2AFD5925-89E6-4CDB-B771-8976E3EAA1E0}" type="pres">
      <dgm:prSet presAssocID="{4D9EF634-1BF2-4A35-90CA-8A6D73717D8F}" presName="horzFour" presStyleCnt="0"/>
      <dgm:spPr/>
      <dgm:t>
        <a:bodyPr/>
        <a:lstStyle/>
        <a:p>
          <a:endParaRPr lang="ru-RU"/>
        </a:p>
      </dgm:t>
    </dgm:pt>
    <dgm:pt modelId="{73D26815-8F26-44DF-8875-C5566E393D55}" type="pres">
      <dgm:prSet presAssocID="{EEC66A2A-7B82-4DD0-85E2-A9774DA44D24}" presName="vertFour" presStyleCnt="0">
        <dgm:presLayoutVars>
          <dgm:chPref val="3"/>
        </dgm:presLayoutVars>
      </dgm:prSet>
      <dgm:spPr/>
    </dgm:pt>
    <dgm:pt modelId="{3FE63968-55D4-4290-AD35-CC41B727FEE4}" type="pres">
      <dgm:prSet presAssocID="{EEC66A2A-7B82-4DD0-85E2-A9774DA44D24}" presName="txFour" presStyleLbl="node4" presStyleIdx="9" presStyleCnt="25">
        <dgm:presLayoutVars>
          <dgm:chPref val="3"/>
        </dgm:presLayoutVars>
      </dgm:prSet>
      <dgm:spPr/>
      <dgm:t>
        <a:bodyPr/>
        <a:lstStyle/>
        <a:p>
          <a:endParaRPr lang="ru-RU"/>
        </a:p>
      </dgm:t>
    </dgm:pt>
    <dgm:pt modelId="{61D9282A-F447-4838-B833-FAC1FF7F4462}" type="pres">
      <dgm:prSet presAssocID="{EEC66A2A-7B82-4DD0-85E2-A9774DA44D24}" presName="horzFour" presStyleCnt="0"/>
      <dgm:spPr/>
    </dgm:pt>
    <dgm:pt modelId="{8A94FD29-AE36-4272-B8B7-FF847200D7A2}" type="pres">
      <dgm:prSet presAssocID="{A670FA7C-7403-44C0-BA19-83B2BA693E61}" presName="sibSpaceTwo" presStyleCnt="0"/>
      <dgm:spPr/>
    </dgm:pt>
    <dgm:pt modelId="{AF93020A-9780-4776-85B8-7147747F36CC}" type="pres">
      <dgm:prSet presAssocID="{62031802-0EE5-47DF-BB1F-2C84A19F6746}" presName="vertTwo" presStyleCnt="0"/>
      <dgm:spPr/>
    </dgm:pt>
    <dgm:pt modelId="{A25BE625-018B-46BA-BE7F-ED875B975F26}" type="pres">
      <dgm:prSet presAssocID="{62031802-0EE5-47DF-BB1F-2C84A19F6746}" presName="txTwo" presStyleLbl="node2" presStyleIdx="2" presStyleCnt="5">
        <dgm:presLayoutVars>
          <dgm:chPref val="3"/>
        </dgm:presLayoutVars>
      </dgm:prSet>
      <dgm:spPr/>
      <dgm:t>
        <a:bodyPr/>
        <a:lstStyle/>
        <a:p>
          <a:endParaRPr lang="ru-RU"/>
        </a:p>
      </dgm:t>
    </dgm:pt>
    <dgm:pt modelId="{1A223B6C-87F7-4855-A691-FD4F8FB278AD}" type="pres">
      <dgm:prSet presAssocID="{62031802-0EE5-47DF-BB1F-2C84A19F6746}" presName="parTransTwo" presStyleCnt="0"/>
      <dgm:spPr/>
    </dgm:pt>
    <dgm:pt modelId="{DACF82F6-95A6-4B59-9D37-F46699815612}" type="pres">
      <dgm:prSet presAssocID="{62031802-0EE5-47DF-BB1F-2C84A19F6746}" presName="horzTwo" presStyleCnt="0"/>
      <dgm:spPr/>
    </dgm:pt>
    <dgm:pt modelId="{72E6673E-523D-4E62-80E5-5062FE589301}" type="pres">
      <dgm:prSet presAssocID="{C9C8B06B-C833-4D4A-8595-4BF5AEB204E9}" presName="vertThree" presStyleCnt="0"/>
      <dgm:spPr/>
    </dgm:pt>
    <dgm:pt modelId="{CB2AF246-A0C3-4F64-A578-D38165C39147}" type="pres">
      <dgm:prSet presAssocID="{C9C8B06B-C833-4D4A-8595-4BF5AEB204E9}" presName="txThree" presStyleLbl="node3" presStyleIdx="2" presStyleCnt="5">
        <dgm:presLayoutVars>
          <dgm:chPref val="3"/>
        </dgm:presLayoutVars>
      </dgm:prSet>
      <dgm:spPr/>
      <dgm:t>
        <a:bodyPr/>
        <a:lstStyle/>
        <a:p>
          <a:endParaRPr lang="ru-RU"/>
        </a:p>
      </dgm:t>
    </dgm:pt>
    <dgm:pt modelId="{819FC9E5-E3D6-4C1A-9A2E-5E9E87CE7A56}" type="pres">
      <dgm:prSet presAssocID="{C9C8B06B-C833-4D4A-8595-4BF5AEB204E9}" presName="parTransThree" presStyleCnt="0"/>
      <dgm:spPr/>
    </dgm:pt>
    <dgm:pt modelId="{F0336813-9E34-44C5-93FA-F6459A965D24}" type="pres">
      <dgm:prSet presAssocID="{C9C8B06B-C833-4D4A-8595-4BF5AEB204E9}" presName="horzThree" presStyleCnt="0"/>
      <dgm:spPr/>
    </dgm:pt>
    <dgm:pt modelId="{4A08C748-3ACE-47B8-ABA4-F56495914AD8}" type="pres">
      <dgm:prSet presAssocID="{D1936ACF-1E69-4953-BA37-9ADE2EF12E41}" presName="vertFour" presStyleCnt="0">
        <dgm:presLayoutVars>
          <dgm:chPref val="3"/>
        </dgm:presLayoutVars>
      </dgm:prSet>
      <dgm:spPr/>
    </dgm:pt>
    <dgm:pt modelId="{59176932-D6D5-4C36-BF7A-69A1297C4BAD}" type="pres">
      <dgm:prSet presAssocID="{D1936ACF-1E69-4953-BA37-9ADE2EF12E41}" presName="txFour" presStyleLbl="node4" presStyleIdx="10" presStyleCnt="25">
        <dgm:presLayoutVars>
          <dgm:chPref val="3"/>
        </dgm:presLayoutVars>
      </dgm:prSet>
      <dgm:spPr/>
      <dgm:t>
        <a:bodyPr/>
        <a:lstStyle/>
        <a:p>
          <a:endParaRPr lang="ru-RU"/>
        </a:p>
      </dgm:t>
    </dgm:pt>
    <dgm:pt modelId="{30B75228-9E45-4192-98FC-463FCFD65011}" type="pres">
      <dgm:prSet presAssocID="{D1936ACF-1E69-4953-BA37-9ADE2EF12E41}" presName="parTransFour" presStyleCnt="0"/>
      <dgm:spPr/>
    </dgm:pt>
    <dgm:pt modelId="{4E7A1119-403E-4C39-BB54-05ED8132FF0C}" type="pres">
      <dgm:prSet presAssocID="{D1936ACF-1E69-4953-BA37-9ADE2EF12E41}" presName="horzFour" presStyleCnt="0"/>
      <dgm:spPr/>
    </dgm:pt>
    <dgm:pt modelId="{F32685DE-10D4-4878-B807-45D477FFEF84}" type="pres">
      <dgm:prSet presAssocID="{4E5A1869-57DF-4BD2-89F2-0FF412DDC036}" presName="vertFour" presStyleCnt="0">
        <dgm:presLayoutVars>
          <dgm:chPref val="3"/>
        </dgm:presLayoutVars>
      </dgm:prSet>
      <dgm:spPr/>
    </dgm:pt>
    <dgm:pt modelId="{BA61E3A6-0BE5-4066-9F94-BB1BFFF8EBBF}" type="pres">
      <dgm:prSet presAssocID="{4E5A1869-57DF-4BD2-89F2-0FF412DDC036}" presName="txFour" presStyleLbl="node4" presStyleIdx="11" presStyleCnt="25">
        <dgm:presLayoutVars>
          <dgm:chPref val="3"/>
        </dgm:presLayoutVars>
      </dgm:prSet>
      <dgm:spPr/>
      <dgm:t>
        <a:bodyPr/>
        <a:lstStyle/>
        <a:p>
          <a:endParaRPr lang="ru-RU"/>
        </a:p>
      </dgm:t>
    </dgm:pt>
    <dgm:pt modelId="{E4A82E23-1C0A-4136-A9EF-782A3309B0A1}" type="pres">
      <dgm:prSet presAssocID="{4E5A1869-57DF-4BD2-89F2-0FF412DDC036}" presName="parTransFour" presStyleCnt="0"/>
      <dgm:spPr/>
    </dgm:pt>
    <dgm:pt modelId="{12969847-F565-4B2C-9631-4E5EF759A09C}" type="pres">
      <dgm:prSet presAssocID="{4E5A1869-57DF-4BD2-89F2-0FF412DDC036}" presName="horzFour" presStyleCnt="0"/>
      <dgm:spPr/>
    </dgm:pt>
    <dgm:pt modelId="{52B80F8A-F071-46D8-883B-7E22B84F7B82}" type="pres">
      <dgm:prSet presAssocID="{F0AF63A1-E6C3-48D7-BA15-2982A4DC912D}" presName="vertFour" presStyleCnt="0">
        <dgm:presLayoutVars>
          <dgm:chPref val="3"/>
        </dgm:presLayoutVars>
      </dgm:prSet>
      <dgm:spPr/>
    </dgm:pt>
    <dgm:pt modelId="{8C5A4ABB-F609-4CF2-8CFC-5593BE697C3C}" type="pres">
      <dgm:prSet presAssocID="{F0AF63A1-E6C3-48D7-BA15-2982A4DC912D}" presName="txFour" presStyleLbl="node4" presStyleIdx="12" presStyleCnt="25">
        <dgm:presLayoutVars>
          <dgm:chPref val="3"/>
        </dgm:presLayoutVars>
      </dgm:prSet>
      <dgm:spPr/>
      <dgm:t>
        <a:bodyPr/>
        <a:lstStyle/>
        <a:p>
          <a:endParaRPr lang="ru-RU"/>
        </a:p>
      </dgm:t>
    </dgm:pt>
    <dgm:pt modelId="{628ECAEA-B4E2-4B8B-803B-B806DDFF1BEA}" type="pres">
      <dgm:prSet presAssocID="{F0AF63A1-E6C3-48D7-BA15-2982A4DC912D}" presName="parTransFour" presStyleCnt="0"/>
      <dgm:spPr/>
    </dgm:pt>
    <dgm:pt modelId="{363B422D-50FA-4623-87DE-F2646C7B8FA8}" type="pres">
      <dgm:prSet presAssocID="{F0AF63A1-E6C3-48D7-BA15-2982A4DC912D}" presName="horzFour" presStyleCnt="0"/>
      <dgm:spPr/>
    </dgm:pt>
    <dgm:pt modelId="{C6A45010-9352-4A1A-8B01-AEC7EFC8D6CE}" type="pres">
      <dgm:prSet presAssocID="{8EC1F942-64B7-4407-8F49-B1183D54A886}" presName="vertFour" presStyleCnt="0">
        <dgm:presLayoutVars>
          <dgm:chPref val="3"/>
        </dgm:presLayoutVars>
      </dgm:prSet>
      <dgm:spPr/>
    </dgm:pt>
    <dgm:pt modelId="{5CA92D6E-6985-440B-92AD-5A876699A5A4}" type="pres">
      <dgm:prSet presAssocID="{8EC1F942-64B7-4407-8F49-B1183D54A886}" presName="txFour" presStyleLbl="node4" presStyleIdx="13" presStyleCnt="25">
        <dgm:presLayoutVars>
          <dgm:chPref val="3"/>
        </dgm:presLayoutVars>
      </dgm:prSet>
      <dgm:spPr/>
      <dgm:t>
        <a:bodyPr/>
        <a:lstStyle/>
        <a:p>
          <a:endParaRPr lang="ru-RU"/>
        </a:p>
      </dgm:t>
    </dgm:pt>
    <dgm:pt modelId="{7D2D3099-AFFF-4CD7-9C6B-E49849BDB0D1}" type="pres">
      <dgm:prSet presAssocID="{8EC1F942-64B7-4407-8F49-B1183D54A886}" presName="parTransFour" presStyleCnt="0"/>
      <dgm:spPr/>
    </dgm:pt>
    <dgm:pt modelId="{DC7AF065-3F82-4CA6-A7AA-3C6E8866FA3D}" type="pres">
      <dgm:prSet presAssocID="{8EC1F942-64B7-4407-8F49-B1183D54A886}" presName="horzFour" presStyleCnt="0"/>
      <dgm:spPr/>
    </dgm:pt>
    <dgm:pt modelId="{D0CE0F53-421B-4510-87E8-53F418F3CD62}" type="pres">
      <dgm:prSet presAssocID="{1D809DD5-D17B-4B91-A9B1-C1CE7595F917}" presName="vertFour" presStyleCnt="0">
        <dgm:presLayoutVars>
          <dgm:chPref val="3"/>
        </dgm:presLayoutVars>
      </dgm:prSet>
      <dgm:spPr/>
    </dgm:pt>
    <dgm:pt modelId="{71C035C7-3422-4AC8-9222-1B6144A7471F}" type="pres">
      <dgm:prSet presAssocID="{1D809DD5-D17B-4B91-A9B1-C1CE7595F917}" presName="txFour" presStyleLbl="node4" presStyleIdx="14" presStyleCnt="25">
        <dgm:presLayoutVars>
          <dgm:chPref val="3"/>
        </dgm:presLayoutVars>
      </dgm:prSet>
      <dgm:spPr/>
      <dgm:t>
        <a:bodyPr/>
        <a:lstStyle/>
        <a:p>
          <a:endParaRPr lang="ru-RU"/>
        </a:p>
      </dgm:t>
    </dgm:pt>
    <dgm:pt modelId="{081DEC67-817E-49D4-B4B4-7926E943E3EE}" type="pres">
      <dgm:prSet presAssocID="{1D809DD5-D17B-4B91-A9B1-C1CE7595F917}" presName="horzFour" presStyleCnt="0"/>
      <dgm:spPr/>
    </dgm:pt>
    <dgm:pt modelId="{DF99D3E9-B7CE-4F56-A161-7C0465341531}" type="pres">
      <dgm:prSet presAssocID="{35694793-DDF3-4ECC-9AA3-AC178B8D026F}" presName="sibSpaceTwo" presStyleCnt="0"/>
      <dgm:spPr/>
    </dgm:pt>
    <dgm:pt modelId="{CFBC63A5-42B0-460D-9C89-B64E9E9E2922}" type="pres">
      <dgm:prSet presAssocID="{89E09F27-5F73-400B-AE18-4421B9895F64}" presName="vertTwo" presStyleCnt="0"/>
      <dgm:spPr/>
    </dgm:pt>
    <dgm:pt modelId="{9E5D5161-23D7-41B4-A187-BE6D7C6483D0}" type="pres">
      <dgm:prSet presAssocID="{89E09F27-5F73-400B-AE18-4421B9895F64}" presName="txTwo" presStyleLbl="node2" presStyleIdx="3" presStyleCnt="5">
        <dgm:presLayoutVars>
          <dgm:chPref val="3"/>
        </dgm:presLayoutVars>
      </dgm:prSet>
      <dgm:spPr/>
      <dgm:t>
        <a:bodyPr/>
        <a:lstStyle/>
        <a:p>
          <a:endParaRPr lang="ru-RU"/>
        </a:p>
      </dgm:t>
    </dgm:pt>
    <dgm:pt modelId="{8BC6FDF3-3E6D-414C-B5BC-6C5B61465391}" type="pres">
      <dgm:prSet presAssocID="{89E09F27-5F73-400B-AE18-4421B9895F64}" presName="parTransTwo" presStyleCnt="0"/>
      <dgm:spPr/>
    </dgm:pt>
    <dgm:pt modelId="{CEF18E39-1C73-42B9-BDF1-5DD3EC85EA0D}" type="pres">
      <dgm:prSet presAssocID="{89E09F27-5F73-400B-AE18-4421B9895F64}" presName="horzTwo" presStyleCnt="0"/>
      <dgm:spPr/>
    </dgm:pt>
    <dgm:pt modelId="{D6936C6D-17F5-4369-B1C3-901E9E722DCF}" type="pres">
      <dgm:prSet presAssocID="{C60BD95D-8BE5-42EC-AF9D-D22E07852892}" presName="vertThree" presStyleCnt="0"/>
      <dgm:spPr/>
    </dgm:pt>
    <dgm:pt modelId="{2965B01E-C0DE-4302-ADA0-732BD580C7B1}" type="pres">
      <dgm:prSet presAssocID="{C60BD95D-8BE5-42EC-AF9D-D22E07852892}" presName="txThree" presStyleLbl="node3" presStyleIdx="3" presStyleCnt="5">
        <dgm:presLayoutVars>
          <dgm:chPref val="3"/>
        </dgm:presLayoutVars>
      </dgm:prSet>
      <dgm:spPr/>
      <dgm:t>
        <a:bodyPr/>
        <a:lstStyle/>
        <a:p>
          <a:endParaRPr lang="ru-RU"/>
        </a:p>
      </dgm:t>
    </dgm:pt>
    <dgm:pt modelId="{DC8AC8CB-3F6F-4460-AB01-5CBE0F14A486}" type="pres">
      <dgm:prSet presAssocID="{C60BD95D-8BE5-42EC-AF9D-D22E07852892}" presName="parTransThree" presStyleCnt="0"/>
      <dgm:spPr/>
    </dgm:pt>
    <dgm:pt modelId="{73994466-6310-40D7-8792-BD7FD56E6AF4}" type="pres">
      <dgm:prSet presAssocID="{C60BD95D-8BE5-42EC-AF9D-D22E07852892}" presName="horzThree" presStyleCnt="0"/>
      <dgm:spPr/>
    </dgm:pt>
    <dgm:pt modelId="{CA81CD2D-7A1B-4CCA-952B-6AE89CE8AAB7}" type="pres">
      <dgm:prSet presAssocID="{187C542A-BCFC-4BBB-8DCA-67690BE3FD29}" presName="vertFour" presStyleCnt="0">
        <dgm:presLayoutVars>
          <dgm:chPref val="3"/>
        </dgm:presLayoutVars>
      </dgm:prSet>
      <dgm:spPr/>
    </dgm:pt>
    <dgm:pt modelId="{EFF40216-5B58-45C6-B485-1C9C4561DF2F}" type="pres">
      <dgm:prSet presAssocID="{187C542A-BCFC-4BBB-8DCA-67690BE3FD29}" presName="txFour" presStyleLbl="node4" presStyleIdx="15" presStyleCnt="25">
        <dgm:presLayoutVars>
          <dgm:chPref val="3"/>
        </dgm:presLayoutVars>
      </dgm:prSet>
      <dgm:spPr/>
      <dgm:t>
        <a:bodyPr/>
        <a:lstStyle/>
        <a:p>
          <a:endParaRPr lang="ru-RU"/>
        </a:p>
      </dgm:t>
    </dgm:pt>
    <dgm:pt modelId="{82BA7D97-E2A8-4C59-838B-E0906E156677}" type="pres">
      <dgm:prSet presAssocID="{187C542A-BCFC-4BBB-8DCA-67690BE3FD29}" presName="parTransFour" presStyleCnt="0"/>
      <dgm:spPr/>
    </dgm:pt>
    <dgm:pt modelId="{F73E662C-F722-4B4F-9DF8-BE21B2C2C700}" type="pres">
      <dgm:prSet presAssocID="{187C542A-BCFC-4BBB-8DCA-67690BE3FD29}" presName="horzFour" presStyleCnt="0"/>
      <dgm:spPr/>
    </dgm:pt>
    <dgm:pt modelId="{566AACE7-A2F1-4E7A-BECC-43348B95352C}" type="pres">
      <dgm:prSet presAssocID="{593C7C55-813E-4059-B734-EC61CD9C5CBC}" presName="vertFour" presStyleCnt="0">
        <dgm:presLayoutVars>
          <dgm:chPref val="3"/>
        </dgm:presLayoutVars>
      </dgm:prSet>
      <dgm:spPr/>
    </dgm:pt>
    <dgm:pt modelId="{7653A429-0E18-4BE3-A07C-F1A5A9D672E3}" type="pres">
      <dgm:prSet presAssocID="{593C7C55-813E-4059-B734-EC61CD9C5CBC}" presName="txFour" presStyleLbl="node4" presStyleIdx="16" presStyleCnt="25">
        <dgm:presLayoutVars>
          <dgm:chPref val="3"/>
        </dgm:presLayoutVars>
      </dgm:prSet>
      <dgm:spPr/>
      <dgm:t>
        <a:bodyPr/>
        <a:lstStyle/>
        <a:p>
          <a:endParaRPr lang="ru-RU"/>
        </a:p>
      </dgm:t>
    </dgm:pt>
    <dgm:pt modelId="{BED59DE9-3C29-48CB-8A25-B7F991619843}" type="pres">
      <dgm:prSet presAssocID="{593C7C55-813E-4059-B734-EC61CD9C5CBC}" presName="parTransFour" presStyleCnt="0"/>
      <dgm:spPr/>
    </dgm:pt>
    <dgm:pt modelId="{3A3A01C6-B3AA-4C89-92D4-EA308C8E23E1}" type="pres">
      <dgm:prSet presAssocID="{593C7C55-813E-4059-B734-EC61CD9C5CBC}" presName="horzFour" presStyleCnt="0"/>
      <dgm:spPr/>
    </dgm:pt>
    <dgm:pt modelId="{B8B89817-F07F-4DA9-AEBF-C4EDAD3E897E}" type="pres">
      <dgm:prSet presAssocID="{9E15771F-F540-4F32-ACD6-56CFD707E80B}" presName="vertFour" presStyleCnt="0">
        <dgm:presLayoutVars>
          <dgm:chPref val="3"/>
        </dgm:presLayoutVars>
      </dgm:prSet>
      <dgm:spPr/>
    </dgm:pt>
    <dgm:pt modelId="{35DF38A4-C109-469A-81F6-242705CF6432}" type="pres">
      <dgm:prSet presAssocID="{9E15771F-F540-4F32-ACD6-56CFD707E80B}" presName="txFour" presStyleLbl="node4" presStyleIdx="17" presStyleCnt="25">
        <dgm:presLayoutVars>
          <dgm:chPref val="3"/>
        </dgm:presLayoutVars>
      </dgm:prSet>
      <dgm:spPr/>
      <dgm:t>
        <a:bodyPr/>
        <a:lstStyle/>
        <a:p>
          <a:endParaRPr lang="ru-RU"/>
        </a:p>
      </dgm:t>
    </dgm:pt>
    <dgm:pt modelId="{316284DC-AD60-4799-9C6D-BBAE00D72CFA}" type="pres">
      <dgm:prSet presAssocID="{9E15771F-F540-4F32-ACD6-56CFD707E80B}" presName="parTransFour" presStyleCnt="0"/>
      <dgm:spPr/>
    </dgm:pt>
    <dgm:pt modelId="{FF9D5968-2625-4FA7-B798-123DE0850F01}" type="pres">
      <dgm:prSet presAssocID="{9E15771F-F540-4F32-ACD6-56CFD707E80B}" presName="horzFour" presStyleCnt="0"/>
      <dgm:spPr/>
    </dgm:pt>
    <dgm:pt modelId="{0ACE6D06-B44A-4123-806C-A6DF04AE4987}" type="pres">
      <dgm:prSet presAssocID="{20671797-DAB3-483D-81A6-EB33F8E5D325}" presName="vertFour" presStyleCnt="0">
        <dgm:presLayoutVars>
          <dgm:chPref val="3"/>
        </dgm:presLayoutVars>
      </dgm:prSet>
      <dgm:spPr/>
    </dgm:pt>
    <dgm:pt modelId="{72D34432-C31A-4895-8C4B-497C4DC5EA4F}" type="pres">
      <dgm:prSet presAssocID="{20671797-DAB3-483D-81A6-EB33F8E5D325}" presName="txFour" presStyleLbl="node4" presStyleIdx="18" presStyleCnt="25">
        <dgm:presLayoutVars>
          <dgm:chPref val="3"/>
        </dgm:presLayoutVars>
      </dgm:prSet>
      <dgm:spPr/>
      <dgm:t>
        <a:bodyPr/>
        <a:lstStyle/>
        <a:p>
          <a:endParaRPr lang="ru-RU"/>
        </a:p>
      </dgm:t>
    </dgm:pt>
    <dgm:pt modelId="{EEE17A31-44C2-438A-A1F1-CEABFCE7A644}" type="pres">
      <dgm:prSet presAssocID="{20671797-DAB3-483D-81A6-EB33F8E5D325}" presName="parTransFour" presStyleCnt="0"/>
      <dgm:spPr/>
    </dgm:pt>
    <dgm:pt modelId="{68423DB6-6E38-46B7-BEBB-F85082740DD1}" type="pres">
      <dgm:prSet presAssocID="{20671797-DAB3-483D-81A6-EB33F8E5D325}" presName="horzFour" presStyleCnt="0"/>
      <dgm:spPr/>
    </dgm:pt>
    <dgm:pt modelId="{F94763EA-4493-477A-9036-3029D3F46029}" type="pres">
      <dgm:prSet presAssocID="{A9DBA8AF-14B9-4410-8263-972040A8EFB4}" presName="vertFour" presStyleCnt="0">
        <dgm:presLayoutVars>
          <dgm:chPref val="3"/>
        </dgm:presLayoutVars>
      </dgm:prSet>
      <dgm:spPr/>
    </dgm:pt>
    <dgm:pt modelId="{252B03E0-D5FD-41C1-88D1-55ADB0B5C077}" type="pres">
      <dgm:prSet presAssocID="{A9DBA8AF-14B9-4410-8263-972040A8EFB4}" presName="txFour" presStyleLbl="node4" presStyleIdx="19" presStyleCnt="25">
        <dgm:presLayoutVars>
          <dgm:chPref val="3"/>
        </dgm:presLayoutVars>
      </dgm:prSet>
      <dgm:spPr/>
      <dgm:t>
        <a:bodyPr/>
        <a:lstStyle/>
        <a:p>
          <a:endParaRPr lang="ru-RU"/>
        </a:p>
      </dgm:t>
    </dgm:pt>
    <dgm:pt modelId="{15A197EB-E44C-4DC8-99A1-0A8E839FA152}" type="pres">
      <dgm:prSet presAssocID="{A9DBA8AF-14B9-4410-8263-972040A8EFB4}" presName="horzFour" presStyleCnt="0"/>
      <dgm:spPr/>
    </dgm:pt>
    <dgm:pt modelId="{62C0B193-30A4-4691-AF46-D5B94E7FC561}" type="pres">
      <dgm:prSet presAssocID="{FA1CF671-CE5A-43BE-A489-E153F0F8811C}" presName="sibSpaceTwo" presStyleCnt="0"/>
      <dgm:spPr/>
    </dgm:pt>
    <dgm:pt modelId="{E8090E1D-4DD8-46E0-BA1E-C3890CF14D47}" type="pres">
      <dgm:prSet presAssocID="{9E496AFB-5861-4A0B-A059-7AF344913280}" presName="vertTwo" presStyleCnt="0"/>
      <dgm:spPr/>
    </dgm:pt>
    <dgm:pt modelId="{F8905714-088D-483C-AC16-D43BF2F0BF16}" type="pres">
      <dgm:prSet presAssocID="{9E496AFB-5861-4A0B-A059-7AF344913280}" presName="txTwo" presStyleLbl="node2" presStyleIdx="4" presStyleCnt="5">
        <dgm:presLayoutVars>
          <dgm:chPref val="3"/>
        </dgm:presLayoutVars>
      </dgm:prSet>
      <dgm:spPr/>
      <dgm:t>
        <a:bodyPr/>
        <a:lstStyle/>
        <a:p>
          <a:endParaRPr lang="ru-RU"/>
        </a:p>
      </dgm:t>
    </dgm:pt>
    <dgm:pt modelId="{8825E9BC-9772-4579-B80A-08C02E6F5841}" type="pres">
      <dgm:prSet presAssocID="{9E496AFB-5861-4A0B-A059-7AF344913280}" presName="parTransTwo" presStyleCnt="0"/>
      <dgm:spPr/>
    </dgm:pt>
    <dgm:pt modelId="{4101F8DA-93D9-46DF-B37A-B90529D7C907}" type="pres">
      <dgm:prSet presAssocID="{9E496AFB-5861-4A0B-A059-7AF344913280}" presName="horzTwo" presStyleCnt="0"/>
      <dgm:spPr/>
    </dgm:pt>
    <dgm:pt modelId="{95872D8F-BB28-4072-9DAD-3FCDEEA4A51B}" type="pres">
      <dgm:prSet presAssocID="{25C69CC8-098D-44A3-878A-5E3FEF1E9C10}" presName="vertThree" presStyleCnt="0"/>
      <dgm:spPr/>
    </dgm:pt>
    <dgm:pt modelId="{24CEF574-2765-4D7C-A195-C900E925FBE6}" type="pres">
      <dgm:prSet presAssocID="{25C69CC8-098D-44A3-878A-5E3FEF1E9C10}" presName="txThree" presStyleLbl="node3" presStyleIdx="4" presStyleCnt="5">
        <dgm:presLayoutVars>
          <dgm:chPref val="3"/>
        </dgm:presLayoutVars>
      </dgm:prSet>
      <dgm:spPr/>
      <dgm:t>
        <a:bodyPr/>
        <a:lstStyle/>
        <a:p>
          <a:endParaRPr lang="ru-RU"/>
        </a:p>
      </dgm:t>
    </dgm:pt>
    <dgm:pt modelId="{9ED7436C-1536-41D8-A0EE-0E39E8864FDD}" type="pres">
      <dgm:prSet presAssocID="{25C69CC8-098D-44A3-878A-5E3FEF1E9C10}" presName="parTransThree" presStyleCnt="0"/>
      <dgm:spPr/>
    </dgm:pt>
    <dgm:pt modelId="{4139EE0B-9D40-4076-B516-60260BCFF8F9}" type="pres">
      <dgm:prSet presAssocID="{25C69CC8-098D-44A3-878A-5E3FEF1E9C10}" presName="horzThree" presStyleCnt="0"/>
      <dgm:spPr/>
    </dgm:pt>
    <dgm:pt modelId="{F36349D9-AAD1-4D05-8BCB-F865ABA18533}" type="pres">
      <dgm:prSet presAssocID="{1B20A584-E8E7-451F-84AF-E95BD5B40EA1}" presName="vertFour" presStyleCnt="0">
        <dgm:presLayoutVars>
          <dgm:chPref val="3"/>
        </dgm:presLayoutVars>
      </dgm:prSet>
      <dgm:spPr/>
    </dgm:pt>
    <dgm:pt modelId="{374E99F0-AE84-4383-93E4-780F78CE6D13}" type="pres">
      <dgm:prSet presAssocID="{1B20A584-E8E7-451F-84AF-E95BD5B40EA1}" presName="txFour" presStyleLbl="node4" presStyleIdx="20" presStyleCnt="25">
        <dgm:presLayoutVars>
          <dgm:chPref val="3"/>
        </dgm:presLayoutVars>
      </dgm:prSet>
      <dgm:spPr/>
      <dgm:t>
        <a:bodyPr/>
        <a:lstStyle/>
        <a:p>
          <a:endParaRPr lang="ru-RU"/>
        </a:p>
      </dgm:t>
    </dgm:pt>
    <dgm:pt modelId="{FE4B595F-B001-4933-98CC-F9415F4FE45A}" type="pres">
      <dgm:prSet presAssocID="{1B20A584-E8E7-451F-84AF-E95BD5B40EA1}" presName="parTransFour" presStyleCnt="0"/>
      <dgm:spPr/>
    </dgm:pt>
    <dgm:pt modelId="{19CEB4E4-DAEB-4DAC-B74F-6A90F95E40F6}" type="pres">
      <dgm:prSet presAssocID="{1B20A584-E8E7-451F-84AF-E95BD5B40EA1}" presName="horzFour" presStyleCnt="0"/>
      <dgm:spPr/>
    </dgm:pt>
    <dgm:pt modelId="{4B090C7C-91FA-46FA-862C-86DC2555E033}" type="pres">
      <dgm:prSet presAssocID="{DF86BB99-07F8-490F-B6E9-4F22F5A8A955}" presName="vertFour" presStyleCnt="0">
        <dgm:presLayoutVars>
          <dgm:chPref val="3"/>
        </dgm:presLayoutVars>
      </dgm:prSet>
      <dgm:spPr/>
    </dgm:pt>
    <dgm:pt modelId="{874CF4BC-44A5-455D-A60A-EB599B596188}" type="pres">
      <dgm:prSet presAssocID="{DF86BB99-07F8-490F-B6E9-4F22F5A8A955}" presName="txFour" presStyleLbl="node4" presStyleIdx="21" presStyleCnt="25">
        <dgm:presLayoutVars>
          <dgm:chPref val="3"/>
        </dgm:presLayoutVars>
      </dgm:prSet>
      <dgm:spPr/>
      <dgm:t>
        <a:bodyPr/>
        <a:lstStyle/>
        <a:p>
          <a:endParaRPr lang="ru-RU"/>
        </a:p>
      </dgm:t>
    </dgm:pt>
    <dgm:pt modelId="{7879E5A0-7B91-4ECE-AF79-8798634D07D0}" type="pres">
      <dgm:prSet presAssocID="{DF86BB99-07F8-490F-B6E9-4F22F5A8A955}" presName="parTransFour" presStyleCnt="0"/>
      <dgm:spPr/>
    </dgm:pt>
    <dgm:pt modelId="{97FFE9E6-CE88-44D7-A8E9-5F178F964167}" type="pres">
      <dgm:prSet presAssocID="{DF86BB99-07F8-490F-B6E9-4F22F5A8A955}" presName="horzFour" presStyleCnt="0"/>
      <dgm:spPr/>
    </dgm:pt>
    <dgm:pt modelId="{B45A538C-DC99-43D4-9C5E-FD6136650525}" type="pres">
      <dgm:prSet presAssocID="{04C3AC0E-965B-48C1-827A-5D93B22D2057}" presName="vertFour" presStyleCnt="0">
        <dgm:presLayoutVars>
          <dgm:chPref val="3"/>
        </dgm:presLayoutVars>
      </dgm:prSet>
      <dgm:spPr/>
    </dgm:pt>
    <dgm:pt modelId="{D2D81AF8-4EA8-45A6-A84D-9694EF1BCFE7}" type="pres">
      <dgm:prSet presAssocID="{04C3AC0E-965B-48C1-827A-5D93B22D2057}" presName="txFour" presStyleLbl="node4" presStyleIdx="22" presStyleCnt="25">
        <dgm:presLayoutVars>
          <dgm:chPref val="3"/>
        </dgm:presLayoutVars>
      </dgm:prSet>
      <dgm:spPr/>
      <dgm:t>
        <a:bodyPr/>
        <a:lstStyle/>
        <a:p>
          <a:endParaRPr lang="ru-RU"/>
        </a:p>
      </dgm:t>
    </dgm:pt>
    <dgm:pt modelId="{31DD6202-DBD1-44BF-A1E0-17D7DF207347}" type="pres">
      <dgm:prSet presAssocID="{04C3AC0E-965B-48C1-827A-5D93B22D2057}" presName="parTransFour" presStyleCnt="0"/>
      <dgm:spPr/>
    </dgm:pt>
    <dgm:pt modelId="{78FA1C88-01CB-45D0-B8B1-93ED28DC0515}" type="pres">
      <dgm:prSet presAssocID="{04C3AC0E-965B-48C1-827A-5D93B22D2057}" presName="horzFour" presStyleCnt="0"/>
      <dgm:spPr/>
    </dgm:pt>
    <dgm:pt modelId="{C388ABCD-EF97-4C36-B582-B368BFAF3A98}" type="pres">
      <dgm:prSet presAssocID="{FD657B6D-8ACE-4CCE-A7E1-4A6249E61467}" presName="vertFour" presStyleCnt="0">
        <dgm:presLayoutVars>
          <dgm:chPref val="3"/>
        </dgm:presLayoutVars>
      </dgm:prSet>
      <dgm:spPr/>
    </dgm:pt>
    <dgm:pt modelId="{B05C0A3E-A45E-4E74-81F8-BADC3EA7BC7D}" type="pres">
      <dgm:prSet presAssocID="{FD657B6D-8ACE-4CCE-A7E1-4A6249E61467}" presName="txFour" presStyleLbl="node4" presStyleIdx="23" presStyleCnt="25">
        <dgm:presLayoutVars>
          <dgm:chPref val="3"/>
        </dgm:presLayoutVars>
      </dgm:prSet>
      <dgm:spPr/>
      <dgm:t>
        <a:bodyPr/>
        <a:lstStyle/>
        <a:p>
          <a:endParaRPr lang="ru-RU"/>
        </a:p>
      </dgm:t>
    </dgm:pt>
    <dgm:pt modelId="{FBEABCE2-2985-48AF-AF89-4210AE555702}" type="pres">
      <dgm:prSet presAssocID="{FD657B6D-8ACE-4CCE-A7E1-4A6249E61467}" presName="parTransFour" presStyleCnt="0"/>
      <dgm:spPr/>
    </dgm:pt>
    <dgm:pt modelId="{3CF494E9-8292-4011-9D6D-8524C148D964}" type="pres">
      <dgm:prSet presAssocID="{FD657B6D-8ACE-4CCE-A7E1-4A6249E61467}" presName="horzFour" presStyleCnt="0"/>
      <dgm:spPr/>
    </dgm:pt>
    <dgm:pt modelId="{AAF9086F-D52E-48E8-9807-D56E746046F3}" type="pres">
      <dgm:prSet presAssocID="{382D4FEA-D237-4C98-9DA3-C997BE94A0F5}" presName="vertFour" presStyleCnt="0">
        <dgm:presLayoutVars>
          <dgm:chPref val="3"/>
        </dgm:presLayoutVars>
      </dgm:prSet>
      <dgm:spPr/>
    </dgm:pt>
    <dgm:pt modelId="{7E9DD26B-A2C6-4A47-8D76-8FEB33BF00E3}" type="pres">
      <dgm:prSet presAssocID="{382D4FEA-D237-4C98-9DA3-C997BE94A0F5}" presName="txFour" presStyleLbl="node4" presStyleIdx="24" presStyleCnt="25">
        <dgm:presLayoutVars>
          <dgm:chPref val="3"/>
        </dgm:presLayoutVars>
      </dgm:prSet>
      <dgm:spPr/>
      <dgm:t>
        <a:bodyPr/>
        <a:lstStyle/>
        <a:p>
          <a:endParaRPr lang="ru-RU"/>
        </a:p>
      </dgm:t>
    </dgm:pt>
    <dgm:pt modelId="{F98FA87F-75E2-42A7-81F6-68BFBFF48EF7}" type="pres">
      <dgm:prSet presAssocID="{382D4FEA-D237-4C98-9DA3-C997BE94A0F5}" presName="horzFour" presStyleCnt="0"/>
      <dgm:spPr/>
    </dgm:pt>
  </dgm:ptLst>
  <dgm:cxnLst>
    <dgm:cxn modelId="{78C1B6D6-C3D7-4BD5-817F-2D4F5D832FFA}" type="presOf" srcId="{8536FD6B-8AD2-4A43-B337-6FD60B3FD4B2}" destId="{85D767EC-FAE5-4312-B23F-9B41F2C6B7D7}" srcOrd="0" destOrd="0" presId="urn:microsoft.com/office/officeart/2005/8/layout/hierarchy4"/>
    <dgm:cxn modelId="{16F89983-58EB-4BB2-ACFA-4F0229F97592}" type="presOf" srcId="{F6F97186-B344-4193-9FE9-6DFB5403A289}" destId="{B7B68934-E179-4D36-8AD9-7637EF3F0019}" srcOrd="0" destOrd="0" presId="urn:microsoft.com/office/officeart/2005/8/layout/hierarchy4"/>
    <dgm:cxn modelId="{177B1604-DECB-437F-BD0A-A555EEF6E09F}" srcId="{CE075476-E9CA-4A59-A127-31223E8D37A1}" destId="{946393D2-3BB5-4D19-BAF6-84B7339845C4}" srcOrd="0" destOrd="0" parTransId="{6D4C3ED2-39E1-4137-9A50-9D8AF25F37D5}" sibTransId="{E900975D-4121-430B-8FA3-BEFE3EC45817}"/>
    <dgm:cxn modelId="{26842AA8-CFC5-4389-BD37-250D81B54CF6}" type="presOf" srcId="{4E5A1869-57DF-4BD2-89F2-0FF412DDC036}" destId="{BA61E3A6-0BE5-4066-9F94-BB1BFFF8EBBF}" srcOrd="0" destOrd="0" presId="urn:microsoft.com/office/officeart/2005/8/layout/hierarchy4"/>
    <dgm:cxn modelId="{D0FADE0F-F15B-45EB-BE1E-1190009A8ABD}" srcId="{89E09F27-5F73-400B-AE18-4421B9895F64}" destId="{C60BD95D-8BE5-42EC-AF9D-D22E07852892}" srcOrd="0" destOrd="0" parTransId="{8DBEE901-4D78-4181-A6DB-04DBE5AFC449}" sibTransId="{571AFEDE-AA12-4634-A6F3-33BC4E236E19}"/>
    <dgm:cxn modelId="{446978DD-377E-486A-8FDB-3A437E6AAD4E}" type="presOf" srcId="{1B20A584-E8E7-451F-84AF-E95BD5B40EA1}" destId="{374E99F0-AE84-4383-93E4-780F78CE6D13}" srcOrd="0" destOrd="0" presId="urn:microsoft.com/office/officeart/2005/8/layout/hierarchy4"/>
    <dgm:cxn modelId="{6097BCC7-A1B5-404F-B699-13105664B528}" srcId="{62031802-0EE5-47DF-BB1F-2C84A19F6746}" destId="{C9C8B06B-C833-4D4A-8595-4BF5AEB204E9}" srcOrd="0" destOrd="0" parTransId="{14028F24-BEA5-47F9-87C0-7BDFCA43F3CF}" sibTransId="{42D8C6A1-5C03-413A-99EF-223F18F536EB}"/>
    <dgm:cxn modelId="{71FB63C6-5915-4397-A5F0-12643583D45B}" srcId="{4D9EF634-1BF2-4A35-90CA-8A6D73717D8F}" destId="{EEC66A2A-7B82-4DD0-85E2-A9774DA44D24}" srcOrd="0" destOrd="0" parTransId="{10B60982-E56C-4581-AE67-B0DC7BFB0229}" sibTransId="{D524A1F9-EE51-4A9B-B1E6-961EE0559393}"/>
    <dgm:cxn modelId="{386729FF-4EB3-48AB-AB54-EAAD1C2B5012}" type="presOf" srcId="{9C715FE5-31CA-4541-A958-D2C730C134E0}" destId="{2BC9EB28-F68D-4321-836D-A642C2C0DAB1}" srcOrd="0" destOrd="0" presId="urn:microsoft.com/office/officeart/2005/8/layout/hierarchy4"/>
    <dgm:cxn modelId="{F4C25459-D575-4F24-B8E1-A7F1BEF39809}" type="presOf" srcId="{89E09F27-5F73-400B-AE18-4421B9895F64}" destId="{9E5D5161-23D7-41B4-A187-BE6D7C6483D0}" srcOrd="0" destOrd="0" presId="urn:microsoft.com/office/officeart/2005/8/layout/hierarchy4"/>
    <dgm:cxn modelId="{FF8373BF-64F1-41F3-BA0D-0B37E16EDB5D}" type="presOf" srcId="{F0AF63A1-E6C3-48D7-BA15-2982A4DC912D}" destId="{8C5A4ABB-F609-4CF2-8CFC-5593BE697C3C}" srcOrd="0" destOrd="0" presId="urn:microsoft.com/office/officeart/2005/8/layout/hierarchy4"/>
    <dgm:cxn modelId="{63612CDA-BBAA-48D8-BF07-558BDAD747A0}" srcId="{F6F97186-B344-4193-9FE9-6DFB5403A289}" destId="{93520637-36B3-4AB9-B949-92D55141E733}" srcOrd="0" destOrd="0" parTransId="{15E02305-DAD8-4809-8067-42DAD00486AD}" sibTransId="{59CBCFDE-87C7-4CA0-895C-10567390C816}"/>
    <dgm:cxn modelId="{563B7135-C296-437E-86BC-71C9BF75CBD3}" srcId="{D1936ACF-1E69-4953-BA37-9ADE2EF12E41}" destId="{4E5A1869-57DF-4BD2-89F2-0FF412DDC036}" srcOrd="0" destOrd="0" parTransId="{2DD1E431-BE19-4798-89F6-2A2AA8604FD1}" sibTransId="{1FD46F6E-8EE6-451E-A6B4-3FA6056BD416}"/>
    <dgm:cxn modelId="{403FC9F5-195A-4300-AE2D-74DF6913FFCE}" type="presOf" srcId="{62031802-0EE5-47DF-BB1F-2C84A19F6746}" destId="{A25BE625-018B-46BA-BE7F-ED875B975F26}" srcOrd="0" destOrd="0" presId="urn:microsoft.com/office/officeart/2005/8/layout/hierarchy4"/>
    <dgm:cxn modelId="{353BE168-1EB5-4FD5-9896-55132D21B591}" type="presOf" srcId="{CE075476-E9CA-4A59-A127-31223E8D37A1}" destId="{25DDEEC2-9BA5-4367-BB24-33CAA47BBC09}" srcOrd="0" destOrd="0" presId="urn:microsoft.com/office/officeart/2005/8/layout/hierarchy4"/>
    <dgm:cxn modelId="{4C1EA32B-B7B3-4EBC-B0CF-E2545B8E669E}" type="presOf" srcId="{DF86BB99-07F8-490F-B6E9-4F22F5A8A955}" destId="{874CF4BC-44A5-455D-A60A-EB599B596188}" srcOrd="0" destOrd="0" presId="urn:microsoft.com/office/officeart/2005/8/layout/hierarchy4"/>
    <dgm:cxn modelId="{E9D6637A-DE23-447C-9E2B-B91600C559F9}" srcId="{8536FD6B-8AD2-4A43-B337-6FD60B3FD4B2}" destId="{DB2A52D1-7CD2-47ED-B3EC-D709ED48911D}" srcOrd="0" destOrd="0" parTransId="{0A62A0E8-18B7-49C2-9DCD-1205CBFE290E}" sibTransId="{7922AEE7-F4E2-4A3A-9BE1-2C82B86D28AC}"/>
    <dgm:cxn modelId="{369C14D0-D141-47E5-B8C5-F9D42F2C1451}" srcId="{04C3AC0E-965B-48C1-827A-5D93B22D2057}" destId="{FD657B6D-8ACE-4CCE-A7E1-4A6249E61467}" srcOrd="0" destOrd="0" parTransId="{900F6249-A425-4874-AD40-878D59EB5E1E}" sibTransId="{7EAD3F99-24A3-44B5-8758-2E6EAE874C53}"/>
    <dgm:cxn modelId="{EFA08DB9-2A00-43D3-B718-DCFAD41C9E5B}" srcId="{7711325B-E859-44FE-8B41-57F9AFDCA54B}" destId="{A1BB5A2E-A45D-4F6A-B329-CD4782193917}" srcOrd="0" destOrd="0" parTransId="{64F31578-307B-4AF8-9DDD-FA0365BF46F7}" sibTransId="{EE696C4B-FDDD-492E-99F0-85F84DCD2C36}"/>
    <dgm:cxn modelId="{F3862EDF-8AC6-43DA-9B8E-8F38F2C5C5CE}" type="presOf" srcId="{A9DBA8AF-14B9-4410-8263-972040A8EFB4}" destId="{252B03E0-D5FD-41C1-88D1-55ADB0B5C077}" srcOrd="0" destOrd="0" presId="urn:microsoft.com/office/officeart/2005/8/layout/hierarchy4"/>
    <dgm:cxn modelId="{B7EC6DDD-6433-44EC-9FD5-BD8BA88E6613}" srcId="{A1BB5A2E-A45D-4F6A-B329-CD4782193917}" destId="{9A0A1B48-08CE-44F2-8C66-5814C06EE4CC}" srcOrd="0" destOrd="0" parTransId="{29FE6CB6-1907-439D-BB9A-57865C4A7A77}" sibTransId="{26501B87-1556-4F1B-A703-D81F2BA2DB5B}"/>
    <dgm:cxn modelId="{2E3A4B0A-C6F1-498B-A616-AF6C3935B080}" srcId="{4E5A1869-57DF-4BD2-89F2-0FF412DDC036}" destId="{F0AF63A1-E6C3-48D7-BA15-2982A4DC912D}" srcOrd="0" destOrd="0" parTransId="{DFC5A12C-CC91-4A63-8252-41799CA3AEAA}" sibTransId="{EA539CAD-DFF5-47A4-8411-B337C730B6B2}"/>
    <dgm:cxn modelId="{02EB8A0E-86B6-4BF5-8572-20B7A355D206}" type="presOf" srcId="{382D4FEA-D237-4C98-9DA3-C997BE94A0F5}" destId="{7E9DD26B-A2C6-4A47-8D76-8FEB33BF00E3}" srcOrd="0" destOrd="0" presId="urn:microsoft.com/office/officeart/2005/8/layout/hierarchy4"/>
    <dgm:cxn modelId="{7EAEC371-553E-4E9D-A4CC-83A632C1A866}" srcId="{9E496AFB-5861-4A0B-A059-7AF344913280}" destId="{25C69CC8-098D-44A3-878A-5E3FEF1E9C10}" srcOrd="0" destOrd="0" parTransId="{28799DE6-79A2-4C3E-B141-55C8FB729A4A}" sibTransId="{41B933A1-9AB0-4413-9012-F89B9C70741E}"/>
    <dgm:cxn modelId="{8A336B02-824A-4870-A5AB-F675FD21E054}" srcId="{F0AF63A1-E6C3-48D7-BA15-2982A4DC912D}" destId="{8EC1F942-64B7-4407-8F49-B1183D54A886}" srcOrd="0" destOrd="0" parTransId="{E04DD0A5-B7E8-4C3D-BB6D-64003A10B98C}" sibTransId="{20EF07A7-0904-4C91-B9DD-C227E82D20B1}"/>
    <dgm:cxn modelId="{A7625AB6-5CA8-4543-AFDF-3445626B95A7}" srcId="{C60BD95D-8BE5-42EC-AF9D-D22E07852892}" destId="{187C542A-BCFC-4BBB-8DCA-67690BE3FD29}" srcOrd="0" destOrd="0" parTransId="{1DE6EB8F-E86E-468D-9E31-3BEF22539EFA}" sibTransId="{FA166069-510E-430D-ABBE-E1A2B09558CE}"/>
    <dgm:cxn modelId="{F666D801-7196-4D4F-AE62-404914439A1C}" type="presOf" srcId="{9A0A1B48-08CE-44F2-8C66-5814C06EE4CC}" destId="{41590EE3-70B4-4E0E-8D44-18EF1FD97F2E}" srcOrd="0" destOrd="0" presId="urn:microsoft.com/office/officeart/2005/8/layout/hierarchy4"/>
    <dgm:cxn modelId="{11619DC9-737F-4DB9-B92C-0B49345101C3}" type="presOf" srcId="{187C542A-BCFC-4BBB-8DCA-67690BE3FD29}" destId="{EFF40216-5B58-45C6-B485-1C9C4561DF2F}" srcOrd="0" destOrd="0" presId="urn:microsoft.com/office/officeart/2005/8/layout/hierarchy4"/>
    <dgm:cxn modelId="{90D57730-3A4C-47CA-BBD0-42D8464C56FD}" srcId="{9E15771F-F540-4F32-ACD6-56CFD707E80B}" destId="{20671797-DAB3-483D-81A6-EB33F8E5D325}" srcOrd="0" destOrd="0" parTransId="{1917A2FC-0EC7-4FB8-B415-CD8FE3AAD307}" sibTransId="{9DA74383-E61F-415F-8262-DF5C37B5A3CC}"/>
    <dgm:cxn modelId="{22F32B62-A63D-470F-8F98-3EB27E453121}" type="presOf" srcId="{FD657B6D-8ACE-4CCE-A7E1-4A6249E61467}" destId="{B05C0A3E-A45E-4E74-81F8-BADC3EA7BC7D}" srcOrd="0" destOrd="0" presId="urn:microsoft.com/office/officeart/2005/8/layout/hierarchy4"/>
    <dgm:cxn modelId="{A87D5022-47CD-4FFB-9BAD-37B8F3D26BB3}" srcId="{946393D2-3BB5-4D19-BAF6-84B7339845C4}" destId="{89E09F27-5F73-400B-AE18-4421B9895F64}" srcOrd="3" destOrd="0" parTransId="{16B02458-69C3-4316-A805-FC6C92C26552}" sibTransId="{FA1CF671-CE5A-43BE-A489-E153F0F8811C}"/>
    <dgm:cxn modelId="{15B242EC-11A3-40F7-B2A4-A7E917E37951}" srcId="{614AF9F2-E1A1-4D10-882A-EB6B0D669FCA}" destId="{BE98D1AB-A280-4D0B-A815-73E57FD87EC3}" srcOrd="0" destOrd="0" parTransId="{CDDECA34-9841-4A92-959B-4DB892243F64}" sibTransId="{2FD537BC-8C4D-4BAF-9555-CDCB9FCAC8F1}"/>
    <dgm:cxn modelId="{3AB3ED6B-D275-4E20-B993-83E9D1A1E8EE}" type="presOf" srcId="{8EC1F942-64B7-4407-8F49-B1183D54A886}" destId="{5CA92D6E-6985-440B-92AD-5A876699A5A4}" srcOrd="0" destOrd="0" presId="urn:microsoft.com/office/officeart/2005/8/layout/hierarchy4"/>
    <dgm:cxn modelId="{F1D9D270-AECF-4F03-87DB-1FE8BCAFEC8D}" srcId="{9A0A1B48-08CE-44F2-8C66-5814C06EE4CC}" destId="{614AF9F2-E1A1-4D10-882A-EB6B0D669FCA}" srcOrd="0" destOrd="0" parTransId="{5B0591E8-42AF-40BA-A11A-3996F9B13E48}" sibTransId="{A52C1518-95AA-4EDF-99FF-93D999EDDD4A}"/>
    <dgm:cxn modelId="{818F8F87-22A7-4443-ADDC-C2C95AA328E6}" type="presOf" srcId="{DB2A52D1-7CD2-47ED-B3EC-D709ED48911D}" destId="{CABA72D8-9A55-48F8-A321-AE17E3E42455}" srcOrd="0" destOrd="0" presId="urn:microsoft.com/office/officeart/2005/8/layout/hierarchy4"/>
    <dgm:cxn modelId="{9D786EF0-2F4F-40F5-8C60-398E9181FD35}" srcId="{C9C8B06B-C833-4D4A-8595-4BF5AEB204E9}" destId="{D1936ACF-1E69-4953-BA37-9ADE2EF12E41}" srcOrd="0" destOrd="0" parTransId="{A530724B-D4A2-46C1-8717-7F7FB05E23A3}" sibTransId="{7319F631-09B1-48CB-BAF7-8445C5AC1618}"/>
    <dgm:cxn modelId="{F48F33E0-C1C5-4342-8DCC-7C57E3E3B48C}" srcId="{DF86BB99-07F8-490F-B6E9-4F22F5A8A955}" destId="{04C3AC0E-965B-48C1-827A-5D93B22D2057}" srcOrd="0" destOrd="0" parTransId="{0CE8D822-733A-4BA8-B539-C3F84FDFC933}" sibTransId="{1AF301AF-4DFB-4C78-9067-8B4C4FDC04D9}"/>
    <dgm:cxn modelId="{980D60FC-6CD0-4947-8C13-1E93F385B780}" type="presOf" srcId="{EEC66A2A-7B82-4DD0-85E2-A9774DA44D24}" destId="{3FE63968-55D4-4290-AD35-CC41B727FEE4}" srcOrd="0" destOrd="0" presId="urn:microsoft.com/office/officeart/2005/8/layout/hierarchy4"/>
    <dgm:cxn modelId="{9C500218-733C-43E7-BB06-892635C0F7E2}" srcId="{9C715FE5-31CA-4541-A958-D2C730C134E0}" destId="{8536FD6B-8AD2-4A43-B337-6FD60B3FD4B2}" srcOrd="0" destOrd="0" parTransId="{AE96D71A-01B8-4654-A8DF-88EC5108171C}" sibTransId="{60DD4894-6B75-4AA7-A724-54B5BA9C59B6}"/>
    <dgm:cxn modelId="{1079D7B8-F4E2-476D-821A-6852C1321B51}" type="presOf" srcId="{9E496AFB-5861-4A0B-A059-7AF344913280}" destId="{F8905714-088D-483C-AC16-D43BF2F0BF16}" srcOrd="0" destOrd="0" presId="urn:microsoft.com/office/officeart/2005/8/layout/hierarchy4"/>
    <dgm:cxn modelId="{50126FEF-C8CD-4919-806A-2218E3BEB97E}" type="presOf" srcId="{614AF9F2-E1A1-4D10-882A-EB6B0D669FCA}" destId="{6CE5FDB4-BFBB-4259-A330-B441199BCE24}" srcOrd="0" destOrd="0" presId="urn:microsoft.com/office/officeart/2005/8/layout/hierarchy4"/>
    <dgm:cxn modelId="{05F14F48-8CB8-4E23-BF21-E0D0EC7628C9}" type="presOf" srcId="{A1BB5A2E-A45D-4F6A-B329-CD4782193917}" destId="{672DFC88-43F4-433B-9B7F-D5CE282279E3}" srcOrd="0" destOrd="0" presId="urn:microsoft.com/office/officeart/2005/8/layout/hierarchy4"/>
    <dgm:cxn modelId="{C28CBCF7-3139-40F7-B426-1830BB2434D9}" srcId="{5A6BA2F8-AB86-4FEA-9FCE-F9FA52A7F9A0}" destId="{F6F97186-B344-4193-9FE9-6DFB5403A289}" srcOrd="0" destOrd="0" parTransId="{F22CCE59-9B42-4DA2-949C-34E1E0586A20}" sibTransId="{01E5FF1C-8ED4-4ED1-A0DD-0AA37640AF28}"/>
    <dgm:cxn modelId="{56036540-A735-4923-AFAF-C81F674DAE8E}" type="presOf" srcId="{25C69CC8-098D-44A3-878A-5E3FEF1E9C10}" destId="{24CEF574-2765-4D7C-A195-C900E925FBE6}" srcOrd="0" destOrd="0" presId="urn:microsoft.com/office/officeart/2005/8/layout/hierarchy4"/>
    <dgm:cxn modelId="{1B5DA724-E6D3-44CB-B517-D6DEBD1332F9}" type="presOf" srcId="{7711325B-E859-44FE-8B41-57F9AFDCA54B}" destId="{576C6983-4618-426C-8177-DEA9FE3AC4EB}" srcOrd="0" destOrd="0" presId="urn:microsoft.com/office/officeart/2005/8/layout/hierarchy4"/>
    <dgm:cxn modelId="{ADD51D64-A5EC-4A89-931B-DAF77D15B658}" type="presOf" srcId="{1D809DD5-D17B-4B91-A9B1-C1CE7595F917}" destId="{71C035C7-3422-4AC8-9222-1B6144A7471F}" srcOrd="0" destOrd="0" presId="urn:microsoft.com/office/officeart/2005/8/layout/hierarchy4"/>
    <dgm:cxn modelId="{BD00A1AB-F876-4B21-8FEE-20E98F2E40CF}" type="presOf" srcId="{C60BD95D-8BE5-42EC-AF9D-D22E07852892}" destId="{2965B01E-C0DE-4302-ADA0-732BD580C7B1}" srcOrd="0" destOrd="0" presId="urn:microsoft.com/office/officeart/2005/8/layout/hierarchy4"/>
    <dgm:cxn modelId="{BC4535B3-B0B3-416A-BB76-CA3F47422630}" type="presOf" srcId="{93520637-36B3-4AB9-B949-92D55141E733}" destId="{8E7E2D4A-62E6-4A23-A5DD-552A63903B64}" srcOrd="0" destOrd="0" presId="urn:microsoft.com/office/officeart/2005/8/layout/hierarchy4"/>
    <dgm:cxn modelId="{BB32D38A-B7C2-4B03-9B9E-95688237C284}" type="presOf" srcId="{593C7C55-813E-4059-B734-EC61CD9C5CBC}" destId="{7653A429-0E18-4BE3-A07C-F1A5A9D672E3}" srcOrd="0" destOrd="0" presId="urn:microsoft.com/office/officeart/2005/8/layout/hierarchy4"/>
    <dgm:cxn modelId="{23044D7B-7184-4077-9554-9305FEDD03E9}" srcId="{946393D2-3BB5-4D19-BAF6-84B7339845C4}" destId="{9E496AFB-5861-4A0B-A059-7AF344913280}" srcOrd="4" destOrd="0" parTransId="{6435703E-03C2-4EC2-8B8A-0AC2F1B8426B}" sibTransId="{7097F666-B696-4074-BF8E-24ADA840ED3B}"/>
    <dgm:cxn modelId="{EE08F3E1-4048-489C-B5CE-A9EE78DAE2A6}" srcId="{BE98D1AB-A280-4D0B-A815-73E57FD87EC3}" destId="{4D9EF634-1BF2-4A35-90CA-8A6D73717D8F}" srcOrd="0" destOrd="0" parTransId="{D6488317-C95D-43C5-9B8A-714D8EF3A555}" sibTransId="{0BFC9299-BE1F-43E4-88A9-E9437E2FDE3A}"/>
    <dgm:cxn modelId="{9A5E90C4-6511-4923-BB87-9C452263074C}" srcId="{593C7C55-813E-4059-B734-EC61CD9C5CBC}" destId="{9E15771F-F540-4F32-ACD6-56CFD707E80B}" srcOrd="0" destOrd="0" parTransId="{E70BBB04-FC5B-4B12-959F-7F02FDB52BBE}" sibTransId="{EC763716-B14D-403A-A4A7-216861E00C47}"/>
    <dgm:cxn modelId="{C60C7448-9C1A-42B6-A290-7C4196E4441A}" type="presOf" srcId="{D1936ACF-1E69-4953-BA37-9ADE2EF12E41}" destId="{59176932-D6D5-4C36-BF7A-69A1297C4BAD}" srcOrd="0" destOrd="0" presId="urn:microsoft.com/office/officeart/2005/8/layout/hierarchy4"/>
    <dgm:cxn modelId="{F7358528-0532-4FEC-9AFF-F53083D125B1}" type="presOf" srcId="{BE98D1AB-A280-4D0B-A815-73E57FD87EC3}" destId="{89DC61A6-3199-4C88-A8D1-98ADCFDD3274}" srcOrd="0" destOrd="0" presId="urn:microsoft.com/office/officeart/2005/8/layout/hierarchy4"/>
    <dgm:cxn modelId="{7BFFF7A8-42C7-4990-B188-D3B7A8F62C7F}" srcId="{8EC1F942-64B7-4407-8F49-B1183D54A886}" destId="{1D809DD5-D17B-4B91-A9B1-C1CE7595F917}" srcOrd="0" destOrd="0" parTransId="{436783ED-D19F-4F65-AA28-8300EE20A01F}" sibTransId="{1618F507-5B29-4040-9565-CE78D0B60EE0}"/>
    <dgm:cxn modelId="{C6FEAE20-8BA5-48CC-BD38-7150DFBE6AEC}" srcId="{946393D2-3BB5-4D19-BAF6-84B7339845C4}" destId="{62031802-0EE5-47DF-BB1F-2C84A19F6746}" srcOrd="2" destOrd="0" parTransId="{43DD85C8-BF2E-4808-BFA8-3211ED494E6D}" sibTransId="{35694793-DDF3-4ECC-9AA3-AC178B8D026F}"/>
    <dgm:cxn modelId="{64162D2C-55E6-4E55-BB3A-A9802CA182F9}" type="presOf" srcId="{9E15771F-F540-4F32-ACD6-56CFD707E80B}" destId="{35DF38A4-C109-469A-81F6-242705CF6432}" srcOrd="0" destOrd="0" presId="urn:microsoft.com/office/officeart/2005/8/layout/hierarchy4"/>
    <dgm:cxn modelId="{08064794-7D33-4B3D-98EC-4C2F3CAB8822}" srcId="{187C542A-BCFC-4BBB-8DCA-67690BE3FD29}" destId="{593C7C55-813E-4059-B734-EC61CD9C5CBC}" srcOrd="0" destOrd="0" parTransId="{17E9BED5-376D-4206-BC0B-A2BF002C0A67}" sibTransId="{0D884A66-EF39-4789-A63B-3A3CBEB15D6A}"/>
    <dgm:cxn modelId="{DF49EEE8-6BC7-472D-897B-6F760CF4F8E4}" srcId="{FD657B6D-8ACE-4CCE-A7E1-4A6249E61467}" destId="{382D4FEA-D237-4C98-9DA3-C997BE94A0F5}" srcOrd="0" destOrd="0" parTransId="{5A6EF398-D1AA-412F-810B-61A1E6B0ECE8}" sibTransId="{44781BEF-17E9-4C05-BEFB-7770ECEAB318}"/>
    <dgm:cxn modelId="{A25CCD74-47A6-4BF5-BFA7-BD4BB5D961CE}" type="presOf" srcId="{5A6BA2F8-AB86-4FEA-9FCE-F9FA52A7F9A0}" destId="{EFD09625-1EEB-463A-9D51-52F09A5E039B}" srcOrd="0" destOrd="0" presId="urn:microsoft.com/office/officeart/2005/8/layout/hierarchy4"/>
    <dgm:cxn modelId="{54BC5714-ACB0-4673-84F2-6FC277CAF911}" type="presOf" srcId="{20671797-DAB3-483D-81A6-EB33F8E5D325}" destId="{72D34432-C31A-4895-8C4B-497C4DC5EA4F}" srcOrd="0" destOrd="0" presId="urn:microsoft.com/office/officeart/2005/8/layout/hierarchy4"/>
    <dgm:cxn modelId="{605000A8-E9A8-4E12-A1C8-8FA726E7C9AE}" srcId="{946393D2-3BB5-4D19-BAF6-84B7339845C4}" destId="{7711325B-E859-44FE-8B41-57F9AFDCA54B}" srcOrd="1" destOrd="0" parTransId="{2BF8A7FD-5B45-414F-8537-22861CA0057A}" sibTransId="{A670FA7C-7403-44C0-BA19-83B2BA693E61}"/>
    <dgm:cxn modelId="{85E56FFB-E071-40C7-BFC1-E9508A75A379}" srcId="{946393D2-3BB5-4D19-BAF6-84B7339845C4}" destId="{5A6BA2F8-AB86-4FEA-9FCE-F9FA52A7F9A0}" srcOrd="0" destOrd="0" parTransId="{6CA8BE2D-8B63-444F-91FB-8F9AAFFFD516}" sibTransId="{C6F24F42-97B0-4B65-A4C6-FEB3AD0E1596}"/>
    <dgm:cxn modelId="{1A6768CF-9287-4A7F-B08B-221CAC549ADC}" type="presOf" srcId="{946393D2-3BB5-4D19-BAF6-84B7339845C4}" destId="{9DF12F5D-797B-4C71-93F7-7C835BFF7982}" srcOrd="0" destOrd="0" presId="urn:microsoft.com/office/officeart/2005/8/layout/hierarchy4"/>
    <dgm:cxn modelId="{FD6745D6-79ED-4E93-9FBA-69F2B8F61980}" type="presOf" srcId="{04C3AC0E-965B-48C1-827A-5D93B22D2057}" destId="{D2D81AF8-4EA8-45A6-A84D-9694EF1BCFE7}" srcOrd="0" destOrd="0" presId="urn:microsoft.com/office/officeart/2005/8/layout/hierarchy4"/>
    <dgm:cxn modelId="{7B63236C-ADC0-44C9-BDD4-D2CD783B6C35}" type="presOf" srcId="{C9C8B06B-C833-4D4A-8595-4BF5AEB204E9}" destId="{CB2AF246-A0C3-4F64-A578-D38165C39147}" srcOrd="0" destOrd="0" presId="urn:microsoft.com/office/officeart/2005/8/layout/hierarchy4"/>
    <dgm:cxn modelId="{F83F2CEA-50F8-4635-9FD5-23C5B08F458E}" type="presOf" srcId="{4D9EF634-1BF2-4A35-90CA-8A6D73717D8F}" destId="{B35EEDEE-A63C-4DC0-9860-A34A7BFD903E}" srcOrd="0" destOrd="0" presId="urn:microsoft.com/office/officeart/2005/8/layout/hierarchy4"/>
    <dgm:cxn modelId="{3309F21D-4431-4903-BB3C-90427A73504C}" srcId="{44367D81-039C-4579-8E09-66CAF90F5041}" destId="{9C715FE5-31CA-4541-A958-D2C730C134E0}" srcOrd="0" destOrd="0" parTransId="{536A8C1B-37CE-4FCD-A098-830552423D53}" sibTransId="{B132F376-D606-4DE2-9BBB-04499697516A}"/>
    <dgm:cxn modelId="{C02C761A-8230-461A-BAF9-F82CBC0D1AFA}" type="presOf" srcId="{44367D81-039C-4579-8E09-66CAF90F5041}" destId="{085136A3-D02F-461C-B31C-FD1D69D16759}" srcOrd="0" destOrd="0" presId="urn:microsoft.com/office/officeart/2005/8/layout/hierarchy4"/>
    <dgm:cxn modelId="{E90B9AD5-6B9D-460A-B8D4-0169929EE8C4}" srcId="{1B20A584-E8E7-451F-84AF-E95BD5B40EA1}" destId="{DF86BB99-07F8-490F-B6E9-4F22F5A8A955}" srcOrd="0" destOrd="0" parTransId="{C985FE44-C5E5-4D58-805E-13170B646D27}" sibTransId="{38C2B751-10AB-424B-8533-370958D28C0F}"/>
    <dgm:cxn modelId="{786F0F7E-85DF-4334-A48C-E3D0B9C54436}" srcId="{20671797-DAB3-483D-81A6-EB33F8E5D325}" destId="{A9DBA8AF-14B9-4410-8263-972040A8EFB4}" srcOrd="0" destOrd="0" parTransId="{475F8AA7-5450-4B49-9522-206CCBC84331}" sibTransId="{F7BFA74A-9BF0-4839-999E-0B8B299203CD}"/>
    <dgm:cxn modelId="{DF667443-0DAC-4B0C-935A-F0465B69CBFB}" srcId="{25C69CC8-098D-44A3-878A-5E3FEF1E9C10}" destId="{1B20A584-E8E7-451F-84AF-E95BD5B40EA1}" srcOrd="0" destOrd="0" parTransId="{7E48482B-E88A-45F7-BC59-A70F71B3034D}" sibTransId="{1F3B44A3-41F0-4FE2-8FE9-2EEC4DC3DA9C}"/>
    <dgm:cxn modelId="{0DC76281-AE6D-4D6E-81A2-1B2B3B2AF0AA}" srcId="{93520637-36B3-4AB9-B949-92D55141E733}" destId="{44367D81-039C-4579-8E09-66CAF90F5041}" srcOrd="0" destOrd="0" parTransId="{67B6E404-88D1-4D88-A32E-7761881B20C7}" sibTransId="{F7E1C861-8795-4EA1-A76A-EE2CB6232346}"/>
    <dgm:cxn modelId="{C14E6F89-18E8-42F3-B5FE-3F29B9EA9C07}" type="presParOf" srcId="{25DDEEC2-9BA5-4367-BB24-33CAA47BBC09}" destId="{87933F1B-038B-4A5D-83E8-61DBF60EC4B3}" srcOrd="0" destOrd="0" presId="urn:microsoft.com/office/officeart/2005/8/layout/hierarchy4"/>
    <dgm:cxn modelId="{FED7A7CF-3036-42BB-9D23-B639A62D4A8F}" type="presParOf" srcId="{87933F1B-038B-4A5D-83E8-61DBF60EC4B3}" destId="{9DF12F5D-797B-4C71-93F7-7C835BFF7982}" srcOrd="0" destOrd="0" presId="urn:microsoft.com/office/officeart/2005/8/layout/hierarchy4"/>
    <dgm:cxn modelId="{FA652EB4-9249-4C5F-8F62-B1F1214D8CF6}" type="presParOf" srcId="{87933F1B-038B-4A5D-83E8-61DBF60EC4B3}" destId="{BB51C614-670C-40C7-BCBD-B3150FB090FB}" srcOrd="1" destOrd="0" presId="urn:microsoft.com/office/officeart/2005/8/layout/hierarchy4"/>
    <dgm:cxn modelId="{9F5F6382-307E-415D-B3FE-1CA731252903}" type="presParOf" srcId="{87933F1B-038B-4A5D-83E8-61DBF60EC4B3}" destId="{B74154C5-AFFE-498C-8E4C-911D7456AC97}" srcOrd="2" destOrd="0" presId="urn:microsoft.com/office/officeart/2005/8/layout/hierarchy4"/>
    <dgm:cxn modelId="{6422ADBD-2F43-40B6-9853-137E4E6594CD}" type="presParOf" srcId="{B74154C5-AFFE-498C-8E4C-911D7456AC97}" destId="{AA6E5317-C9D5-49D6-9218-04A9A8CDF9E8}" srcOrd="0" destOrd="0" presId="urn:microsoft.com/office/officeart/2005/8/layout/hierarchy4"/>
    <dgm:cxn modelId="{BDB661A3-4AF0-4C62-A800-5AA9CFBA4E67}" type="presParOf" srcId="{AA6E5317-C9D5-49D6-9218-04A9A8CDF9E8}" destId="{EFD09625-1EEB-463A-9D51-52F09A5E039B}" srcOrd="0" destOrd="0" presId="urn:microsoft.com/office/officeart/2005/8/layout/hierarchy4"/>
    <dgm:cxn modelId="{54170096-6500-4DE2-9A0F-E81F90DD03B3}" type="presParOf" srcId="{AA6E5317-C9D5-49D6-9218-04A9A8CDF9E8}" destId="{D65A41FF-7035-4133-9240-517AEBC67369}" srcOrd="1" destOrd="0" presId="urn:microsoft.com/office/officeart/2005/8/layout/hierarchy4"/>
    <dgm:cxn modelId="{23223FC5-3D3D-4DD7-8D11-4B2A39B58371}" type="presParOf" srcId="{AA6E5317-C9D5-49D6-9218-04A9A8CDF9E8}" destId="{ED986375-36F5-4143-A5F0-85653599471E}" srcOrd="2" destOrd="0" presId="urn:microsoft.com/office/officeart/2005/8/layout/hierarchy4"/>
    <dgm:cxn modelId="{A2F8DBC5-DFE3-4A1B-ABE4-CC6F541A690E}" type="presParOf" srcId="{ED986375-36F5-4143-A5F0-85653599471E}" destId="{72DE6149-9A73-4029-9C01-1DA1EF77D264}" srcOrd="0" destOrd="0" presId="urn:microsoft.com/office/officeart/2005/8/layout/hierarchy4"/>
    <dgm:cxn modelId="{DDC53156-4C04-4EE8-913F-BE5BE0C4CDFE}" type="presParOf" srcId="{72DE6149-9A73-4029-9C01-1DA1EF77D264}" destId="{B7B68934-E179-4D36-8AD9-7637EF3F0019}" srcOrd="0" destOrd="0" presId="urn:microsoft.com/office/officeart/2005/8/layout/hierarchy4"/>
    <dgm:cxn modelId="{F0801E43-40FE-4733-8D22-D9479D6D0870}" type="presParOf" srcId="{72DE6149-9A73-4029-9C01-1DA1EF77D264}" destId="{7E986455-5145-43D1-AB19-A5C822796874}" srcOrd="1" destOrd="0" presId="urn:microsoft.com/office/officeart/2005/8/layout/hierarchy4"/>
    <dgm:cxn modelId="{4634A5CE-C5F4-40C6-9D15-FC11ED7131CE}" type="presParOf" srcId="{72DE6149-9A73-4029-9C01-1DA1EF77D264}" destId="{E4CD0B37-6C75-4A8F-946C-21E075E1E2CF}" srcOrd="2" destOrd="0" presId="urn:microsoft.com/office/officeart/2005/8/layout/hierarchy4"/>
    <dgm:cxn modelId="{432FAEC7-8D9B-4A89-87D3-A723E7792C2D}" type="presParOf" srcId="{E4CD0B37-6C75-4A8F-946C-21E075E1E2CF}" destId="{25C7D557-F0AE-4C4E-8B80-BC2468777DC6}" srcOrd="0" destOrd="0" presId="urn:microsoft.com/office/officeart/2005/8/layout/hierarchy4"/>
    <dgm:cxn modelId="{0DA73B54-B6C5-4915-B526-4425B665C111}" type="presParOf" srcId="{25C7D557-F0AE-4C4E-8B80-BC2468777DC6}" destId="{8E7E2D4A-62E6-4A23-A5DD-552A63903B64}" srcOrd="0" destOrd="0" presId="urn:microsoft.com/office/officeart/2005/8/layout/hierarchy4"/>
    <dgm:cxn modelId="{4D1DFE14-5114-417F-AA35-490E4DEBBEE7}" type="presParOf" srcId="{25C7D557-F0AE-4C4E-8B80-BC2468777DC6}" destId="{9B983630-5D09-45D7-92AD-109BAA43CF48}" srcOrd="1" destOrd="0" presId="urn:microsoft.com/office/officeart/2005/8/layout/hierarchy4"/>
    <dgm:cxn modelId="{ACCBD2D5-BDB4-4C27-9075-2EDA7381DDAE}" type="presParOf" srcId="{25C7D557-F0AE-4C4E-8B80-BC2468777DC6}" destId="{B338BAF6-59FE-4215-B697-18ED9B1E550D}" srcOrd="2" destOrd="0" presId="urn:microsoft.com/office/officeart/2005/8/layout/hierarchy4"/>
    <dgm:cxn modelId="{5E3924A4-E702-486D-8035-8D120227D1D1}" type="presParOf" srcId="{B338BAF6-59FE-4215-B697-18ED9B1E550D}" destId="{C2D8D153-FBF9-44C5-B447-F4BF501D8FA1}" srcOrd="0" destOrd="0" presId="urn:microsoft.com/office/officeart/2005/8/layout/hierarchy4"/>
    <dgm:cxn modelId="{0C39862F-FD0B-4391-8546-DDDB5E7732D5}" type="presParOf" srcId="{C2D8D153-FBF9-44C5-B447-F4BF501D8FA1}" destId="{085136A3-D02F-461C-B31C-FD1D69D16759}" srcOrd="0" destOrd="0" presId="urn:microsoft.com/office/officeart/2005/8/layout/hierarchy4"/>
    <dgm:cxn modelId="{A8F379B0-1342-4726-8846-42150EF80AF5}" type="presParOf" srcId="{C2D8D153-FBF9-44C5-B447-F4BF501D8FA1}" destId="{DCA6CF81-D743-4AD3-A3A1-3DF9D9BFBC77}" srcOrd="1" destOrd="0" presId="urn:microsoft.com/office/officeart/2005/8/layout/hierarchy4"/>
    <dgm:cxn modelId="{4FEAFB4B-D72C-4755-9713-C6C9243EB6C5}" type="presParOf" srcId="{C2D8D153-FBF9-44C5-B447-F4BF501D8FA1}" destId="{8A9FECDA-0971-4926-9F35-6C36E65B14A9}" srcOrd="2" destOrd="0" presId="urn:microsoft.com/office/officeart/2005/8/layout/hierarchy4"/>
    <dgm:cxn modelId="{F3A86BD7-3AF6-44CB-B63B-CF84ABC771DD}" type="presParOf" srcId="{8A9FECDA-0971-4926-9F35-6C36E65B14A9}" destId="{4A1D7939-C139-4889-AA8A-C0FC12630CEE}" srcOrd="0" destOrd="0" presId="urn:microsoft.com/office/officeart/2005/8/layout/hierarchy4"/>
    <dgm:cxn modelId="{7853D57C-E063-4BED-B04C-8B31ADEE3567}" type="presParOf" srcId="{4A1D7939-C139-4889-AA8A-C0FC12630CEE}" destId="{2BC9EB28-F68D-4321-836D-A642C2C0DAB1}" srcOrd="0" destOrd="0" presId="urn:microsoft.com/office/officeart/2005/8/layout/hierarchy4"/>
    <dgm:cxn modelId="{BE919B86-6D3E-46A9-96B8-32C1878B0D1E}" type="presParOf" srcId="{4A1D7939-C139-4889-AA8A-C0FC12630CEE}" destId="{27FCCA56-038C-4613-B7B2-16CD590F385E}" srcOrd="1" destOrd="0" presId="urn:microsoft.com/office/officeart/2005/8/layout/hierarchy4"/>
    <dgm:cxn modelId="{35463EE1-98E4-41D0-BE4F-49FFC13E3C3B}" type="presParOf" srcId="{4A1D7939-C139-4889-AA8A-C0FC12630CEE}" destId="{7F93EC46-9C8D-4119-8F52-CCFA2BE3D856}" srcOrd="2" destOrd="0" presId="urn:microsoft.com/office/officeart/2005/8/layout/hierarchy4"/>
    <dgm:cxn modelId="{20B9CE7E-C62B-430A-BF16-3243CD15AFB7}" type="presParOf" srcId="{7F93EC46-9C8D-4119-8F52-CCFA2BE3D856}" destId="{57E5281D-099B-4146-8847-39F267019B93}" srcOrd="0" destOrd="0" presId="urn:microsoft.com/office/officeart/2005/8/layout/hierarchy4"/>
    <dgm:cxn modelId="{63A90C30-D884-4185-845A-6726229BC0E9}" type="presParOf" srcId="{57E5281D-099B-4146-8847-39F267019B93}" destId="{85D767EC-FAE5-4312-B23F-9B41F2C6B7D7}" srcOrd="0" destOrd="0" presId="urn:microsoft.com/office/officeart/2005/8/layout/hierarchy4"/>
    <dgm:cxn modelId="{F3EA1025-43F3-4E76-80B1-3282E598AD39}" type="presParOf" srcId="{57E5281D-099B-4146-8847-39F267019B93}" destId="{ACD24E70-46A1-47F1-B543-8DF01E30511B}" srcOrd="1" destOrd="0" presId="urn:microsoft.com/office/officeart/2005/8/layout/hierarchy4"/>
    <dgm:cxn modelId="{5A250497-805B-4E05-A355-C3F501C3081E}" type="presParOf" srcId="{57E5281D-099B-4146-8847-39F267019B93}" destId="{E795CE46-C816-4100-AC67-9520DA742BDE}" srcOrd="2" destOrd="0" presId="urn:microsoft.com/office/officeart/2005/8/layout/hierarchy4"/>
    <dgm:cxn modelId="{D600893F-F293-453C-A0F2-578C0068C2E6}" type="presParOf" srcId="{E795CE46-C816-4100-AC67-9520DA742BDE}" destId="{36362EC5-CB93-4660-8546-7354B3FFD93D}" srcOrd="0" destOrd="0" presId="urn:microsoft.com/office/officeart/2005/8/layout/hierarchy4"/>
    <dgm:cxn modelId="{85820989-D858-4F1A-A5C5-535B070E94F0}" type="presParOf" srcId="{36362EC5-CB93-4660-8546-7354B3FFD93D}" destId="{CABA72D8-9A55-48F8-A321-AE17E3E42455}" srcOrd="0" destOrd="0" presId="urn:microsoft.com/office/officeart/2005/8/layout/hierarchy4"/>
    <dgm:cxn modelId="{168CEF6E-A27B-4779-90EC-95E278346C96}" type="presParOf" srcId="{36362EC5-CB93-4660-8546-7354B3FFD93D}" destId="{3C3C4176-A911-4132-8D93-B5529F218AA2}" srcOrd="1" destOrd="0" presId="urn:microsoft.com/office/officeart/2005/8/layout/hierarchy4"/>
    <dgm:cxn modelId="{2D4D33D9-F2B7-4CDD-8C02-F86B87DB09B3}" type="presParOf" srcId="{B74154C5-AFFE-498C-8E4C-911D7456AC97}" destId="{694C6A3E-E1B4-4940-ABED-A0BE47161CCE}" srcOrd="1" destOrd="0" presId="urn:microsoft.com/office/officeart/2005/8/layout/hierarchy4"/>
    <dgm:cxn modelId="{99219F5E-20DB-4011-BD96-F92AFD4B2E8E}" type="presParOf" srcId="{B74154C5-AFFE-498C-8E4C-911D7456AC97}" destId="{22BDFE06-8D1B-4C76-8FF0-2DABD4B35522}" srcOrd="2" destOrd="0" presId="urn:microsoft.com/office/officeart/2005/8/layout/hierarchy4"/>
    <dgm:cxn modelId="{E313C269-6586-47CB-B6DF-3E7A664E578F}" type="presParOf" srcId="{22BDFE06-8D1B-4C76-8FF0-2DABD4B35522}" destId="{576C6983-4618-426C-8177-DEA9FE3AC4EB}" srcOrd="0" destOrd="0" presId="urn:microsoft.com/office/officeart/2005/8/layout/hierarchy4"/>
    <dgm:cxn modelId="{BECE3C67-6370-4037-932C-5CD0928DF3A5}" type="presParOf" srcId="{22BDFE06-8D1B-4C76-8FF0-2DABD4B35522}" destId="{498D5BED-6816-45E0-A418-8DCFF49902AF}" srcOrd="1" destOrd="0" presId="urn:microsoft.com/office/officeart/2005/8/layout/hierarchy4"/>
    <dgm:cxn modelId="{109361B8-BB48-47D0-BFEC-A3EB38F8AE63}" type="presParOf" srcId="{22BDFE06-8D1B-4C76-8FF0-2DABD4B35522}" destId="{508A389B-C0F5-43D4-BD46-7C9F058EB2F7}" srcOrd="2" destOrd="0" presId="urn:microsoft.com/office/officeart/2005/8/layout/hierarchy4"/>
    <dgm:cxn modelId="{C4516550-6FFD-4C2F-862C-FD5E3F024CAE}" type="presParOf" srcId="{508A389B-C0F5-43D4-BD46-7C9F058EB2F7}" destId="{2E9427EC-521F-45BD-95BD-C2EA62236516}" srcOrd="0" destOrd="0" presId="urn:microsoft.com/office/officeart/2005/8/layout/hierarchy4"/>
    <dgm:cxn modelId="{020C76F8-780C-43E1-8CC5-90AE02656F02}" type="presParOf" srcId="{2E9427EC-521F-45BD-95BD-C2EA62236516}" destId="{672DFC88-43F4-433B-9B7F-D5CE282279E3}" srcOrd="0" destOrd="0" presId="urn:microsoft.com/office/officeart/2005/8/layout/hierarchy4"/>
    <dgm:cxn modelId="{0E938C20-6D2D-4CBA-890C-8763EFBD2650}" type="presParOf" srcId="{2E9427EC-521F-45BD-95BD-C2EA62236516}" destId="{BCC873B0-A9FE-4F45-AD2E-ED28CA5DFD9A}" srcOrd="1" destOrd="0" presId="urn:microsoft.com/office/officeart/2005/8/layout/hierarchy4"/>
    <dgm:cxn modelId="{7F0C3B71-F242-4B68-B2D6-E1EDA3158BF1}" type="presParOf" srcId="{2E9427EC-521F-45BD-95BD-C2EA62236516}" destId="{68FB6F70-C047-4E46-9E82-A09946504644}" srcOrd="2" destOrd="0" presId="urn:microsoft.com/office/officeart/2005/8/layout/hierarchy4"/>
    <dgm:cxn modelId="{6C1C8E0E-D5C3-4B7A-8123-0B784FD8AEEB}" type="presParOf" srcId="{68FB6F70-C047-4E46-9E82-A09946504644}" destId="{5106FDE3-AC3E-4615-8C4F-829EABC2C26C}" srcOrd="0" destOrd="0" presId="urn:microsoft.com/office/officeart/2005/8/layout/hierarchy4"/>
    <dgm:cxn modelId="{037D0A26-908F-4C5C-A663-DFBCC1CF4F39}" type="presParOf" srcId="{5106FDE3-AC3E-4615-8C4F-829EABC2C26C}" destId="{41590EE3-70B4-4E0E-8D44-18EF1FD97F2E}" srcOrd="0" destOrd="0" presId="urn:microsoft.com/office/officeart/2005/8/layout/hierarchy4"/>
    <dgm:cxn modelId="{3A1795BC-2F3E-46B4-AC48-1594E5CDD157}" type="presParOf" srcId="{5106FDE3-AC3E-4615-8C4F-829EABC2C26C}" destId="{58DAA9F4-0E18-4F78-BD4F-92D296477D35}" srcOrd="1" destOrd="0" presId="urn:microsoft.com/office/officeart/2005/8/layout/hierarchy4"/>
    <dgm:cxn modelId="{36E0A443-064D-492B-86B0-F3AEA6E3C74B}" type="presParOf" srcId="{5106FDE3-AC3E-4615-8C4F-829EABC2C26C}" destId="{D1A4E4BA-FB74-44DD-88E4-672303AAC4FA}" srcOrd="2" destOrd="0" presId="urn:microsoft.com/office/officeart/2005/8/layout/hierarchy4"/>
    <dgm:cxn modelId="{E9F9836A-D652-455A-9B2C-84AE9EA908DB}" type="presParOf" srcId="{D1A4E4BA-FB74-44DD-88E4-672303AAC4FA}" destId="{E5B57F09-2B59-4711-A8C9-974EF4149D9A}" srcOrd="0" destOrd="0" presId="urn:microsoft.com/office/officeart/2005/8/layout/hierarchy4"/>
    <dgm:cxn modelId="{86FA2952-A1BF-4EEF-AF3C-A9698EEFD2D2}" type="presParOf" srcId="{E5B57F09-2B59-4711-A8C9-974EF4149D9A}" destId="{6CE5FDB4-BFBB-4259-A330-B441199BCE24}" srcOrd="0" destOrd="0" presId="urn:microsoft.com/office/officeart/2005/8/layout/hierarchy4"/>
    <dgm:cxn modelId="{DBB86697-EF88-4124-A645-FF9B6265AF89}" type="presParOf" srcId="{E5B57F09-2B59-4711-A8C9-974EF4149D9A}" destId="{333F826B-C233-4B5F-A398-764D3F47A1BA}" srcOrd="1" destOrd="0" presId="urn:microsoft.com/office/officeart/2005/8/layout/hierarchy4"/>
    <dgm:cxn modelId="{52E5D5FA-D58F-43DC-BD72-37AE88479D94}" type="presParOf" srcId="{E5B57F09-2B59-4711-A8C9-974EF4149D9A}" destId="{E607D5B5-B0CE-46E0-84C5-F456BAF04EE4}" srcOrd="2" destOrd="0" presId="urn:microsoft.com/office/officeart/2005/8/layout/hierarchy4"/>
    <dgm:cxn modelId="{C5ED9907-CAA2-46F9-8FA4-C5E58358408A}" type="presParOf" srcId="{E607D5B5-B0CE-46E0-84C5-F456BAF04EE4}" destId="{F267116D-D0B1-4457-ABA0-2D94424C53E8}" srcOrd="0" destOrd="0" presId="urn:microsoft.com/office/officeart/2005/8/layout/hierarchy4"/>
    <dgm:cxn modelId="{71D40777-4DE2-403F-A488-885D9B477B2C}" type="presParOf" srcId="{F267116D-D0B1-4457-ABA0-2D94424C53E8}" destId="{89DC61A6-3199-4C88-A8D1-98ADCFDD3274}" srcOrd="0" destOrd="0" presId="urn:microsoft.com/office/officeart/2005/8/layout/hierarchy4"/>
    <dgm:cxn modelId="{A3B3FAD7-F7EF-44FA-9CF7-5AC70D2E62E9}" type="presParOf" srcId="{F267116D-D0B1-4457-ABA0-2D94424C53E8}" destId="{911FD772-B984-413E-A468-8F0F3007E9F5}" srcOrd="1" destOrd="0" presId="urn:microsoft.com/office/officeart/2005/8/layout/hierarchy4"/>
    <dgm:cxn modelId="{8D5E7892-A00D-49A5-8897-49737C888ECC}" type="presParOf" srcId="{F267116D-D0B1-4457-ABA0-2D94424C53E8}" destId="{C7E808E6-5BB0-42AD-9568-7FA84FFA1273}" srcOrd="2" destOrd="0" presId="urn:microsoft.com/office/officeart/2005/8/layout/hierarchy4"/>
    <dgm:cxn modelId="{90FD16CC-3B61-4DF0-8352-4EA56AB3263C}" type="presParOf" srcId="{C7E808E6-5BB0-42AD-9568-7FA84FFA1273}" destId="{6143EFE8-4DC9-41D7-A90D-BEF4DD9D6775}" srcOrd="0" destOrd="0" presId="urn:microsoft.com/office/officeart/2005/8/layout/hierarchy4"/>
    <dgm:cxn modelId="{A4E6C5E4-89E0-414A-8570-7ABB3E8400C1}" type="presParOf" srcId="{6143EFE8-4DC9-41D7-A90D-BEF4DD9D6775}" destId="{B35EEDEE-A63C-4DC0-9860-A34A7BFD903E}" srcOrd="0" destOrd="0" presId="urn:microsoft.com/office/officeart/2005/8/layout/hierarchy4"/>
    <dgm:cxn modelId="{4BCD7145-D583-4657-B72A-8CA39A6DCB86}" type="presParOf" srcId="{6143EFE8-4DC9-41D7-A90D-BEF4DD9D6775}" destId="{D90E656A-AEE9-452D-93CA-2D985DD3566A}" srcOrd="1" destOrd="0" presId="urn:microsoft.com/office/officeart/2005/8/layout/hierarchy4"/>
    <dgm:cxn modelId="{4719D0E5-BB5B-4337-B1B1-50BD763BACC3}" type="presParOf" srcId="{6143EFE8-4DC9-41D7-A90D-BEF4DD9D6775}" destId="{2AFD5925-89E6-4CDB-B771-8976E3EAA1E0}" srcOrd="2" destOrd="0" presId="urn:microsoft.com/office/officeart/2005/8/layout/hierarchy4"/>
    <dgm:cxn modelId="{51BBB095-A79E-45B5-8869-3745B0B5341F}" type="presParOf" srcId="{2AFD5925-89E6-4CDB-B771-8976E3EAA1E0}" destId="{73D26815-8F26-44DF-8875-C5566E393D55}" srcOrd="0" destOrd="0" presId="urn:microsoft.com/office/officeart/2005/8/layout/hierarchy4"/>
    <dgm:cxn modelId="{5FCB0A9F-D0C6-46A4-AD88-6BA70B9BFBEE}" type="presParOf" srcId="{73D26815-8F26-44DF-8875-C5566E393D55}" destId="{3FE63968-55D4-4290-AD35-CC41B727FEE4}" srcOrd="0" destOrd="0" presId="urn:microsoft.com/office/officeart/2005/8/layout/hierarchy4"/>
    <dgm:cxn modelId="{7B9B1753-661E-4EC1-A541-B582114A1B62}" type="presParOf" srcId="{73D26815-8F26-44DF-8875-C5566E393D55}" destId="{61D9282A-F447-4838-B833-FAC1FF7F4462}" srcOrd="1" destOrd="0" presId="urn:microsoft.com/office/officeart/2005/8/layout/hierarchy4"/>
    <dgm:cxn modelId="{90AB20F5-CF08-4022-B998-162A4DFF63F0}" type="presParOf" srcId="{B74154C5-AFFE-498C-8E4C-911D7456AC97}" destId="{8A94FD29-AE36-4272-B8B7-FF847200D7A2}" srcOrd="3" destOrd="0" presId="urn:microsoft.com/office/officeart/2005/8/layout/hierarchy4"/>
    <dgm:cxn modelId="{34F615E1-4283-4F49-B4D2-386030E2C08A}" type="presParOf" srcId="{B74154C5-AFFE-498C-8E4C-911D7456AC97}" destId="{AF93020A-9780-4776-85B8-7147747F36CC}" srcOrd="4" destOrd="0" presId="urn:microsoft.com/office/officeart/2005/8/layout/hierarchy4"/>
    <dgm:cxn modelId="{94203AAF-C332-4C72-AC3C-BB48FC34B3B9}" type="presParOf" srcId="{AF93020A-9780-4776-85B8-7147747F36CC}" destId="{A25BE625-018B-46BA-BE7F-ED875B975F26}" srcOrd="0" destOrd="0" presId="urn:microsoft.com/office/officeart/2005/8/layout/hierarchy4"/>
    <dgm:cxn modelId="{A158C2CF-B969-4B90-A786-708236F6DA72}" type="presParOf" srcId="{AF93020A-9780-4776-85B8-7147747F36CC}" destId="{1A223B6C-87F7-4855-A691-FD4F8FB278AD}" srcOrd="1" destOrd="0" presId="urn:microsoft.com/office/officeart/2005/8/layout/hierarchy4"/>
    <dgm:cxn modelId="{950307B5-D02F-4543-B34C-362B37DB2682}" type="presParOf" srcId="{AF93020A-9780-4776-85B8-7147747F36CC}" destId="{DACF82F6-95A6-4B59-9D37-F46699815612}" srcOrd="2" destOrd="0" presId="urn:microsoft.com/office/officeart/2005/8/layout/hierarchy4"/>
    <dgm:cxn modelId="{ED96C647-3E98-48AB-960F-64B7D55F26F8}" type="presParOf" srcId="{DACF82F6-95A6-4B59-9D37-F46699815612}" destId="{72E6673E-523D-4E62-80E5-5062FE589301}" srcOrd="0" destOrd="0" presId="urn:microsoft.com/office/officeart/2005/8/layout/hierarchy4"/>
    <dgm:cxn modelId="{B8392B99-77AF-4577-9AA4-044A9E862B2A}" type="presParOf" srcId="{72E6673E-523D-4E62-80E5-5062FE589301}" destId="{CB2AF246-A0C3-4F64-A578-D38165C39147}" srcOrd="0" destOrd="0" presId="urn:microsoft.com/office/officeart/2005/8/layout/hierarchy4"/>
    <dgm:cxn modelId="{94BC2870-E8B1-4C79-8BB2-971AC942F574}" type="presParOf" srcId="{72E6673E-523D-4E62-80E5-5062FE589301}" destId="{819FC9E5-E3D6-4C1A-9A2E-5E9E87CE7A56}" srcOrd="1" destOrd="0" presId="urn:microsoft.com/office/officeart/2005/8/layout/hierarchy4"/>
    <dgm:cxn modelId="{EBE07353-D750-4A13-A958-5442A6AF3930}" type="presParOf" srcId="{72E6673E-523D-4E62-80E5-5062FE589301}" destId="{F0336813-9E34-44C5-93FA-F6459A965D24}" srcOrd="2" destOrd="0" presId="urn:microsoft.com/office/officeart/2005/8/layout/hierarchy4"/>
    <dgm:cxn modelId="{DBAB4A62-6F0B-4C63-BF25-1B29A093E103}" type="presParOf" srcId="{F0336813-9E34-44C5-93FA-F6459A965D24}" destId="{4A08C748-3ACE-47B8-ABA4-F56495914AD8}" srcOrd="0" destOrd="0" presId="urn:microsoft.com/office/officeart/2005/8/layout/hierarchy4"/>
    <dgm:cxn modelId="{C5DAC8C8-3EE8-4813-8BFA-30285460F7C2}" type="presParOf" srcId="{4A08C748-3ACE-47B8-ABA4-F56495914AD8}" destId="{59176932-D6D5-4C36-BF7A-69A1297C4BAD}" srcOrd="0" destOrd="0" presId="urn:microsoft.com/office/officeart/2005/8/layout/hierarchy4"/>
    <dgm:cxn modelId="{3735A438-208B-4CBC-AC8F-3D672DBA202D}" type="presParOf" srcId="{4A08C748-3ACE-47B8-ABA4-F56495914AD8}" destId="{30B75228-9E45-4192-98FC-463FCFD65011}" srcOrd="1" destOrd="0" presId="urn:microsoft.com/office/officeart/2005/8/layout/hierarchy4"/>
    <dgm:cxn modelId="{EB3B60AD-07C2-4966-89D6-4EEF86BC2A05}" type="presParOf" srcId="{4A08C748-3ACE-47B8-ABA4-F56495914AD8}" destId="{4E7A1119-403E-4C39-BB54-05ED8132FF0C}" srcOrd="2" destOrd="0" presId="urn:microsoft.com/office/officeart/2005/8/layout/hierarchy4"/>
    <dgm:cxn modelId="{7ABD9332-2696-4F82-8F22-9DCD3241423B}" type="presParOf" srcId="{4E7A1119-403E-4C39-BB54-05ED8132FF0C}" destId="{F32685DE-10D4-4878-B807-45D477FFEF84}" srcOrd="0" destOrd="0" presId="urn:microsoft.com/office/officeart/2005/8/layout/hierarchy4"/>
    <dgm:cxn modelId="{2E792A88-8F86-4735-B88E-26F4ED8A097F}" type="presParOf" srcId="{F32685DE-10D4-4878-B807-45D477FFEF84}" destId="{BA61E3A6-0BE5-4066-9F94-BB1BFFF8EBBF}" srcOrd="0" destOrd="0" presId="urn:microsoft.com/office/officeart/2005/8/layout/hierarchy4"/>
    <dgm:cxn modelId="{EA99CEDA-EF1F-4999-9574-7E674CF75B31}" type="presParOf" srcId="{F32685DE-10D4-4878-B807-45D477FFEF84}" destId="{E4A82E23-1C0A-4136-A9EF-782A3309B0A1}" srcOrd="1" destOrd="0" presId="urn:microsoft.com/office/officeart/2005/8/layout/hierarchy4"/>
    <dgm:cxn modelId="{993F846A-96E2-493C-94E4-1ADDB4A9A039}" type="presParOf" srcId="{F32685DE-10D4-4878-B807-45D477FFEF84}" destId="{12969847-F565-4B2C-9631-4E5EF759A09C}" srcOrd="2" destOrd="0" presId="urn:microsoft.com/office/officeart/2005/8/layout/hierarchy4"/>
    <dgm:cxn modelId="{EBE2716A-7877-4B02-8FBC-723280F49EA0}" type="presParOf" srcId="{12969847-F565-4B2C-9631-4E5EF759A09C}" destId="{52B80F8A-F071-46D8-883B-7E22B84F7B82}" srcOrd="0" destOrd="0" presId="urn:microsoft.com/office/officeart/2005/8/layout/hierarchy4"/>
    <dgm:cxn modelId="{0BACDBB9-FE32-4A75-9DD2-87F390AD1AA3}" type="presParOf" srcId="{52B80F8A-F071-46D8-883B-7E22B84F7B82}" destId="{8C5A4ABB-F609-4CF2-8CFC-5593BE697C3C}" srcOrd="0" destOrd="0" presId="urn:microsoft.com/office/officeart/2005/8/layout/hierarchy4"/>
    <dgm:cxn modelId="{91E32E2E-53FF-417A-B659-516BE3ABB1C3}" type="presParOf" srcId="{52B80F8A-F071-46D8-883B-7E22B84F7B82}" destId="{628ECAEA-B4E2-4B8B-803B-B806DDFF1BEA}" srcOrd="1" destOrd="0" presId="urn:microsoft.com/office/officeart/2005/8/layout/hierarchy4"/>
    <dgm:cxn modelId="{4A273BD2-7961-47B6-9EA6-3BB7100BA57A}" type="presParOf" srcId="{52B80F8A-F071-46D8-883B-7E22B84F7B82}" destId="{363B422D-50FA-4623-87DE-F2646C7B8FA8}" srcOrd="2" destOrd="0" presId="urn:microsoft.com/office/officeart/2005/8/layout/hierarchy4"/>
    <dgm:cxn modelId="{9E958849-827D-4322-B912-082526BD277E}" type="presParOf" srcId="{363B422D-50FA-4623-87DE-F2646C7B8FA8}" destId="{C6A45010-9352-4A1A-8B01-AEC7EFC8D6CE}" srcOrd="0" destOrd="0" presId="urn:microsoft.com/office/officeart/2005/8/layout/hierarchy4"/>
    <dgm:cxn modelId="{BAB9C460-8A6B-4A2E-B870-5848CEE206A3}" type="presParOf" srcId="{C6A45010-9352-4A1A-8B01-AEC7EFC8D6CE}" destId="{5CA92D6E-6985-440B-92AD-5A876699A5A4}" srcOrd="0" destOrd="0" presId="urn:microsoft.com/office/officeart/2005/8/layout/hierarchy4"/>
    <dgm:cxn modelId="{CCBBC588-ACF2-4A3C-B62A-0F66DDFC7A5D}" type="presParOf" srcId="{C6A45010-9352-4A1A-8B01-AEC7EFC8D6CE}" destId="{7D2D3099-AFFF-4CD7-9C6B-E49849BDB0D1}" srcOrd="1" destOrd="0" presId="urn:microsoft.com/office/officeart/2005/8/layout/hierarchy4"/>
    <dgm:cxn modelId="{DE089286-AF77-42B1-9D40-7E7D34713EDC}" type="presParOf" srcId="{C6A45010-9352-4A1A-8B01-AEC7EFC8D6CE}" destId="{DC7AF065-3F82-4CA6-A7AA-3C6E8866FA3D}" srcOrd="2" destOrd="0" presId="urn:microsoft.com/office/officeart/2005/8/layout/hierarchy4"/>
    <dgm:cxn modelId="{AE16A535-AD74-40BD-AD33-ED1FF4CF4394}" type="presParOf" srcId="{DC7AF065-3F82-4CA6-A7AA-3C6E8866FA3D}" destId="{D0CE0F53-421B-4510-87E8-53F418F3CD62}" srcOrd="0" destOrd="0" presId="urn:microsoft.com/office/officeart/2005/8/layout/hierarchy4"/>
    <dgm:cxn modelId="{A458E4EB-DFE2-4FDF-9327-EA72DAB4D184}" type="presParOf" srcId="{D0CE0F53-421B-4510-87E8-53F418F3CD62}" destId="{71C035C7-3422-4AC8-9222-1B6144A7471F}" srcOrd="0" destOrd="0" presId="urn:microsoft.com/office/officeart/2005/8/layout/hierarchy4"/>
    <dgm:cxn modelId="{16F75827-9162-43B2-9F57-6DD6836D0818}" type="presParOf" srcId="{D0CE0F53-421B-4510-87E8-53F418F3CD62}" destId="{081DEC67-817E-49D4-B4B4-7926E943E3EE}" srcOrd="1" destOrd="0" presId="urn:microsoft.com/office/officeart/2005/8/layout/hierarchy4"/>
    <dgm:cxn modelId="{2D971E82-0683-4BFE-A34E-0446C3405A3D}" type="presParOf" srcId="{B74154C5-AFFE-498C-8E4C-911D7456AC97}" destId="{DF99D3E9-B7CE-4F56-A161-7C0465341531}" srcOrd="5" destOrd="0" presId="urn:microsoft.com/office/officeart/2005/8/layout/hierarchy4"/>
    <dgm:cxn modelId="{82F5B91B-7916-4147-80DF-CC9248693363}" type="presParOf" srcId="{B74154C5-AFFE-498C-8E4C-911D7456AC97}" destId="{CFBC63A5-42B0-460D-9C89-B64E9E9E2922}" srcOrd="6" destOrd="0" presId="urn:microsoft.com/office/officeart/2005/8/layout/hierarchy4"/>
    <dgm:cxn modelId="{EBE0BF0A-0A15-49C9-B276-0B8D2573DC8F}" type="presParOf" srcId="{CFBC63A5-42B0-460D-9C89-B64E9E9E2922}" destId="{9E5D5161-23D7-41B4-A187-BE6D7C6483D0}" srcOrd="0" destOrd="0" presId="urn:microsoft.com/office/officeart/2005/8/layout/hierarchy4"/>
    <dgm:cxn modelId="{B8EC6CF0-D000-4249-BF30-4692DFF941DA}" type="presParOf" srcId="{CFBC63A5-42B0-460D-9C89-B64E9E9E2922}" destId="{8BC6FDF3-3E6D-414C-B5BC-6C5B61465391}" srcOrd="1" destOrd="0" presId="urn:microsoft.com/office/officeart/2005/8/layout/hierarchy4"/>
    <dgm:cxn modelId="{7EA09B66-9B9C-42E7-9C8D-58044A0A031A}" type="presParOf" srcId="{CFBC63A5-42B0-460D-9C89-B64E9E9E2922}" destId="{CEF18E39-1C73-42B9-BDF1-5DD3EC85EA0D}" srcOrd="2" destOrd="0" presId="urn:microsoft.com/office/officeart/2005/8/layout/hierarchy4"/>
    <dgm:cxn modelId="{223FC075-8B54-45FF-9AEA-D32C4339F7BB}" type="presParOf" srcId="{CEF18E39-1C73-42B9-BDF1-5DD3EC85EA0D}" destId="{D6936C6D-17F5-4369-B1C3-901E9E722DCF}" srcOrd="0" destOrd="0" presId="urn:microsoft.com/office/officeart/2005/8/layout/hierarchy4"/>
    <dgm:cxn modelId="{AA3B8CC0-EE6B-4013-B028-A76CDA5F6970}" type="presParOf" srcId="{D6936C6D-17F5-4369-B1C3-901E9E722DCF}" destId="{2965B01E-C0DE-4302-ADA0-732BD580C7B1}" srcOrd="0" destOrd="0" presId="urn:microsoft.com/office/officeart/2005/8/layout/hierarchy4"/>
    <dgm:cxn modelId="{0345AA93-9AB5-4A93-B24D-44A316C97CB1}" type="presParOf" srcId="{D6936C6D-17F5-4369-B1C3-901E9E722DCF}" destId="{DC8AC8CB-3F6F-4460-AB01-5CBE0F14A486}" srcOrd="1" destOrd="0" presId="urn:microsoft.com/office/officeart/2005/8/layout/hierarchy4"/>
    <dgm:cxn modelId="{FCE6C4D3-9D2A-47B2-8D9C-66782CADDA95}" type="presParOf" srcId="{D6936C6D-17F5-4369-B1C3-901E9E722DCF}" destId="{73994466-6310-40D7-8792-BD7FD56E6AF4}" srcOrd="2" destOrd="0" presId="urn:microsoft.com/office/officeart/2005/8/layout/hierarchy4"/>
    <dgm:cxn modelId="{BDD601F3-F6F4-4529-8624-D8AEF1B55157}" type="presParOf" srcId="{73994466-6310-40D7-8792-BD7FD56E6AF4}" destId="{CA81CD2D-7A1B-4CCA-952B-6AE89CE8AAB7}" srcOrd="0" destOrd="0" presId="urn:microsoft.com/office/officeart/2005/8/layout/hierarchy4"/>
    <dgm:cxn modelId="{6013086C-0FB0-4E32-BD08-735F0F1028D4}" type="presParOf" srcId="{CA81CD2D-7A1B-4CCA-952B-6AE89CE8AAB7}" destId="{EFF40216-5B58-45C6-B485-1C9C4561DF2F}" srcOrd="0" destOrd="0" presId="urn:microsoft.com/office/officeart/2005/8/layout/hierarchy4"/>
    <dgm:cxn modelId="{F08D5F82-5658-4ABA-B8D7-D91553027CA3}" type="presParOf" srcId="{CA81CD2D-7A1B-4CCA-952B-6AE89CE8AAB7}" destId="{82BA7D97-E2A8-4C59-838B-E0906E156677}" srcOrd="1" destOrd="0" presId="urn:microsoft.com/office/officeart/2005/8/layout/hierarchy4"/>
    <dgm:cxn modelId="{9004C831-D42A-42FE-B2E6-20B38A9503BF}" type="presParOf" srcId="{CA81CD2D-7A1B-4CCA-952B-6AE89CE8AAB7}" destId="{F73E662C-F722-4B4F-9DF8-BE21B2C2C700}" srcOrd="2" destOrd="0" presId="urn:microsoft.com/office/officeart/2005/8/layout/hierarchy4"/>
    <dgm:cxn modelId="{6EA85D55-9F21-4AEE-B897-05A401C00D81}" type="presParOf" srcId="{F73E662C-F722-4B4F-9DF8-BE21B2C2C700}" destId="{566AACE7-A2F1-4E7A-BECC-43348B95352C}" srcOrd="0" destOrd="0" presId="urn:microsoft.com/office/officeart/2005/8/layout/hierarchy4"/>
    <dgm:cxn modelId="{0F407D48-9267-41A3-B153-5D50D815D120}" type="presParOf" srcId="{566AACE7-A2F1-4E7A-BECC-43348B95352C}" destId="{7653A429-0E18-4BE3-A07C-F1A5A9D672E3}" srcOrd="0" destOrd="0" presId="urn:microsoft.com/office/officeart/2005/8/layout/hierarchy4"/>
    <dgm:cxn modelId="{739E304F-CFB6-437F-9EF9-1172EE5CBB86}" type="presParOf" srcId="{566AACE7-A2F1-4E7A-BECC-43348B95352C}" destId="{BED59DE9-3C29-48CB-8A25-B7F991619843}" srcOrd="1" destOrd="0" presId="urn:microsoft.com/office/officeart/2005/8/layout/hierarchy4"/>
    <dgm:cxn modelId="{CCAC8BDB-A2A7-46C3-BFB2-025F8C826674}" type="presParOf" srcId="{566AACE7-A2F1-4E7A-BECC-43348B95352C}" destId="{3A3A01C6-B3AA-4C89-92D4-EA308C8E23E1}" srcOrd="2" destOrd="0" presId="urn:microsoft.com/office/officeart/2005/8/layout/hierarchy4"/>
    <dgm:cxn modelId="{E5C41B21-70CB-4CCC-9C17-D9027D84C761}" type="presParOf" srcId="{3A3A01C6-B3AA-4C89-92D4-EA308C8E23E1}" destId="{B8B89817-F07F-4DA9-AEBF-C4EDAD3E897E}" srcOrd="0" destOrd="0" presId="urn:microsoft.com/office/officeart/2005/8/layout/hierarchy4"/>
    <dgm:cxn modelId="{E13D232D-01BF-4213-B63C-53BC34E5E26D}" type="presParOf" srcId="{B8B89817-F07F-4DA9-AEBF-C4EDAD3E897E}" destId="{35DF38A4-C109-469A-81F6-242705CF6432}" srcOrd="0" destOrd="0" presId="urn:microsoft.com/office/officeart/2005/8/layout/hierarchy4"/>
    <dgm:cxn modelId="{9D72D8F8-6EC5-4274-9080-7E0F34D5BC28}" type="presParOf" srcId="{B8B89817-F07F-4DA9-AEBF-C4EDAD3E897E}" destId="{316284DC-AD60-4799-9C6D-BBAE00D72CFA}" srcOrd="1" destOrd="0" presId="urn:microsoft.com/office/officeart/2005/8/layout/hierarchy4"/>
    <dgm:cxn modelId="{2D8B563A-227B-440A-B0DE-88D1DE220A74}" type="presParOf" srcId="{B8B89817-F07F-4DA9-AEBF-C4EDAD3E897E}" destId="{FF9D5968-2625-4FA7-B798-123DE0850F01}" srcOrd="2" destOrd="0" presId="urn:microsoft.com/office/officeart/2005/8/layout/hierarchy4"/>
    <dgm:cxn modelId="{8F9736D6-EDFD-4C86-8847-66CBB9E13364}" type="presParOf" srcId="{FF9D5968-2625-4FA7-B798-123DE0850F01}" destId="{0ACE6D06-B44A-4123-806C-A6DF04AE4987}" srcOrd="0" destOrd="0" presId="urn:microsoft.com/office/officeart/2005/8/layout/hierarchy4"/>
    <dgm:cxn modelId="{9AFC12A6-3477-4EFD-83F7-CF2933728964}" type="presParOf" srcId="{0ACE6D06-B44A-4123-806C-A6DF04AE4987}" destId="{72D34432-C31A-4895-8C4B-497C4DC5EA4F}" srcOrd="0" destOrd="0" presId="urn:microsoft.com/office/officeart/2005/8/layout/hierarchy4"/>
    <dgm:cxn modelId="{112DA210-0515-4029-BE1A-E4E02D8B6120}" type="presParOf" srcId="{0ACE6D06-B44A-4123-806C-A6DF04AE4987}" destId="{EEE17A31-44C2-438A-A1F1-CEABFCE7A644}" srcOrd="1" destOrd="0" presId="urn:microsoft.com/office/officeart/2005/8/layout/hierarchy4"/>
    <dgm:cxn modelId="{DB8D645F-104F-4C1C-97AD-A94FD0BA267F}" type="presParOf" srcId="{0ACE6D06-B44A-4123-806C-A6DF04AE4987}" destId="{68423DB6-6E38-46B7-BEBB-F85082740DD1}" srcOrd="2" destOrd="0" presId="urn:microsoft.com/office/officeart/2005/8/layout/hierarchy4"/>
    <dgm:cxn modelId="{2F536C2B-3135-42DF-9763-FA6905A12376}" type="presParOf" srcId="{68423DB6-6E38-46B7-BEBB-F85082740DD1}" destId="{F94763EA-4493-477A-9036-3029D3F46029}" srcOrd="0" destOrd="0" presId="urn:microsoft.com/office/officeart/2005/8/layout/hierarchy4"/>
    <dgm:cxn modelId="{8A5595F5-947E-4198-A87B-FB4A08F1D2C4}" type="presParOf" srcId="{F94763EA-4493-477A-9036-3029D3F46029}" destId="{252B03E0-D5FD-41C1-88D1-55ADB0B5C077}" srcOrd="0" destOrd="0" presId="urn:microsoft.com/office/officeart/2005/8/layout/hierarchy4"/>
    <dgm:cxn modelId="{6783AD86-CEA7-4840-8C8A-3C25E806B9DC}" type="presParOf" srcId="{F94763EA-4493-477A-9036-3029D3F46029}" destId="{15A197EB-E44C-4DC8-99A1-0A8E839FA152}" srcOrd="1" destOrd="0" presId="urn:microsoft.com/office/officeart/2005/8/layout/hierarchy4"/>
    <dgm:cxn modelId="{B561B235-55ED-44DC-8DEC-ED9D3B40B2A2}" type="presParOf" srcId="{B74154C5-AFFE-498C-8E4C-911D7456AC97}" destId="{62C0B193-30A4-4691-AF46-D5B94E7FC561}" srcOrd="7" destOrd="0" presId="urn:microsoft.com/office/officeart/2005/8/layout/hierarchy4"/>
    <dgm:cxn modelId="{E06024E5-7C9A-47DE-AED6-682AF05B5902}" type="presParOf" srcId="{B74154C5-AFFE-498C-8E4C-911D7456AC97}" destId="{E8090E1D-4DD8-46E0-BA1E-C3890CF14D47}" srcOrd="8" destOrd="0" presId="urn:microsoft.com/office/officeart/2005/8/layout/hierarchy4"/>
    <dgm:cxn modelId="{247853D7-1F44-46B0-A2B5-DFB245AF3A7D}" type="presParOf" srcId="{E8090E1D-4DD8-46E0-BA1E-C3890CF14D47}" destId="{F8905714-088D-483C-AC16-D43BF2F0BF16}" srcOrd="0" destOrd="0" presId="urn:microsoft.com/office/officeart/2005/8/layout/hierarchy4"/>
    <dgm:cxn modelId="{8B9D9F65-7400-4376-BA9A-56BD8FB45BBB}" type="presParOf" srcId="{E8090E1D-4DD8-46E0-BA1E-C3890CF14D47}" destId="{8825E9BC-9772-4579-B80A-08C02E6F5841}" srcOrd="1" destOrd="0" presId="urn:microsoft.com/office/officeart/2005/8/layout/hierarchy4"/>
    <dgm:cxn modelId="{57FE935F-FF96-4361-9F53-B0C1D31956C1}" type="presParOf" srcId="{E8090E1D-4DD8-46E0-BA1E-C3890CF14D47}" destId="{4101F8DA-93D9-46DF-B37A-B90529D7C907}" srcOrd="2" destOrd="0" presId="urn:microsoft.com/office/officeart/2005/8/layout/hierarchy4"/>
    <dgm:cxn modelId="{89F28371-42BF-4447-92B1-AACB7A0BB47B}" type="presParOf" srcId="{4101F8DA-93D9-46DF-B37A-B90529D7C907}" destId="{95872D8F-BB28-4072-9DAD-3FCDEEA4A51B}" srcOrd="0" destOrd="0" presId="urn:microsoft.com/office/officeart/2005/8/layout/hierarchy4"/>
    <dgm:cxn modelId="{A0C8E9BA-E122-45B0-BC27-2D229CD3F150}" type="presParOf" srcId="{95872D8F-BB28-4072-9DAD-3FCDEEA4A51B}" destId="{24CEF574-2765-4D7C-A195-C900E925FBE6}" srcOrd="0" destOrd="0" presId="urn:microsoft.com/office/officeart/2005/8/layout/hierarchy4"/>
    <dgm:cxn modelId="{5190ED28-3393-450D-BB21-F81E31D21EFB}" type="presParOf" srcId="{95872D8F-BB28-4072-9DAD-3FCDEEA4A51B}" destId="{9ED7436C-1536-41D8-A0EE-0E39E8864FDD}" srcOrd="1" destOrd="0" presId="urn:microsoft.com/office/officeart/2005/8/layout/hierarchy4"/>
    <dgm:cxn modelId="{FC2B1ED4-0E4F-4156-B976-6D4BBE38339F}" type="presParOf" srcId="{95872D8F-BB28-4072-9DAD-3FCDEEA4A51B}" destId="{4139EE0B-9D40-4076-B516-60260BCFF8F9}" srcOrd="2" destOrd="0" presId="urn:microsoft.com/office/officeart/2005/8/layout/hierarchy4"/>
    <dgm:cxn modelId="{43129D33-34E3-4EF5-B0B7-8C71818AD7DB}" type="presParOf" srcId="{4139EE0B-9D40-4076-B516-60260BCFF8F9}" destId="{F36349D9-AAD1-4D05-8BCB-F865ABA18533}" srcOrd="0" destOrd="0" presId="urn:microsoft.com/office/officeart/2005/8/layout/hierarchy4"/>
    <dgm:cxn modelId="{0ADDA30A-A8E2-40A0-84E8-8CE09BA2EA0E}" type="presParOf" srcId="{F36349D9-AAD1-4D05-8BCB-F865ABA18533}" destId="{374E99F0-AE84-4383-93E4-780F78CE6D13}" srcOrd="0" destOrd="0" presId="urn:microsoft.com/office/officeart/2005/8/layout/hierarchy4"/>
    <dgm:cxn modelId="{AE7A9FD5-C851-4020-8D3B-A4CCB649F6DA}" type="presParOf" srcId="{F36349D9-AAD1-4D05-8BCB-F865ABA18533}" destId="{FE4B595F-B001-4933-98CC-F9415F4FE45A}" srcOrd="1" destOrd="0" presId="urn:microsoft.com/office/officeart/2005/8/layout/hierarchy4"/>
    <dgm:cxn modelId="{0953BB7D-ACF6-471D-A9F6-A1D64378D993}" type="presParOf" srcId="{F36349D9-AAD1-4D05-8BCB-F865ABA18533}" destId="{19CEB4E4-DAEB-4DAC-B74F-6A90F95E40F6}" srcOrd="2" destOrd="0" presId="urn:microsoft.com/office/officeart/2005/8/layout/hierarchy4"/>
    <dgm:cxn modelId="{B92B3E26-9134-4EBF-A2BC-B307F29C877D}" type="presParOf" srcId="{19CEB4E4-DAEB-4DAC-B74F-6A90F95E40F6}" destId="{4B090C7C-91FA-46FA-862C-86DC2555E033}" srcOrd="0" destOrd="0" presId="urn:microsoft.com/office/officeart/2005/8/layout/hierarchy4"/>
    <dgm:cxn modelId="{56DA36E4-6346-4D4C-AB9A-4C506C7B35A2}" type="presParOf" srcId="{4B090C7C-91FA-46FA-862C-86DC2555E033}" destId="{874CF4BC-44A5-455D-A60A-EB599B596188}" srcOrd="0" destOrd="0" presId="urn:microsoft.com/office/officeart/2005/8/layout/hierarchy4"/>
    <dgm:cxn modelId="{1B526E06-0993-454A-88B2-7274976A0138}" type="presParOf" srcId="{4B090C7C-91FA-46FA-862C-86DC2555E033}" destId="{7879E5A0-7B91-4ECE-AF79-8798634D07D0}" srcOrd="1" destOrd="0" presId="urn:microsoft.com/office/officeart/2005/8/layout/hierarchy4"/>
    <dgm:cxn modelId="{8EF9D1BB-9579-4890-A89C-ADE6E514E095}" type="presParOf" srcId="{4B090C7C-91FA-46FA-862C-86DC2555E033}" destId="{97FFE9E6-CE88-44D7-A8E9-5F178F964167}" srcOrd="2" destOrd="0" presId="urn:microsoft.com/office/officeart/2005/8/layout/hierarchy4"/>
    <dgm:cxn modelId="{B991D84D-C7B2-4D30-8930-B9651ABC3FF3}" type="presParOf" srcId="{97FFE9E6-CE88-44D7-A8E9-5F178F964167}" destId="{B45A538C-DC99-43D4-9C5E-FD6136650525}" srcOrd="0" destOrd="0" presId="urn:microsoft.com/office/officeart/2005/8/layout/hierarchy4"/>
    <dgm:cxn modelId="{E5834385-AF59-4303-9B0D-0FEE0BB786CB}" type="presParOf" srcId="{B45A538C-DC99-43D4-9C5E-FD6136650525}" destId="{D2D81AF8-4EA8-45A6-A84D-9694EF1BCFE7}" srcOrd="0" destOrd="0" presId="urn:microsoft.com/office/officeart/2005/8/layout/hierarchy4"/>
    <dgm:cxn modelId="{90846267-41D1-49F9-AA07-B978B320BC4D}" type="presParOf" srcId="{B45A538C-DC99-43D4-9C5E-FD6136650525}" destId="{31DD6202-DBD1-44BF-A1E0-17D7DF207347}" srcOrd="1" destOrd="0" presId="urn:microsoft.com/office/officeart/2005/8/layout/hierarchy4"/>
    <dgm:cxn modelId="{88FD617D-F16A-4357-81DE-6CC987BD159B}" type="presParOf" srcId="{B45A538C-DC99-43D4-9C5E-FD6136650525}" destId="{78FA1C88-01CB-45D0-B8B1-93ED28DC0515}" srcOrd="2" destOrd="0" presId="urn:microsoft.com/office/officeart/2005/8/layout/hierarchy4"/>
    <dgm:cxn modelId="{C281ABF1-D0A6-4C6C-93C4-ADF83C0AA9A4}" type="presParOf" srcId="{78FA1C88-01CB-45D0-B8B1-93ED28DC0515}" destId="{C388ABCD-EF97-4C36-B582-B368BFAF3A98}" srcOrd="0" destOrd="0" presId="urn:microsoft.com/office/officeart/2005/8/layout/hierarchy4"/>
    <dgm:cxn modelId="{FDFD63BD-6B74-480F-A7CE-D413A6A33EE9}" type="presParOf" srcId="{C388ABCD-EF97-4C36-B582-B368BFAF3A98}" destId="{B05C0A3E-A45E-4E74-81F8-BADC3EA7BC7D}" srcOrd="0" destOrd="0" presId="urn:microsoft.com/office/officeart/2005/8/layout/hierarchy4"/>
    <dgm:cxn modelId="{43E83B3F-3E86-436C-92BC-345F369CB36E}" type="presParOf" srcId="{C388ABCD-EF97-4C36-B582-B368BFAF3A98}" destId="{FBEABCE2-2985-48AF-AF89-4210AE555702}" srcOrd="1" destOrd="0" presId="urn:microsoft.com/office/officeart/2005/8/layout/hierarchy4"/>
    <dgm:cxn modelId="{8E8B58F1-6852-4E9C-9CF4-70E1ED3A067A}" type="presParOf" srcId="{C388ABCD-EF97-4C36-B582-B368BFAF3A98}" destId="{3CF494E9-8292-4011-9D6D-8524C148D964}" srcOrd="2" destOrd="0" presId="urn:microsoft.com/office/officeart/2005/8/layout/hierarchy4"/>
    <dgm:cxn modelId="{251923BC-B342-478E-833B-4F2174FBA756}" type="presParOf" srcId="{3CF494E9-8292-4011-9D6D-8524C148D964}" destId="{AAF9086F-D52E-48E8-9807-D56E746046F3}" srcOrd="0" destOrd="0" presId="urn:microsoft.com/office/officeart/2005/8/layout/hierarchy4"/>
    <dgm:cxn modelId="{1CB6FD53-84AA-40F6-BC12-D7C7CC85FC79}" type="presParOf" srcId="{AAF9086F-D52E-48E8-9807-D56E746046F3}" destId="{7E9DD26B-A2C6-4A47-8D76-8FEB33BF00E3}" srcOrd="0" destOrd="0" presId="urn:microsoft.com/office/officeart/2005/8/layout/hierarchy4"/>
    <dgm:cxn modelId="{47ED579A-888F-4E14-AD3E-0D21E291EE07}" type="presParOf" srcId="{AAF9086F-D52E-48E8-9807-D56E746046F3}" destId="{F98FA87F-75E2-42A7-81F6-68BFBFF48EF7}"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A37C2D0-E311-480D-BE74-4A10698CA5CA}"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ru-RU"/>
        </a:p>
      </dgm:t>
    </dgm:pt>
    <dgm:pt modelId="{864DD87F-0B0C-4621-942E-8CB6627B1031}" type="pres">
      <dgm:prSet presAssocID="{1A37C2D0-E311-480D-BE74-4A10698CA5CA}" presName="Name0" presStyleCnt="0">
        <dgm:presLayoutVars>
          <dgm:chPref val="1"/>
          <dgm:dir/>
          <dgm:animOne val="branch"/>
          <dgm:animLvl val="lvl"/>
          <dgm:resizeHandles/>
        </dgm:presLayoutVars>
      </dgm:prSet>
      <dgm:spPr/>
      <dgm:t>
        <a:bodyPr/>
        <a:lstStyle/>
        <a:p>
          <a:endParaRPr lang="ru-RU"/>
        </a:p>
      </dgm:t>
    </dgm:pt>
  </dgm:ptLst>
  <dgm:cxnLst>
    <dgm:cxn modelId="{41448C5B-0059-4F67-BD06-290C2AAB2B24}" type="presOf" srcId="{1A37C2D0-E311-480D-BE74-4A10698CA5CA}" destId="{864DD87F-0B0C-4621-942E-8CB6627B1031}" srcOrd="0"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AC88BC-C8FF-402F-AB2A-11AC4BBF48B7}">
      <dsp:nvSpPr>
        <dsp:cNvPr id="0" name=""/>
        <dsp:cNvSpPr/>
      </dsp:nvSpPr>
      <dsp:spPr>
        <a:xfrm>
          <a:off x="1142" y="535858"/>
          <a:ext cx="1842349" cy="717703"/>
        </a:xfrm>
        <a:prstGeom prst="ellipse">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tx1"/>
              </a:solidFill>
              <a:latin typeface="Times New Roman" pitchFamily="18" charset="0"/>
              <a:cs typeface="Times New Roman" pitchFamily="18" charset="0"/>
            </a:rPr>
            <a:t>Доходы</a:t>
          </a:r>
          <a:endParaRPr lang="ru-RU" sz="2000" b="1" kern="1200" dirty="0">
            <a:solidFill>
              <a:schemeClr val="tx1"/>
            </a:solidFill>
            <a:latin typeface="Times New Roman" pitchFamily="18" charset="0"/>
            <a:cs typeface="Times New Roman" pitchFamily="18" charset="0"/>
          </a:endParaRPr>
        </a:p>
      </dsp:txBody>
      <dsp:txXfrm>
        <a:off x="270948" y="640963"/>
        <a:ext cx="1302737" cy="507493"/>
      </dsp:txXfrm>
    </dsp:sp>
    <dsp:sp modelId="{1816D16A-814C-4C22-A6CC-12105B3989BB}">
      <dsp:nvSpPr>
        <dsp:cNvPr id="0" name=""/>
        <dsp:cNvSpPr/>
      </dsp:nvSpPr>
      <dsp:spPr>
        <a:xfrm>
          <a:off x="2027221" y="546339"/>
          <a:ext cx="562799" cy="603721"/>
        </a:xfrm>
        <a:prstGeom prst="mathMinus">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ru-RU" sz="1000" kern="1200" dirty="0"/>
        </a:p>
      </dsp:txBody>
      <dsp:txXfrm>
        <a:off x="2101820" y="777202"/>
        <a:ext cx="413601" cy="141995"/>
      </dsp:txXfrm>
    </dsp:sp>
    <dsp:sp modelId="{32775538-2AC3-4373-B014-5A44732CBC7F}">
      <dsp:nvSpPr>
        <dsp:cNvPr id="0" name=""/>
        <dsp:cNvSpPr/>
      </dsp:nvSpPr>
      <dsp:spPr>
        <a:xfrm>
          <a:off x="2673753" y="600303"/>
          <a:ext cx="1842843" cy="588813"/>
        </a:xfrm>
        <a:prstGeom prst="ellipse">
          <a:avLst/>
        </a:prstGeom>
        <a:solidFill>
          <a:srgbClr val="F57E1B"/>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tx1"/>
              </a:solidFill>
              <a:latin typeface="Times New Roman" pitchFamily="18" charset="0"/>
              <a:cs typeface="Times New Roman" pitchFamily="18" charset="0"/>
            </a:rPr>
            <a:t>Расходы</a:t>
          </a:r>
          <a:endParaRPr lang="ru-RU" sz="2000" b="1" kern="1200" dirty="0">
            <a:solidFill>
              <a:schemeClr val="tx1"/>
            </a:solidFill>
            <a:latin typeface="Times New Roman" pitchFamily="18" charset="0"/>
            <a:cs typeface="Times New Roman" pitchFamily="18" charset="0"/>
          </a:endParaRPr>
        </a:p>
      </dsp:txBody>
      <dsp:txXfrm>
        <a:off x="2943631" y="686533"/>
        <a:ext cx="1303087" cy="416353"/>
      </dsp:txXfrm>
    </dsp:sp>
    <dsp:sp modelId="{4B955819-9EB5-4C61-BE5E-7CE7027DF3F0}">
      <dsp:nvSpPr>
        <dsp:cNvPr id="0" name=""/>
        <dsp:cNvSpPr/>
      </dsp:nvSpPr>
      <dsp:spPr>
        <a:xfrm>
          <a:off x="4650328" y="549969"/>
          <a:ext cx="578780" cy="689481"/>
        </a:xfrm>
        <a:prstGeom prst="mathEqual">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ru-RU" sz="3000" kern="1200" dirty="0"/>
        </a:p>
      </dsp:txBody>
      <dsp:txXfrm>
        <a:off x="4727045" y="692002"/>
        <a:ext cx="425346" cy="405415"/>
      </dsp:txXfrm>
    </dsp:sp>
    <dsp:sp modelId="{A84245DF-C8CC-47D2-83AC-15EF153255E0}">
      <dsp:nvSpPr>
        <dsp:cNvPr id="0" name=""/>
        <dsp:cNvSpPr/>
      </dsp:nvSpPr>
      <dsp:spPr>
        <a:xfrm>
          <a:off x="5362840" y="52737"/>
          <a:ext cx="3196759" cy="1683946"/>
        </a:xfrm>
        <a:prstGeom prst="ellipse">
          <a:avLst/>
        </a:prstGeom>
        <a:solidFill>
          <a:schemeClr val="bg2">
            <a:lumMod val="9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ru-RU" sz="1700" b="1" kern="1200" dirty="0" smtClean="0">
              <a:solidFill>
                <a:srgbClr val="FF0000"/>
              </a:solidFill>
              <a:latin typeface="Times New Roman" pitchFamily="18" charset="0"/>
              <a:cs typeface="Times New Roman" pitchFamily="18" charset="0"/>
            </a:rPr>
            <a:t>(-)Дефицит</a:t>
          </a:r>
        </a:p>
        <a:p>
          <a:pPr lvl="0" algn="ctr" defTabSz="755650">
            <a:lnSpc>
              <a:spcPct val="90000"/>
            </a:lnSpc>
            <a:spcBef>
              <a:spcPct val="0"/>
            </a:spcBef>
            <a:spcAft>
              <a:spcPct val="35000"/>
            </a:spcAft>
          </a:pPr>
          <a:r>
            <a:rPr lang="ru-RU" sz="1400" b="1" kern="1200" dirty="0" smtClean="0">
              <a:solidFill>
                <a:srgbClr val="FF0000"/>
              </a:solidFill>
              <a:latin typeface="Times New Roman" pitchFamily="18" charset="0"/>
              <a:cs typeface="Times New Roman" pitchFamily="18" charset="0"/>
            </a:rPr>
            <a:t>(расходы больше доходов)</a:t>
          </a:r>
        </a:p>
        <a:p>
          <a:pPr lvl="0" algn="ctr" defTabSz="755650">
            <a:lnSpc>
              <a:spcPct val="90000"/>
            </a:lnSpc>
            <a:spcBef>
              <a:spcPct val="0"/>
            </a:spcBef>
            <a:spcAft>
              <a:spcPct val="35000"/>
            </a:spcAft>
          </a:pPr>
          <a:r>
            <a:rPr lang="ru-RU" sz="1700" b="1" kern="1200" dirty="0" smtClean="0">
              <a:solidFill>
                <a:srgbClr val="46740E"/>
              </a:solidFill>
              <a:latin typeface="Times New Roman" pitchFamily="18" charset="0"/>
              <a:cs typeface="Times New Roman" pitchFamily="18" charset="0"/>
            </a:rPr>
            <a:t>(+) Профицит</a:t>
          </a:r>
        </a:p>
        <a:p>
          <a:pPr lvl="0" algn="ctr" defTabSz="755650">
            <a:lnSpc>
              <a:spcPct val="90000"/>
            </a:lnSpc>
            <a:spcBef>
              <a:spcPct val="0"/>
            </a:spcBef>
            <a:spcAft>
              <a:spcPct val="35000"/>
            </a:spcAft>
          </a:pPr>
          <a:r>
            <a:rPr lang="ru-RU" sz="1400" b="1" kern="1200" dirty="0" smtClean="0">
              <a:solidFill>
                <a:srgbClr val="46740E"/>
              </a:solidFill>
              <a:latin typeface="Times New Roman" pitchFamily="18" charset="0"/>
              <a:cs typeface="Times New Roman" pitchFamily="18" charset="0"/>
            </a:rPr>
            <a:t>(доходы больше расходов)</a:t>
          </a:r>
        </a:p>
      </dsp:txBody>
      <dsp:txXfrm>
        <a:off x="5830995" y="299345"/>
        <a:ext cx="2260449" cy="119073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CC63E9-78E3-42CF-8177-76D5E588906A}">
      <dsp:nvSpPr>
        <dsp:cNvPr id="0" name=""/>
        <dsp:cNvSpPr/>
      </dsp:nvSpPr>
      <dsp:spPr>
        <a:xfrm>
          <a:off x="1562" y="1391"/>
          <a:ext cx="4148658" cy="706156"/>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i="1" kern="1200" dirty="0" smtClean="0">
              <a:solidFill>
                <a:schemeClr val="tx1"/>
              </a:solidFill>
              <a:latin typeface="Times New Roman" panose="02020603050405020304" pitchFamily="18" charset="0"/>
              <a:cs typeface="Times New Roman" panose="02020603050405020304" pitchFamily="18" charset="0"/>
            </a:rPr>
            <a:t>Расходы в разрезе подпрограмм в 2017г., млн. руб.</a:t>
          </a:r>
        </a:p>
      </dsp:txBody>
      <dsp:txXfrm>
        <a:off x="22245" y="22074"/>
        <a:ext cx="4107292" cy="664790"/>
      </dsp:txXfrm>
    </dsp:sp>
    <dsp:sp modelId="{EB0C10EA-E065-41A1-9B13-E8E04F32F921}">
      <dsp:nvSpPr>
        <dsp:cNvPr id="0" name=""/>
        <dsp:cNvSpPr/>
      </dsp:nvSpPr>
      <dsp:spPr>
        <a:xfrm>
          <a:off x="5612" y="752334"/>
          <a:ext cx="2249888" cy="490919"/>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b="1" kern="1200" dirty="0" smtClean="0">
              <a:solidFill>
                <a:schemeClr val="tx1"/>
              </a:solidFill>
              <a:latin typeface="Times New Roman" panose="02020603050405020304" pitchFamily="18" charset="0"/>
              <a:cs typeface="Times New Roman" panose="02020603050405020304" pitchFamily="18" charset="0"/>
            </a:rPr>
            <a:t>Подпрограмма</a:t>
          </a:r>
          <a:endParaRPr lang="ru-RU" sz="1500" b="1" kern="1200" dirty="0">
            <a:solidFill>
              <a:schemeClr val="tx1"/>
            </a:solidFill>
            <a:latin typeface="Times New Roman" panose="02020603050405020304" pitchFamily="18" charset="0"/>
            <a:cs typeface="Times New Roman" panose="02020603050405020304" pitchFamily="18" charset="0"/>
          </a:endParaRPr>
        </a:p>
      </dsp:txBody>
      <dsp:txXfrm>
        <a:off x="19991" y="766713"/>
        <a:ext cx="2221130" cy="462161"/>
      </dsp:txXfrm>
    </dsp:sp>
    <dsp:sp modelId="{553B4E58-AF68-434D-AE6A-08D572D24E47}">
      <dsp:nvSpPr>
        <dsp:cNvPr id="0" name=""/>
        <dsp:cNvSpPr/>
      </dsp:nvSpPr>
      <dsp:spPr>
        <a:xfrm>
          <a:off x="10000" y="1288039"/>
          <a:ext cx="2241112" cy="422924"/>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Развитие культуры в Чувашской Республике</a:t>
          </a:r>
          <a:endParaRPr lang="ru-RU" sz="1200" kern="1200" dirty="0">
            <a:solidFill>
              <a:schemeClr val="tx1"/>
            </a:solidFill>
            <a:latin typeface="Times New Roman" panose="02020603050405020304" pitchFamily="18" charset="0"/>
            <a:cs typeface="Times New Roman" panose="02020603050405020304" pitchFamily="18" charset="0"/>
          </a:endParaRPr>
        </a:p>
      </dsp:txBody>
      <dsp:txXfrm>
        <a:off x="22387" y="1300426"/>
        <a:ext cx="2216338" cy="398150"/>
      </dsp:txXfrm>
    </dsp:sp>
    <dsp:sp modelId="{F283F61B-524B-402A-8475-C33316F6D7A4}">
      <dsp:nvSpPr>
        <dsp:cNvPr id="0" name=""/>
        <dsp:cNvSpPr/>
      </dsp:nvSpPr>
      <dsp:spPr>
        <a:xfrm>
          <a:off x="18724" y="1755749"/>
          <a:ext cx="2223663" cy="706156"/>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Укрепление единства российской нации и этно-культурное развитие народов Чувашской Республики</a:t>
          </a:r>
          <a:endParaRPr lang="ru-RU" sz="1200" kern="1200" dirty="0">
            <a:solidFill>
              <a:schemeClr val="tx1"/>
            </a:solidFill>
            <a:latin typeface="Times New Roman" panose="02020603050405020304" pitchFamily="18" charset="0"/>
            <a:cs typeface="Times New Roman" panose="02020603050405020304" pitchFamily="18" charset="0"/>
          </a:endParaRPr>
        </a:p>
      </dsp:txBody>
      <dsp:txXfrm>
        <a:off x="39407" y="1776432"/>
        <a:ext cx="2182297" cy="664790"/>
      </dsp:txXfrm>
    </dsp:sp>
    <dsp:sp modelId="{90BD3D43-1A3B-485E-AFA6-70323627E9FE}">
      <dsp:nvSpPr>
        <dsp:cNvPr id="0" name=""/>
        <dsp:cNvSpPr/>
      </dsp:nvSpPr>
      <dsp:spPr>
        <a:xfrm>
          <a:off x="35970" y="2506691"/>
          <a:ext cx="2189172" cy="406901"/>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Туризм</a:t>
          </a:r>
          <a:endParaRPr lang="ru-RU" sz="1200" kern="1200" dirty="0">
            <a:solidFill>
              <a:schemeClr val="tx1"/>
            </a:solidFill>
            <a:latin typeface="Times New Roman" panose="02020603050405020304" pitchFamily="18" charset="0"/>
            <a:cs typeface="Times New Roman" panose="02020603050405020304" pitchFamily="18" charset="0"/>
          </a:endParaRPr>
        </a:p>
      </dsp:txBody>
      <dsp:txXfrm>
        <a:off x="47888" y="2518609"/>
        <a:ext cx="2165336" cy="383065"/>
      </dsp:txXfrm>
    </dsp:sp>
    <dsp:sp modelId="{E46628DA-DFCB-494E-9EDB-9DEB3E961771}">
      <dsp:nvSpPr>
        <dsp:cNvPr id="0" name=""/>
        <dsp:cNvSpPr/>
      </dsp:nvSpPr>
      <dsp:spPr>
        <a:xfrm>
          <a:off x="35970" y="2958378"/>
          <a:ext cx="2189172" cy="706156"/>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Обеспечение реализации государственной программы</a:t>
          </a:r>
          <a:endParaRPr lang="ru-RU" sz="1200" kern="1200" dirty="0">
            <a:solidFill>
              <a:schemeClr val="tx1"/>
            </a:solidFill>
            <a:latin typeface="Times New Roman" panose="02020603050405020304" pitchFamily="18" charset="0"/>
            <a:cs typeface="Times New Roman" panose="02020603050405020304" pitchFamily="18" charset="0"/>
          </a:endParaRPr>
        </a:p>
      </dsp:txBody>
      <dsp:txXfrm>
        <a:off x="56653" y="2979061"/>
        <a:ext cx="2147806" cy="664790"/>
      </dsp:txXfrm>
    </dsp:sp>
    <dsp:sp modelId="{B26E7CC7-2BBC-48F3-9F29-076FE0DF794C}">
      <dsp:nvSpPr>
        <dsp:cNvPr id="0" name=""/>
        <dsp:cNvSpPr/>
      </dsp:nvSpPr>
      <dsp:spPr>
        <a:xfrm>
          <a:off x="2444491" y="752334"/>
          <a:ext cx="763297" cy="490919"/>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b="1" kern="1200" dirty="0" smtClean="0">
              <a:solidFill>
                <a:schemeClr val="tx1"/>
              </a:solidFill>
              <a:latin typeface="Times New Roman" panose="02020603050405020304" pitchFamily="18" charset="0"/>
              <a:cs typeface="Times New Roman" panose="02020603050405020304" pitchFamily="18" charset="0"/>
            </a:rPr>
            <a:t>План</a:t>
          </a:r>
          <a:endParaRPr lang="ru-RU" sz="1500" b="1" kern="1200" dirty="0">
            <a:solidFill>
              <a:schemeClr val="tx1"/>
            </a:solidFill>
            <a:latin typeface="Times New Roman" panose="02020603050405020304" pitchFamily="18" charset="0"/>
            <a:cs typeface="Times New Roman" panose="02020603050405020304" pitchFamily="18" charset="0"/>
          </a:endParaRPr>
        </a:p>
      </dsp:txBody>
      <dsp:txXfrm>
        <a:off x="2458870" y="766713"/>
        <a:ext cx="734539" cy="462161"/>
      </dsp:txXfrm>
    </dsp:sp>
    <dsp:sp modelId="{C8C8197E-6305-413D-AE7A-2D765A45E722}">
      <dsp:nvSpPr>
        <dsp:cNvPr id="0" name=""/>
        <dsp:cNvSpPr/>
      </dsp:nvSpPr>
      <dsp:spPr>
        <a:xfrm>
          <a:off x="2483921" y="1288039"/>
          <a:ext cx="684435" cy="422924"/>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latin typeface="Times New Roman" panose="02020603050405020304" pitchFamily="18" charset="0"/>
              <a:cs typeface="Times New Roman" panose="02020603050405020304" pitchFamily="18" charset="0"/>
            </a:rPr>
            <a:t>1 141,9</a:t>
          </a:r>
          <a:endParaRPr lang="ru-RU" sz="1400" kern="1200" dirty="0">
            <a:solidFill>
              <a:schemeClr val="tx1"/>
            </a:solidFill>
            <a:latin typeface="Times New Roman" panose="02020603050405020304" pitchFamily="18" charset="0"/>
            <a:cs typeface="Times New Roman" panose="02020603050405020304" pitchFamily="18" charset="0"/>
          </a:endParaRPr>
        </a:p>
      </dsp:txBody>
      <dsp:txXfrm>
        <a:off x="2496308" y="1300426"/>
        <a:ext cx="659661" cy="398150"/>
      </dsp:txXfrm>
    </dsp:sp>
    <dsp:sp modelId="{41007D0D-801F-4A09-AF8E-411534AA8476}">
      <dsp:nvSpPr>
        <dsp:cNvPr id="0" name=""/>
        <dsp:cNvSpPr/>
      </dsp:nvSpPr>
      <dsp:spPr>
        <a:xfrm>
          <a:off x="2483929" y="1755749"/>
          <a:ext cx="684421" cy="706156"/>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latin typeface="Times New Roman" panose="02020603050405020304" pitchFamily="18" charset="0"/>
              <a:cs typeface="Times New Roman" panose="02020603050405020304" pitchFamily="18" charset="0"/>
            </a:rPr>
            <a:t>41,7</a:t>
          </a:r>
          <a:endParaRPr lang="ru-RU" sz="1400" kern="1200" dirty="0">
            <a:solidFill>
              <a:schemeClr val="tx1"/>
            </a:solidFill>
            <a:latin typeface="Times New Roman" panose="02020603050405020304" pitchFamily="18" charset="0"/>
            <a:cs typeface="Times New Roman" panose="02020603050405020304" pitchFamily="18" charset="0"/>
          </a:endParaRPr>
        </a:p>
      </dsp:txBody>
      <dsp:txXfrm>
        <a:off x="2503975" y="1775795"/>
        <a:ext cx="644329" cy="666064"/>
      </dsp:txXfrm>
    </dsp:sp>
    <dsp:sp modelId="{F9E9D04B-46B0-49DD-B3B4-A1CC7B5D68B8}">
      <dsp:nvSpPr>
        <dsp:cNvPr id="0" name=""/>
        <dsp:cNvSpPr/>
      </dsp:nvSpPr>
      <dsp:spPr>
        <a:xfrm>
          <a:off x="2483928" y="2506691"/>
          <a:ext cx="684422" cy="406901"/>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latin typeface="Times New Roman" panose="02020603050405020304" pitchFamily="18" charset="0"/>
              <a:cs typeface="Times New Roman" panose="02020603050405020304" pitchFamily="18" charset="0"/>
            </a:rPr>
            <a:t>283,7</a:t>
          </a:r>
          <a:endParaRPr lang="ru-RU" sz="1400" kern="1200" dirty="0">
            <a:solidFill>
              <a:schemeClr val="tx1"/>
            </a:solidFill>
            <a:latin typeface="Times New Roman" panose="02020603050405020304" pitchFamily="18" charset="0"/>
            <a:cs typeface="Times New Roman" panose="02020603050405020304" pitchFamily="18" charset="0"/>
          </a:endParaRPr>
        </a:p>
      </dsp:txBody>
      <dsp:txXfrm>
        <a:off x="2495846" y="2518609"/>
        <a:ext cx="660586" cy="383065"/>
      </dsp:txXfrm>
    </dsp:sp>
    <dsp:sp modelId="{92716BD3-3E09-473B-ADE3-18AF8B39E2CD}">
      <dsp:nvSpPr>
        <dsp:cNvPr id="0" name=""/>
        <dsp:cNvSpPr/>
      </dsp:nvSpPr>
      <dsp:spPr>
        <a:xfrm>
          <a:off x="2483928" y="2958378"/>
          <a:ext cx="684422" cy="706156"/>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latin typeface="Times New Roman" panose="02020603050405020304" pitchFamily="18" charset="0"/>
              <a:cs typeface="Times New Roman" panose="02020603050405020304" pitchFamily="18" charset="0"/>
            </a:rPr>
            <a:t>21,4</a:t>
          </a:r>
          <a:endParaRPr lang="ru-RU" sz="1400" kern="1200" dirty="0">
            <a:solidFill>
              <a:schemeClr val="tx1"/>
            </a:solidFill>
            <a:latin typeface="Times New Roman" panose="02020603050405020304" pitchFamily="18" charset="0"/>
            <a:cs typeface="Times New Roman" panose="02020603050405020304" pitchFamily="18" charset="0"/>
          </a:endParaRPr>
        </a:p>
      </dsp:txBody>
      <dsp:txXfrm>
        <a:off x="2503974" y="2978424"/>
        <a:ext cx="644330" cy="666064"/>
      </dsp:txXfrm>
    </dsp:sp>
    <dsp:sp modelId="{0DD1BF98-FBDB-45B5-B316-4FD42D21DF4F}">
      <dsp:nvSpPr>
        <dsp:cNvPr id="0" name=""/>
        <dsp:cNvSpPr/>
      </dsp:nvSpPr>
      <dsp:spPr>
        <a:xfrm>
          <a:off x="3396778" y="752334"/>
          <a:ext cx="749392" cy="490919"/>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Факт</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3411157" y="766713"/>
        <a:ext cx="720634" cy="462161"/>
      </dsp:txXfrm>
    </dsp:sp>
    <dsp:sp modelId="{0BFDD33F-6CF3-4CD5-8EE5-513EC1B17424}">
      <dsp:nvSpPr>
        <dsp:cNvPr id="0" name=""/>
        <dsp:cNvSpPr/>
      </dsp:nvSpPr>
      <dsp:spPr>
        <a:xfrm>
          <a:off x="3421671" y="1288039"/>
          <a:ext cx="699608" cy="422924"/>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latin typeface="Times New Roman" panose="02020603050405020304" pitchFamily="18" charset="0"/>
              <a:cs typeface="Times New Roman" panose="02020603050405020304" pitchFamily="18" charset="0"/>
            </a:rPr>
            <a:t>1 130,7</a:t>
          </a:r>
          <a:endParaRPr lang="ru-RU" sz="1400" kern="1200" dirty="0">
            <a:solidFill>
              <a:schemeClr val="tx1"/>
            </a:solidFill>
            <a:latin typeface="Times New Roman" panose="02020603050405020304" pitchFamily="18" charset="0"/>
            <a:cs typeface="Times New Roman" panose="02020603050405020304" pitchFamily="18" charset="0"/>
          </a:endParaRPr>
        </a:p>
      </dsp:txBody>
      <dsp:txXfrm>
        <a:off x="3434058" y="1300426"/>
        <a:ext cx="674834" cy="398150"/>
      </dsp:txXfrm>
    </dsp:sp>
    <dsp:sp modelId="{16AF53AE-A193-46B7-A8C5-B79B87F51423}">
      <dsp:nvSpPr>
        <dsp:cNvPr id="0" name=""/>
        <dsp:cNvSpPr/>
      </dsp:nvSpPr>
      <dsp:spPr>
        <a:xfrm>
          <a:off x="3412153" y="1755749"/>
          <a:ext cx="718643" cy="706156"/>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latin typeface="Times New Roman" panose="02020603050405020304" pitchFamily="18" charset="0"/>
              <a:cs typeface="Times New Roman" panose="02020603050405020304" pitchFamily="18" charset="0"/>
            </a:rPr>
            <a:t>41,7</a:t>
          </a:r>
          <a:endParaRPr lang="ru-RU" sz="1400" kern="1200" dirty="0">
            <a:solidFill>
              <a:schemeClr val="tx1"/>
            </a:solidFill>
            <a:latin typeface="Times New Roman" panose="02020603050405020304" pitchFamily="18" charset="0"/>
            <a:cs typeface="Times New Roman" panose="02020603050405020304" pitchFamily="18" charset="0"/>
          </a:endParaRPr>
        </a:p>
      </dsp:txBody>
      <dsp:txXfrm>
        <a:off x="3432836" y="1776432"/>
        <a:ext cx="677277" cy="664790"/>
      </dsp:txXfrm>
    </dsp:sp>
    <dsp:sp modelId="{E4327505-0C43-4871-8757-A50453A0C067}">
      <dsp:nvSpPr>
        <dsp:cNvPr id="0" name=""/>
        <dsp:cNvSpPr/>
      </dsp:nvSpPr>
      <dsp:spPr>
        <a:xfrm>
          <a:off x="3412155" y="2506691"/>
          <a:ext cx="718639" cy="406901"/>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latin typeface="Times New Roman" panose="02020603050405020304" pitchFamily="18" charset="0"/>
              <a:cs typeface="Times New Roman" panose="02020603050405020304" pitchFamily="18" charset="0"/>
            </a:rPr>
            <a:t>238,5</a:t>
          </a:r>
          <a:endParaRPr lang="ru-RU" sz="1400" kern="1200" dirty="0">
            <a:solidFill>
              <a:schemeClr val="tx1"/>
            </a:solidFill>
            <a:latin typeface="Times New Roman" panose="02020603050405020304" pitchFamily="18" charset="0"/>
            <a:cs typeface="Times New Roman" panose="02020603050405020304" pitchFamily="18" charset="0"/>
          </a:endParaRPr>
        </a:p>
      </dsp:txBody>
      <dsp:txXfrm>
        <a:off x="3424073" y="2518609"/>
        <a:ext cx="694803" cy="383065"/>
      </dsp:txXfrm>
    </dsp:sp>
    <dsp:sp modelId="{26A96B2E-8431-4887-87F9-A88D05F1F01E}">
      <dsp:nvSpPr>
        <dsp:cNvPr id="0" name=""/>
        <dsp:cNvSpPr/>
      </dsp:nvSpPr>
      <dsp:spPr>
        <a:xfrm>
          <a:off x="3412155" y="2958378"/>
          <a:ext cx="718639" cy="706156"/>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latin typeface="Times New Roman" panose="02020603050405020304" pitchFamily="18" charset="0"/>
              <a:cs typeface="Times New Roman" panose="02020603050405020304" pitchFamily="18" charset="0"/>
            </a:rPr>
            <a:t>21,3</a:t>
          </a:r>
          <a:endParaRPr lang="ru-RU" sz="1400" kern="1200" dirty="0">
            <a:solidFill>
              <a:schemeClr val="tx1"/>
            </a:solidFill>
            <a:latin typeface="Times New Roman" panose="02020603050405020304" pitchFamily="18" charset="0"/>
            <a:cs typeface="Times New Roman" panose="02020603050405020304" pitchFamily="18" charset="0"/>
          </a:endParaRPr>
        </a:p>
      </dsp:txBody>
      <dsp:txXfrm>
        <a:off x="3432838" y="2979061"/>
        <a:ext cx="677273" cy="66479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12F5D-797B-4C71-93F7-7C835BFF7982}">
      <dsp:nvSpPr>
        <dsp:cNvPr id="0" name=""/>
        <dsp:cNvSpPr/>
      </dsp:nvSpPr>
      <dsp:spPr>
        <a:xfrm>
          <a:off x="1567" y="1534"/>
          <a:ext cx="3903032" cy="1133420"/>
        </a:xfrm>
        <a:prstGeom prst="roundRect">
          <a:avLst>
            <a:gd name="adj" fmla="val 10000"/>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accent1">
                  <a:lumMod val="50000"/>
                </a:schemeClr>
              </a:solidFill>
              <a:latin typeface="Times New Roman" panose="02020603050405020304" pitchFamily="18" charset="0"/>
              <a:cs typeface="Times New Roman" panose="02020603050405020304" pitchFamily="18" charset="0"/>
            </a:rPr>
            <a:t>Достижение значений показателей (индикаторов) </a:t>
          </a:r>
          <a:endParaRPr lang="ru-RU" sz="1400" b="1" kern="1200" dirty="0">
            <a:solidFill>
              <a:schemeClr val="accent1">
                <a:lumMod val="50000"/>
              </a:schemeClr>
            </a:solidFill>
            <a:latin typeface="Times New Roman" panose="02020603050405020304" pitchFamily="18" charset="0"/>
            <a:cs typeface="Times New Roman" panose="02020603050405020304" pitchFamily="18" charset="0"/>
          </a:endParaRPr>
        </a:p>
      </dsp:txBody>
      <dsp:txXfrm>
        <a:off x="34764" y="34731"/>
        <a:ext cx="3836638" cy="1067026"/>
      </dsp:txXfrm>
    </dsp:sp>
    <dsp:sp modelId="{EFD09625-1EEB-463A-9D51-52F09A5E039B}">
      <dsp:nvSpPr>
        <dsp:cNvPr id="0" name=""/>
        <dsp:cNvSpPr/>
      </dsp:nvSpPr>
      <dsp:spPr>
        <a:xfrm>
          <a:off x="1567" y="1167424"/>
          <a:ext cx="731452" cy="747816"/>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2017 план</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22990" y="1188847"/>
        <a:ext cx="688606" cy="704970"/>
      </dsp:txXfrm>
    </dsp:sp>
    <dsp:sp modelId="{08E3CF47-3B57-413E-AF74-8CA250B8998B}">
      <dsp:nvSpPr>
        <dsp:cNvPr id="0" name=""/>
        <dsp:cNvSpPr/>
      </dsp:nvSpPr>
      <dsp:spPr>
        <a:xfrm>
          <a:off x="1567" y="1947711"/>
          <a:ext cx="731452" cy="747816"/>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88,0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2990" y="1969134"/>
        <a:ext cx="688606" cy="704970"/>
      </dsp:txXfrm>
    </dsp:sp>
    <dsp:sp modelId="{8E7E2D4A-62E6-4A23-A5DD-552A63903B64}">
      <dsp:nvSpPr>
        <dsp:cNvPr id="0" name=""/>
        <dsp:cNvSpPr/>
      </dsp:nvSpPr>
      <dsp:spPr>
        <a:xfrm>
          <a:off x="1567" y="2727998"/>
          <a:ext cx="731452" cy="747816"/>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126,8</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2990" y="2749421"/>
        <a:ext cx="688606" cy="704970"/>
      </dsp:txXfrm>
    </dsp:sp>
    <dsp:sp modelId="{085136A3-D02F-461C-B31C-FD1D69D16759}">
      <dsp:nvSpPr>
        <dsp:cNvPr id="0" name=""/>
        <dsp:cNvSpPr/>
      </dsp:nvSpPr>
      <dsp:spPr>
        <a:xfrm>
          <a:off x="1567" y="3508284"/>
          <a:ext cx="731452" cy="747816"/>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125,5</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2990" y="3529707"/>
        <a:ext cx="688606" cy="704970"/>
      </dsp:txXfrm>
    </dsp:sp>
    <dsp:sp modelId="{2BC9EB28-F68D-4321-836D-A642C2C0DAB1}">
      <dsp:nvSpPr>
        <dsp:cNvPr id="0" name=""/>
        <dsp:cNvSpPr/>
      </dsp:nvSpPr>
      <dsp:spPr>
        <a:xfrm>
          <a:off x="1567" y="4288571"/>
          <a:ext cx="731452" cy="747816"/>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2990" y="4309994"/>
        <a:ext cx="688606" cy="704970"/>
      </dsp:txXfrm>
    </dsp:sp>
    <dsp:sp modelId="{576C6983-4618-426C-8177-DEA9FE3AC4EB}">
      <dsp:nvSpPr>
        <dsp:cNvPr id="0" name=""/>
        <dsp:cNvSpPr/>
      </dsp:nvSpPr>
      <dsp:spPr>
        <a:xfrm>
          <a:off x="794462" y="1167424"/>
          <a:ext cx="731452" cy="747816"/>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2017 факт</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815885" y="1188847"/>
        <a:ext cx="688606" cy="704970"/>
      </dsp:txXfrm>
    </dsp:sp>
    <dsp:sp modelId="{C5CFBDE9-676A-4F97-89D1-A3ED5ACC7AD4}">
      <dsp:nvSpPr>
        <dsp:cNvPr id="0" name=""/>
        <dsp:cNvSpPr/>
      </dsp:nvSpPr>
      <dsp:spPr>
        <a:xfrm>
          <a:off x="794462" y="1947711"/>
          <a:ext cx="731452" cy="747816"/>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88,0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15885" y="1969134"/>
        <a:ext cx="688606" cy="704970"/>
      </dsp:txXfrm>
    </dsp:sp>
    <dsp:sp modelId="{41590EE3-70B4-4E0E-8D44-18EF1FD97F2E}">
      <dsp:nvSpPr>
        <dsp:cNvPr id="0" name=""/>
        <dsp:cNvSpPr/>
      </dsp:nvSpPr>
      <dsp:spPr>
        <a:xfrm>
          <a:off x="794462" y="2727998"/>
          <a:ext cx="731452" cy="747816"/>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139,8</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15885" y="2749421"/>
        <a:ext cx="688606" cy="704970"/>
      </dsp:txXfrm>
    </dsp:sp>
    <dsp:sp modelId="{6CE5FDB4-BFBB-4259-A330-B441199BCE24}">
      <dsp:nvSpPr>
        <dsp:cNvPr id="0" name=""/>
        <dsp:cNvSpPr/>
      </dsp:nvSpPr>
      <dsp:spPr>
        <a:xfrm>
          <a:off x="794462" y="3508284"/>
          <a:ext cx="731452" cy="747816"/>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112,0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15885" y="3529707"/>
        <a:ext cx="688606" cy="704970"/>
      </dsp:txXfrm>
    </dsp:sp>
    <dsp:sp modelId="{89DC61A6-3199-4C88-A8D1-98ADCFDD3274}">
      <dsp:nvSpPr>
        <dsp:cNvPr id="0" name=""/>
        <dsp:cNvSpPr/>
      </dsp:nvSpPr>
      <dsp:spPr>
        <a:xfrm>
          <a:off x="794462" y="4288571"/>
          <a:ext cx="731452" cy="747816"/>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10,4</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15885" y="4309994"/>
        <a:ext cx="688606" cy="704970"/>
      </dsp:txXfrm>
    </dsp:sp>
    <dsp:sp modelId="{A25BE625-018B-46BA-BE7F-ED875B975F26}">
      <dsp:nvSpPr>
        <dsp:cNvPr id="0" name=""/>
        <dsp:cNvSpPr/>
      </dsp:nvSpPr>
      <dsp:spPr>
        <a:xfrm>
          <a:off x="1587357" y="1167424"/>
          <a:ext cx="731452" cy="74781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2018</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1608780" y="1188847"/>
        <a:ext cx="688606" cy="704970"/>
      </dsp:txXfrm>
    </dsp:sp>
    <dsp:sp modelId="{ED71EDA0-062D-4AFB-A604-C90401EB95BE}">
      <dsp:nvSpPr>
        <dsp:cNvPr id="0" name=""/>
        <dsp:cNvSpPr/>
      </dsp:nvSpPr>
      <dsp:spPr>
        <a:xfrm>
          <a:off x="1587357" y="1947711"/>
          <a:ext cx="731452" cy="74781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90,0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608780" y="1969134"/>
        <a:ext cx="688606" cy="704970"/>
      </dsp:txXfrm>
    </dsp:sp>
    <dsp:sp modelId="{59176932-D6D5-4C36-BF7A-69A1297C4BAD}">
      <dsp:nvSpPr>
        <dsp:cNvPr id="0" name=""/>
        <dsp:cNvSpPr/>
      </dsp:nvSpPr>
      <dsp:spPr>
        <a:xfrm>
          <a:off x="1587357" y="2727998"/>
          <a:ext cx="731452" cy="74781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127,0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608780" y="2749421"/>
        <a:ext cx="688606" cy="704970"/>
      </dsp:txXfrm>
    </dsp:sp>
    <dsp:sp modelId="{BA61E3A6-0BE5-4066-9F94-BB1BFFF8EBBF}">
      <dsp:nvSpPr>
        <dsp:cNvPr id="0" name=""/>
        <dsp:cNvSpPr/>
      </dsp:nvSpPr>
      <dsp:spPr>
        <a:xfrm>
          <a:off x="1587357" y="3508284"/>
          <a:ext cx="731452" cy="74781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115,0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608780" y="3529707"/>
        <a:ext cx="688606" cy="704970"/>
      </dsp:txXfrm>
    </dsp:sp>
    <dsp:sp modelId="{8C5A4ABB-F609-4CF2-8CFC-5593BE697C3C}">
      <dsp:nvSpPr>
        <dsp:cNvPr id="0" name=""/>
        <dsp:cNvSpPr/>
      </dsp:nvSpPr>
      <dsp:spPr>
        <a:xfrm>
          <a:off x="1587357" y="4288571"/>
          <a:ext cx="731452" cy="74781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15,0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608780" y="4309994"/>
        <a:ext cx="688606" cy="704970"/>
      </dsp:txXfrm>
    </dsp:sp>
    <dsp:sp modelId="{9E5D5161-23D7-41B4-A187-BE6D7C6483D0}">
      <dsp:nvSpPr>
        <dsp:cNvPr id="0" name=""/>
        <dsp:cNvSpPr/>
      </dsp:nvSpPr>
      <dsp:spPr>
        <a:xfrm>
          <a:off x="2380252" y="1167424"/>
          <a:ext cx="731452" cy="74781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2019</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2401675" y="1188847"/>
        <a:ext cx="688606" cy="704970"/>
      </dsp:txXfrm>
    </dsp:sp>
    <dsp:sp modelId="{F3E2EDB7-06B9-41DF-A124-270460384C20}">
      <dsp:nvSpPr>
        <dsp:cNvPr id="0" name=""/>
        <dsp:cNvSpPr/>
      </dsp:nvSpPr>
      <dsp:spPr>
        <a:xfrm>
          <a:off x="2380252" y="1947711"/>
          <a:ext cx="731452" cy="74781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90,0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401675" y="1969134"/>
        <a:ext cx="688606" cy="704970"/>
      </dsp:txXfrm>
    </dsp:sp>
    <dsp:sp modelId="{EFF40216-5B58-45C6-B485-1C9C4561DF2F}">
      <dsp:nvSpPr>
        <dsp:cNvPr id="0" name=""/>
        <dsp:cNvSpPr/>
      </dsp:nvSpPr>
      <dsp:spPr>
        <a:xfrm>
          <a:off x="2380252" y="2727998"/>
          <a:ext cx="731452" cy="74781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127,5</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401675" y="2749421"/>
        <a:ext cx="688606" cy="704970"/>
      </dsp:txXfrm>
    </dsp:sp>
    <dsp:sp modelId="{7653A429-0E18-4BE3-A07C-F1A5A9D672E3}">
      <dsp:nvSpPr>
        <dsp:cNvPr id="0" name=""/>
        <dsp:cNvSpPr/>
      </dsp:nvSpPr>
      <dsp:spPr>
        <a:xfrm>
          <a:off x="2380252" y="3508284"/>
          <a:ext cx="731452" cy="74781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116,0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401675" y="3529707"/>
        <a:ext cx="688606" cy="704970"/>
      </dsp:txXfrm>
    </dsp:sp>
    <dsp:sp modelId="{35DF38A4-C109-469A-81F6-242705CF6432}">
      <dsp:nvSpPr>
        <dsp:cNvPr id="0" name=""/>
        <dsp:cNvSpPr/>
      </dsp:nvSpPr>
      <dsp:spPr>
        <a:xfrm>
          <a:off x="2380252" y="4288571"/>
          <a:ext cx="731452" cy="74781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15,0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401675" y="4309994"/>
        <a:ext cx="688606" cy="704970"/>
      </dsp:txXfrm>
    </dsp:sp>
    <dsp:sp modelId="{F8905714-088D-483C-AC16-D43BF2F0BF16}">
      <dsp:nvSpPr>
        <dsp:cNvPr id="0" name=""/>
        <dsp:cNvSpPr/>
      </dsp:nvSpPr>
      <dsp:spPr>
        <a:xfrm>
          <a:off x="3173147" y="1167424"/>
          <a:ext cx="731452" cy="74781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2020</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3194570" y="1188847"/>
        <a:ext cx="688606" cy="704970"/>
      </dsp:txXfrm>
    </dsp:sp>
    <dsp:sp modelId="{C6623687-8EAD-4DE4-ABEE-F11E4E1536E2}">
      <dsp:nvSpPr>
        <dsp:cNvPr id="0" name=""/>
        <dsp:cNvSpPr/>
      </dsp:nvSpPr>
      <dsp:spPr>
        <a:xfrm>
          <a:off x="3173147" y="1947711"/>
          <a:ext cx="731452" cy="74781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90,0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194570" y="1969134"/>
        <a:ext cx="688606" cy="704970"/>
      </dsp:txXfrm>
    </dsp:sp>
    <dsp:sp modelId="{374E99F0-AE84-4383-93E4-780F78CE6D13}">
      <dsp:nvSpPr>
        <dsp:cNvPr id="0" name=""/>
        <dsp:cNvSpPr/>
      </dsp:nvSpPr>
      <dsp:spPr>
        <a:xfrm>
          <a:off x="3173147" y="2727998"/>
          <a:ext cx="731452" cy="74781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128,0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194570" y="2749421"/>
        <a:ext cx="688606" cy="704970"/>
      </dsp:txXfrm>
    </dsp:sp>
    <dsp:sp modelId="{874CF4BC-44A5-455D-A60A-EB599B596188}">
      <dsp:nvSpPr>
        <dsp:cNvPr id="0" name=""/>
        <dsp:cNvSpPr/>
      </dsp:nvSpPr>
      <dsp:spPr>
        <a:xfrm>
          <a:off x="3173147" y="3508284"/>
          <a:ext cx="731452" cy="74781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smtClean="0">
              <a:solidFill>
                <a:schemeClr val="tx1"/>
              </a:solidFill>
              <a:latin typeface="Times New Roman" panose="02020603050405020304" pitchFamily="18" charset="0"/>
              <a:cs typeface="Times New Roman" panose="02020603050405020304" pitchFamily="18" charset="0"/>
            </a:rPr>
            <a:t>117,0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194570" y="3529707"/>
        <a:ext cx="688606" cy="704970"/>
      </dsp:txXfrm>
    </dsp:sp>
    <dsp:sp modelId="{D2D81AF8-4EA8-45A6-A84D-9694EF1BCFE7}">
      <dsp:nvSpPr>
        <dsp:cNvPr id="0" name=""/>
        <dsp:cNvSpPr/>
      </dsp:nvSpPr>
      <dsp:spPr>
        <a:xfrm>
          <a:off x="3173147" y="4288571"/>
          <a:ext cx="731452" cy="74781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15,0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194570" y="4309994"/>
        <a:ext cx="688606" cy="70497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CC63E9-78E3-42CF-8177-76D5E588906A}">
      <dsp:nvSpPr>
        <dsp:cNvPr id="0" name=""/>
        <dsp:cNvSpPr/>
      </dsp:nvSpPr>
      <dsp:spPr>
        <a:xfrm>
          <a:off x="1406" y="271"/>
          <a:ext cx="4265959" cy="509970"/>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i="1" kern="1200" dirty="0" smtClean="0">
              <a:solidFill>
                <a:schemeClr val="tx1"/>
              </a:solidFill>
              <a:latin typeface="Times New Roman" panose="02020603050405020304" pitchFamily="18" charset="0"/>
              <a:cs typeface="Times New Roman" panose="02020603050405020304" pitchFamily="18" charset="0"/>
            </a:rPr>
            <a:t>Расходы в разрезе подпрограмм в 2017г., </a:t>
          </a:r>
        </a:p>
        <a:p>
          <a:pPr lvl="0" algn="ctr" defTabSz="711200">
            <a:lnSpc>
              <a:spcPct val="90000"/>
            </a:lnSpc>
            <a:spcBef>
              <a:spcPct val="0"/>
            </a:spcBef>
            <a:spcAft>
              <a:spcPct val="35000"/>
            </a:spcAft>
          </a:pPr>
          <a:r>
            <a:rPr lang="ru-RU" sz="1600" b="1" i="1" kern="1200" dirty="0" smtClean="0">
              <a:solidFill>
                <a:schemeClr val="tx1"/>
              </a:solidFill>
              <a:latin typeface="Times New Roman" panose="02020603050405020304" pitchFamily="18" charset="0"/>
              <a:cs typeface="Times New Roman" panose="02020603050405020304" pitchFamily="18" charset="0"/>
            </a:rPr>
            <a:t>млн. руб.</a:t>
          </a:r>
        </a:p>
      </dsp:txBody>
      <dsp:txXfrm>
        <a:off x="16343" y="15208"/>
        <a:ext cx="4236085" cy="480096"/>
      </dsp:txXfrm>
    </dsp:sp>
    <dsp:sp modelId="{B0CFC94A-D766-41F1-8B23-A68B2935A5AD}">
      <dsp:nvSpPr>
        <dsp:cNvPr id="0" name=""/>
        <dsp:cNvSpPr/>
      </dsp:nvSpPr>
      <dsp:spPr>
        <a:xfrm>
          <a:off x="11763" y="561484"/>
          <a:ext cx="2433942" cy="332865"/>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Подпрограмма</a:t>
          </a:r>
        </a:p>
      </dsp:txBody>
      <dsp:txXfrm>
        <a:off x="21512" y="571233"/>
        <a:ext cx="2414444" cy="313367"/>
      </dsp:txXfrm>
    </dsp:sp>
    <dsp:sp modelId="{D54A1FD8-56F7-46F9-A676-F143C6EBEA17}">
      <dsp:nvSpPr>
        <dsp:cNvPr id="0" name=""/>
        <dsp:cNvSpPr/>
      </dsp:nvSpPr>
      <dsp:spPr>
        <a:xfrm>
          <a:off x="16510" y="945591"/>
          <a:ext cx="2424448" cy="663540"/>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Развитие физической культуры и массового спорта*</a:t>
          </a:r>
        </a:p>
      </dsp:txBody>
      <dsp:txXfrm>
        <a:off x="35944" y="965025"/>
        <a:ext cx="2385580" cy="624672"/>
      </dsp:txXfrm>
    </dsp:sp>
    <dsp:sp modelId="{887EB7B3-8DBC-4D53-9F16-C54A31723BAE}">
      <dsp:nvSpPr>
        <dsp:cNvPr id="0" name=""/>
        <dsp:cNvSpPr/>
      </dsp:nvSpPr>
      <dsp:spPr>
        <a:xfrm>
          <a:off x="25948" y="1660374"/>
          <a:ext cx="2405572" cy="663540"/>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Развитие спорта высших достижений и системы подготовки спортивного резерва</a:t>
          </a:r>
        </a:p>
      </dsp:txBody>
      <dsp:txXfrm>
        <a:off x="45382" y="1679808"/>
        <a:ext cx="2366704" cy="624672"/>
      </dsp:txXfrm>
    </dsp:sp>
    <dsp:sp modelId="{F1F5CB4B-C24A-4059-BEAB-3B559A3A4B53}">
      <dsp:nvSpPr>
        <dsp:cNvPr id="0" name=""/>
        <dsp:cNvSpPr/>
      </dsp:nvSpPr>
      <dsp:spPr>
        <a:xfrm>
          <a:off x="44605" y="2375156"/>
          <a:ext cx="2368259" cy="720087"/>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Обеспечение реализации государственной программы</a:t>
          </a:r>
        </a:p>
      </dsp:txBody>
      <dsp:txXfrm>
        <a:off x="65696" y="2396247"/>
        <a:ext cx="2326077" cy="677905"/>
      </dsp:txXfrm>
    </dsp:sp>
    <dsp:sp modelId="{452C6620-79ED-4024-AF99-560D3088FF68}">
      <dsp:nvSpPr>
        <dsp:cNvPr id="0" name=""/>
        <dsp:cNvSpPr/>
      </dsp:nvSpPr>
      <dsp:spPr>
        <a:xfrm>
          <a:off x="2650160" y="561484"/>
          <a:ext cx="701194" cy="332865"/>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План</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2659909" y="571233"/>
        <a:ext cx="681696" cy="313367"/>
      </dsp:txXfrm>
    </dsp:sp>
    <dsp:sp modelId="{B398C5F7-6118-436C-8444-683DD21F6B0F}">
      <dsp:nvSpPr>
        <dsp:cNvPr id="0" name=""/>
        <dsp:cNvSpPr/>
      </dsp:nvSpPr>
      <dsp:spPr>
        <a:xfrm>
          <a:off x="2650158" y="945591"/>
          <a:ext cx="701199" cy="663540"/>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0" kern="1200" dirty="0" smtClean="0">
              <a:solidFill>
                <a:schemeClr val="tx1"/>
              </a:solidFill>
              <a:latin typeface="Times New Roman" panose="02020603050405020304" pitchFamily="18" charset="0"/>
              <a:cs typeface="Times New Roman" panose="02020603050405020304" pitchFamily="18" charset="0"/>
            </a:rPr>
            <a:t>552,2</a:t>
          </a:r>
          <a:endParaRPr lang="ru-RU" sz="1600" b="0" kern="1200" dirty="0">
            <a:solidFill>
              <a:schemeClr val="tx1"/>
            </a:solidFill>
            <a:latin typeface="Times New Roman" panose="02020603050405020304" pitchFamily="18" charset="0"/>
            <a:cs typeface="Times New Roman" panose="02020603050405020304" pitchFamily="18" charset="0"/>
          </a:endParaRPr>
        </a:p>
      </dsp:txBody>
      <dsp:txXfrm>
        <a:off x="2669592" y="965025"/>
        <a:ext cx="662331" cy="624672"/>
      </dsp:txXfrm>
    </dsp:sp>
    <dsp:sp modelId="{E43F2868-55D6-48E5-B1AC-384FFBA9F9BB}">
      <dsp:nvSpPr>
        <dsp:cNvPr id="0" name=""/>
        <dsp:cNvSpPr/>
      </dsp:nvSpPr>
      <dsp:spPr>
        <a:xfrm>
          <a:off x="2650157" y="1660374"/>
          <a:ext cx="701200" cy="663540"/>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0" kern="1200" dirty="0" smtClean="0">
              <a:solidFill>
                <a:schemeClr val="tx1"/>
              </a:solidFill>
              <a:latin typeface="Times New Roman" panose="02020603050405020304" pitchFamily="18" charset="0"/>
              <a:cs typeface="Times New Roman" panose="02020603050405020304" pitchFamily="18" charset="0"/>
            </a:rPr>
            <a:t>472,6</a:t>
          </a:r>
          <a:endParaRPr lang="ru-RU" sz="1600" b="0" kern="1200" dirty="0">
            <a:solidFill>
              <a:schemeClr val="tx1"/>
            </a:solidFill>
            <a:latin typeface="Times New Roman" panose="02020603050405020304" pitchFamily="18" charset="0"/>
            <a:cs typeface="Times New Roman" panose="02020603050405020304" pitchFamily="18" charset="0"/>
          </a:endParaRPr>
        </a:p>
      </dsp:txBody>
      <dsp:txXfrm>
        <a:off x="2669591" y="1679808"/>
        <a:ext cx="662332" cy="624672"/>
      </dsp:txXfrm>
    </dsp:sp>
    <dsp:sp modelId="{030A841F-7C44-44EF-A820-CEACEFE7C1F0}">
      <dsp:nvSpPr>
        <dsp:cNvPr id="0" name=""/>
        <dsp:cNvSpPr/>
      </dsp:nvSpPr>
      <dsp:spPr>
        <a:xfrm>
          <a:off x="2650157" y="2375156"/>
          <a:ext cx="701200" cy="663540"/>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0" kern="1200" dirty="0" smtClean="0">
              <a:solidFill>
                <a:schemeClr val="tx1"/>
              </a:solidFill>
              <a:latin typeface="Times New Roman" panose="02020603050405020304" pitchFamily="18" charset="0"/>
              <a:cs typeface="Times New Roman" panose="02020603050405020304" pitchFamily="18" charset="0"/>
            </a:rPr>
            <a:t>21,2</a:t>
          </a:r>
          <a:endParaRPr lang="ru-RU" sz="1600" b="0" kern="1200" dirty="0">
            <a:solidFill>
              <a:schemeClr val="tx1"/>
            </a:solidFill>
            <a:latin typeface="Times New Roman" panose="02020603050405020304" pitchFamily="18" charset="0"/>
            <a:cs typeface="Times New Roman" panose="02020603050405020304" pitchFamily="18" charset="0"/>
          </a:endParaRPr>
        </a:p>
      </dsp:txBody>
      <dsp:txXfrm>
        <a:off x="2669591" y="2394590"/>
        <a:ext cx="662332" cy="624672"/>
      </dsp:txXfrm>
    </dsp:sp>
    <dsp:sp modelId="{E1B52DC1-410A-4FEA-B9CA-61114C0849C6}">
      <dsp:nvSpPr>
        <dsp:cNvPr id="0" name=""/>
        <dsp:cNvSpPr/>
      </dsp:nvSpPr>
      <dsp:spPr>
        <a:xfrm>
          <a:off x="3555811" y="561484"/>
          <a:ext cx="701194" cy="332865"/>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Факт</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3565560" y="571233"/>
        <a:ext cx="681696" cy="313367"/>
      </dsp:txXfrm>
    </dsp:sp>
    <dsp:sp modelId="{641F6492-78FE-4E68-88DD-944887FEEFA7}">
      <dsp:nvSpPr>
        <dsp:cNvPr id="0" name=""/>
        <dsp:cNvSpPr/>
      </dsp:nvSpPr>
      <dsp:spPr>
        <a:xfrm>
          <a:off x="3555809" y="945591"/>
          <a:ext cx="701199" cy="663540"/>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0" kern="1200" dirty="0" smtClean="0">
              <a:solidFill>
                <a:schemeClr val="tx1"/>
              </a:solidFill>
              <a:latin typeface="Times New Roman" panose="02020603050405020304" pitchFamily="18" charset="0"/>
              <a:cs typeface="Times New Roman" panose="02020603050405020304" pitchFamily="18" charset="0"/>
            </a:rPr>
            <a:t>509,6</a:t>
          </a:r>
          <a:endParaRPr lang="ru-RU" sz="1600" b="0" kern="1200" dirty="0">
            <a:solidFill>
              <a:schemeClr val="tx1"/>
            </a:solidFill>
            <a:latin typeface="Times New Roman" panose="02020603050405020304" pitchFamily="18" charset="0"/>
            <a:cs typeface="Times New Roman" panose="02020603050405020304" pitchFamily="18" charset="0"/>
          </a:endParaRPr>
        </a:p>
      </dsp:txBody>
      <dsp:txXfrm>
        <a:off x="3575243" y="965025"/>
        <a:ext cx="662331" cy="624672"/>
      </dsp:txXfrm>
    </dsp:sp>
    <dsp:sp modelId="{6E08BFCC-2DAE-450A-81BB-E8D1B04D820D}">
      <dsp:nvSpPr>
        <dsp:cNvPr id="0" name=""/>
        <dsp:cNvSpPr/>
      </dsp:nvSpPr>
      <dsp:spPr>
        <a:xfrm>
          <a:off x="3555808" y="1660374"/>
          <a:ext cx="701200" cy="663540"/>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0" kern="1200" dirty="0" smtClean="0">
              <a:solidFill>
                <a:schemeClr val="tx1"/>
              </a:solidFill>
              <a:latin typeface="Times New Roman" panose="02020603050405020304" pitchFamily="18" charset="0"/>
              <a:cs typeface="Times New Roman" panose="02020603050405020304" pitchFamily="18" charset="0"/>
            </a:rPr>
            <a:t>472,5</a:t>
          </a:r>
          <a:endParaRPr lang="ru-RU" sz="1600" b="0" kern="1200" dirty="0">
            <a:solidFill>
              <a:schemeClr val="tx1"/>
            </a:solidFill>
            <a:latin typeface="Times New Roman" panose="02020603050405020304" pitchFamily="18" charset="0"/>
            <a:cs typeface="Times New Roman" panose="02020603050405020304" pitchFamily="18" charset="0"/>
          </a:endParaRPr>
        </a:p>
      </dsp:txBody>
      <dsp:txXfrm>
        <a:off x="3575242" y="1679808"/>
        <a:ext cx="662332" cy="624672"/>
      </dsp:txXfrm>
    </dsp:sp>
    <dsp:sp modelId="{E3B93223-C7FD-4A4F-895B-F05432B31E57}">
      <dsp:nvSpPr>
        <dsp:cNvPr id="0" name=""/>
        <dsp:cNvSpPr/>
      </dsp:nvSpPr>
      <dsp:spPr>
        <a:xfrm>
          <a:off x="3555808" y="2375156"/>
          <a:ext cx="701200" cy="663540"/>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0" kern="1200" dirty="0" smtClean="0">
              <a:solidFill>
                <a:schemeClr val="tx1"/>
              </a:solidFill>
              <a:latin typeface="Times New Roman" panose="02020603050405020304" pitchFamily="18" charset="0"/>
              <a:cs typeface="Times New Roman" panose="02020603050405020304" pitchFamily="18" charset="0"/>
            </a:rPr>
            <a:t>21,2</a:t>
          </a:r>
          <a:endParaRPr lang="ru-RU" sz="1600" b="0" kern="1200" dirty="0">
            <a:solidFill>
              <a:schemeClr val="tx1"/>
            </a:solidFill>
            <a:latin typeface="Times New Roman" panose="02020603050405020304" pitchFamily="18" charset="0"/>
            <a:cs typeface="Times New Roman" panose="02020603050405020304" pitchFamily="18" charset="0"/>
          </a:endParaRPr>
        </a:p>
      </dsp:txBody>
      <dsp:txXfrm>
        <a:off x="3575242" y="2394590"/>
        <a:ext cx="662332" cy="62467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12F5D-797B-4C71-93F7-7C835BFF7982}">
      <dsp:nvSpPr>
        <dsp:cNvPr id="0" name=""/>
        <dsp:cNvSpPr/>
      </dsp:nvSpPr>
      <dsp:spPr>
        <a:xfrm>
          <a:off x="1560" y="3546"/>
          <a:ext cx="3885310" cy="681744"/>
        </a:xfrm>
        <a:prstGeom prst="roundRect">
          <a:avLst>
            <a:gd name="adj" fmla="val 10000"/>
          </a:avLst>
        </a:prstGeom>
        <a:solidFill>
          <a:schemeClr val="accent2"/>
        </a:solidFill>
        <a:ln w="25400" cap="flat" cmpd="sng" algn="ctr">
          <a:solidFill>
            <a:schemeClr val="lt1"/>
          </a:solidFill>
          <a:prstDash val="solid"/>
        </a:ln>
        <a:effectLst>
          <a:outerShdw blurRad="63500" dist="50800" dir="5400000" sx="98000" sy="98000" rotWithShape="0">
            <a:srgbClr val="000000">
              <a:alpha val="20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accent1">
                  <a:lumMod val="50000"/>
                </a:schemeClr>
              </a:solidFill>
              <a:latin typeface="Times New Roman" panose="02020603050405020304" pitchFamily="18" charset="0"/>
              <a:cs typeface="Times New Roman" panose="02020603050405020304" pitchFamily="18" charset="0"/>
            </a:rPr>
            <a:t>Достижение значений показателей (индикаторов) </a:t>
          </a:r>
          <a:endParaRPr lang="ru-RU" sz="1400" b="1" kern="1200" dirty="0">
            <a:solidFill>
              <a:schemeClr val="accent1">
                <a:lumMod val="50000"/>
              </a:schemeClr>
            </a:solidFill>
            <a:latin typeface="Times New Roman" panose="02020603050405020304" pitchFamily="18" charset="0"/>
            <a:cs typeface="Times New Roman" panose="02020603050405020304" pitchFamily="18" charset="0"/>
          </a:endParaRPr>
        </a:p>
      </dsp:txBody>
      <dsp:txXfrm>
        <a:off x="21528" y="23514"/>
        <a:ext cx="3845374" cy="641808"/>
      </dsp:txXfrm>
    </dsp:sp>
    <dsp:sp modelId="{EFD09625-1EEB-463A-9D51-52F09A5E039B}">
      <dsp:nvSpPr>
        <dsp:cNvPr id="0" name=""/>
        <dsp:cNvSpPr/>
      </dsp:nvSpPr>
      <dsp:spPr>
        <a:xfrm>
          <a:off x="5353" y="721228"/>
          <a:ext cx="726710" cy="820005"/>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2017 план</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26638" y="742513"/>
        <a:ext cx="684140" cy="777435"/>
      </dsp:txXfrm>
    </dsp:sp>
    <dsp:sp modelId="{DF4FD48B-EDD5-45C2-A52E-3B036E7928B4}">
      <dsp:nvSpPr>
        <dsp:cNvPr id="0" name=""/>
        <dsp:cNvSpPr/>
      </dsp:nvSpPr>
      <dsp:spPr>
        <a:xfrm>
          <a:off x="6770" y="1577171"/>
          <a:ext cx="723875" cy="820005"/>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69,7%</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7972" y="1598373"/>
        <a:ext cx="681471" cy="777601"/>
      </dsp:txXfrm>
    </dsp:sp>
    <dsp:sp modelId="{B0232F34-051D-481D-9CC7-7CFB0339C454}">
      <dsp:nvSpPr>
        <dsp:cNvPr id="0" name=""/>
        <dsp:cNvSpPr/>
      </dsp:nvSpPr>
      <dsp:spPr>
        <a:xfrm>
          <a:off x="9588" y="2433114"/>
          <a:ext cx="718239" cy="820005"/>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41,5%</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0625" y="2454151"/>
        <a:ext cx="676165" cy="777931"/>
      </dsp:txXfrm>
    </dsp:sp>
    <dsp:sp modelId="{4DC6FEF6-AA8E-4A28-95B0-4EA11C79CD95}">
      <dsp:nvSpPr>
        <dsp:cNvPr id="0" name=""/>
        <dsp:cNvSpPr/>
      </dsp:nvSpPr>
      <dsp:spPr>
        <a:xfrm>
          <a:off x="9588" y="3289057"/>
          <a:ext cx="718239" cy="820005"/>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72,8%</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0625" y="3310094"/>
        <a:ext cx="676165" cy="777931"/>
      </dsp:txXfrm>
    </dsp:sp>
    <dsp:sp modelId="{615F75F9-6DBD-4ECA-9FA4-52847E4C9098}">
      <dsp:nvSpPr>
        <dsp:cNvPr id="0" name=""/>
        <dsp:cNvSpPr/>
      </dsp:nvSpPr>
      <dsp:spPr>
        <a:xfrm>
          <a:off x="9588" y="4144999"/>
          <a:ext cx="718239" cy="820005"/>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3,8%</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0625" y="4166036"/>
        <a:ext cx="676165" cy="777931"/>
      </dsp:txXfrm>
    </dsp:sp>
    <dsp:sp modelId="{323CC5F8-DD9A-4CA9-9489-17C1C65C5E48}">
      <dsp:nvSpPr>
        <dsp:cNvPr id="0" name=""/>
        <dsp:cNvSpPr/>
      </dsp:nvSpPr>
      <dsp:spPr>
        <a:xfrm>
          <a:off x="793106" y="721228"/>
          <a:ext cx="726710" cy="820005"/>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2017 факт</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814391" y="742513"/>
        <a:ext cx="684140" cy="777435"/>
      </dsp:txXfrm>
    </dsp:sp>
    <dsp:sp modelId="{D16AEDF1-8DC8-4754-8E28-3C779D33FF32}">
      <dsp:nvSpPr>
        <dsp:cNvPr id="0" name=""/>
        <dsp:cNvSpPr/>
      </dsp:nvSpPr>
      <dsp:spPr>
        <a:xfrm>
          <a:off x="793106" y="1577171"/>
          <a:ext cx="726710" cy="820005"/>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69,7%</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14391" y="1598456"/>
        <a:ext cx="684140" cy="777435"/>
      </dsp:txXfrm>
    </dsp:sp>
    <dsp:sp modelId="{9F4F743B-0A49-4591-B454-1388471C090F}">
      <dsp:nvSpPr>
        <dsp:cNvPr id="0" name=""/>
        <dsp:cNvSpPr/>
      </dsp:nvSpPr>
      <dsp:spPr>
        <a:xfrm>
          <a:off x="793106" y="2433114"/>
          <a:ext cx="726710" cy="820005"/>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41,8%</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14391" y="2454399"/>
        <a:ext cx="684140" cy="777435"/>
      </dsp:txXfrm>
    </dsp:sp>
    <dsp:sp modelId="{D5B6352D-FF92-41CE-9AE9-791A0A1318AC}">
      <dsp:nvSpPr>
        <dsp:cNvPr id="0" name=""/>
        <dsp:cNvSpPr/>
      </dsp:nvSpPr>
      <dsp:spPr>
        <a:xfrm>
          <a:off x="793106" y="3289057"/>
          <a:ext cx="726710" cy="820005"/>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72,8%</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14391" y="3310342"/>
        <a:ext cx="684140" cy="777435"/>
      </dsp:txXfrm>
    </dsp:sp>
    <dsp:sp modelId="{B95FD06E-3459-4C8E-9DAD-747A06456BC3}">
      <dsp:nvSpPr>
        <dsp:cNvPr id="0" name=""/>
        <dsp:cNvSpPr/>
      </dsp:nvSpPr>
      <dsp:spPr>
        <a:xfrm>
          <a:off x="793106" y="4144999"/>
          <a:ext cx="726710" cy="820005"/>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10,1%</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14391" y="4166284"/>
        <a:ext cx="684140" cy="777435"/>
      </dsp:txXfrm>
    </dsp:sp>
    <dsp:sp modelId="{17BEF634-B062-4224-A339-6B9FE60DABC1}">
      <dsp:nvSpPr>
        <dsp:cNvPr id="0" name=""/>
        <dsp:cNvSpPr/>
      </dsp:nvSpPr>
      <dsp:spPr>
        <a:xfrm>
          <a:off x="1580860" y="721228"/>
          <a:ext cx="726710" cy="82000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2018</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1602145" y="742513"/>
        <a:ext cx="684140" cy="777435"/>
      </dsp:txXfrm>
    </dsp:sp>
    <dsp:sp modelId="{98728C6C-700D-4AF5-919D-571D1B1C73D6}">
      <dsp:nvSpPr>
        <dsp:cNvPr id="0" name=""/>
        <dsp:cNvSpPr/>
      </dsp:nvSpPr>
      <dsp:spPr>
        <a:xfrm>
          <a:off x="1580860" y="1577171"/>
          <a:ext cx="726710" cy="82000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69,8%</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602145" y="1598456"/>
        <a:ext cx="684140" cy="777435"/>
      </dsp:txXfrm>
    </dsp:sp>
    <dsp:sp modelId="{8A4A9CFA-AEA9-4F05-83EE-AD7DC19C36EB}">
      <dsp:nvSpPr>
        <dsp:cNvPr id="0" name=""/>
        <dsp:cNvSpPr/>
      </dsp:nvSpPr>
      <dsp:spPr>
        <a:xfrm>
          <a:off x="1580860" y="2433114"/>
          <a:ext cx="726710" cy="82000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43,5%</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602145" y="2454399"/>
        <a:ext cx="684140" cy="777435"/>
      </dsp:txXfrm>
    </dsp:sp>
    <dsp:sp modelId="{14BABD28-5047-47A3-A701-B7AFBBE28819}">
      <dsp:nvSpPr>
        <dsp:cNvPr id="0" name=""/>
        <dsp:cNvSpPr/>
      </dsp:nvSpPr>
      <dsp:spPr>
        <a:xfrm>
          <a:off x="1580860" y="3289057"/>
          <a:ext cx="726710" cy="82000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73,3%</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602145" y="3310342"/>
        <a:ext cx="684140" cy="777435"/>
      </dsp:txXfrm>
    </dsp:sp>
    <dsp:sp modelId="{8E7E2D4A-62E6-4A23-A5DD-552A63903B64}">
      <dsp:nvSpPr>
        <dsp:cNvPr id="0" name=""/>
        <dsp:cNvSpPr/>
      </dsp:nvSpPr>
      <dsp:spPr>
        <a:xfrm>
          <a:off x="1580860" y="4144999"/>
          <a:ext cx="726710" cy="82000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3,9%</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602145" y="4166284"/>
        <a:ext cx="684140" cy="777435"/>
      </dsp:txXfrm>
    </dsp:sp>
    <dsp:sp modelId="{576C6983-4618-426C-8177-DEA9FE3AC4EB}">
      <dsp:nvSpPr>
        <dsp:cNvPr id="0" name=""/>
        <dsp:cNvSpPr/>
      </dsp:nvSpPr>
      <dsp:spPr>
        <a:xfrm>
          <a:off x="2368614" y="721228"/>
          <a:ext cx="726710" cy="82000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2019</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2389899" y="742513"/>
        <a:ext cx="684140" cy="777435"/>
      </dsp:txXfrm>
    </dsp:sp>
    <dsp:sp modelId="{C1736FFF-D3A9-461C-843A-75D86022B9DC}">
      <dsp:nvSpPr>
        <dsp:cNvPr id="0" name=""/>
        <dsp:cNvSpPr/>
      </dsp:nvSpPr>
      <dsp:spPr>
        <a:xfrm>
          <a:off x="2368614" y="1577171"/>
          <a:ext cx="726710" cy="82000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69,9%</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389899" y="1598456"/>
        <a:ext cx="684140" cy="777435"/>
      </dsp:txXfrm>
    </dsp:sp>
    <dsp:sp modelId="{33D6FFE4-E349-423D-A7F1-8E1A49A29AC4}">
      <dsp:nvSpPr>
        <dsp:cNvPr id="0" name=""/>
        <dsp:cNvSpPr/>
      </dsp:nvSpPr>
      <dsp:spPr>
        <a:xfrm>
          <a:off x="2368614" y="2433114"/>
          <a:ext cx="726710" cy="82000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44,5%</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389899" y="2454399"/>
        <a:ext cx="684140" cy="777435"/>
      </dsp:txXfrm>
    </dsp:sp>
    <dsp:sp modelId="{C586111C-58B6-40AF-8D8A-60EE680572BA}">
      <dsp:nvSpPr>
        <dsp:cNvPr id="0" name=""/>
        <dsp:cNvSpPr/>
      </dsp:nvSpPr>
      <dsp:spPr>
        <a:xfrm>
          <a:off x="2368614" y="3289057"/>
          <a:ext cx="726710" cy="82000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73,8%</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389899" y="3310342"/>
        <a:ext cx="684140" cy="777435"/>
      </dsp:txXfrm>
    </dsp:sp>
    <dsp:sp modelId="{41590EE3-70B4-4E0E-8D44-18EF1FD97F2E}">
      <dsp:nvSpPr>
        <dsp:cNvPr id="0" name=""/>
        <dsp:cNvSpPr/>
      </dsp:nvSpPr>
      <dsp:spPr>
        <a:xfrm>
          <a:off x="2368614" y="4144999"/>
          <a:ext cx="726710" cy="82000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3,9%</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389899" y="4166284"/>
        <a:ext cx="684140" cy="777435"/>
      </dsp:txXfrm>
    </dsp:sp>
    <dsp:sp modelId="{193AF1A0-23ED-404D-B43B-80D15E65A410}">
      <dsp:nvSpPr>
        <dsp:cNvPr id="0" name=""/>
        <dsp:cNvSpPr/>
      </dsp:nvSpPr>
      <dsp:spPr>
        <a:xfrm>
          <a:off x="3156368" y="721228"/>
          <a:ext cx="726710" cy="82000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2020</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3177653" y="742513"/>
        <a:ext cx="684140" cy="777435"/>
      </dsp:txXfrm>
    </dsp:sp>
    <dsp:sp modelId="{F3B5322E-94F3-4466-80D5-D358770C0DF6}">
      <dsp:nvSpPr>
        <dsp:cNvPr id="0" name=""/>
        <dsp:cNvSpPr/>
      </dsp:nvSpPr>
      <dsp:spPr>
        <a:xfrm>
          <a:off x="3156368" y="1577171"/>
          <a:ext cx="726710" cy="82000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70,0%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177653" y="1598456"/>
        <a:ext cx="684140" cy="777435"/>
      </dsp:txXfrm>
    </dsp:sp>
    <dsp:sp modelId="{1471F0D5-1CEF-4861-B1DB-670006490346}">
      <dsp:nvSpPr>
        <dsp:cNvPr id="0" name=""/>
        <dsp:cNvSpPr/>
      </dsp:nvSpPr>
      <dsp:spPr>
        <a:xfrm>
          <a:off x="3156368" y="2433114"/>
          <a:ext cx="726710" cy="82000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45,0%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177653" y="2454399"/>
        <a:ext cx="684140" cy="777435"/>
      </dsp:txXfrm>
    </dsp:sp>
    <dsp:sp modelId="{9C976C3E-C117-449A-9F5E-BBA1CAD42735}">
      <dsp:nvSpPr>
        <dsp:cNvPr id="0" name=""/>
        <dsp:cNvSpPr/>
      </dsp:nvSpPr>
      <dsp:spPr>
        <a:xfrm>
          <a:off x="3156368" y="3289057"/>
          <a:ext cx="726710" cy="82000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74,5%</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177653" y="3310342"/>
        <a:ext cx="684140" cy="777435"/>
      </dsp:txXfrm>
    </dsp:sp>
    <dsp:sp modelId="{C47C4C9C-EC31-4858-BCB3-BF288E46C270}">
      <dsp:nvSpPr>
        <dsp:cNvPr id="0" name=""/>
        <dsp:cNvSpPr/>
      </dsp:nvSpPr>
      <dsp:spPr>
        <a:xfrm>
          <a:off x="3156368" y="4130592"/>
          <a:ext cx="726710" cy="82000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4,0%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177653" y="4151877"/>
        <a:ext cx="684140" cy="77743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12F5D-797B-4C71-93F7-7C835BFF7982}">
      <dsp:nvSpPr>
        <dsp:cNvPr id="0" name=""/>
        <dsp:cNvSpPr/>
      </dsp:nvSpPr>
      <dsp:spPr>
        <a:xfrm>
          <a:off x="1567" y="1839"/>
          <a:ext cx="3903032" cy="592866"/>
        </a:xfrm>
        <a:prstGeom prst="roundRect">
          <a:avLst>
            <a:gd name="adj" fmla="val 10000"/>
          </a:avLst>
        </a:prstGeom>
        <a:solidFill>
          <a:schemeClr val="accent2"/>
        </a:solidFill>
        <a:ln w="25400" cap="flat" cmpd="sng" algn="ctr">
          <a:solidFill>
            <a:schemeClr val="lt1"/>
          </a:solidFill>
          <a:prstDash val="solid"/>
        </a:ln>
        <a:effectLst>
          <a:outerShdw blurRad="63500" dist="50800" dir="5400000" sx="98000" sy="98000" rotWithShape="0">
            <a:srgbClr val="000000">
              <a:alpha val="20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accent1">
                  <a:lumMod val="50000"/>
                </a:schemeClr>
              </a:solidFill>
              <a:latin typeface="Times New Roman" panose="02020603050405020304" pitchFamily="18" charset="0"/>
              <a:cs typeface="Times New Roman" panose="02020603050405020304" pitchFamily="18" charset="0"/>
            </a:rPr>
            <a:t>Достижение значений показателей (индикаторов) </a:t>
          </a:r>
          <a:endParaRPr lang="ru-RU" sz="1400" b="1" kern="1200" dirty="0">
            <a:solidFill>
              <a:schemeClr val="accent1">
                <a:lumMod val="50000"/>
              </a:schemeClr>
            </a:solidFill>
            <a:latin typeface="Times New Roman" panose="02020603050405020304" pitchFamily="18" charset="0"/>
            <a:cs typeface="Times New Roman" panose="02020603050405020304" pitchFamily="18" charset="0"/>
          </a:endParaRPr>
        </a:p>
      </dsp:txBody>
      <dsp:txXfrm>
        <a:off x="18931" y="19203"/>
        <a:ext cx="3868304" cy="558138"/>
      </dsp:txXfrm>
    </dsp:sp>
    <dsp:sp modelId="{EFD09625-1EEB-463A-9D51-52F09A5E039B}">
      <dsp:nvSpPr>
        <dsp:cNvPr id="0" name=""/>
        <dsp:cNvSpPr/>
      </dsp:nvSpPr>
      <dsp:spPr>
        <a:xfrm>
          <a:off x="1567" y="621007"/>
          <a:ext cx="731452" cy="592866"/>
        </a:xfrm>
        <a:prstGeom prst="roundRect">
          <a:avLst>
            <a:gd name="adj" fmla="val 10000"/>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ru-RU" sz="1400" b="1" kern="1200" dirty="0" smtClean="0">
            <a:solidFill>
              <a:schemeClr val="tx1"/>
            </a:solidFill>
            <a:latin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ru-RU" sz="1400" b="1" kern="1200" dirty="0" smtClean="0">
              <a:solidFill>
                <a:schemeClr val="tx1"/>
              </a:solidFill>
              <a:latin typeface="Times New Roman" panose="02020603050405020304" pitchFamily="18" charset="0"/>
              <a:cs typeface="Times New Roman" panose="02020603050405020304" pitchFamily="18" charset="0"/>
            </a:rPr>
            <a:t>2017 план</a:t>
          </a:r>
        </a:p>
        <a:p>
          <a:pPr lvl="0" algn="ctr" defTabSz="622300">
            <a:lnSpc>
              <a:spcPct val="90000"/>
            </a:lnSpc>
            <a:spcBef>
              <a:spcPct val="0"/>
            </a:spcBef>
            <a:spcAft>
              <a:spcPct val="35000"/>
            </a:spcAft>
          </a:pP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18931" y="638371"/>
        <a:ext cx="696724" cy="558138"/>
      </dsp:txXfrm>
    </dsp:sp>
    <dsp:sp modelId="{B7B68934-E179-4D36-8AD9-7637EF3F0019}">
      <dsp:nvSpPr>
        <dsp:cNvPr id="0" name=""/>
        <dsp:cNvSpPr/>
      </dsp:nvSpPr>
      <dsp:spPr>
        <a:xfrm>
          <a:off x="1567" y="1240176"/>
          <a:ext cx="731452" cy="592866"/>
        </a:xfrm>
        <a:prstGeom prst="roundRect">
          <a:avLst>
            <a:gd name="adj" fmla="val 10000"/>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96</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8931" y="1257540"/>
        <a:ext cx="696724" cy="558138"/>
      </dsp:txXfrm>
    </dsp:sp>
    <dsp:sp modelId="{14BABD28-5047-47A3-A701-B7AFBBE28819}">
      <dsp:nvSpPr>
        <dsp:cNvPr id="0" name=""/>
        <dsp:cNvSpPr/>
      </dsp:nvSpPr>
      <dsp:spPr>
        <a:xfrm>
          <a:off x="1567" y="1859344"/>
          <a:ext cx="731452" cy="592866"/>
        </a:xfrm>
        <a:prstGeom prst="roundRect">
          <a:avLst>
            <a:gd name="adj" fmla="val 10000"/>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80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8931" y="1876708"/>
        <a:ext cx="696724" cy="558138"/>
      </dsp:txXfrm>
    </dsp:sp>
    <dsp:sp modelId="{8E7E2D4A-62E6-4A23-A5DD-552A63903B64}">
      <dsp:nvSpPr>
        <dsp:cNvPr id="0" name=""/>
        <dsp:cNvSpPr/>
      </dsp:nvSpPr>
      <dsp:spPr>
        <a:xfrm>
          <a:off x="1567" y="2478513"/>
          <a:ext cx="731452" cy="592866"/>
        </a:xfrm>
        <a:prstGeom prst="roundRect">
          <a:avLst>
            <a:gd name="adj" fmla="val 10000"/>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74,4</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8931" y="2495877"/>
        <a:ext cx="696724" cy="558138"/>
      </dsp:txXfrm>
    </dsp:sp>
    <dsp:sp modelId="{085136A3-D02F-461C-B31C-FD1D69D16759}">
      <dsp:nvSpPr>
        <dsp:cNvPr id="0" name=""/>
        <dsp:cNvSpPr/>
      </dsp:nvSpPr>
      <dsp:spPr>
        <a:xfrm>
          <a:off x="1567" y="3097681"/>
          <a:ext cx="731452" cy="592866"/>
        </a:xfrm>
        <a:prstGeom prst="roundRect">
          <a:avLst>
            <a:gd name="adj" fmla="val 10000"/>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50,8</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8931" y="3115045"/>
        <a:ext cx="696724" cy="558138"/>
      </dsp:txXfrm>
    </dsp:sp>
    <dsp:sp modelId="{2BC9EB28-F68D-4321-836D-A642C2C0DAB1}">
      <dsp:nvSpPr>
        <dsp:cNvPr id="0" name=""/>
        <dsp:cNvSpPr/>
      </dsp:nvSpPr>
      <dsp:spPr>
        <a:xfrm>
          <a:off x="1567" y="3716850"/>
          <a:ext cx="731452" cy="592866"/>
        </a:xfrm>
        <a:prstGeom prst="roundRect">
          <a:avLst>
            <a:gd name="adj" fmla="val 10000"/>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1 120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8931" y="3734214"/>
        <a:ext cx="696724" cy="558138"/>
      </dsp:txXfrm>
    </dsp:sp>
    <dsp:sp modelId="{85D767EC-FAE5-4312-B23F-9B41F2C6B7D7}">
      <dsp:nvSpPr>
        <dsp:cNvPr id="0" name=""/>
        <dsp:cNvSpPr/>
      </dsp:nvSpPr>
      <dsp:spPr>
        <a:xfrm>
          <a:off x="15224" y="4337858"/>
          <a:ext cx="731452" cy="592866"/>
        </a:xfrm>
        <a:prstGeom prst="roundRect">
          <a:avLst>
            <a:gd name="adj" fmla="val 10000"/>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510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2588" y="4355222"/>
        <a:ext cx="696724" cy="558138"/>
      </dsp:txXfrm>
    </dsp:sp>
    <dsp:sp modelId="{576C6983-4618-426C-8177-DEA9FE3AC4EB}">
      <dsp:nvSpPr>
        <dsp:cNvPr id="0" name=""/>
        <dsp:cNvSpPr/>
      </dsp:nvSpPr>
      <dsp:spPr>
        <a:xfrm>
          <a:off x="794462" y="621007"/>
          <a:ext cx="731452" cy="592866"/>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ru-RU" sz="1400" b="1" kern="1200" dirty="0" smtClean="0">
            <a:solidFill>
              <a:schemeClr val="tx1"/>
            </a:solidFill>
            <a:latin typeface="Times New Roman" panose="02020603050405020304" pitchFamily="18" charset="0"/>
            <a:cs typeface="Times New Roman" panose="02020603050405020304" pitchFamily="18" charset="0"/>
          </a:endParaRPr>
        </a:p>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2017</a:t>
          </a:r>
        </a:p>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факт</a:t>
          </a:r>
        </a:p>
        <a:p>
          <a:pPr lvl="0" algn="ctr" defTabSz="622300">
            <a:lnSpc>
              <a:spcPct val="90000"/>
            </a:lnSpc>
            <a:spcBef>
              <a:spcPct val="0"/>
            </a:spcBef>
            <a:spcAft>
              <a:spcPct val="35000"/>
            </a:spcAft>
          </a:pP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811826" y="638371"/>
        <a:ext cx="696724" cy="558138"/>
      </dsp:txXfrm>
    </dsp:sp>
    <dsp:sp modelId="{672DFC88-43F4-433B-9B7F-D5CE282279E3}">
      <dsp:nvSpPr>
        <dsp:cNvPr id="0" name=""/>
        <dsp:cNvSpPr/>
      </dsp:nvSpPr>
      <dsp:spPr>
        <a:xfrm>
          <a:off x="794462" y="1240176"/>
          <a:ext cx="731452" cy="592866"/>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96</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11826" y="1257540"/>
        <a:ext cx="696724" cy="558138"/>
      </dsp:txXfrm>
    </dsp:sp>
    <dsp:sp modelId="{C586111C-58B6-40AF-8D8A-60EE680572BA}">
      <dsp:nvSpPr>
        <dsp:cNvPr id="0" name=""/>
        <dsp:cNvSpPr/>
      </dsp:nvSpPr>
      <dsp:spPr>
        <a:xfrm>
          <a:off x="794462" y="1859344"/>
          <a:ext cx="731452" cy="592866"/>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80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11826" y="1876708"/>
        <a:ext cx="696724" cy="558138"/>
      </dsp:txXfrm>
    </dsp:sp>
    <dsp:sp modelId="{41590EE3-70B4-4E0E-8D44-18EF1FD97F2E}">
      <dsp:nvSpPr>
        <dsp:cNvPr id="0" name=""/>
        <dsp:cNvSpPr/>
      </dsp:nvSpPr>
      <dsp:spPr>
        <a:xfrm>
          <a:off x="794462" y="2478513"/>
          <a:ext cx="731452" cy="592866"/>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74,4</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11826" y="2495877"/>
        <a:ext cx="696724" cy="558138"/>
      </dsp:txXfrm>
    </dsp:sp>
    <dsp:sp modelId="{6CE5FDB4-BFBB-4259-A330-B441199BCE24}">
      <dsp:nvSpPr>
        <dsp:cNvPr id="0" name=""/>
        <dsp:cNvSpPr/>
      </dsp:nvSpPr>
      <dsp:spPr>
        <a:xfrm>
          <a:off x="794462" y="3097681"/>
          <a:ext cx="731452" cy="592866"/>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92,7</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11826" y="3115045"/>
        <a:ext cx="696724" cy="558138"/>
      </dsp:txXfrm>
    </dsp:sp>
    <dsp:sp modelId="{89DC61A6-3199-4C88-A8D1-98ADCFDD3274}">
      <dsp:nvSpPr>
        <dsp:cNvPr id="0" name=""/>
        <dsp:cNvSpPr/>
      </dsp:nvSpPr>
      <dsp:spPr>
        <a:xfrm>
          <a:off x="798778" y="3690513"/>
          <a:ext cx="731452" cy="592866"/>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911</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16142" y="3707877"/>
        <a:ext cx="696724" cy="558138"/>
      </dsp:txXfrm>
    </dsp:sp>
    <dsp:sp modelId="{B35EEDEE-A63C-4DC0-9860-A34A7BFD903E}">
      <dsp:nvSpPr>
        <dsp:cNvPr id="0" name=""/>
        <dsp:cNvSpPr/>
      </dsp:nvSpPr>
      <dsp:spPr>
        <a:xfrm>
          <a:off x="794462" y="4336018"/>
          <a:ext cx="731452" cy="592866"/>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207</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11826" y="4353382"/>
        <a:ext cx="696724" cy="558138"/>
      </dsp:txXfrm>
    </dsp:sp>
    <dsp:sp modelId="{A25BE625-018B-46BA-BE7F-ED875B975F26}">
      <dsp:nvSpPr>
        <dsp:cNvPr id="0" name=""/>
        <dsp:cNvSpPr/>
      </dsp:nvSpPr>
      <dsp:spPr>
        <a:xfrm>
          <a:off x="1587357" y="621007"/>
          <a:ext cx="731452" cy="59286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ru-RU" sz="1400" b="1" kern="1200" dirty="0" smtClean="0">
            <a:solidFill>
              <a:schemeClr val="tx1"/>
            </a:solidFill>
            <a:latin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ru-RU" sz="1400" b="1" kern="1200" dirty="0" smtClean="0">
              <a:solidFill>
                <a:schemeClr val="tx1"/>
              </a:solidFill>
              <a:latin typeface="Times New Roman" panose="02020603050405020304" pitchFamily="18" charset="0"/>
              <a:cs typeface="Times New Roman" panose="02020603050405020304" pitchFamily="18" charset="0"/>
            </a:rPr>
            <a:t>2018 план</a:t>
          </a:r>
        </a:p>
        <a:p>
          <a:pPr lvl="0" algn="ctr" defTabSz="622300">
            <a:lnSpc>
              <a:spcPct val="90000"/>
            </a:lnSpc>
            <a:spcBef>
              <a:spcPct val="0"/>
            </a:spcBef>
            <a:spcAft>
              <a:spcPct val="35000"/>
            </a:spcAft>
          </a:pP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1604721" y="638371"/>
        <a:ext cx="696724" cy="558138"/>
      </dsp:txXfrm>
    </dsp:sp>
    <dsp:sp modelId="{CB2AF246-A0C3-4F64-A578-D38165C39147}">
      <dsp:nvSpPr>
        <dsp:cNvPr id="0" name=""/>
        <dsp:cNvSpPr/>
      </dsp:nvSpPr>
      <dsp:spPr>
        <a:xfrm>
          <a:off x="1587357" y="1240176"/>
          <a:ext cx="731452" cy="59286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97</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604721" y="1257540"/>
        <a:ext cx="696724" cy="558138"/>
      </dsp:txXfrm>
    </dsp:sp>
    <dsp:sp modelId="{02D78884-08A2-47FD-874A-FD0B1E1D6A24}">
      <dsp:nvSpPr>
        <dsp:cNvPr id="0" name=""/>
        <dsp:cNvSpPr/>
      </dsp:nvSpPr>
      <dsp:spPr>
        <a:xfrm>
          <a:off x="1587357" y="1859344"/>
          <a:ext cx="731452" cy="59286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82</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604721" y="1876708"/>
        <a:ext cx="696724" cy="558138"/>
      </dsp:txXfrm>
    </dsp:sp>
    <dsp:sp modelId="{59176932-D6D5-4C36-BF7A-69A1297C4BAD}">
      <dsp:nvSpPr>
        <dsp:cNvPr id="0" name=""/>
        <dsp:cNvSpPr/>
      </dsp:nvSpPr>
      <dsp:spPr>
        <a:xfrm>
          <a:off x="1587357" y="2478513"/>
          <a:ext cx="731452" cy="59286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75</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604721" y="2495877"/>
        <a:ext cx="696724" cy="558138"/>
      </dsp:txXfrm>
    </dsp:sp>
    <dsp:sp modelId="{BA61E3A6-0BE5-4066-9F94-BB1BFFF8EBBF}">
      <dsp:nvSpPr>
        <dsp:cNvPr id="0" name=""/>
        <dsp:cNvSpPr/>
      </dsp:nvSpPr>
      <dsp:spPr>
        <a:xfrm>
          <a:off x="1587357" y="3097681"/>
          <a:ext cx="731452" cy="59286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51,7</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604721" y="3115045"/>
        <a:ext cx="696724" cy="558138"/>
      </dsp:txXfrm>
    </dsp:sp>
    <dsp:sp modelId="{8C5A4ABB-F609-4CF2-8CFC-5593BE697C3C}">
      <dsp:nvSpPr>
        <dsp:cNvPr id="0" name=""/>
        <dsp:cNvSpPr/>
      </dsp:nvSpPr>
      <dsp:spPr>
        <a:xfrm>
          <a:off x="1587357" y="3716850"/>
          <a:ext cx="731452" cy="59286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1 110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604721" y="3734214"/>
        <a:ext cx="696724" cy="558138"/>
      </dsp:txXfrm>
    </dsp:sp>
    <dsp:sp modelId="{5CA92D6E-6985-440B-92AD-5A876699A5A4}">
      <dsp:nvSpPr>
        <dsp:cNvPr id="0" name=""/>
        <dsp:cNvSpPr/>
      </dsp:nvSpPr>
      <dsp:spPr>
        <a:xfrm>
          <a:off x="1587357" y="4336018"/>
          <a:ext cx="731452" cy="59286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500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604721" y="4353382"/>
        <a:ext cx="696724" cy="558138"/>
      </dsp:txXfrm>
    </dsp:sp>
    <dsp:sp modelId="{9E5D5161-23D7-41B4-A187-BE6D7C6483D0}">
      <dsp:nvSpPr>
        <dsp:cNvPr id="0" name=""/>
        <dsp:cNvSpPr/>
      </dsp:nvSpPr>
      <dsp:spPr>
        <a:xfrm>
          <a:off x="2380252" y="621007"/>
          <a:ext cx="731452" cy="59286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2019 план</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2397616" y="638371"/>
        <a:ext cx="696724" cy="558138"/>
      </dsp:txXfrm>
    </dsp:sp>
    <dsp:sp modelId="{2965B01E-C0DE-4302-ADA0-732BD580C7B1}">
      <dsp:nvSpPr>
        <dsp:cNvPr id="0" name=""/>
        <dsp:cNvSpPr/>
      </dsp:nvSpPr>
      <dsp:spPr>
        <a:xfrm>
          <a:off x="2380252" y="1240176"/>
          <a:ext cx="731452" cy="59286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99</a:t>
          </a:r>
        </a:p>
      </dsp:txBody>
      <dsp:txXfrm>
        <a:off x="2397616" y="1257540"/>
        <a:ext cx="696724" cy="558138"/>
      </dsp:txXfrm>
    </dsp:sp>
    <dsp:sp modelId="{A7AF9B85-BF68-40A8-954B-A40EDB5CAF9F}">
      <dsp:nvSpPr>
        <dsp:cNvPr id="0" name=""/>
        <dsp:cNvSpPr/>
      </dsp:nvSpPr>
      <dsp:spPr>
        <a:xfrm>
          <a:off x="2380252" y="1859344"/>
          <a:ext cx="731452" cy="59286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84</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397616" y="1876708"/>
        <a:ext cx="696724" cy="558138"/>
      </dsp:txXfrm>
    </dsp:sp>
    <dsp:sp modelId="{EFF40216-5B58-45C6-B485-1C9C4561DF2F}">
      <dsp:nvSpPr>
        <dsp:cNvPr id="0" name=""/>
        <dsp:cNvSpPr/>
      </dsp:nvSpPr>
      <dsp:spPr>
        <a:xfrm>
          <a:off x="2380252" y="2478513"/>
          <a:ext cx="731452" cy="59286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75,4</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397616" y="2495877"/>
        <a:ext cx="696724" cy="558138"/>
      </dsp:txXfrm>
    </dsp:sp>
    <dsp:sp modelId="{7653A429-0E18-4BE3-A07C-F1A5A9D672E3}">
      <dsp:nvSpPr>
        <dsp:cNvPr id="0" name=""/>
        <dsp:cNvSpPr/>
      </dsp:nvSpPr>
      <dsp:spPr>
        <a:xfrm>
          <a:off x="2380252" y="3097681"/>
          <a:ext cx="731452" cy="59286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51,1</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397616" y="3115045"/>
        <a:ext cx="696724" cy="558138"/>
      </dsp:txXfrm>
    </dsp:sp>
    <dsp:sp modelId="{35DF38A4-C109-469A-81F6-242705CF6432}">
      <dsp:nvSpPr>
        <dsp:cNvPr id="0" name=""/>
        <dsp:cNvSpPr/>
      </dsp:nvSpPr>
      <dsp:spPr>
        <a:xfrm>
          <a:off x="2380252" y="3716850"/>
          <a:ext cx="731452" cy="59286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1 110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397616" y="3734214"/>
        <a:ext cx="696724" cy="558138"/>
      </dsp:txXfrm>
    </dsp:sp>
    <dsp:sp modelId="{72D34432-C31A-4895-8C4B-497C4DC5EA4F}">
      <dsp:nvSpPr>
        <dsp:cNvPr id="0" name=""/>
        <dsp:cNvSpPr/>
      </dsp:nvSpPr>
      <dsp:spPr>
        <a:xfrm>
          <a:off x="2380252" y="4336018"/>
          <a:ext cx="731452" cy="59286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490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397616" y="4353382"/>
        <a:ext cx="696724" cy="558138"/>
      </dsp:txXfrm>
    </dsp:sp>
    <dsp:sp modelId="{F8905714-088D-483C-AC16-D43BF2F0BF16}">
      <dsp:nvSpPr>
        <dsp:cNvPr id="0" name=""/>
        <dsp:cNvSpPr/>
      </dsp:nvSpPr>
      <dsp:spPr>
        <a:xfrm>
          <a:off x="3173147" y="621007"/>
          <a:ext cx="731452" cy="59286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2020 план</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3190511" y="638371"/>
        <a:ext cx="696724" cy="558138"/>
      </dsp:txXfrm>
    </dsp:sp>
    <dsp:sp modelId="{24CEF574-2765-4D7C-A195-C900E925FBE6}">
      <dsp:nvSpPr>
        <dsp:cNvPr id="0" name=""/>
        <dsp:cNvSpPr/>
      </dsp:nvSpPr>
      <dsp:spPr>
        <a:xfrm>
          <a:off x="3173147" y="1240176"/>
          <a:ext cx="731452" cy="59286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190511" y="1257540"/>
        <a:ext cx="696724" cy="558138"/>
      </dsp:txXfrm>
    </dsp:sp>
    <dsp:sp modelId="{4CD2A706-78CC-47E3-A8F8-D778F944372A}">
      <dsp:nvSpPr>
        <dsp:cNvPr id="0" name=""/>
        <dsp:cNvSpPr/>
      </dsp:nvSpPr>
      <dsp:spPr>
        <a:xfrm>
          <a:off x="3173147" y="1859344"/>
          <a:ext cx="731452" cy="59286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86</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190511" y="1876708"/>
        <a:ext cx="696724" cy="558138"/>
      </dsp:txXfrm>
    </dsp:sp>
    <dsp:sp modelId="{374E99F0-AE84-4383-93E4-780F78CE6D13}">
      <dsp:nvSpPr>
        <dsp:cNvPr id="0" name=""/>
        <dsp:cNvSpPr/>
      </dsp:nvSpPr>
      <dsp:spPr>
        <a:xfrm>
          <a:off x="3173147" y="2478513"/>
          <a:ext cx="731452" cy="59286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76</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190511" y="2495877"/>
        <a:ext cx="696724" cy="558138"/>
      </dsp:txXfrm>
    </dsp:sp>
    <dsp:sp modelId="{874CF4BC-44A5-455D-A60A-EB599B596188}">
      <dsp:nvSpPr>
        <dsp:cNvPr id="0" name=""/>
        <dsp:cNvSpPr/>
      </dsp:nvSpPr>
      <dsp:spPr>
        <a:xfrm>
          <a:off x="3173147" y="3097681"/>
          <a:ext cx="731452" cy="59286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52,5</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190511" y="3115045"/>
        <a:ext cx="696724" cy="558138"/>
      </dsp:txXfrm>
    </dsp:sp>
    <dsp:sp modelId="{D2D81AF8-4EA8-45A6-A84D-9694EF1BCFE7}">
      <dsp:nvSpPr>
        <dsp:cNvPr id="0" name=""/>
        <dsp:cNvSpPr/>
      </dsp:nvSpPr>
      <dsp:spPr>
        <a:xfrm>
          <a:off x="3174715" y="3706831"/>
          <a:ext cx="731452" cy="59286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1090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192079" y="3724195"/>
        <a:ext cx="696724" cy="558138"/>
      </dsp:txXfrm>
    </dsp:sp>
    <dsp:sp modelId="{B05C0A3E-A45E-4E74-81F8-BADC3EA7BC7D}">
      <dsp:nvSpPr>
        <dsp:cNvPr id="0" name=""/>
        <dsp:cNvSpPr/>
      </dsp:nvSpPr>
      <dsp:spPr>
        <a:xfrm>
          <a:off x="3146880" y="4321096"/>
          <a:ext cx="731452" cy="592866"/>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480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164244" y="4338460"/>
        <a:ext cx="696724" cy="55813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CC63E9-78E3-42CF-8177-76D5E588906A}">
      <dsp:nvSpPr>
        <dsp:cNvPr id="0" name=""/>
        <dsp:cNvSpPr/>
      </dsp:nvSpPr>
      <dsp:spPr>
        <a:xfrm>
          <a:off x="0" y="0"/>
          <a:ext cx="3828284" cy="435104"/>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i="1" kern="1200" dirty="0" smtClean="0">
              <a:solidFill>
                <a:schemeClr val="tx1"/>
              </a:solidFill>
              <a:latin typeface="Times New Roman" panose="02020603050405020304" pitchFamily="18" charset="0"/>
              <a:cs typeface="Times New Roman" panose="02020603050405020304" pitchFamily="18" charset="0"/>
            </a:rPr>
            <a:t>Расходы в разрезе подпрограмм в 2017 году, млн. руб.</a:t>
          </a:r>
        </a:p>
      </dsp:txBody>
      <dsp:txXfrm>
        <a:off x="12744" y="12744"/>
        <a:ext cx="3802796" cy="409616"/>
      </dsp:txXfrm>
    </dsp:sp>
    <dsp:sp modelId="{EB0C10EA-E065-41A1-9B13-E8E04F32F921}">
      <dsp:nvSpPr>
        <dsp:cNvPr id="0" name=""/>
        <dsp:cNvSpPr/>
      </dsp:nvSpPr>
      <dsp:spPr>
        <a:xfrm>
          <a:off x="32958" y="502417"/>
          <a:ext cx="2092791" cy="402193"/>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Подпрограмма</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44738" y="514197"/>
        <a:ext cx="2069231" cy="378633"/>
      </dsp:txXfrm>
    </dsp:sp>
    <dsp:sp modelId="{553B4E58-AF68-434D-AE6A-08D572D24E47}">
      <dsp:nvSpPr>
        <dsp:cNvPr id="0" name=""/>
        <dsp:cNvSpPr/>
      </dsp:nvSpPr>
      <dsp:spPr>
        <a:xfrm>
          <a:off x="16958" y="974886"/>
          <a:ext cx="2109407" cy="552593"/>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Развитие информационных технологий</a:t>
          </a:r>
          <a:endParaRPr lang="ru-RU" sz="1200" kern="1200" dirty="0">
            <a:solidFill>
              <a:schemeClr val="tx1"/>
            </a:solidFill>
            <a:latin typeface="Times New Roman" panose="02020603050405020304" pitchFamily="18" charset="0"/>
            <a:cs typeface="Times New Roman" panose="02020603050405020304" pitchFamily="18" charset="0"/>
          </a:endParaRPr>
        </a:p>
      </dsp:txBody>
      <dsp:txXfrm>
        <a:off x="33143" y="991071"/>
        <a:ext cx="2077037" cy="520223"/>
      </dsp:txXfrm>
    </dsp:sp>
    <dsp:sp modelId="{F283F61B-524B-402A-8475-C33316F6D7A4}">
      <dsp:nvSpPr>
        <dsp:cNvPr id="0" name=""/>
        <dsp:cNvSpPr/>
      </dsp:nvSpPr>
      <dsp:spPr>
        <a:xfrm>
          <a:off x="0" y="1593845"/>
          <a:ext cx="2123999" cy="369613"/>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Информационная среда</a:t>
          </a:r>
          <a:endParaRPr lang="ru-RU" sz="1200" kern="1200" dirty="0">
            <a:solidFill>
              <a:schemeClr val="tx1"/>
            </a:solidFill>
            <a:latin typeface="Times New Roman" panose="02020603050405020304" pitchFamily="18" charset="0"/>
            <a:cs typeface="Times New Roman" panose="02020603050405020304" pitchFamily="18" charset="0"/>
          </a:endParaRPr>
        </a:p>
      </dsp:txBody>
      <dsp:txXfrm>
        <a:off x="10826" y="1604671"/>
        <a:ext cx="2102347" cy="347961"/>
      </dsp:txXfrm>
    </dsp:sp>
    <dsp:sp modelId="{90BD3D43-1A3B-485E-AFA6-70323627E9FE}">
      <dsp:nvSpPr>
        <dsp:cNvPr id="0" name=""/>
        <dsp:cNvSpPr/>
      </dsp:nvSpPr>
      <dsp:spPr>
        <a:xfrm>
          <a:off x="0" y="2028577"/>
          <a:ext cx="2128385" cy="990804"/>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Развитие геоинформационного обеспечения с использованием результатов космической деятельности</a:t>
          </a:r>
          <a:endParaRPr lang="ru-RU" sz="1200" kern="1200" dirty="0">
            <a:solidFill>
              <a:schemeClr val="tx1"/>
            </a:solidFill>
            <a:latin typeface="Times New Roman" panose="02020603050405020304" pitchFamily="18" charset="0"/>
            <a:cs typeface="Times New Roman" panose="02020603050405020304" pitchFamily="18" charset="0"/>
          </a:endParaRPr>
        </a:p>
      </dsp:txBody>
      <dsp:txXfrm>
        <a:off x="29020" y="2057597"/>
        <a:ext cx="2070345" cy="932764"/>
      </dsp:txXfrm>
    </dsp:sp>
    <dsp:sp modelId="{E46628DA-DFCB-494E-9EDB-9DEB3E961771}">
      <dsp:nvSpPr>
        <dsp:cNvPr id="0" name=""/>
        <dsp:cNvSpPr/>
      </dsp:nvSpPr>
      <dsp:spPr>
        <a:xfrm>
          <a:off x="0" y="3079250"/>
          <a:ext cx="2113338" cy="515338"/>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Обеспечение реализации государственной программы</a:t>
          </a:r>
          <a:endParaRPr lang="ru-RU" sz="1200" kern="1200" dirty="0">
            <a:solidFill>
              <a:schemeClr val="tx1"/>
            </a:solidFill>
            <a:latin typeface="Times New Roman" panose="02020603050405020304" pitchFamily="18" charset="0"/>
            <a:cs typeface="Times New Roman" panose="02020603050405020304" pitchFamily="18" charset="0"/>
          </a:endParaRPr>
        </a:p>
      </dsp:txBody>
      <dsp:txXfrm>
        <a:off x="15094" y="3094344"/>
        <a:ext cx="2083150" cy="485150"/>
      </dsp:txXfrm>
    </dsp:sp>
    <dsp:sp modelId="{B26E7CC7-2BBC-48F3-9F29-076FE0DF794C}">
      <dsp:nvSpPr>
        <dsp:cNvPr id="0" name=""/>
        <dsp:cNvSpPr/>
      </dsp:nvSpPr>
      <dsp:spPr>
        <a:xfrm>
          <a:off x="2279358" y="502417"/>
          <a:ext cx="655572" cy="396411"/>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План</a:t>
          </a:r>
          <a:endParaRPr lang="ru-RU" sz="1200" b="1" kern="1200" dirty="0">
            <a:solidFill>
              <a:schemeClr val="tx1"/>
            </a:solidFill>
            <a:latin typeface="Times New Roman" panose="02020603050405020304" pitchFamily="18" charset="0"/>
            <a:cs typeface="Times New Roman" panose="02020603050405020304" pitchFamily="18" charset="0"/>
          </a:endParaRPr>
        </a:p>
      </dsp:txBody>
      <dsp:txXfrm>
        <a:off x="2290968" y="514027"/>
        <a:ext cx="632352" cy="373191"/>
      </dsp:txXfrm>
    </dsp:sp>
    <dsp:sp modelId="{C8C8197E-6305-413D-AE7A-2D765A45E722}">
      <dsp:nvSpPr>
        <dsp:cNvPr id="0" name=""/>
        <dsp:cNvSpPr/>
      </dsp:nvSpPr>
      <dsp:spPr>
        <a:xfrm>
          <a:off x="2279357" y="974629"/>
          <a:ext cx="655567" cy="554966"/>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94,5</a:t>
          </a:r>
          <a:endParaRPr lang="ru-RU" sz="1200" kern="1200" dirty="0">
            <a:solidFill>
              <a:schemeClr val="tx1"/>
            </a:solidFill>
            <a:latin typeface="Times New Roman" panose="02020603050405020304" pitchFamily="18" charset="0"/>
            <a:cs typeface="Times New Roman" panose="02020603050405020304" pitchFamily="18" charset="0"/>
          </a:endParaRPr>
        </a:p>
      </dsp:txBody>
      <dsp:txXfrm>
        <a:off x="2295611" y="990883"/>
        <a:ext cx="623059" cy="522458"/>
      </dsp:txXfrm>
    </dsp:sp>
    <dsp:sp modelId="{41007D0D-801F-4A09-AF8E-411534AA8476}">
      <dsp:nvSpPr>
        <dsp:cNvPr id="0" name=""/>
        <dsp:cNvSpPr/>
      </dsp:nvSpPr>
      <dsp:spPr>
        <a:xfrm>
          <a:off x="2279357" y="1584000"/>
          <a:ext cx="660747" cy="395993"/>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91,0</a:t>
          </a:r>
          <a:endParaRPr lang="ru-RU" sz="1200" kern="1200" dirty="0">
            <a:solidFill>
              <a:schemeClr val="tx1"/>
            </a:solidFill>
            <a:latin typeface="Times New Roman" panose="02020603050405020304" pitchFamily="18" charset="0"/>
            <a:cs typeface="Times New Roman" panose="02020603050405020304" pitchFamily="18" charset="0"/>
          </a:endParaRPr>
        </a:p>
      </dsp:txBody>
      <dsp:txXfrm>
        <a:off x="2290955" y="1595598"/>
        <a:ext cx="637551" cy="372797"/>
      </dsp:txXfrm>
    </dsp:sp>
    <dsp:sp modelId="{F9E9D04B-46B0-49DD-B3B4-A1CC7B5D68B8}">
      <dsp:nvSpPr>
        <dsp:cNvPr id="0" name=""/>
        <dsp:cNvSpPr/>
      </dsp:nvSpPr>
      <dsp:spPr>
        <a:xfrm>
          <a:off x="2279360" y="2030404"/>
          <a:ext cx="657498" cy="968106"/>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0,4</a:t>
          </a:r>
          <a:endParaRPr lang="ru-RU" sz="1200" kern="1200" dirty="0">
            <a:solidFill>
              <a:schemeClr val="tx1"/>
            </a:solidFill>
            <a:latin typeface="Times New Roman" panose="02020603050405020304" pitchFamily="18" charset="0"/>
            <a:cs typeface="Times New Roman" panose="02020603050405020304" pitchFamily="18" charset="0"/>
          </a:endParaRPr>
        </a:p>
      </dsp:txBody>
      <dsp:txXfrm>
        <a:off x="2298617" y="2049661"/>
        <a:ext cx="618984" cy="929592"/>
      </dsp:txXfrm>
    </dsp:sp>
    <dsp:sp modelId="{92716BD3-3E09-473B-ADE3-18AF8B39E2CD}">
      <dsp:nvSpPr>
        <dsp:cNvPr id="0" name=""/>
        <dsp:cNvSpPr/>
      </dsp:nvSpPr>
      <dsp:spPr>
        <a:xfrm>
          <a:off x="2292881" y="3054020"/>
          <a:ext cx="657498" cy="513123"/>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19,</a:t>
          </a:r>
          <a:r>
            <a:rPr lang="en-US" sz="1200" kern="1200" dirty="0" smtClean="0">
              <a:solidFill>
                <a:schemeClr val="tx1"/>
              </a:solidFill>
              <a:latin typeface="Times New Roman" panose="02020603050405020304" pitchFamily="18" charset="0"/>
              <a:cs typeface="Times New Roman" panose="02020603050405020304" pitchFamily="18" charset="0"/>
            </a:rPr>
            <a:t>5</a:t>
          </a:r>
          <a:endParaRPr lang="ru-RU" sz="1200" kern="1200" dirty="0">
            <a:solidFill>
              <a:schemeClr val="tx1"/>
            </a:solidFill>
            <a:latin typeface="Times New Roman" panose="02020603050405020304" pitchFamily="18" charset="0"/>
            <a:cs typeface="Times New Roman" panose="02020603050405020304" pitchFamily="18" charset="0"/>
          </a:endParaRPr>
        </a:p>
      </dsp:txBody>
      <dsp:txXfrm>
        <a:off x="2307910" y="3069049"/>
        <a:ext cx="627440" cy="483065"/>
      </dsp:txXfrm>
    </dsp:sp>
    <dsp:sp modelId="{0DD1BF98-FBDB-45B5-B316-4FD42D21DF4F}">
      <dsp:nvSpPr>
        <dsp:cNvPr id="0" name=""/>
        <dsp:cNvSpPr/>
      </dsp:nvSpPr>
      <dsp:spPr>
        <a:xfrm>
          <a:off x="3124823" y="502417"/>
          <a:ext cx="655573" cy="396411"/>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Факт</a:t>
          </a:r>
          <a:endParaRPr lang="ru-RU" sz="1200" b="1" kern="1200" dirty="0">
            <a:solidFill>
              <a:schemeClr val="tx1"/>
            </a:solidFill>
            <a:latin typeface="Times New Roman" panose="02020603050405020304" pitchFamily="18" charset="0"/>
            <a:cs typeface="Times New Roman" panose="02020603050405020304" pitchFamily="18" charset="0"/>
          </a:endParaRPr>
        </a:p>
      </dsp:txBody>
      <dsp:txXfrm>
        <a:off x="3136433" y="514027"/>
        <a:ext cx="632353" cy="373191"/>
      </dsp:txXfrm>
    </dsp:sp>
    <dsp:sp modelId="{0BFDD33F-6CF3-4CD5-8EE5-513EC1B17424}">
      <dsp:nvSpPr>
        <dsp:cNvPr id="0" name=""/>
        <dsp:cNvSpPr/>
      </dsp:nvSpPr>
      <dsp:spPr>
        <a:xfrm>
          <a:off x="3124816" y="969104"/>
          <a:ext cx="655568" cy="554966"/>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latin typeface="Times New Roman" panose="02020603050405020304" pitchFamily="18" charset="0"/>
              <a:cs typeface="Times New Roman" panose="02020603050405020304" pitchFamily="18" charset="0"/>
            </a:rPr>
            <a:t>90,4</a:t>
          </a:r>
          <a:endParaRPr lang="ru-RU" sz="1200" kern="1200" dirty="0">
            <a:solidFill>
              <a:schemeClr val="tx1"/>
            </a:solidFill>
            <a:latin typeface="Times New Roman" panose="02020603050405020304" pitchFamily="18" charset="0"/>
            <a:cs typeface="Times New Roman" panose="02020603050405020304" pitchFamily="18" charset="0"/>
          </a:endParaRPr>
        </a:p>
      </dsp:txBody>
      <dsp:txXfrm>
        <a:off x="3141070" y="985358"/>
        <a:ext cx="623060" cy="522458"/>
      </dsp:txXfrm>
    </dsp:sp>
    <dsp:sp modelId="{16AF53AE-A193-46B7-A8C5-B79B87F51423}">
      <dsp:nvSpPr>
        <dsp:cNvPr id="0" name=""/>
        <dsp:cNvSpPr/>
      </dsp:nvSpPr>
      <dsp:spPr>
        <a:xfrm>
          <a:off x="3122229" y="1584000"/>
          <a:ext cx="660749" cy="395993"/>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latin typeface="Times New Roman" panose="02020603050405020304" pitchFamily="18" charset="0"/>
              <a:cs typeface="Times New Roman" panose="02020603050405020304" pitchFamily="18" charset="0"/>
            </a:rPr>
            <a:t>91,0</a:t>
          </a:r>
          <a:endParaRPr lang="ru-RU" sz="1200" kern="1200" dirty="0">
            <a:solidFill>
              <a:schemeClr val="tx1"/>
            </a:solidFill>
            <a:latin typeface="Times New Roman" panose="02020603050405020304" pitchFamily="18" charset="0"/>
            <a:cs typeface="Times New Roman" panose="02020603050405020304" pitchFamily="18" charset="0"/>
          </a:endParaRPr>
        </a:p>
      </dsp:txBody>
      <dsp:txXfrm>
        <a:off x="3133827" y="1595598"/>
        <a:ext cx="637553" cy="372797"/>
      </dsp:txXfrm>
    </dsp:sp>
    <dsp:sp modelId="{26A96B2E-8431-4887-87F9-A88D05F1F01E}">
      <dsp:nvSpPr>
        <dsp:cNvPr id="0" name=""/>
        <dsp:cNvSpPr/>
      </dsp:nvSpPr>
      <dsp:spPr>
        <a:xfrm>
          <a:off x="3096346" y="3054019"/>
          <a:ext cx="656214" cy="513123"/>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latin typeface="Times New Roman" panose="02020603050405020304" pitchFamily="18" charset="0"/>
              <a:cs typeface="Times New Roman" panose="02020603050405020304" pitchFamily="18" charset="0"/>
            </a:rPr>
            <a:t>19,4</a:t>
          </a:r>
          <a:endParaRPr lang="ru-RU" sz="1200" kern="1200" dirty="0">
            <a:solidFill>
              <a:schemeClr val="tx1"/>
            </a:solidFill>
            <a:latin typeface="Times New Roman" panose="02020603050405020304" pitchFamily="18" charset="0"/>
            <a:cs typeface="Times New Roman" panose="02020603050405020304" pitchFamily="18" charset="0"/>
          </a:endParaRPr>
        </a:p>
      </dsp:txBody>
      <dsp:txXfrm>
        <a:off x="3111375" y="3069048"/>
        <a:ext cx="626156" cy="483065"/>
      </dsp:txXfrm>
    </dsp:sp>
    <dsp:sp modelId="{DE0F2ACF-EBDB-491E-AD7E-E8AF256FD5B8}">
      <dsp:nvSpPr>
        <dsp:cNvPr id="0" name=""/>
        <dsp:cNvSpPr/>
      </dsp:nvSpPr>
      <dsp:spPr>
        <a:xfrm>
          <a:off x="3122886" y="2030404"/>
          <a:ext cx="659446" cy="968106"/>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latin typeface="Times New Roman" panose="02020603050405020304" pitchFamily="18" charset="0"/>
              <a:cs typeface="Times New Roman" panose="02020603050405020304" pitchFamily="18" charset="0"/>
            </a:rPr>
            <a:t>0,4</a:t>
          </a:r>
          <a:endParaRPr lang="ru-RU" sz="1200" kern="1200" dirty="0">
            <a:solidFill>
              <a:schemeClr val="tx1"/>
            </a:solidFill>
            <a:latin typeface="Times New Roman" panose="02020603050405020304" pitchFamily="18" charset="0"/>
            <a:cs typeface="Times New Roman" panose="02020603050405020304" pitchFamily="18" charset="0"/>
          </a:endParaRPr>
        </a:p>
      </dsp:txBody>
      <dsp:txXfrm>
        <a:off x="3142201" y="2049719"/>
        <a:ext cx="620816" cy="92947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12F5D-797B-4C71-93F7-7C835BFF7982}">
      <dsp:nvSpPr>
        <dsp:cNvPr id="0" name=""/>
        <dsp:cNvSpPr/>
      </dsp:nvSpPr>
      <dsp:spPr>
        <a:xfrm>
          <a:off x="1567" y="1194"/>
          <a:ext cx="3903032" cy="735023"/>
        </a:xfrm>
        <a:prstGeom prst="roundRect">
          <a:avLst>
            <a:gd name="adj" fmla="val 10000"/>
          </a:avLst>
        </a:prstGeom>
        <a:solidFill>
          <a:schemeClr val="accent2"/>
        </a:solidFill>
        <a:ln w="25400" cap="flat" cmpd="sng" algn="ctr">
          <a:solidFill>
            <a:schemeClr val="lt1"/>
          </a:solidFill>
          <a:prstDash val="solid"/>
        </a:ln>
        <a:effectLst>
          <a:outerShdw blurRad="63500" dist="50800" dir="5400000" sx="98000" sy="98000" rotWithShape="0">
            <a:srgbClr val="000000">
              <a:alpha val="20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accent1">
                  <a:lumMod val="50000"/>
                </a:schemeClr>
              </a:solidFill>
              <a:latin typeface="Times New Roman" panose="02020603050405020304" pitchFamily="18" charset="0"/>
              <a:cs typeface="Times New Roman" panose="02020603050405020304" pitchFamily="18" charset="0"/>
            </a:rPr>
            <a:t>Достижение значений показателей (индикаторов) </a:t>
          </a:r>
          <a:endParaRPr lang="ru-RU" sz="1400" b="1" kern="1200" dirty="0">
            <a:solidFill>
              <a:schemeClr val="accent1">
                <a:lumMod val="50000"/>
              </a:schemeClr>
            </a:solidFill>
            <a:latin typeface="Times New Roman" panose="02020603050405020304" pitchFamily="18" charset="0"/>
            <a:cs typeface="Times New Roman" panose="02020603050405020304" pitchFamily="18" charset="0"/>
          </a:endParaRPr>
        </a:p>
      </dsp:txBody>
      <dsp:txXfrm>
        <a:off x="23095" y="22722"/>
        <a:ext cx="3859976" cy="691967"/>
      </dsp:txXfrm>
    </dsp:sp>
    <dsp:sp modelId="{EFD09625-1EEB-463A-9D51-52F09A5E039B}">
      <dsp:nvSpPr>
        <dsp:cNvPr id="0" name=""/>
        <dsp:cNvSpPr/>
      </dsp:nvSpPr>
      <dsp:spPr>
        <a:xfrm>
          <a:off x="0" y="763543"/>
          <a:ext cx="731452" cy="735023"/>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a:t>
          </a:r>
          <a:r>
            <a:rPr lang="en-US" sz="1400" b="1" kern="1200" dirty="0" smtClean="0">
              <a:solidFill>
                <a:schemeClr val="tx1"/>
              </a:solidFill>
              <a:latin typeface="Times New Roman" panose="02020603050405020304" pitchFamily="18" charset="0"/>
              <a:cs typeface="Times New Roman" panose="02020603050405020304" pitchFamily="18" charset="0"/>
            </a:rPr>
            <a:t>7</a:t>
          </a:r>
          <a:r>
            <a:rPr lang="ru-RU" sz="1400" b="1" kern="1200" dirty="0" smtClean="0">
              <a:solidFill>
                <a:schemeClr val="tx1"/>
              </a:solidFill>
              <a:latin typeface="Times New Roman" panose="02020603050405020304" pitchFamily="18" charset="0"/>
              <a:cs typeface="Times New Roman" panose="02020603050405020304" pitchFamily="18" charset="0"/>
            </a:rPr>
            <a:t> план</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21423" y="784966"/>
        <a:ext cx="688606" cy="692177"/>
      </dsp:txXfrm>
    </dsp:sp>
    <dsp:sp modelId="{B7B68934-E179-4D36-8AD9-7637EF3F0019}">
      <dsp:nvSpPr>
        <dsp:cNvPr id="0" name=""/>
        <dsp:cNvSpPr/>
      </dsp:nvSpPr>
      <dsp:spPr>
        <a:xfrm>
          <a:off x="1567" y="1531587"/>
          <a:ext cx="731452" cy="735023"/>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в числе 10 регионов России</a:t>
          </a:r>
        </a:p>
      </dsp:txBody>
      <dsp:txXfrm>
        <a:off x="22990" y="1553010"/>
        <a:ext cx="688606" cy="692177"/>
      </dsp:txXfrm>
    </dsp:sp>
    <dsp:sp modelId="{14BABD28-5047-47A3-A701-B7AFBBE28819}">
      <dsp:nvSpPr>
        <dsp:cNvPr id="0" name=""/>
        <dsp:cNvSpPr/>
      </dsp:nvSpPr>
      <dsp:spPr>
        <a:xfrm>
          <a:off x="1567" y="2296784"/>
          <a:ext cx="731452" cy="735023"/>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Times New Roman" panose="02020603050405020304" pitchFamily="18" charset="0"/>
              <a:cs typeface="Times New Roman" panose="02020603050405020304" pitchFamily="18" charset="0"/>
            </a:rPr>
            <a:t>74</a:t>
          </a:r>
        </a:p>
      </dsp:txBody>
      <dsp:txXfrm>
        <a:off x="22990" y="2318207"/>
        <a:ext cx="688606" cy="692177"/>
      </dsp:txXfrm>
    </dsp:sp>
    <dsp:sp modelId="{8E7E2D4A-62E6-4A23-A5DD-552A63903B64}">
      <dsp:nvSpPr>
        <dsp:cNvPr id="0" name=""/>
        <dsp:cNvSpPr/>
      </dsp:nvSpPr>
      <dsp:spPr>
        <a:xfrm>
          <a:off x="1567" y="3061981"/>
          <a:ext cx="731452" cy="735023"/>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i="1" kern="1200" dirty="0" smtClean="0">
              <a:solidFill>
                <a:schemeClr val="tx1"/>
              </a:solidFill>
              <a:latin typeface="Times New Roman" panose="02020603050405020304" pitchFamily="18" charset="0"/>
              <a:cs typeface="Times New Roman" panose="02020603050405020304" pitchFamily="18" charset="0"/>
            </a:rPr>
            <a:t>81</a:t>
          </a:r>
          <a:endParaRPr lang="ru-RU" sz="1400" b="1" i="1" kern="1200" dirty="0">
            <a:solidFill>
              <a:schemeClr val="tx1"/>
            </a:solidFill>
            <a:latin typeface="Times New Roman" panose="02020603050405020304" pitchFamily="18" charset="0"/>
            <a:cs typeface="Times New Roman" panose="02020603050405020304" pitchFamily="18" charset="0"/>
          </a:endParaRPr>
        </a:p>
      </dsp:txBody>
      <dsp:txXfrm>
        <a:off x="22990" y="3083404"/>
        <a:ext cx="688606" cy="692177"/>
      </dsp:txXfrm>
    </dsp:sp>
    <dsp:sp modelId="{085136A3-D02F-461C-B31C-FD1D69D16759}">
      <dsp:nvSpPr>
        <dsp:cNvPr id="0" name=""/>
        <dsp:cNvSpPr/>
      </dsp:nvSpPr>
      <dsp:spPr>
        <a:xfrm>
          <a:off x="1567" y="3827177"/>
          <a:ext cx="731452" cy="735023"/>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i="1" kern="1200" dirty="0" smtClean="0">
              <a:solidFill>
                <a:schemeClr val="tx1"/>
              </a:solidFill>
              <a:latin typeface="Times New Roman" panose="02020603050405020304" pitchFamily="18" charset="0"/>
              <a:cs typeface="Times New Roman" panose="02020603050405020304" pitchFamily="18" charset="0"/>
            </a:rPr>
            <a:t>51</a:t>
          </a:r>
          <a:endParaRPr lang="ru-RU" sz="1400" b="1" i="1" kern="1200" dirty="0">
            <a:solidFill>
              <a:schemeClr val="tx1"/>
            </a:solidFill>
            <a:latin typeface="Times New Roman" panose="02020603050405020304" pitchFamily="18" charset="0"/>
            <a:cs typeface="Times New Roman" panose="02020603050405020304" pitchFamily="18" charset="0"/>
          </a:endParaRPr>
        </a:p>
      </dsp:txBody>
      <dsp:txXfrm>
        <a:off x="22990" y="3848600"/>
        <a:ext cx="688606" cy="692177"/>
      </dsp:txXfrm>
    </dsp:sp>
    <dsp:sp modelId="{2BC9EB28-F68D-4321-836D-A642C2C0DAB1}">
      <dsp:nvSpPr>
        <dsp:cNvPr id="0" name=""/>
        <dsp:cNvSpPr/>
      </dsp:nvSpPr>
      <dsp:spPr>
        <a:xfrm>
          <a:off x="1567" y="4592374"/>
          <a:ext cx="731452" cy="735023"/>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Times New Roman" panose="02020603050405020304" pitchFamily="18" charset="0"/>
              <a:cs typeface="Times New Roman" panose="02020603050405020304" pitchFamily="18" charset="0"/>
            </a:rPr>
            <a:t>60</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22990" y="4613797"/>
        <a:ext cx="688606" cy="692177"/>
      </dsp:txXfrm>
    </dsp:sp>
    <dsp:sp modelId="{576C6983-4618-426C-8177-DEA9FE3AC4EB}">
      <dsp:nvSpPr>
        <dsp:cNvPr id="0" name=""/>
        <dsp:cNvSpPr/>
      </dsp:nvSpPr>
      <dsp:spPr>
        <a:xfrm>
          <a:off x="794462" y="766391"/>
          <a:ext cx="731452" cy="735023"/>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a:t>
          </a:r>
          <a:r>
            <a:rPr lang="en-US" sz="1400" b="1" kern="1200" dirty="0" smtClean="0">
              <a:solidFill>
                <a:schemeClr val="tx1"/>
              </a:solidFill>
              <a:latin typeface="Times New Roman" panose="02020603050405020304" pitchFamily="18" charset="0"/>
              <a:cs typeface="Times New Roman" panose="02020603050405020304" pitchFamily="18" charset="0"/>
            </a:rPr>
            <a:t>7</a:t>
          </a:r>
          <a:r>
            <a:rPr lang="ru-RU" sz="1400" b="1" kern="1200" dirty="0" smtClean="0">
              <a:solidFill>
                <a:schemeClr val="tx1"/>
              </a:solidFill>
              <a:latin typeface="Times New Roman" panose="02020603050405020304" pitchFamily="18" charset="0"/>
              <a:cs typeface="Times New Roman" panose="02020603050405020304" pitchFamily="18" charset="0"/>
            </a:rPr>
            <a:t> факт</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815885" y="787814"/>
        <a:ext cx="688606" cy="692177"/>
      </dsp:txXfrm>
    </dsp:sp>
    <dsp:sp modelId="{672DFC88-43F4-433B-9B7F-D5CE282279E3}">
      <dsp:nvSpPr>
        <dsp:cNvPr id="0" name=""/>
        <dsp:cNvSpPr/>
      </dsp:nvSpPr>
      <dsp:spPr>
        <a:xfrm>
          <a:off x="794462" y="1531587"/>
          <a:ext cx="731452" cy="735023"/>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в числе 10 регионов России</a:t>
          </a:r>
        </a:p>
      </dsp:txBody>
      <dsp:txXfrm>
        <a:off x="815885" y="1553010"/>
        <a:ext cx="688606" cy="692177"/>
      </dsp:txXfrm>
    </dsp:sp>
    <dsp:sp modelId="{C586111C-58B6-40AF-8D8A-60EE680572BA}">
      <dsp:nvSpPr>
        <dsp:cNvPr id="0" name=""/>
        <dsp:cNvSpPr/>
      </dsp:nvSpPr>
      <dsp:spPr>
        <a:xfrm>
          <a:off x="794462" y="2296784"/>
          <a:ext cx="731452" cy="735023"/>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Times New Roman" panose="02020603050405020304" pitchFamily="18" charset="0"/>
              <a:cs typeface="Times New Roman" panose="02020603050405020304" pitchFamily="18" charset="0"/>
            </a:rPr>
            <a:t>75</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815885" y="2318207"/>
        <a:ext cx="688606" cy="692177"/>
      </dsp:txXfrm>
    </dsp:sp>
    <dsp:sp modelId="{41590EE3-70B4-4E0E-8D44-18EF1FD97F2E}">
      <dsp:nvSpPr>
        <dsp:cNvPr id="0" name=""/>
        <dsp:cNvSpPr/>
      </dsp:nvSpPr>
      <dsp:spPr>
        <a:xfrm>
          <a:off x="794462" y="3061981"/>
          <a:ext cx="731452" cy="735023"/>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i="1" kern="1200" dirty="0" smtClean="0">
              <a:solidFill>
                <a:schemeClr val="tx1"/>
              </a:solidFill>
              <a:latin typeface="Times New Roman" panose="02020603050405020304" pitchFamily="18" charset="0"/>
              <a:cs typeface="Times New Roman" panose="02020603050405020304" pitchFamily="18" charset="0"/>
            </a:rPr>
            <a:t>83</a:t>
          </a:r>
          <a:endParaRPr lang="ru-RU" sz="1400" b="1" i="1" kern="1200" dirty="0">
            <a:solidFill>
              <a:schemeClr val="tx1"/>
            </a:solidFill>
            <a:latin typeface="Times New Roman" panose="02020603050405020304" pitchFamily="18" charset="0"/>
            <a:cs typeface="Times New Roman" panose="02020603050405020304" pitchFamily="18" charset="0"/>
          </a:endParaRPr>
        </a:p>
      </dsp:txBody>
      <dsp:txXfrm>
        <a:off x="815885" y="3083404"/>
        <a:ext cx="688606" cy="692177"/>
      </dsp:txXfrm>
    </dsp:sp>
    <dsp:sp modelId="{6CE5FDB4-BFBB-4259-A330-B441199BCE24}">
      <dsp:nvSpPr>
        <dsp:cNvPr id="0" name=""/>
        <dsp:cNvSpPr/>
      </dsp:nvSpPr>
      <dsp:spPr>
        <a:xfrm>
          <a:off x="794462" y="3827177"/>
          <a:ext cx="731452" cy="735023"/>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i="1" kern="1200" dirty="0" smtClean="0">
              <a:solidFill>
                <a:schemeClr val="tx1"/>
              </a:solidFill>
              <a:latin typeface="Times New Roman" panose="02020603050405020304" pitchFamily="18" charset="0"/>
              <a:cs typeface="Times New Roman" panose="02020603050405020304" pitchFamily="18" charset="0"/>
            </a:rPr>
            <a:t>52</a:t>
          </a:r>
          <a:endParaRPr lang="ru-RU" sz="1400" b="1" i="1" kern="1200" dirty="0">
            <a:solidFill>
              <a:schemeClr val="tx1"/>
            </a:solidFill>
            <a:latin typeface="Times New Roman" panose="02020603050405020304" pitchFamily="18" charset="0"/>
            <a:cs typeface="Times New Roman" panose="02020603050405020304" pitchFamily="18" charset="0"/>
          </a:endParaRPr>
        </a:p>
      </dsp:txBody>
      <dsp:txXfrm>
        <a:off x="815885" y="3848600"/>
        <a:ext cx="688606" cy="692177"/>
      </dsp:txXfrm>
    </dsp:sp>
    <dsp:sp modelId="{89DC61A6-3199-4C88-A8D1-98ADCFDD3274}">
      <dsp:nvSpPr>
        <dsp:cNvPr id="0" name=""/>
        <dsp:cNvSpPr/>
      </dsp:nvSpPr>
      <dsp:spPr>
        <a:xfrm>
          <a:off x="794462" y="4592374"/>
          <a:ext cx="731452" cy="735023"/>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Times New Roman" panose="02020603050405020304" pitchFamily="18" charset="0"/>
              <a:cs typeface="Times New Roman" panose="02020603050405020304" pitchFamily="18" charset="0"/>
            </a:rPr>
            <a:t>60</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815885" y="4613797"/>
        <a:ext cx="688606" cy="692177"/>
      </dsp:txXfrm>
    </dsp:sp>
    <dsp:sp modelId="{A25BE625-018B-46BA-BE7F-ED875B975F26}">
      <dsp:nvSpPr>
        <dsp:cNvPr id="0" name=""/>
        <dsp:cNvSpPr/>
      </dsp:nvSpPr>
      <dsp:spPr>
        <a:xfrm>
          <a:off x="1587357" y="766391"/>
          <a:ext cx="731452" cy="735023"/>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a:t>
          </a:r>
          <a:r>
            <a:rPr lang="en-US" sz="1400" b="1" kern="1200" dirty="0" smtClean="0">
              <a:solidFill>
                <a:schemeClr val="tx1"/>
              </a:solidFill>
              <a:latin typeface="Times New Roman" panose="02020603050405020304" pitchFamily="18" charset="0"/>
              <a:cs typeface="Times New Roman" panose="02020603050405020304" pitchFamily="18" charset="0"/>
            </a:rPr>
            <a:t>8</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1608780" y="787814"/>
        <a:ext cx="688606" cy="692177"/>
      </dsp:txXfrm>
    </dsp:sp>
    <dsp:sp modelId="{CB2AF246-A0C3-4F64-A578-D38165C39147}">
      <dsp:nvSpPr>
        <dsp:cNvPr id="0" name=""/>
        <dsp:cNvSpPr/>
      </dsp:nvSpPr>
      <dsp:spPr>
        <a:xfrm>
          <a:off x="1587357" y="1531587"/>
          <a:ext cx="731452" cy="735023"/>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в числе 10 регионов России</a:t>
          </a:r>
          <a:endParaRPr lang="ru-RU" sz="1100" kern="1200" dirty="0">
            <a:solidFill>
              <a:schemeClr val="tx1"/>
            </a:solidFill>
            <a:latin typeface="Times New Roman" panose="02020603050405020304" pitchFamily="18" charset="0"/>
            <a:cs typeface="Times New Roman" panose="02020603050405020304" pitchFamily="18" charset="0"/>
          </a:endParaRPr>
        </a:p>
      </dsp:txBody>
      <dsp:txXfrm>
        <a:off x="1608780" y="1553010"/>
        <a:ext cx="688606" cy="692177"/>
      </dsp:txXfrm>
    </dsp:sp>
    <dsp:sp modelId="{02D78884-08A2-47FD-874A-FD0B1E1D6A24}">
      <dsp:nvSpPr>
        <dsp:cNvPr id="0" name=""/>
        <dsp:cNvSpPr/>
      </dsp:nvSpPr>
      <dsp:spPr>
        <a:xfrm>
          <a:off x="1587357" y="2296784"/>
          <a:ext cx="731452" cy="735023"/>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Times New Roman" panose="02020603050405020304" pitchFamily="18" charset="0"/>
              <a:cs typeface="Times New Roman" panose="02020603050405020304" pitchFamily="18" charset="0"/>
            </a:rPr>
            <a:t>77</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1608780" y="2318207"/>
        <a:ext cx="688606" cy="692177"/>
      </dsp:txXfrm>
    </dsp:sp>
    <dsp:sp modelId="{59176932-D6D5-4C36-BF7A-69A1297C4BAD}">
      <dsp:nvSpPr>
        <dsp:cNvPr id="0" name=""/>
        <dsp:cNvSpPr/>
      </dsp:nvSpPr>
      <dsp:spPr>
        <a:xfrm>
          <a:off x="1587357" y="3061981"/>
          <a:ext cx="731452" cy="735023"/>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i="1" kern="1200" dirty="0" smtClean="0">
              <a:solidFill>
                <a:schemeClr val="tx1"/>
              </a:solidFill>
              <a:latin typeface="Times New Roman" panose="02020603050405020304" pitchFamily="18" charset="0"/>
              <a:cs typeface="Times New Roman" panose="02020603050405020304" pitchFamily="18" charset="0"/>
            </a:rPr>
            <a:t>84</a:t>
          </a:r>
          <a:endParaRPr lang="ru-RU" sz="1400" b="1" i="1" kern="1200" dirty="0">
            <a:solidFill>
              <a:schemeClr val="tx1"/>
            </a:solidFill>
            <a:latin typeface="Times New Roman" panose="02020603050405020304" pitchFamily="18" charset="0"/>
            <a:cs typeface="Times New Roman" panose="02020603050405020304" pitchFamily="18" charset="0"/>
          </a:endParaRPr>
        </a:p>
      </dsp:txBody>
      <dsp:txXfrm>
        <a:off x="1608780" y="3083404"/>
        <a:ext cx="688606" cy="692177"/>
      </dsp:txXfrm>
    </dsp:sp>
    <dsp:sp modelId="{BA61E3A6-0BE5-4066-9F94-BB1BFFF8EBBF}">
      <dsp:nvSpPr>
        <dsp:cNvPr id="0" name=""/>
        <dsp:cNvSpPr/>
      </dsp:nvSpPr>
      <dsp:spPr>
        <a:xfrm>
          <a:off x="1587357" y="3827177"/>
          <a:ext cx="731452" cy="735023"/>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i="1" kern="1200" dirty="0" smtClean="0">
              <a:solidFill>
                <a:schemeClr val="tx1"/>
              </a:solidFill>
              <a:latin typeface="Times New Roman" panose="02020603050405020304" pitchFamily="18" charset="0"/>
              <a:cs typeface="Times New Roman" panose="02020603050405020304" pitchFamily="18" charset="0"/>
            </a:rPr>
            <a:t>54</a:t>
          </a:r>
          <a:endParaRPr lang="ru-RU" sz="1400" b="1" i="1" kern="1200" dirty="0">
            <a:solidFill>
              <a:schemeClr val="tx1"/>
            </a:solidFill>
            <a:latin typeface="Times New Roman" panose="02020603050405020304" pitchFamily="18" charset="0"/>
            <a:cs typeface="Times New Roman" panose="02020603050405020304" pitchFamily="18" charset="0"/>
          </a:endParaRPr>
        </a:p>
      </dsp:txBody>
      <dsp:txXfrm>
        <a:off x="1608780" y="3848600"/>
        <a:ext cx="688606" cy="692177"/>
      </dsp:txXfrm>
    </dsp:sp>
    <dsp:sp modelId="{8C5A4ABB-F609-4CF2-8CFC-5593BE697C3C}">
      <dsp:nvSpPr>
        <dsp:cNvPr id="0" name=""/>
        <dsp:cNvSpPr/>
      </dsp:nvSpPr>
      <dsp:spPr>
        <a:xfrm>
          <a:off x="1587357" y="4592374"/>
          <a:ext cx="731452" cy="735023"/>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Times New Roman" panose="02020603050405020304" pitchFamily="18" charset="0"/>
              <a:cs typeface="Times New Roman" panose="02020603050405020304" pitchFamily="18" charset="0"/>
            </a:rPr>
            <a:t>70</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1608780" y="4613797"/>
        <a:ext cx="688606" cy="692177"/>
      </dsp:txXfrm>
    </dsp:sp>
    <dsp:sp modelId="{9E5D5161-23D7-41B4-A187-BE6D7C6483D0}">
      <dsp:nvSpPr>
        <dsp:cNvPr id="0" name=""/>
        <dsp:cNvSpPr/>
      </dsp:nvSpPr>
      <dsp:spPr>
        <a:xfrm>
          <a:off x="2380252" y="766391"/>
          <a:ext cx="731452" cy="735023"/>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a:t>
          </a:r>
          <a:r>
            <a:rPr lang="en-US" sz="1400" b="1" kern="1200" dirty="0" smtClean="0">
              <a:solidFill>
                <a:schemeClr val="tx1"/>
              </a:solidFill>
              <a:latin typeface="Times New Roman" panose="02020603050405020304" pitchFamily="18" charset="0"/>
              <a:cs typeface="Times New Roman" panose="02020603050405020304" pitchFamily="18" charset="0"/>
            </a:rPr>
            <a:t>9</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2401675" y="787814"/>
        <a:ext cx="688606" cy="692177"/>
      </dsp:txXfrm>
    </dsp:sp>
    <dsp:sp modelId="{2965B01E-C0DE-4302-ADA0-732BD580C7B1}">
      <dsp:nvSpPr>
        <dsp:cNvPr id="0" name=""/>
        <dsp:cNvSpPr/>
      </dsp:nvSpPr>
      <dsp:spPr>
        <a:xfrm>
          <a:off x="2380252" y="1531587"/>
          <a:ext cx="731452" cy="735023"/>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в числе 10 регионов России</a:t>
          </a:r>
          <a:endParaRPr lang="ru-RU" sz="1100" kern="1200" dirty="0" smtClean="0">
            <a:solidFill>
              <a:schemeClr val="tx1"/>
            </a:solidFill>
            <a:latin typeface="Times New Roman" panose="02020603050405020304" pitchFamily="18" charset="0"/>
            <a:cs typeface="Times New Roman" panose="02020603050405020304" pitchFamily="18" charset="0"/>
          </a:endParaRPr>
        </a:p>
      </dsp:txBody>
      <dsp:txXfrm>
        <a:off x="2401675" y="1553010"/>
        <a:ext cx="688606" cy="692177"/>
      </dsp:txXfrm>
    </dsp:sp>
    <dsp:sp modelId="{A7AF9B85-BF68-40A8-954B-A40EDB5CAF9F}">
      <dsp:nvSpPr>
        <dsp:cNvPr id="0" name=""/>
        <dsp:cNvSpPr/>
      </dsp:nvSpPr>
      <dsp:spPr>
        <a:xfrm>
          <a:off x="2380252" y="2296784"/>
          <a:ext cx="731452" cy="735023"/>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Times New Roman" panose="02020603050405020304" pitchFamily="18" charset="0"/>
              <a:cs typeface="Times New Roman" panose="02020603050405020304" pitchFamily="18" charset="0"/>
            </a:rPr>
            <a:t>79</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2401675" y="2318207"/>
        <a:ext cx="688606" cy="692177"/>
      </dsp:txXfrm>
    </dsp:sp>
    <dsp:sp modelId="{EFF40216-5B58-45C6-B485-1C9C4561DF2F}">
      <dsp:nvSpPr>
        <dsp:cNvPr id="0" name=""/>
        <dsp:cNvSpPr/>
      </dsp:nvSpPr>
      <dsp:spPr>
        <a:xfrm>
          <a:off x="2380252" y="3061981"/>
          <a:ext cx="731452" cy="735023"/>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i="1" kern="1200" dirty="0" smtClean="0">
              <a:solidFill>
                <a:schemeClr val="tx1"/>
              </a:solidFill>
              <a:latin typeface="Times New Roman" panose="02020603050405020304" pitchFamily="18" charset="0"/>
              <a:cs typeface="Times New Roman" panose="02020603050405020304" pitchFamily="18" charset="0"/>
            </a:rPr>
            <a:t>87</a:t>
          </a:r>
          <a:endParaRPr lang="ru-RU" sz="1400" b="1" i="1" kern="1200" dirty="0">
            <a:solidFill>
              <a:schemeClr val="tx1"/>
            </a:solidFill>
            <a:latin typeface="Times New Roman" panose="02020603050405020304" pitchFamily="18" charset="0"/>
            <a:cs typeface="Times New Roman" panose="02020603050405020304" pitchFamily="18" charset="0"/>
          </a:endParaRPr>
        </a:p>
      </dsp:txBody>
      <dsp:txXfrm>
        <a:off x="2401675" y="3083404"/>
        <a:ext cx="688606" cy="692177"/>
      </dsp:txXfrm>
    </dsp:sp>
    <dsp:sp modelId="{7653A429-0E18-4BE3-A07C-F1A5A9D672E3}">
      <dsp:nvSpPr>
        <dsp:cNvPr id="0" name=""/>
        <dsp:cNvSpPr/>
      </dsp:nvSpPr>
      <dsp:spPr>
        <a:xfrm>
          <a:off x="2380252" y="3827177"/>
          <a:ext cx="731452" cy="735023"/>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i="1" kern="1200" dirty="0" smtClean="0">
              <a:solidFill>
                <a:schemeClr val="tx1"/>
              </a:solidFill>
              <a:latin typeface="Times New Roman" panose="02020603050405020304" pitchFamily="18" charset="0"/>
              <a:cs typeface="Times New Roman" panose="02020603050405020304" pitchFamily="18" charset="0"/>
            </a:rPr>
            <a:t>57</a:t>
          </a:r>
          <a:endParaRPr lang="ru-RU" sz="1400" b="1" i="1" kern="1200" dirty="0">
            <a:solidFill>
              <a:schemeClr val="tx1"/>
            </a:solidFill>
            <a:latin typeface="Times New Roman" panose="02020603050405020304" pitchFamily="18" charset="0"/>
            <a:cs typeface="Times New Roman" panose="02020603050405020304" pitchFamily="18" charset="0"/>
          </a:endParaRPr>
        </a:p>
      </dsp:txBody>
      <dsp:txXfrm>
        <a:off x="2401675" y="3848600"/>
        <a:ext cx="688606" cy="692177"/>
      </dsp:txXfrm>
    </dsp:sp>
    <dsp:sp modelId="{35DF38A4-C109-469A-81F6-242705CF6432}">
      <dsp:nvSpPr>
        <dsp:cNvPr id="0" name=""/>
        <dsp:cNvSpPr/>
      </dsp:nvSpPr>
      <dsp:spPr>
        <a:xfrm>
          <a:off x="2380252" y="4592374"/>
          <a:ext cx="731452" cy="735023"/>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70</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2401675" y="4613797"/>
        <a:ext cx="688606" cy="692177"/>
      </dsp:txXfrm>
    </dsp:sp>
    <dsp:sp modelId="{F8905714-088D-483C-AC16-D43BF2F0BF16}">
      <dsp:nvSpPr>
        <dsp:cNvPr id="0" name=""/>
        <dsp:cNvSpPr/>
      </dsp:nvSpPr>
      <dsp:spPr>
        <a:xfrm>
          <a:off x="3173147" y="766391"/>
          <a:ext cx="731452" cy="735023"/>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a:t>
          </a:r>
          <a:r>
            <a:rPr lang="en-US" sz="1400" b="1" kern="1200" dirty="0" smtClean="0">
              <a:solidFill>
                <a:schemeClr val="tx1"/>
              </a:solidFill>
              <a:latin typeface="Times New Roman" panose="02020603050405020304" pitchFamily="18" charset="0"/>
              <a:cs typeface="Times New Roman" panose="02020603050405020304" pitchFamily="18" charset="0"/>
            </a:rPr>
            <a:t>20</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3194570" y="787814"/>
        <a:ext cx="688606" cy="692177"/>
      </dsp:txXfrm>
    </dsp:sp>
    <dsp:sp modelId="{24CEF574-2765-4D7C-A195-C900E925FBE6}">
      <dsp:nvSpPr>
        <dsp:cNvPr id="0" name=""/>
        <dsp:cNvSpPr/>
      </dsp:nvSpPr>
      <dsp:spPr>
        <a:xfrm>
          <a:off x="3173147" y="1531587"/>
          <a:ext cx="731452" cy="735023"/>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в числе 10 регионов России</a:t>
          </a:r>
          <a:endParaRPr lang="ru-RU" sz="1100" kern="1200" dirty="0">
            <a:solidFill>
              <a:schemeClr val="tx1"/>
            </a:solidFill>
            <a:latin typeface="Times New Roman" panose="02020603050405020304" pitchFamily="18" charset="0"/>
            <a:cs typeface="Times New Roman" panose="02020603050405020304" pitchFamily="18" charset="0"/>
          </a:endParaRPr>
        </a:p>
      </dsp:txBody>
      <dsp:txXfrm>
        <a:off x="3194570" y="1553010"/>
        <a:ext cx="688606" cy="692177"/>
      </dsp:txXfrm>
    </dsp:sp>
    <dsp:sp modelId="{4CD2A706-78CC-47E3-A8F8-D778F944372A}">
      <dsp:nvSpPr>
        <dsp:cNvPr id="0" name=""/>
        <dsp:cNvSpPr/>
      </dsp:nvSpPr>
      <dsp:spPr>
        <a:xfrm>
          <a:off x="3173147" y="2296784"/>
          <a:ext cx="731452" cy="735023"/>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Times New Roman" panose="02020603050405020304" pitchFamily="18" charset="0"/>
              <a:cs typeface="Times New Roman" panose="02020603050405020304" pitchFamily="18" charset="0"/>
            </a:rPr>
            <a:t>80</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3194570" y="2318207"/>
        <a:ext cx="688606" cy="692177"/>
      </dsp:txXfrm>
    </dsp:sp>
    <dsp:sp modelId="{374E99F0-AE84-4383-93E4-780F78CE6D13}">
      <dsp:nvSpPr>
        <dsp:cNvPr id="0" name=""/>
        <dsp:cNvSpPr/>
      </dsp:nvSpPr>
      <dsp:spPr>
        <a:xfrm>
          <a:off x="3173147" y="3061981"/>
          <a:ext cx="731452" cy="735023"/>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i="1" kern="1200" dirty="0" smtClean="0">
              <a:solidFill>
                <a:schemeClr val="tx1"/>
              </a:solidFill>
              <a:latin typeface="Times New Roman" panose="02020603050405020304" pitchFamily="18" charset="0"/>
              <a:cs typeface="Times New Roman" panose="02020603050405020304" pitchFamily="18" charset="0"/>
            </a:rPr>
            <a:t>90</a:t>
          </a:r>
          <a:endParaRPr lang="ru-RU" sz="1400" b="1" i="1" kern="1200" dirty="0">
            <a:solidFill>
              <a:schemeClr val="tx1"/>
            </a:solidFill>
            <a:latin typeface="Times New Roman" panose="02020603050405020304" pitchFamily="18" charset="0"/>
            <a:cs typeface="Times New Roman" panose="02020603050405020304" pitchFamily="18" charset="0"/>
          </a:endParaRPr>
        </a:p>
      </dsp:txBody>
      <dsp:txXfrm>
        <a:off x="3194570" y="3083404"/>
        <a:ext cx="688606" cy="692177"/>
      </dsp:txXfrm>
    </dsp:sp>
    <dsp:sp modelId="{874CF4BC-44A5-455D-A60A-EB599B596188}">
      <dsp:nvSpPr>
        <dsp:cNvPr id="0" name=""/>
        <dsp:cNvSpPr/>
      </dsp:nvSpPr>
      <dsp:spPr>
        <a:xfrm>
          <a:off x="3173147" y="3827177"/>
          <a:ext cx="731452" cy="735023"/>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i="1" kern="1200" dirty="0" smtClean="0">
              <a:solidFill>
                <a:schemeClr val="tx1"/>
              </a:solidFill>
              <a:latin typeface="Times New Roman" panose="02020603050405020304" pitchFamily="18" charset="0"/>
              <a:cs typeface="Times New Roman" panose="02020603050405020304" pitchFamily="18" charset="0"/>
            </a:rPr>
            <a:t>60</a:t>
          </a:r>
          <a:endParaRPr lang="ru-RU" sz="1400" b="1" i="1" kern="1200" dirty="0">
            <a:solidFill>
              <a:schemeClr val="tx1"/>
            </a:solidFill>
            <a:latin typeface="Times New Roman" panose="02020603050405020304" pitchFamily="18" charset="0"/>
            <a:cs typeface="Times New Roman" panose="02020603050405020304" pitchFamily="18" charset="0"/>
          </a:endParaRPr>
        </a:p>
      </dsp:txBody>
      <dsp:txXfrm>
        <a:off x="3194570" y="3848600"/>
        <a:ext cx="688606" cy="692177"/>
      </dsp:txXfrm>
    </dsp:sp>
    <dsp:sp modelId="{D2D81AF8-4EA8-45A6-A84D-9694EF1BCFE7}">
      <dsp:nvSpPr>
        <dsp:cNvPr id="0" name=""/>
        <dsp:cNvSpPr/>
      </dsp:nvSpPr>
      <dsp:spPr>
        <a:xfrm>
          <a:off x="3173147" y="4592374"/>
          <a:ext cx="731452" cy="735023"/>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70</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3194570" y="4613797"/>
        <a:ext cx="688606" cy="6921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62A4F-6281-44A9-8CCB-EC1D32ECC29E}">
      <dsp:nvSpPr>
        <dsp:cNvPr id="0" name=""/>
        <dsp:cNvSpPr/>
      </dsp:nvSpPr>
      <dsp:spPr>
        <a:xfrm>
          <a:off x="2180614" y="347707"/>
          <a:ext cx="4899424" cy="4899424"/>
        </a:xfrm>
        <a:prstGeom prst="pie">
          <a:avLst>
            <a:gd name="adj1" fmla="val 16200000"/>
            <a:gd name="adj2" fmla="val 19800000"/>
          </a:avLst>
        </a:prstGeom>
        <a:solidFill>
          <a:schemeClr val="accent2">
            <a:lumMod val="75000"/>
          </a:schemeClr>
        </a:soli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2">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ru-RU" sz="1400" b="1" kern="1200" dirty="0" smtClean="0">
            <a:latin typeface="Times New Roman" panose="02020603050405020304" pitchFamily="18" charset="0"/>
            <a:cs typeface="Times New Roman" panose="02020603050405020304" pitchFamily="18" charset="0"/>
          </a:endParaRPr>
        </a:p>
        <a:p>
          <a:pPr lvl="0" algn="l" defTabSz="622300">
            <a:lnSpc>
              <a:spcPct val="90000"/>
            </a:lnSpc>
            <a:spcBef>
              <a:spcPct val="0"/>
            </a:spcBef>
            <a:spcAft>
              <a:spcPct val="35000"/>
            </a:spcAft>
          </a:pPr>
          <a:r>
            <a:rPr lang="ru-RU" sz="1400" b="1" kern="1200" dirty="0" smtClean="0">
              <a:latin typeface="Times New Roman" panose="02020603050405020304" pitchFamily="18" charset="0"/>
              <a:cs typeface="Times New Roman" panose="02020603050405020304" pitchFamily="18" charset="0"/>
            </a:rPr>
            <a:t>Составление проекта бюджета очередного года</a:t>
          </a:r>
          <a:endParaRPr lang="ru-RU" sz="1400" b="1" kern="1200" dirty="0">
            <a:latin typeface="Times New Roman" panose="02020603050405020304" pitchFamily="18" charset="0"/>
            <a:cs typeface="Times New Roman" panose="02020603050405020304" pitchFamily="18" charset="0"/>
          </a:endParaRPr>
        </a:p>
      </dsp:txBody>
      <dsp:txXfrm>
        <a:off x="4746979" y="973550"/>
        <a:ext cx="1283182" cy="991550"/>
      </dsp:txXfrm>
    </dsp:sp>
    <dsp:sp modelId="{842E3C46-EC8A-4ABB-BCAE-D9BAAC0F901D}">
      <dsp:nvSpPr>
        <dsp:cNvPr id="0" name=""/>
        <dsp:cNvSpPr/>
      </dsp:nvSpPr>
      <dsp:spPr>
        <a:xfrm>
          <a:off x="2238940" y="448611"/>
          <a:ext cx="4899424" cy="4899424"/>
        </a:xfrm>
        <a:prstGeom prst="pie">
          <a:avLst>
            <a:gd name="adj1" fmla="val 19800000"/>
            <a:gd name="adj2" fmla="val 1800000"/>
          </a:avLst>
        </a:prstGeom>
        <a:gradFill rotWithShape="0">
          <a:gsLst>
            <a:gs pos="0">
              <a:schemeClr val="accent3">
                <a:hueOff val="0"/>
                <a:satOff val="0"/>
                <a:lumOff val="0"/>
                <a:alphaOff val="0"/>
                <a:lumMod val="95000"/>
              </a:schemeClr>
            </a:gs>
            <a:gs pos="100000">
              <a:schemeClr val="accent3">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3">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r" defTabSz="622300">
            <a:lnSpc>
              <a:spcPct val="90000"/>
            </a:lnSpc>
            <a:spcBef>
              <a:spcPct val="0"/>
            </a:spcBef>
            <a:spcAft>
              <a:spcPct val="35000"/>
            </a:spcAft>
          </a:pPr>
          <a:r>
            <a:rPr lang="ru-RU" sz="1400" b="1" kern="1200" dirty="0" smtClean="0">
              <a:latin typeface="Times New Roman" panose="02020603050405020304" pitchFamily="18" charset="0"/>
              <a:cs typeface="Times New Roman" panose="02020603050405020304" pitchFamily="18" charset="0"/>
            </a:rPr>
            <a:t>Рассмотрение проекта бюджета очередного года</a:t>
          </a:r>
          <a:endParaRPr lang="ru-RU" sz="1400" b="1" kern="1200" dirty="0">
            <a:latin typeface="Times New Roman" panose="02020603050405020304" pitchFamily="18" charset="0"/>
            <a:cs typeface="Times New Roman" panose="02020603050405020304" pitchFamily="18" charset="0"/>
          </a:endParaRPr>
        </a:p>
      </dsp:txBody>
      <dsp:txXfrm>
        <a:off x="5563550" y="2431712"/>
        <a:ext cx="1341509" cy="962386"/>
      </dsp:txXfrm>
    </dsp:sp>
    <dsp:sp modelId="{EF4DAB56-0E4E-4262-BFE2-5F22B9C565D7}">
      <dsp:nvSpPr>
        <dsp:cNvPr id="0" name=""/>
        <dsp:cNvSpPr/>
      </dsp:nvSpPr>
      <dsp:spPr>
        <a:xfrm>
          <a:off x="2180614" y="549516"/>
          <a:ext cx="4899424" cy="4899424"/>
        </a:xfrm>
        <a:prstGeom prst="pie">
          <a:avLst>
            <a:gd name="adj1" fmla="val 1800000"/>
            <a:gd name="adj2" fmla="val 5400000"/>
          </a:avLst>
        </a:prstGeom>
        <a:gradFill rotWithShape="0">
          <a:gsLst>
            <a:gs pos="0">
              <a:schemeClr val="accent4">
                <a:hueOff val="0"/>
                <a:satOff val="0"/>
                <a:lumOff val="0"/>
                <a:alphaOff val="0"/>
                <a:lumMod val="95000"/>
              </a:schemeClr>
            </a:gs>
            <a:gs pos="100000">
              <a:schemeClr val="accent4">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4">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35000"/>
            </a:spcAft>
          </a:pPr>
          <a:r>
            <a:rPr lang="ru-RU" sz="1400" b="1" kern="1200" dirty="0" smtClean="0">
              <a:latin typeface="Times New Roman" panose="02020603050405020304" pitchFamily="18" charset="0"/>
              <a:cs typeface="Times New Roman" panose="02020603050405020304" pitchFamily="18" charset="0"/>
            </a:rPr>
            <a:t>Утверждение бюджета очередного года</a:t>
          </a:r>
          <a:endParaRPr lang="ru-RU" sz="1400" b="1" kern="1200" dirty="0">
            <a:latin typeface="Times New Roman" panose="02020603050405020304" pitchFamily="18" charset="0"/>
            <a:cs typeface="Times New Roman" panose="02020603050405020304" pitchFamily="18" charset="0"/>
          </a:endParaRPr>
        </a:p>
      </dsp:txBody>
      <dsp:txXfrm>
        <a:off x="4746979" y="3860710"/>
        <a:ext cx="1283182" cy="991550"/>
      </dsp:txXfrm>
    </dsp:sp>
    <dsp:sp modelId="{4EC7F541-63A3-4EAE-B73C-7B624E9A8B04}">
      <dsp:nvSpPr>
        <dsp:cNvPr id="0" name=""/>
        <dsp:cNvSpPr/>
      </dsp:nvSpPr>
      <dsp:spPr>
        <a:xfrm>
          <a:off x="2063961" y="549516"/>
          <a:ext cx="4899424" cy="4899424"/>
        </a:xfrm>
        <a:prstGeom prst="pie">
          <a:avLst>
            <a:gd name="adj1" fmla="val 5400000"/>
            <a:gd name="adj2" fmla="val 9000000"/>
          </a:avLst>
        </a:prstGeom>
        <a:gradFill rotWithShape="0">
          <a:gsLst>
            <a:gs pos="0">
              <a:schemeClr val="accent5">
                <a:hueOff val="0"/>
                <a:satOff val="0"/>
                <a:lumOff val="0"/>
                <a:alphaOff val="0"/>
                <a:lumMod val="95000"/>
              </a:schemeClr>
            </a:gs>
            <a:gs pos="100000">
              <a:schemeClr val="accent5">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5">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r" defTabSz="622300">
            <a:lnSpc>
              <a:spcPct val="90000"/>
            </a:lnSpc>
            <a:spcBef>
              <a:spcPct val="0"/>
            </a:spcBef>
            <a:spcAft>
              <a:spcPct val="35000"/>
            </a:spcAft>
          </a:pPr>
          <a:r>
            <a:rPr lang="ru-RU" sz="1400" b="1" kern="1200" dirty="0" smtClean="0">
              <a:latin typeface="Times New Roman" panose="02020603050405020304" pitchFamily="18" charset="0"/>
              <a:cs typeface="Times New Roman" panose="02020603050405020304" pitchFamily="18" charset="0"/>
            </a:rPr>
            <a:t>Исполнение бюджета в текущем году</a:t>
          </a:r>
          <a:endParaRPr lang="ru-RU" sz="1400" b="1" kern="1200" dirty="0">
            <a:latin typeface="Times New Roman" panose="02020603050405020304" pitchFamily="18" charset="0"/>
            <a:cs typeface="Times New Roman" panose="02020603050405020304" pitchFamily="18" charset="0"/>
          </a:endParaRPr>
        </a:p>
      </dsp:txBody>
      <dsp:txXfrm>
        <a:off x="3113837" y="3860710"/>
        <a:ext cx="1283182" cy="991550"/>
      </dsp:txXfrm>
    </dsp:sp>
    <dsp:sp modelId="{0476E67D-5740-41C1-B512-8D9664E886EA}">
      <dsp:nvSpPr>
        <dsp:cNvPr id="0" name=""/>
        <dsp:cNvSpPr/>
      </dsp:nvSpPr>
      <dsp:spPr>
        <a:xfrm>
          <a:off x="2005634" y="448611"/>
          <a:ext cx="4899424" cy="4899424"/>
        </a:xfrm>
        <a:prstGeom prst="pie">
          <a:avLst>
            <a:gd name="adj1" fmla="val 9000000"/>
            <a:gd name="adj2" fmla="val 12600000"/>
          </a:avLst>
        </a:prstGeom>
        <a:gradFill rotWithShape="0">
          <a:gsLst>
            <a:gs pos="0">
              <a:schemeClr val="accent6">
                <a:hueOff val="0"/>
                <a:satOff val="0"/>
                <a:lumOff val="0"/>
                <a:alphaOff val="0"/>
                <a:lumMod val="95000"/>
              </a:schemeClr>
            </a:gs>
            <a:gs pos="100000">
              <a:schemeClr val="accent6">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6">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35000"/>
            </a:spcAft>
          </a:pPr>
          <a:r>
            <a:rPr lang="ru-RU" sz="1400" b="1" kern="1200" dirty="0" smtClean="0">
              <a:latin typeface="Times New Roman" panose="02020603050405020304" pitchFamily="18" charset="0"/>
              <a:cs typeface="Times New Roman" panose="02020603050405020304" pitchFamily="18" charset="0"/>
            </a:rPr>
            <a:t>Формирование отчета об исполнении бюджета предыдущего года</a:t>
          </a:r>
          <a:endParaRPr lang="ru-RU" sz="1400" b="1" kern="1200" dirty="0">
            <a:latin typeface="Times New Roman" panose="02020603050405020304" pitchFamily="18" charset="0"/>
            <a:cs typeface="Times New Roman" panose="02020603050405020304" pitchFamily="18" charset="0"/>
          </a:endParaRPr>
        </a:p>
      </dsp:txBody>
      <dsp:txXfrm>
        <a:off x="2238940" y="2431712"/>
        <a:ext cx="1341509" cy="962386"/>
      </dsp:txXfrm>
    </dsp:sp>
    <dsp:sp modelId="{DA87E9FC-B2D7-4745-9F92-BBE64603542E}">
      <dsp:nvSpPr>
        <dsp:cNvPr id="0" name=""/>
        <dsp:cNvSpPr/>
      </dsp:nvSpPr>
      <dsp:spPr>
        <a:xfrm>
          <a:off x="2063961" y="347707"/>
          <a:ext cx="4899424" cy="4899424"/>
        </a:xfrm>
        <a:prstGeom prst="pie">
          <a:avLst>
            <a:gd name="adj1" fmla="val 12600000"/>
            <a:gd name="adj2" fmla="val 16200000"/>
          </a:avLst>
        </a:prstGeom>
        <a:gradFill rotWithShape="0">
          <a:gsLst>
            <a:gs pos="0">
              <a:schemeClr val="accent2">
                <a:hueOff val="0"/>
                <a:satOff val="0"/>
                <a:lumOff val="0"/>
                <a:alphaOff val="0"/>
                <a:lumMod val="95000"/>
              </a:schemeClr>
            </a:gs>
            <a:gs pos="100000">
              <a:schemeClr val="accent2">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2">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r" defTabSz="622300">
            <a:lnSpc>
              <a:spcPct val="90000"/>
            </a:lnSpc>
            <a:spcBef>
              <a:spcPct val="0"/>
            </a:spcBef>
            <a:spcAft>
              <a:spcPct val="35000"/>
            </a:spcAft>
          </a:pPr>
          <a:endParaRPr lang="ru-RU" sz="1400" b="1" kern="1200" dirty="0" smtClean="0">
            <a:latin typeface="Times New Roman" panose="02020603050405020304" pitchFamily="18" charset="0"/>
            <a:cs typeface="Times New Roman" panose="02020603050405020304" pitchFamily="18" charset="0"/>
          </a:endParaRPr>
        </a:p>
        <a:p>
          <a:pPr lvl="0" algn="r" defTabSz="622300">
            <a:lnSpc>
              <a:spcPct val="90000"/>
            </a:lnSpc>
            <a:spcBef>
              <a:spcPct val="0"/>
            </a:spcBef>
            <a:spcAft>
              <a:spcPct val="35000"/>
            </a:spcAft>
          </a:pPr>
          <a:r>
            <a:rPr lang="ru-RU" sz="1400" b="1" kern="1200" dirty="0" smtClean="0">
              <a:latin typeface="Times New Roman" panose="02020603050405020304" pitchFamily="18" charset="0"/>
              <a:cs typeface="Times New Roman" panose="02020603050405020304" pitchFamily="18" charset="0"/>
            </a:rPr>
            <a:t>Утверждение отчета об исполнении бюджета предыдущего года</a:t>
          </a:r>
          <a:endParaRPr lang="ru-RU" sz="1400" b="1" kern="1200" dirty="0">
            <a:latin typeface="Times New Roman" panose="02020603050405020304" pitchFamily="18" charset="0"/>
            <a:cs typeface="Times New Roman" panose="02020603050405020304" pitchFamily="18" charset="0"/>
          </a:endParaRPr>
        </a:p>
      </dsp:txBody>
      <dsp:txXfrm>
        <a:off x="3113837" y="973550"/>
        <a:ext cx="1283182" cy="991550"/>
      </dsp:txXfrm>
    </dsp:sp>
    <dsp:sp modelId="{645E1EC9-0933-4E6B-AECB-D952B70FC643}">
      <dsp:nvSpPr>
        <dsp:cNvPr id="0" name=""/>
        <dsp:cNvSpPr/>
      </dsp:nvSpPr>
      <dsp:spPr>
        <a:xfrm>
          <a:off x="1877137" y="44409"/>
          <a:ext cx="5506019" cy="5506019"/>
        </a:xfrm>
        <a:prstGeom prst="circularArrow">
          <a:avLst>
            <a:gd name="adj1" fmla="val 5085"/>
            <a:gd name="adj2" fmla="val 327528"/>
            <a:gd name="adj3" fmla="val 19472472"/>
            <a:gd name="adj4" fmla="val 16200251"/>
            <a:gd name="adj5" fmla="val 5932"/>
          </a:avLst>
        </a:prstGeom>
        <a:solidFill>
          <a:schemeClr val="accent2">
            <a:lumMod val="75000"/>
          </a:schemeClr>
        </a:soli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2">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sp>
    <dsp:sp modelId="{A4DA3E07-BB5F-47AE-8641-79F859DB5CB5}">
      <dsp:nvSpPr>
        <dsp:cNvPr id="0" name=""/>
        <dsp:cNvSpPr/>
      </dsp:nvSpPr>
      <dsp:spPr>
        <a:xfrm>
          <a:off x="1935464" y="145314"/>
          <a:ext cx="5506019" cy="5506019"/>
        </a:xfrm>
        <a:prstGeom prst="circularArrow">
          <a:avLst>
            <a:gd name="adj1" fmla="val 5085"/>
            <a:gd name="adj2" fmla="val 327528"/>
            <a:gd name="adj3" fmla="val 1472472"/>
            <a:gd name="adj4" fmla="val 19800000"/>
            <a:gd name="adj5" fmla="val 5932"/>
          </a:avLst>
        </a:prstGeom>
        <a:gradFill rotWithShape="0">
          <a:gsLst>
            <a:gs pos="0">
              <a:schemeClr val="accent3">
                <a:hueOff val="0"/>
                <a:satOff val="0"/>
                <a:lumOff val="0"/>
                <a:alphaOff val="0"/>
                <a:lumMod val="95000"/>
              </a:schemeClr>
            </a:gs>
            <a:gs pos="100000">
              <a:schemeClr val="accent3">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3">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sp>
    <dsp:sp modelId="{213181CF-CFAC-4748-ABA5-035FEB22F4F7}">
      <dsp:nvSpPr>
        <dsp:cNvPr id="0" name=""/>
        <dsp:cNvSpPr/>
      </dsp:nvSpPr>
      <dsp:spPr>
        <a:xfrm>
          <a:off x="1877137" y="246218"/>
          <a:ext cx="5506019" cy="5506019"/>
        </a:xfrm>
        <a:prstGeom prst="circularArrow">
          <a:avLst>
            <a:gd name="adj1" fmla="val 5085"/>
            <a:gd name="adj2" fmla="val 327528"/>
            <a:gd name="adj3" fmla="val 5072221"/>
            <a:gd name="adj4" fmla="val 1800000"/>
            <a:gd name="adj5" fmla="val 5932"/>
          </a:avLst>
        </a:prstGeom>
        <a:gradFill rotWithShape="0">
          <a:gsLst>
            <a:gs pos="0">
              <a:schemeClr val="accent4">
                <a:hueOff val="0"/>
                <a:satOff val="0"/>
                <a:lumOff val="0"/>
                <a:alphaOff val="0"/>
                <a:lumMod val="95000"/>
              </a:schemeClr>
            </a:gs>
            <a:gs pos="100000">
              <a:schemeClr val="accent4">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4">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sp>
    <dsp:sp modelId="{A92B7A11-A671-4B89-9347-B0ACB03A440B}">
      <dsp:nvSpPr>
        <dsp:cNvPr id="0" name=""/>
        <dsp:cNvSpPr/>
      </dsp:nvSpPr>
      <dsp:spPr>
        <a:xfrm>
          <a:off x="1760842" y="246218"/>
          <a:ext cx="5506019" cy="5506019"/>
        </a:xfrm>
        <a:prstGeom prst="circularArrow">
          <a:avLst>
            <a:gd name="adj1" fmla="val 5085"/>
            <a:gd name="adj2" fmla="val 327528"/>
            <a:gd name="adj3" fmla="val 8672472"/>
            <a:gd name="adj4" fmla="val 5400251"/>
            <a:gd name="adj5" fmla="val 5932"/>
          </a:avLst>
        </a:prstGeom>
        <a:gradFill rotWithShape="0">
          <a:gsLst>
            <a:gs pos="0">
              <a:schemeClr val="accent5">
                <a:hueOff val="0"/>
                <a:satOff val="0"/>
                <a:lumOff val="0"/>
                <a:alphaOff val="0"/>
                <a:lumMod val="95000"/>
              </a:schemeClr>
            </a:gs>
            <a:gs pos="100000">
              <a:schemeClr val="accent5">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5">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sp>
    <dsp:sp modelId="{7BA1513E-5EC7-4F59-860A-3B64659C2085}">
      <dsp:nvSpPr>
        <dsp:cNvPr id="0" name=""/>
        <dsp:cNvSpPr/>
      </dsp:nvSpPr>
      <dsp:spPr>
        <a:xfrm>
          <a:off x="1702516" y="145314"/>
          <a:ext cx="5506019" cy="5506019"/>
        </a:xfrm>
        <a:prstGeom prst="circularArrow">
          <a:avLst>
            <a:gd name="adj1" fmla="val 5085"/>
            <a:gd name="adj2" fmla="val 327528"/>
            <a:gd name="adj3" fmla="val 12272472"/>
            <a:gd name="adj4" fmla="val 9000000"/>
            <a:gd name="adj5" fmla="val 5932"/>
          </a:avLst>
        </a:prstGeom>
        <a:gradFill rotWithShape="0">
          <a:gsLst>
            <a:gs pos="0">
              <a:schemeClr val="accent6">
                <a:hueOff val="0"/>
                <a:satOff val="0"/>
                <a:lumOff val="0"/>
                <a:alphaOff val="0"/>
                <a:lumMod val="95000"/>
              </a:schemeClr>
            </a:gs>
            <a:gs pos="100000">
              <a:schemeClr val="accent6">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6">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sp>
    <dsp:sp modelId="{0D69B72D-0C44-42CD-AEA0-3AD3918B2D39}">
      <dsp:nvSpPr>
        <dsp:cNvPr id="0" name=""/>
        <dsp:cNvSpPr/>
      </dsp:nvSpPr>
      <dsp:spPr>
        <a:xfrm>
          <a:off x="1760842" y="44409"/>
          <a:ext cx="5506019" cy="5506019"/>
        </a:xfrm>
        <a:prstGeom prst="circularArrow">
          <a:avLst>
            <a:gd name="adj1" fmla="val 5085"/>
            <a:gd name="adj2" fmla="val 327528"/>
            <a:gd name="adj3" fmla="val 15872221"/>
            <a:gd name="adj4" fmla="val 12600000"/>
            <a:gd name="adj5" fmla="val 5932"/>
          </a:avLst>
        </a:prstGeom>
        <a:gradFill rotWithShape="0">
          <a:gsLst>
            <a:gs pos="0">
              <a:schemeClr val="accent2">
                <a:hueOff val="0"/>
                <a:satOff val="0"/>
                <a:lumOff val="0"/>
                <a:alphaOff val="0"/>
                <a:lumMod val="95000"/>
              </a:schemeClr>
            </a:gs>
            <a:gs pos="100000">
              <a:schemeClr val="accent2">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2">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CC63E9-78E3-42CF-8177-76D5E588906A}">
      <dsp:nvSpPr>
        <dsp:cNvPr id="0" name=""/>
        <dsp:cNvSpPr/>
      </dsp:nvSpPr>
      <dsp:spPr>
        <a:xfrm>
          <a:off x="96008" y="0"/>
          <a:ext cx="4573005" cy="332263"/>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b="1" i="1" kern="1200" dirty="0" smtClean="0">
              <a:solidFill>
                <a:schemeClr val="tx1"/>
              </a:solidFill>
              <a:latin typeface="Times New Roman" panose="02020603050405020304" pitchFamily="18" charset="0"/>
              <a:cs typeface="Times New Roman" panose="02020603050405020304" pitchFamily="18" charset="0"/>
            </a:rPr>
            <a:t>Расходы в разрезе подпрограмм в 2017 году, млн. руб.</a:t>
          </a:r>
        </a:p>
      </dsp:txBody>
      <dsp:txXfrm>
        <a:off x="105740" y="9732"/>
        <a:ext cx="4553541" cy="312799"/>
      </dsp:txXfrm>
    </dsp:sp>
    <dsp:sp modelId="{B5E642CB-E027-4891-9890-4C997D088B55}">
      <dsp:nvSpPr>
        <dsp:cNvPr id="0" name=""/>
        <dsp:cNvSpPr/>
      </dsp:nvSpPr>
      <dsp:spPr>
        <a:xfrm>
          <a:off x="213664" y="360830"/>
          <a:ext cx="2570092" cy="332263"/>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Подпрограмма</a:t>
          </a:r>
          <a:endParaRPr lang="ru-RU" sz="1200" b="1" kern="1200" dirty="0">
            <a:solidFill>
              <a:schemeClr val="tx1"/>
            </a:solidFill>
            <a:latin typeface="Times New Roman" panose="02020603050405020304" pitchFamily="18" charset="0"/>
            <a:cs typeface="Times New Roman" panose="02020603050405020304" pitchFamily="18" charset="0"/>
          </a:endParaRPr>
        </a:p>
      </dsp:txBody>
      <dsp:txXfrm>
        <a:off x="223396" y="370562"/>
        <a:ext cx="2550628" cy="312799"/>
      </dsp:txXfrm>
    </dsp:sp>
    <dsp:sp modelId="{90F499B4-F115-41CD-8117-278BB7C1079C}">
      <dsp:nvSpPr>
        <dsp:cNvPr id="0" name=""/>
        <dsp:cNvSpPr/>
      </dsp:nvSpPr>
      <dsp:spPr>
        <a:xfrm>
          <a:off x="213664" y="720475"/>
          <a:ext cx="2570092" cy="332263"/>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ru-RU" sz="1000" kern="1200" dirty="0" smtClean="0">
              <a:solidFill>
                <a:schemeClr val="tx1"/>
              </a:solidFill>
              <a:latin typeface="Times New Roman" panose="02020603050405020304" pitchFamily="18" charset="0"/>
              <a:cs typeface="Times New Roman" panose="02020603050405020304" pitchFamily="18" charset="0"/>
            </a:rPr>
            <a:t>Использование минерально-сырьевых ресурсов и оценка их состояния</a:t>
          </a:r>
          <a:endParaRPr lang="ru-RU" sz="1000" kern="1200" dirty="0">
            <a:solidFill>
              <a:schemeClr val="tx1"/>
            </a:solidFill>
            <a:latin typeface="Times New Roman" panose="02020603050405020304" pitchFamily="18" charset="0"/>
            <a:cs typeface="Times New Roman" panose="02020603050405020304" pitchFamily="18" charset="0"/>
          </a:endParaRPr>
        </a:p>
      </dsp:txBody>
      <dsp:txXfrm>
        <a:off x="223396" y="730207"/>
        <a:ext cx="2550628" cy="312799"/>
      </dsp:txXfrm>
    </dsp:sp>
    <dsp:sp modelId="{90BD3D43-1A3B-485E-AFA6-70323627E9FE}">
      <dsp:nvSpPr>
        <dsp:cNvPr id="0" name=""/>
        <dsp:cNvSpPr/>
      </dsp:nvSpPr>
      <dsp:spPr>
        <a:xfrm>
          <a:off x="213664" y="1080413"/>
          <a:ext cx="2570092" cy="332263"/>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ru-RU" sz="1000" kern="1200" dirty="0" smtClean="0">
              <a:solidFill>
                <a:schemeClr val="tx1"/>
              </a:solidFill>
              <a:latin typeface="Times New Roman" panose="02020603050405020304" pitchFamily="18" charset="0"/>
              <a:cs typeface="Times New Roman" panose="02020603050405020304" pitchFamily="18" charset="0"/>
            </a:rPr>
            <a:t>Обеспечение экологической безопасности на территории Чувашской Республики</a:t>
          </a:r>
          <a:endParaRPr lang="ru-RU" sz="1000" kern="1200" dirty="0">
            <a:solidFill>
              <a:schemeClr val="tx1"/>
            </a:solidFill>
            <a:latin typeface="Times New Roman" panose="02020603050405020304" pitchFamily="18" charset="0"/>
            <a:cs typeface="Times New Roman" panose="02020603050405020304" pitchFamily="18" charset="0"/>
          </a:endParaRPr>
        </a:p>
      </dsp:txBody>
      <dsp:txXfrm>
        <a:off x="223396" y="1090145"/>
        <a:ext cx="2550628" cy="312799"/>
      </dsp:txXfrm>
    </dsp:sp>
    <dsp:sp modelId="{E46628DA-DFCB-494E-9EDB-9DEB3E961771}">
      <dsp:nvSpPr>
        <dsp:cNvPr id="0" name=""/>
        <dsp:cNvSpPr/>
      </dsp:nvSpPr>
      <dsp:spPr>
        <a:xfrm>
          <a:off x="213664" y="1439764"/>
          <a:ext cx="2570092" cy="332263"/>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ru-RU" sz="1000" kern="1200" dirty="0" smtClean="0">
              <a:solidFill>
                <a:schemeClr val="tx1"/>
              </a:solidFill>
              <a:latin typeface="Times New Roman" panose="02020603050405020304" pitchFamily="18" charset="0"/>
              <a:cs typeface="Times New Roman" panose="02020603050405020304" pitchFamily="18" charset="0"/>
            </a:rPr>
            <a:t>Охрана и воспроизводство объектов животного мира и среды их обитания</a:t>
          </a:r>
          <a:endParaRPr lang="ru-RU" sz="1000" kern="1200" dirty="0">
            <a:solidFill>
              <a:schemeClr val="tx1"/>
            </a:solidFill>
            <a:latin typeface="Times New Roman" panose="02020603050405020304" pitchFamily="18" charset="0"/>
            <a:cs typeface="Times New Roman" panose="02020603050405020304" pitchFamily="18" charset="0"/>
          </a:endParaRPr>
        </a:p>
      </dsp:txBody>
      <dsp:txXfrm>
        <a:off x="223396" y="1449496"/>
        <a:ext cx="2550628" cy="312799"/>
      </dsp:txXfrm>
    </dsp:sp>
    <dsp:sp modelId="{0AC65D80-99D6-40C0-8E49-2EECF2BCE3A9}">
      <dsp:nvSpPr>
        <dsp:cNvPr id="0" name=""/>
        <dsp:cNvSpPr/>
      </dsp:nvSpPr>
      <dsp:spPr>
        <a:xfrm>
          <a:off x="211788" y="1799408"/>
          <a:ext cx="2570092" cy="332263"/>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ru-RU" sz="1000" kern="1200" dirty="0" smtClean="0">
              <a:solidFill>
                <a:schemeClr val="tx1"/>
              </a:solidFill>
              <a:latin typeface="Times New Roman" panose="02020603050405020304" pitchFamily="18" charset="0"/>
              <a:cs typeface="Times New Roman" panose="02020603050405020304" pitchFamily="18" charset="0"/>
            </a:rPr>
            <a:t>Развитие водохозяйственного комплекса</a:t>
          </a:r>
          <a:endParaRPr lang="ru-RU" sz="1000" kern="1200" dirty="0">
            <a:solidFill>
              <a:schemeClr val="tx1"/>
            </a:solidFill>
            <a:latin typeface="Times New Roman" panose="02020603050405020304" pitchFamily="18" charset="0"/>
            <a:cs typeface="Times New Roman" panose="02020603050405020304" pitchFamily="18" charset="0"/>
          </a:endParaRPr>
        </a:p>
      </dsp:txBody>
      <dsp:txXfrm>
        <a:off x="221520" y="1809140"/>
        <a:ext cx="2550628" cy="312799"/>
      </dsp:txXfrm>
    </dsp:sp>
    <dsp:sp modelId="{C2A5106F-03A4-46E1-8897-B6F86B1EB211}">
      <dsp:nvSpPr>
        <dsp:cNvPr id="0" name=""/>
        <dsp:cNvSpPr/>
      </dsp:nvSpPr>
      <dsp:spPr>
        <a:xfrm>
          <a:off x="211788" y="2159053"/>
          <a:ext cx="2570092" cy="332263"/>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ru-RU" sz="1000" kern="1200" dirty="0" smtClean="0">
              <a:solidFill>
                <a:schemeClr val="tx1"/>
              </a:solidFill>
              <a:latin typeface="Times New Roman" panose="02020603050405020304" pitchFamily="18" charset="0"/>
              <a:cs typeface="Times New Roman" panose="02020603050405020304" pitchFamily="18" charset="0"/>
            </a:rPr>
            <a:t>Развитие лесного хозяйства</a:t>
          </a:r>
          <a:endParaRPr lang="ru-RU" sz="1000" kern="1200" dirty="0">
            <a:solidFill>
              <a:schemeClr val="tx1"/>
            </a:solidFill>
            <a:latin typeface="Times New Roman" panose="02020603050405020304" pitchFamily="18" charset="0"/>
            <a:cs typeface="Times New Roman" panose="02020603050405020304" pitchFamily="18" charset="0"/>
          </a:endParaRPr>
        </a:p>
      </dsp:txBody>
      <dsp:txXfrm>
        <a:off x="221520" y="2168785"/>
        <a:ext cx="2550628" cy="312799"/>
      </dsp:txXfrm>
    </dsp:sp>
    <dsp:sp modelId="{C4145823-F6A6-4FD0-91E7-96466CB8D1F1}">
      <dsp:nvSpPr>
        <dsp:cNvPr id="0" name=""/>
        <dsp:cNvSpPr/>
      </dsp:nvSpPr>
      <dsp:spPr>
        <a:xfrm>
          <a:off x="211788" y="2518697"/>
          <a:ext cx="2570092" cy="332263"/>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ru-RU" sz="1000" kern="1200" dirty="0" smtClean="0">
              <a:solidFill>
                <a:schemeClr val="tx1"/>
              </a:solidFill>
              <a:latin typeface="Times New Roman" panose="02020603050405020304" pitchFamily="18" charset="0"/>
              <a:cs typeface="Times New Roman" panose="02020603050405020304" pitchFamily="18" charset="0"/>
            </a:rPr>
            <a:t>Обращение с отходами, в том числе с твердыми коммунальными отходами</a:t>
          </a:r>
          <a:endParaRPr lang="ru-RU" sz="1000" kern="1200" dirty="0">
            <a:solidFill>
              <a:schemeClr val="tx1"/>
            </a:solidFill>
            <a:latin typeface="Times New Roman" panose="02020603050405020304" pitchFamily="18" charset="0"/>
            <a:cs typeface="Times New Roman" panose="02020603050405020304" pitchFamily="18" charset="0"/>
          </a:endParaRPr>
        </a:p>
      </dsp:txBody>
      <dsp:txXfrm>
        <a:off x="221520" y="2528429"/>
        <a:ext cx="2550628" cy="312799"/>
      </dsp:txXfrm>
    </dsp:sp>
    <dsp:sp modelId="{EEB2D4C0-44EF-4409-AA48-84DEFA84FBF0}">
      <dsp:nvSpPr>
        <dsp:cNvPr id="0" name=""/>
        <dsp:cNvSpPr/>
      </dsp:nvSpPr>
      <dsp:spPr>
        <a:xfrm>
          <a:off x="211788" y="2878342"/>
          <a:ext cx="2570092" cy="332263"/>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ru-RU" sz="1000" kern="1200" dirty="0" smtClean="0">
              <a:solidFill>
                <a:schemeClr val="tx1"/>
              </a:solidFill>
              <a:latin typeface="Times New Roman" panose="02020603050405020304" pitchFamily="18" charset="0"/>
              <a:cs typeface="Times New Roman" panose="02020603050405020304" pitchFamily="18" charset="0"/>
            </a:rPr>
            <a:t>Обеспечение реализации государственной программы</a:t>
          </a:r>
          <a:endParaRPr lang="ru-RU" sz="1000" kern="1200" dirty="0">
            <a:solidFill>
              <a:schemeClr val="tx1"/>
            </a:solidFill>
            <a:latin typeface="Times New Roman" panose="02020603050405020304" pitchFamily="18" charset="0"/>
            <a:cs typeface="Times New Roman" panose="02020603050405020304" pitchFamily="18" charset="0"/>
          </a:endParaRPr>
        </a:p>
      </dsp:txBody>
      <dsp:txXfrm>
        <a:off x="221520" y="2888074"/>
        <a:ext cx="2550628" cy="312799"/>
      </dsp:txXfrm>
    </dsp:sp>
    <dsp:sp modelId="{9692E4E5-EA87-4891-A501-26C7961EF45B}">
      <dsp:nvSpPr>
        <dsp:cNvPr id="0" name=""/>
        <dsp:cNvSpPr/>
      </dsp:nvSpPr>
      <dsp:spPr>
        <a:xfrm>
          <a:off x="2997768" y="360830"/>
          <a:ext cx="696083" cy="363898"/>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План</a:t>
          </a:r>
          <a:endParaRPr lang="ru-RU" sz="1200" b="1" kern="1200" dirty="0">
            <a:solidFill>
              <a:schemeClr val="tx1"/>
            </a:solidFill>
            <a:latin typeface="Times New Roman" panose="02020603050405020304" pitchFamily="18" charset="0"/>
            <a:cs typeface="Times New Roman" panose="02020603050405020304" pitchFamily="18" charset="0"/>
          </a:endParaRPr>
        </a:p>
      </dsp:txBody>
      <dsp:txXfrm>
        <a:off x="3008426" y="371488"/>
        <a:ext cx="674767" cy="342582"/>
      </dsp:txXfrm>
    </dsp:sp>
    <dsp:sp modelId="{54CEBF21-A4A2-4FAA-84C4-B03ADB329E3A}">
      <dsp:nvSpPr>
        <dsp:cNvPr id="0" name=""/>
        <dsp:cNvSpPr/>
      </dsp:nvSpPr>
      <dsp:spPr>
        <a:xfrm>
          <a:off x="2998451" y="752110"/>
          <a:ext cx="694718" cy="300173"/>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0,3</a:t>
          </a:r>
          <a:endParaRPr lang="ru-RU" sz="1300" kern="1200" dirty="0">
            <a:solidFill>
              <a:schemeClr val="tx1"/>
            </a:solidFill>
            <a:latin typeface="Times New Roman" panose="02020603050405020304" pitchFamily="18" charset="0"/>
            <a:cs typeface="Times New Roman" panose="02020603050405020304" pitchFamily="18" charset="0"/>
          </a:endParaRPr>
        </a:p>
      </dsp:txBody>
      <dsp:txXfrm>
        <a:off x="3007243" y="760902"/>
        <a:ext cx="677134" cy="282589"/>
      </dsp:txXfrm>
    </dsp:sp>
    <dsp:sp modelId="{43512D5F-60E3-4A3D-A813-B95806C65BFB}">
      <dsp:nvSpPr>
        <dsp:cNvPr id="0" name=""/>
        <dsp:cNvSpPr/>
      </dsp:nvSpPr>
      <dsp:spPr>
        <a:xfrm>
          <a:off x="2998792" y="1079664"/>
          <a:ext cx="694035" cy="361608"/>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11,2</a:t>
          </a:r>
          <a:endParaRPr lang="ru-RU" sz="1300" kern="1200" dirty="0">
            <a:solidFill>
              <a:schemeClr val="tx1"/>
            </a:solidFill>
            <a:latin typeface="Times New Roman" panose="02020603050405020304" pitchFamily="18" charset="0"/>
            <a:cs typeface="Times New Roman" panose="02020603050405020304" pitchFamily="18" charset="0"/>
          </a:endParaRPr>
        </a:p>
      </dsp:txBody>
      <dsp:txXfrm>
        <a:off x="3009383" y="1090255"/>
        <a:ext cx="672853" cy="340426"/>
      </dsp:txXfrm>
    </dsp:sp>
    <dsp:sp modelId="{ECF86931-3BE5-4A0F-A00E-45591BCD5079}">
      <dsp:nvSpPr>
        <dsp:cNvPr id="0" name=""/>
        <dsp:cNvSpPr/>
      </dsp:nvSpPr>
      <dsp:spPr>
        <a:xfrm>
          <a:off x="3000143" y="1468654"/>
          <a:ext cx="691334" cy="339054"/>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11,0</a:t>
          </a:r>
          <a:endParaRPr lang="ru-RU" sz="1300" kern="1200" dirty="0">
            <a:solidFill>
              <a:schemeClr val="tx1"/>
            </a:solidFill>
            <a:latin typeface="Times New Roman" panose="02020603050405020304" pitchFamily="18" charset="0"/>
            <a:cs typeface="Times New Roman" panose="02020603050405020304" pitchFamily="18" charset="0"/>
          </a:endParaRPr>
        </a:p>
      </dsp:txBody>
      <dsp:txXfrm>
        <a:off x="3010074" y="1478585"/>
        <a:ext cx="671472" cy="319192"/>
      </dsp:txXfrm>
    </dsp:sp>
    <dsp:sp modelId="{F528A6ED-D95E-412F-BAC4-1D31F098E4CC}">
      <dsp:nvSpPr>
        <dsp:cNvPr id="0" name=""/>
        <dsp:cNvSpPr/>
      </dsp:nvSpPr>
      <dsp:spPr>
        <a:xfrm>
          <a:off x="3008021" y="1879264"/>
          <a:ext cx="685955" cy="287999"/>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53,6</a:t>
          </a:r>
          <a:endParaRPr lang="ru-RU" sz="1300" kern="1200" dirty="0">
            <a:solidFill>
              <a:schemeClr val="tx1"/>
            </a:solidFill>
            <a:latin typeface="Times New Roman" panose="02020603050405020304" pitchFamily="18" charset="0"/>
            <a:cs typeface="Times New Roman" panose="02020603050405020304" pitchFamily="18" charset="0"/>
          </a:endParaRPr>
        </a:p>
      </dsp:txBody>
      <dsp:txXfrm>
        <a:off x="3016456" y="1887699"/>
        <a:ext cx="669085" cy="271129"/>
      </dsp:txXfrm>
    </dsp:sp>
    <dsp:sp modelId="{E0925483-046E-4B1C-B61F-678079386B38}">
      <dsp:nvSpPr>
        <dsp:cNvPr id="0" name=""/>
        <dsp:cNvSpPr/>
      </dsp:nvSpPr>
      <dsp:spPr>
        <a:xfrm>
          <a:off x="3013269" y="2207287"/>
          <a:ext cx="660402" cy="313238"/>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153,1</a:t>
          </a:r>
          <a:endParaRPr lang="ru-RU" sz="1300" kern="1200" dirty="0">
            <a:solidFill>
              <a:schemeClr val="tx1"/>
            </a:solidFill>
            <a:latin typeface="Times New Roman" panose="02020603050405020304" pitchFamily="18" charset="0"/>
            <a:cs typeface="Times New Roman" panose="02020603050405020304" pitchFamily="18" charset="0"/>
          </a:endParaRPr>
        </a:p>
      </dsp:txBody>
      <dsp:txXfrm>
        <a:off x="3022443" y="2216461"/>
        <a:ext cx="642054" cy="294890"/>
      </dsp:txXfrm>
    </dsp:sp>
    <dsp:sp modelId="{0A211D61-E96B-4C12-A8C8-D8D1EEFFBC58}">
      <dsp:nvSpPr>
        <dsp:cNvPr id="0" name=""/>
        <dsp:cNvSpPr/>
      </dsp:nvSpPr>
      <dsp:spPr>
        <a:xfrm>
          <a:off x="3032363" y="2520281"/>
          <a:ext cx="627521" cy="305516"/>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122,8</a:t>
          </a:r>
          <a:endParaRPr lang="ru-RU" sz="1300" kern="1200" dirty="0">
            <a:solidFill>
              <a:schemeClr val="tx1"/>
            </a:solidFill>
            <a:latin typeface="Times New Roman" panose="02020603050405020304" pitchFamily="18" charset="0"/>
            <a:cs typeface="Times New Roman" panose="02020603050405020304" pitchFamily="18" charset="0"/>
          </a:endParaRPr>
        </a:p>
      </dsp:txBody>
      <dsp:txXfrm>
        <a:off x="3041311" y="2529229"/>
        <a:ext cx="609625" cy="287620"/>
      </dsp:txXfrm>
    </dsp:sp>
    <dsp:sp modelId="{DD7F8CC8-677B-4412-A165-E035788EF0F0}">
      <dsp:nvSpPr>
        <dsp:cNvPr id="0" name=""/>
        <dsp:cNvSpPr/>
      </dsp:nvSpPr>
      <dsp:spPr>
        <a:xfrm>
          <a:off x="3032372" y="2890742"/>
          <a:ext cx="646972" cy="349617"/>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27,1</a:t>
          </a:r>
          <a:endParaRPr lang="ru-RU" sz="1300" kern="1200" dirty="0">
            <a:solidFill>
              <a:schemeClr val="tx1"/>
            </a:solidFill>
            <a:latin typeface="Times New Roman" panose="02020603050405020304" pitchFamily="18" charset="0"/>
            <a:cs typeface="Times New Roman" panose="02020603050405020304" pitchFamily="18" charset="0"/>
          </a:endParaRPr>
        </a:p>
      </dsp:txBody>
      <dsp:txXfrm>
        <a:off x="3042612" y="2900982"/>
        <a:ext cx="626492" cy="329137"/>
      </dsp:txXfrm>
    </dsp:sp>
    <dsp:sp modelId="{C3D65556-9B34-4346-A99C-73E3FE9EE9C6}">
      <dsp:nvSpPr>
        <dsp:cNvPr id="0" name=""/>
        <dsp:cNvSpPr/>
      </dsp:nvSpPr>
      <dsp:spPr>
        <a:xfrm>
          <a:off x="3909740" y="360830"/>
          <a:ext cx="646866" cy="378414"/>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Факт</a:t>
          </a:r>
          <a:endParaRPr lang="ru-RU" sz="1200" b="1" kern="1200" dirty="0">
            <a:solidFill>
              <a:schemeClr val="tx1"/>
            </a:solidFill>
            <a:latin typeface="Times New Roman" panose="02020603050405020304" pitchFamily="18" charset="0"/>
            <a:cs typeface="Times New Roman" panose="02020603050405020304" pitchFamily="18" charset="0"/>
          </a:endParaRPr>
        </a:p>
      </dsp:txBody>
      <dsp:txXfrm>
        <a:off x="3920823" y="371913"/>
        <a:ext cx="624700" cy="356248"/>
      </dsp:txXfrm>
    </dsp:sp>
    <dsp:sp modelId="{83C0364A-A82B-41BD-93C7-EFFDB0175838}">
      <dsp:nvSpPr>
        <dsp:cNvPr id="0" name=""/>
        <dsp:cNvSpPr/>
      </dsp:nvSpPr>
      <dsp:spPr>
        <a:xfrm>
          <a:off x="3916902" y="766626"/>
          <a:ext cx="632541" cy="303230"/>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0,3</a:t>
          </a:r>
          <a:endParaRPr lang="ru-RU" sz="1300" kern="1200" dirty="0">
            <a:solidFill>
              <a:schemeClr val="tx1"/>
            </a:solidFill>
            <a:latin typeface="Times New Roman" panose="02020603050405020304" pitchFamily="18" charset="0"/>
            <a:cs typeface="Times New Roman" panose="02020603050405020304" pitchFamily="18" charset="0"/>
          </a:endParaRPr>
        </a:p>
      </dsp:txBody>
      <dsp:txXfrm>
        <a:off x="3925783" y="775507"/>
        <a:ext cx="614779" cy="285468"/>
      </dsp:txXfrm>
    </dsp:sp>
    <dsp:sp modelId="{E4327505-0C43-4871-8757-A50453A0C067}">
      <dsp:nvSpPr>
        <dsp:cNvPr id="0" name=""/>
        <dsp:cNvSpPr/>
      </dsp:nvSpPr>
      <dsp:spPr>
        <a:xfrm>
          <a:off x="3916901" y="1097237"/>
          <a:ext cx="632544" cy="343414"/>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10,6</a:t>
          </a:r>
          <a:endParaRPr lang="ru-RU" sz="1300" kern="1200" dirty="0">
            <a:solidFill>
              <a:schemeClr val="tx1"/>
            </a:solidFill>
            <a:latin typeface="Times New Roman" panose="02020603050405020304" pitchFamily="18" charset="0"/>
            <a:cs typeface="Times New Roman" panose="02020603050405020304" pitchFamily="18" charset="0"/>
          </a:endParaRPr>
        </a:p>
      </dsp:txBody>
      <dsp:txXfrm>
        <a:off x="3926959" y="1107295"/>
        <a:ext cx="612428" cy="323298"/>
      </dsp:txXfrm>
    </dsp:sp>
    <dsp:sp modelId="{26A96B2E-8431-4887-87F9-A88D05F1F01E}">
      <dsp:nvSpPr>
        <dsp:cNvPr id="0" name=""/>
        <dsp:cNvSpPr/>
      </dsp:nvSpPr>
      <dsp:spPr>
        <a:xfrm>
          <a:off x="3916892" y="1468033"/>
          <a:ext cx="632560" cy="331775"/>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10,8</a:t>
          </a:r>
          <a:endParaRPr lang="ru-RU" sz="1300" kern="1200" dirty="0">
            <a:solidFill>
              <a:schemeClr val="tx1"/>
            </a:solidFill>
            <a:latin typeface="Times New Roman" panose="02020603050405020304" pitchFamily="18" charset="0"/>
            <a:cs typeface="Times New Roman" panose="02020603050405020304" pitchFamily="18" charset="0"/>
          </a:endParaRPr>
        </a:p>
      </dsp:txBody>
      <dsp:txXfrm>
        <a:off x="3926609" y="1477750"/>
        <a:ext cx="613126" cy="312341"/>
      </dsp:txXfrm>
    </dsp:sp>
    <dsp:sp modelId="{8E8AC1E9-FB6F-42A5-9474-FD92A989D567}">
      <dsp:nvSpPr>
        <dsp:cNvPr id="0" name=""/>
        <dsp:cNvSpPr/>
      </dsp:nvSpPr>
      <dsp:spPr>
        <a:xfrm>
          <a:off x="3916897" y="1827189"/>
          <a:ext cx="632552" cy="333050"/>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43,9</a:t>
          </a:r>
          <a:endParaRPr lang="ru-RU" sz="1300" kern="1200" dirty="0">
            <a:solidFill>
              <a:schemeClr val="tx1"/>
            </a:solidFill>
            <a:latin typeface="Times New Roman" panose="02020603050405020304" pitchFamily="18" charset="0"/>
            <a:cs typeface="Times New Roman" panose="02020603050405020304" pitchFamily="18" charset="0"/>
          </a:endParaRPr>
        </a:p>
      </dsp:txBody>
      <dsp:txXfrm>
        <a:off x="3926652" y="1836944"/>
        <a:ext cx="613042" cy="313540"/>
      </dsp:txXfrm>
    </dsp:sp>
    <dsp:sp modelId="{E540DE68-EB53-4C30-AC40-243EE7A10C17}">
      <dsp:nvSpPr>
        <dsp:cNvPr id="0" name=""/>
        <dsp:cNvSpPr/>
      </dsp:nvSpPr>
      <dsp:spPr>
        <a:xfrm>
          <a:off x="3907346" y="2166282"/>
          <a:ext cx="632255" cy="332263"/>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151,7</a:t>
          </a:r>
          <a:endParaRPr lang="ru-RU" sz="1300" kern="1200" dirty="0">
            <a:solidFill>
              <a:schemeClr val="tx1"/>
            </a:solidFill>
            <a:latin typeface="Times New Roman" panose="02020603050405020304" pitchFamily="18" charset="0"/>
            <a:cs typeface="Times New Roman" panose="02020603050405020304" pitchFamily="18" charset="0"/>
          </a:endParaRPr>
        </a:p>
      </dsp:txBody>
      <dsp:txXfrm>
        <a:off x="3917078" y="2176014"/>
        <a:ext cx="612791" cy="312799"/>
      </dsp:txXfrm>
    </dsp:sp>
    <dsp:sp modelId="{E4A8A91F-C72F-42C4-9F11-3F9AA5B7D093}">
      <dsp:nvSpPr>
        <dsp:cNvPr id="0" name=""/>
        <dsp:cNvSpPr/>
      </dsp:nvSpPr>
      <dsp:spPr>
        <a:xfrm>
          <a:off x="3898313" y="2524191"/>
          <a:ext cx="610891" cy="332263"/>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122,8</a:t>
          </a:r>
          <a:endParaRPr lang="ru-RU" sz="1300" kern="1200" dirty="0">
            <a:solidFill>
              <a:schemeClr val="tx1"/>
            </a:solidFill>
            <a:latin typeface="Times New Roman" panose="02020603050405020304" pitchFamily="18" charset="0"/>
            <a:cs typeface="Times New Roman" panose="02020603050405020304" pitchFamily="18" charset="0"/>
          </a:endParaRPr>
        </a:p>
      </dsp:txBody>
      <dsp:txXfrm>
        <a:off x="3908045" y="2533923"/>
        <a:ext cx="591427" cy="312799"/>
      </dsp:txXfrm>
    </dsp:sp>
    <dsp:sp modelId="{207320A6-728B-41D5-8868-13C3E8015EF9}">
      <dsp:nvSpPr>
        <dsp:cNvPr id="0" name=""/>
        <dsp:cNvSpPr/>
      </dsp:nvSpPr>
      <dsp:spPr>
        <a:xfrm>
          <a:off x="3899829" y="2906910"/>
          <a:ext cx="608701" cy="332263"/>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27,1</a:t>
          </a:r>
          <a:endParaRPr lang="ru-RU" sz="1300" kern="1200" dirty="0">
            <a:solidFill>
              <a:schemeClr val="tx1"/>
            </a:solidFill>
            <a:latin typeface="Times New Roman" panose="02020603050405020304" pitchFamily="18" charset="0"/>
            <a:cs typeface="Times New Roman" panose="02020603050405020304" pitchFamily="18" charset="0"/>
          </a:endParaRPr>
        </a:p>
      </dsp:txBody>
      <dsp:txXfrm>
        <a:off x="3909561" y="2916642"/>
        <a:ext cx="589237" cy="31279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12F5D-797B-4C71-93F7-7C835BFF7982}">
      <dsp:nvSpPr>
        <dsp:cNvPr id="0" name=""/>
        <dsp:cNvSpPr/>
      </dsp:nvSpPr>
      <dsp:spPr>
        <a:xfrm>
          <a:off x="1567" y="395"/>
          <a:ext cx="3903032" cy="381590"/>
        </a:xfrm>
        <a:prstGeom prst="roundRect">
          <a:avLst>
            <a:gd name="adj" fmla="val 10000"/>
          </a:avLst>
        </a:prstGeom>
        <a:solidFill>
          <a:schemeClr val="accent2"/>
        </a:solidFill>
        <a:ln w="25400" cap="flat" cmpd="sng" algn="ctr">
          <a:solidFill>
            <a:schemeClr val="lt1"/>
          </a:solidFill>
          <a:prstDash val="solid"/>
        </a:ln>
        <a:effectLst>
          <a:outerShdw blurRad="63500" dist="50800" dir="5400000" sx="98000" sy="98000" rotWithShape="0">
            <a:srgbClr val="000000">
              <a:alpha val="20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accent1">
                  <a:lumMod val="50000"/>
                </a:schemeClr>
              </a:solidFill>
              <a:latin typeface="Times New Roman" panose="02020603050405020304" pitchFamily="18" charset="0"/>
              <a:cs typeface="Times New Roman" panose="02020603050405020304" pitchFamily="18" charset="0"/>
            </a:rPr>
            <a:t>Достижение значений показателей (индикаторов) </a:t>
          </a:r>
          <a:endParaRPr lang="ru-RU" sz="1400" b="1" kern="1200" dirty="0">
            <a:solidFill>
              <a:schemeClr val="accent1">
                <a:lumMod val="50000"/>
              </a:schemeClr>
            </a:solidFill>
            <a:latin typeface="Times New Roman" panose="02020603050405020304" pitchFamily="18" charset="0"/>
            <a:cs typeface="Times New Roman" panose="02020603050405020304" pitchFamily="18" charset="0"/>
          </a:endParaRPr>
        </a:p>
      </dsp:txBody>
      <dsp:txXfrm>
        <a:off x="12743" y="11571"/>
        <a:ext cx="3880680" cy="359238"/>
      </dsp:txXfrm>
    </dsp:sp>
    <dsp:sp modelId="{EFD09625-1EEB-463A-9D51-52F09A5E039B}">
      <dsp:nvSpPr>
        <dsp:cNvPr id="0" name=""/>
        <dsp:cNvSpPr/>
      </dsp:nvSpPr>
      <dsp:spPr>
        <a:xfrm>
          <a:off x="5377" y="398033"/>
          <a:ext cx="730024" cy="381590"/>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2017 план</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16553" y="409209"/>
        <a:ext cx="707672" cy="359238"/>
      </dsp:txXfrm>
    </dsp:sp>
    <dsp:sp modelId="{B7B68934-E179-4D36-8AD9-7637EF3F0019}">
      <dsp:nvSpPr>
        <dsp:cNvPr id="0" name=""/>
        <dsp:cNvSpPr/>
      </dsp:nvSpPr>
      <dsp:spPr>
        <a:xfrm>
          <a:off x="6801" y="795672"/>
          <a:ext cx="727177" cy="381590"/>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3 700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7977" y="806848"/>
        <a:ext cx="704825" cy="359238"/>
      </dsp:txXfrm>
    </dsp:sp>
    <dsp:sp modelId="{14BABD28-5047-47A3-A701-B7AFBBE28819}">
      <dsp:nvSpPr>
        <dsp:cNvPr id="0" name=""/>
        <dsp:cNvSpPr/>
      </dsp:nvSpPr>
      <dsp:spPr>
        <a:xfrm>
          <a:off x="9632" y="1193310"/>
          <a:ext cx="721515" cy="381590"/>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8</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0808" y="1204486"/>
        <a:ext cx="699163" cy="359238"/>
      </dsp:txXfrm>
    </dsp:sp>
    <dsp:sp modelId="{8E7E2D4A-62E6-4A23-A5DD-552A63903B64}">
      <dsp:nvSpPr>
        <dsp:cNvPr id="0" name=""/>
        <dsp:cNvSpPr/>
      </dsp:nvSpPr>
      <dsp:spPr>
        <a:xfrm>
          <a:off x="15227" y="1590949"/>
          <a:ext cx="710324" cy="381590"/>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58,0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6403" y="1602125"/>
        <a:ext cx="687972" cy="359238"/>
      </dsp:txXfrm>
    </dsp:sp>
    <dsp:sp modelId="{085136A3-D02F-461C-B31C-FD1D69D16759}">
      <dsp:nvSpPr>
        <dsp:cNvPr id="0" name=""/>
        <dsp:cNvSpPr/>
      </dsp:nvSpPr>
      <dsp:spPr>
        <a:xfrm>
          <a:off x="26160" y="1988587"/>
          <a:ext cx="688459" cy="801950"/>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5,25</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46324" y="2008751"/>
        <a:ext cx="648131" cy="761622"/>
      </dsp:txXfrm>
    </dsp:sp>
    <dsp:sp modelId="{85D767EC-FAE5-4312-B23F-9B41F2C6B7D7}">
      <dsp:nvSpPr>
        <dsp:cNvPr id="0" name=""/>
        <dsp:cNvSpPr/>
      </dsp:nvSpPr>
      <dsp:spPr>
        <a:xfrm>
          <a:off x="26160" y="2806586"/>
          <a:ext cx="688459" cy="381590"/>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59,5</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7336" y="2817762"/>
        <a:ext cx="666107" cy="359238"/>
      </dsp:txXfrm>
    </dsp:sp>
    <dsp:sp modelId="{5723D116-E6E9-4E30-8E5E-41AD138E91BC}">
      <dsp:nvSpPr>
        <dsp:cNvPr id="0" name=""/>
        <dsp:cNvSpPr/>
      </dsp:nvSpPr>
      <dsp:spPr>
        <a:xfrm>
          <a:off x="26160" y="3204224"/>
          <a:ext cx="688459" cy="381590"/>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40,1</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7336" y="3215400"/>
        <a:ext cx="666107" cy="359238"/>
      </dsp:txXfrm>
    </dsp:sp>
    <dsp:sp modelId="{3A78BFE4-0937-43B3-95F4-BFC602B975D7}">
      <dsp:nvSpPr>
        <dsp:cNvPr id="0" name=""/>
        <dsp:cNvSpPr/>
      </dsp:nvSpPr>
      <dsp:spPr>
        <a:xfrm>
          <a:off x="26160" y="3601863"/>
          <a:ext cx="688459" cy="381590"/>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63,9</a:t>
          </a:r>
          <a:endParaRPr lang="ru-RU" sz="1100" kern="1200" dirty="0">
            <a:solidFill>
              <a:schemeClr val="tx1"/>
            </a:solidFill>
            <a:latin typeface="Times New Roman" panose="02020603050405020304" pitchFamily="18" charset="0"/>
            <a:cs typeface="Times New Roman" panose="02020603050405020304" pitchFamily="18" charset="0"/>
          </a:endParaRPr>
        </a:p>
      </dsp:txBody>
      <dsp:txXfrm>
        <a:off x="37336" y="3613039"/>
        <a:ext cx="666107" cy="359238"/>
      </dsp:txXfrm>
    </dsp:sp>
    <dsp:sp modelId="{DAC35B90-9924-435A-A9E4-FDF447F24324}">
      <dsp:nvSpPr>
        <dsp:cNvPr id="0" name=""/>
        <dsp:cNvSpPr/>
      </dsp:nvSpPr>
      <dsp:spPr>
        <a:xfrm>
          <a:off x="26160" y="3999501"/>
          <a:ext cx="688459" cy="381590"/>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101,6</a:t>
          </a:r>
          <a:endParaRPr lang="ru-RU" sz="1100" kern="1200" dirty="0">
            <a:solidFill>
              <a:schemeClr val="tx1"/>
            </a:solidFill>
            <a:latin typeface="Times New Roman" panose="02020603050405020304" pitchFamily="18" charset="0"/>
            <a:cs typeface="Times New Roman" panose="02020603050405020304" pitchFamily="18" charset="0"/>
          </a:endParaRPr>
        </a:p>
      </dsp:txBody>
      <dsp:txXfrm>
        <a:off x="37336" y="4010677"/>
        <a:ext cx="666107" cy="359238"/>
      </dsp:txXfrm>
    </dsp:sp>
    <dsp:sp modelId="{3CD13E3B-1737-4DF7-83C7-396F6D9B8BDB}">
      <dsp:nvSpPr>
        <dsp:cNvPr id="0" name=""/>
        <dsp:cNvSpPr/>
      </dsp:nvSpPr>
      <dsp:spPr>
        <a:xfrm>
          <a:off x="26160" y="4397140"/>
          <a:ext cx="688459" cy="381590"/>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53,5</a:t>
          </a:r>
          <a:endParaRPr lang="ru-RU" sz="1100" kern="1200" dirty="0">
            <a:solidFill>
              <a:schemeClr val="tx1"/>
            </a:solidFill>
            <a:latin typeface="Times New Roman" panose="02020603050405020304" pitchFamily="18" charset="0"/>
            <a:cs typeface="Times New Roman" panose="02020603050405020304" pitchFamily="18" charset="0"/>
          </a:endParaRPr>
        </a:p>
      </dsp:txBody>
      <dsp:txXfrm>
        <a:off x="37336" y="4408316"/>
        <a:ext cx="666107" cy="359238"/>
      </dsp:txXfrm>
    </dsp:sp>
    <dsp:sp modelId="{B8BC055A-120C-4F0D-8EC0-5DAFE49250F4}">
      <dsp:nvSpPr>
        <dsp:cNvPr id="0" name=""/>
        <dsp:cNvSpPr/>
      </dsp:nvSpPr>
      <dsp:spPr>
        <a:xfrm>
          <a:off x="26160" y="4794778"/>
          <a:ext cx="688459" cy="381590"/>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smtClean="0">
              <a:solidFill>
                <a:schemeClr val="tx1"/>
              </a:solidFill>
              <a:latin typeface="Times New Roman" panose="02020603050405020304" pitchFamily="18" charset="0"/>
              <a:cs typeface="Times New Roman" panose="02020603050405020304" pitchFamily="18" charset="0"/>
            </a:rPr>
            <a:t>70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7336" y="4805954"/>
        <a:ext cx="666107" cy="359238"/>
      </dsp:txXfrm>
    </dsp:sp>
    <dsp:sp modelId="{576C6983-4618-426C-8177-DEA9FE3AC4EB}">
      <dsp:nvSpPr>
        <dsp:cNvPr id="0" name=""/>
        <dsp:cNvSpPr/>
      </dsp:nvSpPr>
      <dsp:spPr>
        <a:xfrm>
          <a:off x="796724" y="398033"/>
          <a:ext cx="730024" cy="381590"/>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2017 факт</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807900" y="409209"/>
        <a:ext cx="707672" cy="359238"/>
      </dsp:txXfrm>
    </dsp:sp>
    <dsp:sp modelId="{672DFC88-43F4-433B-9B7F-D5CE282279E3}">
      <dsp:nvSpPr>
        <dsp:cNvPr id="0" name=""/>
        <dsp:cNvSpPr/>
      </dsp:nvSpPr>
      <dsp:spPr>
        <a:xfrm>
          <a:off x="798148" y="795672"/>
          <a:ext cx="727177" cy="381590"/>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1 800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09324" y="806848"/>
        <a:ext cx="704825" cy="359238"/>
      </dsp:txXfrm>
    </dsp:sp>
    <dsp:sp modelId="{C586111C-58B6-40AF-8D8A-60EE680572BA}">
      <dsp:nvSpPr>
        <dsp:cNvPr id="0" name=""/>
        <dsp:cNvSpPr/>
      </dsp:nvSpPr>
      <dsp:spPr>
        <a:xfrm>
          <a:off x="800979" y="1193310"/>
          <a:ext cx="721515" cy="381590"/>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8</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12155" y="1204486"/>
        <a:ext cx="699163" cy="359238"/>
      </dsp:txXfrm>
    </dsp:sp>
    <dsp:sp modelId="{41590EE3-70B4-4E0E-8D44-18EF1FD97F2E}">
      <dsp:nvSpPr>
        <dsp:cNvPr id="0" name=""/>
        <dsp:cNvSpPr/>
      </dsp:nvSpPr>
      <dsp:spPr>
        <a:xfrm>
          <a:off x="806574" y="1590949"/>
          <a:ext cx="710324" cy="381590"/>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58,0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17750" y="1602125"/>
        <a:ext cx="687972" cy="359238"/>
      </dsp:txXfrm>
    </dsp:sp>
    <dsp:sp modelId="{6CE5FDB4-BFBB-4259-A330-B441199BCE24}">
      <dsp:nvSpPr>
        <dsp:cNvPr id="0" name=""/>
        <dsp:cNvSpPr/>
      </dsp:nvSpPr>
      <dsp:spPr>
        <a:xfrm>
          <a:off x="817507" y="1988587"/>
          <a:ext cx="688459" cy="826498"/>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50,1</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37671" y="2008751"/>
        <a:ext cx="648131" cy="786170"/>
      </dsp:txXfrm>
    </dsp:sp>
    <dsp:sp modelId="{B35EEDEE-A63C-4DC0-9860-A34A7BFD903E}">
      <dsp:nvSpPr>
        <dsp:cNvPr id="0" name=""/>
        <dsp:cNvSpPr/>
      </dsp:nvSpPr>
      <dsp:spPr>
        <a:xfrm>
          <a:off x="817507" y="2831133"/>
          <a:ext cx="688459" cy="381590"/>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59,5</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28683" y="2842309"/>
        <a:ext cx="666107" cy="359238"/>
      </dsp:txXfrm>
    </dsp:sp>
    <dsp:sp modelId="{88014210-1086-4442-92DA-669AEAB25114}">
      <dsp:nvSpPr>
        <dsp:cNvPr id="0" name=""/>
        <dsp:cNvSpPr/>
      </dsp:nvSpPr>
      <dsp:spPr>
        <a:xfrm>
          <a:off x="817507" y="3228772"/>
          <a:ext cx="688459" cy="381590"/>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0,0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28683" y="3239948"/>
        <a:ext cx="666107" cy="359238"/>
      </dsp:txXfrm>
    </dsp:sp>
    <dsp:sp modelId="{5024C7B3-EE12-4411-95EF-FD933CC37083}">
      <dsp:nvSpPr>
        <dsp:cNvPr id="0" name=""/>
        <dsp:cNvSpPr/>
      </dsp:nvSpPr>
      <dsp:spPr>
        <a:xfrm>
          <a:off x="817507" y="3626410"/>
          <a:ext cx="688459" cy="381590"/>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0,0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28683" y="3637586"/>
        <a:ext cx="666107" cy="359238"/>
      </dsp:txXfrm>
    </dsp:sp>
    <dsp:sp modelId="{7C7E1B03-8455-4A3F-A01E-3BA847FF7D73}">
      <dsp:nvSpPr>
        <dsp:cNvPr id="0" name=""/>
        <dsp:cNvSpPr/>
      </dsp:nvSpPr>
      <dsp:spPr>
        <a:xfrm>
          <a:off x="817507" y="4024049"/>
          <a:ext cx="688459" cy="381590"/>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0,0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28683" y="4035225"/>
        <a:ext cx="666107" cy="359238"/>
      </dsp:txXfrm>
    </dsp:sp>
    <dsp:sp modelId="{0D930089-2293-4DA0-A2AD-C603A34B68F8}">
      <dsp:nvSpPr>
        <dsp:cNvPr id="0" name=""/>
        <dsp:cNvSpPr/>
      </dsp:nvSpPr>
      <dsp:spPr>
        <a:xfrm>
          <a:off x="817507" y="4421687"/>
          <a:ext cx="688459" cy="381590"/>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0,0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28683" y="4432863"/>
        <a:ext cx="666107" cy="359238"/>
      </dsp:txXfrm>
    </dsp:sp>
    <dsp:sp modelId="{538186FB-B20B-4B74-9FA7-21000508ABB3}">
      <dsp:nvSpPr>
        <dsp:cNvPr id="0" name=""/>
        <dsp:cNvSpPr/>
      </dsp:nvSpPr>
      <dsp:spPr>
        <a:xfrm>
          <a:off x="817507" y="4819326"/>
          <a:ext cx="688459" cy="381590"/>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87,9</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28683" y="4830502"/>
        <a:ext cx="666107" cy="359238"/>
      </dsp:txXfrm>
    </dsp:sp>
    <dsp:sp modelId="{A25BE625-018B-46BA-BE7F-ED875B975F26}">
      <dsp:nvSpPr>
        <dsp:cNvPr id="0" name=""/>
        <dsp:cNvSpPr/>
      </dsp:nvSpPr>
      <dsp:spPr>
        <a:xfrm>
          <a:off x="1588071" y="398033"/>
          <a:ext cx="730024" cy="381590"/>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2018</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1599247" y="409209"/>
        <a:ext cx="707672" cy="359238"/>
      </dsp:txXfrm>
    </dsp:sp>
    <dsp:sp modelId="{CB2AF246-A0C3-4F64-A578-D38165C39147}">
      <dsp:nvSpPr>
        <dsp:cNvPr id="0" name=""/>
        <dsp:cNvSpPr/>
      </dsp:nvSpPr>
      <dsp:spPr>
        <a:xfrm>
          <a:off x="1589495" y="795672"/>
          <a:ext cx="727177" cy="381590"/>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3 800</a:t>
          </a:r>
          <a:endParaRPr lang="ru-RU" sz="1100" kern="1200" dirty="0">
            <a:solidFill>
              <a:schemeClr val="tx1"/>
            </a:solidFill>
            <a:latin typeface="Times New Roman" panose="02020603050405020304" pitchFamily="18" charset="0"/>
            <a:cs typeface="Times New Roman" panose="02020603050405020304" pitchFamily="18" charset="0"/>
          </a:endParaRPr>
        </a:p>
      </dsp:txBody>
      <dsp:txXfrm>
        <a:off x="1600671" y="806848"/>
        <a:ext cx="704825" cy="359238"/>
      </dsp:txXfrm>
    </dsp:sp>
    <dsp:sp modelId="{02D78884-08A2-47FD-874A-FD0B1E1D6A24}">
      <dsp:nvSpPr>
        <dsp:cNvPr id="0" name=""/>
        <dsp:cNvSpPr/>
      </dsp:nvSpPr>
      <dsp:spPr>
        <a:xfrm>
          <a:off x="1592326" y="1193310"/>
          <a:ext cx="721515" cy="381590"/>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a:t>
          </a:r>
          <a:endParaRPr lang="ru-RU" sz="1100" kern="1200" dirty="0">
            <a:solidFill>
              <a:schemeClr val="tx1"/>
            </a:solidFill>
            <a:latin typeface="Times New Roman" panose="02020603050405020304" pitchFamily="18" charset="0"/>
            <a:cs typeface="Times New Roman" panose="02020603050405020304" pitchFamily="18" charset="0"/>
          </a:endParaRPr>
        </a:p>
      </dsp:txBody>
      <dsp:txXfrm>
        <a:off x="1603502" y="1204486"/>
        <a:ext cx="699163" cy="359238"/>
      </dsp:txXfrm>
    </dsp:sp>
    <dsp:sp modelId="{59176932-D6D5-4C36-BF7A-69A1297C4BAD}">
      <dsp:nvSpPr>
        <dsp:cNvPr id="0" name=""/>
        <dsp:cNvSpPr/>
      </dsp:nvSpPr>
      <dsp:spPr>
        <a:xfrm>
          <a:off x="1597921" y="1590949"/>
          <a:ext cx="710324" cy="381590"/>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60,0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609097" y="1602125"/>
        <a:ext cx="687972" cy="359238"/>
      </dsp:txXfrm>
    </dsp:sp>
    <dsp:sp modelId="{BA61E3A6-0BE5-4066-9F94-BB1BFFF8EBBF}">
      <dsp:nvSpPr>
        <dsp:cNvPr id="0" name=""/>
        <dsp:cNvSpPr/>
      </dsp:nvSpPr>
      <dsp:spPr>
        <a:xfrm>
          <a:off x="1608854" y="1988587"/>
          <a:ext cx="688459" cy="799393"/>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6</a:t>
          </a:r>
          <a:endParaRPr lang="ru-RU" sz="1100" kern="1200" dirty="0">
            <a:solidFill>
              <a:schemeClr val="tx1"/>
            </a:solidFill>
            <a:latin typeface="Times New Roman" panose="02020603050405020304" pitchFamily="18" charset="0"/>
            <a:cs typeface="Times New Roman" panose="02020603050405020304" pitchFamily="18" charset="0"/>
          </a:endParaRPr>
        </a:p>
      </dsp:txBody>
      <dsp:txXfrm>
        <a:off x="1629018" y="2008751"/>
        <a:ext cx="648131" cy="759065"/>
      </dsp:txXfrm>
    </dsp:sp>
    <dsp:sp modelId="{5CA92D6E-6985-440B-92AD-5A876699A5A4}">
      <dsp:nvSpPr>
        <dsp:cNvPr id="0" name=""/>
        <dsp:cNvSpPr/>
      </dsp:nvSpPr>
      <dsp:spPr>
        <a:xfrm>
          <a:off x="1608854" y="2804029"/>
          <a:ext cx="688459" cy="381590"/>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60,1</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620030" y="2815205"/>
        <a:ext cx="666107" cy="359238"/>
      </dsp:txXfrm>
    </dsp:sp>
    <dsp:sp modelId="{87969A2D-5692-4CC9-884E-666C5AEEEFF4}">
      <dsp:nvSpPr>
        <dsp:cNvPr id="0" name=""/>
        <dsp:cNvSpPr/>
      </dsp:nvSpPr>
      <dsp:spPr>
        <a:xfrm>
          <a:off x="1608854" y="3201668"/>
          <a:ext cx="688459" cy="381590"/>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40,5</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620030" y="3212844"/>
        <a:ext cx="666107" cy="359238"/>
      </dsp:txXfrm>
    </dsp:sp>
    <dsp:sp modelId="{1AD84C0F-8AFE-43C0-9868-CF819B520AFB}">
      <dsp:nvSpPr>
        <dsp:cNvPr id="0" name=""/>
        <dsp:cNvSpPr/>
      </dsp:nvSpPr>
      <dsp:spPr>
        <a:xfrm>
          <a:off x="1608854" y="3599306"/>
          <a:ext cx="688459" cy="381590"/>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64,2</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620030" y="3610482"/>
        <a:ext cx="666107" cy="359238"/>
      </dsp:txXfrm>
    </dsp:sp>
    <dsp:sp modelId="{D9DB4073-BDFF-4C59-8442-57C4C416C439}">
      <dsp:nvSpPr>
        <dsp:cNvPr id="0" name=""/>
        <dsp:cNvSpPr/>
      </dsp:nvSpPr>
      <dsp:spPr>
        <a:xfrm>
          <a:off x="1608854" y="3996944"/>
          <a:ext cx="688459" cy="381590"/>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101,5</a:t>
          </a:r>
          <a:endParaRPr lang="ru-RU" sz="1100" kern="1200" dirty="0">
            <a:solidFill>
              <a:schemeClr val="tx1"/>
            </a:solidFill>
            <a:latin typeface="Times New Roman" panose="02020603050405020304" pitchFamily="18" charset="0"/>
            <a:cs typeface="Times New Roman" panose="02020603050405020304" pitchFamily="18" charset="0"/>
          </a:endParaRPr>
        </a:p>
      </dsp:txBody>
      <dsp:txXfrm>
        <a:off x="1620030" y="4008120"/>
        <a:ext cx="666107" cy="359238"/>
      </dsp:txXfrm>
    </dsp:sp>
    <dsp:sp modelId="{7875EF03-4483-4118-9FF3-1ED10A0A5A9F}">
      <dsp:nvSpPr>
        <dsp:cNvPr id="0" name=""/>
        <dsp:cNvSpPr/>
      </dsp:nvSpPr>
      <dsp:spPr>
        <a:xfrm>
          <a:off x="1608854" y="4394583"/>
          <a:ext cx="688459" cy="381590"/>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53,4</a:t>
          </a:r>
          <a:endParaRPr lang="ru-RU" sz="1100" kern="1200" dirty="0">
            <a:solidFill>
              <a:schemeClr val="tx1"/>
            </a:solidFill>
            <a:latin typeface="Times New Roman" panose="02020603050405020304" pitchFamily="18" charset="0"/>
            <a:cs typeface="Times New Roman" panose="02020603050405020304" pitchFamily="18" charset="0"/>
          </a:endParaRPr>
        </a:p>
      </dsp:txBody>
      <dsp:txXfrm>
        <a:off x="1620030" y="4405759"/>
        <a:ext cx="666107" cy="359238"/>
      </dsp:txXfrm>
    </dsp:sp>
    <dsp:sp modelId="{DC6C973C-C6D3-4FB9-AF43-35160F043C23}">
      <dsp:nvSpPr>
        <dsp:cNvPr id="0" name=""/>
        <dsp:cNvSpPr/>
      </dsp:nvSpPr>
      <dsp:spPr>
        <a:xfrm>
          <a:off x="1608854" y="4792221"/>
          <a:ext cx="688459" cy="381590"/>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70</a:t>
          </a:r>
          <a:endParaRPr lang="ru-RU" sz="1100" kern="1200" dirty="0">
            <a:solidFill>
              <a:schemeClr val="tx1"/>
            </a:solidFill>
            <a:latin typeface="Times New Roman" panose="02020603050405020304" pitchFamily="18" charset="0"/>
            <a:cs typeface="Times New Roman" panose="02020603050405020304" pitchFamily="18" charset="0"/>
          </a:endParaRPr>
        </a:p>
      </dsp:txBody>
      <dsp:txXfrm>
        <a:off x="1620030" y="4803397"/>
        <a:ext cx="666107" cy="359238"/>
      </dsp:txXfrm>
    </dsp:sp>
    <dsp:sp modelId="{9E5D5161-23D7-41B4-A187-BE6D7C6483D0}">
      <dsp:nvSpPr>
        <dsp:cNvPr id="0" name=""/>
        <dsp:cNvSpPr/>
      </dsp:nvSpPr>
      <dsp:spPr>
        <a:xfrm>
          <a:off x="2379418" y="398033"/>
          <a:ext cx="730024" cy="381590"/>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2019</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2390594" y="409209"/>
        <a:ext cx="707672" cy="359238"/>
      </dsp:txXfrm>
    </dsp:sp>
    <dsp:sp modelId="{2965B01E-C0DE-4302-ADA0-732BD580C7B1}">
      <dsp:nvSpPr>
        <dsp:cNvPr id="0" name=""/>
        <dsp:cNvSpPr/>
      </dsp:nvSpPr>
      <dsp:spPr>
        <a:xfrm>
          <a:off x="2380842" y="795672"/>
          <a:ext cx="727177" cy="381590"/>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3 900</a:t>
          </a:r>
          <a:endParaRPr lang="ru-RU" sz="1100" kern="1200" dirty="0" smtClean="0">
            <a:solidFill>
              <a:schemeClr val="tx1"/>
            </a:solidFill>
            <a:latin typeface="Times New Roman" panose="02020603050405020304" pitchFamily="18" charset="0"/>
            <a:cs typeface="Times New Roman" panose="02020603050405020304" pitchFamily="18" charset="0"/>
          </a:endParaRPr>
        </a:p>
      </dsp:txBody>
      <dsp:txXfrm>
        <a:off x="2392018" y="806848"/>
        <a:ext cx="704825" cy="359238"/>
      </dsp:txXfrm>
    </dsp:sp>
    <dsp:sp modelId="{A7AF9B85-BF68-40A8-954B-A40EDB5CAF9F}">
      <dsp:nvSpPr>
        <dsp:cNvPr id="0" name=""/>
        <dsp:cNvSpPr/>
      </dsp:nvSpPr>
      <dsp:spPr>
        <a:xfrm>
          <a:off x="2383673" y="1193310"/>
          <a:ext cx="721515" cy="381590"/>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15</a:t>
          </a:r>
          <a:endParaRPr lang="ru-RU" sz="1100" kern="1200" dirty="0">
            <a:solidFill>
              <a:schemeClr val="tx1"/>
            </a:solidFill>
            <a:latin typeface="Times New Roman" panose="02020603050405020304" pitchFamily="18" charset="0"/>
            <a:cs typeface="Times New Roman" panose="02020603050405020304" pitchFamily="18" charset="0"/>
          </a:endParaRPr>
        </a:p>
      </dsp:txBody>
      <dsp:txXfrm>
        <a:off x="2394849" y="1204486"/>
        <a:ext cx="699163" cy="359238"/>
      </dsp:txXfrm>
    </dsp:sp>
    <dsp:sp modelId="{EFF40216-5B58-45C6-B485-1C9C4561DF2F}">
      <dsp:nvSpPr>
        <dsp:cNvPr id="0" name=""/>
        <dsp:cNvSpPr/>
      </dsp:nvSpPr>
      <dsp:spPr>
        <a:xfrm>
          <a:off x="2389268" y="1590949"/>
          <a:ext cx="710324" cy="381590"/>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62,0</a:t>
          </a:r>
          <a:endParaRPr lang="ru-RU" sz="1100" kern="1200" dirty="0">
            <a:solidFill>
              <a:schemeClr val="tx1"/>
            </a:solidFill>
            <a:latin typeface="Times New Roman" panose="02020603050405020304" pitchFamily="18" charset="0"/>
            <a:cs typeface="Times New Roman" panose="02020603050405020304" pitchFamily="18" charset="0"/>
          </a:endParaRPr>
        </a:p>
      </dsp:txBody>
      <dsp:txXfrm>
        <a:off x="2400444" y="1602125"/>
        <a:ext cx="687972" cy="359238"/>
      </dsp:txXfrm>
    </dsp:sp>
    <dsp:sp modelId="{7653A429-0E18-4BE3-A07C-F1A5A9D672E3}">
      <dsp:nvSpPr>
        <dsp:cNvPr id="0" name=""/>
        <dsp:cNvSpPr/>
      </dsp:nvSpPr>
      <dsp:spPr>
        <a:xfrm>
          <a:off x="2400201" y="1988587"/>
          <a:ext cx="688459" cy="79790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6,75</a:t>
          </a:r>
          <a:endParaRPr lang="ru-RU" sz="1100" kern="1200" dirty="0">
            <a:solidFill>
              <a:schemeClr val="tx1"/>
            </a:solidFill>
            <a:latin typeface="Times New Roman" panose="02020603050405020304" pitchFamily="18" charset="0"/>
            <a:cs typeface="Times New Roman" panose="02020603050405020304" pitchFamily="18" charset="0"/>
          </a:endParaRPr>
        </a:p>
      </dsp:txBody>
      <dsp:txXfrm>
        <a:off x="2420365" y="2008751"/>
        <a:ext cx="648131" cy="757577"/>
      </dsp:txXfrm>
    </dsp:sp>
    <dsp:sp modelId="{72D34432-C31A-4895-8C4B-497C4DC5EA4F}">
      <dsp:nvSpPr>
        <dsp:cNvPr id="0" name=""/>
        <dsp:cNvSpPr/>
      </dsp:nvSpPr>
      <dsp:spPr>
        <a:xfrm>
          <a:off x="2400201" y="2802541"/>
          <a:ext cx="688459" cy="381590"/>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60,7</a:t>
          </a:r>
          <a:endParaRPr lang="ru-RU" sz="1100" kern="1200" dirty="0">
            <a:solidFill>
              <a:schemeClr val="tx1"/>
            </a:solidFill>
            <a:latin typeface="Times New Roman" panose="02020603050405020304" pitchFamily="18" charset="0"/>
            <a:cs typeface="Times New Roman" panose="02020603050405020304" pitchFamily="18" charset="0"/>
          </a:endParaRPr>
        </a:p>
      </dsp:txBody>
      <dsp:txXfrm>
        <a:off x="2411377" y="2813717"/>
        <a:ext cx="666107" cy="359238"/>
      </dsp:txXfrm>
    </dsp:sp>
    <dsp:sp modelId="{045D0221-8BD3-4C96-BFC2-9785CD8963A7}">
      <dsp:nvSpPr>
        <dsp:cNvPr id="0" name=""/>
        <dsp:cNvSpPr/>
      </dsp:nvSpPr>
      <dsp:spPr>
        <a:xfrm>
          <a:off x="2400201" y="3200179"/>
          <a:ext cx="688459" cy="381590"/>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40,6</a:t>
          </a:r>
          <a:endParaRPr lang="ru-RU" sz="1100" kern="1200" dirty="0">
            <a:solidFill>
              <a:schemeClr val="tx1"/>
            </a:solidFill>
            <a:latin typeface="Times New Roman" panose="02020603050405020304" pitchFamily="18" charset="0"/>
            <a:cs typeface="Times New Roman" panose="02020603050405020304" pitchFamily="18" charset="0"/>
          </a:endParaRPr>
        </a:p>
      </dsp:txBody>
      <dsp:txXfrm>
        <a:off x="2411377" y="3211355"/>
        <a:ext cx="666107" cy="359238"/>
      </dsp:txXfrm>
    </dsp:sp>
    <dsp:sp modelId="{B32920AD-CA25-4F00-99B3-FE0C85B281E2}">
      <dsp:nvSpPr>
        <dsp:cNvPr id="0" name=""/>
        <dsp:cNvSpPr/>
      </dsp:nvSpPr>
      <dsp:spPr>
        <a:xfrm>
          <a:off x="2400201" y="3597818"/>
          <a:ext cx="688459" cy="381590"/>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64,5</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411377" y="3608994"/>
        <a:ext cx="666107" cy="359238"/>
      </dsp:txXfrm>
    </dsp:sp>
    <dsp:sp modelId="{1DC44EE5-BB20-4855-9487-686EF587A66B}">
      <dsp:nvSpPr>
        <dsp:cNvPr id="0" name=""/>
        <dsp:cNvSpPr/>
      </dsp:nvSpPr>
      <dsp:spPr>
        <a:xfrm>
          <a:off x="2400201" y="3995456"/>
          <a:ext cx="688459" cy="381590"/>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101,4</a:t>
          </a:r>
          <a:endParaRPr lang="ru-RU" sz="1100" kern="1200" dirty="0">
            <a:solidFill>
              <a:schemeClr val="tx1"/>
            </a:solidFill>
            <a:latin typeface="Times New Roman" panose="02020603050405020304" pitchFamily="18" charset="0"/>
            <a:cs typeface="Times New Roman" panose="02020603050405020304" pitchFamily="18" charset="0"/>
          </a:endParaRPr>
        </a:p>
      </dsp:txBody>
      <dsp:txXfrm>
        <a:off x="2411377" y="4006632"/>
        <a:ext cx="666107" cy="359238"/>
      </dsp:txXfrm>
    </dsp:sp>
    <dsp:sp modelId="{628AF6C3-31B6-4D83-8E6E-4C6B426E9132}">
      <dsp:nvSpPr>
        <dsp:cNvPr id="0" name=""/>
        <dsp:cNvSpPr/>
      </dsp:nvSpPr>
      <dsp:spPr>
        <a:xfrm>
          <a:off x="2400201" y="4393095"/>
          <a:ext cx="688459" cy="381590"/>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53,3</a:t>
          </a:r>
          <a:endParaRPr lang="ru-RU" sz="1100" kern="1200" dirty="0">
            <a:solidFill>
              <a:schemeClr val="tx1"/>
            </a:solidFill>
            <a:latin typeface="Times New Roman" panose="02020603050405020304" pitchFamily="18" charset="0"/>
            <a:cs typeface="Times New Roman" panose="02020603050405020304" pitchFamily="18" charset="0"/>
          </a:endParaRPr>
        </a:p>
      </dsp:txBody>
      <dsp:txXfrm>
        <a:off x="2411377" y="4404271"/>
        <a:ext cx="666107" cy="359238"/>
      </dsp:txXfrm>
    </dsp:sp>
    <dsp:sp modelId="{00FB6936-01F5-4D69-AF36-37F715DAE13B}">
      <dsp:nvSpPr>
        <dsp:cNvPr id="0" name=""/>
        <dsp:cNvSpPr/>
      </dsp:nvSpPr>
      <dsp:spPr>
        <a:xfrm>
          <a:off x="2400201" y="4790733"/>
          <a:ext cx="688459" cy="381590"/>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80</a:t>
          </a:r>
          <a:endParaRPr lang="ru-RU" sz="1100" kern="1200" dirty="0">
            <a:solidFill>
              <a:schemeClr val="tx1"/>
            </a:solidFill>
            <a:latin typeface="Times New Roman" panose="02020603050405020304" pitchFamily="18" charset="0"/>
            <a:cs typeface="Times New Roman" panose="02020603050405020304" pitchFamily="18" charset="0"/>
          </a:endParaRPr>
        </a:p>
      </dsp:txBody>
      <dsp:txXfrm>
        <a:off x="2411377" y="4801909"/>
        <a:ext cx="666107" cy="359238"/>
      </dsp:txXfrm>
    </dsp:sp>
    <dsp:sp modelId="{F8905714-088D-483C-AC16-D43BF2F0BF16}">
      <dsp:nvSpPr>
        <dsp:cNvPr id="0" name=""/>
        <dsp:cNvSpPr/>
      </dsp:nvSpPr>
      <dsp:spPr>
        <a:xfrm>
          <a:off x="3170765" y="398033"/>
          <a:ext cx="730024" cy="381590"/>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smtClean="0">
              <a:solidFill>
                <a:schemeClr val="tx1"/>
              </a:solidFill>
              <a:latin typeface="Times New Roman" panose="02020603050405020304" pitchFamily="18" charset="0"/>
              <a:cs typeface="Times New Roman" panose="02020603050405020304" pitchFamily="18" charset="0"/>
            </a:rPr>
            <a:t>2020</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3181941" y="409209"/>
        <a:ext cx="707672" cy="359238"/>
      </dsp:txXfrm>
    </dsp:sp>
    <dsp:sp modelId="{24CEF574-2765-4D7C-A195-C900E925FBE6}">
      <dsp:nvSpPr>
        <dsp:cNvPr id="0" name=""/>
        <dsp:cNvSpPr/>
      </dsp:nvSpPr>
      <dsp:spPr>
        <a:xfrm>
          <a:off x="3172189" y="795672"/>
          <a:ext cx="727177" cy="381590"/>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4 000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183365" y="806848"/>
        <a:ext cx="704825" cy="359238"/>
      </dsp:txXfrm>
    </dsp:sp>
    <dsp:sp modelId="{4CD2A706-78CC-47E3-A8F8-D778F944372A}">
      <dsp:nvSpPr>
        <dsp:cNvPr id="0" name=""/>
        <dsp:cNvSpPr/>
      </dsp:nvSpPr>
      <dsp:spPr>
        <a:xfrm>
          <a:off x="3175020" y="1193310"/>
          <a:ext cx="721515" cy="381590"/>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20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186196" y="1204486"/>
        <a:ext cx="699163" cy="359238"/>
      </dsp:txXfrm>
    </dsp:sp>
    <dsp:sp modelId="{374E99F0-AE84-4383-93E4-780F78CE6D13}">
      <dsp:nvSpPr>
        <dsp:cNvPr id="0" name=""/>
        <dsp:cNvSpPr/>
      </dsp:nvSpPr>
      <dsp:spPr>
        <a:xfrm>
          <a:off x="3180615" y="1590949"/>
          <a:ext cx="710324" cy="381590"/>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64,0</a:t>
          </a:r>
          <a:endParaRPr lang="ru-RU" sz="1100" kern="1200" dirty="0">
            <a:solidFill>
              <a:schemeClr val="tx1"/>
            </a:solidFill>
            <a:latin typeface="Times New Roman" panose="02020603050405020304" pitchFamily="18" charset="0"/>
            <a:cs typeface="Times New Roman" panose="02020603050405020304" pitchFamily="18" charset="0"/>
          </a:endParaRPr>
        </a:p>
      </dsp:txBody>
      <dsp:txXfrm>
        <a:off x="3191791" y="1602125"/>
        <a:ext cx="687972" cy="359238"/>
      </dsp:txXfrm>
    </dsp:sp>
    <dsp:sp modelId="{874CF4BC-44A5-455D-A60A-EB599B596188}">
      <dsp:nvSpPr>
        <dsp:cNvPr id="0" name=""/>
        <dsp:cNvSpPr/>
      </dsp:nvSpPr>
      <dsp:spPr>
        <a:xfrm>
          <a:off x="3191548" y="1988587"/>
          <a:ext cx="688459" cy="79790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7,5</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211712" y="2008751"/>
        <a:ext cx="648131" cy="757577"/>
      </dsp:txXfrm>
    </dsp:sp>
    <dsp:sp modelId="{B05C0A3E-A45E-4E74-81F8-BADC3EA7BC7D}">
      <dsp:nvSpPr>
        <dsp:cNvPr id="0" name=""/>
        <dsp:cNvSpPr/>
      </dsp:nvSpPr>
      <dsp:spPr>
        <a:xfrm>
          <a:off x="3191548" y="2802541"/>
          <a:ext cx="688459" cy="381590"/>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61,3</a:t>
          </a:r>
          <a:endParaRPr lang="ru-RU" sz="1100" kern="1200" dirty="0">
            <a:solidFill>
              <a:schemeClr val="tx1"/>
            </a:solidFill>
            <a:latin typeface="Times New Roman" panose="02020603050405020304" pitchFamily="18" charset="0"/>
            <a:cs typeface="Times New Roman" panose="02020603050405020304" pitchFamily="18" charset="0"/>
          </a:endParaRPr>
        </a:p>
      </dsp:txBody>
      <dsp:txXfrm>
        <a:off x="3202724" y="2813717"/>
        <a:ext cx="666107" cy="359238"/>
      </dsp:txXfrm>
    </dsp:sp>
    <dsp:sp modelId="{BCCEAE2D-9CDB-4932-BA94-8ED94F1B37EB}">
      <dsp:nvSpPr>
        <dsp:cNvPr id="0" name=""/>
        <dsp:cNvSpPr/>
      </dsp:nvSpPr>
      <dsp:spPr>
        <a:xfrm>
          <a:off x="3191548" y="3200179"/>
          <a:ext cx="688459" cy="381590"/>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40,8</a:t>
          </a:r>
          <a:endParaRPr lang="ru-RU" sz="1100" kern="1200" dirty="0">
            <a:solidFill>
              <a:schemeClr val="tx1"/>
            </a:solidFill>
            <a:latin typeface="Times New Roman" panose="02020603050405020304" pitchFamily="18" charset="0"/>
            <a:cs typeface="Times New Roman" panose="02020603050405020304" pitchFamily="18" charset="0"/>
          </a:endParaRPr>
        </a:p>
      </dsp:txBody>
      <dsp:txXfrm>
        <a:off x="3202724" y="3211355"/>
        <a:ext cx="666107" cy="359238"/>
      </dsp:txXfrm>
    </dsp:sp>
    <dsp:sp modelId="{BFFADC69-15E2-46D7-A0AA-F422C3EC12BE}">
      <dsp:nvSpPr>
        <dsp:cNvPr id="0" name=""/>
        <dsp:cNvSpPr/>
      </dsp:nvSpPr>
      <dsp:spPr>
        <a:xfrm>
          <a:off x="3191548" y="3597818"/>
          <a:ext cx="688459" cy="381590"/>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64,8</a:t>
          </a:r>
          <a:endParaRPr lang="ru-RU" sz="1100" kern="1200" dirty="0">
            <a:solidFill>
              <a:schemeClr val="tx1"/>
            </a:solidFill>
            <a:latin typeface="Times New Roman" panose="02020603050405020304" pitchFamily="18" charset="0"/>
            <a:cs typeface="Times New Roman" panose="02020603050405020304" pitchFamily="18" charset="0"/>
          </a:endParaRPr>
        </a:p>
      </dsp:txBody>
      <dsp:txXfrm>
        <a:off x="3202724" y="3608994"/>
        <a:ext cx="666107" cy="359238"/>
      </dsp:txXfrm>
    </dsp:sp>
    <dsp:sp modelId="{F16C6A01-17E0-44A4-B227-5BD9A26C1192}">
      <dsp:nvSpPr>
        <dsp:cNvPr id="0" name=""/>
        <dsp:cNvSpPr/>
      </dsp:nvSpPr>
      <dsp:spPr>
        <a:xfrm>
          <a:off x="3191548" y="3995456"/>
          <a:ext cx="688459" cy="381590"/>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101,3</a:t>
          </a:r>
          <a:endParaRPr lang="ru-RU" sz="1100" kern="1200" dirty="0">
            <a:solidFill>
              <a:schemeClr val="tx1"/>
            </a:solidFill>
            <a:latin typeface="Times New Roman" panose="02020603050405020304" pitchFamily="18" charset="0"/>
            <a:cs typeface="Times New Roman" panose="02020603050405020304" pitchFamily="18" charset="0"/>
          </a:endParaRPr>
        </a:p>
      </dsp:txBody>
      <dsp:txXfrm>
        <a:off x="3202724" y="4006632"/>
        <a:ext cx="666107" cy="359238"/>
      </dsp:txXfrm>
    </dsp:sp>
    <dsp:sp modelId="{969F2946-C23A-4579-B0D4-9061F075A0E2}">
      <dsp:nvSpPr>
        <dsp:cNvPr id="0" name=""/>
        <dsp:cNvSpPr/>
      </dsp:nvSpPr>
      <dsp:spPr>
        <a:xfrm>
          <a:off x="3191548" y="4393095"/>
          <a:ext cx="688459" cy="381590"/>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smtClean="0">
              <a:solidFill>
                <a:schemeClr val="tx1"/>
              </a:solidFill>
              <a:latin typeface="Times New Roman" panose="02020603050405020304" pitchFamily="18" charset="0"/>
              <a:cs typeface="Times New Roman" panose="02020603050405020304" pitchFamily="18" charset="0"/>
            </a:rPr>
            <a:t>53,2</a:t>
          </a:r>
          <a:endParaRPr lang="ru-RU" sz="1100" kern="1200" dirty="0">
            <a:solidFill>
              <a:schemeClr val="tx1"/>
            </a:solidFill>
            <a:latin typeface="Times New Roman" panose="02020603050405020304" pitchFamily="18" charset="0"/>
            <a:cs typeface="Times New Roman" panose="02020603050405020304" pitchFamily="18" charset="0"/>
          </a:endParaRPr>
        </a:p>
      </dsp:txBody>
      <dsp:txXfrm>
        <a:off x="3202724" y="4404271"/>
        <a:ext cx="666107" cy="359238"/>
      </dsp:txXfrm>
    </dsp:sp>
    <dsp:sp modelId="{23B1EF05-E0CC-41F4-B462-189D827372C2}">
      <dsp:nvSpPr>
        <dsp:cNvPr id="0" name=""/>
        <dsp:cNvSpPr/>
      </dsp:nvSpPr>
      <dsp:spPr>
        <a:xfrm>
          <a:off x="3191548" y="4790733"/>
          <a:ext cx="688459" cy="381590"/>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90</a:t>
          </a:r>
          <a:endParaRPr lang="ru-RU" sz="1100" kern="1200" dirty="0">
            <a:solidFill>
              <a:schemeClr val="tx1"/>
            </a:solidFill>
            <a:latin typeface="Times New Roman" panose="02020603050405020304" pitchFamily="18" charset="0"/>
            <a:cs typeface="Times New Roman" panose="02020603050405020304" pitchFamily="18" charset="0"/>
          </a:endParaRPr>
        </a:p>
      </dsp:txBody>
      <dsp:txXfrm>
        <a:off x="3202724" y="4801909"/>
        <a:ext cx="666107" cy="35923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12F5D-797B-4C71-93F7-7C835BFF7982}">
      <dsp:nvSpPr>
        <dsp:cNvPr id="0" name=""/>
        <dsp:cNvSpPr/>
      </dsp:nvSpPr>
      <dsp:spPr>
        <a:xfrm>
          <a:off x="1567" y="3872"/>
          <a:ext cx="3903032" cy="428165"/>
        </a:xfrm>
        <a:prstGeom prst="roundRect">
          <a:avLst>
            <a:gd name="adj" fmla="val 10000"/>
          </a:avLst>
        </a:prstGeom>
        <a:solidFill>
          <a:schemeClr val="accent2"/>
        </a:solidFill>
        <a:ln w="25400" cap="flat" cmpd="sng" algn="ctr">
          <a:solidFill>
            <a:schemeClr val="lt1"/>
          </a:solidFill>
          <a:prstDash val="solid"/>
        </a:ln>
        <a:effectLst>
          <a:outerShdw blurRad="63500" dist="50800" dir="5400000" sx="98000" sy="98000" rotWithShape="0">
            <a:srgbClr val="000000">
              <a:alpha val="20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accent1">
                  <a:lumMod val="50000"/>
                </a:schemeClr>
              </a:solidFill>
              <a:latin typeface="Times New Roman" panose="02020603050405020304" pitchFamily="18" charset="0"/>
              <a:cs typeface="Times New Roman" panose="02020603050405020304" pitchFamily="18" charset="0"/>
            </a:rPr>
            <a:t>Достижение значений показателей (индикаторов) </a:t>
          </a:r>
          <a:endParaRPr lang="ru-RU" sz="1400" b="1" kern="1200" dirty="0">
            <a:solidFill>
              <a:schemeClr val="accent1">
                <a:lumMod val="50000"/>
              </a:schemeClr>
            </a:solidFill>
            <a:latin typeface="Times New Roman" panose="02020603050405020304" pitchFamily="18" charset="0"/>
            <a:cs typeface="Times New Roman" panose="02020603050405020304" pitchFamily="18" charset="0"/>
          </a:endParaRPr>
        </a:p>
      </dsp:txBody>
      <dsp:txXfrm>
        <a:off x="14108" y="16413"/>
        <a:ext cx="3877950" cy="403083"/>
      </dsp:txXfrm>
    </dsp:sp>
    <dsp:sp modelId="{EFD09625-1EEB-463A-9D51-52F09A5E039B}">
      <dsp:nvSpPr>
        <dsp:cNvPr id="0" name=""/>
        <dsp:cNvSpPr/>
      </dsp:nvSpPr>
      <dsp:spPr>
        <a:xfrm>
          <a:off x="1567" y="449581"/>
          <a:ext cx="731452" cy="428165"/>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2017 план</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14108" y="462122"/>
        <a:ext cx="706370" cy="403083"/>
      </dsp:txXfrm>
    </dsp:sp>
    <dsp:sp modelId="{B7B68934-E179-4D36-8AD9-7637EF3F0019}">
      <dsp:nvSpPr>
        <dsp:cNvPr id="0" name=""/>
        <dsp:cNvSpPr/>
      </dsp:nvSpPr>
      <dsp:spPr>
        <a:xfrm>
          <a:off x="1567" y="895291"/>
          <a:ext cx="731452" cy="428165"/>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101,1</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4108" y="907832"/>
        <a:ext cx="706370" cy="403083"/>
      </dsp:txXfrm>
    </dsp:sp>
    <dsp:sp modelId="{14BABD28-5047-47A3-A701-B7AFBBE28819}">
      <dsp:nvSpPr>
        <dsp:cNvPr id="0" name=""/>
        <dsp:cNvSpPr/>
      </dsp:nvSpPr>
      <dsp:spPr>
        <a:xfrm>
          <a:off x="0" y="1338837"/>
          <a:ext cx="731452" cy="428165"/>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100,8</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2541" y="1351378"/>
        <a:ext cx="706370" cy="403083"/>
      </dsp:txXfrm>
    </dsp:sp>
    <dsp:sp modelId="{8E7E2D4A-62E6-4A23-A5DD-552A63903B64}">
      <dsp:nvSpPr>
        <dsp:cNvPr id="0" name=""/>
        <dsp:cNvSpPr/>
      </dsp:nvSpPr>
      <dsp:spPr>
        <a:xfrm>
          <a:off x="1567" y="1786709"/>
          <a:ext cx="731452" cy="428165"/>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101,4</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4108" y="1799250"/>
        <a:ext cx="706370" cy="403083"/>
      </dsp:txXfrm>
    </dsp:sp>
    <dsp:sp modelId="{085136A3-D02F-461C-B31C-FD1D69D16759}">
      <dsp:nvSpPr>
        <dsp:cNvPr id="0" name=""/>
        <dsp:cNvSpPr/>
      </dsp:nvSpPr>
      <dsp:spPr>
        <a:xfrm>
          <a:off x="0" y="2251152"/>
          <a:ext cx="731452" cy="428165"/>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100,8</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2541" y="2263693"/>
        <a:ext cx="706370" cy="403083"/>
      </dsp:txXfrm>
    </dsp:sp>
    <dsp:sp modelId="{2BC9EB28-F68D-4321-836D-A642C2C0DAB1}">
      <dsp:nvSpPr>
        <dsp:cNvPr id="0" name=""/>
        <dsp:cNvSpPr/>
      </dsp:nvSpPr>
      <dsp:spPr>
        <a:xfrm>
          <a:off x="1567" y="2678128"/>
          <a:ext cx="731452" cy="428165"/>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104,5</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4108" y="2690669"/>
        <a:ext cx="706370" cy="403083"/>
      </dsp:txXfrm>
    </dsp:sp>
    <dsp:sp modelId="{85D767EC-FAE5-4312-B23F-9B41F2C6B7D7}">
      <dsp:nvSpPr>
        <dsp:cNvPr id="0" name=""/>
        <dsp:cNvSpPr/>
      </dsp:nvSpPr>
      <dsp:spPr>
        <a:xfrm>
          <a:off x="1567" y="3123837"/>
          <a:ext cx="731452" cy="428165"/>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14,0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4108" y="3136378"/>
        <a:ext cx="706370" cy="403083"/>
      </dsp:txXfrm>
    </dsp:sp>
    <dsp:sp modelId="{DA43826B-0B4B-4920-A285-F98E19D5941D}">
      <dsp:nvSpPr>
        <dsp:cNvPr id="0" name=""/>
        <dsp:cNvSpPr/>
      </dsp:nvSpPr>
      <dsp:spPr>
        <a:xfrm>
          <a:off x="1567" y="3569546"/>
          <a:ext cx="731452" cy="428165"/>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17 000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4108" y="3582087"/>
        <a:ext cx="706370" cy="403083"/>
      </dsp:txXfrm>
    </dsp:sp>
    <dsp:sp modelId="{DFE4F096-5C89-4A55-B599-B9DE90644DC7}">
      <dsp:nvSpPr>
        <dsp:cNvPr id="0" name=""/>
        <dsp:cNvSpPr/>
      </dsp:nvSpPr>
      <dsp:spPr>
        <a:xfrm>
          <a:off x="1567" y="4015255"/>
          <a:ext cx="731452" cy="428165"/>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101,5</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4108" y="4027796"/>
        <a:ext cx="706370" cy="403083"/>
      </dsp:txXfrm>
    </dsp:sp>
    <dsp:sp modelId="{41BC3A0A-9B3E-48C2-AF7E-4561F1972853}">
      <dsp:nvSpPr>
        <dsp:cNvPr id="0" name=""/>
        <dsp:cNvSpPr/>
      </dsp:nvSpPr>
      <dsp:spPr>
        <a:xfrm>
          <a:off x="1567" y="4460965"/>
          <a:ext cx="731452" cy="428165"/>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750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4108" y="4473506"/>
        <a:ext cx="706370" cy="403083"/>
      </dsp:txXfrm>
    </dsp:sp>
    <dsp:sp modelId="{4D68AAC1-344C-4817-9DEB-5154E6D78C3B}">
      <dsp:nvSpPr>
        <dsp:cNvPr id="0" name=""/>
        <dsp:cNvSpPr/>
      </dsp:nvSpPr>
      <dsp:spPr>
        <a:xfrm>
          <a:off x="1567" y="4906674"/>
          <a:ext cx="731452" cy="428165"/>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9,7</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4108" y="4919215"/>
        <a:ext cx="706370" cy="403083"/>
      </dsp:txXfrm>
    </dsp:sp>
    <dsp:sp modelId="{576C6983-4618-426C-8177-DEA9FE3AC4EB}">
      <dsp:nvSpPr>
        <dsp:cNvPr id="0" name=""/>
        <dsp:cNvSpPr/>
      </dsp:nvSpPr>
      <dsp:spPr>
        <a:xfrm>
          <a:off x="794462" y="449581"/>
          <a:ext cx="731452" cy="428165"/>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2017 факт</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807003" y="462122"/>
        <a:ext cx="706370" cy="403083"/>
      </dsp:txXfrm>
    </dsp:sp>
    <dsp:sp modelId="{672DFC88-43F4-433B-9B7F-D5CE282279E3}">
      <dsp:nvSpPr>
        <dsp:cNvPr id="0" name=""/>
        <dsp:cNvSpPr/>
      </dsp:nvSpPr>
      <dsp:spPr>
        <a:xfrm>
          <a:off x="794462" y="895291"/>
          <a:ext cx="731452" cy="428165"/>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101,0</a:t>
          </a:r>
        </a:p>
      </dsp:txBody>
      <dsp:txXfrm>
        <a:off x="807003" y="907832"/>
        <a:ext cx="706370" cy="403083"/>
      </dsp:txXfrm>
    </dsp:sp>
    <dsp:sp modelId="{C586111C-58B6-40AF-8D8A-60EE680572BA}">
      <dsp:nvSpPr>
        <dsp:cNvPr id="0" name=""/>
        <dsp:cNvSpPr/>
      </dsp:nvSpPr>
      <dsp:spPr>
        <a:xfrm>
          <a:off x="794462" y="1341000"/>
          <a:ext cx="731452" cy="428165"/>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95,3</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07003" y="1353541"/>
        <a:ext cx="706370" cy="403083"/>
      </dsp:txXfrm>
    </dsp:sp>
    <dsp:sp modelId="{41590EE3-70B4-4E0E-8D44-18EF1FD97F2E}">
      <dsp:nvSpPr>
        <dsp:cNvPr id="0" name=""/>
        <dsp:cNvSpPr/>
      </dsp:nvSpPr>
      <dsp:spPr>
        <a:xfrm>
          <a:off x="794462" y="1786709"/>
          <a:ext cx="731452" cy="428165"/>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107,5</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07003" y="1799250"/>
        <a:ext cx="706370" cy="403083"/>
      </dsp:txXfrm>
    </dsp:sp>
    <dsp:sp modelId="{6CE5FDB4-BFBB-4259-A330-B441199BCE24}">
      <dsp:nvSpPr>
        <dsp:cNvPr id="0" name=""/>
        <dsp:cNvSpPr/>
      </dsp:nvSpPr>
      <dsp:spPr>
        <a:xfrm>
          <a:off x="794462" y="2232418"/>
          <a:ext cx="731452" cy="428165"/>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101,3</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07003" y="2244959"/>
        <a:ext cx="706370" cy="403083"/>
      </dsp:txXfrm>
    </dsp:sp>
    <dsp:sp modelId="{89DC61A6-3199-4C88-A8D1-98ADCFDD3274}">
      <dsp:nvSpPr>
        <dsp:cNvPr id="0" name=""/>
        <dsp:cNvSpPr/>
      </dsp:nvSpPr>
      <dsp:spPr>
        <a:xfrm>
          <a:off x="794462" y="2678128"/>
          <a:ext cx="731452" cy="428165"/>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104,5</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07003" y="2690669"/>
        <a:ext cx="706370" cy="403083"/>
      </dsp:txXfrm>
    </dsp:sp>
    <dsp:sp modelId="{B35EEDEE-A63C-4DC0-9860-A34A7BFD903E}">
      <dsp:nvSpPr>
        <dsp:cNvPr id="0" name=""/>
        <dsp:cNvSpPr/>
      </dsp:nvSpPr>
      <dsp:spPr>
        <a:xfrm>
          <a:off x="794462" y="3123837"/>
          <a:ext cx="731452" cy="428165"/>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15,6</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07003" y="3136378"/>
        <a:ext cx="706370" cy="403083"/>
      </dsp:txXfrm>
    </dsp:sp>
    <dsp:sp modelId="{2D6E7E78-D303-4B4D-A63A-55D54230421A}">
      <dsp:nvSpPr>
        <dsp:cNvPr id="0" name=""/>
        <dsp:cNvSpPr/>
      </dsp:nvSpPr>
      <dsp:spPr>
        <a:xfrm>
          <a:off x="794462" y="3569546"/>
          <a:ext cx="731452" cy="428165"/>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16 971,1</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07003" y="3582087"/>
        <a:ext cx="706370" cy="403083"/>
      </dsp:txXfrm>
    </dsp:sp>
    <dsp:sp modelId="{EFAA2913-A55B-4945-83EE-1B390A45B139}">
      <dsp:nvSpPr>
        <dsp:cNvPr id="0" name=""/>
        <dsp:cNvSpPr/>
      </dsp:nvSpPr>
      <dsp:spPr>
        <a:xfrm>
          <a:off x="794462" y="4015255"/>
          <a:ext cx="731452" cy="428165"/>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102,6</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07003" y="4027796"/>
        <a:ext cx="706370" cy="403083"/>
      </dsp:txXfrm>
    </dsp:sp>
    <dsp:sp modelId="{BA9BB791-5ED8-4E0A-B0BF-B2BA7DD3E29D}">
      <dsp:nvSpPr>
        <dsp:cNvPr id="0" name=""/>
        <dsp:cNvSpPr/>
      </dsp:nvSpPr>
      <dsp:spPr>
        <a:xfrm>
          <a:off x="794462" y="4460965"/>
          <a:ext cx="731452" cy="428165"/>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878</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07003" y="4473506"/>
        <a:ext cx="706370" cy="403083"/>
      </dsp:txXfrm>
    </dsp:sp>
    <dsp:sp modelId="{EF877C3E-1AED-4E5C-B9B2-BAE3107D0A00}">
      <dsp:nvSpPr>
        <dsp:cNvPr id="0" name=""/>
        <dsp:cNvSpPr/>
      </dsp:nvSpPr>
      <dsp:spPr>
        <a:xfrm>
          <a:off x="794462" y="4906674"/>
          <a:ext cx="731452" cy="428165"/>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9,7</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807003" y="4919215"/>
        <a:ext cx="706370" cy="403083"/>
      </dsp:txXfrm>
    </dsp:sp>
    <dsp:sp modelId="{A25BE625-018B-46BA-BE7F-ED875B975F26}">
      <dsp:nvSpPr>
        <dsp:cNvPr id="0" name=""/>
        <dsp:cNvSpPr/>
      </dsp:nvSpPr>
      <dsp:spPr>
        <a:xfrm>
          <a:off x="1587357" y="449581"/>
          <a:ext cx="731452" cy="4281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2018</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1599898" y="462122"/>
        <a:ext cx="706370" cy="403083"/>
      </dsp:txXfrm>
    </dsp:sp>
    <dsp:sp modelId="{CB2AF246-A0C3-4F64-A578-D38165C39147}">
      <dsp:nvSpPr>
        <dsp:cNvPr id="0" name=""/>
        <dsp:cNvSpPr/>
      </dsp:nvSpPr>
      <dsp:spPr>
        <a:xfrm>
          <a:off x="1587357" y="895291"/>
          <a:ext cx="731452" cy="4281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101,2</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599898" y="907832"/>
        <a:ext cx="706370" cy="403083"/>
      </dsp:txXfrm>
    </dsp:sp>
    <dsp:sp modelId="{02D78884-08A2-47FD-874A-FD0B1E1D6A24}">
      <dsp:nvSpPr>
        <dsp:cNvPr id="0" name=""/>
        <dsp:cNvSpPr/>
      </dsp:nvSpPr>
      <dsp:spPr>
        <a:xfrm>
          <a:off x="1587357" y="1341000"/>
          <a:ext cx="731452" cy="4281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100,9</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599898" y="1353541"/>
        <a:ext cx="706370" cy="403083"/>
      </dsp:txXfrm>
    </dsp:sp>
    <dsp:sp modelId="{59176932-D6D5-4C36-BF7A-69A1297C4BAD}">
      <dsp:nvSpPr>
        <dsp:cNvPr id="0" name=""/>
        <dsp:cNvSpPr/>
      </dsp:nvSpPr>
      <dsp:spPr>
        <a:xfrm>
          <a:off x="1587357" y="1786709"/>
          <a:ext cx="731452" cy="4281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101,5</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599898" y="1799250"/>
        <a:ext cx="706370" cy="403083"/>
      </dsp:txXfrm>
    </dsp:sp>
    <dsp:sp modelId="{BA61E3A6-0BE5-4066-9F94-BB1BFFF8EBBF}">
      <dsp:nvSpPr>
        <dsp:cNvPr id="0" name=""/>
        <dsp:cNvSpPr/>
      </dsp:nvSpPr>
      <dsp:spPr>
        <a:xfrm>
          <a:off x="1587357" y="2232418"/>
          <a:ext cx="731452" cy="4281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101,1</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599898" y="2244959"/>
        <a:ext cx="706370" cy="403083"/>
      </dsp:txXfrm>
    </dsp:sp>
    <dsp:sp modelId="{8C5A4ABB-F609-4CF2-8CFC-5593BE697C3C}">
      <dsp:nvSpPr>
        <dsp:cNvPr id="0" name=""/>
        <dsp:cNvSpPr/>
      </dsp:nvSpPr>
      <dsp:spPr>
        <a:xfrm>
          <a:off x="1587357" y="2678128"/>
          <a:ext cx="731452" cy="4281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104,8</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599898" y="2690669"/>
        <a:ext cx="706370" cy="403083"/>
      </dsp:txXfrm>
    </dsp:sp>
    <dsp:sp modelId="{5CA92D6E-6985-440B-92AD-5A876699A5A4}">
      <dsp:nvSpPr>
        <dsp:cNvPr id="0" name=""/>
        <dsp:cNvSpPr/>
      </dsp:nvSpPr>
      <dsp:spPr>
        <a:xfrm>
          <a:off x="1587357" y="3123837"/>
          <a:ext cx="731452" cy="4281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14,5</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599898" y="3136378"/>
        <a:ext cx="706370" cy="403083"/>
      </dsp:txXfrm>
    </dsp:sp>
    <dsp:sp modelId="{18AC92DF-083C-4989-8ADA-6707D01CCCF4}">
      <dsp:nvSpPr>
        <dsp:cNvPr id="0" name=""/>
        <dsp:cNvSpPr/>
      </dsp:nvSpPr>
      <dsp:spPr>
        <a:xfrm>
          <a:off x="1587357" y="3569546"/>
          <a:ext cx="731452" cy="4281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18 971</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599898" y="3582087"/>
        <a:ext cx="706370" cy="403083"/>
      </dsp:txXfrm>
    </dsp:sp>
    <dsp:sp modelId="{A522CAB1-FCC4-443F-8FD3-24E781281F54}">
      <dsp:nvSpPr>
        <dsp:cNvPr id="0" name=""/>
        <dsp:cNvSpPr/>
      </dsp:nvSpPr>
      <dsp:spPr>
        <a:xfrm>
          <a:off x="1587357" y="4015255"/>
          <a:ext cx="731452" cy="4281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101,7</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599898" y="4027796"/>
        <a:ext cx="706370" cy="403083"/>
      </dsp:txXfrm>
    </dsp:sp>
    <dsp:sp modelId="{D4C72088-8A4D-4CDF-AE61-70BF448279A6}">
      <dsp:nvSpPr>
        <dsp:cNvPr id="0" name=""/>
        <dsp:cNvSpPr/>
      </dsp:nvSpPr>
      <dsp:spPr>
        <a:xfrm>
          <a:off x="1587357" y="4460965"/>
          <a:ext cx="731452" cy="4281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780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599898" y="4473506"/>
        <a:ext cx="706370" cy="403083"/>
      </dsp:txXfrm>
    </dsp:sp>
    <dsp:sp modelId="{D52BBB9D-5636-4483-98A8-F562F566C328}">
      <dsp:nvSpPr>
        <dsp:cNvPr id="0" name=""/>
        <dsp:cNvSpPr/>
      </dsp:nvSpPr>
      <dsp:spPr>
        <a:xfrm>
          <a:off x="1587357" y="4906674"/>
          <a:ext cx="731452" cy="4281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9,6</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1599898" y="4919215"/>
        <a:ext cx="706370" cy="403083"/>
      </dsp:txXfrm>
    </dsp:sp>
    <dsp:sp modelId="{9E5D5161-23D7-41B4-A187-BE6D7C6483D0}">
      <dsp:nvSpPr>
        <dsp:cNvPr id="0" name=""/>
        <dsp:cNvSpPr/>
      </dsp:nvSpPr>
      <dsp:spPr>
        <a:xfrm>
          <a:off x="2380252" y="449581"/>
          <a:ext cx="731452" cy="4281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2019</a:t>
          </a:r>
        </a:p>
      </dsp:txBody>
      <dsp:txXfrm>
        <a:off x="2392793" y="462122"/>
        <a:ext cx="706370" cy="403083"/>
      </dsp:txXfrm>
    </dsp:sp>
    <dsp:sp modelId="{2965B01E-C0DE-4302-ADA0-732BD580C7B1}">
      <dsp:nvSpPr>
        <dsp:cNvPr id="0" name=""/>
        <dsp:cNvSpPr/>
      </dsp:nvSpPr>
      <dsp:spPr>
        <a:xfrm>
          <a:off x="2380252" y="895291"/>
          <a:ext cx="731452" cy="4281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101,2</a:t>
          </a:r>
        </a:p>
      </dsp:txBody>
      <dsp:txXfrm>
        <a:off x="2392793" y="907832"/>
        <a:ext cx="706370" cy="403083"/>
      </dsp:txXfrm>
    </dsp:sp>
    <dsp:sp modelId="{A7AF9B85-BF68-40A8-954B-A40EDB5CAF9F}">
      <dsp:nvSpPr>
        <dsp:cNvPr id="0" name=""/>
        <dsp:cNvSpPr/>
      </dsp:nvSpPr>
      <dsp:spPr>
        <a:xfrm>
          <a:off x="2380252" y="1341000"/>
          <a:ext cx="731452" cy="4281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100,8</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392793" y="1353541"/>
        <a:ext cx="706370" cy="403083"/>
      </dsp:txXfrm>
    </dsp:sp>
    <dsp:sp modelId="{EFF40216-5B58-45C6-B485-1C9C4561DF2F}">
      <dsp:nvSpPr>
        <dsp:cNvPr id="0" name=""/>
        <dsp:cNvSpPr/>
      </dsp:nvSpPr>
      <dsp:spPr>
        <a:xfrm>
          <a:off x="2380252" y="1786709"/>
          <a:ext cx="731452" cy="4281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101,6</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392793" y="1799250"/>
        <a:ext cx="706370" cy="403083"/>
      </dsp:txXfrm>
    </dsp:sp>
    <dsp:sp modelId="{7653A429-0E18-4BE3-A07C-F1A5A9D672E3}">
      <dsp:nvSpPr>
        <dsp:cNvPr id="0" name=""/>
        <dsp:cNvSpPr/>
      </dsp:nvSpPr>
      <dsp:spPr>
        <a:xfrm>
          <a:off x="2380252" y="2232418"/>
          <a:ext cx="731452" cy="4281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101,3</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392793" y="2244959"/>
        <a:ext cx="706370" cy="403083"/>
      </dsp:txXfrm>
    </dsp:sp>
    <dsp:sp modelId="{35DF38A4-C109-469A-81F6-242705CF6432}">
      <dsp:nvSpPr>
        <dsp:cNvPr id="0" name=""/>
        <dsp:cNvSpPr/>
      </dsp:nvSpPr>
      <dsp:spPr>
        <a:xfrm>
          <a:off x="2380252" y="2678128"/>
          <a:ext cx="731452" cy="4281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104,9</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392793" y="2690669"/>
        <a:ext cx="706370" cy="403083"/>
      </dsp:txXfrm>
    </dsp:sp>
    <dsp:sp modelId="{72D34432-C31A-4895-8C4B-497C4DC5EA4F}">
      <dsp:nvSpPr>
        <dsp:cNvPr id="0" name=""/>
        <dsp:cNvSpPr/>
      </dsp:nvSpPr>
      <dsp:spPr>
        <a:xfrm>
          <a:off x="2380252" y="3123837"/>
          <a:ext cx="731452" cy="4281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15,0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392793" y="3136378"/>
        <a:ext cx="706370" cy="403083"/>
      </dsp:txXfrm>
    </dsp:sp>
    <dsp:sp modelId="{2D39DC43-C5C2-46F4-8451-9BFA59AC4F62}">
      <dsp:nvSpPr>
        <dsp:cNvPr id="0" name=""/>
        <dsp:cNvSpPr/>
      </dsp:nvSpPr>
      <dsp:spPr>
        <a:xfrm>
          <a:off x="2380252" y="3569546"/>
          <a:ext cx="731452" cy="4281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19 271</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392793" y="3582087"/>
        <a:ext cx="706370" cy="403083"/>
      </dsp:txXfrm>
    </dsp:sp>
    <dsp:sp modelId="{662E41BF-A214-4B24-87EA-87AF59084007}">
      <dsp:nvSpPr>
        <dsp:cNvPr id="0" name=""/>
        <dsp:cNvSpPr/>
      </dsp:nvSpPr>
      <dsp:spPr>
        <a:xfrm>
          <a:off x="2380252" y="4015255"/>
          <a:ext cx="731452" cy="4281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102,0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392793" y="4027796"/>
        <a:ext cx="706370" cy="403083"/>
      </dsp:txXfrm>
    </dsp:sp>
    <dsp:sp modelId="{F963CB2F-8885-4C02-866A-4DEF44415375}">
      <dsp:nvSpPr>
        <dsp:cNvPr id="0" name=""/>
        <dsp:cNvSpPr/>
      </dsp:nvSpPr>
      <dsp:spPr>
        <a:xfrm>
          <a:off x="2380252" y="4460965"/>
          <a:ext cx="731452" cy="4281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810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392793" y="4473506"/>
        <a:ext cx="706370" cy="403083"/>
      </dsp:txXfrm>
    </dsp:sp>
    <dsp:sp modelId="{409D090D-A802-4A45-B614-1255257FC08B}">
      <dsp:nvSpPr>
        <dsp:cNvPr id="0" name=""/>
        <dsp:cNvSpPr/>
      </dsp:nvSpPr>
      <dsp:spPr>
        <a:xfrm>
          <a:off x="2380252" y="4906674"/>
          <a:ext cx="731452" cy="4281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9,5</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2392793" y="4919215"/>
        <a:ext cx="706370" cy="403083"/>
      </dsp:txXfrm>
    </dsp:sp>
    <dsp:sp modelId="{F8905714-088D-483C-AC16-D43BF2F0BF16}">
      <dsp:nvSpPr>
        <dsp:cNvPr id="0" name=""/>
        <dsp:cNvSpPr/>
      </dsp:nvSpPr>
      <dsp:spPr>
        <a:xfrm>
          <a:off x="3173147" y="449581"/>
          <a:ext cx="731452" cy="4281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2020</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3185688" y="462122"/>
        <a:ext cx="706370" cy="403083"/>
      </dsp:txXfrm>
    </dsp:sp>
    <dsp:sp modelId="{24CEF574-2765-4D7C-A195-C900E925FBE6}">
      <dsp:nvSpPr>
        <dsp:cNvPr id="0" name=""/>
        <dsp:cNvSpPr/>
      </dsp:nvSpPr>
      <dsp:spPr>
        <a:xfrm>
          <a:off x="3173147" y="895291"/>
          <a:ext cx="731452" cy="4281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101,3</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185688" y="907832"/>
        <a:ext cx="706370" cy="403083"/>
      </dsp:txXfrm>
    </dsp:sp>
    <dsp:sp modelId="{4CD2A706-78CC-47E3-A8F8-D778F944372A}">
      <dsp:nvSpPr>
        <dsp:cNvPr id="0" name=""/>
        <dsp:cNvSpPr/>
      </dsp:nvSpPr>
      <dsp:spPr>
        <a:xfrm>
          <a:off x="3173147" y="1341000"/>
          <a:ext cx="731452" cy="4281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100,9</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185688" y="1353541"/>
        <a:ext cx="706370" cy="403083"/>
      </dsp:txXfrm>
    </dsp:sp>
    <dsp:sp modelId="{374E99F0-AE84-4383-93E4-780F78CE6D13}">
      <dsp:nvSpPr>
        <dsp:cNvPr id="0" name=""/>
        <dsp:cNvSpPr/>
      </dsp:nvSpPr>
      <dsp:spPr>
        <a:xfrm>
          <a:off x="3173147" y="1786709"/>
          <a:ext cx="731452" cy="4281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101,7</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185688" y="1799250"/>
        <a:ext cx="706370" cy="403083"/>
      </dsp:txXfrm>
    </dsp:sp>
    <dsp:sp modelId="{874CF4BC-44A5-455D-A60A-EB599B596188}">
      <dsp:nvSpPr>
        <dsp:cNvPr id="0" name=""/>
        <dsp:cNvSpPr/>
      </dsp:nvSpPr>
      <dsp:spPr>
        <a:xfrm>
          <a:off x="3173147" y="2232418"/>
          <a:ext cx="731452" cy="4281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101,5</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185688" y="2244959"/>
        <a:ext cx="706370" cy="403083"/>
      </dsp:txXfrm>
    </dsp:sp>
    <dsp:sp modelId="{D2D81AF8-4EA8-45A6-A84D-9694EF1BCFE7}">
      <dsp:nvSpPr>
        <dsp:cNvPr id="0" name=""/>
        <dsp:cNvSpPr/>
      </dsp:nvSpPr>
      <dsp:spPr>
        <a:xfrm>
          <a:off x="3173147" y="2678128"/>
          <a:ext cx="731452" cy="4281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105,0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185688" y="2690669"/>
        <a:ext cx="706370" cy="403083"/>
      </dsp:txXfrm>
    </dsp:sp>
    <dsp:sp modelId="{B05C0A3E-A45E-4E74-81F8-BADC3EA7BC7D}">
      <dsp:nvSpPr>
        <dsp:cNvPr id="0" name=""/>
        <dsp:cNvSpPr/>
      </dsp:nvSpPr>
      <dsp:spPr>
        <a:xfrm>
          <a:off x="3174715" y="3086367"/>
          <a:ext cx="731452" cy="4281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17,0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187256" y="3098908"/>
        <a:ext cx="706370" cy="403083"/>
      </dsp:txXfrm>
    </dsp:sp>
    <dsp:sp modelId="{881302F4-A2A8-4E4E-874D-A4D74E057708}">
      <dsp:nvSpPr>
        <dsp:cNvPr id="0" name=""/>
        <dsp:cNvSpPr/>
      </dsp:nvSpPr>
      <dsp:spPr>
        <a:xfrm>
          <a:off x="3173147" y="3569546"/>
          <a:ext cx="731452" cy="4281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19 571</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185688" y="3582087"/>
        <a:ext cx="706370" cy="403083"/>
      </dsp:txXfrm>
    </dsp:sp>
    <dsp:sp modelId="{6916EFB4-112E-4CD7-846D-62E9BA3CA65F}">
      <dsp:nvSpPr>
        <dsp:cNvPr id="0" name=""/>
        <dsp:cNvSpPr/>
      </dsp:nvSpPr>
      <dsp:spPr>
        <a:xfrm>
          <a:off x="3173147" y="4015255"/>
          <a:ext cx="731452" cy="4281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102,3</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185688" y="4027796"/>
        <a:ext cx="706370" cy="403083"/>
      </dsp:txXfrm>
    </dsp:sp>
    <dsp:sp modelId="{47B15991-EE3A-4331-AA9C-C3637606B886}">
      <dsp:nvSpPr>
        <dsp:cNvPr id="0" name=""/>
        <dsp:cNvSpPr/>
      </dsp:nvSpPr>
      <dsp:spPr>
        <a:xfrm>
          <a:off x="3173147" y="4460965"/>
          <a:ext cx="731452" cy="4281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850</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185688" y="4473506"/>
        <a:ext cx="706370" cy="403083"/>
      </dsp:txXfrm>
    </dsp:sp>
    <dsp:sp modelId="{2E8816E6-9DEF-4A9E-B167-496EA8E49838}">
      <dsp:nvSpPr>
        <dsp:cNvPr id="0" name=""/>
        <dsp:cNvSpPr/>
      </dsp:nvSpPr>
      <dsp:spPr>
        <a:xfrm>
          <a:off x="3173147" y="4906674"/>
          <a:ext cx="731452" cy="428165"/>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9,4</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a:off x="3185688" y="4919215"/>
        <a:ext cx="706370" cy="403083"/>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12F5D-797B-4C71-93F7-7C835BFF7982}">
      <dsp:nvSpPr>
        <dsp:cNvPr id="0" name=""/>
        <dsp:cNvSpPr/>
      </dsp:nvSpPr>
      <dsp:spPr>
        <a:xfrm>
          <a:off x="1567" y="1144"/>
          <a:ext cx="3903032" cy="1092777"/>
        </a:xfrm>
        <a:prstGeom prst="roundRect">
          <a:avLst>
            <a:gd name="adj" fmla="val 10000"/>
          </a:avLst>
        </a:prstGeom>
        <a:solidFill>
          <a:schemeClr val="accent2"/>
        </a:solidFill>
        <a:ln w="25400" cap="flat" cmpd="sng" algn="ctr">
          <a:solidFill>
            <a:schemeClr val="lt1"/>
          </a:solidFill>
          <a:prstDash val="solid"/>
        </a:ln>
        <a:effectLst>
          <a:outerShdw blurRad="63500" dist="50800" dir="5400000" sx="98000" sy="98000" rotWithShape="0">
            <a:srgbClr val="000000">
              <a:alpha val="20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accent1">
                  <a:lumMod val="50000"/>
                </a:schemeClr>
              </a:solidFill>
              <a:latin typeface="Times New Roman" panose="02020603050405020304" pitchFamily="18" charset="0"/>
              <a:cs typeface="Times New Roman" panose="02020603050405020304" pitchFamily="18" charset="0"/>
            </a:rPr>
            <a:t>Достижение значений показателей (индикаторов) </a:t>
          </a:r>
          <a:endParaRPr lang="ru-RU" sz="1600" b="1" kern="1200" dirty="0">
            <a:solidFill>
              <a:schemeClr val="accent1">
                <a:lumMod val="50000"/>
              </a:schemeClr>
            </a:solidFill>
            <a:latin typeface="Times New Roman" panose="02020603050405020304" pitchFamily="18" charset="0"/>
            <a:cs typeface="Times New Roman" panose="02020603050405020304" pitchFamily="18" charset="0"/>
          </a:endParaRPr>
        </a:p>
      </dsp:txBody>
      <dsp:txXfrm>
        <a:off x="33573" y="33150"/>
        <a:ext cx="3839020" cy="1028765"/>
      </dsp:txXfrm>
    </dsp:sp>
    <dsp:sp modelId="{EFD09625-1EEB-463A-9D51-52F09A5E039B}">
      <dsp:nvSpPr>
        <dsp:cNvPr id="0" name=""/>
        <dsp:cNvSpPr/>
      </dsp:nvSpPr>
      <dsp:spPr>
        <a:xfrm>
          <a:off x="5377" y="1138782"/>
          <a:ext cx="730024" cy="775751"/>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2017 план</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26759" y="1160164"/>
        <a:ext cx="687260" cy="732987"/>
      </dsp:txXfrm>
    </dsp:sp>
    <dsp:sp modelId="{B7B68934-E179-4D36-8AD9-7637EF3F0019}">
      <dsp:nvSpPr>
        <dsp:cNvPr id="0" name=""/>
        <dsp:cNvSpPr/>
      </dsp:nvSpPr>
      <dsp:spPr>
        <a:xfrm>
          <a:off x="0" y="1944216"/>
          <a:ext cx="730024" cy="1092777"/>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272,4</a:t>
          </a:r>
        </a:p>
      </dsp:txBody>
      <dsp:txXfrm>
        <a:off x="21382" y="1965598"/>
        <a:ext cx="687260" cy="1050013"/>
      </dsp:txXfrm>
    </dsp:sp>
    <dsp:sp modelId="{14BABD28-5047-47A3-A701-B7AFBBE28819}">
      <dsp:nvSpPr>
        <dsp:cNvPr id="0" name=""/>
        <dsp:cNvSpPr/>
      </dsp:nvSpPr>
      <dsp:spPr>
        <a:xfrm>
          <a:off x="0" y="3098071"/>
          <a:ext cx="730024" cy="1092777"/>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60</a:t>
          </a:r>
        </a:p>
      </dsp:txBody>
      <dsp:txXfrm>
        <a:off x="21382" y="3119453"/>
        <a:ext cx="687260" cy="1050013"/>
      </dsp:txXfrm>
    </dsp:sp>
    <dsp:sp modelId="{8E7E2D4A-62E6-4A23-A5DD-552A63903B64}">
      <dsp:nvSpPr>
        <dsp:cNvPr id="0" name=""/>
        <dsp:cNvSpPr/>
      </dsp:nvSpPr>
      <dsp:spPr>
        <a:xfrm>
          <a:off x="5377" y="4234669"/>
          <a:ext cx="730024" cy="1092777"/>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7</a:t>
          </a:r>
        </a:p>
      </dsp:txBody>
      <dsp:txXfrm>
        <a:off x="26759" y="4256051"/>
        <a:ext cx="687260" cy="1050013"/>
      </dsp:txXfrm>
    </dsp:sp>
    <dsp:sp modelId="{576C6983-4618-426C-8177-DEA9FE3AC4EB}">
      <dsp:nvSpPr>
        <dsp:cNvPr id="0" name=""/>
        <dsp:cNvSpPr/>
      </dsp:nvSpPr>
      <dsp:spPr>
        <a:xfrm>
          <a:off x="796724" y="1138782"/>
          <a:ext cx="730024" cy="775751"/>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2017 факт</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818106" y="1160164"/>
        <a:ext cx="687260" cy="732987"/>
      </dsp:txXfrm>
    </dsp:sp>
    <dsp:sp modelId="{672DFC88-43F4-433B-9B7F-D5CE282279E3}">
      <dsp:nvSpPr>
        <dsp:cNvPr id="0" name=""/>
        <dsp:cNvSpPr/>
      </dsp:nvSpPr>
      <dsp:spPr>
        <a:xfrm>
          <a:off x="796724" y="1959394"/>
          <a:ext cx="730024" cy="1092777"/>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277,4 (оценка)</a:t>
          </a:r>
        </a:p>
      </dsp:txBody>
      <dsp:txXfrm>
        <a:off x="818106" y="1980776"/>
        <a:ext cx="687260" cy="1050013"/>
      </dsp:txXfrm>
    </dsp:sp>
    <dsp:sp modelId="{C586111C-58B6-40AF-8D8A-60EE680572BA}">
      <dsp:nvSpPr>
        <dsp:cNvPr id="0" name=""/>
        <dsp:cNvSpPr/>
      </dsp:nvSpPr>
      <dsp:spPr>
        <a:xfrm>
          <a:off x="796724" y="3097031"/>
          <a:ext cx="730024" cy="1092777"/>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95</a:t>
          </a:r>
        </a:p>
      </dsp:txBody>
      <dsp:txXfrm>
        <a:off x="818106" y="3118413"/>
        <a:ext cx="687260" cy="1050013"/>
      </dsp:txXfrm>
    </dsp:sp>
    <dsp:sp modelId="{41590EE3-70B4-4E0E-8D44-18EF1FD97F2E}">
      <dsp:nvSpPr>
        <dsp:cNvPr id="0" name=""/>
        <dsp:cNvSpPr/>
      </dsp:nvSpPr>
      <dsp:spPr>
        <a:xfrm>
          <a:off x="796724" y="4234669"/>
          <a:ext cx="730024" cy="1092777"/>
        </a:xfrm>
        <a:prstGeom prst="roundRect">
          <a:avLst>
            <a:gd name="adj" fmla="val 10000"/>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7</a:t>
          </a:r>
        </a:p>
      </dsp:txBody>
      <dsp:txXfrm>
        <a:off x="818106" y="4256051"/>
        <a:ext cx="687260" cy="1050013"/>
      </dsp:txXfrm>
    </dsp:sp>
    <dsp:sp modelId="{A25BE625-018B-46BA-BE7F-ED875B975F26}">
      <dsp:nvSpPr>
        <dsp:cNvPr id="0" name=""/>
        <dsp:cNvSpPr/>
      </dsp:nvSpPr>
      <dsp:spPr>
        <a:xfrm>
          <a:off x="1588071" y="1138782"/>
          <a:ext cx="730024" cy="775751"/>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2018</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1609453" y="1160164"/>
        <a:ext cx="687260" cy="732987"/>
      </dsp:txXfrm>
    </dsp:sp>
    <dsp:sp modelId="{CB2AF246-A0C3-4F64-A578-D38165C39147}">
      <dsp:nvSpPr>
        <dsp:cNvPr id="0" name=""/>
        <dsp:cNvSpPr/>
      </dsp:nvSpPr>
      <dsp:spPr>
        <a:xfrm>
          <a:off x="1588071" y="1959394"/>
          <a:ext cx="730024" cy="1092777"/>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293,4</a:t>
          </a:r>
        </a:p>
      </dsp:txBody>
      <dsp:txXfrm>
        <a:off x="1609453" y="1980776"/>
        <a:ext cx="687260" cy="1050013"/>
      </dsp:txXfrm>
    </dsp:sp>
    <dsp:sp modelId="{02D78884-08A2-47FD-874A-FD0B1E1D6A24}">
      <dsp:nvSpPr>
        <dsp:cNvPr id="0" name=""/>
        <dsp:cNvSpPr/>
      </dsp:nvSpPr>
      <dsp:spPr>
        <a:xfrm>
          <a:off x="1588071" y="3097031"/>
          <a:ext cx="730024" cy="1092777"/>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70</a:t>
          </a:r>
        </a:p>
      </dsp:txBody>
      <dsp:txXfrm>
        <a:off x="1609453" y="3118413"/>
        <a:ext cx="687260" cy="1050013"/>
      </dsp:txXfrm>
    </dsp:sp>
    <dsp:sp modelId="{59176932-D6D5-4C36-BF7A-69A1297C4BAD}">
      <dsp:nvSpPr>
        <dsp:cNvPr id="0" name=""/>
        <dsp:cNvSpPr/>
      </dsp:nvSpPr>
      <dsp:spPr>
        <a:xfrm>
          <a:off x="1588071" y="4234669"/>
          <a:ext cx="730024" cy="1092777"/>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9</a:t>
          </a:r>
        </a:p>
      </dsp:txBody>
      <dsp:txXfrm>
        <a:off x="1609453" y="4256051"/>
        <a:ext cx="687260" cy="1050013"/>
      </dsp:txXfrm>
    </dsp:sp>
    <dsp:sp modelId="{9E5D5161-23D7-41B4-A187-BE6D7C6483D0}">
      <dsp:nvSpPr>
        <dsp:cNvPr id="0" name=""/>
        <dsp:cNvSpPr/>
      </dsp:nvSpPr>
      <dsp:spPr>
        <a:xfrm>
          <a:off x="2379418" y="1138782"/>
          <a:ext cx="730024" cy="775751"/>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2019</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2400800" y="1160164"/>
        <a:ext cx="687260" cy="732987"/>
      </dsp:txXfrm>
    </dsp:sp>
    <dsp:sp modelId="{2965B01E-C0DE-4302-ADA0-732BD580C7B1}">
      <dsp:nvSpPr>
        <dsp:cNvPr id="0" name=""/>
        <dsp:cNvSpPr/>
      </dsp:nvSpPr>
      <dsp:spPr>
        <a:xfrm>
          <a:off x="2379418" y="1959394"/>
          <a:ext cx="730024" cy="1092777"/>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310,6</a:t>
          </a:r>
        </a:p>
      </dsp:txBody>
      <dsp:txXfrm>
        <a:off x="2400800" y="1980776"/>
        <a:ext cx="687260" cy="1050013"/>
      </dsp:txXfrm>
    </dsp:sp>
    <dsp:sp modelId="{A7AF9B85-BF68-40A8-954B-A40EDB5CAF9F}">
      <dsp:nvSpPr>
        <dsp:cNvPr id="0" name=""/>
        <dsp:cNvSpPr/>
      </dsp:nvSpPr>
      <dsp:spPr>
        <a:xfrm>
          <a:off x="2379418" y="3097031"/>
          <a:ext cx="730024" cy="1092777"/>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80</a:t>
          </a:r>
        </a:p>
      </dsp:txBody>
      <dsp:txXfrm>
        <a:off x="2400800" y="3118413"/>
        <a:ext cx="687260" cy="1050013"/>
      </dsp:txXfrm>
    </dsp:sp>
    <dsp:sp modelId="{EFF40216-5B58-45C6-B485-1C9C4561DF2F}">
      <dsp:nvSpPr>
        <dsp:cNvPr id="0" name=""/>
        <dsp:cNvSpPr/>
      </dsp:nvSpPr>
      <dsp:spPr>
        <a:xfrm>
          <a:off x="2379418" y="4234669"/>
          <a:ext cx="730024" cy="1092777"/>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10</a:t>
          </a:r>
        </a:p>
      </dsp:txBody>
      <dsp:txXfrm>
        <a:off x="2400800" y="4256051"/>
        <a:ext cx="687260" cy="1050013"/>
      </dsp:txXfrm>
    </dsp:sp>
    <dsp:sp modelId="{F8905714-088D-483C-AC16-D43BF2F0BF16}">
      <dsp:nvSpPr>
        <dsp:cNvPr id="0" name=""/>
        <dsp:cNvSpPr/>
      </dsp:nvSpPr>
      <dsp:spPr>
        <a:xfrm>
          <a:off x="3170765" y="1138782"/>
          <a:ext cx="730024" cy="775751"/>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2020</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3192147" y="1160164"/>
        <a:ext cx="687260" cy="732987"/>
      </dsp:txXfrm>
    </dsp:sp>
    <dsp:sp modelId="{24CEF574-2765-4D7C-A195-C900E925FBE6}">
      <dsp:nvSpPr>
        <dsp:cNvPr id="0" name=""/>
        <dsp:cNvSpPr/>
      </dsp:nvSpPr>
      <dsp:spPr>
        <a:xfrm>
          <a:off x="3170765" y="1959394"/>
          <a:ext cx="730024" cy="1092777"/>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329,5</a:t>
          </a:r>
        </a:p>
      </dsp:txBody>
      <dsp:txXfrm>
        <a:off x="3192147" y="1980776"/>
        <a:ext cx="687260" cy="1050013"/>
      </dsp:txXfrm>
    </dsp:sp>
    <dsp:sp modelId="{4CD2A706-78CC-47E3-A8F8-D778F944372A}">
      <dsp:nvSpPr>
        <dsp:cNvPr id="0" name=""/>
        <dsp:cNvSpPr/>
      </dsp:nvSpPr>
      <dsp:spPr>
        <a:xfrm>
          <a:off x="3170765" y="3097031"/>
          <a:ext cx="730024" cy="1092777"/>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100</a:t>
          </a:r>
        </a:p>
      </dsp:txBody>
      <dsp:txXfrm>
        <a:off x="3192147" y="3118413"/>
        <a:ext cx="687260" cy="1050013"/>
      </dsp:txXfrm>
    </dsp:sp>
    <dsp:sp modelId="{374E99F0-AE84-4383-93E4-780F78CE6D13}">
      <dsp:nvSpPr>
        <dsp:cNvPr id="0" name=""/>
        <dsp:cNvSpPr/>
      </dsp:nvSpPr>
      <dsp:spPr>
        <a:xfrm>
          <a:off x="3170765" y="4234669"/>
          <a:ext cx="730024" cy="1092777"/>
        </a:xfrm>
        <a:prstGeom prst="roundRect">
          <a:avLst>
            <a:gd name="adj" fmla="val 10000"/>
          </a:avLst>
        </a:pr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11</a:t>
          </a:r>
        </a:p>
      </dsp:txBody>
      <dsp:txXfrm>
        <a:off x="3192147" y="4256051"/>
        <a:ext cx="687260" cy="10500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C25282-24D3-4CFD-AC59-CD63786195EA}">
      <dsp:nvSpPr>
        <dsp:cNvPr id="0" name=""/>
        <dsp:cNvSpPr/>
      </dsp:nvSpPr>
      <dsp:spPr>
        <a:xfrm>
          <a:off x="2923982" y="-190513"/>
          <a:ext cx="2288938" cy="1583958"/>
        </a:xfrm>
        <a:prstGeom prst="roundRect">
          <a:avLst/>
        </a:prstGeom>
        <a:gradFill rotWithShape="1">
          <a:gsLst>
            <a:gs pos="28000">
              <a:schemeClr val="accent2">
                <a:tint val="18000"/>
                <a:satMod val="120000"/>
                <a:lumMod val="88000"/>
              </a:schemeClr>
            </a:gs>
            <a:gs pos="100000">
              <a:schemeClr val="accent2">
                <a:tint val="40000"/>
                <a:satMod val="100000"/>
                <a:lumMod val="78000"/>
              </a:schemeClr>
            </a:gs>
          </a:gsLst>
          <a:lin ang="5400000" scaled="0"/>
        </a:gradFill>
        <a:ln w="9525" cap="flat" cmpd="sng" algn="ctr">
          <a:solidFill>
            <a:schemeClr val="accent2"/>
          </a:solidFill>
          <a:prstDash val="solid"/>
        </a:ln>
        <a:effectLst>
          <a:outerShdw blurRad="63500" dist="50800" dir="5400000" sx="98000" sy="98000" rotWithShape="0">
            <a:srgbClr val="000000">
              <a:alpha val="20000"/>
            </a:srgb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b="1" kern="1200" dirty="0" smtClean="0">
              <a:latin typeface="Times New Roman" panose="02020603050405020304" pitchFamily="18" charset="0"/>
              <a:cs typeface="Times New Roman" panose="02020603050405020304" pitchFamily="18" charset="0"/>
            </a:rPr>
            <a:t>Основных направлениях налоговой политики Чувашской Республики</a:t>
          </a:r>
          <a:endParaRPr lang="ru-RU" sz="1700" b="1" kern="1200" dirty="0">
            <a:latin typeface="Times New Roman" panose="02020603050405020304" pitchFamily="18" charset="0"/>
            <a:cs typeface="Times New Roman" panose="02020603050405020304" pitchFamily="18" charset="0"/>
          </a:endParaRPr>
        </a:p>
      </dsp:txBody>
      <dsp:txXfrm>
        <a:off x="3001304" y="-113191"/>
        <a:ext cx="2134294" cy="1429314"/>
      </dsp:txXfrm>
    </dsp:sp>
    <dsp:sp modelId="{B1BA7DD6-4629-4464-AA76-4AC12B29F7ED}">
      <dsp:nvSpPr>
        <dsp:cNvPr id="0" name=""/>
        <dsp:cNvSpPr/>
      </dsp:nvSpPr>
      <dsp:spPr>
        <a:xfrm>
          <a:off x="2853375" y="919912"/>
          <a:ext cx="3534831" cy="3534831"/>
        </a:xfrm>
        <a:custGeom>
          <a:avLst/>
          <a:gdLst/>
          <a:ahLst/>
          <a:cxnLst/>
          <a:rect l="0" t="0" r="0" b="0"/>
          <a:pathLst>
            <a:path>
              <a:moveTo>
                <a:pt x="2367347" y="104935"/>
              </a:moveTo>
              <a:arcTo wR="1767415" hR="1767415" stAng="17390566" swAng="1594941"/>
            </a:path>
          </a:pathLst>
        </a:custGeom>
        <a:noFill/>
        <a:ln w="76200" cap="flat" cmpd="sng" algn="ctr">
          <a:solidFill>
            <a:schemeClr val="accent4"/>
          </a:solidFill>
          <a:prstDash val="solid"/>
        </a:ln>
        <a:effectLst>
          <a:outerShdw blurRad="40005" dist="22984" dir="5400000" rotWithShape="0">
            <a:srgbClr val="000000">
              <a:alpha val="45000"/>
            </a:srgbClr>
          </a:outerShdw>
        </a:effectLst>
        <a:scene3d>
          <a:camera prst="orthographicFront"/>
          <a:lightRig rig="flat" dir="t"/>
        </a:scene3d>
        <a:sp3d z="-40000" prstMaterial="matte">
          <a:bevelT w="19050" h="38100"/>
        </a:sp3d>
      </dsp:spPr>
      <dsp:style>
        <a:lnRef idx="3">
          <a:schemeClr val="accent4"/>
        </a:lnRef>
        <a:fillRef idx="0">
          <a:schemeClr val="accent4"/>
        </a:fillRef>
        <a:effectRef idx="2">
          <a:schemeClr val="accent4"/>
        </a:effectRef>
        <a:fontRef idx="minor">
          <a:schemeClr val="tx1"/>
        </a:fontRef>
      </dsp:style>
    </dsp:sp>
    <dsp:sp modelId="{09EE511D-0EF6-43EC-B406-0F1618FAB471}">
      <dsp:nvSpPr>
        <dsp:cNvPr id="0" name=""/>
        <dsp:cNvSpPr/>
      </dsp:nvSpPr>
      <dsp:spPr>
        <a:xfrm>
          <a:off x="4938417" y="1475062"/>
          <a:ext cx="2348291" cy="1740672"/>
        </a:xfrm>
        <a:prstGeom prst="roundRect">
          <a:avLst/>
        </a:prstGeom>
        <a:gradFill rotWithShape="1">
          <a:gsLst>
            <a:gs pos="28000">
              <a:schemeClr val="accent2">
                <a:tint val="18000"/>
                <a:satMod val="120000"/>
                <a:lumMod val="88000"/>
              </a:schemeClr>
            </a:gs>
            <a:gs pos="100000">
              <a:schemeClr val="accent2">
                <a:tint val="40000"/>
                <a:satMod val="100000"/>
                <a:lumMod val="78000"/>
              </a:schemeClr>
            </a:gs>
          </a:gsLst>
          <a:lin ang="5400000" scaled="0"/>
        </a:gradFill>
        <a:ln w="9525" cap="flat" cmpd="sng" algn="ctr">
          <a:solidFill>
            <a:schemeClr val="accent2"/>
          </a:solidFill>
          <a:prstDash val="solid"/>
        </a:ln>
        <a:effectLst>
          <a:outerShdw blurRad="63500" dist="50800" dir="5400000" sx="98000" sy="98000" rotWithShape="0">
            <a:srgbClr val="000000">
              <a:alpha val="20000"/>
            </a:srgb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b="1" kern="1200" dirty="0" smtClean="0">
              <a:latin typeface="Times New Roman" panose="02020603050405020304" pitchFamily="18" charset="0"/>
              <a:cs typeface="Times New Roman" panose="02020603050405020304" pitchFamily="18" charset="0"/>
            </a:rPr>
            <a:t>Основных направлениях бюджетной политики Чувашской Республики</a:t>
          </a:r>
          <a:endParaRPr lang="ru-RU" sz="1700" b="1" kern="1200" dirty="0">
            <a:latin typeface="Times New Roman" panose="02020603050405020304" pitchFamily="18" charset="0"/>
            <a:cs typeface="Times New Roman" panose="02020603050405020304" pitchFamily="18" charset="0"/>
          </a:endParaRPr>
        </a:p>
      </dsp:txBody>
      <dsp:txXfrm>
        <a:off x="5023390" y="1560035"/>
        <a:ext cx="2178345" cy="1570726"/>
      </dsp:txXfrm>
    </dsp:sp>
    <dsp:sp modelId="{CEBC4C3C-A437-4420-A2E2-C12E33E8450C}">
      <dsp:nvSpPr>
        <dsp:cNvPr id="0" name=""/>
        <dsp:cNvSpPr/>
      </dsp:nvSpPr>
      <dsp:spPr>
        <a:xfrm>
          <a:off x="2842246" y="272306"/>
          <a:ext cx="3534831" cy="3534831"/>
        </a:xfrm>
        <a:custGeom>
          <a:avLst/>
          <a:gdLst/>
          <a:ahLst/>
          <a:cxnLst/>
          <a:rect l="0" t="0" r="0" b="0"/>
          <a:pathLst>
            <a:path>
              <a:moveTo>
                <a:pt x="3081225" y="2949643"/>
              </a:moveTo>
              <a:arcTo wR="1767415" hR="1767415" stAng="2518942" swAng="1605769"/>
            </a:path>
          </a:pathLst>
        </a:custGeom>
        <a:noFill/>
        <a:ln w="76200" cap="flat" cmpd="sng" algn="ctr">
          <a:solidFill>
            <a:schemeClr val="accent4"/>
          </a:solidFill>
          <a:prstDash val="solid"/>
        </a:ln>
        <a:effectLst>
          <a:outerShdw blurRad="40005" dist="22984" dir="5400000" rotWithShape="0">
            <a:srgbClr val="000000">
              <a:alpha val="45000"/>
            </a:srgbClr>
          </a:outerShdw>
        </a:effectLst>
        <a:scene3d>
          <a:camera prst="orthographicFront"/>
          <a:lightRig rig="flat" dir="t"/>
        </a:scene3d>
        <a:sp3d z="-40000" prstMaterial="matte">
          <a:bevelT w="19050" h="38100"/>
        </a:sp3d>
      </dsp:spPr>
      <dsp:style>
        <a:lnRef idx="3">
          <a:schemeClr val="accent4"/>
        </a:lnRef>
        <a:fillRef idx="0">
          <a:schemeClr val="accent4"/>
        </a:fillRef>
        <a:effectRef idx="2">
          <a:schemeClr val="accent4"/>
        </a:effectRef>
        <a:fontRef idx="minor">
          <a:schemeClr val="tx1"/>
        </a:fontRef>
      </dsp:style>
    </dsp:sp>
    <dsp:sp modelId="{B5C2805B-3ECC-4AA3-B306-E04B8D93175A}">
      <dsp:nvSpPr>
        <dsp:cNvPr id="0" name=""/>
        <dsp:cNvSpPr/>
      </dsp:nvSpPr>
      <dsp:spPr>
        <a:xfrm>
          <a:off x="2894306" y="3473570"/>
          <a:ext cx="2348291" cy="1325454"/>
        </a:xfrm>
        <a:prstGeom prst="roundRect">
          <a:avLst/>
        </a:prstGeom>
        <a:gradFill rotWithShape="1">
          <a:gsLst>
            <a:gs pos="28000">
              <a:schemeClr val="accent2">
                <a:tint val="18000"/>
                <a:satMod val="120000"/>
                <a:lumMod val="88000"/>
              </a:schemeClr>
            </a:gs>
            <a:gs pos="100000">
              <a:schemeClr val="accent2">
                <a:tint val="40000"/>
                <a:satMod val="100000"/>
                <a:lumMod val="78000"/>
              </a:schemeClr>
            </a:gs>
          </a:gsLst>
          <a:lin ang="5400000" scaled="0"/>
        </a:gradFill>
        <a:ln w="9525" cap="flat" cmpd="sng" algn="ctr">
          <a:solidFill>
            <a:schemeClr val="accent2"/>
          </a:solidFill>
          <a:prstDash val="solid"/>
        </a:ln>
        <a:effectLst>
          <a:outerShdw blurRad="63500" dist="50800" dir="5400000" sx="98000" sy="98000" rotWithShape="0">
            <a:srgbClr val="000000">
              <a:alpha val="20000"/>
            </a:srgb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b="1" kern="1200" dirty="0" smtClean="0">
              <a:latin typeface="Times New Roman" panose="02020603050405020304" pitchFamily="18" charset="0"/>
              <a:cs typeface="Times New Roman" panose="02020603050405020304" pitchFamily="18" charset="0"/>
            </a:rPr>
            <a:t>Государственных программах Чувашской Республики</a:t>
          </a:r>
          <a:endParaRPr lang="ru-RU" sz="1700" b="1" kern="1200" dirty="0">
            <a:latin typeface="Times New Roman" panose="02020603050405020304" pitchFamily="18" charset="0"/>
            <a:cs typeface="Times New Roman" panose="02020603050405020304" pitchFamily="18" charset="0"/>
          </a:endParaRPr>
        </a:p>
      </dsp:txBody>
      <dsp:txXfrm>
        <a:off x="2959009" y="3538273"/>
        <a:ext cx="2218885" cy="1196048"/>
      </dsp:txXfrm>
    </dsp:sp>
    <dsp:sp modelId="{609DDD8F-8077-4ED9-B479-F4058D5BF79E}">
      <dsp:nvSpPr>
        <dsp:cNvPr id="0" name=""/>
        <dsp:cNvSpPr/>
      </dsp:nvSpPr>
      <dsp:spPr>
        <a:xfrm>
          <a:off x="1891785" y="329175"/>
          <a:ext cx="3534831" cy="3534831"/>
        </a:xfrm>
        <a:custGeom>
          <a:avLst/>
          <a:gdLst/>
          <a:ahLst/>
          <a:cxnLst/>
          <a:rect l="0" t="0" r="0" b="0"/>
          <a:pathLst>
            <a:path>
              <a:moveTo>
                <a:pt x="995611" y="3357408"/>
              </a:moveTo>
              <a:arcTo wR="1767415" hR="1767415" stAng="6953554" swAng="1474309"/>
            </a:path>
          </a:pathLst>
        </a:custGeom>
        <a:noFill/>
        <a:ln w="76200" cap="flat" cmpd="sng" algn="ctr">
          <a:solidFill>
            <a:schemeClr val="accent4"/>
          </a:solidFill>
          <a:prstDash val="solid"/>
        </a:ln>
        <a:effectLst>
          <a:outerShdw blurRad="40005" dist="22984" dir="5400000" rotWithShape="0">
            <a:srgbClr val="000000">
              <a:alpha val="45000"/>
            </a:srgbClr>
          </a:outerShdw>
        </a:effectLst>
        <a:scene3d>
          <a:camera prst="orthographicFront"/>
          <a:lightRig rig="flat" dir="t"/>
        </a:scene3d>
        <a:sp3d z="-40000" prstMaterial="matte">
          <a:bevelT w="19050" h="38100"/>
        </a:sp3d>
      </dsp:spPr>
      <dsp:style>
        <a:lnRef idx="3">
          <a:schemeClr val="accent4"/>
        </a:lnRef>
        <a:fillRef idx="0">
          <a:schemeClr val="accent4"/>
        </a:fillRef>
        <a:effectRef idx="2">
          <a:schemeClr val="accent4"/>
        </a:effectRef>
        <a:fontRef idx="minor">
          <a:schemeClr val="tx1"/>
        </a:fontRef>
      </dsp:style>
    </dsp:sp>
    <dsp:sp modelId="{FDB32F28-2B23-4FC5-B84F-1478F183AB08}">
      <dsp:nvSpPr>
        <dsp:cNvPr id="0" name=""/>
        <dsp:cNvSpPr/>
      </dsp:nvSpPr>
      <dsp:spPr>
        <a:xfrm>
          <a:off x="925792" y="1475054"/>
          <a:ext cx="2348291" cy="1740672"/>
        </a:xfrm>
        <a:prstGeom prst="roundRect">
          <a:avLst/>
        </a:prstGeom>
        <a:gradFill rotWithShape="1">
          <a:gsLst>
            <a:gs pos="28000">
              <a:schemeClr val="accent2">
                <a:tint val="18000"/>
                <a:satMod val="120000"/>
                <a:lumMod val="88000"/>
              </a:schemeClr>
            </a:gs>
            <a:gs pos="100000">
              <a:schemeClr val="accent2">
                <a:tint val="40000"/>
                <a:satMod val="100000"/>
                <a:lumMod val="78000"/>
              </a:schemeClr>
            </a:gs>
          </a:gsLst>
          <a:lin ang="5400000" scaled="0"/>
        </a:gradFill>
        <a:ln w="9525" cap="flat" cmpd="sng" algn="ctr">
          <a:solidFill>
            <a:schemeClr val="accent2"/>
          </a:solidFill>
          <a:prstDash val="solid"/>
        </a:ln>
        <a:effectLst>
          <a:outerShdw blurRad="63500" dist="50800" dir="5400000" sx="98000" sy="98000" rotWithShape="0">
            <a:srgbClr val="000000">
              <a:alpha val="20000"/>
            </a:srgb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dirty="0" smtClean="0">
              <a:latin typeface="Times New Roman" panose="02020603050405020304" pitchFamily="18" charset="0"/>
              <a:cs typeface="Times New Roman" panose="02020603050405020304" pitchFamily="18" charset="0"/>
            </a:rPr>
            <a:t>Прогнозе социально-экономического развития Чувашской Республики</a:t>
          </a:r>
          <a:endParaRPr lang="ru-RU" sz="1800" b="1" kern="1200" dirty="0">
            <a:latin typeface="Times New Roman" panose="02020603050405020304" pitchFamily="18" charset="0"/>
            <a:cs typeface="Times New Roman" panose="02020603050405020304" pitchFamily="18" charset="0"/>
          </a:endParaRPr>
        </a:p>
      </dsp:txBody>
      <dsp:txXfrm>
        <a:off x="1010765" y="1560027"/>
        <a:ext cx="2178345" cy="1570726"/>
      </dsp:txXfrm>
    </dsp:sp>
    <dsp:sp modelId="{AE08C94F-0CD5-478E-94D3-913DA7B7B592}">
      <dsp:nvSpPr>
        <dsp:cNvPr id="0" name=""/>
        <dsp:cNvSpPr/>
      </dsp:nvSpPr>
      <dsp:spPr>
        <a:xfrm>
          <a:off x="1881374" y="866596"/>
          <a:ext cx="3534831" cy="3534831"/>
        </a:xfrm>
        <a:custGeom>
          <a:avLst/>
          <a:gdLst/>
          <a:ahLst/>
          <a:cxnLst/>
          <a:rect l="0" t="0" r="0" b="0"/>
          <a:pathLst>
            <a:path>
              <a:moveTo>
                <a:pt x="438025" y="602735"/>
              </a:moveTo>
              <a:arcTo wR="1767415" hR="1767415" stAng="13273299" swAng="1459282"/>
            </a:path>
          </a:pathLst>
        </a:custGeom>
        <a:noFill/>
        <a:ln w="76200" cap="flat" cmpd="sng" algn="ctr">
          <a:solidFill>
            <a:schemeClr val="accent4"/>
          </a:solidFill>
          <a:prstDash val="solid"/>
        </a:ln>
        <a:effectLst>
          <a:outerShdw blurRad="40005" dist="22984" dir="5400000" rotWithShape="0">
            <a:srgbClr val="000000">
              <a:alpha val="45000"/>
            </a:srgbClr>
          </a:outerShdw>
        </a:effectLst>
        <a:scene3d>
          <a:camera prst="orthographicFront"/>
          <a:lightRig rig="flat" dir="t"/>
        </a:scene3d>
        <a:sp3d z="-40000" prstMaterial="matte">
          <a:bevelT w="19050" h="38100"/>
        </a:sp3d>
      </dsp:spPr>
      <dsp:style>
        <a:lnRef idx="3">
          <a:schemeClr val="accent4"/>
        </a:lnRef>
        <a:fillRef idx="0">
          <a:schemeClr val="accent4"/>
        </a:fillRef>
        <a:effectRef idx="2">
          <a:schemeClr val="accent4"/>
        </a:effectRef>
        <a:fontRef idx="minor">
          <a:schemeClr val="tx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4.xml.rels><?xml version="1.0" encoding="UTF-8" standalone="yes"?>
<Relationships xmlns="http://schemas.openxmlformats.org/package/2006/relationships"><Relationship Id="rId1" Type="http://schemas.openxmlformats.org/officeDocument/2006/relationships/image" Target="../media/image40.png"/></Relationships>
</file>

<file path=ppt/drawings/drawing1.xml><?xml version="1.0" encoding="utf-8"?>
<c:userShapes xmlns:c="http://schemas.openxmlformats.org/drawingml/2006/chart">
  <cdr:relSizeAnchor xmlns:cdr="http://schemas.openxmlformats.org/drawingml/2006/chartDrawing">
    <cdr:from>
      <cdr:x>0.01837</cdr:x>
      <cdr:y>0.89651</cdr:y>
    </cdr:from>
    <cdr:to>
      <cdr:x>0.30399</cdr:x>
      <cdr:y>0.99296</cdr:y>
    </cdr:to>
    <cdr:sp macro="" textlink="">
      <cdr:nvSpPr>
        <cdr:cNvPr id="8" name="Скругленный прямоугольник 7"/>
        <cdr:cNvSpPr/>
      </cdr:nvSpPr>
      <cdr:spPr>
        <a:xfrm xmlns:a="http://schemas.openxmlformats.org/drawingml/2006/main">
          <a:off x="166553" y="5150295"/>
          <a:ext cx="2589603" cy="554092"/>
        </a:xfrm>
        <a:prstGeom xmlns:a="http://schemas.openxmlformats.org/drawingml/2006/main" prst="roundRect">
          <a:avLst/>
        </a:prstGeom>
        <a:ln xmlns:a="http://schemas.openxmlformats.org/drawingml/2006/main"/>
      </cdr:spPr>
      <cdr: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ru-RU" sz="1000" b="1" dirty="0" smtClean="0">
              <a:solidFill>
                <a:schemeClr val="tx1"/>
              </a:solidFill>
              <a:latin typeface="Times New Roman" panose="02020603050405020304" pitchFamily="18" charset="0"/>
              <a:cs typeface="Times New Roman" panose="02020603050405020304" pitchFamily="18" charset="0"/>
            </a:rPr>
            <a:t>*Ограничение по Бюджетному кодексу РФ - не более 100% объема собственных доходов</a:t>
          </a:r>
        </a:p>
        <a:p xmlns:a="http://schemas.openxmlformats.org/drawingml/2006/main">
          <a:endParaRPr lang="ru-RU" sz="1000" dirty="0"/>
        </a:p>
      </cdr:txBody>
    </cdr:sp>
  </cdr:relSizeAnchor>
  <cdr:relSizeAnchor xmlns:cdr="http://schemas.openxmlformats.org/drawingml/2006/chartDrawing">
    <cdr:from>
      <cdr:x>0.02775</cdr:x>
      <cdr:y>0.3015</cdr:y>
    </cdr:from>
    <cdr:to>
      <cdr:x>0.1025</cdr:x>
      <cdr:y>0.46066</cdr:y>
    </cdr:to>
    <cdr:sp macro="" textlink="">
      <cdr:nvSpPr>
        <cdr:cNvPr id="2" name="TextBox 1"/>
        <cdr:cNvSpPr txBox="1"/>
      </cdr:nvSpPr>
      <cdr:spPr>
        <a:xfrm xmlns:a="http://schemas.openxmlformats.org/drawingml/2006/main">
          <a:off x="339426" y="173205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0.04782</cdr:x>
      <cdr:y>0.2617</cdr:y>
    </cdr:from>
    <cdr:to>
      <cdr:x>0.08797</cdr:x>
      <cdr:y>0.30886</cdr:y>
    </cdr:to>
    <cdr:sp macro="" textlink="">
      <cdr:nvSpPr>
        <cdr:cNvPr id="3" name="TextBox 2"/>
        <cdr:cNvSpPr txBox="1"/>
      </cdr:nvSpPr>
      <cdr:spPr>
        <a:xfrm xmlns:a="http://schemas.openxmlformats.org/drawingml/2006/main">
          <a:off x="584960" y="1503451"/>
          <a:ext cx="491066" cy="27093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0.05718</cdr:x>
      <cdr:y>0.2502</cdr:y>
    </cdr:from>
    <cdr:to>
      <cdr:x>0.1373</cdr:x>
      <cdr:y>0.30095</cdr:y>
    </cdr:to>
    <cdr:sp macro="" textlink="">
      <cdr:nvSpPr>
        <cdr:cNvPr id="6" name="TextBox 1"/>
        <cdr:cNvSpPr txBox="1"/>
      </cdr:nvSpPr>
      <cdr:spPr>
        <a:xfrm xmlns:a="http://schemas.openxmlformats.org/drawingml/2006/main">
          <a:off x="518385" y="1437363"/>
          <a:ext cx="726416" cy="29155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200" b="1" dirty="0" smtClean="0">
              <a:latin typeface="Times New Roman" panose="02020603050405020304" pitchFamily="18" charset="0"/>
              <a:cs typeface="Times New Roman" panose="02020603050405020304" pitchFamily="18" charset="0"/>
            </a:rPr>
            <a:t>12 261</a:t>
          </a:r>
          <a:endParaRPr lang="ru-RU" sz="12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0.15248</cdr:x>
      <cdr:y>0.2126</cdr:y>
    </cdr:from>
    <cdr:to>
      <cdr:x>0.24257</cdr:x>
      <cdr:y>0.25742</cdr:y>
    </cdr:to>
    <cdr:sp macro="" textlink="">
      <cdr:nvSpPr>
        <cdr:cNvPr id="7" name="TextBox 1"/>
        <cdr:cNvSpPr txBox="1"/>
      </cdr:nvSpPr>
      <cdr:spPr>
        <a:xfrm xmlns:a="http://schemas.openxmlformats.org/drawingml/2006/main">
          <a:off x="1382481" y="1221339"/>
          <a:ext cx="816810" cy="25748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200" b="1" dirty="0" smtClean="0">
              <a:latin typeface="Times New Roman" panose="02020603050405020304" pitchFamily="18" charset="0"/>
              <a:cs typeface="Times New Roman" panose="02020603050405020304" pitchFamily="18" charset="0"/>
            </a:rPr>
            <a:t>14 290</a:t>
          </a:r>
          <a:endParaRPr lang="ru-RU" sz="12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0.24779</cdr:x>
      <cdr:y>0.2126</cdr:y>
    </cdr:from>
    <cdr:to>
      <cdr:x>0.3305</cdr:x>
      <cdr:y>0.25648</cdr:y>
    </cdr:to>
    <cdr:sp macro="" textlink="">
      <cdr:nvSpPr>
        <cdr:cNvPr id="9" name="TextBox 1"/>
        <cdr:cNvSpPr txBox="1"/>
      </cdr:nvSpPr>
      <cdr:spPr>
        <a:xfrm xmlns:a="http://schemas.openxmlformats.org/drawingml/2006/main">
          <a:off x="2246577" y="1221339"/>
          <a:ext cx="749899" cy="25208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200" b="1" dirty="0" smtClean="0">
              <a:solidFill>
                <a:schemeClr val="tx1"/>
              </a:solidFill>
              <a:latin typeface="Times New Roman" panose="02020603050405020304" pitchFamily="18" charset="0"/>
              <a:cs typeface="Times New Roman" panose="02020603050405020304" pitchFamily="18" charset="0"/>
            </a:rPr>
            <a:t>14 259</a:t>
          </a:r>
          <a:endParaRPr lang="ru-RU" sz="12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0.35103</cdr:x>
      <cdr:y>0.2126</cdr:y>
    </cdr:from>
    <cdr:to>
      <cdr:x>0.42251</cdr:x>
      <cdr:y>0.25648</cdr:y>
    </cdr:to>
    <cdr:sp macro="" textlink="">
      <cdr:nvSpPr>
        <cdr:cNvPr id="10" name="TextBox 1"/>
        <cdr:cNvSpPr txBox="1"/>
      </cdr:nvSpPr>
      <cdr:spPr>
        <a:xfrm xmlns:a="http://schemas.openxmlformats.org/drawingml/2006/main">
          <a:off x="3182681" y="1221339"/>
          <a:ext cx="648080" cy="25208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300" b="1" dirty="0" smtClean="0">
              <a:solidFill>
                <a:schemeClr val="accent1">
                  <a:lumMod val="75000"/>
                </a:schemeClr>
              </a:solidFill>
              <a:latin typeface="Times New Roman" panose="02020603050405020304" pitchFamily="18" charset="0"/>
              <a:cs typeface="Times New Roman" panose="02020603050405020304" pitchFamily="18" charset="0"/>
            </a:rPr>
            <a:t>14 121</a:t>
          </a:r>
          <a:endParaRPr lang="ru-RU" sz="1300" b="1" dirty="0">
            <a:solidFill>
              <a:schemeClr val="accent1">
                <a:lumMod val="75000"/>
              </a:schemeClr>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0.44634</cdr:x>
      <cdr:y>0.22513</cdr:y>
    </cdr:from>
    <cdr:to>
      <cdr:x>0.51782</cdr:x>
      <cdr:y>0.26273</cdr:y>
    </cdr:to>
    <cdr:sp macro="" textlink="">
      <cdr:nvSpPr>
        <cdr:cNvPr id="11" name="TextBox 1"/>
        <cdr:cNvSpPr txBox="1"/>
      </cdr:nvSpPr>
      <cdr:spPr>
        <a:xfrm xmlns:a="http://schemas.openxmlformats.org/drawingml/2006/main">
          <a:off x="4046777" y="1293347"/>
          <a:ext cx="648081" cy="21600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200" b="1" dirty="0" smtClean="0">
              <a:latin typeface="Times New Roman" panose="02020603050405020304" pitchFamily="18" charset="0"/>
              <a:cs typeface="Times New Roman" panose="02020603050405020304" pitchFamily="18" charset="0"/>
            </a:rPr>
            <a:t>13 998</a:t>
          </a:r>
          <a:endParaRPr lang="ru-RU" sz="12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0.54959</cdr:x>
      <cdr:y>0.22513</cdr:y>
    </cdr:from>
    <cdr:to>
      <cdr:x>0.62543</cdr:x>
      <cdr:y>0.27527</cdr:y>
    </cdr:to>
    <cdr:sp macro="" textlink="">
      <cdr:nvSpPr>
        <cdr:cNvPr id="12" name="TextBox 1"/>
        <cdr:cNvSpPr txBox="1"/>
      </cdr:nvSpPr>
      <cdr:spPr>
        <a:xfrm xmlns:a="http://schemas.openxmlformats.org/drawingml/2006/main">
          <a:off x="4982881" y="1293347"/>
          <a:ext cx="687611" cy="28804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200" b="1" dirty="0" smtClean="0">
              <a:latin typeface="Times New Roman" panose="02020603050405020304" pitchFamily="18" charset="0"/>
              <a:cs typeface="Times New Roman" panose="02020603050405020304" pitchFamily="18" charset="0"/>
            </a:rPr>
            <a:t>13 832</a:t>
          </a:r>
          <a:endParaRPr lang="ru-RU" sz="12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0.64295</cdr:x>
      <cdr:y>0.2126</cdr:y>
    </cdr:from>
    <cdr:to>
      <cdr:x>0.71879</cdr:x>
      <cdr:y>0.26274</cdr:y>
    </cdr:to>
    <cdr:sp macro="" textlink="">
      <cdr:nvSpPr>
        <cdr:cNvPr id="13" name="TextBox 1"/>
        <cdr:cNvSpPr txBox="1"/>
      </cdr:nvSpPr>
      <cdr:spPr>
        <a:xfrm xmlns:a="http://schemas.openxmlformats.org/drawingml/2006/main">
          <a:off x="5829406" y="1221339"/>
          <a:ext cx="687611" cy="28804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200" b="1" dirty="0" smtClean="0">
              <a:latin typeface="Times New Roman" panose="02020603050405020304" pitchFamily="18" charset="0"/>
              <a:cs typeface="Times New Roman" panose="02020603050405020304" pitchFamily="18" charset="0"/>
            </a:rPr>
            <a:t>13 869</a:t>
          </a:r>
          <a:endParaRPr lang="ru-RU" sz="1200" b="1" dirty="0">
            <a:latin typeface="Times New Roman" panose="02020603050405020304" pitchFamily="18" charset="0"/>
            <a:cs typeface="Times New Roman" panose="02020603050405020304" pitchFamily="18" charset="0"/>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0.42896</cdr:x>
      <cdr:y>0.46931</cdr:y>
    </cdr:from>
    <cdr:to>
      <cdr:x>0.68347</cdr:x>
      <cdr:y>0.54811</cdr:y>
    </cdr:to>
    <cdr:sp macro="" textlink="">
      <cdr:nvSpPr>
        <cdr:cNvPr id="2" name="TextBox 1"/>
        <cdr:cNvSpPr txBox="1">
          <a:spLocks xmlns:a="http://schemas.openxmlformats.org/drawingml/2006/main" noChangeArrowheads="1"/>
        </cdr:cNvSpPr>
      </cdr:nvSpPr>
      <cdr:spPr bwMode="auto">
        <a:xfrm xmlns:a="http://schemas.openxmlformats.org/drawingml/2006/main" rot="19837182">
          <a:off x="1266300" y="1959830"/>
          <a:ext cx="751313" cy="329069"/>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softEdge rad="31750"/>
        </a:effectLst>
      </cdr:spPr>
      <cdr:txBody>
        <a:bodyPr xmlns:a="http://schemas.openxmlformats.org/drawingml/2006/main"/>
        <a:lstStyle xmlns:a="http://schemas.openxmlformats.org/drawingml/2006/main">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eaLnBrk="1" hangingPunct="1">
            <a:spcBef>
              <a:spcPct val="0"/>
            </a:spcBef>
            <a:buFontTx/>
            <a:buNone/>
            <a:defRPr/>
          </a:pPr>
          <a:r>
            <a:rPr lang="en-US" altLang="ru-RU" sz="1300" b="1" dirty="0" smtClean="0">
              <a:solidFill>
                <a:srgbClr val="009E41"/>
              </a:solidFill>
              <a:latin typeface="Times New Roman" panose="02020603050405020304" pitchFamily="18" charset="0"/>
              <a:cs typeface="Times New Roman" panose="02020603050405020304" pitchFamily="18" charset="0"/>
            </a:rPr>
            <a:t>+</a:t>
          </a:r>
          <a:r>
            <a:rPr lang="ru-RU" altLang="ru-RU" sz="1300" b="1" dirty="0" smtClean="0">
              <a:solidFill>
                <a:srgbClr val="009E41"/>
              </a:solidFill>
              <a:latin typeface="Times New Roman" panose="02020603050405020304" pitchFamily="18" charset="0"/>
              <a:cs typeface="Times New Roman" panose="02020603050405020304" pitchFamily="18" charset="0"/>
            </a:rPr>
            <a:t>15</a:t>
          </a:r>
          <a:r>
            <a:rPr lang="en-US" altLang="ru-RU" sz="1300" b="1" dirty="0" smtClean="0">
              <a:solidFill>
                <a:srgbClr val="009E41"/>
              </a:solidFill>
              <a:latin typeface="Times New Roman" panose="02020603050405020304" pitchFamily="18" charset="0"/>
              <a:cs typeface="Times New Roman" panose="02020603050405020304" pitchFamily="18" charset="0"/>
            </a:rPr>
            <a:t>,</a:t>
          </a:r>
          <a:r>
            <a:rPr lang="ru-RU" altLang="ru-RU" sz="1300" b="1" dirty="0" smtClean="0">
              <a:solidFill>
                <a:srgbClr val="009E41"/>
              </a:solidFill>
              <a:latin typeface="Times New Roman" panose="02020603050405020304" pitchFamily="18" charset="0"/>
              <a:cs typeface="Times New Roman" panose="02020603050405020304" pitchFamily="18" charset="0"/>
            </a:rPr>
            <a:t>7%</a:t>
          </a:r>
        </a:p>
      </cdr:txBody>
    </cdr:sp>
  </cdr:relSizeAnchor>
  <cdr:relSizeAnchor xmlns:cdr="http://schemas.openxmlformats.org/drawingml/2006/chartDrawing">
    <cdr:from>
      <cdr:x>0.49261</cdr:x>
      <cdr:y>0.49922</cdr:y>
    </cdr:from>
    <cdr:to>
      <cdr:x>0.66554</cdr:x>
      <cdr:y>0.56819</cdr:y>
    </cdr:to>
    <cdr:cxnSp macro="">
      <cdr:nvCxnSpPr>
        <cdr:cNvPr id="3" name="Прямая со стрелкой 2"/>
        <cdr:cNvCxnSpPr/>
      </cdr:nvCxnSpPr>
      <cdr:spPr>
        <a:xfrm xmlns:a="http://schemas.openxmlformats.org/drawingml/2006/main" flipV="1">
          <a:off x="1454186" y="2084743"/>
          <a:ext cx="510488" cy="288031"/>
        </a:xfrm>
        <a:prstGeom xmlns:a="http://schemas.openxmlformats.org/drawingml/2006/main" prst="straightConnector1">
          <a:avLst/>
        </a:prstGeom>
        <a:ln xmlns:a="http://schemas.openxmlformats.org/drawingml/2006/main">
          <a:tailEnd type="arrow"/>
        </a:ln>
      </cdr:spPr>
      <cdr:style>
        <a:lnRef xmlns:a="http://schemas.openxmlformats.org/drawingml/2006/main" idx="3">
          <a:schemeClr val="accent3"/>
        </a:lnRef>
        <a:fillRef xmlns:a="http://schemas.openxmlformats.org/drawingml/2006/main" idx="0">
          <a:schemeClr val="accent3"/>
        </a:fillRef>
        <a:effectRef xmlns:a="http://schemas.openxmlformats.org/drawingml/2006/main" idx="2">
          <a:schemeClr val="accent3"/>
        </a:effectRef>
        <a:fontRef xmlns:a="http://schemas.openxmlformats.org/drawingml/2006/main" idx="minor">
          <a:schemeClr val="tx1"/>
        </a:fontRef>
      </cdr:style>
    </cdr:cxnSp>
  </cdr:relSizeAnchor>
  <cdr:relSizeAnchor xmlns:cdr="http://schemas.openxmlformats.org/drawingml/2006/chartDrawing">
    <cdr:from>
      <cdr:x>0.47727</cdr:x>
      <cdr:y>0.53944</cdr:y>
    </cdr:from>
    <cdr:to>
      <cdr:x>0.74258</cdr:x>
      <cdr:y>0.61387</cdr:y>
    </cdr:to>
    <cdr:sp macro="" textlink="">
      <cdr:nvSpPr>
        <cdr:cNvPr id="4" name="TextBox 1"/>
        <cdr:cNvSpPr txBox="1">
          <a:spLocks xmlns:a="http://schemas.openxmlformats.org/drawingml/2006/main" noChangeArrowheads="1"/>
        </cdr:cNvSpPr>
      </cdr:nvSpPr>
      <cdr:spPr bwMode="auto">
        <a:xfrm xmlns:a="http://schemas.openxmlformats.org/drawingml/2006/main" rot="19890796">
          <a:off x="1408890" y="2252701"/>
          <a:ext cx="783195" cy="31082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softEdge rad="31750"/>
        </a:effectLst>
      </cdr:spPr>
      <cdr:txBody>
        <a:bodyPr xmlns:a="http://schemas.openxmlformats.org/drawingml/2006/main"/>
        <a:lstStyle xmlns:a="http://schemas.openxmlformats.org/drawingml/2006/main">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eaLnBrk="1" hangingPunct="1">
            <a:spcBef>
              <a:spcPct val="0"/>
            </a:spcBef>
            <a:buFontTx/>
            <a:buNone/>
            <a:defRPr/>
          </a:pPr>
          <a:r>
            <a:rPr lang="en-US" altLang="ru-RU" sz="1300" b="1" dirty="0" smtClean="0">
              <a:solidFill>
                <a:srgbClr val="009E41"/>
              </a:solidFill>
              <a:latin typeface="Times New Roman" panose="02020603050405020304" pitchFamily="18" charset="0"/>
              <a:cs typeface="Times New Roman" panose="02020603050405020304" pitchFamily="18" charset="0"/>
            </a:rPr>
            <a:t>+</a:t>
          </a:r>
          <a:r>
            <a:rPr lang="ru-RU" altLang="ru-RU" sz="1300" b="1" dirty="0" smtClean="0">
              <a:solidFill>
                <a:srgbClr val="009E41"/>
              </a:solidFill>
              <a:latin typeface="Times New Roman" panose="02020603050405020304" pitchFamily="18" charset="0"/>
              <a:cs typeface="Times New Roman" panose="02020603050405020304" pitchFamily="18" charset="0"/>
            </a:rPr>
            <a:t>2</a:t>
          </a:r>
          <a:r>
            <a:rPr lang="en-US" altLang="ru-RU" sz="1300" b="1" dirty="0" smtClean="0">
              <a:solidFill>
                <a:srgbClr val="009E41"/>
              </a:solidFill>
              <a:latin typeface="Times New Roman" panose="02020603050405020304" pitchFamily="18" charset="0"/>
              <a:cs typeface="Times New Roman" panose="02020603050405020304" pitchFamily="18" charset="0"/>
            </a:rPr>
            <a:t>7</a:t>
          </a:r>
          <a:r>
            <a:rPr lang="ru-RU" altLang="ru-RU" sz="1300" b="1" dirty="0" smtClean="0">
              <a:solidFill>
                <a:srgbClr val="009E41"/>
              </a:solidFill>
              <a:latin typeface="Times New Roman" panose="02020603050405020304" pitchFamily="18" charset="0"/>
              <a:cs typeface="Times New Roman" panose="02020603050405020304" pitchFamily="18" charset="0"/>
            </a:rPr>
            <a:t>1</a:t>
          </a:r>
        </a:p>
      </cdr:txBody>
    </cdr:sp>
  </cdr:relSizeAnchor>
</c:userShapes>
</file>

<file path=ppt/drawings/drawing11.xml><?xml version="1.0" encoding="utf-8"?>
<c:userShapes xmlns:c="http://schemas.openxmlformats.org/drawingml/2006/chart">
  <cdr:relSizeAnchor xmlns:cdr="http://schemas.openxmlformats.org/drawingml/2006/chartDrawing">
    <cdr:from>
      <cdr:x>0.1558</cdr:x>
      <cdr:y>0.47542</cdr:y>
    </cdr:from>
    <cdr:to>
      <cdr:x>0.3808</cdr:x>
      <cdr:y>0.59871</cdr:y>
    </cdr:to>
    <cdr:sp macro="" textlink="">
      <cdr:nvSpPr>
        <cdr:cNvPr id="2" name="TextBox 1"/>
        <cdr:cNvSpPr txBox="1"/>
      </cdr:nvSpPr>
      <cdr:spPr>
        <a:xfrm xmlns:a="http://schemas.openxmlformats.org/drawingml/2006/main">
          <a:off x="1346221" y="2362142"/>
          <a:ext cx="1944216" cy="612573"/>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pPr algn="ctr"/>
          <a:r>
            <a:rPr lang="ru-RU" sz="3400" b="1" dirty="0" smtClean="0">
              <a:latin typeface="Times New Roman" panose="02020603050405020304" pitchFamily="18" charset="0"/>
              <a:cs typeface="Times New Roman" panose="02020603050405020304" pitchFamily="18" charset="0"/>
            </a:rPr>
            <a:t>43 867,2</a:t>
          </a:r>
          <a:endParaRPr lang="ru-RU" sz="3400" b="1" dirty="0">
            <a:latin typeface="Times New Roman" panose="02020603050405020304" pitchFamily="18" charset="0"/>
            <a:cs typeface="Times New Roman" panose="02020603050405020304" pitchFamily="18" charset="0"/>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0.17944</cdr:x>
      <cdr:y>0.18548</cdr:y>
    </cdr:from>
    <cdr:to>
      <cdr:x>0.69073</cdr:x>
      <cdr:y>0.3422</cdr:y>
    </cdr:to>
    <cdr:sp macro="" textlink="">
      <cdr:nvSpPr>
        <cdr:cNvPr id="6" name="TextBox 1"/>
        <cdr:cNvSpPr txBox="1"/>
      </cdr:nvSpPr>
      <cdr:spPr>
        <a:xfrm xmlns:a="http://schemas.openxmlformats.org/drawingml/2006/main">
          <a:off x="827584" y="801370"/>
          <a:ext cx="2358050" cy="677105"/>
        </a:xfrm>
        <a:prstGeom xmlns:a="http://schemas.openxmlformats.org/drawingml/2006/main" prst="roundRect">
          <a:avLst/>
        </a:prstGeom>
        <a:solidFill xmlns:a="http://schemas.openxmlformats.org/drawingml/2006/main">
          <a:schemeClr val="accent3">
            <a:lumMod val="75000"/>
          </a:schemeClr>
        </a:solidFill>
        <a:ln xmlns:a="http://schemas.openxmlformats.org/drawingml/2006/main">
          <a:solidFill>
            <a:schemeClr val="bg1"/>
          </a:solid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u-RU" sz="2000" b="1" i="1" dirty="0" smtClean="0">
              <a:latin typeface="Times New Roman" panose="02020603050405020304" pitchFamily="18" charset="0"/>
              <a:cs typeface="Times New Roman" panose="02020603050405020304" pitchFamily="18" charset="0"/>
            </a:rPr>
            <a:t>Здравоохранение </a:t>
          </a:r>
          <a:endParaRPr lang="ru-RU" sz="1600" b="1" i="1" dirty="0">
            <a:latin typeface="Times New Roman" panose="02020603050405020304" pitchFamily="18" charset="0"/>
            <a:cs typeface="Times New Roman" panose="02020603050405020304" pitchFamily="18" charset="0"/>
          </a:endParaRPr>
        </a:p>
        <a:p xmlns:a="http://schemas.openxmlformats.org/drawingml/2006/main">
          <a:pPr algn="ctr"/>
          <a:r>
            <a:rPr lang="ru-RU" sz="1600" b="1" i="1" dirty="0" smtClean="0">
              <a:latin typeface="Times New Roman" panose="02020603050405020304" pitchFamily="18" charset="0"/>
              <a:cs typeface="Times New Roman" panose="02020603050405020304" pitchFamily="18" charset="0"/>
            </a:rPr>
            <a:t>15 442,7 млн. рублей</a:t>
          </a:r>
        </a:p>
      </cdr:txBody>
    </cdr:sp>
  </cdr:relSizeAnchor>
  <cdr:relSizeAnchor xmlns:cdr="http://schemas.openxmlformats.org/drawingml/2006/chartDrawing">
    <cdr:from>
      <cdr:x>0.58194</cdr:x>
      <cdr:y>0.43164</cdr:y>
    </cdr:from>
    <cdr:to>
      <cdr:x>0.89766</cdr:x>
      <cdr:y>0.54831</cdr:y>
    </cdr:to>
    <cdr:sp macro="" textlink="">
      <cdr:nvSpPr>
        <cdr:cNvPr id="2" name="TextBox 1"/>
        <cdr:cNvSpPr txBox="1"/>
      </cdr:nvSpPr>
      <cdr:spPr>
        <a:xfrm xmlns:a="http://schemas.openxmlformats.org/drawingml/2006/main">
          <a:off x="2683864" y="1864907"/>
          <a:ext cx="1456088" cy="504070"/>
        </a:xfrm>
        <a:prstGeom xmlns:a="http://schemas.openxmlformats.org/drawingml/2006/main" prst="rect">
          <a:avLst/>
        </a:prstGeom>
      </cdr:spPr>
      <cdr:txBody>
        <a:bodyPr xmlns:a="http://schemas.openxmlformats.org/drawingml/2006/main" vertOverflow="clip" wrap="square" rtlCol="0">
          <a:noAutofit/>
        </a:bodyPr>
        <a:lstStyle xmlns:a="http://schemas.openxmlformats.org/drawingml/2006/main"/>
        <a:p xmlns:a="http://schemas.openxmlformats.org/drawingml/2006/main">
          <a:pPr algn="ctr"/>
          <a:r>
            <a:rPr lang="ru-RU" sz="1200" b="1" i="1" dirty="0" smtClean="0">
              <a:latin typeface="Times New Roman" panose="02020603050405020304" pitchFamily="18" charset="0"/>
              <a:cs typeface="Times New Roman" panose="02020603050405020304" pitchFamily="18" charset="0"/>
            </a:rPr>
            <a:t>Республиканский бюджет</a:t>
          </a:r>
          <a:endParaRPr lang="ru-RU" sz="1200" b="1" i="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0.11087</cdr:x>
      <cdr:y>0.41498</cdr:y>
    </cdr:from>
    <cdr:to>
      <cdr:x>0.44691</cdr:x>
      <cdr:y>0.51023</cdr:y>
    </cdr:to>
    <cdr:sp macro="" textlink="">
      <cdr:nvSpPr>
        <cdr:cNvPr id="7" name="TextBox 1"/>
        <cdr:cNvSpPr txBox="1"/>
      </cdr:nvSpPr>
      <cdr:spPr>
        <a:xfrm xmlns:a="http://schemas.openxmlformats.org/drawingml/2006/main">
          <a:off x="511335" y="1792899"/>
          <a:ext cx="1549803" cy="41152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u-RU" sz="1200" b="1" i="1" dirty="0" smtClean="0">
              <a:latin typeface="Times New Roman" panose="02020603050405020304" pitchFamily="18" charset="0"/>
              <a:cs typeface="Times New Roman" panose="02020603050405020304" pitchFamily="18" charset="0"/>
            </a:rPr>
            <a:t>Бюджет ТФОМС</a:t>
          </a:r>
          <a:endParaRPr lang="ru-RU" sz="1200" b="1" i="1" dirty="0">
            <a:latin typeface="Times New Roman" panose="02020603050405020304" pitchFamily="18" charset="0"/>
            <a:cs typeface="Times New Roman" panose="02020603050405020304" pitchFamily="18" charset="0"/>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0.49124</cdr:x>
      <cdr:y>0.21118</cdr:y>
    </cdr:from>
    <cdr:to>
      <cdr:x>0.68684</cdr:x>
      <cdr:y>0.28792</cdr:y>
    </cdr:to>
    <cdr:sp macro="" textlink="">
      <cdr:nvSpPr>
        <cdr:cNvPr id="2" name="TextBox 1"/>
        <cdr:cNvSpPr txBox="1">
          <a:spLocks xmlns:a="http://schemas.openxmlformats.org/drawingml/2006/main" noChangeArrowheads="1"/>
        </cdr:cNvSpPr>
      </cdr:nvSpPr>
      <cdr:spPr bwMode="auto">
        <a:xfrm xmlns:a="http://schemas.openxmlformats.org/drawingml/2006/main" rot="375923">
          <a:off x="1450152" y="590886"/>
          <a:ext cx="577396" cy="21473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softEdge rad="31750"/>
        </a:effectLst>
      </cdr:spPr>
      <cdr:txBody>
        <a:bodyPr xmlns:a="http://schemas.openxmlformats.org/drawingml/2006/main"/>
        <a:lstStyle xmlns:a="http://schemas.openxmlformats.org/drawingml/2006/main">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eaLnBrk="1" hangingPunct="1">
            <a:spcBef>
              <a:spcPct val="0"/>
            </a:spcBef>
            <a:buFontTx/>
            <a:buNone/>
            <a:defRPr/>
          </a:pPr>
          <a:r>
            <a:rPr lang="ru-RU" altLang="ru-RU" sz="1200" b="1" dirty="0">
              <a:solidFill>
                <a:srgbClr val="009E41"/>
              </a:solidFill>
              <a:latin typeface="Times New Roman" panose="02020603050405020304" pitchFamily="18" charset="0"/>
              <a:cs typeface="Times New Roman" panose="02020603050405020304" pitchFamily="18" charset="0"/>
            </a:rPr>
            <a:t>-</a:t>
          </a:r>
          <a:r>
            <a:rPr lang="ru-RU" altLang="ru-RU" sz="1200" b="1" dirty="0" smtClean="0">
              <a:solidFill>
                <a:srgbClr val="009E41"/>
              </a:solidFill>
              <a:latin typeface="Times New Roman" panose="02020603050405020304" pitchFamily="18" charset="0"/>
              <a:cs typeface="Times New Roman" panose="02020603050405020304" pitchFamily="18" charset="0"/>
            </a:rPr>
            <a:t>7%</a:t>
          </a:r>
        </a:p>
      </cdr:txBody>
    </cdr:sp>
  </cdr:relSizeAnchor>
  <cdr:relSizeAnchor xmlns:cdr="http://schemas.openxmlformats.org/drawingml/2006/chartDrawing">
    <cdr:from>
      <cdr:x>0.46347</cdr:x>
      <cdr:y>0.30358</cdr:y>
    </cdr:from>
    <cdr:to>
      <cdr:x>0.67054</cdr:x>
      <cdr:y>0.32524</cdr:y>
    </cdr:to>
    <cdr:cxnSp macro="">
      <cdr:nvCxnSpPr>
        <cdr:cNvPr id="3" name="Прямая со стрелкой 2"/>
        <cdr:cNvCxnSpPr/>
      </cdr:nvCxnSpPr>
      <cdr:spPr>
        <a:xfrm xmlns:a="http://schemas.openxmlformats.org/drawingml/2006/main">
          <a:off x="1368152" y="849424"/>
          <a:ext cx="611279" cy="60603"/>
        </a:xfrm>
        <a:prstGeom xmlns:a="http://schemas.openxmlformats.org/drawingml/2006/main" prst="straightConnector1">
          <a:avLst/>
        </a:prstGeom>
        <a:ln xmlns:a="http://schemas.openxmlformats.org/drawingml/2006/main">
          <a:tailEnd type="arrow"/>
        </a:ln>
      </cdr:spPr>
      <cdr:style>
        <a:lnRef xmlns:a="http://schemas.openxmlformats.org/drawingml/2006/main" idx="3">
          <a:schemeClr val="accent3"/>
        </a:lnRef>
        <a:fillRef xmlns:a="http://schemas.openxmlformats.org/drawingml/2006/main" idx="0">
          <a:schemeClr val="accent3"/>
        </a:fillRef>
        <a:effectRef xmlns:a="http://schemas.openxmlformats.org/drawingml/2006/main" idx="2">
          <a:schemeClr val="accent3"/>
        </a:effectRef>
        <a:fontRef xmlns:a="http://schemas.openxmlformats.org/drawingml/2006/main" idx="minor">
          <a:schemeClr val="tx1"/>
        </a:fontRef>
      </cdr:style>
    </cdr:cxnSp>
  </cdr:relSizeAnchor>
  <cdr:relSizeAnchor xmlns:cdr="http://schemas.openxmlformats.org/drawingml/2006/chartDrawing">
    <cdr:from>
      <cdr:x>0.46864</cdr:x>
      <cdr:y>0.30452</cdr:y>
    </cdr:from>
    <cdr:to>
      <cdr:x>0.71955</cdr:x>
      <cdr:y>0.4071</cdr:y>
    </cdr:to>
    <cdr:sp macro="" textlink="">
      <cdr:nvSpPr>
        <cdr:cNvPr id="4" name="TextBox 1"/>
        <cdr:cNvSpPr txBox="1">
          <a:spLocks xmlns:a="http://schemas.openxmlformats.org/drawingml/2006/main" noChangeArrowheads="1"/>
        </cdr:cNvSpPr>
      </cdr:nvSpPr>
      <cdr:spPr bwMode="auto">
        <a:xfrm xmlns:a="http://schemas.openxmlformats.org/drawingml/2006/main" rot="286393">
          <a:off x="1383419" y="852059"/>
          <a:ext cx="740684" cy="287033"/>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softEdge rad="31750"/>
        </a:effectLst>
      </cdr:spPr>
      <cdr:txBody>
        <a:bodyPr xmlns:a="http://schemas.openxmlformats.org/drawingml/2006/main"/>
        <a:lstStyle xmlns:a="http://schemas.openxmlformats.org/drawingml/2006/main">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eaLnBrk="1" hangingPunct="1">
            <a:spcBef>
              <a:spcPct val="0"/>
            </a:spcBef>
            <a:buFontTx/>
            <a:buNone/>
            <a:defRPr/>
          </a:pPr>
          <a:r>
            <a:rPr lang="ru-RU" altLang="ru-RU" sz="1200" b="1" dirty="0">
              <a:solidFill>
                <a:srgbClr val="009E41"/>
              </a:solidFill>
              <a:latin typeface="Times New Roman" panose="02020603050405020304" pitchFamily="18" charset="0"/>
              <a:cs typeface="Times New Roman" panose="02020603050405020304" pitchFamily="18" charset="0"/>
            </a:rPr>
            <a:t>-</a:t>
          </a:r>
          <a:r>
            <a:rPr lang="ru-RU" altLang="ru-RU" sz="1200" b="1" dirty="0" smtClean="0">
              <a:solidFill>
                <a:srgbClr val="009E41"/>
              </a:solidFill>
              <a:latin typeface="Times New Roman" panose="02020603050405020304" pitchFamily="18" charset="0"/>
              <a:cs typeface="Times New Roman" panose="02020603050405020304" pitchFamily="18" charset="0"/>
            </a:rPr>
            <a:t>391</a:t>
          </a:r>
        </a:p>
      </cdr:txBody>
    </cdr:sp>
  </cdr:relSizeAnchor>
</c:userShapes>
</file>

<file path=ppt/drawings/drawing14.xml><?xml version="1.0" encoding="utf-8"?>
<c:userShapes xmlns:c="http://schemas.openxmlformats.org/drawingml/2006/chart">
  <cdr:relSizeAnchor xmlns:cdr="http://schemas.openxmlformats.org/drawingml/2006/chartDrawing">
    <cdr:from>
      <cdr:x>0.81969</cdr:x>
      <cdr:y>0.13848</cdr:y>
    </cdr:from>
    <cdr:to>
      <cdr:x>0.98073</cdr:x>
      <cdr:y>0.33035</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413787" y="678093"/>
          <a:ext cx="1063649" cy="939488"/>
        </a:xfrm>
        <a:prstGeom xmlns:a="http://schemas.openxmlformats.org/drawingml/2006/main" prst="rect">
          <a:avLst/>
        </a:prstGeom>
        <a:ln xmlns:a="http://schemas.openxmlformats.org/drawingml/2006/main">
          <a:noFill/>
        </a:ln>
        <a:effectLst xmlns:a="http://schemas.openxmlformats.org/drawingml/2006/main">
          <a:softEdge rad="112500"/>
        </a:effectLst>
      </cdr:spPr>
    </cdr:pic>
  </cdr:relSizeAnchor>
  <cdr:relSizeAnchor xmlns:cdr="http://schemas.openxmlformats.org/drawingml/2006/chartDrawing">
    <cdr:from>
      <cdr:x>0.63484</cdr:x>
      <cdr:y>0.14106</cdr:y>
    </cdr:from>
    <cdr:to>
      <cdr:x>0.72206</cdr:x>
      <cdr:y>0.18517</cdr:y>
    </cdr:to>
    <cdr:sp macro="" textlink="">
      <cdr:nvSpPr>
        <cdr:cNvPr id="5" name="TextBox 1"/>
        <cdr:cNvSpPr txBox="1"/>
      </cdr:nvSpPr>
      <cdr:spPr>
        <a:xfrm xmlns:a="http://schemas.openxmlformats.org/drawingml/2006/main">
          <a:off x="4192920" y="690686"/>
          <a:ext cx="576060" cy="216024"/>
        </a:xfrm>
        <a:prstGeom xmlns:a="http://schemas.openxmlformats.org/drawingml/2006/main" prst="rect">
          <a:avLst/>
        </a:prstGeom>
      </cdr:spPr>
      <cdr:txBody>
        <a:bodyPr xmlns:a="http://schemas.openxmlformats.org/drawingml/2006/main" wrap="square" rtlCol="0"/>
        <a:lstStyle xmlns:a="http://schemas.openxmlformats.org/drawingml/2006/main">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pPr algn="ctr"/>
          <a:r>
            <a:rPr lang="ru-RU" sz="1100" b="1" dirty="0" smtClean="0">
              <a:solidFill>
                <a:schemeClr val="tx1"/>
              </a:solidFill>
              <a:effectLst/>
              <a:latin typeface="Times New Roman" panose="02020603050405020304" pitchFamily="18" charset="0"/>
              <a:cs typeface="Times New Roman" panose="02020603050405020304" pitchFamily="18" charset="0"/>
            </a:rPr>
            <a:t>0,1%</a:t>
          </a:r>
          <a:endParaRPr lang="ru-RU" sz="1100" b="1" dirty="0">
            <a:solidFill>
              <a:schemeClr val="tx1"/>
            </a:solidFill>
            <a:effectLst/>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0.2276</cdr:x>
      <cdr:y>0.1826</cdr:y>
    </cdr:from>
    <cdr:to>
      <cdr:x>0.33457</cdr:x>
      <cdr:y>0.23703</cdr:y>
    </cdr:to>
    <cdr:sp macro="" textlink="">
      <cdr:nvSpPr>
        <cdr:cNvPr id="6" name="TextBox 1"/>
        <cdr:cNvSpPr txBox="1"/>
      </cdr:nvSpPr>
      <cdr:spPr>
        <a:xfrm xmlns:a="http://schemas.openxmlformats.org/drawingml/2006/main">
          <a:off x="1503239" y="894117"/>
          <a:ext cx="706502" cy="266519"/>
        </a:xfrm>
        <a:prstGeom xmlns:a="http://schemas.openxmlformats.org/drawingml/2006/main" prst="rect">
          <a:avLst/>
        </a:prstGeom>
      </cdr:spPr>
      <cdr:txBody>
        <a:bodyPr xmlns:a="http://schemas.openxmlformats.org/drawingml/2006/main" wrap="square" rtlCol="0"/>
        <a:lstStyle xmlns:a="http://schemas.openxmlformats.org/drawingml/2006/main">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r>
            <a:rPr lang="ru-RU" b="1" dirty="0" smtClean="0">
              <a:latin typeface="Times New Roman" panose="02020603050405020304" pitchFamily="18" charset="0"/>
              <a:cs typeface="Times New Roman" panose="02020603050405020304" pitchFamily="18" charset="0"/>
            </a:rPr>
            <a:t>3,6</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a:t>
          </a:r>
        </a:p>
      </cdr:txBody>
    </cdr:sp>
  </cdr:relSizeAnchor>
  <cdr:relSizeAnchor xmlns:cdr="http://schemas.openxmlformats.org/drawingml/2006/chartDrawing">
    <cdr:from>
      <cdr:x>0.5698</cdr:x>
      <cdr:y>0.41438</cdr:y>
    </cdr:from>
    <cdr:to>
      <cdr:x>0.65702</cdr:x>
      <cdr:y>0.4732</cdr:y>
    </cdr:to>
    <cdr:sp macro="" textlink="">
      <cdr:nvSpPr>
        <cdr:cNvPr id="8" name="TextBox 1"/>
        <cdr:cNvSpPr txBox="1"/>
      </cdr:nvSpPr>
      <cdr:spPr>
        <a:xfrm xmlns:a="http://schemas.openxmlformats.org/drawingml/2006/main">
          <a:off x="3763352" y="2029029"/>
          <a:ext cx="576060" cy="288015"/>
        </a:xfrm>
        <a:prstGeom xmlns:a="http://schemas.openxmlformats.org/drawingml/2006/main" prst="rect">
          <a:avLst/>
        </a:prstGeom>
      </cdr:spPr>
      <cdr:txBody>
        <a:bodyPr xmlns:a="http://schemas.openxmlformats.org/drawingml/2006/main" wrap="square" rtlCol="0"/>
        <a:lstStyle xmlns:a="http://schemas.openxmlformats.org/drawingml/2006/main">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r>
            <a:rPr lang="ru-RU" b="1" dirty="0" smtClean="0">
              <a:latin typeface="Times New Roman" panose="02020603050405020304" pitchFamily="18" charset="0"/>
              <a:cs typeface="Times New Roman" panose="02020603050405020304" pitchFamily="18" charset="0"/>
            </a:rPr>
            <a:t>6,9%</a:t>
          </a:r>
          <a:endParaRPr lang="ru-RU"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0.39903</cdr:x>
      <cdr:y>0.63848</cdr:y>
    </cdr:from>
    <cdr:to>
      <cdr:x>0.50207</cdr:x>
      <cdr:y>0.70002</cdr:y>
    </cdr:to>
    <cdr:sp macro="" textlink="">
      <cdr:nvSpPr>
        <cdr:cNvPr id="10" name="TextBox 1"/>
        <cdr:cNvSpPr txBox="1"/>
      </cdr:nvSpPr>
      <cdr:spPr>
        <a:xfrm xmlns:a="http://schemas.openxmlformats.org/drawingml/2006/main">
          <a:off x="2635483" y="3126363"/>
          <a:ext cx="680546" cy="301333"/>
        </a:xfrm>
        <a:prstGeom xmlns:a="http://schemas.openxmlformats.org/drawingml/2006/main" prst="rect">
          <a:avLst/>
        </a:prstGeom>
      </cdr:spPr>
      <cdr:txBody>
        <a:bodyPr xmlns:a="http://schemas.openxmlformats.org/drawingml/2006/main" wrap="square" rtlCol="0"/>
        <a:lstStyle xmlns:a="http://schemas.openxmlformats.org/drawingml/2006/main">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r>
            <a:rPr lang="ru-RU" b="1" dirty="0" smtClean="0">
              <a:latin typeface="Times New Roman" panose="02020603050405020304" pitchFamily="18" charset="0"/>
              <a:cs typeface="Times New Roman" panose="02020603050405020304" pitchFamily="18" charset="0"/>
            </a:rPr>
            <a:t>13,2 </a:t>
          </a:r>
          <a:r>
            <a:rPr lang="ru-RU" b="1" dirty="0">
              <a:latin typeface="Times New Roman" panose="02020603050405020304" pitchFamily="18" charset="0"/>
              <a:cs typeface="Times New Roman" panose="02020603050405020304" pitchFamily="18" charset="0"/>
            </a:rPr>
            <a:t>%</a:t>
          </a:r>
        </a:p>
      </cdr:txBody>
    </cdr:sp>
  </cdr:relSizeAnchor>
  <cdr:relSizeAnchor xmlns:cdr="http://schemas.openxmlformats.org/drawingml/2006/chartDrawing">
    <cdr:from>
      <cdr:x>0.30964</cdr:x>
      <cdr:y>0.57966</cdr:y>
    </cdr:from>
    <cdr:to>
      <cdr:x>0.41867</cdr:x>
      <cdr:y>0.63848</cdr:y>
    </cdr:to>
    <cdr:sp macro="" textlink="">
      <cdr:nvSpPr>
        <cdr:cNvPr id="11" name="TextBox 1"/>
        <cdr:cNvSpPr txBox="1"/>
      </cdr:nvSpPr>
      <cdr:spPr>
        <a:xfrm xmlns:a="http://schemas.openxmlformats.org/drawingml/2006/main">
          <a:off x="2045071" y="2838333"/>
          <a:ext cx="720108" cy="288015"/>
        </a:xfrm>
        <a:prstGeom xmlns:a="http://schemas.openxmlformats.org/drawingml/2006/main" prst="rect">
          <a:avLst/>
        </a:prstGeom>
      </cdr:spPr>
      <cdr:txBody>
        <a:bodyPr xmlns:a="http://schemas.openxmlformats.org/drawingml/2006/main" wrap="square" rtlCol="0"/>
        <a:lstStyle xmlns:a="http://schemas.openxmlformats.org/drawingml/2006/main">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r>
            <a:rPr lang="ru-RU" b="1" dirty="0" smtClean="0">
              <a:latin typeface="Times New Roman" panose="02020603050405020304" pitchFamily="18" charset="0"/>
              <a:cs typeface="Times New Roman" panose="02020603050405020304" pitchFamily="18" charset="0"/>
            </a:rPr>
            <a:t>9,3%</a:t>
          </a:r>
          <a:endParaRPr lang="ru-RU"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0.30375</cdr:x>
      <cdr:y>0.36765</cdr:y>
    </cdr:from>
    <cdr:to>
      <cdr:x>0.42109</cdr:x>
      <cdr:y>0.42647</cdr:y>
    </cdr:to>
    <cdr:sp macro="" textlink="">
      <cdr:nvSpPr>
        <cdr:cNvPr id="12" name="TextBox 1"/>
        <cdr:cNvSpPr txBox="1"/>
      </cdr:nvSpPr>
      <cdr:spPr>
        <a:xfrm xmlns:a="http://schemas.openxmlformats.org/drawingml/2006/main">
          <a:off x="2006195" y="1800200"/>
          <a:ext cx="774948" cy="2880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b="1" dirty="0" smtClean="0">
              <a:latin typeface="Times New Roman" panose="02020603050405020304" pitchFamily="18" charset="0"/>
              <a:cs typeface="Times New Roman" panose="02020603050405020304" pitchFamily="18" charset="0"/>
            </a:rPr>
            <a:t>27,3%</a:t>
          </a:r>
          <a:endParaRPr lang="ru-RU"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0.51515</cdr:x>
      <cdr:y>0.58015</cdr:y>
    </cdr:from>
    <cdr:to>
      <cdr:x>0.63248</cdr:x>
      <cdr:y>0.63897</cdr:y>
    </cdr:to>
    <cdr:sp macro="" textlink="">
      <cdr:nvSpPr>
        <cdr:cNvPr id="13" name="TextBox 1"/>
        <cdr:cNvSpPr txBox="1"/>
      </cdr:nvSpPr>
      <cdr:spPr>
        <a:xfrm xmlns:a="http://schemas.openxmlformats.org/drawingml/2006/main">
          <a:off x="3402371" y="2840722"/>
          <a:ext cx="774927" cy="28801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b="1" dirty="0" smtClean="0">
              <a:latin typeface="Times New Roman" panose="02020603050405020304" pitchFamily="18" charset="0"/>
              <a:cs typeface="Times New Roman" panose="02020603050405020304" pitchFamily="18" charset="0"/>
            </a:rPr>
            <a:t>22,9 </a:t>
          </a:r>
          <a:r>
            <a:rPr lang="ru-RU" b="1" dirty="0">
              <a:latin typeface="Times New Roman" panose="02020603050405020304" pitchFamily="18" charset="0"/>
              <a:cs typeface="Times New Roman" panose="02020603050405020304" pitchFamily="18" charset="0"/>
            </a:rPr>
            <a:t>%</a:t>
          </a:r>
        </a:p>
      </cdr:txBody>
    </cdr:sp>
  </cdr:relSizeAnchor>
  <cdr:relSizeAnchor xmlns:cdr="http://schemas.openxmlformats.org/drawingml/2006/chartDrawing">
    <cdr:from>
      <cdr:x>0.50547</cdr:x>
      <cdr:y>0.28554</cdr:y>
    </cdr:from>
    <cdr:to>
      <cdr:x>0.6228</cdr:x>
      <cdr:y>0.34437</cdr:y>
    </cdr:to>
    <cdr:sp macro="" textlink="">
      <cdr:nvSpPr>
        <cdr:cNvPr id="14" name="TextBox 1"/>
        <cdr:cNvSpPr txBox="1"/>
      </cdr:nvSpPr>
      <cdr:spPr>
        <a:xfrm xmlns:a="http://schemas.openxmlformats.org/drawingml/2006/main">
          <a:off x="3338446" y="1398173"/>
          <a:ext cx="774927" cy="28806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b="1" dirty="0" smtClean="0">
              <a:latin typeface="Times New Roman" panose="02020603050405020304" pitchFamily="18" charset="0"/>
              <a:cs typeface="Times New Roman" panose="02020603050405020304" pitchFamily="18" charset="0"/>
            </a:rPr>
            <a:t>16,5%</a:t>
          </a:r>
          <a:endParaRPr lang="ru-RU"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0.4604</cdr:x>
      <cdr:y>0.09903</cdr:y>
    </cdr:from>
    <cdr:to>
      <cdr:x>0.54762</cdr:x>
      <cdr:y>0.14793</cdr:y>
    </cdr:to>
    <cdr:sp macro="" textlink="">
      <cdr:nvSpPr>
        <cdr:cNvPr id="15" name="TextBox 1"/>
        <cdr:cNvSpPr txBox="1"/>
      </cdr:nvSpPr>
      <cdr:spPr>
        <a:xfrm xmlns:a="http://schemas.openxmlformats.org/drawingml/2006/main">
          <a:off x="3040792" y="484905"/>
          <a:ext cx="576060" cy="23944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100" b="1" dirty="0" smtClean="0">
              <a:solidFill>
                <a:schemeClr val="tx1"/>
              </a:solidFill>
              <a:effectLst/>
              <a:latin typeface="Times New Roman" panose="02020603050405020304" pitchFamily="18" charset="0"/>
              <a:cs typeface="Times New Roman" panose="02020603050405020304" pitchFamily="18" charset="0"/>
            </a:rPr>
            <a:t>0,4%</a:t>
          </a:r>
          <a:endParaRPr lang="ru-RU" sz="1100" b="1" dirty="0">
            <a:solidFill>
              <a:schemeClr val="tx1"/>
            </a:solidFill>
            <a:effectLst/>
            <a:latin typeface="Times New Roman" panose="02020603050405020304" pitchFamily="18" charset="0"/>
            <a:cs typeface="Times New Roman" panose="02020603050405020304" pitchFamily="18" charset="0"/>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0.47877</cdr:x>
      <cdr:y>0.22968</cdr:y>
    </cdr:from>
    <cdr:to>
      <cdr:x>0.73681</cdr:x>
      <cdr:y>0.32407</cdr:y>
    </cdr:to>
    <cdr:sp macro="" textlink="">
      <cdr:nvSpPr>
        <cdr:cNvPr id="2" name="TextBox 1"/>
        <cdr:cNvSpPr txBox="1">
          <a:spLocks xmlns:a="http://schemas.openxmlformats.org/drawingml/2006/main" noChangeArrowheads="1"/>
        </cdr:cNvSpPr>
      </cdr:nvSpPr>
      <cdr:spPr bwMode="auto">
        <a:xfrm xmlns:a="http://schemas.openxmlformats.org/drawingml/2006/main" rot="789053">
          <a:off x="1413335" y="656031"/>
          <a:ext cx="761727" cy="269593"/>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softEdge rad="31750"/>
        </a:effectLst>
      </cdr:spPr>
      <cdr:txBody>
        <a:bodyPr xmlns:a="http://schemas.openxmlformats.org/drawingml/2006/main"/>
        <a:lstStyle xmlns:a="http://schemas.openxmlformats.org/drawingml/2006/main">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eaLnBrk="1" hangingPunct="1">
            <a:spcBef>
              <a:spcPct val="0"/>
            </a:spcBef>
            <a:buFontTx/>
            <a:buNone/>
            <a:defRPr/>
          </a:pPr>
          <a:r>
            <a:rPr lang="ru-RU" altLang="ru-RU" sz="1200" b="1" dirty="0" smtClean="0">
              <a:solidFill>
                <a:srgbClr val="009E41"/>
              </a:solidFill>
              <a:latin typeface="Times New Roman" panose="02020603050405020304" pitchFamily="18" charset="0"/>
              <a:cs typeface="Times New Roman" panose="02020603050405020304" pitchFamily="18" charset="0"/>
            </a:rPr>
            <a:t>-7,8%</a:t>
          </a:r>
        </a:p>
      </cdr:txBody>
    </cdr:sp>
  </cdr:relSizeAnchor>
  <cdr:relSizeAnchor xmlns:cdr="http://schemas.openxmlformats.org/drawingml/2006/chartDrawing">
    <cdr:from>
      <cdr:x>0.47177</cdr:x>
      <cdr:y>0.30468</cdr:y>
    </cdr:from>
    <cdr:to>
      <cdr:x>0.66275</cdr:x>
      <cdr:y>0.35181</cdr:y>
    </cdr:to>
    <cdr:cxnSp macro="">
      <cdr:nvCxnSpPr>
        <cdr:cNvPr id="3" name="Прямая со стрелкой 2"/>
        <cdr:cNvCxnSpPr/>
      </cdr:nvCxnSpPr>
      <cdr:spPr>
        <a:xfrm xmlns:a="http://schemas.openxmlformats.org/drawingml/2006/main">
          <a:off x="1392655" y="870237"/>
          <a:ext cx="563774" cy="134612"/>
        </a:xfrm>
        <a:prstGeom xmlns:a="http://schemas.openxmlformats.org/drawingml/2006/main" prst="straightConnector1">
          <a:avLst/>
        </a:prstGeom>
        <a:ln xmlns:a="http://schemas.openxmlformats.org/drawingml/2006/main">
          <a:tailEnd type="arrow"/>
        </a:ln>
      </cdr:spPr>
      <cdr:style>
        <a:lnRef xmlns:a="http://schemas.openxmlformats.org/drawingml/2006/main" idx="3">
          <a:schemeClr val="accent3"/>
        </a:lnRef>
        <a:fillRef xmlns:a="http://schemas.openxmlformats.org/drawingml/2006/main" idx="0">
          <a:schemeClr val="accent3"/>
        </a:fillRef>
        <a:effectRef xmlns:a="http://schemas.openxmlformats.org/drawingml/2006/main" idx="2">
          <a:schemeClr val="accent3"/>
        </a:effectRef>
        <a:fontRef xmlns:a="http://schemas.openxmlformats.org/drawingml/2006/main" idx="minor">
          <a:schemeClr val="tx1"/>
        </a:fontRef>
      </cdr:style>
    </cdr:cxnSp>
  </cdr:relSizeAnchor>
  <cdr:relSizeAnchor xmlns:cdr="http://schemas.openxmlformats.org/drawingml/2006/chartDrawing">
    <cdr:from>
      <cdr:x>0.46073</cdr:x>
      <cdr:y>0.32536</cdr:y>
    </cdr:from>
    <cdr:to>
      <cdr:x>0.69017</cdr:x>
      <cdr:y>0.41894</cdr:y>
    </cdr:to>
    <cdr:sp macro="" textlink="">
      <cdr:nvSpPr>
        <cdr:cNvPr id="4" name="TextBox 1"/>
        <cdr:cNvSpPr txBox="1">
          <a:spLocks xmlns:a="http://schemas.openxmlformats.org/drawingml/2006/main" noChangeArrowheads="1"/>
        </cdr:cNvSpPr>
      </cdr:nvSpPr>
      <cdr:spPr bwMode="auto">
        <a:xfrm xmlns:a="http://schemas.openxmlformats.org/drawingml/2006/main" rot="688226">
          <a:off x="1360077" y="929316"/>
          <a:ext cx="677302" cy="267293"/>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softEdge rad="31750"/>
        </a:effectLst>
      </cdr:spPr>
      <cdr:txBody>
        <a:bodyPr xmlns:a="http://schemas.openxmlformats.org/drawingml/2006/main"/>
        <a:lstStyle xmlns:a="http://schemas.openxmlformats.org/drawingml/2006/main">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eaLnBrk="1" hangingPunct="1">
            <a:spcBef>
              <a:spcPct val="0"/>
            </a:spcBef>
            <a:buFontTx/>
            <a:buNone/>
            <a:defRPr/>
          </a:pPr>
          <a:r>
            <a:rPr lang="ru-RU" altLang="ru-RU" sz="1200" b="1" dirty="0" smtClean="0">
              <a:solidFill>
                <a:srgbClr val="009E41"/>
              </a:solidFill>
              <a:latin typeface="Times New Roman" panose="02020603050405020304" pitchFamily="18" charset="0"/>
              <a:cs typeface="Times New Roman" panose="02020603050405020304" pitchFamily="18" charset="0"/>
            </a:rPr>
            <a:t>-504</a:t>
          </a:r>
        </a:p>
      </cdr:txBody>
    </cdr:sp>
  </cdr:relSizeAnchor>
</c:userShapes>
</file>

<file path=ppt/drawings/drawing16.xml><?xml version="1.0" encoding="utf-8"?>
<c:userShapes xmlns:c="http://schemas.openxmlformats.org/drawingml/2006/chart">
  <cdr:relSizeAnchor xmlns:cdr="http://schemas.openxmlformats.org/drawingml/2006/chartDrawing">
    <cdr:from>
      <cdr:x>0.57885</cdr:x>
      <cdr:y>0.1166</cdr:y>
    </cdr:from>
    <cdr:to>
      <cdr:x>0.8487</cdr:x>
      <cdr:y>0.21416</cdr:y>
    </cdr:to>
    <cdr:sp macro="" textlink="">
      <cdr:nvSpPr>
        <cdr:cNvPr id="6" name="TextBox 1"/>
        <cdr:cNvSpPr txBox="1"/>
      </cdr:nvSpPr>
      <cdr:spPr>
        <a:xfrm xmlns:a="http://schemas.openxmlformats.org/drawingml/2006/main">
          <a:off x="2353871" y="562518"/>
          <a:ext cx="1097339" cy="47068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endParaRPr lang="ru-RU" sz="1400" b="1" dirty="0">
            <a:latin typeface="TimesET" pitchFamily="2" charset="0"/>
          </a:endParaRPr>
        </a:p>
      </cdr:txBody>
    </cdr:sp>
  </cdr:relSizeAnchor>
  <cdr:relSizeAnchor xmlns:cdr="http://schemas.openxmlformats.org/drawingml/2006/chartDrawing">
    <cdr:from>
      <cdr:x>0.41601</cdr:x>
      <cdr:y>0.33803</cdr:y>
    </cdr:from>
    <cdr:to>
      <cdr:x>0.57538</cdr:x>
      <cdr:y>0.39437</cdr:y>
    </cdr:to>
    <cdr:cxnSp macro="">
      <cdr:nvCxnSpPr>
        <cdr:cNvPr id="5" name="Прямая со стрелкой 4"/>
        <cdr:cNvCxnSpPr/>
      </cdr:nvCxnSpPr>
      <cdr:spPr>
        <a:xfrm xmlns:a="http://schemas.openxmlformats.org/drawingml/2006/main" flipV="1">
          <a:off x="1691680" y="1728192"/>
          <a:ext cx="648072" cy="288032"/>
        </a:xfrm>
        <a:prstGeom xmlns:a="http://schemas.openxmlformats.org/drawingml/2006/main" prst="straightConnector1">
          <a:avLst/>
        </a:prstGeom>
        <a:ln xmlns:a="http://schemas.openxmlformats.org/drawingml/2006/main" w="38100">
          <a:solidFill>
            <a:srgbClr val="00BD4F"/>
          </a:solidFill>
          <a:headEnd type="none" w="med" len="med"/>
          <a:tailEnd type="triangl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0.38463</cdr:x>
      <cdr:y>0.29497</cdr:y>
    </cdr:from>
    <cdr:to>
      <cdr:x>0.59941</cdr:x>
      <cdr:y>0.37505</cdr:y>
    </cdr:to>
    <cdr:sp macro="" textlink="">
      <cdr:nvSpPr>
        <cdr:cNvPr id="7" name="TextBox 1"/>
        <cdr:cNvSpPr txBox="1"/>
      </cdr:nvSpPr>
      <cdr:spPr>
        <a:xfrm xmlns:a="http://schemas.openxmlformats.org/drawingml/2006/main" rot="20370534">
          <a:off x="1564076" y="1508072"/>
          <a:ext cx="873398" cy="40941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u-RU" sz="1400" b="1" dirty="0" smtClean="0">
              <a:solidFill>
                <a:srgbClr val="00BD4F"/>
              </a:solidFill>
              <a:latin typeface="Times New Roman" panose="02020603050405020304" pitchFamily="18" charset="0"/>
              <a:cs typeface="Times New Roman" panose="02020603050405020304" pitchFamily="18" charset="0"/>
            </a:rPr>
            <a:t>+1 318,8</a:t>
          </a:r>
          <a:endParaRPr lang="ru-RU" sz="1400" b="1" dirty="0">
            <a:solidFill>
              <a:srgbClr val="00BD4F"/>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0.39374</cdr:x>
      <cdr:y>0.3734</cdr:y>
    </cdr:from>
    <cdr:to>
      <cdr:x>0.5903</cdr:x>
      <cdr:y>0.45347</cdr:y>
    </cdr:to>
    <cdr:sp macro="" textlink="">
      <cdr:nvSpPr>
        <cdr:cNvPr id="8" name="TextBox 1"/>
        <cdr:cNvSpPr txBox="1"/>
      </cdr:nvSpPr>
      <cdr:spPr>
        <a:xfrm xmlns:a="http://schemas.openxmlformats.org/drawingml/2006/main" rot="20370534">
          <a:off x="1601122" y="1909053"/>
          <a:ext cx="799307" cy="40936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u-RU" sz="1400" b="1" dirty="0" smtClean="0">
              <a:solidFill>
                <a:srgbClr val="00BD4F"/>
              </a:solidFill>
              <a:latin typeface="Times New Roman" panose="02020603050405020304" pitchFamily="18" charset="0"/>
              <a:cs typeface="Times New Roman" panose="02020603050405020304" pitchFamily="18" charset="0"/>
            </a:rPr>
            <a:t>+37,2%</a:t>
          </a:r>
          <a:endParaRPr lang="ru-RU" sz="1400" b="1" dirty="0">
            <a:solidFill>
              <a:srgbClr val="00BD4F"/>
            </a:solidFill>
            <a:latin typeface="Times New Roman" panose="02020603050405020304" pitchFamily="18" charset="0"/>
            <a:cs typeface="Times New Roman" panose="02020603050405020304" pitchFamily="18" charset="0"/>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0.36245</cdr:x>
      <cdr:y>0.45054</cdr:y>
    </cdr:from>
    <cdr:to>
      <cdr:x>0.67824</cdr:x>
      <cdr:y>0.54432</cdr:y>
    </cdr:to>
    <cdr:sp macro="" textlink="">
      <cdr:nvSpPr>
        <cdr:cNvPr id="6" name="TextBox 25"/>
        <cdr:cNvSpPr txBox="1"/>
      </cdr:nvSpPr>
      <cdr:spPr>
        <a:xfrm xmlns:a="http://schemas.openxmlformats.org/drawingml/2006/main">
          <a:off x="1944216" y="2365724"/>
          <a:ext cx="1693926" cy="492428"/>
        </a:xfrm>
        <a:prstGeom xmlns:a="http://schemas.openxmlformats.org/drawingml/2006/main" prst="rect">
          <a:avLst/>
        </a:prstGeom>
        <a:noFill xmlns:a="http://schemas.openxmlformats.org/drawingml/2006/main"/>
        <a:effectLst xmlns:a="http://schemas.openxmlformats.org/drawingml/2006/main">
          <a:outerShdw blurRad="50800" dist="38100" dir="2700000" algn="tl" rotWithShape="0">
            <a:prstClr val="black">
              <a:alpha val="40000"/>
            </a:prstClr>
          </a:outerShdw>
        </a:effectLst>
      </cdr:spPr>
      <cdr:txBody>
        <a:bodyPr xmlns:a="http://schemas.openxmlformats.org/drawingml/2006/main" wrap="square" rtlCol="0">
          <a:spAutoFit/>
        </a:bodyPr>
        <a:lstStyle xmlns:a="http://schemas.openxmlformats.org/drawingml/2006/main">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fontAlgn="auto">
            <a:spcBef>
              <a:spcPts val="0"/>
            </a:spcBef>
            <a:spcAft>
              <a:spcPts val="0"/>
            </a:spcAft>
          </a:pPr>
          <a:r>
            <a:rPr lang="ru-RU" sz="2600" b="1" dirty="0" smtClean="0">
              <a:solidFill>
                <a:schemeClr val="tx2">
                  <a:lumMod val="75000"/>
                </a:schemeClr>
              </a:solidFill>
              <a:latin typeface="Times New Roman" panose="02020603050405020304" pitchFamily="18" charset="0"/>
              <a:ea typeface="Arial Unicode MS" panose="020B0604020202020204" pitchFamily="34" charset="-128"/>
              <a:cs typeface="Times New Roman" panose="02020603050405020304" pitchFamily="18" charset="0"/>
            </a:rPr>
            <a:t>4 860,5</a:t>
          </a:r>
          <a:r>
            <a:rPr lang="ru-RU" sz="2600" b="1" dirty="0" smtClean="0">
              <a:solidFill>
                <a:srgbClr val="FF0000"/>
              </a:solidFill>
              <a:latin typeface="Times New Roman" panose="02020603050405020304" pitchFamily="18" charset="0"/>
              <a:ea typeface="Arial Unicode MS" panose="020B0604020202020204" pitchFamily="34" charset="-128"/>
              <a:cs typeface="Times New Roman" panose="02020603050405020304" pitchFamily="18" charset="0"/>
            </a:rPr>
            <a:t> </a:t>
          </a:r>
          <a:endParaRPr lang="ru-RU" sz="2600" b="1" cap="all" dirty="0">
            <a:solidFill>
              <a:srgbClr val="FF0000"/>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0.24893</cdr:x>
      <cdr:y>0.24484</cdr:y>
    </cdr:from>
    <cdr:to>
      <cdr:x>0.30142</cdr:x>
      <cdr:y>0.29699</cdr:y>
    </cdr:to>
    <cdr:cxnSp macro="">
      <cdr:nvCxnSpPr>
        <cdr:cNvPr id="8" name="Прямая соединительная линия 7"/>
        <cdr:cNvCxnSpPr/>
      </cdr:nvCxnSpPr>
      <cdr:spPr>
        <a:xfrm xmlns:a="http://schemas.openxmlformats.org/drawingml/2006/main">
          <a:off x="1296144" y="1285604"/>
          <a:ext cx="273326" cy="273871"/>
        </a:xfrm>
        <a:prstGeom xmlns:a="http://schemas.openxmlformats.org/drawingml/2006/main" prst="line">
          <a:avLst/>
        </a:prstGeom>
        <a:ln xmlns:a="http://schemas.openxmlformats.org/drawingml/2006/main" w="22225"/>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0.7755</cdr:x>
      <cdr:y>0.56025</cdr:y>
    </cdr:from>
    <cdr:to>
      <cdr:x>0.9969</cdr:x>
      <cdr:y>0.72437</cdr:y>
    </cdr:to>
    <cdr:sp macro="" textlink="">
      <cdr:nvSpPr>
        <cdr:cNvPr id="14" name="TextBox 7"/>
        <cdr:cNvSpPr txBox="1"/>
      </cdr:nvSpPr>
      <cdr:spPr>
        <a:xfrm xmlns:a="http://schemas.openxmlformats.org/drawingml/2006/main">
          <a:off x="4159858" y="2941788"/>
          <a:ext cx="1187623" cy="861774"/>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a:defRPr sz="1800" b="1" i="0" u="none" strike="noStrike" kern="1200" baseline="0">
              <a:solidFill>
                <a:prstClr val="black"/>
              </a:solidFill>
              <a:latin typeface="TimesET" pitchFamily="2" charset="0"/>
              <a:ea typeface="+mn-ea"/>
              <a:cs typeface="+mn-cs"/>
            </a:defRPr>
          </a:pPr>
          <a:r>
            <a:rPr lang="ru-RU" sz="1400" b="0" dirty="0" smtClean="0">
              <a:solidFill>
                <a:prstClr val="black"/>
              </a:solidFill>
              <a:latin typeface="Times New Roman" panose="02020603050405020304" pitchFamily="18" charset="0"/>
              <a:cs typeface="Times New Roman" panose="02020603050405020304" pitchFamily="18" charset="0"/>
            </a:rPr>
            <a:t>Формирование современной городской среды</a:t>
          </a:r>
          <a:endParaRPr lang="ru-RU" sz="1400" b="0" dirty="0">
            <a:solidFill>
              <a:prstClr val="black"/>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0.2691</cdr:x>
      <cdr:y>0.91772</cdr:y>
    </cdr:from>
    <cdr:to>
      <cdr:x>0.55698</cdr:x>
      <cdr:y>0.99978</cdr:y>
    </cdr:to>
    <cdr:sp macro="" textlink="">
      <cdr:nvSpPr>
        <cdr:cNvPr id="16" name="TextBox 7"/>
        <cdr:cNvSpPr txBox="1"/>
      </cdr:nvSpPr>
      <cdr:spPr>
        <a:xfrm xmlns:a="http://schemas.openxmlformats.org/drawingml/2006/main">
          <a:off x="1337054" y="4818832"/>
          <a:ext cx="1430347" cy="430887"/>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100" b="1" i="0" u="none" strike="noStrike" kern="1200" baseline="0">
              <a:solidFill>
                <a:prstClr val="black"/>
              </a:solidFill>
              <a:latin typeface="TimesET" pitchFamily="2" charset="0"/>
              <a:ea typeface="+mn-ea"/>
              <a:cs typeface="+mn-cs"/>
            </a:defRPr>
          </a:pPr>
          <a:r>
            <a:rPr lang="ru-RU" sz="1400" b="0" dirty="0" smtClean="0">
              <a:latin typeface="Times New Roman" panose="02020603050405020304" pitchFamily="18" charset="0"/>
              <a:cs typeface="Times New Roman" panose="02020603050405020304" pitchFamily="18" charset="0"/>
            </a:rPr>
            <a:t>Развитие </a:t>
          </a:r>
          <a:r>
            <a:rPr lang="ru-RU" sz="1400" b="0" dirty="0">
              <a:latin typeface="Times New Roman" panose="02020603050405020304" pitchFamily="18" charset="0"/>
              <a:cs typeface="Times New Roman" panose="02020603050405020304" pitchFamily="18" charset="0"/>
            </a:rPr>
            <a:t>сельских территорий</a:t>
          </a:r>
        </a:p>
      </cdr:txBody>
    </cdr:sp>
  </cdr:relSizeAnchor>
  <cdr:relSizeAnchor xmlns:cdr="http://schemas.openxmlformats.org/drawingml/2006/chartDrawing">
    <cdr:from>
      <cdr:x>0.41488</cdr:x>
      <cdr:y>0.79338</cdr:y>
    </cdr:from>
    <cdr:to>
      <cdr:x>0.48327</cdr:x>
      <cdr:y>0.91495</cdr:y>
    </cdr:to>
    <cdr:cxnSp macro="">
      <cdr:nvCxnSpPr>
        <cdr:cNvPr id="17" name="Прямая соединительная линия 16"/>
        <cdr:cNvCxnSpPr/>
      </cdr:nvCxnSpPr>
      <cdr:spPr>
        <a:xfrm xmlns:a="http://schemas.openxmlformats.org/drawingml/2006/main" flipV="1">
          <a:off x="2225434" y="4165924"/>
          <a:ext cx="366854" cy="638354"/>
        </a:xfrm>
        <a:prstGeom xmlns:a="http://schemas.openxmlformats.org/drawingml/2006/main" prst="line">
          <a:avLst/>
        </a:prstGeom>
        <a:ln xmlns:a="http://schemas.openxmlformats.org/drawingml/2006/main" w="22225"/>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cdr:x>
      <cdr:y>0.75083</cdr:y>
    </cdr:from>
    <cdr:to>
      <cdr:x>0.28788</cdr:x>
      <cdr:y>0.91495</cdr:y>
    </cdr:to>
    <cdr:sp macro="" textlink="">
      <cdr:nvSpPr>
        <cdr:cNvPr id="18" name="TextBox 7"/>
        <cdr:cNvSpPr txBox="1"/>
      </cdr:nvSpPr>
      <cdr:spPr>
        <a:xfrm xmlns:a="http://schemas.openxmlformats.org/drawingml/2006/main">
          <a:off x="-3779912" y="3942503"/>
          <a:ext cx="1498976" cy="861774"/>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100" b="1" i="0" u="none" strike="noStrike" kern="1200" baseline="0">
              <a:solidFill>
                <a:prstClr val="black"/>
              </a:solidFill>
              <a:latin typeface="TimesET" pitchFamily="2" charset="0"/>
              <a:ea typeface="+mn-ea"/>
              <a:cs typeface="+mn-cs"/>
            </a:defRPr>
          </a:pPr>
          <a:r>
            <a:rPr lang="ru-RU" sz="1400" b="0" dirty="0" smtClean="0">
              <a:latin typeface="Times New Roman" panose="02020603050405020304" pitchFamily="18" charset="0"/>
              <a:cs typeface="Times New Roman" panose="02020603050405020304" pitchFamily="18" charset="0"/>
            </a:rPr>
            <a:t>Строительство, капремонт, ремонт </a:t>
          </a:r>
          <a:r>
            <a:rPr lang="ru-RU" sz="1400" b="0" dirty="0">
              <a:latin typeface="Times New Roman" panose="02020603050405020304" pitchFamily="18" charset="0"/>
              <a:cs typeface="Times New Roman" panose="02020603050405020304" pitchFamily="18" charset="0"/>
            </a:rPr>
            <a:t>дорог в городских </a:t>
          </a:r>
          <a:r>
            <a:rPr lang="ru-RU" sz="1400" b="0" dirty="0" smtClean="0">
              <a:latin typeface="Times New Roman" panose="02020603050405020304" pitchFamily="18" charset="0"/>
              <a:cs typeface="Times New Roman" panose="02020603050405020304" pitchFamily="18" charset="0"/>
            </a:rPr>
            <a:t>округах</a:t>
          </a:r>
          <a:endParaRPr lang="ru-RU" sz="1400" b="0"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0.18446</cdr:x>
      <cdr:y>0.68367</cdr:y>
    </cdr:from>
    <cdr:to>
      <cdr:x>0.28163</cdr:x>
      <cdr:y>0.75224</cdr:y>
    </cdr:to>
    <cdr:cxnSp macro="">
      <cdr:nvCxnSpPr>
        <cdr:cNvPr id="19" name="Прямая соединительная линия 18"/>
        <cdr:cNvCxnSpPr/>
      </cdr:nvCxnSpPr>
      <cdr:spPr>
        <a:xfrm xmlns:a="http://schemas.openxmlformats.org/drawingml/2006/main" flipV="1">
          <a:off x="960474" y="3589860"/>
          <a:ext cx="505958" cy="360053"/>
        </a:xfrm>
        <a:prstGeom xmlns:a="http://schemas.openxmlformats.org/drawingml/2006/main" prst="line">
          <a:avLst/>
        </a:prstGeom>
        <a:ln xmlns:a="http://schemas.openxmlformats.org/drawingml/2006/main" w="22225"/>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cdr:x>
      <cdr:y>0.50539</cdr:y>
    </cdr:from>
    <cdr:to>
      <cdr:x>0.24242</cdr:x>
      <cdr:y>0.66951</cdr:y>
    </cdr:to>
    <cdr:sp macro="" textlink="">
      <cdr:nvSpPr>
        <cdr:cNvPr id="21" name="TextBox 7"/>
        <cdr:cNvSpPr txBox="1"/>
      </cdr:nvSpPr>
      <cdr:spPr>
        <a:xfrm xmlns:a="http://schemas.openxmlformats.org/drawingml/2006/main">
          <a:off x="0" y="2724082"/>
          <a:ext cx="1335275" cy="884617"/>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100" b="1" i="0" u="none" strike="noStrike" kern="1200" baseline="0">
              <a:solidFill>
                <a:prstClr val="black"/>
              </a:solidFill>
              <a:latin typeface="TimesET" pitchFamily="2" charset="0"/>
              <a:ea typeface="+mn-ea"/>
              <a:cs typeface="+mn-cs"/>
            </a:defRPr>
          </a:pPr>
          <a:r>
            <a:rPr lang="ru-RU" sz="1400" b="0" dirty="0" smtClean="0">
              <a:latin typeface="Times New Roman" panose="02020603050405020304" pitchFamily="18" charset="0"/>
              <a:cs typeface="Times New Roman" panose="02020603050405020304" pitchFamily="18" charset="0"/>
            </a:rPr>
            <a:t>Капитальный </a:t>
          </a:r>
          <a:r>
            <a:rPr lang="ru-RU" sz="1400" b="0" dirty="0">
              <a:latin typeface="Times New Roman" panose="02020603050405020304" pitchFamily="18" charset="0"/>
              <a:cs typeface="Times New Roman" panose="02020603050405020304" pitchFamily="18" charset="0"/>
            </a:rPr>
            <a:t>ремонт дворовых территорий</a:t>
          </a:r>
        </a:p>
      </cdr:txBody>
    </cdr:sp>
  </cdr:relSizeAnchor>
  <cdr:relSizeAnchor xmlns:cdr="http://schemas.openxmlformats.org/drawingml/2006/chartDrawing">
    <cdr:from>
      <cdr:x>0.12121</cdr:x>
      <cdr:y>0.46425</cdr:y>
    </cdr:from>
    <cdr:to>
      <cdr:x>0.22127</cdr:x>
      <cdr:y>0.50539</cdr:y>
    </cdr:to>
    <cdr:cxnSp macro="">
      <cdr:nvCxnSpPr>
        <cdr:cNvPr id="22" name="Прямая соединительная линия 21"/>
        <cdr:cNvCxnSpPr>
          <a:stCxn xmlns:a="http://schemas.openxmlformats.org/drawingml/2006/main" id="21" idx="0"/>
        </cdr:cNvCxnSpPr>
      </cdr:nvCxnSpPr>
      <cdr:spPr>
        <a:xfrm xmlns:a="http://schemas.openxmlformats.org/drawingml/2006/main" flipV="1">
          <a:off x="667637" y="2502335"/>
          <a:ext cx="551141" cy="221747"/>
        </a:xfrm>
        <a:prstGeom xmlns:a="http://schemas.openxmlformats.org/drawingml/2006/main" prst="line">
          <a:avLst/>
        </a:prstGeom>
        <a:ln xmlns:a="http://schemas.openxmlformats.org/drawingml/2006/main" w="22225"/>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0.74846</cdr:x>
      <cdr:y>0.65266</cdr:y>
    </cdr:from>
    <cdr:to>
      <cdr:x>0.76508</cdr:x>
      <cdr:y>0.78625</cdr:y>
    </cdr:to>
    <cdr:cxnSp macro="">
      <cdr:nvCxnSpPr>
        <cdr:cNvPr id="23" name="Прямая соединительная линия 22"/>
        <cdr:cNvCxnSpPr>
          <a:stCxn xmlns:a="http://schemas.openxmlformats.org/drawingml/2006/main" id="35" idx="0"/>
        </cdr:cNvCxnSpPr>
      </cdr:nvCxnSpPr>
      <cdr:spPr>
        <a:xfrm xmlns:a="http://schemas.openxmlformats.org/drawingml/2006/main" flipH="1" flipV="1">
          <a:off x="4176465" y="3517852"/>
          <a:ext cx="92768" cy="720083"/>
        </a:xfrm>
        <a:prstGeom xmlns:a="http://schemas.openxmlformats.org/drawingml/2006/main" prst="line">
          <a:avLst/>
        </a:prstGeom>
        <a:ln xmlns:a="http://schemas.openxmlformats.org/drawingml/2006/main" w="22225"/>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0.40272</cdr:x>
      <cdr:y>0</cdr:y>
    </cdr:from>
    <cdr:to>
      <cdr:x>0.55841</cdr:x>
      <cdr:y>0.08206</cdr:y>
    </cdr:to>
    <cdr:sp macro="" textlink="">
      <cdr:nvSpPr>
        <cdr:cNvPr id="29" name="TextBox 7"/>
        <cdr:cNvSpPr txBox="1"/>
      </cdr:nvSpPr>
      <cdr:spPr>
        <a:xfrm xmlns:a="http://schemas.openxmlformats.org/drawingml/2006/main">
          <a:off x="2160240" y="-991268"/>
          <a:ext cx="835134" cy="430888"/>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100" b="1" i="0" u="none" strike="noStrike" kern="1200" baseline="0">
              <a:solidFill>
                <a:prstClr val="black"/>
              </a:solidFill>
              <a:latin typeface="TimesET" pitchFamily="2" charset="0"/>
              <a:ea typeface="+mn-ea"/>
              <a:cs typeface="+mn-cs"/>
            </a:defRPr>
          </a:pPr>
          <a:r>
            <a:rPr lang="ru-RU" sz="1400" b="0" dirty="0" smtClean="0">
              <a:latin typeface="Times New Roman" panose="02020603050405020304" pitchFamily="18" charset="0"/>
              <a:cs typeface="Times New Roman" panose="02020603050405020304" pitchFamily="18" charset="0"/>
            </a:rPr>
            <a:t>Прочие расходы</a:t>
          </a:r>
          <a:endParaRPr lang="ru-RU" sz="1400" b="0"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0.80209</cdr:x>
      <cdr:y>0.35404</cdr:y>
    </cdr:from>
    <cdr:to>
      <cdr:x>0.88793</cdr:x>
      <cdr:y>0.41333</cdr:y>
    </cdr:to>
    <cdr:cxnSp macro="">
      <cdr:nvCxnSpPr>
        <cdr:cNvPr id="30" name="Прямая соединительная линия 29"/>
        <cdr:cNvCxnSpPr>
          <a:endCxn xmlns:a="http://schemas.openxmlformats.org/drawingml/2006/main" id="31" idx="2"/>
        </cdr:cNvCxnSpPr>
      </cdr:nvCxnSpPr>
      <cdr:spPr>
        <a:xfrm xmlns:a="http://schemas.openxmlformats.org/drawingml/2006/main" flipV="1">
          <a:off x="4176464" y="1859040"/>
          <a:ext cx="446951" cy="311280"/>
        </a:xfrm>
        <a:prstGeom xmlns:a="http://schemas.openxmlformats.org/drawingml/2006/main" prst="line">
          <a:avLst/>
        </a:prstGeom>
        <a:ln xmlns:a="http://schemas.openxmlformats.org/drawingml/2006/main" w="22225"/>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0.53934</cdr:x>
      <cdr:y>0.08313</cdr:y>
    </cdr:from>
    <cdr:to>
      <cdr:x>0.60642</cdr:x>
      <cdr:y>0.21516</cdr:y>
    </cdr:to>
    <cdr:cxnSp macro="">
      <cdr:nvCxnSpPr>
        <cdr:cNvPr id="20" name="Прямая соединительная линия 19"/>
        <cdr:cNvCxnSpPr/>
      </cdr:nvCxnSpPr>
      <cdr:spPr>
        <a:xfrm xmlns:a="http://schemas.openxmlformats.org/drawingml/2006/main" flipH="1" flipV="1">
          <a:off x="2808312" y="436527"/>
          <a:ext cx="349295" cy="693252"/>
        </a:xfrm>
        <a:prstGeom xmlns:a="http://schemas.openxmlformats.org/drawingml/2006/main" prst="line">
          <a:avLst/>
        </a:prstGeom>
        <a:ln xmlns:a="http://schemas.openxmlformats.org/drawingml/2006/main" w="22225"/>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0.67763</cdr:x>
      <cdr:y>0</cdr:y>
    </cdr:from>
    <cdr:to>
      <cdr:x>1</cdr:x>
      <cdr:y>0.12309</cdr:y>
    </cdr:to>
    <cdr:sp macro="" textlink="">
      <cdr:nvSpPr>
        <cdr:cNvPr id="24" name="TextBox 7"/>
        <cdr:cNvSpPr txBox="1"/>
      </cdr:nvSpPr>
      <cdr:spPr>
        <a:xfrm xmlns:a="http://schemas.openxmlformats.org/drawingml/2006/main">
          <a:off x="3528392" y="0"/>
          <a:ext cx="1678555" cy="646331"/>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defRPr sz="1800" b="1" i="0" u="none" strike="noStrike" kern="1200" baseline="0">
              <a:solidFill>
                <a:prstClr val="black"/>
              </a:solidFill>
              <a:latin typeface="TimesET" pitchFamily="2" charset="0"/>
              <a:ea typeface="+mn-ea"/>
              <a:cs typeface="+mn-cs"/>
            </a:defRPr>
          </a:pPr>
          <a:r>
            <a:rPr lang="ru-RU" sz="1400" b="0" dirty="0" smtClean="0">
              <a:solidFill>
                <a:prstClr val="black"/>
              </a:solidFill>
              <a:latin typeface="Times New Roman" panose="02020603050405020304" pitchFamily="18" charset="0"/>
              <a:cs typeface="Times New Roman" panose="02020603050405020304" pitchFamily="18" charset="0"/>
            </a:rPr>
            <a:t>Обеспечение </a:t>
          </a:r>
          <a:r>
            <a:rPr lang="ru-RU" sz="1400" b="0" dirty="0">
              <a:solidFill>
                <a:prstClr val="black"/>
              </a:solidFill>
              <a:latin typeface="Times New Roman" panose="02020603050405020304" pitchFamily="18" charset="0"/>
              <a:cs typeface="Times New Roman" panose="02020603050405020304" pitchFamily="18" charset="0"/>
            </a:rPr>
            <a:t>безопасности дорожного </a:t>
          </a:r>
          <a:r>
            <a:rPr lang="ru-RU" sz="1400" b="0" dirty="0" smtClean="0">
              <a:solidFill>
                <a:prstClr val="black"/>
              </a:solidFill>
              <a:latin typeface="Times New Roman" panose="02020603050405020304" pitchFamily="18" charset="0"/>
              <a:cs typeface="Times New Roman" panose="02020603050405020304" pitchFamily="18" charset="0"/>
            </a:rPr>
            <a:t>движения</a:t>
          </a:r>
          <a:endParaRPr lang="ru-RU" sz="1400" b="0" dirty="0">
            <a:solidFill>
              <a:prstClr val="black"/>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0.63614</cdr:x>
      <cdr:y>0.13513</cdr:y>
    </cdr:from>
    <cdr:to>
      <cdr:x>0.73295</cdr:x>
      <cdr:y>0.21741</cdr:y>
    </cdr:to>
    <cdr:cxnSp macro="">
      <cdr:nvCxnSpPr>
        <cdr:cNvPr id="25" name="Прямая соединительная линия 24"/>
        <cdr:cNvCxnSpPr/>
      </cdr:nvCxnSpPr>
      <cdr:spPr>
        <a:xfrm xmlns:a="http://schemas.openxmlformats.org/drawingml/2006/main" flipV="1">
          <a:off x="3312368" y="709540"/>
          <a:ext cx="504056" cy="432049"/>
        </a:xfrm>
        <a:prstGeom xmlns:a="http://schemas.openxmlformats.org/drawingml/2006/main" prst="line">
          <a:avLst/>
        </a:prstGeom>
        <a:ln xmlns:a="http://schemas.openxmlformats.org/drawingml/2006/main" w="22225"/>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0.77586</cdr:x>
      <cdr:y>0.23095</cdr:y>
    </cdr:from>
    <cdr:to>
      <cdr:x>1</cdr:x>
      <cdr:y>0.35404</cdr:y>
    </cdr:to>
    <cdr:sp macro="" textlink="">
      <cdr:nvSpPr>
        <cdr:cNvPr id="31" name="TextBox 7"/>
        <cdr:cNvSpPr txBox="1"/>
      </cdr:nvSpPr>
      <cdr:spPr>
        <a:xfrm xmlns:a="http://schemas.openxmlformats.org/drawingml/2006/main">
          <a:off x="4039883" y="1212709"/>
          <a:ext cx="1167064" cy="646331"/>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defRPr sz="1800" b="1" i="0" u="none" strike="noStrike" kern="1200" baseline="0">
              <a:solidFill>
                <a:prstClr val="black"/>
              </a:solidFill>
              <a:latin typeface="TimesET" pitchFamily="2" charset="0"/>
              <a:ea typeface="+mn-ea"/>
              <a:cs typeface="+mn-cs"/>
            </a:defRPr>
          </a:pPr>
          <a:r>
            <a:rPr lang="ru-RU" sz="1400" b="0" dirty="0" smtClean="0">
              <a:solidFill>
                <a:prstClr val="black"/>
              </a:solidFill>
              <a:latin typeface="Times New Roman" panose="02020603050405020304" pitchFamily="18" charset="0"/>
              <a:cs typeface="Times New Roman" panose="02020603050405020304" pitchFamily="18" charset="0"/>
            </a:rPr>
            <a:t>Безопасные </a:t>
          </a:r>
          <a:r>
            <a:rPr lang="ru-RU" sz="1400" b="0" dirty="0">
              <a:solidFill>
                <a:prstClr val="black"/>
              </a:solidFill>
              <a:latin typeface="Times New Roman" panose="02020603050405020304" pitchFamily="18" charset="0"/>
              <a:cs typeface="Times New Roman" panose="02020603050405020304" pitchFamily="18" charset="0"/>
            </a:rPr>
            <a:t>и качественные дороги</a:t>
          </a:r>
        </a:p>
      </cdr:txBody>
    </cdr:sp>
  </cdr:relSizeAnchor>
  <cdr:relSizeAnchor xmlns:cdr="http://schemas.openxmlformats.org/drawingml/2006/chartDrawing">
    <cdr:from>
      <cdr:x>0.53016</cdr:x>
      <cdr:y>0.78625</cdr:y>
    </cdr:from>
    <cdr:to>
      <cdr:x>1</cdr:x>
      <cdr:y>0.95037</cdr:y>
    </cdr:to>
    <cdr:sp macro="" textlink="">
      <cdr:nvSpPr>
        <cdr:cNvPr id="35" name="TextBox 7"/>
        <cdr:cNvSpPr txBox="1"/>
      </cdr:nvSpPr>
      <cdr:spPr>
        <a:xfrm xmlns:a="http://schemas.openxmlformats.org/drawingml/2006/main">
          <a:off x="2958352" y="4237932"/>
          <a:ext cx="2621761" cy="884617"/>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defRPr sz="1800" b="1" i="0" u="none" strike="noStrike" kern="1200" baseline="0">
              <a:solidFill>
                <a:prstClr val="black"/>
              </a:solidFill>
              <a:latin typeface="TimesET" pitchFamily="2" charset="0"/>
              <a:ea typeface="+mn-ea"/>
              <a:cs typeface="+mn-cs"/>
            </a:defRPr>
          </a:pPr>
          <a:r>
            <a:rPr lang="ru-RU" sz="1400" b="0" dirty="0" smtClean="0">
              <a:solidFill>
                <a:prstClr val="black"/>
              </a:solidFill>
              <a:latin typeface="Times New Roman" panose="02020603050405020304" pitchFamily="18" charset="0"/>
              <a:cs typeface="Times New Roman" panose="02020603050405020304" pitchFamily="18" charset="0"/>
            </a:rPr>
            <a:t>Строительство</a:t>
          </a:r>
          <a:r>
            <a:rPr lang="ru-RU" sz="1400" b="0" dirty="0">
              <a:solidFill>
                <a:prstClr val="black"/>
              </a:solidFill>
              <a:latin typeface="Times New Roman" panose="02020603050405020304" pitchFamily="18" charset="0"/>
              <a:cs typeface="Times New Roman" panose="02020603050405020304" pitchFamily="18" charset="0"/>
            </a:rPr>
            <a:t>, реконструкция и капремонт дорог в рамках проектов инициативного бюджетирования</a:t>
          </a:r>
        </a:p>
      </cdr:txBody>
    </cdr:sp>
  </cdr:relSizeAnchor>
  <cdr:relSizeAnchor xmlns:cdr="http://schemas.openxmlformats.org/drawingml/2006/chartDrawing">
    <cdr:from>
      <cdr:x>0.7631</cdr:x>
      <cdr:y>0.62881</cdr:y>
    </cdr:from>
    <cdr:to>
      <cdr:x>0.80623</cdr:x>
      <cdr:y>0.62881</cdr:y>
    </cdr:to>
    <cdr:cxnSp macro="">
      <cdr:nvCxnSpPr>
        <cdr:cNvPr id="36" name="Прямая соединительная линия 35"/>
        <cdr:cNvCxnSpPr/>
      </cdr:nvCxnSpPr>
      <cdr:spPr>
        <a:xfrm xmlns:a="http://schemas.openxmlformats.org/drawingml/2006/main" flipH="1">
          <a:off x="4258184" y="3389324"/>
          <a:ext cx="240671" cy="0"/>
        </a:xfrm>
        <a:prstGeom xmlns:a="http://schemas.openxmlformats.org/drawingml/2006/main" prst="line">
          <a:avLst/>
        </a:prstGeom>
        <a:ln xmlns:a="http://schemas.openxmlformats.org/drawingml/2006/main" w="22225"/>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8.xml><?xml version="1.0" encoding="utf-8"?>
<c:userShapes xmlns:c="http://schemas.openxmlformats.org/drawingml/2006/chart">
  <cdr:relSizeAnchor xmlns:cdr="http://schemas.openxmlformats.org/drawingml/2006/chartDrawing">
    <cdr:from>
      <cdr:x>0.16976</cdr:x>
      <cdr:y>0.41444</cdr:y>
    </cdr:from>
    <cdr:to>
      <cdr:x>0.38491</cdr:x>
      <cdr:y>0.55296</cdr:y>
    </cdr:to>
    <cdr:sp macro="" textlink="">
      <cdr:nvSpPr>
        <cdr:cNvPr id="2" name="TextBox 1"/>
        <cdr:cNvSpPr txBox="1"/>
      </cdr:nvSpPr>
      <cdr:spPr>
        <a:xfrm xmlns:a="http://schemas.openxmlformats.org/drawingml/2006/main">
          <a:off x="1534053" y="2088232"/>
          <a:ext cx="1944202" cy="697958"/>
        </a:xfrm>
        <a:prstGeom xmlns:a="http://schemas.openxmlformats.org/drawingml/2006/main" prst="rect">
          <a:avLst/>
        </a:prstGeom>
      </cdr:spPr>
      <cdr:txBody>
        <a:bodyPr xmlns:a="http://schemas.openxmlformats.org/drawingml/2006/main" vertOverflow="clip" wrap="square" lIns="0" tIns="0" rIns="0" bIns="0" rtlCol="0" anchor="ctr"/>
        <a:lstStyle xmlns:a="http://schemas.openxmlformats.org/drawingml/2006/main"/>
        <a:p xmlns:a="http://schemas.openxmlformats.org/drawingml/2006/main">
          <a:pPr algn="ctr"/>
          <a:r>
            <a:rPr lang="ru-RU" sz="3000" b="1" dirty="0" smtClean="0">
              <a:latin typeface="Times New Roman" panose="02020603050405020304" pitchFamily="18" charset="0"/>
              <a:cs typeface="Times New Roman" panose="02020603050405020304" pitchFamily="18" charset="0"/>
            </a:rPr>
            <a:t>43 </a:t>
          </a:r>
          <a:r>
            <a:rPr lang="en-US" sz="3000" b="1" dirty="0" smtClean="0">
              <a:latin typeface="Times New Roman" panose="02020603050405020304" pitchFamily="18" charset="0"/>
              <a:cs typeface="Times New Roman" panose="02020603050405020304" pitchFamily="18" charset="0"/>
            </a:rPr>
            <a:t>867,2</a:t>
          </a:r>
          <a:endParaRPr lang="ru-RU" sz="3000" b="1" dirty="0" smtClean="0">
            <a:latin typeface="Times New Roman" panose="02020603050405020304" pitchFamily="18" charset="0"/>
            <a:cs typeface="Times New Roman" panose="02020603050405020304"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0.69492</cdr:x>
      <cdr:y>0.00819</cdr:y>
    </cdr:from>
    <cdr:to>
      <cdr:x>1</cdr:x>
      <cdr:y>0.10123</cdr:y>
    </cdr:to>
    <cdr:sp macro="" textlink="">
      <cdr:nvSpPr>
        <cdr:cNvPr id="2" name="TextBox 1"/>
        <cdr:cNvSpPr txBox="1"/>
      </cdr:nvSpPr>
      <cdr:spPr>
        <a:xfrm xmlns:a="http://schemas.openxmlformats.org/drawingml/2006/main">
          <a:off x="2952328" y="41888"/>
          <a:ext cx="1296144" cy="476071"/>
        </a:xfrm>
        <a:prstGeom xmlns:a="http://schemas.openxmlformats.org/drawingml/2006/main" prst="ellipse">
          <a:avLst/>
        </a:prstGeom>
        <a:ln xmlns:a="http://schemas.openxmlformats.org/drawingml/2006/main"/>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wrap="square" lIns="0" tIns="0" rIns="0" bIns="0" rtlCol="0">
          <a:spAutoFit/>
        </a:bodyPr>
        <a:lstStyle xmlns:a="http://schemas.openxmlformats.org/drawingml/2006/main">
          <a:defPPr>
            <a:defRPr lang="ru-RU"/>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xmlns:a="http://schemas.openxmlformats.org/drawingml/2006/main">
          <a:pPr algn="ctr"/>
          <a:r>
            <a:rPr lang="ru-RU" b="1" dirty="0" smtClean="0">
              <a:solidFill>
                <a:prstClr val="black"/>
              </a:solidFill>
              <a:latin typeface="Times New Roman" panose="02020603050405020304" pitchFamily="18" charset="0"/>
              <a:cs typeface="Times New Roman" panose="02020603050405020304" pitchFamily="18" charset="0"/>
            </a:rPr>
            <a:t>100,7% </a:t>
          </a:r>
          <a:r>
            <a:rPr lang="ru-RU" b="1" dirty="0">
              <a:solidFill>
                <a:prstClr val="black"/>
              </a:solidFill>
              <a:latin typeface="Times New Roman" panose="02020603050405020304" pitchFamily="18" charset="0"/>
              <a:cs typeface="Times New Roman" panose="02020603050405020304" pitchFamily="18" charset="0"/>
            </a:rPr>
            <a:t>от </a:t>
          </a:r>
          <a:r>
            <a:rPr lang="ru-RU" b="1" dirty="0" smtClean="0">
              <a:solidFill>
                <a:prstClr val="black"/>
              </a:solidFill>
              <a:latin typeface="Times New Roman" panose="02020603050405020304" pitchFamily="18" charset="0"/>
              <a:cs typeface="Times New Roman" panose="02020603050405020304" pitchFamily="18" charset="0"/>
            </a:rPr>
            <a:t>плана</a:t>
          </a:r>
          <a:endParaRPr lang="ru-RU" b="1" dirty="0">
            <a:solidFill>
              <a:prstClr val="black"/>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0.41791</cdr:x>
      <cdr:y>0.31598</cdr:y>
    </cdr:from>
    <cdr:to>
      <cdr:x>0.60935</cdr:x>
      <cdr:y>0.42035</cdr:y>
    </cdr:to>
    <cdr:cxnSp macro="">
      <cdr:nvCxnSpPr>
        <cdr:cNvPr id="5" name="Прямая со стрелкой 4"/>
        <cdr:cNvCxnSpPr/>
      </cdr:nvCxnSpPr>
      <cdr:spPr>
        <a:xfrm xmlns:a="http://schemas.openxmlformats.org/drawingml/2006/main" flipV="1">
          <a:off x="1775479" y="1616709"/>
          <a:ext cx="813327" cy="534008"/>
        </a:xfrm>
        <a:prstGeom xmlns:a="http://schemas.openxmlformats.org/drawingml/2006/main" prst="straightConnector1">
          <a:avLst/>
        </a:prstGeom>
        <a:ln xmlns:a="http://schemas.openxmlformats.org/drawingml/2006/main" w="38100" cmpd="sng">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0.39932</cdr:x>
      <cdr:y>0.60326</cdr:y>
    </cdr:from>
    <cdr:to>
      <cdr:x>0.60944</cdr:x>
      <cdr:y>0.69429</cdr:y>
    </cdr:to>
    <cdr:cxnSp macro="">
      <cdr:nvCxnSpPr>
        <cdr:cNvPr id="7" name="Прямая со стрелкой 6"/>
        <cdr:cNvCxnSpPr/>
      </cdr:nvCxnSpPr>
      <cdr:spPr>
        <a:xfrm xmlns:a="http://schemas.openxmlformats.org/drawingml/2006/main" flipV="1">
          <a:off x="1696500" y="3086583"/>
          <a:ext cx="892704" cy="465746"/>
        </a:xfrm>
        <a:prstGeom xmlns:a="http://schemas.openxmlformats.org/drawingml/2006/main" prst="straightConnector1">
          <a:avLst/>
        </a:prstGeom>
        <a:ln xmlns:a="http://schemas.openxmlformats.org/drawingml/2006/main" w="38100" cmpd="sng">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0.41712</cdr:x>
      <cdr:y>0.44991</cdr:y>
    </cdr:from>
    <cdr:to>
      <cdr:x>0.62068</cdr:x>
      <cdr:y>0.5753</cdr:y>
    </cdr:to>
    <cdr:sp macro="" textlink="">
      <cdr:nvSpPr>
        <cdr:cNvPr id="2" name="TextBox 1"/>
        <cdr:cNvSpPr txBox="1"/>
      </cdr:nvSpPr>
      <cdr:spPr>
        <a:xfrm xmlns:a="http://schemas.openxmlformats.org/drawingml/2006/main">
          <a:off x="1770710" y="2170584"/>
          <a:ext cx="864096" cy="604985"/>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pPr algn="ctr"/>
          <a:r>
            <a:rPr lang="en-US" sz="1200" b="1" dirty="0" smtClean="0">
              <a:solidFill>
                <a:schemeClr val="accent1">
                  <a:lumMod val="50000"/>
                </a:schemeClr>
              </a:solidFill>
              <a:latin typeface="Times New Roman" panose="02020603050405020304" pitchFamily="18" charset="0"/>
              <a:cs typeface="Times New Roman" panose="02020603050405020304" pitchFamily="18" charset="0"/>
            </a:rPr>
            <a:t>2</a:t>
          </a:r>
          <a:r>
            <a:rPr lang="ru-RU" sz="1200" b="1" dirty="0" smtClean="0">
              <a:solidFill>
                <a:schemeClr val="accent1">
                  <a:lumMod val="50000"/>
                </a:schemeClr>
              </a:solidFill>
              <a:latin typeface="Times New Roman" panose="02020603050405020304" pitchFamily="18" charset="0"/>
              <a:cs typeface="Times New Roman" panose="02020603050405020304" pitchFamily="18" charset="0"/>
            </a:rPr>
            <a:t>6 71</a:t>
          </a:r>
          <a:r>
            <a:rPr lang="en-US" sz="1200" b="1" dirty="0" smtClean="0">
              <a:solidFill>
                <a:schemeClr val="accent1">
                  <a:lumMod val="50000"/>
                </a:schemeClr>
              </a:solidFill>
              <a:latin typeface="Times New Roman" panose="02020603050405020304" pitchFamily="18" charset="0"/>
              <a:cs typeface="Times New Roman" panose="02020603050405020304" pitchFamily="18" charset="0"/>
            </a:rPr>
            <a:t>8</a:t>
          </a:r>
          <a:r>
            <a:rPr lang="ru-RU" sz="1200" b="1" dirty="0" smtClean="0">
              <a:solidFill>
                <a:schemeClr val="accent1">
                  <a:lumMod val="50000"/>
                </a:schemeClr>
              </a:solidFill>
              <a:latin typeface="Times New Roman" panose="02020603050405020304" pitchFamily="18" charset="0"/>
              <a:cs typeface="Times New Roman" panose="02020603050405020304" pitchFamily="18" charset="0"/>
            </a:rPr>
            <a:t>,1</a:t>
          </a:r>
        </a:p>
        <a:p xmlns:a="http://schemas.openxmlformats.org/drawingml/2006/main">
          <a:pPr algn="ctr"/>
          <a:r>
            <a:rPr lang="ru-RU" sz="1200" b="1" dirty="0" smtClean="0">
              <a:solidFill>
                <a:schemeClr val="accent1">
                  <a:lumMod val="50000"/>
                </a:schemeClr>
              </a:solidFill>
              <a:latin typeface="Times New Roman" panose="02020603050405020304" pitchFamily="18" charset="0"/>
              <a:cs typeface="Times New Roman" panose="02020603050405020304" pitchFamily="18" charset="0"/>
            </a:rPr>
            <a:t>(101,9%</a:t>
          </a:r>
        </a:p>
        <a:p xmlns:a="http://schemas.openxmlformats.org/drawingml/2006/main">
          <a:pPr algn="ctr"/>
          <a:r>
            <a:rPr lang="ru-RU" sz="1200" b="1" dirty="0" smtClean="0">
              <a:solidFill>
                <a:schemeClr val="accent1">
                  <a:lumMod val="50000"/>
                </a:schemeClr>
              </a:solidFill>
              <a:latin typeface="Times New Roman" panose="02020603050405020304" pitchFamily="18" charset="0"/>
              <a:cs typeface="Times New Roman" panose="02020603050405020304" pitchFamily="18" charset="0"/>
            </a:rPr>
            <a:t>от плана)</a:t>
          </a:r>
          <a:endParaRPr lang="ru-RU" sz="1200" b="1" dirty="0">
            <a:solidFill>
              <a:schemeClr val="accent1">
                <a:lumMod val="50000"/>
              </a:schemeClr>
            </a:solidFill>
            <a:latin typeface="Times New Roman" panose="02020603050405020304" pitchFamily="18" charset="0"/>
            <a:cs typeface="Times New Roman" panose="02020603050405020304" pitchFamily="18"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0.62456</cdr:x>
      <cdr:y>0.15184</cdr:y>
    </cdr:from>
    <cdr:to>
      <cdr:x>0.72692</cdr:x>
      <cdr:y>0.20145</cdr:y>
    </cdr:to>
    <cdr:sp macro="" textlink="">
      <cdr:nvSpPr>
        <cdr:cNvPr id="6" name="Скругленный прямоугольник 5"/>
        <cdr:cNvSpPr/>
      </cdr:nvSpPr>
      <cdr:spPr>
        <a:xfrm xmlns:a="http://schemas.openxmlformats.org/drawingml/2006/main">
          <a:off x="5710944" y="881532"/>
          <a:ext cx="935980" cy="288010"/>
        </a:xfrm>
        <a:prstGeom xmlns:a="http://schemas.openxmlformats.org/drawingml/2006/main" prst="roundRect">
          <a:avLst/>
        </a:prstGeom>
        <a:ln xmlns:a="http://schemas.openxmlformats.org/drawingml/2006/main"/>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ru-RU" sz="1200" b="1" dirty="0" smtClean="0">
              <a:solidFill>
                <a:schemeClr val="tx1"/>
              </a:solidFill>
              <a:latin typeface="Times New Roman" pitchFamily="18" charset="0"/>
              <a:cs typeface="Times New Roman" pitchFamily="18" charset="0"/>
            </a:rPr>
            <a:t>101,7%</a:t>
          </a:r>
          <a:endParaRPr lang="ru-RU" sz="12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0.32675</cdr:x>
      <cdr:y>0.57356</cdr:y>
    </cdr:from>
    <cdr:to>
      <cdr:x>0.42911</cdr:x>
      <cdr:y>0.62317</cdr:y>
    </cdr:to>
    <cdr:sp macro="" textlink="">
      <cdr:nvSpPr>
        <cdr:cNvPr id="7" name="Скругленный прямоугольник 6"/>
        <cdr:cNvSpPr/>
      </cdr:nvSpPr>
      <cdr:spPr>
        <a:xfrm xmlns:a="http://schemas.openxmlformats.org/drawingml/2006/main">
          <a:off x="2987824" y="3329804"/>
          <a:ext cx="935980" cy="288010"/>
        </a:xfrm>
        <a:prstGeom xmlns:a="http://schemas.openxmlformats.org/drawingml/2006/main" prst="roundRect">
          <a:avLst/>
        </a:prstGeom>
        <a:ln xmlns:a="http://schemas.openxmlformats.org/drawingml/2006/main"/>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en-US" sz="1200" b="1" dirty="0" smtClean="0">
              <a:solidFill>
                <a:schemeClr val="tx1"/>
              </a:solidFill>
              <a:latin typeface="Times New Roman" pitchFamily="18" charset="0"/>
              <a:cs typeface="Times New Roman" pitchFamily="18" charset="0"/>
            </a:rPr>
            <a:t>10</a:t>
          </a:r>
          <a:r>
            <a:rPr lang="ru-RU" sz="1200" b="1" dirty="0" smtClean="0">
              <a:solidFill>
                <a:schemeClr val="tx1"/>
              </a:solidFill>
              <a:latin typeface="Times New Roman" pitchFamily="18" charset="0"/>
              <a:cs typeface="Times New Roman" pitchFamily="18" charset="0"/>
            </a:rPr>
            <a:t>0</a:t>
          </a:r>
          <a:r>
            <a:rPr lang="en-US" sz="1200" b="1" dirty="0" smtClean="0">
              <a:solidFill>
                <a:schemeClr val="tx1"/>
              </a:solidFill>
              <a:latin typeface="Times New Roman" pitchFamily="18" charset="0"/>
              <a:cs typeface="Times New Roman" pitchFamily="18" charset="0"/>
            </a:rPr>
            <a:t>,</a:t>
          </a:r>
          <a:r>
            <a:rPr lang="ru-RU" sz="1200" b="1" dirty="0" smtClean="0">
              <a:solidFill>
                <a:schemeClr val="tx1"/>
              </a:solidFill>
              <a:latin typeface="Times New Roman" pitchFamily="18" charset="0"/>
              <a:cs typeface="Times New Roman" pitchFamily="18" charset="0"/>
            </a:rPr>
            <a:t>2%</a:t>
          </a:r>
          <a:endParaRPr lang="ru-RU" sz="1200" b="1" dirty="0">
            <a:solidFill>
              <a:schemeClr val="tx1"/>
            </a:solidFill>
            <a:latin typeface="Times New Roman" pitchFamily="18" charset="0"/>
            <a:cs typeface="Times New Roman" pitchFamily="18" charset="0"/>
          </a:endParaRPr>
        </a:p>
      </cdr:txBody>
    </cdr:sp>
  </cdr:relSizeAnchor>
  <cdr:relSizeAnchor xmlns:cdr="http://schemas.openxmlformats.org/drawingml/2006/chartDrawing">
    <cdr:from>
      <cdr:x>0.31888</cdr:x>
      <cdr:y>0.47433</cdr:y>
    </cdr:from>
    <cdr:to>
      <cdr:x>0.42124</cdr:x>
      <cdr:y>0.5242</cdr:y>
    </cdr:to>
    <cdr:sp macro="" textlink="">
      <cdr:nvSpPr>
        <cdr:cNvPr id="8" name="Скругленный прямоугольник 7"/>
        <cdr:cNvSpPr/>
      </cdr:nvSpPr>
      <cdr:spPr>
        <a:xfrm xmlns:a="http://schemas.openxmlformats.org/drawingml/2006/main">
          <a:off x="2915816" y="2753740"/>
          <a:ext cx="935980" cy="289520"/>
        </a:xfrm>
        <a:prstGeom xmlns:a="http://schemas.openxmlformats.org/drawingml/2006/main" prst="roundRect">
          <a:avLst/>
        </a:prstGeom>
        <a:ln xmlns:a="http://schemas.openxmlformats.org/drawingml/2006/main"/>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en-US" sz="1200" b="1" dirty="0" smtClean="0">
              <a:solidFill>
                <a:schemeClr val="tx1"/>
              </a:solidFill>
              <a:latin typeface="Times New Roman" pitchFamily="18" charset="0"/>
              <a:cs typeface="Times New Roman" pitchFamily="18" charset="0"/>
            </a:rPr>
            <a:t>1</a:t>
          </a:r>
          <a:r>
            <a:rPr lang="ru-RU" sz="1200" b="1" dirty="0" smtClean="0">
              <a:solidFill>
                <a:schemeClr val="tx1"/>
              </a:solidFill>
              <a:latin typeface="Times New Roman" pitchFamily="18" charset="0"/>
              <a:cs typeface="Times New Roman" pitchFamily="18" charset="0"/>
            </a:rPr>
            <a:t>03</a:t>
          </a:r>
          <a:r>
            <a:rPr lang="en-US" sz="1200" b="1" dirty="0" smtClean="0">
              <a:solidFill>
                <a:schemeClr val="tx1"/>
              </a:solidFill>
              <a:latin typeface="Times New Roman" pitchFamily="18" charset="0"/>
              <a:cs typeface="Times New Roman" pitchFamily="18" charset="0"/>
            </a:rPr>
            <a:t>,</a:t>
          </a:r>
          <a:r>
            <a:rPr lang="ru-RU" sz="1200" b="1" dirty="0" smtClean="0">
              <a:solidFill>
                <a:schemeClr val="tx1"/>
              </a:solidFill>
              <a:latin typeface="Times New Roman" pitchFamily="18" charset="0"/>
              <a:cs typeface="Times New Roman" pitchFamily="18" charset="0"/>
            </a:rPr>
            <a:t>5%</a:t>
          </a:r>
          <a:endParaRPr lang="ru-RU" sz="1200" b="1" dirty="0">
            <a:solidFill>
              <a:schemeClr val="tx1"/>
            </a:solidFill>
            <a:latin typeface="Times New Roman" pitchFamily="18" charset="0"/>
            <a:cs typeface="Times New Roman" pitchFamily="18" charset="0"/>
          </a:endParaRPr>
        </a:p>
      </cdr:txBody>
    </cdr:sp>
  </cdr:relSizeAnchor>
  <cdr:relSizeAnchor xmlns:cdr="http://schemas.openxmlformats.org/drawingml/2006/chartDrawing">
    <cdr:from>
      <cdr:x>0.374</cdr:x>
      <cdr:y>0.3627</cdr:y>
    </cdr:from>
    <cdr:to>
      <cdr:x>0.47636</cdr:x>
      <cdr:y>0.41231</cdr:y>
    </cdr:to>
    <cdr:sp macro="" textlink="">
      <cdr:nvSpPr>
        <cdr:cNvPr id="9" name="Скругленный прямоугольник 8"/>
        <cdr:cNvSpPr/>
      </cdr:nvSpPr>
      <cdr:spPr>
        <a:xfrm xmlns:a="http://schemas.openxmlformats.org/drawingml/2006/main">
          <a:off x="3419872" y="2105668"/>
          <a:ext cx="935980" cy="288010"/>
        </a:xfrm>
        <a:prstGeom xmlns:a="http://schemas.openxmlformats.org/drawingml/2006/main" prst="roundRect">
          <a:avLst/>
        </a:prstGeom>
        <a:ln xmlns:a="http://schemas.openxmlformats.org/drawingml/2006/main"/>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en-US" sz="1200" b="1" dirty="0" smtClean="0">
              <a:solidFill>
                <a:schemeClr val="tx1"/>
              </a:solidFill>
              <a:latin typeface="Times New Roman" pitchFamily="18" charset="0"/>
              <a:cs typeface="Times New Roman" pitchFamily="18" charset="0"/>
            </a:rPr>
            <a:t>1</a:t>
          </a:r>
          <a:r>
            <a:rPr lang="ru-RU" sz="1200" b="1" dirty="0" smtClean="0">
              <a:solidFill>
                <a:schemeClr val="tx1"/>
              </a:solidFill>
              <a:latin typeface="Times New Roman" pitchFamily="18" charset="0"/>
              <a:cs typeface="Times New Roman" pitchFamily="18" charset="0"/>
            </a:rPr>
            <a:t>01</a:t>
          </a:r>
          <a:r>
            <a:rPr lang="en-US" sz="1200" b="1" dirty="0" smtClean="0">
              <a:solidFill>
                <a:schemeClr val="tx1"/>
              </a:solidFill>
              <a:latin typeface="Times New Roman" pitchFamily="18" charset="0"/>
              <a:cs typeface="Times New Roman" pitchFamily="18" charset="0"/>
            </a:rPr>
            <a:t>,</a:t>
          </a:r>
          <a:r>
            <a:rPr lang="ru-RU" sz="1200" b="1" dirty="0" smtClean="0">
              <a:solidFill>
                <a:schemeClr val="tx1"/>
              </a:solidFill>
              <a:latin typeface="Times New Roman" pitchFamily="18" charset="0"/>
              <a:cs typeface="Times New Roman" pitchFamily="18" charset="0"/>
            </a:rPr>
            <a:t>8%</a:t>
          </a:r>
          <a:endParaRPr lang="ru-RU" sz="1200" b="1" dirty="0">
            <a:solidFill>
              <a:schemeClr val="tx1"/>
            </a:solidFill>
            <a:latin typeface="Times New Roman" pitchFamily="18" charset="0"/>
            <a:cs typeface="Times New Roman" pitchFamily="18" charset="0"/>
          </a:endParaRPr>
        </a:p>
      </cdr:txBody>
    </cdr:sp>
  </cdr:relSizeAnchor>
  <cdr:relSizeAnchor xmlns:cdr="http://schemas.openxmlformats.org/drawingml/2006/chartDrawing">
    <cdr:from>
      <cdr:x>0.8601</cdr:x>
      <cdr:y>0.05262</cdr:y>
    </cdr:from>
    <cdr:to>
      <cdr:x>0.96246</cdr:x>
      <cdr:y>0.10223</cdr:y>
    </cdr:to>
    <cdr:sp macro="" textlink="">
      <cdr:nvSpPr>
        <cdr:cNvPr id="11" name="Скругленный прямоугольник 10"/>
        <cdr:cNvSpPr/>
      </cdr:nvSpPr>
      <cdr:spPr>
        <a:xfrm xmlns:a="http://schemas.openxmlformats.org/drawingml/2006/main">
          <a:off x="7864794" y="305468"/>
          <a:ext cx="935980" cy="288010"/>
        </a:xfrm>
        <a:prstGeom xmlns:a="http://schemas.openxmlformats.org/drawingml/2006/main" prst="roundRect">
          <a:avLst/>
        </a:prstGeom>
        <a:ln xmlns:a="http://schemas.openxmlformats.org/drawingml/2006/main"/>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ru-RU" sz="1200" b="1" dirty="0" smtClean="0">
              <a:solidFill>
                <a:schemeClr val="tx1"/>
              </a:solidFill>
              <a:latin typeface="Times New Roman" pitchFamily="18" charset="0"/>
              <a:cs typeface="Times New Roman" pitchFamily="18" charset="0"/>
            </a:rPr>
            <a:t>100,7%</a:t>
          </a:r>
          <a:endParaRPr lang="ru-RU" sz="1200" b="1" dirty="0">
            <a:solidFill>
              <a:schemeClr val="tx1"/>
            </a:solidFill>
            <a:latin typeface="Times New Roman" pitchFamily="18" charset="0"/>
            <a:cs typeface="Times New Roman" pitchFamily="18" charset="0"/>
          </a:endParaRPr>
        </a:p>
      </cdr:txBody>
    </cdr:sp>
  </cdr:relSizeAnchor>
  <cdr:relSizeAnchor xmlns:cdr="http://schemas.openxmlformats.org/drawingml/2006/chartDrawing">
    <cdr:from>
      <cdr:x>0.30313</cdr:x>
      <cdr:y>0.68519</cdr:y>
    </cdr:from>
    <cdr:to>
      <cdr:x>0.40549</cdr:x>
      <cdr:y>0.73505</cdr:y>
    </cdr:to>
    <cdr:sp macro="" textlink="">
      <cdr:nvSpPr>
        <cdr:cNvPr id="13" name="Скругленный прямоугольник 12"/>
        <cdr:cNvSpPr/>
      </cdr:nvSpPr>
      <cdr:spPr>
        <a:xfrm xmlns:a="http://schemas.openxmlformats.org/drawingml/2006/main">
          <a:off x="2771800" y="3977876"/>
          <a:ext cx="935980" cy="289461"/>
        </a:xfrm>
        <a:prstGeom xmlns:a="http://schemas.openxmlformats.org/drawingml/2006/main" prst="roundRect">
          <a:avLst/>
        </a:prstGeom>
        <a:ln xmlns:a="http://schemas.openxmlformats.org/drawingml/2006/main"/>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en-US" sz="1200" b="1" dirty="0" smtClean="0">
              <a:solidFill>
                <a:schemeClr val="tx1"/>
              </a:solidFill>
              <a:latin typeface="Times New Roman" pitchFamily="18" charset="0"/>
              <a:cs typeface="Times New Roman" pitchFamily="18" charset="0"/>
            </a:rPr>
            <a:t>10</a:t>
          </a:r>
          <a:r>
            <a:rPr lang="ru-RU" sz="1200" b="1" dirty="0" smtClean="0">
              <a:solidFill>
                <a:schemeClr val="tx1"/>
              </a:solidFill>
              <a:latin typeface="Times New Roman" pitchFamily="18" charset="0"/>
              <a:cs typeface="Times New Roman" pitchFamily="18" charset="0"/>
            </a:rPr>
            <a:t>4</a:t>
          </a:r>
          <a:r>
            <a:rPr lang="en-US" sz="1200" b="1" dirty="0" smtClean="0">
              <a:solidFill>
                <a:schemeClr val="tx1"/>
              </a:solidFill>
              <a:latin typeface="Times New Roman" pitchFamily="18" charset="0"/>
              <a:cs typeface="Times New Roman" pitchFamily="18" charset="0"/>
            </a:rPr>
            <a:t>,</a:t>
          </a:r>
          <a:r>
            <a:rPr lang="ru-RU" sz="1200" b="1" dirty="0" smtClean="0">
              <a:solidFill>
                <a:schemeClr val="tx1"/>
              </a:solidFill>
              <a:latin typeface="Times New Roman" pitchFamily="18" charset="0"/>
              <a:cs typeface="Times New Roman" pitchFamily="18" charset="0"/>
            </a:rPr>
            <a:t>8%</a:t>
          </a:r>
          <a:endParaRPr lang="ru-RU" sz="12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0.27163</cdr:x>
      <cdr:y>0.79682</cdr:y>
    </cdr:from>
    <cdr:to>
      <cdr:x>0.37399</cdr:x>
      <cdr:y>0.84668</cdr:y>
    </cdr:to>
    <cdr:sp macro="" textlink="">
      <cdr:nvSpPr>
        <cdr:cNvPr id="17" name="Скругленный прямоугольник 16"/>
        <cdr:cNvSpPr/>
      </cdr:nvSpPr>
      <cdr:spPr>
        <a:xfrm xmlns:a="http://schemas.openxmlformats.org/drawingml/2006/main">
          <a:off x="2483768" y="4625948"/>
          <a:ext cx="935980" cy="289461"/>
        </a:xfrm>
        <a:prstGeom xmlns:a="http://schemas.openxmlformats.org/drawingml/2006/main" prst="roundRect">
          <a:avLst/>
        </a:prstGeom>
        <a:ln xmlns:a="http://schemas.openxmlformats.org/drawingml/2006/main"/>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200" b="1" dirty="0" smtClean="0">
              <a:solidFill>
                <a:schemeClr val="tx1"/>
              </a:solidFill>
              <a:latin typeface="Times New Roman" pitchFamily="18" charset="0"/>
              <a:cs typeface="Times New Roman" pitchFamily="18" charset="0"/>
            </a:rPr>
            <a:t>10</a:t>
          </a:r>
          <a:r>
            <a:rPr lang="ru-RU" sz="1200" b="1" dirty="0" smtClean="0">
              <a:solidFill>
                <a:schemeClr val="tx1"/>
              </a:solidFill>
              <a:latin typeface="Times New Roman" pitchFamily="18" charset="0"/>
              <a:cs typeface="Times New Roman" pitchFamily="18" charset="0"/>
            </a:rPr>
            <a:t>9</a:t>
          </a:r>
          <a:r>
            <a:rPr lang="en-US" sz="1200" b="1" dirty="0" smtClean="0">
              <a:solidFill>
                <a:schemeClr val="tx1"/>
              </a:solidFill>
              <a:latin typeface="Times New Roman" pitchFamily="18" charset="0"/>
              <a:cs typeface="Times New Roman" pitchFamily="18" charset="0"/>
            </a:rPr>
            <a:t>,</a:t>
          </a:r>
          <a:r>
            <a:rPr lang="ru-RU" sz="1200" b="1" dirty="0" smtClean="0">
              <a:solidFill>
                <a:schemeClr val="tx1"/>
              </a:solidFill>
              <a:latin typeface="Times New Roman" pitchFamily="18" charset="0"/>
              <a:cs typeface="Times New Roman" pitchFamily="18" charset="0"/>
            </a:rPr>
            <a:t>4%</a:t>
          </a:r>
          <a:endParaRPr lang="ru-RU" sz="12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0.50702</cdr:x>
      <cdr:y>0.32549</cdr:y>
    </cdr:from>
    <cdr:to>
      <cdr:x>0.98037</cdr:x>
      <cdr:y>0.98287</cdr:y>
    </cdr:to>
    <cdr:sp macro="" textlink="">
      <cdr:nvSpPr>
        <cdr:cNvPr id="14" name="Скругленный прямоугольник 13"/>
        <cdr:cNvSpPr/>
      </cdr:nvSpPr>
      <cdr:spPr>
        <a:xfrm xmlns:a="http://schemas.openxmlformats.org/drawingml/2006/main">
          <a:off x="4636191" y="1889628"/>
          <a:ext cx="4328312" cy="3816440"/>
        </a:xfrm>
        <a:prstGeom xmlns:a="http://schemas.openxmlformats.org/drawingml/2006/main" prst="roundRect">
          <a:avLst>
            <a:gd name="adj" fmla="val 11322"/>
          </a:avLst>
        </a:prstGeom>
        <a:ln xmlns:a="http://schemas.openxmlformats.org/drawingml/2006/main"/>
      </cdr:spPr>
      <cdr: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cdr:style>
      <cdr:txBody>
        <a:bodyPr xmlns:a="http://schemas.openxmlformats.org/drawingml/2006/main" anchor="ctr"/>
        <a:lstStyle xmlns:a="http://schemas.openxmlformats.org/drawingml/2006/main">
          <a:defPPr>
            <a:defRPr lang="ru-RU"/>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xmlns:a="http://schemas.openxmlformats.org/drawingml/2006/main">
          <a:pPr algn="just" fontAlgn="b">
            <a:spcBef>
              <a:spcPts val="0"/>
            </a:spcBef>
            <a:spcAft>
              <a:spcPts val="0"/>
            </a:spcAft>
          </a:pPr>
          <a:r>
            <a:rPr lang="ru-RU" sz="1200" b="1" dirty="0" smtClean="0">
              <a:solidFill>
                <a:srgbClr val="000000"/>
              </a:solidFill>
              <a:latin typeface="Times New Roman" panose="02020603050405020304" pitchFamily="18" charset="0"/>
              <a:cs typeface="Times New Roman" panose="02020603050405020304" pitchFamily="18" charset="0"/>
            </a:rPr>
            <a:t>Деятельность органов государственной власти и местного самоуправления по увеличению собственных доходов:</a:t>
          </a:r>
        </a:p>
        <a:p xmlns:a="http://schemas.openxmlformats.org/drawingml/2006/main">
          <a:pPr algn="just" fontAlgn="b">
            <a:spcBef>
              <a:spcPts val="0"/>
            </a:spcBef>
            <a:spcAft>
              <a:spcPts val="0"/>
            </a:spcAft>
          </a:pPr>
          <a:endParaRPr lang="ru-RU" sz="1200" b="1" dirty="0">
            <a:solidFill>
              <a:srgbClr val="000000"/>
            </a:solidFill>
            <a:latin typeface="Times New Roman" panose="02020603050405020304" pitchFamily="18" charset="0"/>
            <a:cs typeface="Times New Roman" panose="02020603050405020304" pitchFamily="18" charset="0"/>
          </a:endParaRPr>
        </a:p>
        <a:p xmlns:a="http://schemas.openxmlformats.org/drawingml/2006/main">
          <a:pPr algn="just" fontAlgn="b">
            <a:spcBef>
              <a:spcPts val="0"/>
            </a:spcBef>
            <a:spcAft>
              <a:spcPts val="0"/>
            </a:spcAft>
          </a:pPr>
          <a:r>
            <a:rPr lang="ru-RU" sz="1200" dirty="0" smtClean="0">
              <a:solidFill>
                <a:srgbClr val="000000"/>
              </a:solidFill>
              <a:latin typeface="Times New Roman" panose="02020603050405020304" pitchFamily="18" charset="0"/>
              <a:cs typeface="Times New Roman" panose="02020603050405020304" pitchFamily="18" charset="0"/>
            </a:rPr>
            <a:t>- повышение </a:t>
          </a:r>
          <a:r>
            <a:rPr lang="ru-RU" sz="1200" dirty="0">
              <a:solidFill>
                <a:srgbClr val="000000"/>
              </a:solidFill>
              <a:latin typeface="Times New Roman" panose="02020603050405020304" pitchFamily="18" charset="0"/>
              <a:cs typeface="Times New Roman" panose="02020603050405020304" pitchFamily="18" charset="0"/>
            </a:rPr>
            <a:t>эффективности мер налогового стимулирования, </a:t>
          </a:r>
          <a:r>
            <a:rPr lang="ru-RU" sz="1200" dirty="0" smtClean="0">
              <a:solidFill>
                <a:srgbClr val="000000"/>
              </a:solidFill>
              <a:latin typeface="Times New Roman" panose="02020603050405020304" pitchFamily="18" charset="0"/>
              <a:cs typeface="Times New Roman" panose="02020603050405020304" pitchFamily="18" charset="0"/>
            </a:rPr>
            <a:t>направленных </a:t>
          </a:r>
          <a:r>
            <a:rPr lang="ru-RU" sz="1200" dirty="0">
              <a:solidFill>
                <a:srgbClr val="000000"/>
              </a:solidFill>
              <a:latin typeface="Times New Roman" panose="02020603050405020304" pitchFamily="18" charset="0"/>
              <a:cs typeface="Times New Roman" panose="02020603050405020304" pitchFamily="18" charset="0"/>
            </a:rPr>
            <a:t>на создание новых производств и развитие инвестиционной </a:t>
          </a:r>
          <a:r>
            <a:rPr lang="ru-RU" sz="1200" dirty="0" smtClean="0">
              <a:solidFill>
                <a:srgbClr val="000000"/>
              </a:solidFill>
              <a:latin typeface="Times New Roman" panose="02020603050405020304" pitchFamily="18" charset="0"/>
              <a:cs typeface="Times New Roman" panose="02020603050405020304" pitchFamily="18" charset="0"/>
            </a:rPr>
            <a:t>деятельности;</a:t>
          </a:r>
        </a:p>
        <a:p xmlns:a="http://schemas.openxmlformats.org/drawingml/2006/main">
          <a:pPr algn="just" fontAlgn="b">
            <a:spcBef>
              <a:spcPts val="0"/>
            </a:spcBef>
            <a:spcAft>
              <a:spcPts val="0"/>
            </a:spcAft>
          </a:pPr>
          <a:r>
            <a:rPr lang="ru-RU" sz="1200" dirty="0" smtClean="0">
              <a:solidFill>
                <a:srgbClr val="000000"/>
              </a:solidFill>
              <a:latin typeface="Times New Roman" panose="02020603050405020304" pitchFamily="18" charset="0"/>
              <a:cs typeface="Times New Roman" panose="02020603050405020304" pitchFamily="18" charset="0"/>
            </a:rPr>
            <a:t>- осуществление </a:t>
          </a:r>
          <a:r>
            <a:rPr lang="ru-RU" sz="1200" dirty="0">
              <a:solidFill>
                <a:srgbClr val="000000"/>
              </a:solidFill>
              <a:latin typeface="Times New Roman" panose="02020603050405020304" pitchFamily="18" charset="0"/>
              <a:cs typeface="Times New Roman" panose="02020603050405020304" pitchFamily="18" charset="0"/>
            </a:rPr>
            <a:t>систематической оценки соизмеримости выпадающих доходов при предоставлении льгот по налогам и принятия мер по отмене неэффективных налоговых </a:t>
          </a:r>
          <a:r>
            <a:rPr lang="ru-RU" sz="1200" dirty="0" smtClean="0">
              <a:solidFill>
                <a:srgbClr val="000000"/>
              </a:solidFill>
              <a:latin typeface="Times New Roman" panose="02020603050405020304" pitchFamily="18" charset="0"/>
              <a:cs typeface="Times New Roman" panose="02020603050405020304" pitchFamily="18" charset="0"/>
            </a:rPr>
            <a:t>льгот;</a:t>
          </a:r>
        </a:p>
        <a:p xmlns:a="http://schemas.openxmlformats.org/drawingml/2006/main">
          <a:pPr algn="just" fontAlgn="b">
            <a:spcBef>
              <a:spcPts val="0"/>
            </a:spcBef>
            <a:spcAft>
              <a:spcPts val="0"/>
            </a:spcAft>
          </a:pPr>
          <a:r>
            <a:rPr lang="ru-RU" sz="1200" dirty="0" smtClean="0">
              <a:solidFill>
                <a:srgbClr val="000000"/>
              </a:solidFill>
              <a:latin typeface="Times New Roman" panose="02020603050405020304" pitchFamily="18" charset="0"/>
              <a:cs typeface="Times New Roman" panose="02020603050405020304" pitchFamily="18" charset="0"/>
            </a:rPr>
            <a:t>- эффективное взаимодействие с Управлением Федеральной налоговой службы в части повышения </a:t>
          </a:r>
          <a:r>
            <a:rPr lang="ru-RU" sz="1200" dirty="0">
              <a:solidFill>
                <a:srgbClr val="000000"/>
              </a:solidFill>
              <a:latin typeface="Times New Roman" panose="02020603050405020304" pitchFamily="18" charset="0"/>
              <a:cs typeface="Times New Roman" panose="02020603050405020304" pitchFamily="18" charset="0"/>
            </a:rPr>
            <a:t>качества администрирования платежей и сокращения </a:t>
          </a:r>
          <a:r>
            <a:rPr lang="ru-RU" sz="1200" dirty="0" smtClean="0">
              <a:solidFill>
                <a:srgbClr val="000000"/>
              </a:solidFill>
              <a:latin typeface="Times New Roman" panose="02020603050405020304" pitchFamily="18" charset="0"/>
              <a:cs typeface="Times New Roman" panose="02020603050405020304" pitchFamily="18" charset="0"/>
            </a:rPr>
            <a:t>недоимки, проведения </a:t>
          </a:r>
          <a:r>
            <a:rPr lang="ru-RU" sz="1200" dirty="0">
              <a:solidFill>
                <a:srgbClr val="000000"/>
              </a:solidFill>
              <a:latin typeface="Times New Roman" panose="02020603050405020304" pitchFamily="18" charset="0"/>
              <a:cs typeface="Times New Roman" panose="02020603050405020304" pitchFamily="18" charset="0"/>
            </a:rPr>
            <a:t>мероприятий по выявлению и привлечению к </a:t>
          </a:r>
          <a:r>
            <a:rPr lang="ru-RU" sz="1200" dirty="0" smtClean="0">
              <a:solidFill>
                <a:srgbClr val="000000"/>
              </a:solidFill>
              <a:latin typeface="Times New Roman" panose="02020603050405020304" pitchFamily="18" charset="0"/>
              <a:cs typeface="Times New Roman" panose="02020603050405020304" pitchFamily="18" charset="0"/>
            </a:rPr>
            <a:t>налогообложению </a:t>
          </a:r>
          <a:r>
            <a:rPr lang="ru-RU" sz="1200" dirty="0">
              <a:solidFill>
                <a:srgbClr val="000000"/>
              </a:solidFill>
              <a:latin typeface="Times New Roman" panose="02020603050405020304" pitchFamily="18" charset="0"/>
              <a:cs typeface="Times New Roman" panose="02020603050405020304" pitchFamily="18" charset="0"/>
            </a:rPr>
            <a:t>субъектов п</a:t>
          </a:r>
          <a:r>
            <a:rPr lang="ru-RU" sz="1200" dirty="0" smtClean="0">
              <a:solidFill>
                <a:srgbClr val="000000"/>
              </a:solidFill>
              <a:latin typeface="Times New Roman" panose="02020603050405020304" pitchFamily="18" charset="0"/>
              <a:cs typeface="Times New Roman" panose="02020603050405020304" pitchFamily="18" charset="0"/>
            </a:rPr>
            <a:t>редпринимательской </a:t>
          </a:r>
          <a:r>
            <a:rPr lang="ru-RU" sz="1200" dirty="0">
              <a:solidFill>
                <a:srgbClr val="000000"/>
              </a:solidFill>
              <a:latin typeface="Times New Roman" panose="02020603050405020304" pitchFamily="18" charset="0"/>
              <a:cs typeface="Times New Roman" panose="02020603050405020304" pitchFamily="18" charset="0"/>
            </a:rPr>
            <a:t>деятельности, использующих теневые схемы оплаты </a:t>
          </a:r>
          <a:r>
            <a:rPr lang="ru-RU" sz="1200" dirty="0" smtClean="0">
              <a:solidFill>
                <a:srgbClr val="000000"/>
              </a:solidFill>
              <a:latin typeface="Times New Roman" panose="02020603050405020304" pitchFamily="18" charset="0"/>
              <a:cs typeface="Times New Roman" panose="02020603050405020304" pitchFamily="18" charset="0"/>
            </a:rPr>
            <a:t>труда, легализации </a:t>
          </a:r>
          <a:r>
            <a:rPr lang="ru-RU" sz="1200" dirty="0">
              <a:solidFill>
                <a:srgbClr val="000000"/>
              </a:solidFill>
              <a:latin typeface="Times New Roman" panose="02020603050405020304" pitchFamily="18" charset="0"/>
              <a:cs typeface="Times New Roman" panose="02020603050405020304" pitchFamily="18" charset="0"/>
            </a:rPr>
            <a:t>доходов физических и юридических лиц от предоставления жилья в </a:t>
          </a:r>
          <a:r>
            <a:rPr lang="ru-RU" sz="1200" dirty="0" smtClean="0">
              <a:solidFill>
                <a:srgbClr val="000000"/>
              </a:solidFill>
              <a:latin typeface="Times New Roman" panose="02020603050405020304" pitchFamily="18" charset="0"/>
              <a:cs typeface="Times New Roman" panose="02020603050405020304" pitchFamily="18" charset="0"/>
            </a:rPr>
            <a:t>аренду</a:t>
          </a:r>
          <a:endParaRPr lang="ru-RU" sz="1200" dirty="0">
            <a:solidFill>
              <a:srgbClr val="000000"/>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0.38975</cdr:x>
      <cdr:y>0.26348</cdr:y>
    </cdr:from>
    <cdr:to>
      <cdr:x>0.49211</cdr:x>
      <cdr:y>0.31309</cdr:y>
    </cdr:to>
    <cdr:sp macro="" textlink="">
      <cdr:nvSpPr>
        <cdr:cNvPr id="12" name="Скругленный прямоугольник 11"/>
        <cdr:cNvSpPr/>
      </cdr:nvSpPr>
      <cdr:spPr>
        <a:xfrm xmlns:a="http://schemas.openxmlformats.org/drawingml/2006/main">
          <a:off x="3563888" y="1529604"/>
          <a:ext cx="935980" cy="288010"/>
        </a:xfrm>
        <a:prstGeom xmlns:a="http://schemas.openxmlformats.org/drawingml/2006/main" prst="roundRect">
          <a:avLst/>
        </a:prstGeom>
        <a:ln xmlns:a="http://schemas.openxmlformats.org/drawingml/2006/main"/>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200" b="1" dirty="0" smtClean="0">
              <a:solidFill>
                <a:schemeClr val="tx1"/>
              </a:solidFill>
              <a:latin typeface="Times New Roman" pitchFamily="18" charset="0"/>
              <a:cs typeface="Times New Roman" pitchFamily="18" charset="0"/>
            </a:rPr>
            <a:t>1</a:t>
          </a:r>
          <a:r>
            <a:rPr lang="ru-RU" sz="1200" b="1" dirty="0" smtClean="0">
              <a:solidFill>
                <a:schemeClr val="tx1"/>
              </a:solidFill>
              <a:latin typeface="Times New Roman" pitchFamily="18" charset="0"/>
              <a:cs typeface="Times New Roman" pitchFamily="18" charset="0"/>
            </a:rPr>
            <a:t>00</a:t>
          </a:r>
          <a:r>
            <a:rPr lang="en-US" sz="1200" b="1" dirty="0" smtClean="0">
              <a:solidFill>
                <a:schemeClr val="tx1"/>
              </a:solidFill>
              <a:latin typeface="Times New Roman" pitchFamily="18" charset="0"/>
              <a:cs typeface="Times New Roman" pitchFamily="18" charset="0"/>
            </a:rPr>
            <a:t>,</a:t>
          </a:r>
          <a:r>
            <a:rPr lang="ru-RU" sz="1200" b="1" dirty="0" smtClean="0">
              <a:solidFill>
                <a:schemeClr val="tx1"/>
              </a:solidFill>
              <a:latin typeface="Times New Roman" pitchFamily="18" charset="0"/>
              <a:cs typeface="Times New Roman" pitchFamily="18" charset="0"/>
            </a:rPr>
            <a:t>7%</a:t>
          </a:r>
          <a:endParaRPr lang="ru-RU" sz="1200" b="1" dirty="0">
            <a:solidFill>
              <a:schemeClr val="tx1"/>
            </a:solidFill>
            <a:latin typeface="Times New Roman" pitchFamily="18" charset="0"/>
            <a:cs typeface="Times New Roman" pitchFamily="18"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0.02817</cdr:y>
    </cdr:from>
    <cdr:to>
      <cdr:x>0.37273</cdr:x>
      <cdr:y>0.08451</cdr:y>
    </cdr:to>
    <cdr:sp macro="" textlink="">
      <cdr:nvSpPr>
        <cdr:cNvPr id="2" name="TextBox 1"/>
        <cdr:cNvSpPr txBox="1"/>
      </cdr:nvSpPr>
      <cdr:spPr>
        <a:xfrm xmlns:a="http://schemas.openxmlformats.org/drawingml/2006/main">
          <a:off x="0" y="144016"/>
          <a:ext cx="2952328"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a:p>
      </cdr:txBody>
    </cdr:sp>
  </cdr:relSizeAnchor>
  <cdr:relSizeAnchor xmlns:cdr="http://schemas.openxmlformats.org/drawingml/2006/chartDrawing">
    <cdr:from>
      <cdr:x>0.00909</cdr:x>
      <cdr:y>0.02817</cdr:y>
    </cdr:from>
    <cdr:to>
      <cdr:x>0.37273</cdr:x>
      <cdr:y>0.94366</cdr:y>
    </cdr:to>
    <cdr:sp macro="" textlink="">
      <cdr:nvSpPr>
        <cdr:cNvPr id="3" name="TextBox 2"/>
        <cdr:cNvSpPr txBox="1"/>
      </cdr:nvSpPr>
      <cdr:spPr>
        <a:xfrm xmlns:a="http://schemas.openxmlformats.org/drawingml/2006/main">
          <a:off x="72008" y="144016"/>
          <a:ext cx="2880320" cy="46805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a:p>
      </cdr:txBody>
    </cdr:sp>
  </cdr:relSizeAnchor>
</c:userShapes>
</file>

<file path=ppt/drawings/drawing6.xml><?xml version="1.0" encoding="utf-8"?>
<c:userShapes xmlns:c="http://schemas.openxmlformats.org/drawingml/2006/chart">
  <cdr:relSizeAnchor xmlns:cdr="http://schemas.openxmlformats.org/drawingml/2006/chartDrawing">
    <cdr:from>
      <cdr:x>0.09458</cdr:x>
      <cdr:y>2.17999E-7</cdr:y>
    </cdr:from>
    <cdr:to>
      <cdr:x>0.94063</cdr:x>
      <cdr:y>0.12048</cdr:y>
    </cdr:to>
    <cdr:sp macro="" textlink="">
      <cdr:nvSpPr>
        <cdr:cNvPr id="3" name="Заголовок 1"/>
        <cdr:cNvSpPr txBox="1">
          <a:spLocks xmlns:a="http://schemas.openxmlformats.org/drawingml/2006/main"/>
        </cdr:cNvSpPr>
      </cdr:nvSpPr>
      <cdr:spPr bwMode="auto">
        <a:xfrm xmlns:a="http://schemas.openxmlformats.org/drawingml/2006/main">
          <a:off x="458839" y="1"/>
          <a:ext cx="4104467" cy="552662"/>
        </a:xfrm>
        <a:prstGeom xmlns:a="http://schemas.openxmlformats.org/drawingml/2006/main" prst="roundRect">
          <a:avLst/>
        </a:prstGeom>
        <a:noFill xmlns:a="http://schemas.openxmlformats.org/drawingml/2006/main"/>
        <a:ln xmlns:a="http://schemas.openxmlformats.org/drawingml/2006/main">
          <a:noFill/>
          <a:headEnd/>
          <a:tailEnd/>
        </a:ln>
      </cdr:spPr>
      <cdr:style>
        <a:lnRef xmlns:a="http://schemas.openxmlformats.org/drawingml/2006/main" idx="1">
          <a:schemeClr val="accent5"/>
        </a:lnRef>
        <a:fillRef xmlns:a="http://schemas.openxmlformats.org/drawingml/2006/main" idx="2">
          <a:schemeClr val="accent5"/>
        </a:fillRef>
        <a:effectRef xmlns:a="http://schemas.openxmlformats.org/drawingml/2006/main" idx="1">
          <a:schemeClr val="accent5"/>
        </a:effectRef>
        <a:fontRef xmlns:a="http://schemas.openxmlformats.org/drawingml/2006/main" idx="minor">
          <a:schemeClr val="dk1"/>
        </a:fontRef>
      </cdr:style>
      <cdr:txBody>
        <a:bodyPr xmlns:a="http://schemas.openxmlformats.org/drawingml/2006/main" vert="horz" wrap="square" lIns="91440" tIns="45720" rIns="91440" bIns="45720" numCol="1" anchor="ctr" anchorCtr="0" compatLnSpc="1">
          <a:prstTxWarp prst="textNoShape">
            <a:avLst/>
          </a:prstTxWarp>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ru-RU" sz="1400" b="1" dirty="0" smtClean="0">
              <a:solidFill>
                <a:schemeClr val="tx1"/>
              </a:solidFill>
              <a:latin typeface="Times New Roman" panose="02020603050405020304" pitchFamily="18" charset="0"/>
              <a:cs typeface="Times New Roman" panose="02020603050405020304" pitchFamily="18" charset="0"/>
            </a:rPr>
            <a:t>Собственные доходы на 1 жителя Чувашской </a:t>
          </a:r>
          <a:r>
            <a:rPr lang="ru-RU" sz="1400" b="1" dirty="0">
              <a:solidFill>
                <a:schemeClr val="tx1"/>
              </a:solidFill>
              <a:latin typeface="Times New Roman" panose="02020603050405020304" pitchFamily="18" charset="0"/>
              <a:cs typeface="Times New Roman" panose="02020603050405020304" pitchFamily="18" charset="0"/>
            </a:rPr>
            <a:t>Республики (тыс</a:t>
          </a:r>
          <a:r>
            <a:rPr lang="ru-RU" sz="1400" b="1" dirty="0" smtClean="0">
              <a:solidFill>
                <a:schemeClr val="tx1"/>
              </a:solidFill>
              <a:latin typeface="Times New Roman" panose="02020603050405020304" pitchFamily="18" charset="0"/>
              <a:cs typeface="Times New Roman" panose="02020603050405020304" pitchFamily="18" charset="0"/>
            </a:rPr>
            <a:t>. рублей/чел</a:t>
          </a:r>
          <a:r>
            <a:rPr lang="ru-RU" sz="1400" b="1" dirty="0">
              <a:solidFill>
                <a:schemeClr val="tx1"/>
              </a:solidFill>
              <a:latin typeface="Times New Roman" panose="02020603050405020304" pitchFamily="18" charset="0"/>
              <a:cs typeface="Times New Roman" panose="02020603050405020304" pitchFamily="18" charset="0"/>
            </a:rPr>
            <a:t>.)</a:t>
          </a:r>
        </a:p>
      </cdr:txBody>
    </cdr:sp>
  </cdr:relSizeAnchor>
</c:userShapes>
</file>

<file path=ppt/drawings/drawing7.xml><?xml version="1.0" encoding="utf-8"?>
<c:userShapes xmlns:c="http://schemas.openxmlformats.org/drawingml/2006/chart">
  <cdr:relSizeAnchor xmlns:cdr="http://schemas.openxmlformats.org/drawingml/2006/chartDrawing">
    <cdr:from>
      <cdr:x>0.61588</cdr:x>
      <cdr:y>0.34196</cdr:y>
    </cdr:from>
    <cdr:to>
      <cdr:x>0.7751</cdr:x>
      <cdr:y>0.40916</cdr:y>
    </cdr:to>
    <cdr:sp macro="" textlink="">
      <cdr:nvSpPr>
        <cdr:cNvPr id="2" name="TextBox 1"/>
        <cdr:cNvSpPr txBox="1"/>
      </cdr:nvSpPr>
      <cdr:spPr>
        <a:xfrm xmlns:a="http://schemas.openxmlformats.org/drawingml/2006/main">
          <a:off x="2895948" y="1541662"/>
          <a:ext cx="748683" cy="302955"/>
        </a:xfrm>
        <a:prstGeom xmlns:a="http://schemas.openxmlformats.org/drawingml/2006/main" prst="ellipse">
          <a:avLst/>
        </a:prstGeom>
        <a:ln xmlns:a="http://schemas.openxmlformats.org/drawingml/2006/main"/>
        <a:scene3d xmlns:a="http://schemas.openxmlformats.org/drawingml/2006/main">
          <a:camera prst="orthographicFront"/>
          <a:lightRig rig="threePt" dir="t"/>
        </a:scene3d>
        <a:sp3d xmlns:a="http://schemas.openxmlformats.org/drawingml/2006/main">
          <a:bevelT/>
        </a:sp3d>
      </cdr:spPr>
      <cdr: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cdr:style>
      <cdr:txBody>
        <a:bodyPr xmlns:a="http://schemas.openxmlformats.org/drawingml/2006/main" wrap="square" lIns="0" tIns="0" rIns="0" bIns="0" rtlCol="0">
          <a:spAutoFit/>
        </a:bodyPr>
        <a:lstStyle xmlns:a="http://schemas.openxmlformats.org/drawingml/2006/main">
          <a:defPPr>
            <a:defRPr lang="ru-RU"/>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xmlns:a="http://schemas.openxmlformats.org/drawingml/2006/main">
          <a:pPr algn="ctr"/>
          <a:r>
            <a:rPr lang="en-US" sz="1400" b="1" dirty="0" smtClean="0">
              <a:solidFill>
                <a:prstClr val="black"/>
              </a:solidFill>
              <a:latin typeface="Times New Roman" panose="02020603050405020304" pitchFamily="18" charset="0"/>
              <a:cs typeface="Times New Roman" panose="02020603050405020304" pitchFamily="18" charset="0"/>
            </a:rPr>
            <a:t>21,9</a:t>
          </a:r>
          <a:r>
            <a:rPr lang="ru-RU" sz="1400" b="1" dirty="0" smtClean="0">
              <a:solidFill>
                <a:prstClr val="black"/>
              </a:solidFill>
              <a:latin typeface="Times New Roman" panose="02020603050405020304" pitchFamily="18" charset="0"/>
              <a:cs typeface="Times New Roman" panose="02020603050405020304" pitchFamily="18" charset="0"/>
            </a:rPr>
            <a:t>%</a:t>
          </a:r>
          <a:endParaRPr lang="ru-RU" sz="1400" b="1" dirty="0">
            <a:solidFill>
              <a:prstClr val="black"/>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0.16948</cdr:x>
      <cdr:y>0.46474</cdr:y>
    </cdr:from>
    <cdr:to>
      <cdr:x>0.3287</cdr:x>
      <cdr:y>0.53194</cdr:y>
    </cdr:to>
    <cdr:sp macro="" textlink="">
      <cdr:nvSpPr>
        <cdr:cNvPr id="3" name="TextBox 1"/>
        <cdr:cNvSpPr txBox="1"/>
      </cdr:nvSpPr>
      <cdr:spPr>
        <a:xfrm xmlns:a="http://schemas.openxmlformats.org/drawingml/2006/main">
          <a:off x="796925" y="2095280"/>
          <a:ext cx="748680" cy="302955"/>
        </a:xfrm>
        <a:prstGeom xmlns:a="http://schemas.openxmlformats.org/drawingml/2006/main" prst="ellipse">
          <a:avLst/>
        </a:prstGeom>
        <a:ln xmlns:a="http://schemas.openxmlformats.org/drawingml/2006/main"/>
        <a:scene3d xmlns:a="http://schemas.openxmlformats.org/drawingml/2006/main">
          <a:camera prst="orthographicFront"/>
          <a:lightRig rig="threePt" dir="t"/>
        </a:scene3d>
        <a:sp3d xmlns:a="http://schemas.openxmlformats.org/drawingml/2006/main">
          <a:bevelT/>
        </a:sp3d>
      </cdr:spPr>
      <cdr: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cdr:style>
      <cdr:txBody>
        <a:bodyPr xmlns:a="http://schemas.openxmlformats.org/drawingml/2006/main" wrap="square" lIns="0" tIns="0" rIns="0" bIns="0" rtlCol="0">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400" b="1" dirty="0" smtClean="0">
              <a:solidFill>
                <a:prstClr val="black"/>
              </a:solidFill>
              <a:latin typeface="Times New Roman" panose="02020603050405020304" pitchFamily="18" charset="0"/>
              <a:cs typeface="Times New Roman" panose="02020603050405020304" pitchFamily="18" charset="0"/>
            </a:rPr>
            <a:t>78,1</a:t>
          </a:r>
          <a:r>
            <a:rPr lang="ru-RU" sz="1400" b="1" dirty="0" smtClean="0">
              <a:solidFill>
                <a:prstClr val="black"/>
              </a:solidFill>
              <a:latin typeface="Times New Roman" panose="02020603050405020304" pitchFamily="18" charset="0"/>
              <a:cs typeface="Times New Roman" panose="02020603050405020304" pitchFamily="18" charset="0"/>
            </a:rPr>
            <a:t>%</a:t>
          </a:r>
          <a:endParaRPr lang="ru-RU" sz="1400" b="1" dirty="0">
            <a:solidFill>
              <a:prstClr val="black"/>
            </a:solidFill>
            <a:latin typeface="Times New Roman" panose="02020603050405020304" pitchFamily="18" charset="0"/>
            <a:cs typeface="Times New Roman" panose="02020603050405020304" pitchFamily="18"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0.42955</cdr:x>
      <cdr:y>0.46848</cdr:y>
    </cdr:from>
    <cdr:to>
      <cdr:x>0.66831</cdr:x>
      <cdr:y>0.55008</cdr:y>
    </cdr:to>
    <cdr:sp macro="" textlink="">
      <cdr:nvSpPr>
        <cdr:cNvPr id="2" name="TextBox 1"/>
        <cdr:cNvSpPr txBox="1">
          <a:spLocks xmlns:a="http://schemas.openxmlformats.org/drawingml/2006/main" noChangeArrowheads="1"/>
        </cdr:cNvSpPr>
      </cdr:nvSpPr>
      <cdr:spPr bwMode="auto">
        <a:xfrm xmlns:a="http://schemas.openxmlformats.org/drawingml/2006/main" rot="19837182">
          <a:off x="1268029" y="1956586"/>
          <a:ext cx="704820" cy="340799"/>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softEdge rad="31750"/>
        </a:effectLst>
      </cdr:spPr>
      <cdr:txBody>
        <a:bodyPr xmlns:a="http://schemas.openxmlformats.org/drawingml/2006/main"/>
        <a:lstStyle xmlns:a="http://schemas.openxmlformats.org/drawingml/2006/main">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eaLnBrk="1" hangingPunct="1">
            <a:spcBef>
              <a:spcPct val="0"/>
            </a:spcBef>
            <a:buFontTx/>
            <a:buNone/>
            <a:defRPr/>
          </a:pPr>
          <a:r>
            <a:rPr lang="en-US" altLang="ru-RU" sz="1300" b="1" dirty="0" smtClean="0">
              <a:solidFill>
                <a:srgbClr val="009E41"/>
              </a:solidFill>
              <a:latin typeface="Times New Roman" panose="02020603050405020304" pitchFamily="18" charset="0"/>
              <a:cs typeface="Times New Roman" panose="02020603050405020304" pitchFamily="18" charset="0"/>
            </a:rPr>
            <a:t>+</a:t>
          </a:r>
          <a:r>
            <a:rPr lang="ru-RU" altLang="ru-RU" sz="1300" b="1" dirty="0" smtClean="0">
              <a:solidFill>
                <a:srgbClr val="009E41"/>
              </a:solidFill>
              <a:latin typeface="Times New Roman" panose="02020603050405020304" pitchFamily="18" charset="0"/>
              <a:cs typeface="Times New Roman" panose="02020603050405020304" pitchFamily="18" charset="0"/>
            </a:rPr>
            <a:t>8</a:t>
          </a:r>
          <a:r>
            <a:rPr lang="en-US" altLang="ru-RU" sz="1300" b="1" dirty="0" smtClean="0">
              <a:solidFill>
                <a:srgbClr val="009E41"/>
              </a:solidFill>
              <a:latin typeface="Times New Roman" panose="02020603050405020304" pitchFamily="18" charset="0"/>
              <a:cs typeface="Times New Roman" panose="02020603050405020304" pitchFamily="18" charset="0"/>
            </a:rPr>
            <a:t>,</a:t>
          </a:r>
          <a:r>
            <a:rPr lang="ru-RU" altLang="ru-RU" sz="1300" b="1" dirty="0" smtClean="0">
              <a:solidFill>
                <a:srgbClr val="009E41"/>
              </a:solidFill>
              <a:latin typeface="Times New Roman" panose="02020603050405020304" pitchFamily="18" charset="0"/>
              <a:cs typeface="Times New Roman" panose="02020603050405020304" pitchFamily="18" charset="0"/>
            </a:rPr>
            <a:t>4%</a:t>
          </a:r>
        </a:p>
      </cdr:txBody>
    </cdr:sp>
  </cdr:relSizeAnchor>
  <cdr:relSizeAnchor xmlns:cdr="http://schemas.openxmlformats.org/drawingml/2006/chartDrawing">
    <cdr:from>
      <cdr:x>0.47557</cdr:x>
      <cdr:y>0.51507</cdr:y>
    </cdr:from>
    <cdr:to>
      <cdr:x>0.66694</cdr:x>
      <cdr:y>0.5875</cdr:y>
    </cdr:to>
    <cdr:cxnSp macro="">
      <cdr:nvCxnSpPr>
        <cdr:cNvPr id="3" name="Прямая со стрелкой 2"/>
        <cdr:cNvCxnSpPr/>
      </cdr:nvCxnSpPr>
      <cdr:spPr>
        <a:xfrm xmlns:a="http://schemas.openxmlformats.org/drawingml/2006/main" flipV="1">
          <a:off x="1403881" y="2151171"/>
          <a:ext cx="564926" cy="302510"/>
        </a:xfrm>
        <a:prstGeom xmlns:a="http://schemas.openxmlformats.org/drawingml/2006/main" prst="straightConnector1">
          <a:avLst/>
        </a:prstGeom>
        <a:ln xmlns:a="http://schemas.openxmlformats.org/drawingml/2006/main">
          <a:tailEnd type="arrow"/>
        </a:ln>
      </cdr:spPr>
      <cdr:style>
        <a:lnRef xmlns:a="http://schemas.openxmlformats.org/drawingml/2006/main" idx="3">
          <a:schemeClr val="accent3"/>
        </a:lnRef>
        <a:fillRef xmlns:a="http://schemas.openxmlformats.org/drawingml/2006/main" idx="0">
          <a:schemeClr val="accent3"/>
        </a:fillRef>
        <a:effectRef xmlns:a="http://schemas.openxmlformats.org/drawingml/2006/main" idx="2">
          <a:schemeClr val="accent3"/>
        </a:effectRef>
        <a:fontRef xmlns:a="http://schemas.openxmlformats.org/drawingml/2006/main" idx="minor">
          <a:schemeClr val="tx1"/>
        </a:fontRef>
      </cdr:style>
    </cdr:cxnSp>
  </cdr:relSizeAnchor>
  <cdr:relSizeAnchor xmlns:cdr="http://schemas.openxmlformats.org/drawingml/2006/chartDrawing">
    <cdr:from>
      <cdr:x>0.46236</cdr:x>
      <cdr:y>0.55516</cdr:y>
    </cdr:from>
    <cdr:to>
      <cdr:x>0.70732</cdr:x>
      <cdr:y>0.63225</cdr:y>
    </cdr:to>
    <cdr:sp macro="" textlink="">
      <cdr:nvSpPr>
        <cdr:cNvPr id="4" name="TextBox 1"/>
        <cdr:cNvSpPr txBox="1">
          <a:spLocks xmlns:a="http://schemas.openxmlformats.org/drawingml/2006/main" noChangeArrowheads="1"/>
        </cdr:cNvSpPr>
      </cdr:nvSpPr>
      <cdr:spPr bwMode="auto">
        <a:xfrm xmlns:a="http://schemas.openxmlformats.org/drawingml/2006/main" rot="19890796">
          <a:off x="1364880" y="2318608"/>
          <a:ext cx="723122" cy="32196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softEdge rad="31750"/>
        </a:effectLst>
      </cdr:spPr>
      <cdr:txBody>
        <a:bodyPr xmlns:a="http://schemas.openxmlformats.org/drawingml/2006/main"/>
        <a:lstStyle xmlns:a="http://schemas.openxmlformats.org/drawingml/2006/main">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eaLnBrk="1" hangingPunct="1">
            <a:spcBef>
              <a:spcPct val="0"/>
            </a:spcBef>
            <a:buFontTx/>
            <a:buNone/>
            <a:defRPr/>
          </a:pPr>
          <a:r>
            <a:rPr lang="en-US" altLang="ru-RU" sz="1300" b="1" dirty="0" smtClean="0">
              <a:solidFill>
                <a:srgbClr val="009E41"/>
              </a:solidFill>
              <a:latin typeface="Times New Roman" panose="02020603050405020304" pitchFamily="18" charset="0"/>
              <a:cs typeface="Times New Roman" panose="02020603050405020304" pitchFamily="18" charset="0"/>
            </a:rPr>
            <a:t>+</a:t>
          </a:r>
          <a:r>
            <a:rPr lang="ru-RU" altLang="ru-RU" sz="1300" b="1" dirty="0" smtClean="0">
              <a:solidFill>
                <a:srgbClr val="009E41"/>
              </a:solidFill>
              <a:latin typeface="Times New Roman" panose="02020603050405020304" pitchFamily="18" charset="0"/>
              <a:cs typeface="Times New Roman" panose="02020603050405020304" pitchFamily="18" charset="0"/>
            </a:rPr>
            <a:t>213</a:t>
          </a:r>
        </a:p>
      </cdr:txBody>
    </cdr:sp>
  </cdr:relSizeAnchor>
</c:userShapes>
</file>

<file path=ppt/drawings/drawing9.xml><?xml version="1.0" encoding="utf-8"?>
<c:userShapes xmlns:c="http://schemas.openxmlformats.org/drawingml/2006/chart">
  <cdr:relSizeAnchor xmlns:cdr="http://schemas.openxmlformats.org/drawingml/2006/chartDrawing">
    <cdr:from>
      <cdr:x>0.46043</cdr:x>
      <cdr:y>0.25078</cdr:y>
    </cdr:from>
    <cdr:to>
      <cdr:x>0.71258</cdr:x>
      <cdr:y>0.32957</cdr:y>
    </cdr:to>
    <cdr:sp macro="" textlink="">
      <cdr:nvSpPr>
        <cdr:cNvPr id="2" name="TextBox 1"/>
        <cdr:cNvSpPr txBox="1">
          <a:spLocks xmlns:a="http://schemas.openxmlformats.org/drawingml/2006/main" noChangeArrowheads="1"/>
        </cdr:cNvSpPr>
      </cdr:nvSpPr>
      <cdr:spPr bwMode="auto">
        <a:xfrm xmlns:a="http://schemas.openxmlformats.org/drawingml/2006/main" rot="21007659">
          <a:off x="1359178" y="1047371"/>
          <a:ext cx="744347" cy="32906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softEdge rad="31750"/>
        </a:effectLst>
      </cdr:spPr>
      <cdr:txBody>
        <a:bodyPr xmlns:a="http://schemas.openxmlformats.org/drawingml/2006/main"/>
        <a:lstStyle xmlns:a="http://schemas.openxmlformats.org/drawingml/2006/main">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eaLnBrk="1" hangingPunct="1">
            <a:spcBef>
              <a:spcPct val="0"/>
            </a:spcBef>
            <a:buFontTx/>
            <a:buNone/>
            <a:defRPr/>
          </a:pPr>
          <a:r>
            <a:rPr lang="en-US" altLang="ru-RU" sz="1300" b="1" dirty="0" smtClean="0">
              <a:solidFill>
                <a:srgbClr val="009E41"/>
              </a:solidFill>
              <a:latin typeface="Times New Roman" panose="02020603050405020304" pitchFamily="18" charset="0"/>
              <a:cs typeface="Times New Roman" panose="02020603050405020304" pitchFamily="18" charset="0"/>
            </a:rPr>
            <a:t>+</a:t>
          </a:r>
          <a:r>
            <a:rPr lang="ru-RU" altLang="ru-RU" sz="1300" b="1" dirty="0" smtClean="0">
              <a:solidFill>
                <a:srgbClr val="009E41"/>
              </a:solidFill>
              <a:latin typeface="Times New Roman" panose="02020603050405020304" pitchFamily="18" charset="0"/>
              <a:cs typeface="Times New Roman" panose="02020603050405020304" pitchFamily="18" charset="0"/>
            </a:rPr>
            <a:t>11,9%</a:t>
          </a:r>
        </a:p>
      </cdr:txBody>
    </cdr:sp>
  </cdr:relSizeAnchor>
  <cdr:relSizeAnchor xmlns:cdr="http://schemas.openxmlformats.org/drawingml/2006/chartDrawing">
    <cdr:from>
      <cdr:x>0.47593</cdr:x>
      <cdr:y>0.30505</cdr:y>
    </cdr:from>
    <cdr:to>
      <cdr:x>0.66772</cdr:x>
      <cdr:y>0.33339</cdr:y>
    </cdr:to>
    <cdr:cxnSp macro="">
      <cdr:nvCxnSpPr>
        <cdr:cNvPr id="3" name="Прямая со стрелкой 2"/>
        <cdr:cNvCxnSpPr/>
      </cdr:nvCxnSpPr>
      <cdr:spPr>
        <a:xfrm xmlns:a="http://schemas.openxmlformats.org/drawingml/2006/main" flipV="1">
          <a:off x="1404954" y="1274028"/>
          <a:ext cx="566148" cy="118367"/>
        </a:xfrm>
        <a:prstGeom xmlns:a="http://schemas.openxmlformats.org/drawingml/2006/main" prst="straightConnector1">
          <a:avLst/>
        </a:prstGeom>
        <a:ln xmlns:a="http://schemas.openxmlformats.org/drawingml/2006/main">
          <a:tailEnd type="arrow"/>
        </a:ln>
      </cdr:spPr>
      <cdr:style>
        <a:lnRef xmlns:a="http://schemas.openxmlformats.org/drawingml/2006/main" idx="3">
          <a:schemeClr val="accent3"/>
        </a:lnRef>
        <a:fillRef xmlns:a="http://schemas.openxmlformats.org/drawingml/2006/main" idx="0">
          <a:schemeClr val="accent3"/>
        </a:fillRef>
        <a:effectRef xmlns:a="http://schemas.openxmlformats.org/drawingml/2006/main" idx="2">
          <a:schemeClr val="accent3"/>
        </a:effectRef>
        <a:fontRef xmlns:a="http://schemas.openxmlformats.org/drawingml/2006/main" idx="minor">
          <a:schemeClr val="tx1"/>
        </a:fontRef>
      </cdr:style>
    </cdr:cxnSp>
  </cdr:relSizeAnchor>
  <cdr:relSizeAnchor xmlns:cdr="http://schemas.openxmlformats.org/drawingml/2006/chartDrawing">
    <cdr:from>
      <cdr:x>0.47371</cdr:x>
      <cdr:y>0.33518</cdr:y>
    </cdr:from>
    <cdr:to>
      <cdr:x>0.71564</cdr:x>
      <cdr:y>0.40961</cdr:y>
    </cdr:to>
    <cdr:sp macro="" textlink="">
      <cdr:nvSpPr>
        <cdr:cNvPr id="4" name="TextBox 1"/>
        <cdr:cNvSpPr txBox="1">
          <a:spLocks xmlns:a="http://schemas.openxmlformats.org/drawingml/2006/main" noChangeArrowheads="1"/>
        </cdr:cNvSpPr>
      </cdr:nvSpPr>
      <cdr:spPr bwMode="auto">
        <a:xfrm xmlns:a="http://schemas.openxmlformats.org/drawingml/2006/main" rot="21061273">
          <a:off x="1398397" y="1399855"/>
          <a:ext cx="714168" cy="31085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softEdge rad="31750"/>
        </a:effectLst>
      </cdr:spPr>
      <cdr:txBody>
        <a:bodyPr xmlns:a="http://schemas.openxmlformats.org/drawingml/2006/main"/>
        <a:lstStyle xmlns:a="http://schemas.openxmlformats.org/drawingml/2006/main">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eaLnBrk="1" hangingPunct="1">
            <a:spcBef>
              <a:spcPct val="0"/>
            </a:spcBef>
            <a:buFontTx/>
            <a:buNone/>
            <a:defRPr/>
          </a:pPr>
          <a:r>
            <a:rPr lang="en-US" altLang="ru-RU" sz="1300" b="1" dirty="0" smtClean="0">
              <a:solidFill>
                <a:srgbClr val="009E41"/>
              </a:solidFill>
              <a:latin typeface="Times New Roman" panose="02020603050405020304" pitchFamily="18" charset="0"/>
              <a:cs typeface="Times New Roman" panose="02020603050405020304" pitchFamily="18" charset="0"/>
            </a:rPr>
            <a:t>+</a:t>
          </a:r>
          <a:r>
            <a:rPr lang="ru-RU" altLang="ru-RU" sz="1300" b="1" dirty="0" smtClean="0">
              <a:solidFill>
                <a:srgbClr val="009E41"/>
              </a:solidFill>
              <a:latin typeface="Times New Roman" panose="02020603050405020304" pitchFamily="18" charset="0"/>
              <a:cs typeface="Times New Roman" panose="02020603050405020304" pitchFamily="18" charset="0"/>
            </a:rPr>
            <a:t>925</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4302625" cy="340210"/>
          </a:xfrm>
          <a:prstGeom prst="rect">
            <a:avLst/>
          </a:prstGeom>
        </p:spPr>
        <p:txBody>
          <a:bodyPr vert="horz" lIns="91440" tIns="45720" rIns="91440" bIns="45720" rtlCol="0"/>
          <a:lstStyle>
            <a:lvl1pPr algn="l">
              <a:defRPr sz="1200">
                <a:latin typeface="Arial" pitchFamily="34" charset="0"/>
              </a:defRPr>
            </a:lvl1pPr>
          </a:lstStyle>
          <a:p>
            <a:pPr>
              <a:defRPr/>
            </a:pPr>
            <a:endParaRPr lang="ru-RU"/>
          </a:p>
        </p:txBody>
      </p:sp>
      <p:sp>
        <p:nvSpPr>
          <p:cNvPr id="3" name="Дата 2"/>
          <p:cNvSpPr>
            <a:spLocks noGrp="1"/>
          </p:cNvSpPr>
          <p:nvPr>
            <p:ph type="dt" sz="quarter" idx="1"/>
          </p:nvPr>
        </p:nvSpPr>
        <p:spPr>
          <a:xfrm>
            <a:off x="5621696" y="0"/>
            <a:ext cx="4302625" cy="340210"/>
          </a:xfrm>
          <a:prstGeom prst="rect">
            <a:avLst/>
          </a:prstGeom>
        </p:spPr>
        <p:txBody>
          <a:bodyPr vert="horz" lIns="91440" tIns="45720" rIns="91440" bIns="45720" rtlCol="0"/>
          <a:lstStyle>
            <a:lvl1pPr algn="r">
              <a:defRPr sz="1200">
                <a:latin typeface="Arial" pitchFamily="34" charset="0"/>
              </a:defRPr>
            </a:lvl1pPr>
          </a:lstStyle>
          <a:p>
            <a:pPr>
              <a:defRPr/>
            </a:pPr>
            <a:fld id="{FE78743E-B161-48D2-8C82-0824D1755F98}" type="datetimeFigureOut">
              <a:rPr lang="ru-RU"/>
              <a:pPr>
                <a:defRPr/>
              </a:pPr>
              <a:t>16.04.2018</a:t>
            </a:fld>
            <a:endParaRPr lang="ru-RU"/>
          </a:p>
        </p:txBody>
      </p:sp>
      <p:sp>
        <p:nvSpPr>
          <p:cNvPr id="4" name="Нижний колонтитул 3"/>
          <p:cNvSpPr>
            <a:spLocks noGrp="1"/>
          </p:cNvSpPr>
          <p:nvPr>
            <p:ph type="ftr" sz="quarter" idx="2"/>
          </p:nvPr>
        </p:nvSpPr>
        <p:spPr>
          <a:xfrm>
            <a:off x="1" y="6456378"/>
            <a:ext cx="4302625" cy="340210"/>
          </a:xfrm>
          <a:prstGeom prst="rect">
            <a:avLst/>
          </a:prstGeom>
        </p:spPr>
        <p:txBody>
          <a:bodyPr vert="horz" lIns="91440" tIns="45720" rIns="91440" bIns="45720" rtlCol="0" anchor="b"/>
          <a:lstStyle>
            <a:lvl1pPr algn="l">
              <a:defRPr sz="1200">
                <a:latin typeface="Arial" pitchFamily="34" charset="0"/>
              </a:defRPr>
            </a:lvl1pPr>
          </a:lstStyle>
          <a:p>
            <a:pPr>
              <a:defRPr/>
            </a:pPr>
            <a:endParaRPr lang="ru-RU"/>
          </a:p>
        </p:txBody>
      </p:sp>
      <p:sp>
        <p:nvSpPr>
          <p:cNvPr id="5" name="Номер слайда 4"/>
          <p:cNvSpPr>
            <a:spLocks noGrp="1"/>
          </p:cNvSpPr>
          <p:nvPr>
            <p:ph type="sldNum" sz="quarter" idx="3"/>
          </p:nvPr>
        </p:nvSpPr>
        <p:spPr>
          <a:xfrm>
            <a:off x="5621696" y="6456378"/>
            <a:ext cx="4302625" cy="340210"/>
          </a:xfrm>
          <a:prstGeom prst="rect">
            <a:avLst/>
          </a:prstGeom>
        </p:spPr>
        <p:txBody>
          <a:bodyPr vert="horz" lIns="91440" tIns="45720" rIns="91440" bIns="45720" rtlCol="0" anchor="b"/>
          <a:lstStyle>
            <a:lvl1pPr algn="r">
              <a:defRPr sz="1200">
                <a:latin typeface="Arial" pitchFamily="34" charset="0"/>
              </a:defRPr>
            </a:lvl1pPr>
          </a:lstStyle>
          <a:p>
            <a:pPr>
              <a:defRPr/>
            </a:pPr>
            <a:fld id="{935A5E48-D604-4F38-9AC3-C86656C6585B}" type="slidenum">
              <a:rPr lang="ru-RU"/>
              <a:pPr>
                <a:defRPr/>
              </a:pPr>
              <a:t>‹#›</a:t>
            </a:fld>
            <a:endParaRPr lang="ru-RU"/>
          </a:p>
        </p:txBody>
      </p:sp>
    </p:spTree>
    <p:extLst>
      <p:ext uri="{BB962C8B-B14F-4D97-AF65-F5344CB8AC3E}">
        <p14:creationId xmlns:p14="http://schemas.microsoft.com/office/powerpoint/2010/main" val="6900897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2" y="0"/>
            <a:ext cx="4300307" cy="340210"/>
          </a:xfrm>
          <a:prstGeom prst="rect">
            <a:avLst/>
          </a:prstGeom>
        </p:spPr>
        <p:txBody>
          <a:bodyPr vert="horz" lIns="92153" tIns="46077" rIns="92153" bIns="46077"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5624015" y="0"/>
            <a:ext cx="4300307" cy="340210"/>
          </a:xfrm>
          <a:prstGeom prst="rect">
            <a:avLst/>
          </a:prstGeom>
        </p:spPr>
        <p:txBody>
          <a:bodyPr vert="horz" lIns="92153" tIns="46077" rIns="92153" bIns="46077" rtlCol="0"/>
          <a:lstStyle>
            <a:lvl1pPr algn="r" fontAlgn="auto">
              <a:spcBef>
                <a:spcPts val="0"/>
              </a:spcBef>
              <a:spcAft>
                <a:spcPts val="0"/>
              </a:spcAft>
              <a:defRPr sz="1200">
                <a:latin typeface="+mn-lt"/>
              </a:defRPr>
            </a:lvl1pPr>
          </a:lstStyle>
          <a:p>
            <a:pPr>
              <a:defRPr/>
            </a:pPr>
            <a:fld id="{39B9CBFD-E248-4315-9A72-B4D4FA4AC8C1}" type="datetimeFigureOut">
              <a:rPr lang="ru-RU"/>
              <a:pPr>
                <a:defRPr/>
              </a:pPr>
              <a:t>16.04.2018</a:t>
            </a:fld>
            <a:endParaRPr lang="ru-RU"/>
          </a:p>
        </p:txBody>
      </p:sp>
      <p:sp>
        <p:nvSpPr>
          <p:cNvPr id="4" name="Образ слайда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2153" tIns="46077" rIns="92153" bIns="46077" rtlCol="0" anchor="ctr"/>
          <a:lstStyle/>
          <a:p>
            <a:pPr lvl="0"/>
            <a:endParaRPr lang="ru-RU" noProof="0"/>
          </a:p>
        </p:txBody>
      </p:sp>
      <p:sp>
        <p:nvSpPr>
          <p:cNvPr id="5" name="Заметки 4"/>
          <p:cNvSpPr>
            <a:spLocks noGrp="1"/>
          </p:cNvSpPr>
          <p:nvPr>
            <p:ph type="body" sz="quarter" idx="3"/>
          </p:nvPr>
        </p:nvSpPr>
        <p:spPr>
          <a:xfrm>
            <a:off x="992202" y="3228190"/>
            <a:ext cx="7942237" cy="3059715"/>
          </a:xfrm>
          <a:prstGeom prst="rect">
            <a:avLst/>
          </a:prstGeom>
        </p:spPr>
        <p:txBody>
          <a:bodyPr vert="horz" lIns="92153" tIns="46077" rIns="92153" bIns="46077"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2" y="6456378"/>
            <a:ext cx="4300307" cy="340210"/>
          </a:xfrm>
          <a:prstGeom prst="rect">
            <a:avLst/>
          </a:prstGeom>
        </p:spPr>
        <p:txBody>
          <a:bodyPr vert="horz" lIns="92153" tIns="46077" rIns="92153" bIns="46077"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5624015" y="6456378"/>
            <a:ext cx="4300307" cy="340210"/>
          </a:xfrm>
          <a:prstGeom prst="rect">
            <a:avLst/>
          </a:prstGeom>
        </p:spPr>
        <p:txBody>
          <a:bodyPr vert="horz" lIns="92153" tIns="46077" rIns="92153" bIns="46077" rtlCol="0" anchor="b"/>
          <a:lstStyle>
            <a:lvl1pPr algn="r" fontAlgn="auto">
              <a:spcBef>
                <a:spcPts val="0"/>
              </a:spcBef>
              <a:spcAft>
                <a:spcPts val="0"/>
              </a:spcAft>
              <a:defRPr sz="1200">
                <a:latin typeface="+mn-lt"/>
              </a:defRPr>
            </a:lvl1pPr>
          </a:lstStyle>
          <a:p>
            <a:pPr>
              <a:defRPr/>
            </a:pPr>
            <a:fld id="{92696D6E-358A-423C-BF22-72FDEB417798}" type="slidenum">
              <a:rPr lang="ru-RU"/>
              <a:pPr>
                <a:defRPr/>
              </a:pPr>
              <a:t>‹#›</a:t>
            </a:fld>
            <a:endParaRPr lang="ru-RU"/>
          </a:p>
        </p:txBody>
      </p:sp>
    </p:spTree>
    <p:extLst>
      <p:ext uri="{BB962C8B-B14F-4D97-AF65-F5344CB8AC3E}">
        <p14:creationId xmlns:p14="http://schemas.microsoft.com/office/powerpoint/2010/main" val="126393736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6465034E-8202-4810-A52B-758A6B41BB39}" type="slidenum">
              <a:rPr lang="ru-RU" smtClean="0"/>
              <a:pPr>
                <a:defRPr/>
              </a:pPr>
              <a:t>1</a:t>
            </a:fld>
            <a:endParaRPr lang="ru-RU"/>
          </a:p>
        </p:txBody>
      </p:sp>
    </p:spTree>
    <p:extLst>
      <p:ext uri="{BB962C8B-B14F-4D97-AF65-F5344CB8AC3E}">
        <p14:creationId xmlns:p14="http://schemas.microsoft.com/office/powerpoint/2010/main" val="201231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dirty="0" smtClean="0"/>
          </a:p>
        </p:txBody>
      </p:sp>
      <p:sp>
        <p:nvSpPr>
          <p:cNvPr id="4" name="Номер слайда 3"/>
          <p:cNvSpPr>
            <a:spLocks noGrp="1"/>
          </p:cNvSpPr>
          <p:nvPr>
            <p:ph type="sldNum" sz="quarter" idx="5"/>
          </p:nvPr>
        </p:nvSpPr>
        <p:spPr/>
        <p:txBody>
          <a:bodyPr/>
          <a:lstStyle/>
          <a:p>
            <a:pPr>
              <a:defRPr/>
            </a:pPr>
            <a:fld id="{089D65D2-AF96-4C78-AEDA-9DFF17FCB99F}" type="slidenum">
              <a:rPr lang="ru-RU" smtClean="0">
                <a:solidFill>
                  <a:prstClr val="black"/>
                </a:solidFill>
              </a:rPr>
              <a:pPr>
                <a:defRPr/>
              </a:pPr>
              <a:t>17</a:t>
            </a:fld>
            <a:endParaRPr lang="ru-RU">
              <a:solidFill>
                <a:prstClr val="black"/>
              </a:solidFill>
            </a:endParaRPr>
          </a:p>
        </p:txBody>
      </p:sp>
    </p:spTree>
    <p:extLst>
      <p:ext uri="{BB962C8B-B14F-4D97-AF65-F5344CB8AC3E}">
        <p14:creationId xmlns:p14="http://schemas.microsoft.com/office/powerpoint/2010/main" val="3777102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Заметки 2"/>
          <p:cNvSpPr>
            <a:spLocks noGrp="1"/>
          </p:cNvSpPr>
          <p:nvPr>
            <p:ph type="body" idx="1"/>
          </p:nvPr>
        </p:nvSpPr>
        <p:spPr/>
        <p:txBody>
          <a:bodyPr>
            <a:normAutofit lnSpcReduction="10000"/>
          </a:bodyPr>
          <a:lstStyle/>
          <a:p>
            <a:pPr algn="just">
              <a:defRPr/>
            </a:pPr>
            <a:r>
              <a:rPr lang="ru-RU" b="1" dirty="0"/>
              <a:t>НДФЛ</a:t>
            </a:r>
            <a:endParaRPr lang="ru-RU" dirty="0"/>
          </a:p>
          <a:p>
            <a:pPr algn="just">
              <a:defRPr/>
            </a:pPr>
            <a:r>
              <a:rPr lang="ru-RU" dirty="0"/>
              <a:t>Динамика поступления налога на доходы физических лиц существенно отличается от темпов изменения фонда оплаты труда по республике. По сведениям территориального органа Федеральной службы государственной статистики по ЧР темп роста фонда заработной платы за январь-апрель 2015 года составил 101,7% к аналогичному периоду 2014 года. </a:t>
            </a:r>
          </a:p>
          <a:p>
            <a:pPr algn="just">
              <a:defRPr/>
            </a:pPr>
            <a:r>
              <a:rPr lang="ru-RU" dirty="0" smtClean="0"/>
              <a:t>Причины </a:t>
            </a:r>
            <a:r>
              <a:rPr lang="ru-RU" dirty="0"/>
              <a:t>снижения темпа поступления </a:t>
            </a:r>
            <a:r>
              <a:rPr lang="ru-RU" dirty="0" smtClean="0"/>
              <a:t>НДФЛ:</a:t>
            </a:r>
            <a:endParaRPr lang="ru-RU" dirty="0"/>
          </a:p>
          <a:p>
            <a:pPr algn="just">
              <a:defRPr/>
            </a:pPr>
            <a:r>
              <a:rPr lang="ru-RU" dirty="0"/>
              <a:t>- снижение уплаты налога крупными предприятиями в связи с сокращением выплат премий, дивидендов и т.д.;</a:t>
            </a:r>
          </a:p>
          <a:p>
            <a:pPr algn="just">
              <a:defRPr/>
            </a:pPr>
            <a:r>
              <a:rPr lang="ru-RU" dirty="0"/>
              <a:t>- рост возврата налога из бюджета в связи с предоставлением физическим лицам имущественных и социальных налоговых вычетов. Так,  за 2014 год </a:t>
            </a:r>
            <a:r>
              <a:rPr lang="ru-RU" dirty="0" smtClean="0"/>
              <a:t>возвраты составили 1369,8 млн. рублей, темп </a:t>
            </a:r>
            <a:r>
              <a:rPr lang="ru-RU" dirty="0"/>
              <a:t>роста </a:t>
            </a:r>
            <a:r>
              <a:rPr lang="ru-RU" dirty="0" smtClean="0"/>
              <a:t>к </a:t>
            </a:r>
            <a:r>
              <a:rPr lang="ru-RU" dirty="0"/>
              <a:t>уровню 2013 года </a:t>
            </a:r>
            <a:r>
              <a:rPr lang="ru-RU" dirty="0" smtClean="0"/>
              <a:t>129,3% - самый высокий показатель по ПФО. </a:t>
            </a:r>
            <a:r>
              <a:rPr lang="ru-RU" dirty="0"/>
              <a:t>На 1 июня 2015 года </a:t>
            </a:r>
            <a:r>
              <a:rPr lang="ru-RU" dirty="0" smtClean="0"/>
              <a:t>возвраты составили 814,2 млн. рублей, темп </a:t>
            </a:r>
            <a:r>
              <a:rPr lang="ru-RU" dirty="0"/>
              <a:t>роста </a:t>
            </a:r>
            <a:r>
              <a:rPr lang="ru-RU" dirty="0" smtClean="0"/>
              <a:t>к </a:t>
            </a:r>
            <a:r>
              <a:rPr lang="ru-RU" dirty="0"/>
              <a:t>аналогичному периоду 2014 </a:t>
            </a:r>
            <a:r>
              <a:rPr lang="ru-RU" dirty="0" smtClean="0"/>
              <a:t>года (637,9 млн. рублей) - </a:t>
            </a:r>
            <a:r>
              <a:rPr lang="ru-RU" b="1" dirty="0" smtClean="0"/>
              <a:t>129,6% </a:t>
            </a:r>
            <a:r>
              <a:rPr lang="ru-RU" dirty="0" smtClean="0"/>
              <a:t>.</a:t>
            </a:r>
            <a:endParaRPr lang="ru-RU" dirty="0"/>
          </a:p>
          <a:p>
            <a:pPr algn="just">
              <a:defRPr/>
            </a:pPr>
            <a:r>
              <a:rPr lang="ru-RU" dirty="0"/>
              <a:t> 	</a:t>
            </a:r>
            <a:r>
              <a:rPr lang="ru-RU" b="1" dirty="0"/>
              <a:t>Налог на прибыль	</a:t>
            </a:r>
            <a:endParaRPr lang="ru-RU" dirty="0"/>
          </a:p>
          <a:p>
            <a:pPr algn="just">
              <a:defRPr/>
            </a:pPr>
            <a:r>
              <a:rPr lang="ru-RU" dirty="0"/>
              <a:t>Рост поступлений налога на прибыль организаций в республиканский бюджет Чувашской Республики по состоянию на 01.06.2015 объясняется уплатой авансовых платежей по налогу, исчисленных по итогам 4 квартала 2014 года.  Ожидаемое поступление налога на прибыль организаций в республиканский бюджет Чувашской Республики за 2015 год по информации УФНС России по Чувашской Республике составит 4 928,5 млн. рублей или 99,5% к уровню 2014 года. </a:t>
            </a:r>
          </a:p>
          <a:p>
            <a:pPr algn="just">
              <a:defRPr/>
            </a:pPr>
            <a:endParaRPr lang="ru-RU" sz="2000" b="1" dirty="0">
              <a:solidFill>
                <a:srgbClr val="FF0000"/>
              </a:solidFill>
            </a:endParaRPr>
          </a:p>
        </p:txBody>
      </p:sp>
      <p:sp>
        <p:nvSpPr>
          <p:cNvPr id="4" name="Номер слайда 3"/>
          <p:cNvSpPr>
            <a:spLocks noGrp="1"/>
          </p:cNvSpPr>
          <p:nvPr>
            <p:ph type="sldNum" sz="quarter" idx="5"/>
          </p:nvPr>
        </p:nvSpPr>
        <p:spPr/>
        <p:txBody>
          <a:bodyPr/>
          <a:lstStyle/>
          <a:p>
            <a:pPr>
              <a:defRPr/>
            </a:pPr>
            <a:fld id="{FEA0F507-39DB-48E5-9C43-ED24591868AB}" type="slidenum">
              <a:rPr lang="ru-RU" smtClean="0">
                <a:solidFill>
                  <a:prstClr val="black"/>
                </a:solidFill>
              </a:rPr>
              <a:pPr>
                <a:defRPr/>
              </a:pPr>
              <a:t>18</a:t>
            </a:fld>
            <a:endParaRPr lang="ru-RU">
              <a:solidFill>
                <a:prstClr val="black"/>
              </a:solidFill>
            </a:endParaRPr>
          </a:p>
        </p:txBody>
      </p:sp>
    </p:spTree>
    <p:extLst>
      <p:ext uri="{BB962C8B-B14F-4D97-AF65-F5344CB8AC3E}">
        <p14:creationId xmlns:p14="http://schemas.microsoft.com/office/powerpoint/2010/main" val="3428436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10000"/>
          </a:bodyPr>
          <a:lstStyle/>
          <a:p>
            <a:endParaRPr lang="ru-RU" dirty="0"/>
          </a:p>
        </p:txBody>
      </p:sp>
      <p:sp>
        <p:nvSpPr>
          <p:cNvPr id="4" name="Номер слайда 3"/>
          <p:cNvSpPr>
            <a:spLocks noGrp="1"/>
          </p:cNvSpPr>
          <p:nvPr>
            <p:ph type="sldNum" sz="quarter" idx="10"/>
          </p:nvPr>
        </p:nvSpPr>
        <p:spPr/>
        <p:txBody>
          <a:bodyPr/>
          <a:lstStyle/>
          <a:p>
            <a:pPr>
              <a:defRPr/>
            </a:pPr>
            <a:fld id="{6465034E-8202-4810-A52B-758A6B41BB39}" type="slidenum">
              <a:rPr lang="ru-RU" smtClean="0"/>
              <a:pPr>
                <a:defRPr/>
              </a:pPr>
              <a:t>19</a:t>
            </a:fld>
            <a:endParaRPr lang="ru-RU"/>
          </a:p>
        </p:txBody>
      </p:sp>
    </p:spTree>
    <p:extLst>
      <p:ext uri="{BB962C8B-B14F-4D97-AF65-F5344CB8AC3E}">
        <p14:creationId xmlns:p14="http://schemas.microsoft.com/office/powerpoint/2010/main" val="1798471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AB48056-9B8C-47D4-A391-25E6950A520A}" type="slidenum">
              <a:rPr lang="ru-RU" smtClean="0">
                <a:solidFill>
                  <a:prstClr val="black"/>
                </a:solidFill>
              </a:rPr>
              <a:pPr/>
              <a:t>20</a:t>
            </a:fld>
            <a:endParaRPr lang="ru-RU">
              <a:solidFill>
                <a:prstClr val="black"/>
              </a:solidFill>
            </a:endParaRPr>
          </a:p>
        </p:txBody>
      </p:sp>
    </p:spTree>
    <p:extLst>
      <p:ext uri="{BB962C8B-B14F-4D97-AF65-F5344CB8AC3E}">
        <p14:creationId xmlns:p14="http://schemas.microsoft.com/office/powerpoint/2010/main" val="2390222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1536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C21F3E75-E4C3-4EC3-A02B-C19ECE4114BD}" type="slidenum">
              <a:rPr lang="ru-RU" altLang="ru-RU" smtClean="0">
                <a:solidFill>
                  <a:srgbClr val="000000"/>
                </a:solidFill>
                <a:latin typeface="Calibri" pitchFamily="34" charset="0"/>
              </a:rPr>
              <a:pPr/>
              <a:t>21</a:t>
            </a:fld>
            <a:endParaRPr lang="ru-RU" altLang="ru-RU" smtClean="0">
              <a:solidFill>
                <a:srgbClr val="000000"/>
              </a:solidFill>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6465034E-8202-4810-A52B-758A6B41BB39}" type="slidenum">
              <a:rPr lang="ru-RU" smtClean="0"/>
              <a:pPr>
                <a:defRPr/>
              </a:pPr>
              <a:t>22</a:t>
            </a:fld>
            <a:endParaRPr lang="ru-RU"/>
          </a:p>
        </p:txBody>
      </p:sp>
    </p:spTree>
    <p:extLst>
      <p:ext uri="{BB962C8B-B14F-4D97-AF65-F5344CB8AC3E}">
        <p14:creationId xmlns:p14="http://schemas.microsoft.com/office/powerpoint/2010/main" val="3631574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i="0" dirty="0"/>
          </a:p>
        </p:txBody>
      </p:sp>
      <p:sp>
        <p:nvSpPr>
          <p:cNvPr id="4" name="Номер слайда 3"/>
          <p:cNvSpPr>
            <a:spLocks noGrp="1"/>
          </p:cNvSpPr>
          <p:nvPr>
            <p:ph type="sldNum" sz="quarter" idx="10"/>
          </p:nvPr>
        </p:nvSpPr>
        <p:spPr/>
        <p:txBody>
          <a:bodyPr/>
          <a:lstStyle/>
          <a:p>
            <a:fld id="{8A9064DE-46E2-4C9A-BC1B-3C3A64B2FACC}" type="slidenum">
              <a:rPr lang="ru-RU" smtClean="0">
                <a:solidFill>
                  <a:prstClr val="black"/>
                </a:solidFill>
              </a:rPr>
              <a:pPr/>
              <a:t>27</a:t>
            </a:fld>
            <a:endParaRPr lang="ru-RU">
              <a:solidFill>
                <a:prstClr val="black"/>
              </a:solidFill>
            </a:endParaRPr>
          </a:p>
        </p:txBody>
      </p:sp>
    </p:spTree>
    <p:extLst>
      <p:ext uri="{BB962C8B-B14F-4D97-AF65-F5344CB8AC3E}">
        <p14:creationId xmlns:p14="http://schemas.microsoft.com/office/powerpoint/2010/main" val="228731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i="0" dirty="0"/>
          </a:p>
        </p:txBody>
      </p:sp>
      <p:sp>
        <p:nvSpPr>
          <p:cNvPr id="4" name="Номер слайда 3"/>
          <p:cNvSpPr>
            <a:spLocks noGrp="1"/>
          </p:cNvSpPr>
          <p:nvPr>
            <p:ph type="sldNum" sz="quarter" idx="10"/>
          </p:nvPr>
        </p:nvSpPr>
        <p:spPr/>
        <p:txBody>
          <a:bodyPr/>
          <a:lstStyle/>
          <a:p>
            <a:fld id="{8A9064DE-46E2-4C9A-BC1B-3C3A64B2FACC}" type="slidenum">
              <a:rPr lang="ru-RU" smtClean="0">
                <a:solidFill>
                  <a:prstClr val="black"/>
                </a:solidFill>
              </a:rPr>
              <a:pPr/>
              <a:t>28</a:t>
            </a:fld>
            <a:endParaRPr lang="ru-RU">
              <a:solidFill>
                <a:prstClr val="black"/>
              </a:solidFill>
            </a:endParaRPr>
          </a:p>
        </p:txBody>
      </p:sp>
    </p:spTree>
    <p:extLst>
      <p:ext uri="{BB962C8B-B14F-4D97-AF65-F5344CB8AC3E}">
        <p14:creationId xmlns:p14="http://schemas.microsoft.com/office/powerpoint/2010/main" val="2287312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AB04A2DC-8563-42A0-9CED-33E520784565}" type="slidenum">
              <a:rPr lang="ru-RU" smtClean="0">
                <a:solidFill>
                  <a:prstClr val="black"/>
                </a:solidFill>
              </a:rPr>
              <a:pPr>
                <a:defRPr/>
              </a:pPr>
              <a:t>30</a:t>
            </a:fld>
            <a:endParaRPr lang="ru-RU">
              <a:solidFill>
                <a:prstClr val="black"/>
              </a:solidFill>
            </a:endParaRPr>
          </a:p>
        </p:txBody>
      </p:sp>
    </p:spTree>
    <p:extLst>
      <p:ext uri="{BB962C8B-B14F-4D97-AF65-F5344CB8AC3E}">
        <p14:creationId xmlns:p14="http://schemas.microsoft.com/office/powerpoint/2010/main" val="476497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92696D6E-358A-423C-BF22-72FDEB417798}" type="slidenum">
              <a:rPr lang="ru-RU" smtClean="0"/>
              <a:pPr>
                <a:defRPr/>
              </a:pPr>
              <a:t>31</a:t>
            </a:fld>
            <a:endParaRPr lang="ru-RU"/>
          </a:p>
        </p:txBody>
      </p:sp>
    </p:spTree>
    <p:extLst>
      <p:ext uri="{BB962C8B-B14F-4D97-AF65-F5344CB8AC3E}">
        <p14:creationId xmlns:p14="http://schemas.microsoft.com/office/powerpoint/2010/main" val="3130678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92696D6E-358A-423C-BF22-72FDEB417798}" type="slidenum">
              <a:rPr lang="ru-RU" smtClean="0"/>
              <a:pPr>
                <a:defRPr/>
              </a:pPr>
              <a:t>2</a:t>
            </a:fld>
            <a:endParaRPr lang="ru-RU"/>
          </a:p>
        </p:txBody>
      </p:sp>
    </p:spTree>
    <p:extLst>
      <p:ext uri="{BB962C8B-B14F-4D97-AF65-F5344CB8AC3E}">
        <p14:creationId xmlns:p14="http://schemas.microsoft.com/office/powerpoint/2010/main" val="4948641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6465034E-8202-4810-A52B-758A6B41BB39}" type="slidenum">
              <a:rPr lang="ru-RU" smtClean="0"/>
              <a:pPr>
                <a:defRPr/>
              </a:pPr>
              <a:t>33</a:t>
            </a:fld>
            <a:endParaRPr lang="ru-RU"/>
          </a:p>
        </p:txBody>
      </p:sp>
    </p:spTree>
    <p:extLst>
      <p:ext uri="{BB962C8B-B14F-4D97-AF65-F5344CB8AC3E}">
        <p14:creationId xmlns:p14="http://schemas.microsoft.com/office/powerpoint/2010/main" val="40126453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841B3155-735C-490E-B44F-4F351DBDB67D}" type="slidenum">
              <a:rPr lang="ru-RU" smtClean="0">
                <a:solidFill>
                  <a:prstClr val="black"/>
                </a:solidFill>
              </a:rPr>
              <a:pPr>
                <a:defRPr/>
              </a:pPr>
              <a:t>34</a:t>
            </a:fld>
            <a:endParaRPr lang="ru-RU">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009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26010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E79F8800-B887-4C45-9059-A9654FAB6342}" type="slidenum">
              <a:rPr lang="ru-RU" altLang="ru-RU" smtClean="0">
                <a:latin typeface="Calibri" pitchFamily="34" charset="0"/>
              </a:rPr>
              <a:pPr/>
              <a:t>41</a:t>
            </a:fld>
            <a:endParaRPr lang="ru-RU" altLang="ru-RU" smtClean="0">
              <a:latin typeface="Calibri" pitchFamily="34" charset="0"/>
            </a:endParaRPr>
          </a:p>
        </p:txBody>
      </p:sp>
    </p:spTree>
    <p:extLst>
      <p:ext uri="{BB962C8B-B14F-4D97-AF65-F5344CB8AC3E}">
        <p14:creationId xmlns:p14="http://schemas.microsoft.com/office/powerpoint/2010/main" val="14594194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97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25498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E7088AF1-BF67-4354-825A-0F389967D9BD}" type="slidenum">
              <a:rPr lang="ru-RU" altLang="ru-RU" smtClean="0">
                <a:latin typeface="Calibri" pitchFamily="34" charset="0"/>
              </a:rPr>
              <a:pPr/>
              <a:t>42</a:t>
            </a:fld>
            <a:endParaRPr lang="ru-RU" altLang="ru-RU" smtClean="0">
              <a:latin typeface="Calibri" pitchFamily="34" charset="0"/>
            </a:endParaRPr>
          </a:p>
        </p:txBody>
      </p:sp>
    </p:spTree>
    <p:extLst>
      <p:ext uri="{BB962C8B-B14F-4D97-AF65-F5344CB8AC3E}">
        <p14:creationId xmlns:p14="http://schemas.microsoft.com/office/powerpoint/2010/main" val="29590309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0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25600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97151B88-868A-45F2-9F89-8DA1C847365D}" type="slidenum">
              <a:rPr lang="ru-RU" altLang="ru-RU" smtClean="0">
                <a:latin typeface="Calibri" pitchFamily="34" charset="0"/>
              </a:rPr>
              <a:pPr/>
              <a:t>43</a:t>
            </a:fld>
            <a:endParaRPr lang="ru-RU" altLang="ru-RU" smtClean="0">
              <a:latin typeface="Calibri" pitchFamily="34" charset="0"/>
            </a:endParaRPr>
          </a:p>
        </p:txBody>
      </p:sp>
    </p:spTree>
    <p:extLst>
      <p:ext uri="{BB962C8B-B14F-4D97-AF65-F5344CB8AC3E}">
        <p14:creationId xmlns:p14="http://schemas.microsoft.com/office/powerpoint/2010/main" val="7976861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DD38513-AA95-4903-820F-93001EA9BE0D}" type="slidenum">
              <a:rPr lang="ru-RU" smtClean="0">
                <a:solidFill>
                  <a:prstClr val="black"/>
                </a:solidFill>
              </a:rPr>
              <a:pPr/>
              <a:t>45</a:t>
            </a:fld>
            <a:endParaRPr lang="ru-RU">
              <a:solidFill>
                <a:prstClr val="black"/>
              </a:solidFill>
            </a:endParaRPr>
          </a:p>
        </p:txBody>
      </p:sp>
    </p:spTree>
    <p:extLst>
      <p:ext uri="{BB962C8B-B14F-4D97-AF65-F5344CB8AC3E}">
        <p14:creationId xmlns:p14="http://schemas.microsoft.com/office/powerpoint/2010/main" val="7829473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92696D6E-358A-423C-BF22-72FDEB417798}" type="slidenum">
              <a:rPr lang="ru-RU" smtClean="0"/>
              <a:pPr>
                <a:defRPr/>
              </a:pPr>
              <a:t>46</a:t>
            </a:fld>
            <a:endParaRPr lang="ru-RU"/>
          </a:p>
        </p:txBody>
      </p:sp>
    </p:spTree>
    <p:extLst>
      <p:ext uri="{BB962C8B-B14F-4D97-AF65-F5344CB8AC3E}">
        <p14:creationId xmlns:p14="http://schemas.microsoft.com/office/powerpoint/2010/main" val="42417565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DD38513-AA95-4903-820F-93001EA9BE0D}" type="slidenum">
              <a:rPr lang="ru-RU" smtClean="0"/>
              <a:pPr/>
              <a:t>47</a:t>
            </a:fld>
            <a:endParaRPr lang="ru-RU"/>
          </a:p>
        </p:txBody>
      </p:sp>
    </p:spTree>
    <p:extLst>
      <p:ext uri="{BB962C8B-B14F-4D97-AF65-F5344CB8AC3E}">
        <p14:creationId xmlns:p14="http://schemas.microsoft.com/office/powerpoint/2010/main" val="7829473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92696D6E-358A-423C-BF22-72FDEB417798}" type="slidenum">
              <a:rPr lang="ru-RU" smtClean="0"/>
              <a:pPr>
                <a:defRPr/>
              </a:pPr>
              <a:t>48</a:t>
            </a:fld>
            <a:endParaRPr lang="ru-RU"/>
          </a:p>
        </p:txBody>
      </p:sp>
    </p:spTree>
    <p:extLst>
      <p:ext uri="{BB962C8B-B14F-4D97-AF65-F5344CB8AC3E}">
        <p14:creationId xmlns:p14="http://schemas.microsoft.com/office/powerpoint/2010/main" val="42417565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DD38513-AA95-4903-820F-93001EA9BE0D}" type="slidenum">
              <a:rPr lang="ru-RU" smtClean="0"/>
              <a:pPr/>
              <a:t>49</a:t>
            </a:fld>
            <a:endParaRPr lang="ru-RU"/>
          </a:p>
        </p:txBody>
      </p:sp>
    </p:spTree>
    <p:extLst>
      <p:ext uri="{BB962C8B-B14F-4D97-AF65-F5344CB8AC3E}">
        <p14:creationId xmlns:p14="http://schemas.microsoft.com/office/powerpoint/2010/main" val="782947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ru-RU" smtClean="0">
                <a:solidFill>
                  <a:prstClr val="black"/>
                </a:solidFill>
              </a:rPr>
              <a:t>КЕЙСИСТЕМС (С)</a:t>
            </a:r>
          </a:p>
        </p:txBody>
      </p:sp>
      <p:sp>
        <p:nvSpPr>
          <p:cNvPr id="1843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5EA0C9D-987A-480E-B020-63FDFF612E34}" type="slidenum">
              <a:rPr lang="ru-RU">
                <a:solidFill>
                  <a:prstClr val="black"/>
                </a:solidFill>
              </a:rPr>
              <a:pPr>
                <a:defRPr/>
              </a:pPr>
              <a:t>5</a:t>
            </a:fld>
            <a:endParaRPr lang="ru-RU">
              <a:solidFill>
                <a:prstClr val="black"/>
              </a:solidFill>
            </a:endParaRPr>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92696D6E-358A-423C-BF22-72FDEB417798}" type="slidenum">
              <a:rPr lang="ru-RU" smtClean="0">
                <a:solidFill>
                  <a:prstClr val="black"/>
                </a:solidFill>
              </a:rPr>
              <a:pPr>
                <a:defRPr/>
              </a:pPr>
              <a:t>50</a:t>
            </a:fld>
            <a:endParaRPr lang="ru-RU">
              <a:solidFill>
                <a:prstClr val="black"/>
              </a:solidFill>
            </a:endParaRPr>
          </a:p>
        </p:txBody>
      </p:sp>
    </p:spTree>
    <p:extLst>
      <p:ext uri="{BB962C8B-B14F-4D97-AF65-F5344CB8AC3E}">
        <p14:creationId xmlns:p14="http://schemas.microsoft.com/office/powerpoint/2010/main" val="42417565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DD38513-AA95-4903-820F-93001EA9BE0D}" type="slidenum">
              <a:rPr lang="ru-RU" smtClean="0"/>
              <a:pPr/>
              <a:t>51</a:t>
            </a:fld>
            <a:endParaRPr lang="ru-RU"/>
          </a:p>
        </p:txBody>
      </p:sp>
    </p:spTree>
    <p:extLst>
      <p:ext uri="{BB962C8B-B14F-4D97-AF65-F5344CB8AC3E}">
        <p14:creationId xmlns:p14="http://schemas.microsoft.com/office/powerpoint/2010/main" val="7829473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DD38513-AA95-4903-820F-93001EA9BE0D}" type="slidenum">
              <a:rPr lang="ru-RU" smtClean="0"/>
              <a:pPr/>
              <a:t>53</a:t>
            </a:fld>
            <a:endParaRPr lang="ru-RU"/>
          </a:p>
        </p:txBody>
      </p:sp>
    </p:spTree>
    <p:extLst>
      <p:ext uri="{BB962C8B-B14F-4D97-AF65-F5344CB8AC3E}">
        <p14:creationId xmlns:p14="http://schemas.microsoft.com/office/powerpoint/2010/main" val="7829473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92696D6E-358A-423C-BF22-72FDEB417798}" type="slidenum">
              <a:rPr lang="ru-RU" smtClean="0"/>
              <a:pPr>
                <a:defRPr/>
              </a:pPr>
              <a:t>54</a:t>
            </a:fld>
            <a:endParaRPr lang="ru-RU"/>
          </a:p>
        </p:txBody>
      </p:sp>
    </p:spTree>
    <p:extLst>
      <p:ext uri="{BB962C8B-B14F-4D97-AF65-F5344CB8AC3E}">
        <p14:creationId xmlns:p14="http://schemas.microsoft.com/office/powerpoint/2010/main" val="18963632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DD38513-AA95-4903-820F-93001EA9BE0D}" type="slidenum">
              <a:rPr lang="ru-RU" smtClean="0"/>
              <a:pPr/>
              <a:t>55</a:t>
            </a:fld>
            <a:endParaRPr lang="ru-RU"/>
          </a:p>
        </p:txBody>
      </p:sp>
    </p:spTree>
    <p:extLst>
      <p:ext uri="{BB962C8B-B14F-4D97-AF65-F5344CB8AC3E}">
        <p14:creationId xmlns:p14="http://schemas.microsoft.com/office/powerpoint/2010/main" val="12475124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92696D6E-358A-423C-BF22-72FDEB417798}" type="slidenum">
              <a:rPr lang="ru-RU" smtClean="0">
                <a:solidFill>
                  <a:prstClr val="black"/>
                </a:solidFill>
              </a:rPr>
              <a:pPr>
                <a:defRPr/>
              </a:pPr>
              <a:t>56</a:t>
            </a:fld>
            <a:endParaRPr lang="ru-RU">
              <a:solidFill>
                <a:prstClr val="black"/>
              </a:solidFill>
            </a:endParaRPr>
          </a:p>
        </p:txBody>
      </p:sp>
    </p:spTree>
    <p:extLst>
      <p:ext uri="{BB962C8B-B14F-4D97-AF65-F5344CB8AC3E}">
        <p14:creationId xmlns:p14="http://schemas.microsoft.com/office/powerpoint/2010/main" val="25571805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DD38513-AA95-4903-820F-93001EA9BE0D}" type="slidenum">
              <a:rPr lang="ru-RU" smtClean="0"/>
              <a:pPr/>
              <a:t>57</a:t>
            </a:fld>
            <a:endParaRPr lang="ru-RU"/>
          </a:p>
        </p:txBody>
      </p:sp>
    </p:spTree>
    <p:extLst>
      <p:ext uri="{BB962C8B-B14F-4D97-AF65-F5344CB8AC3E}">
        <p14:creationId xmlns:p14="http://schemas.microsoft.com/office/powerpoint/2010/main" val="7829473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DD38513-AA95-4903-820F-93001EA9BE0D}" type="slidenum">
              <a:rPr lang="ru-RU" smtClean="0"/>
              <a:pPr/>
              <a:t>59</a:t>
            </a:fld>
            <a:endParaRPr lang="ru-RU"/>
          </a:p>
        </p:txBody>
      </p:sp>
    </p:spTree>
    <p:extLst>
      <p:ext uri="{BB962C8B-B14F-4D97-AF65-F5344CB8AC3E}">
        <p14:creationId xmlns:p14="http://schemas.microsoft.com/office/powerpoint/2010/main" val="7829473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92696D6E-358A-423C-BF22-72FDEB417798}" type="slidenum">
              <a:rPr lang="ru-RU" smtClean="0"/>
              <a:pPr>
                <a:defRPr/>
              </a:pPr>
              <a:t>60</a:t>
            </a:fld>
            <a:endParaRPr lang="ru-RU"/>
          </a:p>
        </p:txBody>
      </p:sp>
    </p:spTree>
    <p:extLst>
      <p:ext uri="{BB962C8B-B14F-4D97-AF65-F5344CB8AC3E}">
        <p14:creationId xmlns:p14="http://schemas.microsoft.com/office/powerpoint/2010/main" val="42417565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DD38513-AA95-4903-820F-93001EA9BE0D}" type="slidenum">
              <a:rPr lang="ru-RU" smtClean="0"/>
              <a:pPr/>
              <a:t>61</a:t>
            </a:fld>
            <a:endParaRPr lang="ru-RU"/>
          </a:p>
        </p:txBody>
      </p:sp>
    </p:spTree>
    <p:extLst>
      <p:ext uri="{BB962C8B-B14F-4D97-AF65-F5344CB8AC3E}">
        <p14:creationId xmlns:p14="http://schemas.microsoft.com/office/powerpoint/2010/main" val="782947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6465034E-8202-4810-A52B-758A6B41BB39}" type="slidenum">
              <a:rPr lang="ru-RU" smtClean="0"/>
              <a:pPr>
                <a:defRPr/>
              </a:pPr>
              <a:t>7</a:t>
            </a:fld>
            <a:endParaRPr lang="ru-RU"/>
          </a:p>
        </p:txBody>
      </p:sp>
    </p:spTree>
    <p:extLst>
      <p:ext uri="{BB962C8B-B14F-4D97-AF65-F5344CB8AC3E}">
        <p14:creationId xmlns:p14="http://schemas.microsoft.com/office/powerpoint/2010/main" val="26570760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92696D6E-358A-423C-BF22-72FDEB417798}" type="slidenum">
              <a:rPr lang="ru-RU" smtClean="0"/>
              <a:pPr>
                <a:defRPr/>
              </a:pPr>
              <a:t>62</a:t>
            </a:fld>
            <a:endParaRPr lang="ru-RU"/>
          </a:p>
        </p:txBody>
      </p:sp>
    </p:spTree>
    <p:extLst>
      <p:ext uri="{BB962C8B-B14F-4D97-AF65-F5344CB8AC3E}">
        <p14:creationId xmlns:p14="http://schemas.microsoft.com/office/powerpoint/2010/main" val="42417565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DD38513-AA95-4903-820F-93001EA9BE0D}" type="slidenum">
              <a:rPr lang="ru-RU" smtClean="0"/>
              <a:pPr/>
              <a:t>63</a:t>
            </a:fld>
            <a:endParaRPr lang="ru-RU"/>
          </a:p>
        </p:txBody>
      </p:sp>
    </p:spTree>
    <p:extLst>
      <p:ext uri="{BB962C8B-B14F-4D97-AF65-F5344CB8AC3E}">
        <p14:creationId xmlns:p14="http://schemas.microsoft.com/office/powerpoint/2010/main" val="7829473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92696D6E-358A-423C-BF22-72FDEB417798}" type="slidenum">
              <a:rPr lang="ru-RU" smtClean="0"/>
              <a:pPr>
                <a:defRPr/>
              </a:pPr>
              <a:t>64</a:t>
            </a:fld>
            <a:endParaRPr lang="ru-RU"/>
          </a:p>
        </p:txBody>
      </p:sp>
    </p:spTree>
    <p:extLst>
      <p:ext uri="{BB962C8B-B14F-4D97-AF65-F5344CB8AC3E}">
        <p14:creationId xmlns:p14="http://schemas.microsoft.com/office/powerpoint/2010/main" val="42417565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DD38513-AA95-4903-820F-93001EA9BE0D}" type="slidenum">
              <a:rPr lang="ru-RU" smtClean="0"/>
              <a:pPr/>
              <a:t>65</a:t>
            </a:fld>
            <a:endParaRPr lang="ru-RU"/>
          </a:p>
        </p:txBody>
      </p:sp>
    </p:spTree>
    <p:extLst>
      <p:ext uri="{BB962C8B-B14F-4D97-AF65-F5344CB8AC3E}">
        <p14:creationId xmlns:p14="http://schemas.microsoft.com/office/powerpoint/2010/main" val="7829473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92696D6E-358A-423C-BF22-72FDEB417798}" type="slidenum">
              <a:rPr lang="ru-RU" smtClean="0">
                <a:solidFill>
                  <a:prstClr val="black"/>
                </a:solidFill>
              </a:rPr>
              <a:pPr>
                <a:defRPr/>
              </a:pPr>
              <a:t>66</a:t>
            </a:fld>
            <a:endParaRPr lang="ru-RU">
              <a:solidFill>
                <a:prstClr val="black"/>
              </a:solidFill>
            </a:endParaRPr>
          </a:p>
        </p:txBody>
      </p:sp>
    </p:spTree>
    <p:extLst>
      <p:ext uri="{BB962C8B-B14F-4D97-AF65-F5344CB8AC3E}">
        <p14:creationId xmlns:p14="http://schemas.microsoft.com/office/powerpoint/2010/main" val="34436864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DD38513-AA95-4903-820F-93001EA9BE0D}" type="slidenum">
              <a:rPr lang="ru-RU" smtClean="0"/>
              <a:pPr/>
              <a:t>67</a:t>
            </a:fld>
            <a:endParaRPr lang="ru-RU"/>
          </a:p>
        </p:txBody>
      </p:sp>
    </p:spTree>
    <p:extLst>
      <p:ext uri="{BB962C8B-B14F-4D97-AF65-F5344CB8AC3E}">
        <p14:creationId xmlns:p14="http://schemas.microsoft.com/office/powerpoint/2010/main" val="7829473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92696D6E-358A-423C-BF22-72FDEB417798}" type="slidenum">
              <a:rPr lang="ru-RU" smtClean="0"/>
              <a:pPr>
                <a:defRPr/>
              </a:pPr>
              <a:t>68</a:t>
            </a:fld>
            <a:endParaRPr lang="ru-RU"/>
          </a:p>
        </p:txBody>
      </p:sp>
    </p:spTree>
    <p:extLst>
      <p:ext uri="{BB962C8B-B14F-4D97-AF65-F5344CB8AC3E}">
        <p14:creationId xmlns:p14="http://schemas.microsoft.com/office/powerpoint/2010/main" val="42417565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DD38513-AA95-4903-820F-93001EA9BE0D}" type="slidenum">
              <a:rPr lang="ru-RU" smtClean="0"/>
              <a:pPr/>
              <a:t>69</a:t>
            </a:fld>
            <a:endParaRPr lang="ru-RU"/>
          </a:p>
        </p:txBody>
      </p:sp>
    </p:spTree>
    <p:extLst>
      <p:ext uri="{BB962C8B-B14F-4D97-AF65-F5344CB8AC3E}">
        <p14:creationId xmlns:p14="http://schemas.microsoft.com/office/powerpoint/2010/main" val="7829473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DD38513-AA95-4903-820F-93001EA9BE0D}" type="slidenum">
              <a:rPr lang="ru-RU" smtClean="0"/>
              <a:pPr/>
              <a:t>71</a:t>
            </a:fld>
            <a:endParaRPr lang="ru-RU"/>
          </a:p>
        </p:txBody>
      </p:sp>
    </p:spTree>
    <p:extLst>
      <p:ext uri="{BB962C8B-B14F-4D97-AF65-F5344CB8AC3E}">
        <p14:creationId xmlns:p14="http://schemas.microsoft.com/office/powerpoint/2010/main" val="7829473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DD38513-AA95-4903-820F-93001EA9BE0D}" type="slidenum">
              <a:rPr lang="ru-RU" smtClean="0">
                <a:solidFill>
                  <a:prstClr val="black"/>
                </a:solidFill>
              </a:rPr>
              <a:pPr/>
              <a:t>73</a:t>
            </a:fld>
            <a:endParaRPr lang="ru-RU">
              <a:solidFill>
                <a:prstClr val="black"/>
              </a:solidFill>
            </a:endParaRPr>
          </a:p>
        </p:txBody>
      </p:sp>
    </p:spTree>
    <p:extLst>
      <p:ext uri="{BB962C8B-B14F-4D97-AF65-F5344CB8AC3E}">
        <p14:creationId xmlns:p14="http://schemas.microsoft.com/office/powerpoint/2010/main" val="782947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6465034E-8202-4810-A52B-758A6B41BB39}" type="slidenum">
              <a:rPr lang="ru-RU" smtClean="0"/>
              <a:pPr>
                <a:defRPr/>
              </a:pPr>
              <a:t>8</a:t>
            </a:fld>
            <a:endParaRPr lang="ru-RU"/>
          </a:p>
        </p:txBody>
      </p:sp>
    </p:spTree>
    <p:extLst>
      <p:ext uri="{BB962C8B-B14F-4D97-AF65-F5344CB8AC3E}">
        <p14:creationId xmlns:p14="http://schemas.microsoft.com/office/powerpoint/2010/main" val="26570760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6465034E-8202-4810-A52B-758A6B41BB39}" type="slidenum">
              <a:rPr lang="ru-RU" smtClean="0"/>
              <a:pPr>
                <a:defRPr/>
              </a:pPr>
              <a:t>77</a:t>
            </a:fld>
            <a:endParaRPr lang="ru-RU"/>
          </a:p>
        </p:txBody>
      </p:sp>
    </p:spTree>
    <p:extLst>
      <p:ext uri="{BB962C8B-B14F-4D97-AF65-F5344CB8AC3E}">
        <p14:creationId xmlns:p14="http://schemas.microsoft.com/office/powerpoint/2010/main" val="201231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6465034E-8202-4810-A52B-758A6B41BB39}" type="slidenum">
              <a:rPr lang="ru-RU" smtClean="0"/>
              <a:pPr>
                <a:defRPr/>
              </a:pPr>
              <a:t>12</a:t>
            </a:fld>
            <a:endParaRPr lang="ru-RU"/>
          </a:p>
        </p:txBody>
      </p:sp>
    </p:spTree>
    <p:extLst>
      <p:ext uri="{BB962C8B-B14F-4D97-AF65-F5344CB8AC3E}">
        <p14:creationId xmlns:p14="http://schemas.microsoft.com/office/powerpoint/2010/main" val="1045803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841B3155-735C-490E-B44F-4F351DBDB67D}" type="slidenum">
              <a:rPr lang="ru-RU" smtClean="0">
                <a:solidFill>
                  <a:prstClr val="black"/>
                </a:solidFill>
              </a:rPr>
              <a:pPr>
                <a:defRPr/>
              </a:pPr>
              <a:t>13</a:t>
            </a:fld>
            <a:endParaRPr lang="ru-RU">
              <a:solidFill>
                <a:prstClr val="black"/>
              </a:solidFill>
            </a:endParaRPr>
          </a:p>
        </p:txBody>
      </p:sp>
    </p:spTree>
    <p:extLst>
      <p:ext uri="{BB962C8B-B14F-4D97-AF65-F5344CB8AC3E}">
        <p14:creationId xmlns:p14="http://schemas.microsoft.com/office/powerpoint/2010/main" val="3999593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841B3155-735C-490E-B44F-4F351DBDB67D}" type="slidenum">
              <a:rPr lang="ru-RU" smtClean="0">
                <a:solidFill>
                  <a:prstClr val="black"/>
                </a:solidFill>
              </a:rPr>
              <a:pPr>
                <a:defRPr/>
              </a:pPr>
              <a:t>14</a:t>
            </a:fld>
            <a:endParaRPr lang="ru-RU">
              <a:solidFill>
                <a:prstClr val="black"/>
              </a:solidFill>
            </a:endParaRPr>
          </a:p>
        </p:txBody>
      </p:sp>
    </p:spTree>
    <p:extLst>
      <p:ext uri="{BB962C8B-B14F-4D97-AF65-F5344CB8AC3E}">
        <p14:creationId xmlns:p14="http://schemas.microsoft.com/office/powerpoint/2010/main" val="3999593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263900" y="509588"/>
            <a:ext cx="3398838" cy="2549525"/>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2138C490-AD91-4882-AF58-6191D0A1659E}" type="slidenum">
              <a:rPr lang="ru-RU" smtClean="0">
                <a:solidFill>
                  <a:prstClr val="black"/>
                </a:solidFill>
              </a:rPr>
              <a:pPr>
                <a:defRPr/>
              </a:pPr>
              <a:t>15</a:t>
            </a:fld>
            <a:endParaRPr lang="ru-RU">
              <a:solidFill>
                <a:prstClr val="black"/>
              </a:solidFill>
            </a:endParaRPr>
          </a:p>
        </p:txBody>
      </p:sp>
    </p:spTree>
    <p:extLst>
      <p:ext uri="{BB962C8B-B14F-4D97-AF65-F5344CB8AC3E}">
        <p14:creationId xmlns:p14="http://schemas.microsoft.com/office/powerpoint/2010/main" val="1011760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endParaRPr lang="ru-RU" dirty="0"/>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01837AA2-A108-48EB-B8E3-425899046359}" type="slidenum">
              <a:rPr lang="ru-RU" smtClean="0"/>
              <a:pPr>
                <a:defRPr/>
              </a:pPr>
              <a:t>‹#›</a:t>
            </a:fld>
            <a:endParaRPr lang="ru-RU"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ru-RU" dirty="0"/>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7BE15313-B841-44C1-BD37-82F30A73F5C5}" type="slidenum">
              <a:rPr lang="ru-RU" smtClean="0"/>
              <a:pPr>
                <a:defRPr/>
              </a:pPr>
              <a:t>‹#›</a:t>
            </a:fld>
            <a:endParaRPr lang="ru-RU"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dirty="0"/>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BE5FEC12-1721-449A-A00F-DC8290049858}" type="slidenum">
              <a:rPr lang="ru-RU" smtClean="0"/>
              <a:pPr>
                <a:defRPr/>
              </a:pPr>
              <a:t>‹#›</a:t>
            </a:fld>
            <a:endParaRPr lang="ru-RU"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endParaRPr lang="ru-RU" dirty="0"/>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1FA0563B-07DB-43B2-82BB-1D3AD496FF06}" type="slidenum">
              <a:rPr lang="ru-RU" smtClean="0"/>
              <a:pPr>
                <a:defRPr/>
              </a:pPr>
              <a:t>‹#›</a:t>
            </a:fld>
            <a:endParaRPr lang="ru-RU"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ru-RU" dirty="0"/>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58E89BCA-3487-4876-9604-97265625C44C}" type="slidenum">
              <a:rPr lang="ru-RU" smtClean="0"/>
              <a:pPr>
                <a:defRPr/>
              </a:pPr>
              <a:t>‹#›</a:t>
            </a:fld>
            <a:endParaRPr lang="ru-RU"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endParaRPr lang="ru-RU" dirty="0"/>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ACE44C10-DD94-4496-87DE-9DB4F8474144}" type="slidenum">
              <a:rPr lang="ru-RU" smtClean="0"/>
              <a:pPr>
                <a:defRPr/>
              </a:pPr>
              <a:t>‹#›</a:t>
            </a:fld>
            <a:endParaRPr lang="ru-RU"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ru-RU" dirty="0"/>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3327E1B2-443C-4541-BF62-2FCEECF355A2}" type="slidenum">
              <a:rPr lang="ru-RU" smtClean="0"/>
              <a:pPr>
                <a:defRPr/>
              </a:pPr>
              <a:t>‹#›</a:t>
            </a:fld>
            <a:endParaRPr lang="ru-RU"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endParaRPr lang="ru-RU" dirty="0"/>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603CB6D7-C9EC-47A9-92F6-974A8A09E793}" type="slidenum">
              <a:rPr lang="ru-RU" smtClean="0"/>
              <a:pPr>
                <a:defRPr/>
              </a:pPr>
              <a:t>‹#›</a:t>
            </a:fld>
            <a:endParaRPr lang="ru-RU" dirty="0"/>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2483768" y="116632"/>
            <a:ext cx="6512511" cy="1143000"/>
          </a:xfrm>
        </p:spPr>
        <p:txBody>
          <a:bodyPr/>
          <a:lstStyle/>
          <a:p>
            <a:r>
              <a:rPr lang="ru-RU" dirty="0" smtClean="0"/>
              <a:t>Образец заголовка</a:t>
            </a:r>
            <a:endParaRPr lang="en-US" dirty="0"/>
          </a:p>
        </p:txBody>
      </p:sp>
      <p:sp>
        <p:nvSpPr>
          <p:cNvPr id="5" name="Slide Number Placeholder 4"/>
          <p:cNvSpPr>
            <a:spLocks noGrp="1"/>
          </p:cNvSpPr>
          <p:nvPr>
            <p:ph type="sldNum" sz="quarter" idx="12"/>
          </p:nvPr>
        </p:nvSpPr>
        <p:spPr>
          <a:xfrm>
            <a:off x="8147248" y="6473403"/>
            <a:ext cx="1006489" cy="365125"/>
          </a:xfrm>
        </p:spPr>
        <p:txBody>
          <a:bodyPr/>
          <a:lstStyle>
            <a:lvl1pPr>
              <a:defRPr>
                <a:solidFill>
                  <a:schemeClr val="tx1"/>
                </a:solidFill>
              </a:defRPr>
            </a:lvl1pPr>
          </a:lstStyle>
          <a:p>
            <a:pPr>
              <a:defRPr/>
            </a:pPr>
            <a:fld id="{8135DCAC-F131-4C56-82C1-BB591457AF70}" type="slidenum">
              <a:rPr lang="ru-RU" smtClean="0"/>
              <a:pPr>
                <a:defRPr/>
              </a:pPr>
              <a:t>‹#›</a:t>
            </a:fld>
            <a:endParaRPr lang="ru-RU"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a:defRPr/>
            </a:pPr>
            <a:endParaRPr lang="ru-RU" dirty="0"/>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8135DCAC-F131-4C56-82C1-BB591457AF70}" type="slidenum">
              <a:rPr lang="ru-RU" smtClean="0"/>
              <a:pPr>
                <a:defRPr/>
              </a:pPr>
              <a:t>‹#›</a:t>
            </a:fld>
            <a:endParaRPr lang="ru-RU" dirty="0"/>
          </a:p>
        </p:txBody>
      </p:sp>
    </p:spTree>
    <p:extLst>
      <p:ext uri="{BB962C8B-B14F-4D97-AF65-F5344CB8AC3E}">
        <p14:creationId xmlns:p14="http://schemas.microsoft.com/office/powerpoint/2010/main" val="1655523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ru-RU" dirty="0"/>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D78B4E9E-DC20-4671-BC32-BBFE77E2ACA0}" type="slidenum">
              <a:rPr lang="ru-RU" smtClean="0"/>
              <a:pPr>
                <a:defRPr/>
              </a:pPr>
              <a:t>‹#›</a:t>
            </a:fld>
            <a:endParaRPr lang="ru-RU"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ru-RU" dirty="0"/>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E9943F0E-A427-490E-ABE9-659AE898AE1C}" type="slidenum">
              <a:rPr lang="ru-RU" smtClean="0"/>
              <a:pPr>
                <a:defRPr/>
              </a:pPr>
              <a:t>‹#›</a:t>
            </a:fld>
            <a:endParaRPr lang="ru-RU"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endParaRPr lang="ru-RU"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8135DCAC-F131-4C56-82C1-BB591457AF70}" type="slidenum">
              <a:rPr lang="ru-RU" smtClean="0"/>
              <a:pPr>
                <a:defRPr/>
              </a:pPr>
              <a:t>‹#›</a:t>
            </a:fld>
            <a:endParaRPr lang="ru-RU" dirty="0"/>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8" r:id="rId7"/>
    <p:sldLayoutId id="2147483693" r:id="rId8"/>
    <p:sldLayoutId id="2147483694" r:id="rId9"/>
    <p:sldLayoutId id="2147483695" r:id="rId10"/>
    <p:sldLayoutId id="2147483696" r:id="rId11"/>
    <p:sldLayoutId id="2147483697" r:id="rId12"/>
  </p:sldLayoutIdLst>
  <p:timing>
    <p:tnLst>
      <p:par>
        <p:cTn id="1" dur="indefinite" restart="never" nodeType="tmRoot"/>
      </p:par>
    </p:tnLst>
  </p:timing>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chart" Target="../charts/chart2.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chart" Target="../charts/chart5.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chart" Target="../charts/chart8.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chart" Target="../charts/chart11.xml"/><Relationship Id="rId5" Type="http://schemas.microsoft.com/office/2007/relationships/hdphoto" Target="../media/hdphoto1.wdp"/><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chart" Target="../charts/chart13.xml"/></Relationships>
</file>

<file path=ppt/slides/_rels/slide21.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chart" Target="../charts/chart14.xml"/><Relationship Id="rId7"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6.xml"/><Relationship Id="rId4" Type="http://schemas.openxmlformats.org/officeDocument/2006/relationships/chart" Target="../charts/chart17.xml"/></Relationships>
</file>

<file path=ppt/slides/_rels/slide24.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36.jpeg"/><Relationship Id="rId4" Type="http://schemas.openxmlformats.org/officeDocument/2006/relationships/chart" Target="../charts/chart20.xml"/></Relationships>
</file>

<file path=ppt/slides/_rels/slide31.xml.rels><?xml version="1.0" encoding="UTF-8" standalone="yes"?>
<Relationships xmlns="http://schemas.openxmlformats.org/package/2006/relationships"><Relationship Id="rId3" Type="http://schemas.openxmlformats.org/officeDocument/2006/relationships/chart" Target="../charts/chart21.xml"/><Relationship Id="rId7"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chart" Target="../charts/chart22.xml"/></Relationships>
</file>

<file path=ppt/slides/_rels/slide32.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chart" Target="../charts/chart24.xml"/><Relationship Id="rId7" Type="http://schemas.openxmlformats.org/officeDocument/2006/relationships/image" Target="../media/image42.jpeg"/><Relationship Id="rId2" Type="http://schemas.openxmlformats.org/officeDocument/2006/relationships/chart" Target="../charts/chart23.xml"/><Relationship Id="rId1" Type="http://schemas.openxmlformats.org/officeDocument/2006/relationships/slideLayout" Target="../slideLayouts/slideLayout6.xml"/><Relationship Id="rId6" Type="http://schemas.microsoft.com/office/2007/relationships/hdphoto" Target="../media/hdphoto2.wdp"/><Relationship Id="rId11" Type="http://schemas.openxmlformats.org/officeDocument/2006/relationships/image" Target="../media/image46.png"/><Relationship Id="rId5" Type="http://schemas.openxmlformats.org/officeDocument/2006/relationships/image" Target="../media/image41.png"/><Relationship Id="rId10" Type="http://schemas.openxmlformats.org/officeDocument/2006/relationships/image" Target="../media/image45.jpeg"/><Relationship Id="rId4" Type="http://schemas.openxmlformats.org/officeDocument/2006/relationships/chart" Target="../charts/chart25.xml"/><Relationship Id="rId9" Type="http://schemas.openxmlformats.org/officeDocument/2006/relationships/image" Target="../media/image44.jpeg"/></Relationships>
</file>

<file path=ppt/slides/_rels/slide33.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chart" Target="../charts/chart27.xml"/></Relationships>
</file>

<file path=ppt/slides/_rels/slide34.xml.rels><?xml version="1.0" encoding="UTF-8" standalone="yes"?>
<Relationships xmlns="http://schemas.openxmlformats.org/package/2006/relationships"><Relationship Id="rId8" Type="http://schemas.openxmlformats.org/officeDocument/2006/relationships/chart" Target="../charts/chart30.xml"/><Relationship Id="rId3" Type="http://schemas.openxmlformats.org/officeDocument/2006/relationships/image" Target="../media/image49.jpeg"/><Relationship Id="rId7" Type="http://schemas.openxmlformats.org/officeDocument/2006/relationships/chart" Target="../charts/chart29.xm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chart" Target="../charts/chart28.xml"/><Relationship Id="rId5" Type="http://schemas.openxmlformats.org/officeDocument/2006/relationships/image" Target="../media/image51.jpeg"/><Relationship Id="rId4" Type="http://schemas.openxmlformats.org/officeDocument/2006/relationships/image" Target="../media/image50.jpeg"/></Relationships>
</file>

<file path=ppt/slides/_rels/slide35.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18" Type="http://schemas.openxmlformats.org/officeDocument/2006/relationships/image" Target="../media/image16.png"/><Relationship Id="rId3" Type="http://schemas.openxmlformats.org/officeDocument/2006/relationships/diagramLayout" Target="../diagrams/layout1.xml"/><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diagramData" Target="../diagrams/data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6.xml"/><Relationship Id="rId6" Type="http://schemas.microsoft.com/office/2007/relationships/diagramDrawing" Target="../diagrams/drawing1.xml"/><Relationship Id="rId11" Type="http://schemas.openxmlformats.org/officeDocument/2006/relationships/image" Target="../media/image9.png"/><Relationship Id="rId5" Type="http://schemas.openxmlformats.org/officeDocument/2006/relationships/diagramColors" Target="../diagrams/colors1.xml"/><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diagramQuickStyle" Target="../diagrams/quickStyle1.xml"/><Relationship Id="rId9" Type="http://schemas.openxmlformats.org/officeDocument/2006/relationships/image" Target="../media/image7.png"/><Relationship Id="rId14" Type="http://schemas.openxmlformats.org/officeDocument/2006/relationships/image" Target="../media/image1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chart" Target="../charts/chart33.xml"/></Relationships>
</file>

<file path=ppt/slides/_rels/slide4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diagramLayout" Target="../diagrams/layout4.xml"/><Relationship Id="rId7" Type="http://schemas.openxmlformats.org/officeDocument/2006/relationships/chart" Target="../charts/chart3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5.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6.xml.rels><?xml version="1.0" encoding="UTF-8" standalone="yes"?>
<Relationships xmlns="http://schemas.openxmlformats.org/package/2006/relationships"><Relationship Id="rId8" Type="http://schemas.openxmlformats.org/officeDocument/2006/relationships/chart" Target="../charts/chart35.xm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58.png"/></Relationships>
</file>

<file path=ppt/slides/_rels/slide47.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microsoft.com/office/2007/relationships/hdphoto" Target="../media/hdphoto3.wdp"/></Relationships>
</file>

<file path=ppt/slides/_rels/slide48.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60.jpeg"/></Relationships>
</file>

<file path=ppt/slides/_rels/slide49.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chart" Target="../charts/chart37.xml"/><Relationship Id="rId7" Type="http://schemas.openxmlformats.org/officeDocument/2006/relationships/diagramColors" Target="../diagrams/colors9.xml"/><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 Id="rId9" Type="http://schemas.openxmlformats.org/officeDocument/2006/relationships/image" Target="../media/image62.png"/></Relationships>
</file>

<file path=ppt/slides/_rels/slide51.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2.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64.jpeg"/><Relationship Id="rId7" Type="http://schemas.openxmlformats.org/officeDocument/2006/relationships/diagramColors" Target="../diagrams/colors11.xml"/><Relationship Id="rId2" Type="http://schemas.openxmlformats.org/officeDocument/2006/relationships/chart" Target="../charts/chart38.xml"/><Relationship Id="rId1" Type="http://schemas.openxmlformats.org/officeDocument/2006/relationships/slideLayout" Target="../slideLayouts/slideLayout6.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53.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image" Target="../media/image65.jpeg"/><Relationship Id="rId7" Type="http://schemas.openxmlformats.org/officeDocument/2006/relationships/image" Target="../media/image69.jpeg"/><Relationship Id="rId12" Type="http://schemas.microsoft.com/office/2007/relationships/diagramDrawing" Target="../diagrams/drawing12.xml"/><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68.jpeg"/><Relationship Id="rId11" Type="http://schemas.openxmlformats.org/officeDocument/2006/relationships/diagramColors" Target="../diagrams/colors12.xml"/><Relationship Id="rId5" Type="http://schemas.openxmlformats.org/officeDocument/2006/relationships/image" Target="../media/image67.jpeg"/><Relationship Id="rId10" Type="http://schemas.openxmlformats.org/officeDocument/2006/relationships/diagramQuickStyle" Target="../diagrams/quickStyle12.xml"/><Relationship Id="rId4" Type="http://schemas.openxmlformats.org/officeDocument/2006/relationships/image" Target="../media/image66.jpeg"/><Relationship Id="rId9" Type="http://schemas.openxmlformats.org/officeDocument/2006/relationships/diagramLayout" Target="../diagrams/layout12.xml"/></Relationships>
</file>

<file path=ppt/slides/_rels/slide54.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image" Target="../media/image70.jpeg"/><Relationship Id="rId7" Type="http://schemas.openxmlformats.org/officeDocument/2006/relationships/diagramQuickStyle" Target="../diagrams/quickStyle13.xml"/><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diagramLayout" Target="../diagrams/layout13.xml"/><Relationship Id="rId5" Type="http://schemas.openxmlformats.org/officeDocument/2006/relationships/diagramData" Target="../diagrams/data13.xml"/><Relationship Id="rId4" Type="http://schemas.openxmlformats.org/officeDocument/2006/relationships/chart" Target="../charts/chart39.xml"/><Relationship Id="rId9" Type="http://schemas.microsoft.com/office/2007/relationships/diagramDrawing" Target="../diagrams/drawing13.xml"/></Relationships>
</file>

<file path=ppt/slides/_rels/slide55.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71.jpeg"/><Relationship Id="rId7" Type="http://schemas.openxmlformats.org/officeDocument/2006/relationships/diagramColors" Target="../diagrams/colors14.xml"/><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56.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chart" Target="../charts/chart40.xml"/><Relationship Id="rId7" Type="http://schemas.openxmlformats.org/officeDocument/2006/relationships/diagramColors" Target="../diagrams/colors15.xml"/><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 Id="rId9" Type="http://schemas.openxmlformats.org/officeDocument/2006/relationships/image" Target="../media/image72.jpeg"/></Relationships>
</file>

<file path=ppt/slides/_rels/slide57.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5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chart" Target="../charts/chart41.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75.png"/><Relationship Id="rId7" Type="http://schemas.openxmlformats.org/officeDocument/2006/relationships/diagramColors" Target="../diagrams/colors17.xml"/><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8" Type="http://schemas.openxmlformats.org/officeDocument/2006/relationships/diagramColors" Target="../diagrams/colors18.xml"/><Relationship Id="rId3" Type="http://schemas.openxmlformats.org/officeDocument/2006/relationships/image" Target="../media/image76.png"/><Relationship Id="rId7" Type="http://schemas.openxmlformats.org/officeDocument/2006/relationships/diagramQuickStyle" Target="../diagrams/quickStyle18.xml"/><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diagramLayout" Target="../diagrams/layout18.xml"/><Relationship Id="rId5" Type="http://schemas.openxmlformats.org/officeDocument/2006/relationships/diagramData" Target="../diagrams/data18.xml"/><Relationship Id="rId4" Type="http://schemas.openxmlformats.org/officeDocument/2006/relationships/chart" Target="../charts/chart42.xml"/><Relationship Id="rId9" Type="http://schemas.microsoft.com/office/2007/relationships/diagramDrawing" Target="../diagrams/drawing18.xml"/></Relationships>
</file>

<file path=ppt/slides/_rels/slide61.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 Id="rId9" Type="http://schemas.openxmlformats.org/officeDocument/2006/relationships/image" Target="../media/image78.jpeg"/></Relationships>
</file>

<file path=ppt/slides/_rels/slide62.xml.rels><?xml version="1.0" encoding="UTF-8" standalone="yes"?>
<Relationships xmlns="http://schemas.openxmlformats.org/package/2006/relationships"><Relationship Id="rId8" Type="http://schemas.openxmlformats.org/officeDocument/2006/relationships/diagramColors" Target="../diagrams/colors20.xml"/><Relationship Id="rId3" Type="http://schemas.openxmlformats.org/officeDocument/2006/relationships/chart" Target="../charts/chart43.xml"/><Relationship Id="rId7" Type="http://schemas.openxmlformats.org/officeDocument/2006/relationships/diagramQuickStyle" Target="../diagrams/quickStyle20.xml"/><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diagramLayout" Target="../diagrams/layout20.xml"/><Relationship Id="rId5" Type="http://schemas.openxmlformats.org/officeDocument/2006/relationships/diagramData" Target="../diagrams/data20.xml"/><Relationship Id="rId4" Type="http://schemas.openxmlformats.org/officeDocument/2006/relationships/image" Target="../media/image79.jpeg"/><Relationship Id="rId9" Type="http://schemas.microsoft.com/office/2007/relationships/diagramDrawing" Target="../diagrams/drawing20.xml"/></Relationships>
</file>

<file path=ppt/slides/_rels/slide63.xml.rels><?xml version="1.0" encoding="UTF-8" standalone="yes"?>
<Relationships xmlns="http://schemas.openxmlformats.org/package/2006/relationships"><Relationship Id="rId8" Type="http://schemas.openxmlformats.org/officeDocument/2006/relationships/image" Target="../media/image80.jpe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64.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81.png"/></Relationships>
</file>

<file path=ppt/slides/_rels/slide65.xml.rels><?xml version="1.0" encoding="UTF-8" standalone="yes"?>
<Relationships xmlns="http://schemas.openxmlformats.org/package/2006/relationships"><Relationship Id="rId8" Type="http://schemas.openxmlformats.org/officeDocument/2006/relationships/image" Target="../media/image82.jpe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66.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44.xml"/><Relationship Id="rId1" Type="http://schemas.openxmlformats.org/officeDocument/2006/relationships/slideLayout" Target="../slideLayouts/slideLayout6.xml"/><Relationship Id="rId5" Type="http://schemas.openxmlformats.org/officeDocument/2006/relationships/image" Target="../media/image83.jpeg"/><Relationship Id="rId4" Type="http://schemas.openxmlformats.org/officeDocument/2006/relationships/image" Target="../media/image64.jpeg"/></Relationships>
</file>

<file path=ppt/slides/_rels/slide6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46.xml"/><Relationship Id="rId1" Type="http://schemas.openxmlformats.org/officeDocument/2006/relationships/slideLayout" Target="../slideLayouts/slideLayout6.xml"/><Relationship Id="rId5" Type="http://schemas.openxmlformats.org/officeDocument/2006/relationships/chart" Target="../charts/chart47.xml"/><Relationship Id="rId4" Type="http://schemas.openxmlformats.org/officeDocument/2006/relationships/image" Target="../media/image85.jpeg"/></Relationships>
</file>

<file path=ppt/slides/_rels/slide69.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chart" Target="../charts/chart48.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8" Type="http://schemas.openxmlformats.org/officeDocument/2006/relationships/image" Target="../media/image88.jpeg"/><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48.xml"/><Relationship Id="rId1" Type="http://schemas.openxmlformats.org/officeDocument/2006/relationships/slideLayout" Target="../slideLayouts/slideLayout6.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 Id="rId9" Type="http://schemas.openxmlformats.org/officeDocument/2006/relationships/image" Target="../media/image89.jpeg"/></Relationships>
</file>

<file path=ppt/slides/_rels/slide7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chart" Target="../charts/chart49.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image" Target="../media/image89.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8" Type="http://schemas.openxmlformats.org/officeDocument/2006/relationships/image" Target="../media/image97.jpeg"/><Relationship Id="rId3" Type="http://schemas.openxmlformats.org/officeDocument/2006/relationships/image" Target="../media/image92.jpeg"/><Relationship Id="rId7" Type="http://schemas.openxmlformats.org/officeDocument/2006/relationships/image" Target="../media/image96.jpeg"/><Relationship Id="rId2" Type="http://schemas.openxmlformats.org/officeDocument/2006/relationships/image" Target="../media/image91.jpeg"/><Relationship Id="rId1" Type="http://schemas.openxmlformats.org/officeDocument/2006/relationships/slideLayout" Target="../slideLayouts/slideLayout6.xml"/><Relationship Id="rId6" Type="http://schemas.openxmlformats.org/officeDocument/2006/relationships/image" Target="../media/image95.jpeg"/><Relationship Id="rId5" Type="http://schemas.openxmlformats.org/officeDocument/2006/relationships/image" Target="../media/image94.png"/><Relationship Id="rId4" Type="http://schemas.openxmlformats.org/officeDocument/2006/relationships/image" Target="../media/image93.jpeg"/></Relationships>
</file>

<file path=ppt/slides/_rels/slide76.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jpe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image" Target="../media/image100.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smirnov\Pictures\untitled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906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Subtitle 5"/>
          <p:cNvSpPr txBox="1">
            <a:spLocks/>
          </p:cNvSpPr>
          <p:nvPr/>
        </p:nvSpPr>
        <p:spPr bwMode="auto">
          <a:xfrm>
            <a:off x="542441" y="4861706"/>
            <a:ext cx="5198870" cy="1699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chemeClr val="tx1"/>
                </a:solidFill>
                <a:latin typeface="Arial" pitchFamily="34" charset="0"/>
              </a:defRPr>
            </a:lvl1pPr>
            <a:lvl2pPr marL="742950" indent="-285750" eaLnBrk="0" hangingPunct="0">
              <a:defRPr sz="1200">
                <a:solidFill>
                  <a:schemeClr val="tx1"/>
                </a:solidFill>
                <a:latin typeface="Arial" pitchFamily="34" charset="0"/>
              </a:defRPr>
            </a:lvl2pPr>
            <a:lvl3pPr marL="1143000" indent="-228600" eaLnBrk="0" hangingPunct="0">
              <a:defRPr sz="1200">
                <a:solidFill>
                  <a:schemeClr val="tx1"/>
                </a:solidFill>
                <a:latin typeface="Arial" pitchFamily="34" charset="0"/>
              </a:defRPr>
            </a:lvl3pPr>
            <a:lvl4pPr marL="1600200" indent="-228600" eaLnBrk="0" hangingPunct="0">
              <a:defRPr sz="1200">
                <a:solidFill>
                  <a:schemeClr val="tx1"/>
                </a:solidFill>
                <a:latin typeface="Arial" pitchFamily="34" charset="0"/>
              </a:defRPr>
            </a:lvl4pPr>
            <a:lvl5pPr marL="2057400" indent="-228600" eaLnBrk="0" hangingPunct="0">
              <a:defRPr sz="1200">
                <a:solidFill>
                  <a:schemeClr val="tx1"/>
                </a:solidFill>
                <a:latin typeface="Arial" pitchFamily="34" charset="0"/>
              </a:defRPr>
            </a:lvl5pPr>
            <a:lvl6pPr marL="2514600" indent="-228600" algn="ctr" eaLnBrk="0" fontAlgn="base" hangingPunct="0">
              <a:spcBef>
                <a:spcPct val="0"/>
              </a:spcBef>
              <a:spcAft>
                <a:spcPct val="0"/>
              </a:spcAft>
              <a:defRPr sz="1200">
                <a:solidFill>
                  <a:schemeClr val="tx1"/>
                </a:solidFill>
                <a:latin typeface="Arial" pitchFamily="34" charset="0"/>
              </a:defRPr>
            </a:lvl6pPr>
            <a:lvl7pPr marL="2971800" indent="-228600" algn="ctr" eaLnBrk="0" fontAlgn="base" hangingPunct="0">
              <a:spcBef>
                <a:spcPct val="0"/>
              </a:spcBef>
              <a:spcAft>
                <a:spcPct val="0"/>
              </a:spcAft>
              <a:defRPr sz="1200">
                <a:solidFill>
                  <a:schemeClr val="tx1"/>
                </a:solidFill>
                <a:latin typeface="Arial" pitchFamily="34" charset="0"/>
              </a:defRPr>
            </a:lvl7pPr>
            <a:lvl8pPr marL="3429000" indent="-228600" algn="ctr" eaLnBrk="0" fontAlgn="base" hangingPunct="0">
              <a:spcBef>
                <a:spcPct val="0"/>
              </a:spcBef>
              <a:spcAft>
                <a:spcPct val="0"/>
              </a:spcAft>
              <a:defRPr sz="1200">
                <a:solidFill>
                  <a:schemeClr val="tx1"/>
                </a:solidFill>
                <a:latin typeface="Arial" pitchFamily="34" charset="0"/>
              </a:defRPr>
            </a:lvl8pPr>
            <a:lvl9pPr marL="3886200" indent="-228600" algn="ctr" eaLnBrk="0" fontAlgn="base" hangingPunct="0">
              <a:spcBef>
                <a:spcPct val="0"/>
              </a:spcBef>
              <a:spcAft>
                <a:spcPct val="0"/>
              </a:spcAft>
              <a:defRPr sz="1200">
                <a:solidFill>
                  <a:schemeClr val="tx1"/>
                </a:solidFill>
                <a:latin typeface="Arial" pitchFamily="34" charset="0"/>
              </a:defRPr>
            </a:lvl9pPr>
          </a:lstStyle>
          <a:p>
            <a:pPr algn="just">
              <a:spcBef>
                <a:spcPct val="20000"/>
              </a:spcBef>
              <a:buFont typeface="Arial" pitchFamily="34" charset="0"/>
              <a:buNone/>
            </a:pPr>
            <a:r>
              <a:rPr lang="ru-RU" sz="2200" b="1" i="1" dirty="0" smtClean="0">
                <a:solidFill>
                  <a:schemeClr val="accent1">
                    <a:lumMod val="50000"/>
                  </a:schemeClr>
                </a:solidFill>
                <a:latin typeface="Times New Roman" panose="02020603050405020304" pitchFamily="18" charset="0"/>
                <a:ea typeface="Calibri" pitchFamily="34" charset="0"/>
                <a:cs typeface="Times New Roman" panose="02020603050405020304" pitchFamily="18" charset="0"/>
              </a:rPr>
              <a:t>К проекту закона Чувашской Республики «Об исполнении республиканского бюджета Чувашской Республики за 2017 год»</a:t>
            </a:r>
          </a:p>
        </p:txBody>
      </p:sp>
      <p:pic>
        <p:nvPicPr>
          <p:cNvPr id="1030" name="Picture 6" descr="C:\Users\i.smirnov\Documents\Бюджет для граждан\Фото\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5537" y="1988841"/>
            <a:ext cx="8552925" cy="27649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Title 4"/>
          <p:cNvSpPr>
            <a:spLocks noGrp="1"/>
          </p:cNvSpPr>
          <p:nvPr>
            <p:ph type="title"/>
          </p:nvPr>
        </p:nvSpPr>
        <p:spPr>
          <a:xfrm>
            <a:off x="21332" y="990601"/>
            <a:ext cx="8280920" cy="1368152"/>
          </a:xfrm>
        </p:spPr>
        <p:txBody>
          <a:bodyPr/>
          <a:lstStyle/>
          <a:p>
            <a:pPr marL="0" indent="0">
              <a:buNone/>
            </a:pPr>
            <a:r>
              <a:rPr lang="ru-RU" sz="5400" dirty="0" smtClean="0">
                <a:solidFill>
                  <a:schemeClr val="accent1">
                    <a:lumMod val="50000"/>
                  </a:schemeClr>
                </a:solidFill>
                <a:ea typeface="Calibri" pitchFamily="34" charset="0"/>
                <a:cs typeface="Calibri" pitchFamily="34" charset="0"/>
              </a:rPr>
              <a:t>Бюджет для граждан</a:t>
            </a:r>
            <a:endParaRPr sz="5400" u="sng" dirty="0" smtClean="0">
              <a:solidFill>
                <a:schemeClr val="accent1">
                  <a:lumMod val="50000"/>
                </a:schemeClr>
              </a:solidFill>
              <a:ea typeface="Calibri" pitchFamily="34" charset="0"/>
              <a:cs typeface="Calibri" pitchFamily="34" charset="0"/>
            </a:endParaRPr>
          </a:p>
        </p:txBody>
      </p:sp>
      <p:pic>
        <p:nvPicPr>
          <p:cNvPr id="19" name="Picture 3" descr="C:\Users\i.smirnov\Documents\Бюджет для граждан\Фото\995466a8d0f44a4180ea1ad4c264bf4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4820234"/>
            <a:ext cx="2773010" cy="18486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6625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pPr>
              <a:defRPr/>
            </a:pPr>
            <a:fld id="{667CCBFA-BFB9-4E9F-B6F6-694D72409F22}" type="slidenum">
              <a:rPr lang="ru-RU" smtClean="0"/>
              <a:pPr>
                <a:defRPr/>
              </a:pPr>
              <a:t>10</a:t>
            </a:fld>
            <a:endParaRPr lang="ru-RU" dirty="0"/>
          </a:p>
        </p:txBody>
      </p:sp>
      <p:sp>
        <p:nvSpPr>
          <p:cNvPr id="8" name="Скругленный прямоугольник 7"/>
          <p:cNvSpPr/>
          <p:nvPr/>
        </p:nvSpPr>
        <p:spPr>
          <a:xfrm>
            <a:off x="411036" y="1052737"/>
            <a:ext cx="7759026" cy="900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dirty="0" smtClean="0">
                <a:latin typeface="Times New Roman" panose="02020603050405020304" pitchFamily="18" charset="0"/>
                <a:cs typeface="Times New Roman" panose="02020603050405020304" pitchFamily="18" charset="0"/>
              </a:rPr>
              <a:t>План </a:t>
            </a:r>
            <a:r>
              <a:rPr lang="ru-RU" dirty="0">
                <a:latin typeface="Times New Roman" panose="02020603050405020304" pitchFamily="18" charset="0"/>
                <a:cs typeface="Times New Roman" panose="02020603050405020304" pitchFamily="18" charset="0"/>
              </a:rPr>
              <a:t>мероприятий по оздоровлению государственных финансов Чувашской Республики и </a:t>
            </a:r>
            <a:r>
              <a:rPr lang="ru-RU" dirty="0" smtClean="0">
                <a:latin typeface="Times New Roman" panose="02020603050405020304" pitchFamily="18" charset="0"/>
                <a:cs typeface="Times New Roman" panose="02020603050405020304" pitchFamily="18" charset="0"/>
              </a:rPr>
              <a:t>план </a:t>
            </a:r>
            <a:r>
              <a:rPr lang="ru-RU" dirty="0">
                <a:latin typeface="Times New Roman" panose="02020603050405020304" pitchFamily="18" charset="0"/>
                <a:cs typeface="Times New Roman" panose="02020603050405020304" pitchFamily="18" charset="0"/>
              </a:rPr>
              <a:t>мероприятий по сокращению государственного долга Чувашской Республики</a:t>
            </a:r>
            <a:endParaRPr lang="ru-RU" dirty="0">
              <a:solidFill>
                <a:prstClr val="black"/>
              </a:solidFill>
              <a:latin typeface="Times New Roman" panose="02020603050405020304" pitchFamily="18" charset="0"/>
              <a:cs typeface="Times New Roman" panose="02020603050405020304" pitchFamily="18" charset="0"/>
            </a:endParaRPr>
          </a:p>
        </p:txBody>
      </p:sp>
      <p:sp>
        <p:nvSpPr>
          <p:cNvPr id="13" name="Скругленный прямоугольник 12"/>
          <p:cNvSpPr/>
          <p:nvPr/>
        </p:nvSpPr>
        <p:spPr>
          <a:xfrm>
            <a:off x="4716016" y="1988840"/>
            <a:ext cx="4185023" cy="792087"/>
          </a:xfrm>
          <a:prstGeom prst="roundRect">
            <a:avLst/>
          </a:prstGeom>
        </p:spPr>
        <p:style>
          <a:lnRef idx="1">
            <a:schemeClr val="accent3"/>
          </a:lnRef>
          <a:fillRef idx="2">
            <a:schemeClr val="accent3"/>
          </a:fillRef>
          <a:effectRef idx="1">
            <a:schemeClr val="accent3"/>
          </a:effectRef>
          <a:fontRef idx="minor">
            <a:schemeClr val="dk1"/>
          </a:fontRef>
        </p:style>
        <p:txBody>
          <a:bodyPr lIns="0" tIns="0" rIns="0" bIns="0" anchor="ctr" anchorCtr="0"/>
          <a:lstStyle/>
          <a:p>
            <a:r>
              <a:rPr lang="ru-RU" sz="1500" i="1" dirty="0" smtClean="0">
                <a:latin typeface="Times New Roman" panose="02020603050405020304" pitchFamily="18" charset="0"/>
                <a:cs typeface="Times New Roman" panose="02020603050405020304" pitchFamily="18" charset="0"/>
              </a:rPr>
              <a:t>утверждены </a:t>
            </a:r>
            <a:r>
              <a:rPr lang="ru-RU" sz="1500" i="1" dirty="0">
                <a:latin typeface="Times New Roman" panose="02020603050405020304" pitchFamily="18" charset="0"/>
                <a:cs typeface="Times New Roman" panose="02020603050405020304" pitchFamily="18" charset="0"/>
              </a:rPr>
              <a:t>распоряжением Кабинета Министров Чувашской Республики от 21 января 2013 г. № </a:t>
            </a:r>
            <a:r>
              <a:rPr lang="ru-RU" sz="1500" i="1" dirty="0" smtClean="0">
                <a:latin typeface="Times New Roman" panose="02020603050405020304" pitchFamily="18" charset="0"/>
                <a:cs typeface="Times New Roman" panose="02020603050405020304" pitchFamily="18" charset="0"/>
              </a:rPr>
              <a:t>21-р</a:t>
            </a:r>
            <a:endParaRPr lang="ru-RU" sz="1500" b="1" i="1" dirty="0">
              <a:solidFill>
                <a:prstClr val="black"/>
              </a:solidFill>
              <a:latin typeface="Times New Roman" panose="02020603050405020304" pitchFamily="18" charset="0"/>
              <a:cs typeface="Times New Roman" panose="02020603050405020304" pitchFamily="18" charset="0"/>
            </a:endParaRPr>
          </a:p>
        </p:txBody>
      </p:sp>
      <p:sp>
        <p:nvSpPr>
          <p:cNvPr id="22" name="Скругленный прямоугольник 21"/>
          <p:cNvSpPr/>
          <p:nvPr/>
        </p:nvSpPr>
        <p:spPr>
          <a:xfrm>
            <a:off x="411036" y="2852937"/>
            <a:ext cx="7759026" cy="900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dirty="0" smtClean="0">
                <a:latin typeface="Times New Roman" panose="02020603050405020304" pitchFamily="18" charset="0"/>
                <a:cs typeface="Times New Roman" panose="02020603050405020304" pitchFamily="18" charset="0"/>
              </a:rPr>
              <a:t>План </a:t>
            </a:r>
            <a:r>
              <a:rPr lang="ru-RU" dirty="0">
                <a:latin typeface="Times New Roman" panose="02020603050405020304" pitchFamily="18" charset="0"/>
                <a:cs typeface="Times New Roman" panose="02020603050405020304" pitchFamily="18" charset="0"/>
              </a:rPr>
              <a:t>мероприятий по росту доходов, оптимизации расходов и совершенствованию долговой политики Чувашской Республики на 2013–2018 годы</a:t>
            </a:r>
            <a:endParaRPr lang="ru-RU" dirty="0">
              <a:solidFill>
                <a:prstClr val="black"/>
              </a:solidFill>
              <a:latin typeface="Times New Roman" panose="02020603050405020304" pitchFamily="18" charset="0"/>
              <a:cs typeface="Times New Roman" panose="02020603050405020304" pitchFamily="18" charset="0"/>
            </a:endParaRPr>
          </a:p>
        </p:txBody>
      </p:sp>
      <p:sp>
        <p:nvSpPr>
          <p:cNvPr id="23" name="Скругленный прямоугольник 22"/>
          <p:cNvSpPr/>
          <p:nvPr/>
        </p:nvSpPr>
        <p:spPr>
          <a:xfrm>
            <a:off x="4712938" y="3853987"/>
            <a:ext cx="4185023" cy="864096"/>
          </a:xfrm>
          <a:prstGeom prst="roundRect">
            <a:avLst/>
          </a:prstGeom>
        </p:spPr>
        <p:style>
          <a:lnRef idx="1">
            <a:schemeClr val="accent3"/>
          </a:lnRef>
          <a:fillRef idx="2">
            <a:schemeClr val="accent3"/>
          </a:fillRef>
          <a:effectRef idx="1">
            <a:schemeClr val="accent3"/>
          </a:effectRef>
          <a:fontRef idx="minor">
            <a:schemeClr val="dk1"/>
          </a:fontRef>
        </p:style>
        <p:txBody>
          <a:bodyPr lIns="0" tIns="0" rIns="0" bIns="0" anchor="ctr" anchorCtr="0"/>
          <a:lstStyle/>
          <a:p>
            <a:r>
              <a:rPr lang="ru-RU" sz="1500" i="1" dirty="0" smtClean="0">
                <a:latin typeface="Times New Roman" panose="02020603050405020304" pitchFamily="18" charset="0"/>
                <a:cs typeface="Times New Roman" panose="02020603050405020304" pitchFamily="18" charset="0"/>
              </a:rPr>
              <a:t>утвержден </a:t>
            </a:r>
            <a:r>
              <a:rPr lang="ru-RU" sz="1500" i="1" dirty="0">
                <a:latin typeface="Times New Roman" panose="02020603050405020304" pitchFamily="18" charset="0"/>
                <a:cs typeface="Times New Roman" panose="02020603050405020304" pitchFamily="18" charset="0"/>
              </a:rPr>
              <a:t>распоряжением Кабинета Министров Чувашской Республики 15 ноября 2013 г. № 680-р </a:t>
            </a:r>
            <a:endParaRPr lang="ru-RU" sz="1500" b="1" i="1" dirty="0">
              <a:solidFill>
                <a:prstClr val="black"/>
              </a:solidFill>
              <a:latin typeface="Times New Roman" panose="02020603050405020304" pitchFamily="18" charset="0"/>
              <a:cs typeface="Times New Roman" panose="02020603050405020304" pitchFamily="18" charset="0"/>
            </a:endParaRPr>
          </a:p>
        </p:txBody>
      </p:sp>
      <p:sp>
        <p:nvSpPr>
          <p:cNvPr id="12" name="Скругленный прямоугольник 11"/>
          <p:cNvSpPr/>
          <p:nvPr/>
        </p:nvSpPr>
        <p:spPr>
          <a:xfrm>
            <a:off x="411036" y="4880314"/>
            <a:ext cx="7759026" cy="720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dirty="0">
                <a:latin typeface="Times New Roman" panose="02020603050405020304" pitchFamily="18" charset="0"/>
                <a:cs typeface="Times New Roman" panose="02020603050405020304" pitchFamily="18" charset="0"/>
              </a:rPr>
              <a:t>План обеспечения стабильного социально-экономического развития Чувашской Республики на 2016 - 2017 годы</a:t>
            </a:r>
          </a:p>
        </p:txBody>
      </p:sp>
      <p:sp>
        <p:nvSpPr>
          <p:cNvPr id="14" name="Скругленный прямоугольник 13"/>
          <p:cNvSpPr/>
          <p:nvPr/>
        </p:nvSpPr>
        <p:spPr>
          <a:xfrm>
            <a:off x="4716015" y="5688000"/>
            <a:ext cx="4185023" cy="572740"/>
          </a:xfrm>
          <a:prstGeom prst="roundRect">
            <a:avLst/>
          </a:prstGeom>
        </p:spPr>
        <p:style>
          <a:lnRef idx="1">
            <a:schemeClr val="accent3"/>
          </a:lnRef>
          <a:fillRef idx="2">
            <a:schemeClr val="accent3"/>
          </a:fillRef>
          <a:effectRef idx="1">
            <a:schemeClr val="accent3"/>
          </a:effectRef>
          <a:fontRef idx="minor">
            <a:schemeClr val="dk1"/>
          </a:fontRef>
        </p:style>
        <p:txBody>
          <a:bodyPr lIns="0" tIns="0" rIns="0" bIns="0" anchor="ctr" anchorCtr="0"/>
          <a:lstStyle/>
          <a:p>
            <a:r>
              <a:rPr lang="ru-RU" sz="1500" i="1" dirty="0" smtClean="0">
                <a:latin typeface="Times New Roman" panose="02020603050405020304" pitchFamily="18" charset="0"/>
                <a:cs typeface="Times New Roman" panose="02020603050405020304" pitchFamily="18" charset="0"/>
              </a:rPr>
              <a:t>утвержден </a:t>
            </a:r>
            <a:r>
              <a:rPr lang="ru-RU" sz="1500" i="1" dirty="0">
                <a:latin typeface="Times New Roman" panose="02020603050405020304" pitchFamily="18" charset="0"/>
                <a:cs typeface="Times New Roman" panose="02020603050405020304" pitchFamily="18" charset="0"/>
              </a:rPr>
              <a:t>распоряжением </a:t>
            </a:r>
            <a:r>
              <a:rPr lang="ru-RU" sz="1500" i="1" dirty="0" smtClean="0">
                <a:latin typeface="Times New Roman" panose="02020603050405020304" pitchFamily="18" charset="0"/>
                <a:cs typeface="Times New Roman" panose="02020603050405020304" pitchFamily="18" charset="0"/>
              </a:rPr>
              <a:t>Главы </a:t>
            </a:r>
            <a:r>
              <a:rPr lang="ru-RU" sz="1500" i="1" dirty="0">
                <a:latin typeface="Times New Roman" panose="02020603050405020304" pitchFamily="18" charset="0"/>
                <a:cs typeface="Times New Roman" panose="02020603050405020304" pitchFamily="18" charset="0"/>
              </a:rPr>
              <a:t>Чувашской Республики </a:t>
            </a:r>
            <a:r>
              <a:rPr lang="ru-RU" sz="1500" i="1" dirty="0" smtClean="0">
                <a:latin typeface="Times New Roman" panose="02020603050405020304" pitchFamily="18" charset="0"/>
                <a:cs typeface="Times New Roman" panose="02020603050405020304" pitchFamily="18" charset="0"/>
              </a:rPr>
              <a:t>14 марта 2016 </a:t>
            </a:r>
            <a:r>
              <a:rPr lang="ru-RU" sz="1500" i="1" dirty="0">
                <a:latin typeface="Times New Roman" panose="02020603050405020304" pitchFamily="18" charset="0"/>
                <a:cs typeface="Times New Roman" panose="02020603050405020304" pitchFamily="18" charset="0"/>
              </a:rPr>
              <a:t>г. № </a:t>
            </a:r>
            <a:r>
              <a:rPr lang="ru-RU" sz="1500" i="1" dirty="0" smtClean="0">
                <a:latin typeface="Times New Roman" panose="02020603050405020304" pitchFamily="18" charset="0"/>
                <a:cs typeface="Times New Roman" panose="02020603050405020304" pitchFamily="18" charset="0"/>
              </a:rPr>
              <a:t>66-рг </a:t>
            </a:r>
            <a:endParaRPr lang="ru-RU" sz="1500" b="1" i="1" dirty="0">
              <a:solidFill>
                <a:prstClr val="black"/>
              </a:solidFill>
              <a:latin typeface="Times New Roman" panose="02020603050405020304" pitchFamily="18" charset="0"/>
              <a:cs typeface="Times New Roman" panose="02020603050405020304" pitchFamily="18" charset="0"/>
            </a:endParaRPr>
          </a:p>
        </p:txBody>
      </p:sp>
      <p:sp>
        <p:nvSpPr>
          <p:cNvPr id="10" name="Заголовок 1"/>
          <p:cNvSpPr txBox="1">
            <a:spLocks/>
          </p:cNvSpPr>
          <p:nvPr/>
        </p:nvSpPr>
        <p:spPr>
          <a:xfrm>
            <a:off x="259729" y="-13063"/>
            <a:ext cx="7192591"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Меры, принимаемые </a:t>
            </a:r>
            <a:r>
              <a:rPr lang="ru-RU" sz="1800" dirty="0" smtClean="0">
                <a:solidFill>
                  <a:schemeClr val="tx1"/>
                </a:solidFill>
                <a:effectLst/>
                <a:latin typeface="Times New Roman" panose="02020603050405020304" pitchFamily="18" charset="0"/>
                <a:cs typeface="Times New Roman" panose="02020603050405020304" pitchFamily="18" charset="0"/>
              </a:rPr>
              <a:t>для </a:t>
            </a:r>
            <a:r>
              <a:rPr lang="ru-RU" sz="1800" dirty="0">
                <a:solidFill>
                  <a:schemeClr val="tx1"/>
                </a:solidFill>
                <a:effectLst/>
                <a:latin typeface="Times New Roman" panose="02020603050405020304" pitchFamily="18" charset="0"/>
                <a:cs typeface="Times New Roman" panose="02020603050405020304" pitchFamily="18" charset="0"/>
              </a:rPr>
              <a:t>минимизации основных бюджетных рисков и преодоления проблем в бюджетной сфере</a:t>
            </a:r>
          </a:p>
        </p:txBody>
      </p:sp>
      <p:cxnSp>
        <p:nvCxnSpPr>
          <p:cNvPr id="11" name="Прямая соединительная линия 10"/>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39284189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i.smirnov\Documents\Бюджет для граждан\Фото\fot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45" y="5396616"/>
            <a:ext cx="2009575" cy="13384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2" name="Picture 2" descr="T:\ОБП\Лукин\Картинки\расходы.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576" y="765515"/>
            <a:ext cx="1867998" cy="9918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0" name="Номер слайда 39"/>
          <p:cNvSpPr>
            <a:spLocks noGrp="1"/>
          </p:cNvSpPr>
          <p:nvPr>
            <p:ph type="sldNum" sz="quarter" idx="12"/>
          </p:nvPr>
        </p:nvSpPr>
        <p:spPr/>
        <p:txBody>
          <a:bodyPr/>
          <a:lstStyle/>
          <a:p>
            <a:pPr>
              <a:defRPr/>
            </a:pPr>
            <a:fld id="{667CCBFA-BFB9-4E9F-B6F6-694D72409F22}" type="slidenum">
              <a:rPr lang="ru-RU" smtClean="0"/>
              <a:pPr>
                <a:defRPr/>
              </a:pPr>
              <a:t>11</a:t>
            </a:fld>
            <a:endParaRPr lang="ru-RU" dirty="0"/>
          </a:p>
        </p:txBody>
      </p:sp>
      <p:sp>
        <p:nvSpPr>
          <p:cNvPr id="31" name="Заголовок 1"/>
          <p:cNvSpPr txBox="1">
            <a:spLocks/>
          </p:cNvSpPr>
          <p:nvPr/>
        </p:nvSpPr>
        <p:spPr>
          <a:xfrm>
            <a:off x="238011" y="69850"/>
            <a:ext cx="6976567"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2000" dirty="0">
                <a:solidFill>
                  <a:schemeClr val="tx1"/>
                </a:solidFill>
                <a:effectLst/>
                <a:latin typeface="Times New Roman" panose="02020603050405020304" pitchFamily="18" charset="0"/>
                <a:cs typeface="Times New Roman" panose="02020603050405020304" pitchFamily="18" charset="0"/>
              </a:rPr>
              <a:t>Результаты бюджетной политики в </a:t>
            </a:r>
            <a:r>
              <a:rPr lang="ru-RU" sz="2000" dirty="0" smtClean="0">
                <a:solidFill>
                  <a:schemeClr val="tx1"/>
                </a:solidFill>
                <a:effectLst/>
                <a:latin typeface="Times New Roman" panose="02020603050405020304" pitchFamily="18" charset="0"/>
                <a:cs typeface="Times New Roman" panose="02020603050405020304" pitchFamily="18" charset="0"/>
              </a:rPr>
              <a:t>2017 </a:t>
            </a:r>
            <a:r>
              <a:rPr lang="ru-RU" sz="2000" dirty="0">
                <a:solidFill>
                  <a:schemeClr val="tx1"/>
                </a:solidFill>
                <a:effectLst/>
                <a:latin typeface="Times New Roman" panose="02020603050405020304" pitchFamily="18" charset="0"/>
                <a:cs typeface="Times New Roman" panose="02020603050405020304" pitchFamily="18" charset="0"/>
              </a:rPr>
              <a:t>году</a:t>
            </a:r>
          </a:p>
        </p:txBody>
      </p:sp>
      <p:cxnSp>
        <p:nvCxnSpPr>
          <p:cNvPr id="34" name="Прямая соединительная линия 33"/>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
        <p:nvSpPr>
          <p:cNvPr id="7" name="Скругленный прямоугольник 6"/>
          <p:cNvSpPr/>
          <p:nvPr/>
        </p:nvSpPr>
        <p:spPr>
          <a:xfrm>
            <a:off x="207055" y="794644"/>
            <a:ext cx="7200000" cy="828000"/>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sz="1800" b="1" dirty="0">
                <a:latin typeface="Times New Roman" panose="02020603050405020304" pitchFamily="18" charset="0"/>
                <a:cs typeface="Times New Roman" panose="02020603050405020304" pitchFamily="18" charset="0"/>
              </a:rPr>
              <a:t>о</a:t>
            </a:r>
            <a:r>
              <a:rPr lang="ru-RU" sz="1800" b="1" dirty="0" smtClean="0">
                <a:latin typeface="Times New Roman" panose="02020603050405020304" pitchFamily="18" charset="0"/>
                <a:cs typeface="Times New Roman" panose="02020603050405020304" pitchFamily="18" charset="0"/>
              </a:rPr>
              <a:t>существление 100% расходов </a:t>
            </a:r>
            <a:r>
              <a:rPr lang="ru-RU" sz="1800" b="1" dirty="0">
                <a:latin typeface="Times New Roman" panose="02020603050405020304" pitchFamily="18" charset="0"/>
                <a:cs typeface="Times New Roman" panose="02020603050405020304" pitchFamily="18" charset="0"/>
              </a:rPr>
              <a:t>республиканского бюджета Чувашской Республики </a:t>
            </a:r>
            <a:r>
              <a:rPr lang="ru-RU" sz="1800" b="1" dirty="0" smtClean="0">
                <a:latin typeface="Times New Roman" panose="02020603050405020304" pitchFamily="18" charset="0"/>
                <a:cs typeface="Times New Roman" panose="02020603050405020304" pitchFamily="18" charset="0"/>
              </a:rPr>
              <a:t>в </a:t>
            </a:r>
            <a:r>
              <a:rPr lang="ru-RU" sz="1800" b="1" dirty="0">
                <a:latin typeface="Times New Roman" panose="02020603050405020304" pitchFamily="18" charset="0"/>
                <a:cs typeface="Times New Roman" panose="02020603050405020304" pitchFamily="18" charset="0"/>
              </a:rPr>
              <a:t>программном </a:t>
            </a:r>
            <a:r>
              <a:rPr lang="ru-RU" sz="1800" b="1" dirty="0" smtClean="0">
                <a:latin typeface="Times New Roman" panose="02020603050405020304" pitchFamily="18" charset="0"/>
                <a:cs typeface="Times New Roman" panose="02020603050405020304" pitchFamily="18" charset="0"/>
              </a:rPr>
              <a:t>формате</a:t>
            </a:r>
            <a:endParaRPr lang="ru-RU" sz="1800" b="1"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a:off x="1070178" y="3296933"/>
            <a:ext cx="7200000" cy="1377402"/>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sz="1800" b="1" dirty="0" smtClean="0">
                <a:solidFill>
                  <a:schemeClr val="tx1"/>
                </a:solidFill>
                <a:latin typeface="Times New Roman" panose="02020603050405020304" pitchFamily="18" charset="0"/>
                <a:cs typeface="Times New Roman" panose="02020603050405020304" pitchFamily="18" charset="0"/>
              </a:rPr>
              <a:t>Отношение государственного долга Чувашской Республики к объему доходов республиканского бюджета Чувашской Республики без учета </a:t>
            </a:r>
            <a:r>
              <a:rPr lang="ru-RU" sz="1800" b="1" dirty="0">
                <a:solidFill>
                  <a:schemeClr val="tx1"/>
                </a:solidFill>
                <a:latin typeface="Times New Roman" panose="02020603050405020304" pitchFamily="18" charset="0"/>
                <a:cs typeface="Times New Roman" panose="02020603050405020304" pitchFamily="18" charset="0"/>
              </a:rPr>
              <a:t>безвозмездных поступлений на </a:t>
            </a:r>
            <a:r>
              <a:rPr lang="ru-RU" sz="1800" b="1" dirty="0" smtClean="0">
                <a:solidFill>
                  <a:schemeClr val="tx1"/>
                </a:solidFill>
                <a:latin typeface="Times New Roman" panose="02020603050405020304" pitchFamily="18" charset="0"/>
                <a:cs typeface="Times New Roman" panose="02020603050405020304" pitchFamily="18" charset="0"/>
              </a:rPr>
              <a:t>1 </a:t>
            </a:r>
            <a:r>
              <a:rPr lang="ru-RU" sz="1800" b="1" dirty="0">
                <a:solidFill>
                  <a:schemeClr val="tx1"/>
                </a:solidFill>
                <a:latin typeface="Times New Roman" panose="02020603050405020304" pitchFamily="18" charset="0"/>
                <a:cs typeface="Times New Roman" panose="02020603050405020304" pitchFamily="18" charset="0"/>
              </a:rPr>
              <a:t>января 2018 года </a:t>
            </a:r>
            <a:r>
              <a:rPr lang="ru-RU" sz="1800" b="1" dirty="0" smtClean="0">
                <a:solidFill>
                  <a:schemeClr val="tx1"/>
                </a:solidFill>
                <a:latin typeface="Times New Roman" panose="02020603050405020304" pitchFamily="18" charset="0"/>
                <a:cs typeface="Times New Roman" panose="02020603050405020304" pitchFamily="18" charset="0"/>
              </a:rPr>
              <a:t>- 52,9% (на 1 января 2017 года – 55,6%)</a:t>
            </a:r>
            <a:endParaRPr lang="ru-RU" sz="1800" b="1" dirty="0">
              <a:solidFill>
                <a:schemeClr val="tx1"/>
              </a:solidFill>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660602" y="2028374"/>
            <a:ext cx="7200000" cy="828000"/>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sz="1800" b="1" dirty="0" smtClean="0">
                <a:latin typeface="Times New Roman" panose="02020603050405020304" pitchFamily="18" charset="0"/>
                <a:cs typeface="Times New Roman" panose="02020603050405020304" pitchFamily="18" charset="0"/>
              </a:rPr>
              <a:t>рост собственных доходов </a:t>
            </a:r>
            <a:r>
              <a:rPr lang="ru-RU" sz="1800" b="1" dirty="0">
                <a:latin typeface="Times New Roman" panose="02020603050405020304" pitchFamily="18" charset="0"/>
                <a:cs typeface="Times New Roman" panose="02020603050405020304" pitchFamily="18" charset="0"/>
              </a:rPr>
              <a:t>республиканского бюджета Чувашской Республики на </a:t>
            </a:r>
            <a:r>
              <a:rPr lang="ru-RU" sz="1800" b="1" dirty="0" smtClean="0">
                <a:latin typeface="Times New Roman" panose="02020603050405020304" pitchFamily="18" charset="0"/>
                <a:cs typeface="Times New Roman" panose="02020603050405020304" pitchFamily="18" charset="0"/>
              </a:rPr>
              <a:t>4,1% к </a:t>
            </a:r>
            <a:r>
              <a:rPr lang="ru-RU" sz="1800" b="1" dirty="0">
                <a:latin typeface="Times New Roman" panose="02020603050405020304" pitchFamily="18" charset="0"/>
                <a:cs typeface="Times New Roman" panose="02020603050405020304" pitchFamily="18" charset="0"/>
              </a:rPr>
              <a:t>уровню </a:t>
            </a:r>
            <a:r>
              <a:rPr lang="ru-RU" sz="1800" b="1" dirty="0" smtClean="0">
                <a:latin typeface="Times New Roman" panose="02020603050405020304" pitchFamily="18" charset="0"/>
                <a:cs typeface="Times New Roman" panose="02020603050405020304" pitchFamily="18" charset="0"/>
              </a:rPr>
              <a:t>2016 года</a:t>
            </a:r>
            <a:endParaRPr lang="ru-RU" sz="1800" b="1" dirty="0">
              <a:latin typeface="Times New Roman" panose="02020603050405020304" pitchFamily="18" charset="0"/>
              <a:cs typeface="Times New Roman" panose="02020603050405020304" pitchFamily="18" charset="0"/>
            </a:endParaRPr>
          </a:p>
        </p:txBody>
      </p:sp>
      <p:sp>
        <p:nvSpPr>
          <p:cNvPr id="12" name="Скругленный прямоугольник 11"/>
          <p:cNvSpPr/>
          <p:nvPr/>
        </p:nvSpPr>
        <p:spPr>
          <a:xfrm>
            <a:off x="1763688" y="5052465"/>
            <a:ext cx="7200000" cy="828000"/>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sz="1800" b="1" dirty="0" smtClean="0">
                <a:latin typeface="Times New Roman" panose="02020603050405020304" pitchFamily="18" charset="0"/>
                <a:cs typeface="Times New Roman" panose="02020603050405020304" pitchFamily="18" charset="0"/>
              </a:rPr>
              <a:t>все </a:t>
            </a:r>
            <a:r>
              <a:rPr lang="ru-RU" sz="1800" b="1" dirty="0">
                <a:latin typeface="Times New Roman" panose="02020603050405020304" pitchFamily="18" charset="0"/>
                <a:cs typeface="Times New Roman" panose="02020603050405020304" pitchFamily="18" charset="0"/>
              </a:rPr>
              <a:t>принятые расходные обязательства выполнены в полном объеме</a:t>
            </a:r>
          </a:p>
        </p:txBody>
      </p:sp>
    </p:spTree>
    <p:extLst>
      <p:ext uri="{BB962C8B-B14F-4D97-AF65-F5344CB8AC3E}">
        <p14:creationId xmlns:p14="http://schemas.microsoft.com/office/powerpoint/2010/main" val="24519794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ОБП\Лукин\Картинки\задачи бюджетной политикит.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4804" y="986061"/>
            <a:ext cx="2419350" cy="18859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Номер слайда 2"/>
          <p:cNvSpPr>
            <a:spLocks noGrp="1"/>
          </p:cNvSpPr>
          <p:nvPr>
            <p:ph type="sldNum" sz="quarter" idx="12"/>
          </p:nvPr>
        </p:nvSpPr>
        <p:spPr/>
        <p:txBody>
          <a:bodyPr/>
          <a:lstStyle/>
          <a:p>
            <a:pPr>
              <a:defRPr/>
            </a:pPr>
            <a:fld id="{667CCBFA-BFB9-4E9F-B6F6-694D72409F22}" type="slidenum">
              <a:rPr lang="ru-RU" smtClean="0"/>
              <a:pPr>
                <a:defRPr/>
              </a:pPr>
              <a:t>12</a:t>
            </a:fld>
            <a:endParaRPr lang="ru-RU" dirty="0"/>
          </a:p>
        </p:txBody>
      </p:sp>
      <p:sp>
        <p:nvSpPr>
          <p:cNvPr id="5" name="Овал 4"/>
          <p:cNvSpPr/>
          <p:nvPr/>
        </p:nvSpPr>
        <p:spPr>
          <a:xfrm>
            <a:off x="179512" y="1124744"/>
            <a:ext cx="6768752" cy="1224136"/>
          </a:xfrm>
          <a:prstGeom prst="ellipse">
            <a:avLst/>
          </a:prstGeom>
        </p:spPr>
        <p:style>
          <a:lnRef idx="1">
            <a:schemeClr val="accent4"/>
          </a:lnRef>
          <a:fillRef idx="2">
            <a:schemeClr val="accent4"/>
          </a:fillRef>
          <a:effectRef idx="1">
            <a:schemeClr val="accent4"/>
          </a:effectRef>
          <a:fontRef idx="minor">
            <a:schemeClr val="dk1"/>
          </a:fontRef>
        </p:style>
        <p:txBody>
          <a:bodyPr lIns="0" tIns="0" rIns="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sz="2000" b="1" dirty="0" smtClean="0">
                <a:latin typeface="Times New Roman" panose="02020603050405020304" pitchFamily="18" charset="0"/>
                <a:cs typeface="Times New Roman" panose="02020603050405020304" pitchFamily="18" charset="0"/>
              </a:rPr>
              <a:t>обеспечение </a:t>
            </a:r>
            <a:r>
              <a:rPr lang="ru-RU" sz="2000" b="1" dirty="0">
                <a:latin typeface="Times New Roman" panose="02020603050405020304" pitchFamily="18" charset="0"/>
                <a:cs typeface="Times New Roman" panose="02020603050405020304" pitchFamily="18" charset="0"/>
              </a:rPr>
              <a:t>сбалансированности и финансовой устойчивости бюджетной </a:t>
            </a:r>
            <a:r>
              <a:rPr lang="ru-RU" sz="2000" b="1" dirty="0" smtClean="0">
                <a:latin typeface="Times New Roman" panose="02020603050405020304" pitchFamily="18" charset="0"/>
                <a:cs typeface="Times New Roman" panose="02020603050405020304" pitchFamily="18" charset="0"/>
              </a:rPr>
              <a:t>системы</a:t>
            </a:r>
            <a:endParaRPr lang="ru-RU" sz="2000" b="1" dirty="0">
              <a:latin typeface="Times New Roman" panose="02020603050405020304" pitchFamily="18" charset="0"/>
              <a:cs typeface="Times New Roman" panose="02020603050405020304" pitchFamily="18" charset="0"/>
            </a:endParaRPr>
          </a:p>
        </p:txBody>
      </p:sp>
      <p:sp>
        <p:nvSpPr>
          <p:cNvPr id="9" name="Овал 8"/>
          <p:cNvSpPr/>
          <p:nvPr/>
        </p:nvSpPr>
        <p:spPr>
          <a:xfrm>
            <a:off x="3065959" y="2492896"/>
            <a:ext cx="5898529" cy="1296144"/>
          </a:xfrm>
          <a:prstGeom prst="ellipse">
            <a:avLst/>
          </a:prstGeom>
        </p:spPr>
        <p:style>
          <a:lnRef idx="1">
            <a:schemeClr val="accent4"/>
          </a:lnRef>
          <a:fillRef idx="2">
            <a:schemeClr val="accent4"/>
          </a:fillRef>
          <a:effectRef idx="1">
            <a:schemeClr val="accent4"/>
          </a:effectRef>
          <a:fontRef idx="minor">
            <a:schemeClr val="dk1"/>
          </a:fontRef>
        </p:style>
        <p:txBody>
          <a:bodyPr lIns="0" tIns="0" rIns="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sz="2000" b="1" dirty="0" smtClean="0">
                <a:latin typeface="Times New Roman" panose="02020603050405020304" pitchFamily="18" charset="0"/>
                <a:cs typeface="Times New Roman" panose="02020603050405020304" pitchFamily="18" charset="0"/>
              </a:rPr>
              <a:t>безусловное выполнение </a:t>
            </a:r>
            <a:r>
              <a:rPr lang="ru-RU" sz="2000" b="1" dirty="0">
                <a:latin typeface="Times New Roman" panose="02020603050405020304" pitchFamily="18" charset="0"/>
                <a:cs typeface="Times New Roman" panose="02020603050405020304" pitchFamily="18" charset="0"/>
              </a:rPr>
              <a:t>всех принятых обязательств республики</a:t>
            </a:r>
          </a:p>
        </p:txBody>
      </p:sp>
      <p:pic>
        <p:nvPicPr>
          <p:cNvPr id="2050" name="Picture 2" descr="T:\ОБП\IvNik\картинки\2015\i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444" y="4625280"/>
            <a:ext cx="2362200" cy="18097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T:\ОБП\IvNik\картинки\2015\базовый.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334" y="2588890"/>
            <a:ext cx="2684665" cy="12001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Овал 11"/>
          <p:cNvSpPr/>
          <p:nvPr/>
        </p:nvSpPr>
        <p:spPr>
          <a:xfrm>
            <a:off x="3095625" y="5085184"/>
            <a:ext cx="5898529" cy="1141298"/>
          </a:xfrm>
          <a:prstGeom prst="ellipse">
            <a:avLst/>
          </a:prstGeom>
        </p:spPr>
        <p:style>
          <a:lnRef idx="1">
            <a:schemeClr val="accent4"/>
          </a:lnRef>
          <a:fillRef idx="2">
            <a:schemeClr val="accent4"/>
          </a:fillRef>
          <a:effectRef idx="1">
            <a:schemeClr val="accent4"/>
          </a:effectRef>
          <a:fontRef idx="minor">
            <a:schemeClr val="dk1"/>
          </a:fontRef>
        </p:style>
        <p:txBody>
          <a:bodyPr lIns="0" tIns="0" rIns="0" bIns="0" anchor="ctr"/>
          <a:lstStyle/>
          <a:p>
            <a:pPr algn="ctr"/>
            <a:r>
              <a:rPr lang="ru-RU" sz="2000" b="1" dirty="0" smtClean="0">
                <a:solidFill>
                  <a:schemeClr val="tx1"/>
                </a:solidFill>
                <a:latin typeface="Times New Roman" panose="02020603050405020304" pitchFamily="18" charset="0"/>
                <a:cs typeface="Times New Roman" panose="02020603050405020304" pitchFamily="18" charset="0"/>
              </a:rPr>
              <a:t>поддержание оптимальной долговой нагрузки</a:t>
            </a:r>
            <a:endParaRPr lang="ru-RU" sz="2000" b="1" dirty="0">
              <a:solidFill>
                <a:schemeClr val="tx1"/>
              </a:solidFill>
              <a:latin typeface="Times New Roman" panose="02020603050405020304" pitchFamily="18" charset="0"/>
              <a:cs typeface="Times New Roman" panose="02020603050405020304" pitchFamily="18" charset="0"/>
            </a:endParaRPr>
          </a:p>
        </p:txBody>
      </p:sp>
      <p:sp>
        <p:nvSpPr>
          <p:cNvPr id="13" name="Овал 12"/>
          <p:cNvSpPr/>
          <p:nvPr/>
        </p:nvSpPr>
        <p:spPr>
          <a:xfrm>
            <a:off x="1653319" y="3861048"/>
            <a:ext cx="5898529" cy="1056879"/>
          </a:xfrm>
          <a:prstGeom prst="ellipse">
            <a:avLst/>
          </a:prstGeom>
        </p:spPr>
        <p:style>
          <a:lnRef idx="1">
            <a:schemeClr val="accent4"/>
          </a:lnRef>
          <a:fillRef idx="2">
            <a:schemeClr val="accent4"/>
          </a:fillRef>
          <a:effectRef idx="1">
            <a:schemeClr val="accent4"/>
          </a:effectRef>
          <a:fontRef idx="minor">
            <a:schemeClr val="dk1"/>
          </a:fontRef>
        </p:style>
        <p:txBody>
          <a:bodyPr lIns="0" tIns="0" rIns="0" bIns="0" anchor="ctr"/>
          <a:lstStyle/>
          <a:p>
            <a:pPr algn="ctr"/>
            <a:r>
              <a:rPr lang="ru-RU" sz="2000" b="1" dirty="0">
                <a:solidFill>
                  <a:schemeClr val="tx1"/>
                </a:solidFill>
                <a:latin typeface="Times New Roman" panose="02020603050405020304" pitchFamily="18" charset="0"/>
                <a:cs typeface="Times New Roman" panose="02020603050405020304" pitchFamily="18" charset="0"/>
              </a:rPr>
              <a:t>повышение эффективности расходов</a:t>
            </a:r>
          </a:p>
        </p:txBody>
      </p:sp>
      <p:sp>
        <p:nvSpPr>
          <p:cNvPr id="14" name="Заголовок 1"/>
          <p:cNvSpPr txBox="1">
            <a:spLocks/>
          </p:cNvSpPr>
          <p:nvPr/>
        </p:nvSpPr>
        <p:spPr>
          <a:xfrm>
            <a:off x="259729" y="-13063"/>
            <a:ext cx="6976567"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2000" dirty="0">
                <a:solidFill>
                  <a:schemeClr val="tx1"/>
                </a:solidFill>
                <a:effectLst/>
                <a:latin typeface="Times New Roman" panose="02020603050405020304" pitchFamily="18" charset="0"/>
                <a:cs typeface="Times New Roman" panose="02020603050405020304" pitchFamily="18" charset="0"/>
              </a:rPr>
              <a:t>Основные задачи и приоритетные направления бюджетной политики на </a:t>
            </a:r>
            <a:r>
              <a:rPr lang="ru-RU" sz="2000" dirty="0" smtClean="0">
                <a:solidFill>
                  <a:schemeClr val="tx1"/>
                </a:solidFill>
                <a:effectLst/>
                <a:latin typeface="Times New Roman" panose="02020603050405020304" pitchFamily="18" charset="0"/>
                <a:cs typeface="Times New Roman" panose="02020603050405020304" pitchFamily="18" charset="0"/>
              </a:rPr>
              <a:t>2018-2020 </a:t>
            </a:r>
            <a:r>
              <a:rPr lang="ru-RU" sz="2000" dirty="0">
                <a:solidFill>
                  <a:schemeClr val="tx1"/>
                </a:solidFill>
                <a:effectLst/>
                <a:latin typeface="Times New Roman" panose="02020603050405020304" pitchFamily="18" charset="0"/>
                <a:cs typeface="Times New Roman" panose="02020603050405020304" pitchFamily="18" charset="0"/>
              </a:rPr>
              <a:t>годы</a:t>
            </a:r>
          </a:p>
        </p:txBody>
      </p:sp>
      <p:cxnSp>
        <p:nvCxnSpPr>
          <p:cNvPr id="15" name="Прямая соединительная линия 14"/>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36622024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кругленный прямоугольник 9"/>
          <p:cNvSpPr/>
          <p:nvPr/>
        </p:nvSpPr>
        <p:spPr>
          <a:xfrm>
            <a:off x="971600" y="764704"/>
            <a:ext cx="2808312" cy="591833"/>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dirty="0" smtClean="0">
                <a:solidFill>
                  <a:schemeClr val="tx1"/>
                </a:solidFill>
                <a:latin typeface="Times New Roman" panose="02020603050405020304" pitchFamily="18" charset="0"/>
                <a:cs typeface="Times New Roman" panose="02020603050405020304" pitchFamily="18" charset="0"/>
              </a:rPr>
              <a:t>Республиканский бюджет</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5292080" y="764704"/>
            <a:ext cx="2811674" cy="59183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smtClean="0">
                <a:solidFill>
                  <a:schemeClr val="tx1"/>
                </a:solidFill>
                <a:latin typeface="Times New Roman" panose="02020603050405020304" pitchFamily="18" charset="0"/>
                <a:cs typeface="Times New Roman" panose="02020603050405020304" pitchFamily="18" charset="0"/>
              </a:rPr>
              <a:t>Консолидированный бюджет</a:t>
            </a:r>
          </a:p>
        </p:txBody>
      </p:sp>
      <p:sp>
        <p:nvSpPr>
          <p:cNvPr id="12" name="Номер слайда 11"/>
          <p:cNvSpPr>
            <a:spLocks noGrp="1"/>
          </p:cNvSpPr>
          <p:nvPr>
            <p:ph type="sldNum" sz="quarter" idx="12"/>
          </p:nvPr>
        </p:nvSpPr>
        <p:spPr/>
        <p:txBody>
          <a:bodyPr/>
          <a:lstStyle/>
          <a:p>
            <a:pPr>
              <a:defRPr/>
            </a:pPr>
            <a:fld id="{667CCBFA-BFB9-4E9F-B6F6-694D72409F22}" type="slidenum">
              <a:rPr lang="ru-RU" smtClean="0"/>
              <a:pPr>
                <a:defRPr/>
              </a:pPr>
              <a:t>13</a:t>
            </a:fld>
            <a:endParaRPr lang="ru-RU" dirty="0"/>
          </a:p>
        </p:txBody>
      </p:sp>
      <p:sp>
        <p:nvSpPr>
          <p:cNvPr id="13" name="Заголовок 1"/>
          <p:cNvSpPr txBox="1">
            <a:spLocks/>
          </p:cNvSpPr>
          <p:nvPr/>
        </p:nvSpPr>
        <p:spPr>
          <a:xfrm>
            <a:off x="251518" y="22910"/>
            <a:ext cx="7128794" cy="55083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Основные параметры исполнения республиканского и консолидированного бюджета Чувашской </a:t>
            </a:r>
            <a:r>
              <a:rPr lang="ru-RU" sz="1800" dirty="0" smtClean="0">
                <a:solidFill>
                  <a:schemeClr val="tx1"/>
                </a:solidFill>
                <a:effectLst/>
                <a:latin typeface="Times New Roman" panose="02020603050405020304" pitchFamily="18" charset="0"/>
                <a:cs typeface="Times New Roman" panose="02020603050405020304" pitchFamily="18" charset="0"/>
              </a:rPr>
              <a:t>Республики в 2017 году</a:t>
            </a:r>
            <a:endParaRPr lang="ru-RU" sz="1800" dirty="0">
              <a:solidFill>
                <a:schemeClr val="tx1"/>
              </a:solidFill>
              <a:effectLst/>
              <a:latin typeface="Times New Roman" panose="02020603050405020304" pitchFamily="18" charset="0"/>
              <a:cs typeface="Times New Roman" panose="02020603050405020304" pitchFamily="18" charset="0"/>
            </a:endParaRPr>
          </a:p>
        </p:txBody>
      </p:sp>
      <p:cxnSp>
        <p:nvCxnSpPr>
          <p:cNvPr id="15" name="Прямая соединительная линия 14"/>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graphicFrame>
        <p:nvGraphicFramePr>
          <p:cNvPr id="14" name="Диаграмма 13"/>
          <p:cNvGraphicFramePr>
            <a:graphicFrameLocks/>
          </p:cNvGraphicFramePr>
          <p:nvPr>
            <p:extLst>
              <p:ext uri="{D42A27DB-BD31-4B8C-83A1-F6EECF244321}">
                <p14:modId xmlns:p14="http://schemas.microsoft.com/office/powerpoint/2010/main" val="1709235262"/>
              </p:ext>
            </p:extLst>
          </p:nvPr>
        </p:nvGraphicFramePr>
        <p:xfrm>
          <a:off x="251517" y="1356536"/>
          <a:ext cx="4184149" cy="4016680"/>
        </p:xfrm>
        <a:graphic>
          <a:graphicData uri="http://schemas.openxmlformats.org/drawingml/2006/chart">
            <c:chart xmlns:c="http://schemas.openxmlformats.org/drawingml/2006/chart" xmlns:r="http://schemas.openxmlformats.org/officeDocument/2006/relationships" r:id="rId3"/>
          </a:graphicData>
        </a:graphic>
      </p:graphicFrame>
      <p:pic>
        <p:nvPicPr>
          <p:cNvPr id="16" name="Picture 3" descr="T:\ОБП\Метелева\деньги 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5667" y="5332000"/>
            <a:ext cx="4645197" cy="12241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18" name="Диаграмма 17"/>
          <p:cNvGraphicFramePr>
            <a:graphicFrameLocks/>
          </p:cNvGraphicFramePr>
          <p:nvPr>
            <p:extLst>
              <p:ext uri="{D42A27DB-BD31-4B8C-83A1-F6EECF244321}">
                <p14:modId xmlns:p14="http://schemas.microsoft.com/office/powerpoint/2010/main" val="222142373"/>
              </p:ext>
            </p:extLst>
          </p:nvPr>
        </p:nvGraphicFramePr>
        <p:xfrm>
          <a:off x="4884542" y="1356536"/>
          <a:ext cx="4029075" cy="4004639"/>
        </p:xfrm>
        <a:graphic>
          <a:graphicData uri="http://schemas.openxmlformats.org/drawingml/2006/chart">
            <c:chart xmlns:c="http://schemas.openxmlformats.org/drawingml/2006/chart" xmlns:r="http://schemas.openxmlformats.org/officeDocument/2006/relationships" r:id="rId5"/>
          </a:graphicData>
        </a:graphic>
      </p:graphicFrame>
      <p:sp>
        <p:nvSpPr>
          <p:cNvPr id="19" name="TextBox 1"/>
          <p:cNvSpPr txBox="1">
            <a:spLocks noChangeArrowheads="1"/>
          </p:cNvSpPr>
          <p:nvPr/>
        </p:nvSpPr>
        <p:spPr bwMode="auto">
          <a:xfrm>
            <a:off x="7974680" y="726772"/>
            <a:ext cx="1104114" cy="222565"/>
          </a:xfrm>
          <a:prstGeom prst="rect">
            <a:avLst/>
          </a:prstGeom>
          <a:noFill/>
          <a:ln>
            <a:noFill/>
          </a:ln>
          <a:extLst/>
        </p:spPr>
        <p:txBody>
          <a:bodyPr lIns="0" tIns="0" rIns="0" bIns="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ru-RU" altLang="ru-RU" sz="1200" b="1" dirty="0" smtClean="0">
                <a:solidFill>
                  <a:schemeClr val="accent1">
                    <a:lumMod val="75000"/>
                  </a:schemeClr>
                </a:solidFill>
                <a:latin typeface="Times New Roman" panose="02020603050405020304" pitchFamily="18" charset="0"/>
                <a:cs typeface="Times New Roman" panose="02020603050405020304" pitchFamily="18" charset="0"/>
              </a:rPr>
              <a:t>млн</a:t>
            </a:r>
            <a:r>
              <a:rPr lang="ru-RU" altLang="ru-RU" sz="1200" b="1" dirty="0">
                <a:solidFill>
                  <a:schemeClr val="accent1">
                    <a:lumMod val="75000"/>
                  </a:schemeClr>
                </a:solidFill>
                <a:latin typeface="Times New Roman" panose="02020603050405020304" pitchFamily="18" charset="0"/>
                <a:cs typeface="Times New Roman" panose="02020603050405020304" pitchFamily="18" charset="0"/>
              </a:rPr>
              <a:t>. </a:t>
            </a:r>
            <a:r>
              <a:rPr lang="ru-RU" altLang="ru-RU" sz="1200" b="1" dirty="0" smtClean="0">
                <a:solidFill>
                  <a:schemeClr val="accent1">
                    <a:lumMod val="75000"/>
                  </a:schemeClr>
                </a:solidFill>
                <a:latin typeface="Times New Roman" panose="02020603050405020304" pitchFamily="18" charset="0"/>
                <a:cs typeface="Times New Roman" panose="02020603050405020304" pitchFamily="18" charset="0"/>
              </a:rPr>
              <a:t>рублей</a:t>
            </a:r>
            <a:endParaRPr lang="ru-RU" altLang="ru-RU" sz="12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17640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кругленный прямоугольник 9"/>
          <p:cNvSpPr/>
          <p:nvPr/>
        </p:nvSpPr>
        <p:spPr>
          <a:xfrm>
            <a:off x="611560" y="892951"/>
            <a:ext cx="1928826" cy="35719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dirty="0" smtClean="0">
                <a:solidFill>
                  <a:schemeClr val="tx1"/>
                </a:solidFill>
                <a:latin typeface="Times New Roman" panose="02020603050405020304" pitchFamily="18" charset="0"/>
                <a:cs typeface="Times New Roman" panose="02020603050405020304" pitchFamily="18" charset="0"/>
              </a:rPr>
              <a:t>Доходы</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3491880" y="892951"/>
            <a:ext cx="1928826" cy="35719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smtClean="0">
                <a:solidFill>
                  <a:schemeClr val="tx1"/>
                </a:solidFill>
                <a:latin typeface="Times New Roman" panose="02020603050405020304" pitchFamily="18" charset="0"/>
                <a:cs typeface="Times New Roman" panose="02020603050405020304" pitchFamily="18" charset="0"/>
              </a:rPr>
              <a:t>Расходы</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12" name="Номер слайда 11"/>
          <p:cNvSpPr>
            <a:spLocks noGrp="1"/>
          </p:cNvSpPr>
          <p:nvPr>
            <p:ph type="sldNum" sz="quarter" idx="12"/>
          </p:nvPr>
        </p:nvSpPr>
        <p:spPr/>
        <p:txBody>
          <a:bodyPr/>
          <a:lstStyle/>
          <a:p>
            <a:pPr>
              <a:defRPr/>
            </a:pPr>
            <a:fld id="{667CCBFA-BFB9-4E9F-B6F6-694D72409F22}" type="slidenum">
              <a:rPr lang="ru-RU" smtClean="0"/>
              <a:pPr>
                <a:defRPr/>
              </a:pPr>
              <a:t>14</a:t>
            </a:fld>
            <a:endParaRPr lang="ru-RU" dirty="0"/>
          </a:p>
        </p:txBody>
      </p:sp>
      <p:graphicFrame>
        <p:nvGraphicFramePr>
          <p:cNvPr id="14" name="Диаграмма 13"/>
          <p:cNvGraphicFramePr>
            <a:graphicFrameLocks/>
          </p:cNvGraphicFramePr>
          <p:nvPr>
            <p:extLst>
              <p:ext uri="{D42A27DB-BD31-4B8C-83A1-F6EECF244321}">
                <p14:modId xmlns:p14="http://schemas.microsoft.com/office/powerpoint/2010/main" val="2691101027"/>
              </p:ext>
            </p:extLst>
          </p:nvPr>
        </p:nvGraphicFramePr>
        <p:xfrm>
          <a:off x="283234" y="1466290"/>
          <a:ext cx="2632582" cy="36188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Диаграмма 15"/>
          <p:cNvGraphicFramePr>
            <a:graphicFrameLocks/>
          </p:cNvGraphicFramePr>
          <p:nvPr>
            <p:extLst>
              <p:ext uri="{D42A27DB-BD31-4B8C-83A1-F6EECF244321}">
                <p14:modId xmlns:p14="http://schemas.microsoft.com/office/powerpoint/2010/main" val="1274347636"/>
              </p:ext>
            </p:extLst>
          </p:nvPr>
        </p:nvGraphicFramePr>
        <p:xfrm>
          <a:off x="3260777" y="1466290"/>
          <a:ext cx="2639081" cy="3618894"/>
        </p:xfrm>
        <a:graphic>
          <a:graphicData uri="http://schemas.openxmlformats.org/drawingml/2006/chart">
            <c:chart xmlns:c="http://schemas.openxmlformats.org/drawingml/2006/chart" xmlns:r="http://schemas.openxmlformats.org/officeDocument/2006/relationships" r:id="rId4"/>
          </a:graphicData>
        </a:graphic>
      </p:graphicFrame>
      <p:sp>
        <p:nvSpPr>
          <p:cNvPr id="17" name="Скругленный прямоугольник 16"/>
          <p:cNvSpPr/>
          <p:nvPr/>
        </p:nvSpPr>
        <p:spPr>
          <a:xfrm>
            <a:off x="6544200" y="892951"/>
            <a:ext cx="1296144" cy="35719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700" dirty="0" smtClean="0">
                <a:solidFill>
                  <a:schemeClr val="tx1"/>
                </a:solidFill>
                <a:latin typeface="Times New Roman" panose="02020603050405020304" pitchFamily="18" charset="0"/>
                <a:cs typeface="Times New Roman" panose="02020603050405020304" pitchFamily="18" charset="0"/>
              </a:rPr>
              <a:t>Дефицит</a:t>
            </a:r>
          </a:p>
        </p:txBody>
      </p:sp>
      <p:sp>
        <p:nvSpPr>
          <p:cNvPr id="18" name="Скругленная прямоугольная выноска 17"/>
          <p:cNvSpPr/>
          <p:nvPr/>
        </p:nvSpPr>
        <p:spPr>
          <a:xfrm>
            <a:off x="251518" y="5517232"/>
            <a:ext cx="5256586" cy="953453"/>
          </a:xfrm>
          <a:prstGeom prst="wedgeRoundRectCallout">
            <a:avLst>
              <a:gd name="adj1" fmla="val -55"/>
              <a:gd name="adj2" fmla="val -81356"/>
              <a:gd name="adj3" fmla="val 16667"/>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sz="1400" dirty="0" smtClean="0">
                <a:latin typeface="Times New Roman" panose="02020603050405020304" pitchFamily="18" charset="0"/>
                <a:cs typeface="Times New Roman" panose="02020603050405020304" pitchFamily="18" charset="0"/>
              </a:rPr>
              <a:t>Доходы и расходы в 2018-2020 гг.  будут корректироваться в сторону увеличения по итогам распределения межбюджетных </a:t>
            </a:r>
            <a:r>
              <a:rPr lang="ru-RU" sz="1400" dirty="0">
                <a:latin typeface="Times New Roman" panose="02020603050405020304" pitchFamily="18" charset="0"/>
                <a:cs typeface="Times New Roman" panose="02020603050405020304" pitchFamily="18" charset="0"/>
              </a:rPr>
              <a:t>трансфертов </a:t>
            </a:r>
            <a:r>
              <a:rPr lang="ru-RU" sz="1400" dirty="0" smtClean="0">
                <a:latin typeface="Times New Roman" panose="02020603050405020304" pitchFamily="18" charset="0"/>
                <a:cs typeface="Times New Roman" panose="02020603050405020304" pitchFamily="18" charset="0"/>
              </a:rPr>
              <a:t>в процессе </a:t>
            </a:r>
            <a:r>
              <a:rPr lang="ru-RU" sz="1400" dirty="0">
                <a:latin typeface="Times New Roman" panose="02020603050405020304" pitchFamily="18" charset="0"/>
                <a:cs typeface="Times New Roman" panose="02020603050405020304" pitchFamily="18" charset="0"/>
              </a:rPr>
              <a:t>исполнения федерального бюджета по </a:t>
            </a:r>
            <a:r>
              <a:rPr lang="ru-RU" sz="1400" dirty="0" smtClean="0">
                <a:latin typeface="Times New Roman" panose="02020603050405020304" pitchFamily="18" charset="0"/>
                <a:cs typeface="Times New Roman" panose="02020603050405020304" pitchFamily="18" charset="0"/>
              </a:rPr>
              <a:t>отдельным </a:t>
            </a:r>
            <a:r>
              <a:rPr lang="ru-RU" sz="1400" dirty="0">
                <a:latin typeface="Times New Roman" panose="02020603050405020304" pitchFamily="18" charset="0"/>
                <a:cs typeface="Times New Roman" panose="02020603050405020304" pitchFamily="18" charset="0"/>
              </a:rPr>
              <a:t>решениям Правительства Российской Федерации</a:t>
            </a:r>
          </a:p>
        </p:txBody>
      </p:sp>
      <p:graphicFrame>
        <p:nvGraphicFramePr>
          <p:cNvPr id="19" name="Диаграмма 18"/>
          <p:cNvGraphicFramePr>
            <a:graphicFrameLocks/>
          </p:cNvGraphicFramePr>
          <p:nvPr>
            <p:extLst>
              <p:ext uri="{D42A27DB-BD31-4B8C-83A1-F6EECF244321}">
                <p14:modId xmlns:p14="http://schemas.microsoft.com/office/powerpoint/2010/main" val="2818722046"/>
              </p:ext>
            </p:extLst>
          </p:nvPr>
        </p:nvGraphicFramePr>
        <p:xfrm>
          <a:off x="5888082" y="1484784"/>
          <a:ext cx="3148580" cy="3618894"/>
        </p:xfrm>
        <a:graphic>
          <a:graphicData uri="http://schemas.openxmlformats.org/drawingml/2006/chart">
            <c:chart xmlns:c="http://schemas.openxmlformats.org/drawingml/2006/chart" xmlns:r="http://schemas.openxmlformats.org/officeDocument/2006/relationships" r:id="rId5"/>
          </a:graphicData>
        </a:graphic>
      </p:graphicFrame>
      <p:sp>
        <p:nvSpPr>
          <p:cNvPr id="20" name="Скругленный прямоугольник 19"/>
          <p:cNvSpPr/>
          <p:nvPr/>
        </p:nvSpPr>
        <p:spPr>
          <a:xfrm>
            <a:off x="7872640" y="892951"/>
            <a:ext cx="1224000" cy="357190"/>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ru-RU" sz="1700" dirty="0" smtClean="0">
                <a:solidFill>
                  <a:schemeClr val="tx1"/>
                </a:solidFill>
                <a:latin typeface="Times New Roman" panose="02020603050405020304" pitchFamily="18" charset="0"/>
                <a:cs typeface="Times New Roman" panose="02020603050405020304" pitchFamily="18" charset="0"/>
              </a:rPr>
              <a:t>Профицит</a:t>
            </a:r>
          </a:p>
        </p:txBody>
      </p:sp>
      <p:pic>
        <p:nvPicPr>
          <p:cNvPr id="1026" name="Picture 2" descr="T:\Сектор финансирования\pic3_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0126" y="4774704"/>
            <a:ext cx="2083296" cy="2083296"/>
          </a:xfrm>
          <a:prstGeom prst="rect">
            <a:avLst/>
          </a:prstGeom>
          <a:noFill/>
          <a:extLst>
            <a:ext uri="{909E8E84-426E-40DD-AFC4-6F175D3DCCD1}">
              <a14:hiddenFill xmlns:a14="http://schemas.microsoft.com/office/drawing/2010/main">
                <a:solidFill>
                  <a:srgbClr val="FFFFFF"/>
                </a:solidFill>
              </a14:hiddenFill>
            </a:ext>
          </a:extLst>
        </p:spPr>
      </p:pic>
      <p:sp>
        <p:nvSpPr>
          <p:cNvPr id="13" name="Заголовок 1"/>
          <p:cNvSpPr txBox="1">
            <a:spLocks/>
          </p:cNvSpPr>
          <p:nvPr/>
        </p:nvSpPr>
        <p:spPr>
          <a:xfrm>
            <a:off x="251518" y="22910"/>
            <a:ext cx="6800256" cy="55083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Динамика основных </a:t>
            </a:r>
            <a:r>
              <a:rPr lang="ru-RU" sz="1800" dirty="0" smtClean="0">
                <a:solidFill>
                  <a:schemeClr val="tx1"/>
                </a:solidFill>
                <a:effectLst/>
                <a:latin typeface="Times New Roman" panose="02020603050405020304" pitchFamily="18" charset="0"/>
                <a:cs typeface="Times New Roman" panose="02020603050405020304" pitchFamily="18" charset="0"/>
              </a:rPr>
              <a:t>параметров республиканского </a:t>
            </a:r>
            <a:r>
              <a:rPr lang="ru-RU" sz="1800" dirty="0">
                <a:solidFill>
                  <a:schemeClr val="tx1"/>
                </a:solidFill>
                <a:effectLst/>
                <a:latin typeface="Times New Roman" panose="02020603050405020304" pitchFamily="18" charset="0"/>
                <a:cs typeface="Times New Roman" panose="02020603050405020304" pitchFamily="18" charset="0"/>
              </a:rPr>
              <a:t>бюджета Чувашской Республики</a:t>
            </a:r>
          </a:p>
        </p:txBody>
      </p:sp>
      <p:cxnSp>
        <p:nvCxnSpPr>
          <p:cNvPr id="15" name="Прямая соединительная линия 14"/>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
        <p:nvSpPr>
          <p:cNvPr id="22" name="TextBox 1"/>
          <p:cNvSpPr txBox="1">
            <a:spLocks noChangeArrowheads="1"/>
          </p:cNvSpPr>
          <p:nvPr/>
        </p:nvSpPr>
        <p:spPr bwMode="auto">
          <a:xfrm>
            <a:off x="7840344" y="634312"/>
            <a:ext cx="1226304" cy="222565"/>
          </a:xfrm>
          <a:prstGeom prst="rect">
            <a:avLst/>
          </a:prstGeom>
          <a:noFill/>
          <a:ln>
            <a:noFill/>
          </a:ln>
          <a:extLst/>
        </p:spPr>
        <p:txBody>
          <a:bodyPr lIns="0" tIns="0" rIns="0" bIns="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ru-RU" altLang="ru-RU" sz="1200" b="1" dirty="0" smtClean="0">
                <a:solidFill>
                  <a:schemeClr val="accent1">
                    <a:lumMod val="75000"/>
                  </a:schemeClr>
                </a:solidFill>
                <a:latin typeface="Times New Roman" panose="02020603050405020304" pitchFamily="18" charset="0"/>
                <a:cs typeface="Times New Roman" panose="02020603050405020304" pitchFamily="18" charset="0"/>
              </a:rPr>
              <a:t>млн</a:t>
            </a:r>
            <a:r>
              <a:rPr lang="ru-RU" altLang="ru-RU" sz="1200" b="1" dirty="0">
                <a:solidFill>
                  <a:schemeClr val="accent1">
                    <a:lumMod val="75000"/>
                  </a:schemeClr>
                </a:solidFill>
                <a:latin typeface="Times New Roman" panose="02020603050405020304" pitchFamily="18" charset="0"/>
                <a:cs typeface="Times New Roman" panose="02020603050405020304" pitchFamily="18" charset="0"/>
              </a:rPr>
              <a:t>. </a:t>
            </a:r>
            <a:r>
              <a:rPr lang="ru-RU" altLang="ru-RU" sz="1200" b="1" dirty="0" smtClean="0">
                <a:solidFill>
                  <a:schemeClr val="accent1">
                    <a:lumMod val="75000"/>
                  </a:schemeClr>
                </a:solidFill>
                <a:latin typeface="Times New Roman" panose="02020603050405020304" pitchFamily="18" charset="0"/>
                <a:cs typeface="Times New Roman" panose="02020603050405020304" pitchFamily="18" charset="0"/>
              </a:rPr>
              <a:t>рублей</a:t>
            </a:r>
            <a:endParaRPr lang="ru-RU" altLang="ru-RU" sz="12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2614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2988000" y="6012000"/>
            <a:ext cx="3484268" cy="540000"/>
          </a:xfrm>
          <a:prstGeom prst="roundRect">
            <a:avLst/>
          </a:prstGeom>
          <a:ln/>
        </p:spPr>
        <p:style>
          <a:lnRef idx="1">
            <a:schemeClr val="accent2"/>
          </a:lnRef>
          <a:fillRef idx="2">
            <a:schemeClr val="accent2"/>
          </a:fillRef>
          <a:effectRef idx="1">
            <a:schemeClr val="accent2"/>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ru-RU" dirty="0">
              <a:latin typeface="Times New Roman" panose="02020603050405020304" pitchFamily="18" charset="0"/>
              <a:cs typeface="Times New Roman" panose="02020603050405020304" pitchFamily="18" charset="0"/>
            </a:endParaRPr>
          </a:p>
        </p:txBody>
      </p:sp>
      <p:sp>
        <p:nvSpPr>
          <p:cNvPr id="8" name="TextBox 1"/>
          <p:cNvSpPr txBox="1"/>
          <p:nvPr/>
        </p:nvSpPr>
        <p:spPr>
          <a:xfrm>
            <a:off x="2909900" y="5998452"/>
            <a:ext cx="3700292" cy="85627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b="1" dirty="0" smtClean="0">
                <a:solidFill>
                  <a:schemeClr val="tx1"/>
                </a:solidFill>
                <a:latin typeface="Times New Roman" panose="02020603050405020304" pitchFamily="18" charset="0"/>
                <a:cs typeface="Times New Roman" panose="02020603050405020304" pitchFamily="18" charset="0"/>
              </a:rPr>
              <a:t>**Ограничение по Бюджетному кодексу РФ - не более 15% объема расходов, за исключением объема расходов, осуществляемых за счет субвенций</a:t>
            </a:r>
          </a:p>
          <a:p>
            <a:endParaRPr lang="ru-RU" sz="1000" dirty="0"/>
          </a:p>
        </p:txBody>
      </p:sp>
      <p:graphicFrame>
        <p:nvGraphicFramePr>
          <p:cNvPr id="4" name="Диаграмма 3"/>
          <p:cNvGraphicFramePr/>
          <p:nvPr>
            <p:extLst>
              <p:ext uri="{D42A27DB-BD31-4B8C-83A1-F6EECF244321}">
                <p14:modId xmlns:p14="http://schemas.microsoft.com/office/powerpoint/2010/main" val="3381833779"/>
              </p:ext>
            </p:extLst>
          </p:nvPr>
        </p:nvGraphicFramePr>
        <p:xfrm>
          <a:off x="93175" y="839509"/>
          <a:ext cx="9066601" cy="5744858"/>
        </p:xfrm>
        <a:graphic>
          <a:graphicData uri="http://schemas.openxmlformats.org/drawingml/2006/chart">
            <c:chart xmlns:c="http://schemas.openxmlformats.org/drawingml/2006/chart" xmlns:r="http://schemas.openxmlformats.org/officeDocument/2006/relationships" r:id="rId3"/>
          </a:graphicData>
        </a:graphic>
      </p:graphicFrame>
      <p:sp>
        <p:nvSpPr>
          <p:cNvPr id="5" name="Скругленная прямоугольная выноска 4"/>
          <p:cNvSpPr/>
          <p:nvPr/>
        </p:nvSpPr>
        <p:spPr>
          <a:xfrm>
            <a:off x="6968990" y="743620"/>
            <a:ext cx="2118787" cy="2408873"/>
          </a:xfrm>
          <a:prstGeom prst="wedgeRoundRectCallout">
            <a:avLst>
              <a:gd name="adj1" fmla="val -63990"/>
              <a:gd name="adj2" fmla="val 55874"/>
              <a:gd name="adj3" fmla="val 16667"/>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sz="1200" dirty="0" smtClean="0">
                <a:latin typeface="Times New Roman" panose="02020603050405020304" pitchFamily="18" charset="0"/>
                <a:cs typeface="Times New Roman" panose="02020603050405020304" pitchFamily="18" charset="0"/>
              </a:rPr>
              <a:t>В 2017 году удалось добиться снижения как уровня государственного долга Чувашской Республики, так и показателей отношения </a:t>
            </a:r>
            <a:r>
              <a:rPr lang="ru-RU" sz="1200" dirty="0">
                <a:latin typeface="Times New Roman" panose="02020603050405020304" pitchFamily="18" charset="0"/>
                <a:cs typeface="Times New Roman" panose="02020603050405020304" pitchFamily="18" charset="0"/>
              </a:rPr>
              <a:t>государственного долга к собственным </a:t>
            </a:r>
            <a:r>
              <a:rPr lang="ru-RU" sz="1200" dirty="0" smtClean="0">
                <a:latin typeface="Times New Roman" panose="02020603050405020304" pitchFamily="18" charset="0"/>
                <a:cs typeface="Times New Roman" panose="02020603050405020304" pitchFamily="18" charset="0"/>
              </a:rPr>
              <a:t>доходам </a:t>
            </a:r>
            <a:r>
              <a:rPr lang="ru-RU" sz="1200" dirty="0">
                <a:latin typeface="Times New Roman" panose="02020603050405020304" pitchFamily="18" charset="0"/>
                <a:cs typeface="Times New Roman" panose="02020603050405020304" pitchFamily="18" charset="0"/>
              </a:rPr>
              <a:t>и </a:t>
            </a:r>
            <a:r>
              <a:rPr lang="ru-RU" sz="1200" dirty="0" smtClean="0">
                <a:latin typeface="Times New Roman" panose="02020603050405020304" pitchFamily="18" charset="0"/>
                <a:cs typeface="Times New Roman" panose="02020603050405020304" pitchFamily="18" charset="0"/>
              </a:rPr>
              <a:t>доли </a:t>
            </a:r>
            <a:r>
              <a:rPr lang="ru-RU" sz="1200" dirty="0">
                <a:latin typeface="Times New Roman" panose="02020603050405020304" pitchFamily="18" charset="0"/>
                <a:cs typeface="Times New Roman" panose="02020603050405020304" pitchFamily="18" charset="0"/>
              </a:rPr>
              <a:t>расходов на обслуживание госдолга к расходам бюджета (</a:t>
            </a:r>
            <a:r>
              <a:rPr lang="ru-RU" sz="1200" dirty="0" smtClean="0">
                <a:latin typeface="Times New Roman" panose="02020603050405020304" pitchFamily="18" charset="0"/>
                <a:cs typeface="Times New Roman" panose="02020603050405020304" pitchFamily="18" charset="0"/>
              </a:rPr>
              <a:t>без </a:t>
            </a:r>
            <a:r>
              <a:rPr lang="ru-RU" sz="1200" dirty="0">
                <a:latin typeface="Times New Roman" panose="02020603050405020304" pitchFamily="18" charset="0"/>
                <a:cs typeface="Times New Roman" panose="02020603050405020304" pitchFamily="18" charset="0"/>
              </a:rPr>
              <a:t>учета расходов за счет </a:t>
            </a:r>
            <a:r>
              <a:rPr lang="ru-RU" sz="1200" dirty="0" smtClean="0">
                <a:latin typeface="Times New Roman" panose="02020603050405020304" pitchFamily="18" charset="0"/>
                <a:cs typeface="Times New Roman" panose="02020603050405020304" pitchFamily="18" charset="0"/>
              </a:rPr>
              <a:t>субвенций)</a:t>
            </a:r>
          </a:p>
        </p:txBody>
      </p:sp>
      <p:sp>
        <p:nvSpPr>
          <p:cNvPr id="3" name="Номер слайда 2"/>
          <p:cNvSpPr>
            <a:spLocks noGrp="1"/>
          </p:cNvSpPr>
          <p:nvPr>
            <p:ph type="sldNum" sz="quarter" idx="12"/>
          </p:nvPr>
        </p:nvSpPr>
        <p:spPr/>
        <p:txBody>
          <a:bodyPr/>
          <a:lstStyle/>
          <a:p>
            <a:pPr>
              <a:defRPr/>
            </a:pPr>
            <a:fld id="{667CCBFA-BFB9-4E9F-B6F6-694D72409F22}" type="slidenum">
              <a:rPr lang="ru-RU" smtClean="0"/>
              <a:pPr>
                <a:defRPr/>
              </a:pPr>
              <a:t>15</a:t>
            </a:fld>
            <a:endParaRPr lang="ru-RU" dirty="0"/>
          </a:p>
        </p:txBody>
      </p:sp>
      <p:sp>
        <p:nvSpPr>
          <p:cNvPr id="10" name="Заголовок 1"/>
          <p:cNvSpPr txBox="1">
            <a:spLocks/>
          </p:cNvSpPr>
          <p:nvPr/>
        </p:nvSpPr>
        <p:spPr>
          <a:xfrm>
            <a:off x="259728" y="17805"/>
            <a:ext cx="6976568" cy="55083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Уровень долговой нагрузки на республиканский бюджет Чувашской Республики</a:t>
            </a:r>
          </a:p>
        </p:txBody>
      </p:sp>
      <p:cxnSp>
        <p:nvCxnSpPr>
          <p:cNvPr id="11" name="Прямая соединительная линия 10"/>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36957522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458323087"/>
              </p:ext>
            </p:extLst>
          </p:nvPr>
        </p:nvGraphicFramePr>
        <p:xfrm>
          <a:off x="174858" y="901768"/>
          <a:ext cx="4752528" cy="5531189"/>
        </p:xfrm>
        <a:graphic>
          <a:graphicData uri="http://schemas.openxmlformats.org/drawingml/2006/table">
            <a:tbl>
              <a:tblPr firstRow="1" bandRow="1">
                <a:tableStyleId>{5C22544A-7EE6-4342-B048-85BDC9FD1C3A}</a:tableStyleId>
              </a:tblPr>
              <a:tblGrid>
                <a:gridCol w="3456384"/>
                <a:gridCol w="1296144"/>
              </a:tblGrid>
              <a:tr h="523134">
                <a:tc>
                  <a:txBody>
                    <a:bodyPr/>
                    <a:lstStyle/>
                    <a:p>
                      <a:pPr algn="ctr"/>
                      <a:r>
                        <a:rPr lang="ru-RU" sz="1400" dirty="0" smtClean="0">
                          <a:latin typeface="Times New Roman" panose="02020603050405020304" pitchFamily="18" charset="0"/>
                          <a:cs typeface="Times New Roman" panose="02020603050405020304" pitchFamily="18" charset="0"/>
                        </a:rPr>
                        <a:t>Виды источников</a:t>
                      </a:r>
                      <a:endParaRPr lang="ru-RU" sz="1400" dirty="0">
                        <a:solidFill>
                          <a:schemeClr val="tx1"/>
                        </a:solidFill>
                        <a:latin typeface="Times New Roman" panose="02020603050405020304" pitchFamily="18" charset="0"/>
                        <a:cs typeface="Times New Roman" panose="02020603050405020304" pitchFamily="18" charset="0"/>
                      </a:endParaRPr>
                    </a:p>
                  </a:txBody>
                  <a:tcPr marL="68580" marR="68580" marT="45727" marB="45727" anchor="ctr"/>
                </a:tc>
                <a:tc>
                  <a:txBody>
                    <a:bodyPr/>
                    <a:lstStyle/>
                    <a:p>
                      <a:pPr algn="ctr"/>
                      <a:r>
                        <a:rPr lang="ru-RU" sz="1400" dirty="0" smtClean="0">
                          <a:latin typeface="Times New Roman" panose="02020603050405020304" pitchFamily="18" charset="0"/>
                          <a:cs typeface="Times New Roman" panose="02020603050405020304" pitchFamily="18" charset="0"/>
                        </a:rPr>
                        <a:t>Сумма, тыс. рублей</a:t>
                      </a:r>
                      <a:endParaRPr lang="ru-RU" sz="1400" dirty="0">
                        <a:solidFill>
                          <a:schemeClr val="tx1"/>
                        </a:solidFill>
                        <a:latin typeface="Times New Roman" panose="02020603050405020304" pitchFamily="18" charset="0"/>
                        <a:cs typeface="Times New Roman" panose="02020603050405020304" pitchFamily="18" charset="0"/>
                      </a:endParaRPr>
                    </a:p>
                  </a:txBody>
                  <a:tcPr marL="68580" marR="68580" marT="45727" marB="45727" anchor="ctr"/>
                </a:tc>
              </a:tr>
              <a:tr h="411687">
                <a:tc>
                  <a:txBody>
                    <a:bodyPr/>
                    <a:lstStyle/>
                    <a:p>
                      <a:r>
                        <a:rPr lang="ru-RU" sz="1400" dirty="0" smtClean="0">
                          <a:latin typeface="Times New Roman" panose="02020603050405020304" pitchFamily="18" charset="0"/>
                          <a:cs typeface="Times New Roman" panose="02020603050405020304" pitchFamily="18" charset="0"/>
                        </a:rPr>
                        <a:t>Ценные бумаги</a:t>
                      </a:r>
                      <a:endParaRPr lang="ru-RU" sz="1400" b="0" dirty="0">
                        <a:latin typeface="Times New Roman" panose="02020603050405020304" pitchFamily="18" charset="0"/>
                        <a:cs typeface="Times New Roman" panose="02020603050405020304" pitchFamily="18" charset="0"/>
                      </a:endParaRPr>
                    </a:p>
                  </a:txBody>
                  <a:tcPr marL="68580" marR="68580" marT="45727" marB="45727" anchor="ctr"/>
                </a:tc>
                <a:tc>
                  <a:txBody>
                    <a:bodyPr/>
                    <a:lstStyle/>
                    <a:p>
                      <a:pPr algn="r"/>
                      <a:r>
                        <a:rPr lang="ru-RU" sz="1400" dirty="0" smtClean="0">
                          <a:latin typeface="Times New Roman" panose="02020603050405020304" pitchFamily="18" charset="0"/>
                          <a:cs typeface="Times New Roman" panose="02020603050405020304" pitchFamily="18" charset="0"/>
                        </a:rPr>
                        <a:t>- 450 000,0</a:t>
                      </a:r>
                      <a:endParaRPr lang="ru-RU" sz="1400" b="0" dirty="0">
                        <a:latin typeface="Times New Roman" panose="02020603050405020304" pitchFamily="18" charset="0"/>
                        <a:cs typeface="Times New Roman" panose="02020603050405020304" pitchFamily="18" charset="0"/>
                      </a:endParaRPr>
                    </a:p>
                  </a:txBody>
                  <a:tcPr marL="68580" marR="68580" marT="45727" marB="45727" anchor="ctr"/>
                </a:tc>
              </a:tr>
              <a:tr h="577412">
                <a:tc>
                  <a:txBody>
                    <a:bodyPr/>
                    <a:lstStyle/>
                    <a:p>
                      <a:r>
                        <a:rPr lang="ru-RU" sz="1400" dirty="0" smtClean="0">
                          <a:latin typeface="Times New Roman" panose="02020603050405020304" pitchFamily="18" charset="0"/>
                          <a:cs typeface="Times New Roman" panose="02020603050405020304" pitchFamily="18" charset="0"/>
                        </a:rPr>
                        <a:t>Кредиты, привлеченные в кредитных организациях</a:t>
                      </a:r>
                      <a:endParaRPr lang="ru-RU" sz="1400" b="0" dirty="0">
                        <a:latin typeface="Times New Roman" panose="02020603050405020304" pitchFamily="18" charset="0"/>
                        <a:cs typeface="Times New Roman" panose="02020603050405020304" pitchFamily="18" charset="0"/>
                      </a:endParaRPr>
                    </a:p>
                  </a:txBody>
                  <a:tcPr marL="68580" marR="68580" marT="45727" marB="45727" anchor="ctr"/>
                </a:tc>
                <a:tc>
                  <a:txBody>
                    <a:bodyPr/>
                    <a:lstStyle/>
                    <a:p>
                      <a:pPr algn="r"/>
                      <a:r>
                        <a:rPr lang="ru-RU" sz="1400" dirty="0" smtClean="0">
                          <a:latin typeface="Times New Roman" panose="02020603050405020304" pitchFamily="18" charset="0"/>
                          <a:cs typeface="Times New Roman" panose="02020603050405020304" pitchFamily="18" charset="0"/>
                        </a:rPr>
                        <a:t>1 915 000,0</a:t>
                      </a:r>
                      <a:endParaRPr lang="ru-RU" sz="1400" b="0" dirty="0">
                        <a:latin typeface="Times New Roman" panose="02020603050405020304" pitchFamily="18" charset="0"/>
                        <a:cs typeface="Times New Roman" panose="02020603050405020304" pitchFamily="18" charset="0"/>
                      </a:endParaRPr>
                    </a:p>
                  </a:txBody>
                  <a:tcPr marL="68580" marR="68580" marT="45727" marB="45727" anchor="ctr"/>
                </a:tc>
              </a:tr>
              <a:tr h="735888">
                <a:tc>
                  <a:txBody>
                    <a:bodyPr/>
                    <a:lstStyle/>
                    <a:p>
                      <a:r>
                        <a:rPr lang="ru-RU" sz="1400" dirty="0" smtClean="0">
                          <a:latin typeface="Times New Roman" panose="02020603050405020304" pitchFamily="18" charset="0"/>
                          <a:cs typeface="Times New Roman" panose="02020603050405020304" pitchFamily="18" charset="0"/>
                        </a:rPr>
                        <a:t>Бюджетные кредиты, привлеченные из федерального бюджета</a:t>
                      </a:r>
                      <a:endParaRPr lang="ru-RU" sz="1400" b="0" dirty="0">
                        <a:latin typeface="Times New Roman" panose="02020603050405020304" pitchFamily="18" charset="0"/>
                        <a:cs typeface="Times New Roman" panose="02020603050405020304" pitchFamily="18" charset="0"/>
                      </a:endParaRPr>
                    </a:p>
                  </a:txBody>
                  <a:tcPr marL="68580" marR="68580" marT="45727" marB="45727" anchor="ctr"/>
                </a:tc>
                <a:tc>
                  <a:txBody>
                    <a:bodyPr/>
                    <a:lstStyle/>
                    <a:p>
                      <a:pPr algn="r"/>
                      <a:r>
                        <a:rPr lang="ru-RU" sz="1400" dirty="0" smtClean="0">
                          <a:latin typeface="Times New Roman" panose="02020603050405020304" pitchFamily="18" charset="0"/>
                          <a:cs typeface="Times New Roman" panose="02020603050405020304" pitchFamily="18" charset="0"/>
                        </a:rPr>
                        <a:t>- 1 315 776,0</a:t>
                      </a:r>
                      <a:endParaRPr lang="ru-RU" sz="1400" b="0" dirty="0">
                        <a:latin typeface="Times New Roman" panose="02020603050405020304" pitchFamily="18" charset="0"/>
                        <a:cs typeface="Times New Roman" panose="02020603050405020304" pitchFamily="18" charset="0"/>
                      </a:endParaRPr>
                    </a:p>
                  </a:txBody>
                  <a:tcPr marL="68580" marR="68580" marT="45727" marB="45727" anchor="ctr"/>
                </a:tc>
              </a:tr>
              <a:tr h="632198">
                <a:tc>
                  <a:txBody>
                    <a:bodyPr/>
                    <a:lstStyle/>
                    <a:p>
                      <a:r>
                        <a:rPr lang="ru-RU" sz="1400" kern="1200" dirty="0" smtClean="0">
                          <a:latin typeface="Times New Roman" panose="02020603050405020304" pitchFamily="18" charset="0"/>
                          <a:cs typeface="Times New Roman" panose="02020603050405020304" pitchFamily="18" charset="0"/>
                        </a:rPr>
                        <a:t>Кредиты,</a:t>
                      </a:r>
                      <a:r>
                        <a:rPr lang="ru-RU" sz="1400" kern="1200" baseline="0" dirty="0" smtClean="0">
                          <a:latin typeface="Times New Roman" panose="02020603050405020304" pitchFamily="18" charset="0"/>
                          <a:cs typeface="Times New Roman" panose="02020603050405020304" pitchFamily="18" charset="0"/>
                        </a:rPr>
                        <a:t> привлеченные в международных финансовых организациях</a:t>
                      </a:r>
                      <a:r>
                        <a:rPr lang="ru-RU" sz="1400" kern="1200" dirty="0" smtClean="0">
                          <a:latin typeface="Times New Roman" panose="02020603050405020304" pitchFamily="18" charset="0"/>
                          <a:cs typeface="Times New Roman" panose="02020603050405020304" pitchFamily="18" charset="0"/>
                        </a:rPr>
                        <a:t> </a:t>
                      </a:r>
                      <a:endParaRPr lang="ru-RU" sz="1400" b="0" dirty="0">
                        <a:latin typeface="Times New Roman" panose="02020603050405020304" pitchFamily="18" charset="0"/>
                        <a:cs typeface="Times New Roman" panose="02020603050405020304" pitchFamily="18" charset="0"/>
                      </a:endParaRPr>
                    </a:p>
                  </a:txBody>
                  <a:tcPr marL="68580" marR="68580" marT="45727" marB="45727" anchor="ctr"/>
                </a:tc>
                <a:tc>
                  <a:txBody>
                    <a:bodyPr/>
                    <a:lstStyle/>
                    <a:p>
                      <a:pPr algn="r"/>
                      <a:r>
                        <a:rPr lang="ru-RU" sz="1400" dirty="0" smtClean="0">
                          <a:latin typeface="Times New Roman" panose="02020603050405020304" pitchFamily="18" charset="0"/>
                          <a:cs typeface="Times New Roman" panose="02020603050405020304" pitchFamily="18" charset="0"/>
                        </a:rPr>
                        <a:t>-375 000,0</a:t>
                      </a:r>
                      <a:endParaRPr lang="ru-RU" sz="1400" b="0" dirty="0">
                        <a:latin typeface="Times New Roman" panose="02020603050405020304" pitchFamily="18" charset="0"/>
                        <a:cs typeface="Times New Roman" panose="02020603050405020304" pitchFamily="18" charset="0"/>
                      </a:endParaRPr>
                    </a:p>
                  </a:txBody>
                  <a:tcPr marL="68580" marR="68580" marT="45727" marB="45727" anchor="ctr"/>
                </a:tc>
              </a:tr>
              <a:tr h="504056">
                <a:tc>
                  <a:txBody>
                    <a:bodyPr/>
                    <a:lstStyle/>
                    <a:p>
                      <a:r>
                        <a:rPr lang="ru-RU" sz="1400" dirty="0" smtClean="0">
                          <a:latin typeface="Times New Roman" panose="02020603050405020304" pitchFamily="18" charset="0"/>
                          <a:cs typeface="Times New Roman" panose="02020603050405020304" pitchFamily="18" charset="0"/>
                        </a:rPr>
                        <a:t>Изменение остатков средств</a:t>
                      </a:r>
                      <a:endParaRPr lang="ru-RU" sz="1400" b="0" dirty="0">
                        <a:latin typeface="Times New Roman" panose="02020603050405020304" pitchFamily="18" charset="0"/>
                        <a:cs typeface="Times New Roman" panose="02020603050405020304" pitchFamily="18" charset="0"/>
                      </a:endParaRPr>
                    </a:p>
                  </a:txBody>
                  <a:tcPr marL="68580" marR="68580" marT="45727" marB="45727" anchor="ctr"/>
                </a:tc>
                <a:tc>
                  <a:txBody>
                    <a:bodyPr/>
                    <a:lstStyle/>
                    <a:p>
                      <a:pPr algn="r"/>
                      <a:r>
                        <a:rPr lang="ru-RU" sz="1400" smtClean="0">
                          <a:latin typeface="Times New Roman" panose="02020603050405020304" pitchFamily="18" charset="0"/>
                          <a:cs typeface="Times New Roman" panose="02020603050405020304" pitchFamily="18" charset="0"/>
                        </a:rPr>
                        <a:t>49 867,4</a:t>
                      </a:r>
                      <a:endParaRPr lang="ru-RU" sz="1400" b="0" dirty="0">
                        <a:latin typeface="Times New Roman" panose="02020603050405020304" pitchFamily="18" charset="0"/>
                        <a:cs typeface="Times New Roman" panose="02020603050405020304" pitchFamily="18" charset="0"/>
                      </a:endParaRPr>
                    </a:p>
                  </a:txBody>
                  <a:tcPr marL="68580" marR="68580" marT="45727" marB="45727" anchor="ctr"/>
                </a:tc>
              </a:tr>
              <a:tr h="523134">
                <a:tc>
                  <a:txBody>
                    <a:bodyPr/>
                    <a:lstStyle/>
                    <a:p>
                      <a:pPr marL="0" algn="l" defTabSz="914400" rtl="0" eaLnBrk="1" latinLnBrk="0" hangingPunct="1"/>
                      <a:r>
                        <a:rPr lang="ru-RU" sz="1400" kern="1200" dirty="0" smtClean="0">
                          <a:latin typeface="Times New Roman" panose="02020603050405020304" pitchFamily="18" charset="0"/>
                          <a:cs typeface="Times New Roman" panose="02020603050405020304" pitchFamily="18" charset="0"/>
                        </a:rPr>
                        <a:t>Акции и иные формы участия в капитале</a:t>
                      </a:r>
                      <a:endParaRPr lang="ru-RU" sz="1400" b="0" kern="1200" dirty="0">
                        <a:solidFill>
                          <a:schemeClr val="dk1"/>
                        </a:solidFill>
                        <a:latin typeface="Times New Roman" panose="02020603050405020304" pitchFamily="18" charset="0"/>
                        <a:ea typeface="+mn-ea"/>
                        <a:cs typeface="Times New Roman" panose="02020603050405020304" pitchFamily="18" charset="0"/>
                      </a:endParaRPr>
                    </a:p>
                  </a:txBody>
                  <a:tcPr marL="68580" marR="68580" marT="45727" marB="45727" anchor="ctr"/>
                </a:tc>
                <a:tc>
                  <a:txBody>
                    <a:bodyPr/>
                    <a:lstStyle/>
                    <a:p>
                      <a:pPr algn="r"/>
                      <a:r>
                        <a:rPr lang="ru-RU" sz="1400" dirty="0" smtClean="0">
                          <a:latin typeface="Times New Roman" panose="02020603050405020304" pitchFamily="18" charset="0"/>
                          <a:cs typeface="Times New Roman" panose="02020603050405020304" pitchFamily="18" charset="0"/>
                        </a:rPr>
                        <a:t>72 575,4</a:t>
                      </a:r>
                      <a:endParaRPr lang="ru-RU" sz="1400" b="0" dirty="0" smtClean="0">
                        <a:latin typeface="Times New Roman" panose="02020603050405020304" pitchFamily="18" charset="0"/>
                        <a:cs typeface="Times New Roman" panose="02020603050405020304" pitchFamily="18" charset="0"/>
                      </a:endParaRPr>
                    </a:p>
                  </a:txBody>
                  <a:tcPr marL="68580" marR="68580" marT="45727" marB="45727" anchor="ctr"/>
                </a:tc>
              </a:tr>
              <a:tr h="523134">
                <a:tc>
                  <a:txBody>
                    <a:bodyPr/>
                    <a:lstStyle/>
                    <a:p>
                      <a:r>
                        <a:rPr lang="ru-RU" sz="1400" kern="1200" dirty="0" smtClean="0">
                          <a:latin typeface="Times New Roman" panose="02020603050405020304" pitchFamily="18" charset="0"/>
                          <a:cs typeface="Times New Roman" panose="02020603050405020304" pitchFamily="18" charset="0"/>
                        </a:rPr>
                        <a:t>Исполнение</a:t>
                      </a:r>
                      <a:r>
                        <a:rPr lang="ru-RU" sz="1400" kern="1200" baseline="0" dirty="0" smtClean="0">
                          <a:latin typeface="Times New Roman" panose="02020603050405020304" pitchFamily="18" charset="0"/>
                          <a:cs typeface="Times New Roman" panose="02020603050405020304" pitchFamily="18" charset="0"/>
                        </a:rPr>
                        <a:t> государственных гарантий </a:t>
                      </a:r>
                      <a:r>
                        <a:rPr lang="ru-RU" sz="1400" kern="1200" dirty="0" smtClean="0">
                          <a:latin typeface="Times New Roman" panose="02020603050405020304" pitchFamily="18" charset="0"/>
                          <a:cs typeface="Times New Roman" panose="02020603050405020304" pitchFamily="18" charset="0"/>
                        </a:rPr>
                        <a:t> </a:t>
                      </a:r>
                      <a:endParaRPr lang="ru-RU" sz="1400" b="0" dirty="0">
                        <a:latin typeface="Times New Roman" panose="02020603050405020304" pitchFamily="18" charset="0"/>
                        <a:cs typeface="Times New Roman" panose="02020603050405020304" pitchFamily="18" charset="0"/>
                      </a:endParaRPr>
                    </a:p>
                  </a:txBody>
                  <a:tcPr marL="68580" marR="68580" marT="45727" marB="45727" anchor="ctr"/>
                </a:tc>
                <a:tc>
                  <a:txBody>
                    <a:bodyPr/>
                    <a:lstStyle/>
                    <a:p>
                      <a:pPr algn="r"/>
                      <a:r>
                        <a:rPr lang="ru-RU" sz="1400" dirty="0" smtClean="0">
                          <a:latin typeface="Times New Roman" panose="02020603050405020304" pitchFamily="18" charset="0"/>
                          <a:cs typeface="Times New Roman" panose="02020603050405020304" pitchFamily="18" charset="0"/>
                        </a:rPr>
                        <a:t>0,0</a:t>
                      </a:r>
                      <a:endParaRPr lang="ru-RU" sz="1400" b="0" dirty="0">
                        <a:latin typeface="Times New Roman" panose="02020603050405020304" pitchFamily="18" charset="0"/>
                        <a:cs typeface="Times New Roman" panose="02020603050405020304" pitchFamily="18" charset="0"/>
                      </a:endParaRPr>
                    </a:p>
                  </a:txBody>
                  <a:tcPr marL="68580" marR="68580" marT="45727" marB="45727" anchor="ctr"/>
                </a:tc>
              </a:tr>
              <a:tr h="577412">
                <a:tc>
                  <a:txBody>
                    <a:bodyPr/>
                    <a:lstStyle/>
                    <a:p>
                      <a:r>
                        <a:rPr lang="ru-RU" sz="1400" dirty="0" smtClean="0">
                          <a:latin typeface="Times New Roman" panose="02020603050405020304" pitchFamily="18" charset="0"/>
                          <a:cs typeface="Times New Roman" panose="02020603050405020304" pitchFamily="18" charset="0"/>
                        </a:rPr>
                        <a:t>Бюджетные кредиты, предоставленные</a:t>
                      </a:r>
                      <a:r>
                        <a:rPr lang="ru-RU" sz="1400" baseline="0" dirty="0" smtClean="0">
                          <a:latin typeface="Times New Roman" panose="02020603050405020304" pitchFamily="18" charset="0"/>
                          <a:cs typeface="Times New Roman" panose="02020603050405020304" pitchFamily="18" charset="0"/>
                        </a:rPr>
                        <a:t> из бюджета</a:t>
                      </a:r>
                      <a:endParaRPr lang="ru-RU" sz="1400" b="0" dirty="0">
                        <a:latin typeface="Times New Roman" panose="02020603050405020304" pitchFamily="18" charset="0"/>
                        <a:cs typeface="Times New Roman" panose="02020603050405020304" pitchFamily="18" charset="0"/>
                      </a:endParaRPr>
                    </a:p>
                  </a:txBody>
                  <a:tcPr marL="68580" marR="68580" marT="45727" marB="45727" anchor="ctr"/>
                </a:tc>
                <a:tc>
                  <a:txBody>
                    <a:bodyPr/>
                    <a:lstStyle/>
                    <a:p>
                      <a:pPr algn="r"/>
                      <a:r>
                        <a:rPr lang="ru-RU" sz="1400" dirty="0" smtClean="0">
                          <a:latin typeface="Times New Roman" panose="02020603050405020304" pitchFamily="18" charset="0"/>
                          <a:cs typeface="Times New Roman" panose="02020603050405020304" pitchFamily="18" charset="0"/>
                        </a:rPr>
                        <a:t>- </a:t>
                      </a:r>
                      <a:r>
                        <a:rPr lang="ru-RU" sz="1400" smtClean="0">
                          <a:latin typeface="Times New Roman" panose="02020603050405020304" pitchFamily="18" charset="0"/>
                          <a:cs typeface="Times New Roman" panose="02020603050405020304" pitchFamily="18" charset="0"/>
                        </a:rPr>
                        <a:t>4 284,7</a:t>
                      </a:r>
                      <a:endParaRPr lang="ru-RU" sz="1400" b="0" dirty="0">
                        <a:latin typeface="Times New Roman" panose="02020603050405020304" pitchFamily="18" charset="0"/>
                        <a:cs typeface="Times New Roman" panose="02020603050405020304" pitchFamily="18" charset="0"/>
                      </a:endParaRPr>
                    </a:p>
                  </a:txBody>
                  <a:tcPr marL="68580" marR="68580" marT="45727" marB="45727" anchor="ctr"/>
                </a:tc>
              </a:tr>
              <a:tr h="523134">
                <a:tc>
                  <a:txBody>
                    <a:bodyPr/>
                    <a:lstStyle/>
                    <a:p>
                      <a:r>
                        <a:rPr lang="ru-RU" sz="1400" b="1" kern="1200" dirty="0" smtClean="0">
                          <a:latin typeface="Times New Roman" panose="02020603050405020304" pitchFamily="18" charset="0"/>
                          <a:cs typeface="Times New Roman" panose="02020603050405020304" pitchFamily="18" charset="0"/>
                        </a:rPr>
                        <a:t>Итого дефицит(+)/профицит(-)</a:t>
                      </a:r>
                      <a:endParaRPr lang="ru-RU" sz="1400" b="1" dirty="0">
                        <a:latin typeface="Times New Roman" panose="02020603050405020304" pitchFamily="18" charset="0"/>
                        <a:cs typeface="Times New Roman" panose="02020603050405020304" pitchFamily="18" charset="0"/>
                      </a:endParaRPr>
                    </a:p>
                  </a:txBody>
                  <a:tcPr marL="68580" marR="68580" marT="45727" marB="45727" anchor="ctr"/>
                </a:tc>
                <a:tc>
                  <a:txBody>
                    <a:bodyPr/>
                    <a:lstStyle/>
                    <a:p>
                      <a:pPr algn="r"/>
                      <a:r>
                        <a:rPr lang="ru-RU" sz="1400" b="1" dirty="0" smtClean="0">
                          <a:latin typeface="Times New Roman" panose="02020603050405020304" pitchFamily="18" charset="0"/>
                          <a:cs typeface="Times New Roman" panose="02020603050405020304" pitchFamily="18" charset="0"/>
                        </a:rPr>
                        <a:t>- 107 617,9</a:t>
                      </a:r>
                      <a:endParaRPr lang="ru-RU" sz="1400" b="1" dirty="0">
                        <a:latin typeface="Times New Roman" panose="02020603050405020304" pitchFamily="18" charset="0"/>
                        <a:cs typeface="Times New Roman" panose="02020603050405020304" pitchFamily="18" charset="0"/>
                      </a:endParaRPr>
                    </a:p>
                  </a:txBody>
                  <a:tcPr marL="68580" marR="68580" marT="45727" marB="45727" anchor="ctr"/>
                </a:tc>
              </a:tr>
            </a:tbl>
          </a:graphicData>
        </a:graphic>
      </p:graphicFrame>
      <p:sp>
        <p:nvSpPr>
          <p:cNvPr id="5" name="Номер слайда 9"/>
          <p:cNvSpPr txBox="1">
            <a:spLocks/>
          </p:cNvSpPr>
          <p:nvPr/>
        </p:nvSpPr>
        <p:spPr>
          <a:xfrm>
            <a:off x="1143000" y="6492877"/>
            <a:ext cx="790575" cy="365125"/>
          </a:xfrm>
          <a:prstGeom prst="rect">
            <a:avLst/>
          </a:prstGeom>
        </p:spPr>
        <p:txBody>
          <a:bodyPr anchor="ctr"/>
          <a:lstStyle/>
          <a:p>
            <a:pPr>
              <a:defRPr/>
            </a:pPr>
            <a:endParaRPr lang="ru-RU" sz="1400" dirty="0">
              <a:solidFill>
                <a:srgbClr val="A03202"/>
              </a:solidFill>
              <a:cs typeface="Arial" charset="0"/>
            </a:endParaRPr>
          </a:p>
        </p:txBody>
      </p:sp>
      <p:sp>
        <p:nvSpPr>
          <p:cNvPr id="3" name="TextBox 2"/>
          <p:cNvSpPr txBox="1"/>
          <p:nvPr/>
        </p:nvSpPr>
        <p:spPr>
          <a:xfrm>
            <a:off x="4999394" y="1404414"/>
            <a:ext cx="3744416" cy="476726"/>
          </a:xfrm>
          <a:prstGeom prst="roundRect">
            <a:avLst/>
          </a:prstGeom>
          <a:ln/>
        </p:spPr>
        <p:style>
          <a:lnRef idx="1">
            <a:schemeClr val="accent4"/>
          </a:lnRef>
          <a:fillRef idx="2">
            <a:schemeClr val="accent4"/>
          </a:fillRef>
          <a:effectRef idx="1">
            <a:schemeClr val="accent4"/>
          </a:effectRef>
          <a:fontRef idx="minor">
            <a:schemeClr val="dk1"/>
          </a:fontRef>
        </p:style>
        <p:txBody>
          <a:bodyPr wrap="square" rtlCol="0" anchor="ctr">
            <a:spAutoFit/>
          </a:bodyPr>
          <a:lstStyle/>
          <a:p>
            <a:pPr algn="just"/>
            <a:r>
              <a:rPr lang="ru-RU" sz="1100" dirty="0" smtClean="0">
                <a:latin typeface="Times New Roman" panose="02020603050405020304" pitchFamily="18" charset="0"/>
                <a:cs typeface="Times New Roman" panose="02020603050405020304" pitchFamily="18" charset="0"/>
              </a:rPr>
              <a:t>Разница между средствами от привлечения и погашения государственных ценных бумаг Чувашской Республики</a:t>
            </a:r>
            <a:endParaRPr lang="ru-RU" sz="11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4999394" y="1935800"/>
            <a:ext cx="3744416" cy="476726"/>
          </a:xfrm>
          <a:prstGeom prst="roundRect">
            <a:avLst/>
          </a:prstGeom>
          <a:ln/>
        </p:spPr>
        <p:style>
          <a:lnRef idx="1">
            <a:schemeClr val="accent4"/>
          </a:lnRef>
          <a:fillRef idx="2">
            <a:schemeClr val="accent4"/>
          </a:fillRef>
          <a:effectRef idx="1">
            <a:schemeClr val="accent4"/>
          </a:effectRef>
          <a:fontRef idx="minor">
            <a:schemeClr val="dk1"/>
          </a:fontRef>
        </p:style>
        <p:txBody>
          <a:bodyPr wrap="square" rtlCol="0" anchor="ctr">
            <a:spAutoFit/>
          </a:bodyPr>
          <a:lstStyle/>
          <a:p>
            <a:pPr algn="just"/>
            <a:r>
              <a:rPr lang="ru-RU" sz="1100" dirty="0" smtClean="0">
                <a:latin typeface="Times New Roman" panose="02020603050405020304" pitchFamily="18" charset="0"/>
                <a:cs typeface="Times New Roman" panose="02020603050405020304" pitchFamily="18" charset="0"/>
              </a:rPr>
              <a:t>Разница между средствами привлечения и погашения кредитов в кредитных организациях</a:t>
            </a:r>
            <a:endParaRPr lang="ru-RU" sz="11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4999394" y="2462899"/>
            <a:ext cx="3744416" cy="664012"/>
          </a:xfrm>
          <a:prstGeom prst="roundRect">
            <a:avLst/>
          </a:prstGeom>
          <a:ln/>
        </p:spPr>
        <p:style>
          <a:lnRef idx="1">
            <a:schemeClr val="accent4"/>
          </a:lnRef>
          <a:fillRef idx="2">
            <a:schemeClr val="accent4"/>
          </a:fillRef>
          <a:effectRef idx="1">
            <a:schemeClr val="accent4"/>
          </a:effectRef>
          <a:fontRef idx="minor">
            <a:schemeClr val="dk1"/>
          </a:fontRef>
        </p:style>
        <p:txBody>
          <a:bodyPr wrap="square" rtlCol="0" anchor="ctr">
            <a:spAutoFit/>
          </a:bodyPr>
          <a:lstStyle/>
          <a:p>
            <a:pPr algn="just"/>
            <a:r>
              <a:rPr lang="ru-RU" sz="1100" dirty="0">
                <a:latin typeface="Times New Roman" panose="02020603050405020304" pitchFamily="18" charset="0"/>
                <a:cs typeface="Times New Roman" panose="02020603050405020304" pitchFamily="18" charset="0"/>
              </a:rPr>
              <a:t>Разница между средствами привлечения и погашения</a:t>
            </a:r>
            <a:r>
              <a:rPr lang="ru-RU" sz="1100" dirty="0" smtClean="0">
                <a:latin typeface="Times New Roman" panose="02020603050405020304" pitchFamily="18" charset="0"/>
                <a:cs typeface="Times New Roman" panose="02020603050405020304" pitchFamily="18" charset="0"/>
              </a:rPr>
              <a:t> бюджетных кредитов от других бюджетов бюджетной системы</a:t>
            </a:r>
            <a:endParaRPr lang="ru-RU" sz="11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4999394" y="3206023"/>
            <a:ext cx="3744416" cy="476726"/>
          </a:xfrm>
          <a:prstGeom prst="roundRect">
            <a:avLst/>
          </a:prstGeom>
          <a:ln/>
        </p:spPr>
        <p:style>
          <a:lnRef idx="1">
            <a:schemeClr val="accent4"/>
          </a:lnRef>
          <a:fillRef idx="2">
            <a:schemeClr val="accent4"/>
          </a:fillRef>
          <a:effectRef idx="1">
            <a:schemeClr val="accent4"/>
          </a:effectRef>
          <a:fontRef idx="minor">
            <a:schemeClr val="dk1"/>
          </a:fontRef>
        </p:style>
        <p:txBody>
          <a:bodyPr wrap="square" rtlCol="0" anchor="ctr">
            <a:spAutoFit/>
          </a:bodyPr>
          <a:lstStyle/>
          <a:p>
            <a:pPr algn="just"/>
            <a:r>
              <a:rPr lang="ru-RU" sz="1100" dirty="0">
                <a:latin typeface="Times New Roman" panose="02020603050405020304" pitchFamily="18" charset="0"/>
                <a:cs typeface="Times New Roman" panose="02020603050405020304" pitchFamily="18" charset="0"/>
              </a:rPr>
              <a:t>Разница между средствами привлечения и погашения</a:t>
            </a:r>
            <a:r>
              <a:rPr lang="ru-RU" sz="1100" dirty="0" smtClean="0">
                <a:latin typeface="Times New Roman" panose="02020603050405020304" pitchFamily="18" charset="0"/>
                <a:cs typeface="Times New Roman" panose="02020603050405020304" pitchFamily="18" charset="0"/>
              </a:rPr>
              <a:t> кредитов от международных финансовых корпораций</a:t>
            </a:r>
            <a:endParaRPr lang="ru-RU" sz="11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4999395" y="4934215"/>
            <a:ext cx="3744414" cy="289441"/>
          </a:xfrm>
          <a:prstGeom prst="round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ru-RU" sz="1100" dirty="0" smtClean="0">
                <a:latin typeface="Times New Roman" panose="02020603050405020304" pitchFamily="18" charset="0"/>
                <a:cs typeface="Times New Roman" panose="02020603050405020304" pitchFamily="18" charset="0"/>
              </a:rPr>
              <a:t>Объем средств, направленных на исполнение гарантий</a:t>
            </a:r>
            <a:endParaRPr lang="ru-RU" sz="11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4999395" y="5366263"/>
            <a:ext cx="3744415" cy="476726"/>
          </a:xfrm>
          <a:prstGeom prst="roundRect">
            <a:avLst/>
          </a:prstGeom>
          <a:ln/>
        </p:spPr>
        <p:style>
          <a:lnRef idx="1">
            <a:schemeClr val="accent4"/>
          </a:lnRef>
          <a:fillRef idx="2">
            <a:schemeClr val="accent4"/>
          </a:fillRef>
          <a:effectRef idx="1">
            <a:schemeClr val="accent4"/>
          </a:effectRef>
          <a:fontRef idx="minor">
            <a:schemeClr val="dk1"/>
          </a:fontRef>
        </p:style>
        <p:txBody>
          <a:bodyPr wrap="square" rtlCol="0" anchor="ctr">
            <a:spAutoFit/>
          </a:bodyPr>
          <a:lstStyle/>
          <a:p>
            <a:pPr algn="just"/>
            <a:r>
              <a:rPr lang="ru-RU" sz="1100" dirty="0" smtClean="0">
                <a:latin typeface="Times New Roman" panose="02020603050405020304" pitchFamily="18" charset="0"/>
                <a:cs typeface="Times New Roman" panose="02020603050405020304" pitchFamily="18" charset="0"/>
              </a:rPr>
              <a:t>Разница между предоставленными и возвращенными бюджетными кредитами </a:t>
            </a:r>
            <a:r>
              <a:rPr lang="ru-RU" sz="1100" dirty="0">
                <a:latin typeface="Times New Roman" panose="02020603050405020304" pitchFamily="18" charset="0"/>
                <a:cs typeface="Times New Roman" panose="02020603050405020304" pitchFamily="18" charset="0"/>
              </a:rPr>
              <a:t>местным бюджетам</a:t>
            </a:r>
          </a:p>
        </p:txBody>
      </p:sp>
      <p:sp>
        <p:nvSpPr>
          <p:cNvPr id="6" name="Номер слайда 5"/>
          <p:cNvSpPr>
            <a:spLocks noGrp="1"/>
          </p:cNvSpPr>
          <p:nvPr>
            <p:ph type="sldNum" sz="quarter" idx="12"/>
          </p:nvPr>
        </p:nvSpPr>
        <p:spPr/>
        <p:txBody>
          <a:bodyPr/>
          <a:lstStyle/>
          <a:p>
            <a:pPr>
              <a:defRPr/>
            </a:pPr>
            <a:fld id="{667CCBFA-BFB9-4E9F-B6F6-694D72409F22}" type="slidenum">
              <a:rPr lang="ru-RU" smtClean="0"/>
              <a:pPr>
                <a:defRPr/>
              </a:pPr>
              <a:t>16</a:t>
            </a:fld>
            <a:endParaRPr lang="ru-RU" dirty="0"/>
          </a:p>
        </p:txBody>
      </p:sp>
      <p:sp>
        <p:nvSpPr>
          <p:cNvPr id="18" name="TextBox 17"/>
          <p:cNvSpPr txBox="1"/>
          <p:nvPr/>
        </p:nvSpPr>
        <p:spPr>
          <a:xfrm>
            <a:off x="4999394" y="3782087"/>
            <a:ext cx="3744415" cy="476726"/>
          </a:xfrm>
          <a:prstGeom prst="round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ru-RU" sz="1100" dirty="0" smtClean="0">
                <a:latin typeface="Times New Roman" panose="02020603050405020304" pitchFamily="18" charset="0"/>
                <a:cs typeface="Times New Roman" panose="02020603050405020304" pitchFamily="18" charset="0"/>
              </a:rPr>
              <a:t>Разница </a:t>
            </a:r>
            <a:r>
              <a:rPr lang="ru-RU" sz="1100" dirty="0">
                <a:latin typeface="Times New Roman" panose="02020603050405020304" pitchFamily="18" charset="0"/>
                <a:cs typeface="Times New Roman" panose="02020603050405020304" pitchFamily="18" charset="0"/>
              </a:rPr>
              <a:t>между остатками на начало периода и остатками на конец </a:t>
            </a:r>
            <a:r>
              <a:rPr lang="ru-RU" sz="1100" dirty="0" smtClean="0">
                <a:latin typeface="Times New Roman" panose="02020603050405020304" pitchFamily="18" charset="0"/>
                <a:cs typeface="Times New Roman" panose="02020603050405020304" pitchFamily="18" charset="0"/>
              </a:rPr>
              <a:t>периода</a:t>
            </a:r>
            <a:endParaRPr lang="ru-RU" sz="11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4999394" y="4356742"/>
            <a:ext cx="3744414" cy="476726"/>
          </a:xfrm>
          <a:prstGeom prst="round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ru-RU" sz="1100" dirty="0" smtClean="0">
                <a:latin typeface="Times New Roman" panose="02020603050405020304" pitchFamily="18" charset="0"/>
                <a:cs typeface="Times New Roman" panose="02020603050405020304" pitchFamily="18" charset="0"/>
              </a:rPr>
              <a:t>Объем средств, поступивших от продажи акций и иных форм участия в капитале</a:t>
            </a:r>
            <a:endParaRPr lang="ru-RU" sz="1100" dirty="0">
              <a:latin typeface="Times New Roman" panose="02020603050405020304" pitchFamily="18" charset="0"/>
              <a:cs typeface="Times New Roman" panose="02020603050405020304" pitchFamily="18" charset="0"/>
            </a:endParaRPr>
          </a:p>
        </p:txBody>
      </p:sp>
      <p:sp>
        <p:nvSpPr>
          <p:cNvPr id="16" name="Заголовок 1"/>
          <p:cNvSpPr txBox="1">
            <a:spLocks/>
          </p:cNvSpPr>
          <p:nvPr/>
        </p:nvSpPr>
        <p:spPr>
          <a:xfrm>
            <a:off x="259728" y="40652"/>
            <a:ext cx="7120584" cy="55083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Источники покрытия дефицита республиканского бюджета Чувашской </a:t>
            </a:r>
            <a:r>
              <a:rPr lang="ru-RU" sz="1800" dirty="0" smtClean="0">
                <a:solidFill>
                  <a:schemeClr val="tx1"/>
                </a:solidFill>
                <a:effectLst/>
                <a:latin typeface="Times New Roman" panose="02020603050405020304" pitchFamily="18" charset="0"/>
                <a:cs typeface="Times New Roman" panose="02020603050405020304" pitchFamily="18" charset="0"/>
              </a:rPr>
              <a:t>Республики в 2017 году</a:t>
            </a:r>
            <a:endParaRPr lang="ru-RU" sz="1800" dirty="0">
              <a:solidFill>
                <a:schemeClr val="tx1"/>
              </a:solidFill>
              <a:effectLst/>
              <a:latin typeface="Times New Roman" panose="02020603050405020304" pitchFamily="18" charset="0"/>
              <a:cs typeface="Times New Roman" panose="02020603050405020304" pitchFamily="18" charset="0"/>
            </a:endParaRPr>
          </a:p>
        </p:txBody>
      </p:sp>
      <p:cxnSp>
        <p:nvCxnSpPr>
          <p:cNvPr id="20" name="Прямая соединительная линия 19"/>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25380105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Объект 1"/>
          <p:cNvGraphicFramePr>
            <a:graphicFrameLocks/>
          </p:cNvGraphicFramePr>
          <p:nvPr>
            <p:extLst>
              <p:ext uri="{D42A27DB-BD31-4B8C-83A1-F6EECF244321}">
                <p14:modId xmlns:p14="http://schemas.microsoft.com/office/powerpoint/2010/main" val="3909205950"/>
              </p:ext>
            </p:extLst>
          </p:nvPr>
        </p:nvGraphicFramePr>
        <p:xfrm>
          <a:off x="114725" y="1350529"/>
          <a:ext cx="4248472" cy="5116492"/>
        </p:xfrm>
        <a:graphic>
          <a:graphicData uri="http://schemas.openxmlformats.org/drawingml/2006/chart">
            <c:chart xmlns:c="http://schemas.openxmlformats.org/drawingml/2006/chart" xmlns:r="http://schemas.openxmlformats.org/officeDocument/2006/relationships" r:id="rId3"/>
          </a:graphicData>
        </a:graphic>
      </p:graphicFrame>
      <p:sp>
        <p:nvSpPr>
          <p:cNvPr id="11" name="Скругленный прямоугольник 10"/>
          <p:cNvSpPr/>
          <p:nvPr/>
        </p:nvSpPr>
        <p:spPr>
          <a:xfrm>
            <a:off x="106154" y="836952"/>
            <a:ext cx="4248472" cy="435234"/>
          </a:xfrm>
          <a:prstGeom prst="roundRect">
            <a:avLst/>
          </a:prstGeom>
          <a:gradFill>
            <a:gsLst>
              <a:gs pos="0">
                <a:schemeClr val="accent2">
                  <a:lumMod val="60000"/>
                  <a:lumOff val="40000"/>
                </a:schemeClr>
              </a:gs>
              <a:gs pos="100000">
                <a:srgbClr val="F7B0D1"/>
              </a:gs>
              <a:gs pos="100000">
                <a:schemeClr val="accent2">
                  <a:lumMod val="40000"/>
                  <a:lumOff val="60000"/>
                </a:schemeClr>
              </a:gs>
              <a:gs pos="0">
                <a:schemeClr val="bg1"/>
              </a:gs>
              <a:gs pos="24000">
                <a:srgbClr val="F0EBD5"/>
              </a:gs>
              <a:gs pos="100000">
                <a:srgbClr val="FBF9F2"/>
              </a:gs>
              <a:gs pos="100000">
                <a:schemeClr val="accent2">
                  <a:lumMod val="40000"/>
                  <a:lumOff val="60000"/>
                </a:schemeClr>
              </a:gs>
            </a:gsLst>
            <a:lin ang="5400000" scaled="0"/>
          </a:gradFill>
          <a:ln>
            <a:solidFill>
              <a:schemeClr val="accent6">
                <a:lumMod val="60000"/>
                <a:lumOff val="40000"/>
              </a:schemeClr>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t"/>
            <a:r>
              <a:rPr lang="ru-RU" sz="1200" b="1" dirty="0">
                <a:solidFill>
                  <a:schemeClr val="tx1"/>
                </a:solidFill>
                <a:latin typeface="Times New Roman" panose="02020603050405020304" pitchFamily="18" charset="0"/>
                <a:cs typeface="Times New Roman" panose="02020603050405020304" pitchFamily="18" charset="0"/>
              </a:rPr>
              <a:t>Поступление доходов в республиканский бюджет Чувашской Республики</a:t>
            </a:r>
            <a:r>
              <a:rPr lang="en-US" sz="1200" b="1" dirty="0">
                <a:solidFill>
                  <a:schemeClr val="tx1"/>
                </a:solidFill>
                <a:latin typeface="Times New Roman" panose="02020603050405020304" pitchFamily="18" charset="0"/>
                <a:cs typeface="Times New Roman" panose="02020603050405020304" pitchFamily="18" charset="0"/>
              </a:rPr>
              <a:t> </a:t>
            </a:r>
            <a:endParaRPr lang="ru-RU" sz="1200" b="1" dirty="0">
              <a:solidFill>
                <a:schemeClr val="tx1"/>
              </a:solidFill>
              <a:latin typeface="Times New Roman" panose="02020603050405020304" pitchFamily="18" charset="0"/>
              <a:cs typeface="Times New Roman" panose="02020603050405020304" pitchFamily="18" charset="0"/>
            </a:endParaRPr>
          </a:p>
        </p:txBody>
      </p:sp>
      <p:sp>
        <p:nvSpPr>
          <p:cNvPr id="23" name="TextBox 1"/>
          <p:cNvSpPr txBox="1"/>
          <p:nvPr/>
        </p:nvSpPr>
        <p:spPr>
          <a:xfrm>
            <a:off x="772176" y="2204864"/>
            <a:ext cx="983409" cy="238036"/>
          </a:xfrm>
          <a:prstGeom prst="ellipse">
            <a:avLst/>
          </a:prstGeom>
          <a:ln/>
        </p:spPr>
        <p:style>
          <a:lnRef idx="1">
            <a:schemeClr val="accent5"/>
          </a:lnRef>
          <a:fillRef idx="2">
            <a:schemeClr val="accent5"/>
          </a:fillRef>
          <a:effectRef idx="1">
            <a:schemeClr val="accent5"/>
          </a:effectRef>
          <a:fontRef idx="minor">
            <a:schemeClr val="dk1"/>
          </a:fontRef>
        </p:style>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b="1" dirty="0" smtClean="0">
                <a:solidFill>
                  <a:prstClr val="black"/>
                </a:solidFill>
                <a:latin typeface="Times New Roman" panose="02020603050405020304" pitchFamily="18" charset="0"/>
                <a:cs typeface="Times New Roman" panose="02020603050405020304" pitchFamily="18" charset="0"/>
              </a:rPr>
              <a:t>41</a:t>
            </a:r>
            <a:r>
              <a:rPr lang="en-US" b="1" dirty="0" smtClean="0">
                <a:solidFill>
                  <a:prstClr val="black"/>
                </a:solidFill>
                <a:latin typeface="Times New Roman" panose="02020603050405020304" pitchFamily="18" charset="0"/>
                <a:cs typeface="Times New Roman" panose="02020603050405020304" pitchFamily="18" charset="0"/>
              </a:rPr>
              <a:t> </a:t>
            </a:r>
            <a:r>
              <a:rPr lang="ru-RU" b="1" dirty="0" smtClean="0">
                <a:solidFill>
                  <a:prstClr val="black"/>
                </a:solidFill>
                <a:latin typeface="Times New Roman" panose="02020603050405020304" pitchFamily="18" charset="0"/>
                <a:cs typeface="Times New Roman" panose="02020603050405020304" pitchFamily="18" charset="0"/>
              </a:rPr>
              <a:t>357</a:t>
            </a:r>
            <a:r>
              <a:rPr lang="en-US" b="1" dirty="0" smtClean="0">
                <a:solidFill>
                  <a:prstClr val="black"/>
                </a:solidFill>
                <a:latin typeface="Times New Roman" panose="02020603050405020304" pitchFamily="18" charset="0"/>
                <a:cs typeface="Times New Roman" panose="02020603050405020304" pitchFamily="18" charset="0"/>
              </a:rPr>
              <a:t>,</a:t>
            </a:r>
            <a:r>
              <a:rPr lang="ru-RU" b="1" dirty="0" smtClean="0">
                <a:solidFill>
                  <a:prstClr val="black"/>
                </a:solidFill>
                <a:latin typeface="Times New Roman" panose="02020603050405020304" pitchFamily="18" charset="0"/>
                <a:cs typeface="Times New Roman" panose="02020603050405020304" pitchFamily="18" charset="0"/>
              </a:rPr>
              <a:t>9</a:t>
            </a:r>
            <a:endParaRPr lang="ru-RU" b="1" dirty="0">
              <a:solidFill>
                <a:prstClr val="black"/>
              </a:solidFill>
              <a:latin typeface="Times New Roman" panose="02020603050405020304" pitchFamily="18" charset="0"/>
              <a:cs typeface="Times New Roman" panose="02020603050405020304" pitchFamily="18" charset="0"/>
            </a:endParaRPr>
          </a:p>
        </p:txBody>
      </p:sp>
      <p:sp>
        <p:nvSpPr>
          <p:cNvPr id="24" name="TextBox 1"/>
          <p:cNvSpPr txBox="1"/>
          <p:nvPr/>
        </p:nvSpPr>
        <p:spPr>
          <a:xfrm>
            <a:off x="2703929" y="2038836"/>
            <a:ext cx="936104" cy="238036"/>
          </a:xfrm>
          <a:prstGeom prst="ellipse">
            <a:avLst/>
          </a:prstGeom>
          <a:ln/>
        </p:spPr>
        <p:style>
          <a:lnRef idx="1">
            <a:schemeClr val="accent5"/>
          </a:lnRef>
          <a:fillRef idx="2">
            <a:schemeClr val="accent5"/>
          </a:fillRef>
          <a:effectRef idx="1">
            <a:schemeClr val="accent5"/>
          </a:effectRef>
          <a:fontRef idx="minor">
            <a:schemeClr val="dk1"/>
          </a:fontRef>
        </p:style>
        <p:txBody>
          <a:bodyPr wrap="square" lIns="0" tIns="0" rIns="0" bIns="0" rtlCol="0">
            <a:spAutoFit/>
          </a:bodyPr>
          <a:lstStyle>
            <a:defPPr>
              <a:defRPr lang="ru-RU"/>
            </a:defPPr>
            <a:lvl1pPr marL="0" indent="0" algn="ctr">
              <a:defRPr sz="1100" b="1">
                <a:solidFill>
                  <a:prstClr val="black"/>
                </a:solidFill>
                <a:latin typeface="TimesET" pitchFamily="2" charset="0"/>
              </a:defRPr>
            </a:lvl1pPr>
            <a:lvl2pPr indent="0">
              <a:defRPr sz="1100">
                <a:solidFill>
                  <a:schemeClr val="lt1"/>
                </a:solidFill>
              </a:defRPr>
            </a:lvl2pPr>
            <a:lvl3pPr indent="0">
              <a:defRPr sz="1100">
                <a:solidFill>
                  <a:schemeClr val="lt1"/>
                </a:solidFill>
              </a:defRPr>
            </a:lvl3pPr>
            <a:lvl4pPr indent="0">
              <a:defRPr sz="1100">
                <a:solidFill>
                  <a:schemeClr val="lt1"/>
                </a:solidFill>
              </a:defRPr>
            </a:lvl4pPr>
            <a:lvl5pPr indent="0">
              <a:defRPr sz="1100">
                <a:solidFill>
                  <a:schemeClr val="lt1"/>
                </a:solidFill>
              </a:defRPr>
            </a:lvl5pPr>
            <a:lvl6pPr indent="0">
              <a:defRPr sz="1100">
                <a:solidFill>
                  <a:schemeClr val="lt1"/>
                </a:solidFill>
              </a:defRPr>
            </a:lvl6pPr>
            <a:lvl7pPr indent="0">
              <a:defRPr sz="1100">
                <a:solidFill>
                  <a:schemeClr val="lt1"/>
                </a:solidFill>
              </a:defRPr>
            </a:lvl7pPr>
            <a:lvl8pPr indent="0">
              <a:defRPr sz="1100">
                <a:solidFill>
                  <a:schemeClr val="lt1"/>
                </a:solidFill>
              </a:defRPr>
            </a:lvl8pPr>
            <a:lvl9pPr indent="0">
              <a:defRPr sz="1100">
                <a:solidFill>
                  <a:schemeClr val="lt1"/>
                </a:solidFill>
              </a:defRPr>
            </a:lvl9pPr>
          </a:lstStyle>
          <a:p>
            <a:r>
              <a:rPr lang="en-US" dirty="0" smtClean="0">
                <a:latin typeface="Times New Roman" panose="02020603050405020304" pitchFamily="18" charset="0"/>
                <a:cs typeface="Times New Roman" panose="02020603050405020304" pitchFamily="18" charset="0"/>
              </a:rPr>
              <a:t>4</a:t>
            </a:r>
            <a:r>
              <a:rPr lang="ru-RU" dirty="0" smtClean="0">
                <a:latin typeface="Times New Roman" panose="02020603050405020304" pitchFamily="18" charset="0"/>
                <a:cs typeface="Times New Roman" panose="02020603050405020304" pitchFamily="18" charset="0"/>
              </a:rPr>
              <a:t>3</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9</a:t>
            </a:r>
            <a:r>
              <a:rPr lang="en-US" dirty="0" smtClean="0">
                <a:latin typeface="Times New Roman" panose="02020603050405020304" pitchFamily="18" charset="0"/>
                <a:cs typeface="Times New Roman" panose="02020603050405020304" pitchFamily="18" charset="0"/>
              </a:rPr>
              <a:t>7</a:t>
            </a:r>
            <a:r>
              <a:rPr lang="ru-RU" dirty="0" smtClean="0">
                <a:latin typeface="Times New Roman" panose="02020603050405020304" pitchFamily="18" charset="0"/>
                <a:cs typeface="Times New Roman" panose="02020603050405020304" pitchFamily="18" charset="0"/>
              </a:rPr>
              <a:t>4</a:t>
            </a:r>
            <a:r>
              <a:rPr lang="en-US" dirty="0" smtClean="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8</a:t>
            </a:r>
            <a:endParaRPr lang="ru-RU" dirty="0">
              <a:latin typeface="Times New Roman" panose="02020603050405020304" pitchFamily="18" charset="0"/>
              <a:cs typeface="Times New Roman" panose="02020603050405020304" pitchFamily="18" charset="0"/>
            </a:endParaRPr>
          </a:p>
        </p:txBody>
      </p:sp>
      <p:graphicFrame>
        <p:nvGraphicFramePr>
          <p:cNvPr id="12" name="Диаграмма 11"/>
          <p:cNvGraphicFramePr/>
          <p:nvPr>
            <p:extLst>
              <p:ext uri="{D42A27DB-BD31-4B8C-83A1-F6EECF244321}">
                <p14:modId xmlns:p14="http://schemas.microsoft.com/office/powerpoint/2010/main" val="1419355606"/>
              </p:ext>
            </p:extLst>
          </p:nvPr>
        </p:nvGraphicFramePr>
        <p:xfrm>
          <a:off x="4824735" y="1229735"/>
          <a:ext cx="4245041" cy="4824536"/>
        </p:xfrm>
        <a:graphic>
          <a:graphicData uri="http://schemas.openxmlformats.org/drawingml/2006/chart">
            <c:chart xmlns:c="http://schemas.openxmlformats.org/drawingml/2006/chart" xmlns:r="http://schemas.openxmlformats.org/officeDocument/2006/relationships" r:id="rId4"/>
          </a:graphicData>
        </a:graphic>
      </p:graphicFrame>
      <p:sp>
        <p:nvSpPr>
          <p:cNvPr id="14" name="Скругленный прямоугольник 13"/>
          <p:cNvSpPr/>
          <p:nvPr/>
        </p:nvSpPr>
        <p:spPr>
          <a:xfrm>
            <a:off x="4705298" y="840138"/>
            <a:ext cx="4338411" cy="432048"/>
          </a:xfrm>
          <a:prstGeom prst="roundRect">
            <a:avLst/>
          </a:prstGeom>
          <a:gradFill>
            <a:gsLst>
              <a:gs pos="0">
                <a:schemeClr val="accent2">
                  <a:lumMod val="60000"/>
                  <a:lumOff val="40000"/>
                </a:schemeClr>
              </a:gs>
              <a:gs pos="100000">
                <a:srgbClr val="F7B0D1"/>
              </a:gs>
              <a:gs pos="100000">
                <a:schemeClr val="accent2">
                  <a:lumMod val="40000"/>
                  <a:lumOff val="60000"/>
                </a:schemeClr>
              </a:gs>
              <a:gs pos="0">
                <a:schemeClr val="bg1"/>
              </a:gs>
              <a:gs pos="24000">
                <a:srgbClr val="F0EBD5"/>
              </a:gs>
              <a:gs pos="100000">
                <a:srgbClr val="FBF9F2"/>
              </a:gs>
              <a:gs pos="100000">
                <a:schemeClr val="accent2">
                  <a:lumMod val="40000"/>
                  <a:lumOff val="60000"/>
                </a:schemeClr>
              </a:gs>
            </a:gsLst>
            <a:lin ang="5400000" scaled="0"/>
          </a:gradFill>
          <a:ln>
            <a:solidFill>
              <a:schemeClr val="accent6">
                <a:lumMod val="60000"/>
                <a:lumOff val="40000"/>
              </a:schemeClr>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t"/>
            <a:r>
              <a:rPr lang="ru-RU" sz="1200" b="1" dirty="0">
                <a:solidFill>
                  <a:schemeClr val="tx1"/>
                </a:solidFill>
                <a:latin typeface="Times New Roman" panose="02020603050405020304" pitchFamily="18" charset="0"/>
                <a:cs typeface="Times New Roman" panose="02020603050405020304" pitchFamily="18" charset="0"/>
              </a:rPr>
              <a:t>Поступление собственных доходов в республиканский бюджет Чувашской Республики</a:t>
            </a:r>
            <a:r>
              <a:rPr lang="en-US" sz="1200" b="1" dirty="0">
                <a:solidFill>
                  <a:schemeClr val="tx1"/>
                </a:solidFill>
                <a:latin typeface="Times New Roman" panose="02020603050405020304" pitchFamily="18" charset="0"/>
                <a:cs typeface="Times New Roman" panose="02020603050405020304" pitchFamily="18" charset="0"/>
              </a:rPr>
              <a:t> </a:t>
            </a:r>
            <a:endParaRPr lang="ru-RU" sz="1200" b="1" dirty="0">
              <a:solidFill>
                <a:schemeClr val="tx1"/>
              </a:solidFill>
              <a:latin typeface="Times New Roman" panose="02020603050405020304" pitchFamily="18" charset="0"/>
              <a:cs typeface="Times New Roman" panose="02020603050405020304" pitchFamily="18" charset="0"/>
            </a:endParaRPr>
          </a:p>
        </p:txBody>
      </p:sp>
      <p:sp>
        <p:nvSpPr>
          <p:cNvPr id="28" name="TextBox 1"/>
          <p:cNvSpPr txBox="1"/>
          <p:nvPr/>
        </p:nvSpPr>
        <p:spPr>
          <a:xfrm>
            <a:off x="1915502" y="2181230"/>
            <a:ext cx="680336" cy="229845"/>
          </a:xfrm>
          <a:prstGeom prst="rect">
            <a:avLst/>
          </a:prstGeom>
          <a:solidFill>
            <a:schemeClr val="bg1">
              <a:alpha val="0"/>
            </a:schemeClr>
          </a:solidFill>
          <a:effectLst>
            <a:softEdge rad="31750"/>
          </a:effectLst>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300" b="1" dirty="0" smtClean="0">
                <a:solidFill>
                  <a:srgbClr val="46740E"/>
                </a:solidFill>
                <a:latin typeface="Times New Roman" panose="02020603050405020304" pitchFamily="18" charset="0"/>
                <a:cs typeface="Times New Roman" panose="02020603050405020304" pitchFamily="18" charset="0"/>
              </a:rPr>
              <a:t>+ 2 616</a:t>
            </a:r>
            <a:r>
              <a:rPr lang="en-US" sz="1300" b="1" dirty="0" smtClean="0">
                <a:solidFill>
                  <a:srgbClr val="46740E"/>
                </a:solidFill>
                <a:latin typeface="Times New Roman" panose="02020603050405020304" pitchFamily="18" charset="0"/>
                <a:cs typeface="Times New Roman" panose="02020603050405020304" pitchFamily="18" charset="0"/>
              </a:rPr>
              <a:t>,</a:t>
            </a:r>
            <a:r>
              <a:rPr lang="ru-RU" sz="1300" b="1" dirty="0" smtClean="0">
                <a:solidFill>
                  <a:srgbClr val="46740E"/>
                </a:solidFill>
                <a:latin typeface="Times New Roman" panose="02020603050405020304" pitchFamily="18" charset="0"/>
                <a:cs typeface="Times New Roman" panose="02020603050405020304" pitchFamily="18" charset="0"/>
              </a:rPr>
              <a:t>9</a:t>
            </a:r>
            <a:endParaRPr lang="ru-RU" sz="1300" b="1" dirty="0">
              <a:solidFill>
                <a:srgbClr val="46740E"/>
              </a:solidFill>
              <a:latin typeface="Times New Roman" panose="02020603050405020304" pitchFamily="18" charset="0"/>
              <a:cs typeface="Times New Roman" panose="02020603050405020304" pitchFamily="18" charset="0"/>
            </a:endParaRPr>
          </a:p>
        </p:txBody>
      </p:sp>
      <p:sp>
        <p:nvSpPr>
          <p:cNvPr id="43" name="TextBox 1"/>
          <p:cNvSpPr txBox="1"/>
          <p:nvPr/>
        </p:nvSpPr>
        <p:spPr>
          <a:xfrm rot="19644612">
            <a:off x="1810252" y="3087571"/>
            <a:ext cx="680336" cy="229845"/>
          </a:xfrm>
          <a:prstGeom prst="rect">
            <a:avLst/>
          </a:prstGeom>
          <a:solidFill>
            <a:schemeClr val="bg1">
              <a:alpha val="0"/>
            </a:schemeClr>
          </a:solidFill>
          <a:effectLst>
            <a:softEdge rad="31750"/>
          </a:effectLst>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200" b="1" dirty="0" smtClean="0">
                <a:solidFill>
                  <a:srgbClr val="46740E"/>
                </a:solidFill>
                <a:latin typeface="Times New Roman" panose="02020603050405020304" pitchFamily="18" charset="0"/>
                <a:cs typeface="Times New Roman" panose="02020603050405020304" pitchFamily="18" charset="0"/>
              </a:rPr>
              <a:t>+ 1 050</a:t>
            </a:r>
            <a:r>
              <a:rPr lang="en-US" sz="1200" b="1" dirty="0" smtClean="0">
                <a:solidFill>
                  <a:srgbClr val="46740E"/>
                </a:solidFill>
                <a:latin typeface="Times New Roman" panose="02020603050405020304" pitchFamily="18" charset="0"/>
                <a:cs typeface="Times New Roman" panose="02020603050405020304" pitchFamily="18" charset="0"/>
              </a:rPr>
              <a:t>,</a:t>
            </a:r>
            <a:r>
              <a:rPr lang="ru-RU" sz="1200" b="1" dirty="0" smtClean="0">
                <a:solidFill>
                  <a:srgbClr val="46740E"/>
                </a:solidFill>
                <a:latin typeface="Times New Roman" panose="02020603050405020304" pitchFamily="18" charset="0"/>
                <a:cs typeface="Times New Roman" panose="02020603050405020304" pitchFamily="18" charset="0"/>
              </a:rPr>
              <a:t>0</a:t>
            </a:r>
            <a:endParaRPr lang="ru-RU" sz="1200" b="1" dirty="0">
              <a:solidFill>
                <a:srgbClr val="46740E"/>
              </a:solidFill>
              <a:latin typeface="Times New Roman" panose="02020603050405020304" pitchFamily="18" charset="0"/>
              <a:cs typeface="Times New Roman" panose="02020603050405020304" pitchFamily="18" charset="0"/>
            </a:endParaRPr>
          </a:p>
        </p:txBody>
      </p:sp>
      <p:sp>
        <p:nvSpPr>
          <p:cNvPr id="45" name="TextBox 1"/>
          <p:cNvSpPr txBox="1"/>
          <p:nvPr/>
        </p:nvSpPr>
        <p:spPr>
          <a:xfrm rot="19644612">
            <a:off x="1992651" y="3297024"/>
            <a:ext cx="680336" cy="229845"/>
          </a:xfrm>
          <a:prstGeom prst="rect">
            <a:avLst/>
          </a:prstGeom>
          <a:solidFill>
            <a:schemeClr val="bg1">
              <a:alpha val="0"/>
            </a:schemeClr>
          </a:solidFill>
          <a:effectLst>
            <a:softEdge rad="31750"/>
          </a:effectLst>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200" b="1" dirty="0" smtClean="0">
                <a:solidFill>
                  <a:srgbClr val="46740E"/>
                </a:solidFill>
                <a:latin typeface="Times New Roman" panose="02020603050405020304" pitchFamily="18" charset="0"/>
                <a:cs typeface="Times New Roman" panose="02020603050405020304" pitchFamily="18" charset="0"/>
              </a:rPr>
              <a:t>+ 4</a:t>
            </a:r>
            <a:r>
              <a:rPr lang="en-US" sz="1200" b="1" dirty="0" smtClean="0">
                <a:solidFill>
                  <a:srgbClr val="46740E"/>
                </a:solidFill>
                <a:latin typeface="Times New Roman" panose="02020603050405020304" pitchFamily="18" charset="0"/>
                <a:cs typeface="Times New Roman" panose="02020603050405020304" pitchFamily="18" charset="0"/>
              </a:rPr>
              <a:t>,</a:t>
            </a:r>
            <a:r>
              <a:rPr lang="ru-RU" sz="1200" b="1" dirty="0" smtClean="0">
                <a:solidFill>
                  <a:srgbClr val="46740E"/>
                </a:solidFill>
                <a:latin typeface="Times New Roman" panose="02020603050405020304" pitchFamily="18" charset="0"/>
                <a:cs typeface="Times New Roman" panose="02020603050405020304" pitchFamily="18" charset="0"/>
              </a:rPr>
              <a:t>1%</a:t>
            </a:r>
            <a:endParaRPr lang="ru-RU" sz="1200" b="1" dirty="0">
              <a:solidFill>
                <a:srgbClr val="46740E"/>
              </a:solidFill>
              <a:latin typeface="Times New Roman" panose="02020603050405020304" pitchFamily="18" charset="0"/>
              <a:cs typeface="Times New Roman" panose="02020603050405020304" pitchFamily="18" charset="0"/>
            </a:endParaRPr>
          </a:p>
        </p:txBody>
      </p:sp>
      <p:sp>
        <p:nvSpPr>
          <p:cNvPr id="16" name="TextBox 1"/>
          <p:cNvSpPr txBox="1"/>
          <p:nvPr/>
        </p:nvSpPr>
        <p:spPr>
          <a:xfrm rot="20057209">
            <a:off x="1802415" y="4450712"/>
            <a:ext cx="680336" cy="229845"/>
          </a:xfrm>
          <a:prstGeom prst="rect">
            <a:avLst/>
          </a:prstGeom>
          <a:solidFill>
            <a:schemeClr val="bg1">
              <a:alpha val="0"/>
            </a:schemeClr>
          </a:solidFill>
          <a:effectLst>
            <a:softEdge rad="31750"/>
          </a:effectLst>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200" b="1" dirty="0" smtClean="0">
                <a:solidFill>
                  <a:srgbClr val="46740E"/>
                </a:solidFill>
                <a:latin typeface="Times New Roman" panose="02020603050405020304" pitchFamily="18" charset="0"/>
                <a:cs typeface="Times New Roman" panose="02020603050405020304" pitchFamily="18" charset="0"/>
              </a:rPr>
              <a:t>+ 1 </a:t>
            </a:r>
            <a:r>
              <a:rPr lang="en-US" sz="1200" b="1" dirty="0" smtClean="0">
                <a:solidFill>
                  <a:srgbClr val="46740E"/>
                </a:solidFill>
                <a:latin typeface="Times New Roman" panose="02020603050405020304" pitchFamily="18" charset="0"/>
                <a:cs typeface="Times New Roman" panose="02020603050405020304" pitchFamily="18" charset="0"/>
              </a:rPr>
              <a:t>5</a:t>
            </a:r>
            <a:r>
              <a:rPr lang="ru-RU" sz="1200" b="1" dirty="0" smtClean="0">
                <a:solidFill>
                  <a:srgbClr val="46740E"/>
                </a:solidFill>
                <a:latin typeface="Times New Roman" panose="02020603050405020304" pitchFamily="18" charset="0"/>
                <a:cs typeface="Times New Roman" panose="02020603050405020304" pitchFamily="18" charset="0"/>
              </a:rPr>
              <a:t>66</a:t>
            </a:r>
            <a:r>
              <a:rPr lang="en-US" sz="1200" b="1" dirty="0" smtClean="0">
                <a:solidFill>
                  <a:srgbClr val="46740E"/>
                </a:solidFill>
                <a:latin typeface="Times New Roman" panose="02020603050405020304" pitchFamily="18" charset="0"/>
                <a:cs typeface="Times New Roman" panose="02020603050405020304" pitchFamily="18" charset="0"/>
              </a:rPr>
              <a:t>,</a:t>
            </a:r>
            <a:r>
              <a:rPr lang="ru-RU" sz="1200" b="1" dirty="0" smtClean="0">
                <a:solidFill>
                  <a:srgbClr val="46740E"/>
                </a:solidFill>
                <a:latin typeface="Times New Roman" panose="02020603050405020304" pitchFamily="18" charset="0"/>
                <a:cs typeface="Times New Roman" panose="02020603050405020304" pitchFamily="18" charset="0"/>
              </a:rPr>
              <a:t>9</a:t>
            </a:r>
            <a:endParaRPr lang="ru-RU" sz="1200" b="1" dirty="0">
              <a:solidFill>
                <a:srgbClr val="46740E"/>
              </a:solidFill>
              <a:latin typeface="Times New Roman" panose="02020603050405020304" pitchFamily="18" charset="0"/>
              <a:cs typeface="Times New Roman" panose="02020603050405020304" pitchFamily="18" charset="0"/>
            </a:endParaRPr>
          </a:p>
        </p:txBody>
      </p:sp>
      <p:sp>
        <p:nvSpPr>
          <p:cNvPr id="17" name="TextBox 1"/>
          <p:cNvSpPr txBox="1"/>
          <p:nvPr/>
        </p:nvSpPr>
        <p:spPr>
          <a:xfrm rot="20124837">
            <a:off x="2006619" y="4715203"/>
            <a:ext cx="680336" cy="229845"/>
          </a:xfrm>
          <a:prstGeom prst="rect">
            <a:avLst/>
          </a:prstGeom>
          <a:solidFill>
            <a:schemeClr val="bg1">
              <a:alpha val="0"/>
            </a:schemeClr>
          </a:solidFill>
          <a:effectLst>
            <a:softEdge rad="31750"/>
          </a:effectLst>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200" b="1" dirty="0" smtClean="0">
                <a:solidFill>
                  <a:srgbClr val="46740E"/>
                </a:solidFill>
                <a:latin typeface="Times New Roman" panose="02020603050405020304" pitchFamily="18" charset="0"/>
                <a:cs typeface="Times New Roman" panose="02020603050405020304" pitchFamily="18" charset="0"/>
              </a:rPr>
              <a:t>+ 10</a:t>
            </a:r>
            <a:r>
              <a:rPr lang="en-US" sz="1200" b="1" dirty="0" smtClean="0">
                <a:solidFill>
                  <a:srgbClr val="46740E"/>
                </a:solidFill>
                <a:latin typeface="Times New Roman" panose="02020603050405020304" pitchFamily="18" charset="0"/>
                <a:cs typeface="Times New Roman" panose="02020603050405020304" pitchFamily="18" charset="0"/>
              </a:rPr>
              <a:t>,</a:t>
            </a:r>
            <a:r>
              <a:rPr lang="ru-RU" sz="1200" b="1" dirty="0" smtClean="0">
                <a:solidFill>
                  <a:srgbClr val="46740E"/>
                </a:solidFill>
                <a:latin typeface="Times New Roman" panose="02020603050405020304" pitchFamily="18" charset="0"/>
                <a:cs typeface="Times New Roman" panose="02020603050405020304" pitchFamily="18" charset="0"/>
              </a:rPr>
              <a:t>0%</a:t>
            </a:r>
            <a:endParaRPr lang="ru-RU" sz="1200" b="1" dirty="0">
              <a:solidFill>
                <a:srgbClr val="46740E"/>
              </a:solidFill>
              <a:latin typeface="Times New Roman" panose="02020603050405020304" pitchFamily="18" charset="0"/>
              <a:cs typeface="Times New Roman" panose="02020603050405020304" pitchFamily="18" charset="0"/>
            </a:endParaRPr>
          </a:p>
        </p:txBody>
      </p:sp>
      <p:sp>
        <p:nvSpPr>
          <p:cNvPr id="18" name="Заголовок 1"/>
          <p:cNvSpPr txBox="1">
            <a:spLocks/>
          </p:cNvSpPr>
          <p:nvPr/>
        </p:nvSpPr>
        <p:spPr>
          <a:xfrm>
            <a:off x="259728" y="188640"/>
            <a:ext cx="7768656" cy="443661"/>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2000" dirty="0" smtClean="0">
                <a:solidFill>
                  <a:schemeClr val="tx1"/>
                </a:solidFill>
                <a:effectLst/>
                <a:latin typeface="Times New Roman" panose="02020603050405020304" pitchFamily="18" charset="0"/>
                <a:cs typeface="Times New Roman" panose="02020603050405020304" pitchFamily="18" charset="0"/>
              </a:rPr>
              <a:t>Доходы республиканского бюджета Чувашской Республики</a:t>
            </a:r>
            <a:endParaRPr lang="ru-RU" sz="2000" dirty="0">
              <a:solidFill>
                <a:schemeClr val="tx1"/>
              </a:solidFill>
              <a:effectLst/>
              <a:latin typeface="Times New Roman" panose="02020603050405020304" pitchFamily="18" charset="0"/>
              <a:cs typeface="Times New Roman" panose="02020603050405020304" pitchFamily="18" charset="0"/>
            </a:endParaRPr>
          </a:p>
        </p:txBody>
      </p:sp>
      <p:cxnSp>
        <p:nvCxnSpPr>
          <p:cNvPr id="19" name="Прямая соединительная линия 18"/>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
        <p:nvSpPr>
          <p:cNvPr id="21" name="TextBox 1"/>
          <p:cNvSpPr txBox="1">
            <a:spLocks noChangeArrowheads="1"/>
          </p:cNvSpPr>
          <p:nvPr/>
        </p:nvSpPr>
        <p:spPr bwMode="auto">
          <a:xfrm>
            <a:off x="8106787" y="1421374"/>
            <a:ext cx="936922" cy="111282"/>
          </a:xfrm>
          <a:prstGeom prst="rect">
            <a:avLst/>
          </a:prstGeom>
          <a:noFill/>
          <a:ln>
            <a:noFill/>
          </a:ln>
          <a:extLst/>
        </p:spPr>
        <p:txBody>
          <a:bodyPr lIns="0" tIns="0" rIns="0" bIns="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ru-RU" altLang="ru-RU" sz="1200" b="1" dirty="0" smtClean="0">
                <a:solidFill>
                  <a:schemeClr val="accent1">
                    <a:lumMod val="75000"/>
                  </a:schemeClr>
                </a:solidFill>
                <a:latin typeface="Times New Roman" panose="02020603050405020304" pitchFamily="18" charset="0"/>
                <a:cs typeface="Times New Roman" panose="02020603050405020304" pitchFamily="18" charset="0"/>
              </a:rPr>
              <a:t>млн</a:t>
            </a:r>
            <a:r>
              <a:rPr lang="ru-RU" altLang="ru-RU" sz="1200" b="1" dirty="0">
                <a:solidFill>
                  <a:schemeClr val="accent1">
                    <a:lumMod val="75000"/>
                  </a:schemeClr>
                </a:solidFill>
                <a:latin typeface="Times New Roman" panose="02020603050405020304" pitchFamily="18" charset="0"/>
                <a:cs typeface="Times New Roman" panose="02020603050405020304" pitchFamily="18" charset="0"/>
              </a:rPr>
              <a:t>. </a:t>
            </a:r>
            <a:r>
              <a:rPr lang="ru-RU" altLang="ru-RU" sz="1200" b="1" dirty="0" smtClean="0">
                <a:solidFill>
                  <a:schemeClr val="accent1">
                    <a:lumMod val="75000"/>
                  </a:schemeClr>
                </a:solidFill>
                <a:latin typeface="Times New Roman" panose="02020603050405020304" pitchFamily="18" charset="0"/>
                <a:cs typeface="Times New Roman" panose="02020603050405020304" pitchFamily="18" charset="0"/>
              </a:rPr>
              <a:t>рублей</a:t>
            </a:r>
            <a:endParaRPr lang="ru-RU" altLang="ru-RU" sz="12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pPr>
              <a:defRPr/>
            </a:pPr>
            <a:fld id="{8135DCAC-F131-4C56-82C1-BB591457AF70}" type="slidenum">
              <a:rPr lang="ru-RU" smtClean="0"/>
              <a:pPr>
                <a:defRPr/>
              </a:pPr>
              <a:t>17</a:t>
            </a:fld>
            <a:endParaRPr lang="ru-RU" dirty="0"/>
          </a:p>
        </p:txBody>
      </p:sp>
      <p:sp>
        <p:nvSpPr>
          <p:cNvPr id="22" name="Скругленная прямоугольная выноска 21"/>
          <p:cNvSpPr/>
          <p:nvPr/>
        </p:nvSpPr>
        <p:spPr>
          <a:xfrm>
            <a:off x="4705298" y="5805264"/>
            <a:ext cx="2232248" cy="720080"/>
          </a:xfrm>
          <a:prstGeom prst="wedgeRoundRectCallout">
            <a:avLst>
              <a:gd name="adj1" fmla="val -85653"/>
              <a:gd name="adj2" fmla="val -64665"/>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sz="1400" dirty="0" smtClean="0">
                <a:solidFill>
                  <a:prstClr val="black"/>
                </a:solidFill>
                <a:latin typeface="Times New Roman" panose="02020603050405020304" pitchFamily="18" charset="0"/>
                <a:cs typeface="Times New Roman" panose="02020603050405020304" pitchFamily="18" charset="0"/>
              </a:rPr>
              <a:t>Обеспечивается рост собственных доходов</a:t>
            </a:r>
            <a:endParaRPr lang="ru-RU" sz="1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25218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Диаграмма 3"/>
          <p:cNvGraphicFramePr>
            <a:graphicFrameLocks/>
          </p:cNvGraphicFramePr>
          <p:nvPr>
            <p:extLst>
              <p:ext uri="{D42A27DB-BD31-4B8C-83A1-F6EECF244321}">
                <p14:modId xmlns:p14="http://schemas.microsoft.com/office/powerpoint/2010/main" val="1880328768"/>
              </p:ext>
            </p:extLst>
          </p:nvPr>
        </p:nvGraphicFramePr>
        <p:xfrm>
          <a:off x="0" y="891284"/>
          <a:ext cx="9144000" cy="5805487"/>
        </p:xfrm>
        <a:graphic>
          <a:graphicData uri="http://schemas.openxmlformats.org/drawingml/2006/chart">
            <c:chart xmlns:c="http://schemas.openxmlformats.org/drawingml/2006/chart" xmlns:r="http://schemas.openxmlformats.org/officeDocument/2006/relationships" r:id="rId3"/>
          </a:graphicData>
        </a:graphic>
      </p:graphicFrame>
      <p:sp>
        <p:nvSpPr>
          <p:cNvPr id="7" name="Номер слайда 2"/>
          <p:cNvSpPr>
            <a:spLocks noGrp="1"/>
          </p:cNvSpPr>
          <p:nvPr>
            <p:ph type="sldNum" sz="quarter" idx="12"/>
          </p:nvPr>
        </p:nvSpPr>
        <p:spPr>
          <a:xfrm>
            <a:off x="8404225" y="6492875"/>
            <a:ext cx="657225" cy="365125"/>
          </a:xfrm>
        </p:spPr>
        <p:txBody>
          <a:bodyPr/>
          <a:lstStyle/>
          <a:p>
            <a:pPr>
              <a:defRPr/>
            </a:pPr>
            <a:fld id="{3F1473D4-4603-48C1-BA88-D89FED05C196}" type="slidenum">
              <a:rPr lang="ru-RU" b="1" smtClean="0">
                <a:solidFill>
                  <a:prstClr val="black"/>
                </a:solidFill>
              </a:rPr>
              <a:pPr>
                <a:defRPr/>
              </a:pPr>
              <a:t>18</a:t>
            </a:fld>
            <a:endParaRPr lang="ru-RU" b="1" dirty="0">
              <a:solidFill>
                <a:prstClr val="black"/>
              </a:solidFill>
            </a:endParaRPr>
          </a:p>
        </p:txBody>
      </p:sp>
      <p:sp>
        <p:nvSpPr>
          <p:cNvPr id="6" name="Заголовок 1"/>
          <p:cNvSpPr txBox="1">
            <a:spLocks/>
          </p:cNvSpPr>
          <p:nvPr/>
        </p:nvSpPr>
        <p:spPr>
          <a:xfrm>
            <a:off x="259728" y="44624"/>
            <a:ext cx="7768656" cy="443661"/>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Исполнение республиканского бюджета </a:t>
            </a:r>
            <a:r>
              <a:rPr lang="ru-RU" sz="1800" dirty="0" smtClean="0">
                <a:solidFill>
                  <a:schemeClr val="tx1"/>
                </a:solidFill>
                <a:effectLst/>
                <a:latin typeface="Times New Roman" panose="02020603050405020304" pitchFamily="18" charset="0"/>
                <a:cs typeface="Times New Roman" panose="02020603050405020304" pitchFamily="18" charset="0"/>
              </a:rPr>
              <a:t>по собственным доходам в 2017 году</a:t>
            </a:r>
            <a:endParaRPr lang="ru-RU" sz="1800" dirty="0">
              <a:solidFill>
                <a:schemeClr val="tx1"/>
              </a:solidFill>
              <a:effectLst/>
              <a:latin typeface="Times New Roman" panose="02020603050405020304" pitchFamily="18" charset="0"/>
              <a:cs typeface="Times New Roman" panose="02020603050405020304" pitchFamily="18" charset="0"/>
            </a:endParaRPr>
          </a:p>
        </p:txBody>
      </p:sp>
      <p:cxnSp>
        <p:nvCxnSpPr>
          <p:cNvPr id="8" name="Прямая соединительная линия 7"/>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
        <p:nvSpPr>
          <p:cNvPr id="10" name="TextBox 1"/>
          <p:cNvSpPr txBox="1">
            <a:spLocks noChangeArrowheads="1"/>
          </p:cNvSpPr>
          <p:nvPr/>
        </p:nvSpPr>
        <p:spPr bwMode="auto">
          <a:xfrm>
            <a:off x="6646924" y="788297"/>
            <a:ext cx="1226304" cy="222565"/>
          </a:xfrm>
          <a:prstGeom prst="rect">
            <a:avLst/>
          </a:prstGeom>
          <a:noFill/>
          <a:ln>
            <a:noFill/>
          </a:ln>
          <a:extLst/>
        </p:spPr>
        <p:txBody>
          <a:bodyPr lIns="0" tIns="0" rIns="0" bIns="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ru-RU" altLang="ru-RU" sz="1200" b="1" dirty="0" smtClean="0">
                <a:solidFill>
                  <a:schemeClr val="accent1">
                    <a:lumMod val="75000"/>
                  </a:schemeClr>
                </a:solidFill>
                <a:latin typeface="Times New Roman" panose="02020603050405020304" pitchFamily="18" charset="0"/>
                <a:cs typeface="Times New Roman" panose="02020603050405020304" pitchFamily="18" charset="0"/>
              </a:rPr>
              <a:t>млн</a:t>
            </a:r>
            <a:r>
              <a:rPr lang="ru-RU" altLang="ru-RU" sz="1200" b="1" dirty="0">
                <a:solidFill>
                  <a:schemeClr val="accent1">
                    <a:lumMod val="75000"/>
                  </a:schemeClr>
                </a:solidFill>
                <a:latin typeface="Times New Roman" panose="02020603050405020304" pitchFamily="18" charset="0"/>
                <a:cs typeface="Times New Roman" panose="02020603050405020304" pitchFamily="18" charset="0"/>
              </a:rPr>
              <a:t>. </a:t>
            </a:r>
            <a:r>
              <a:rPr lang="ru-RU" altLang="ru-RU" sz="1200" b="1" dirty="0" smtClean="0">
                <a:solidFill>
                  <a:schemeClr val="accent1">
                    <a:lumMod val="75000"/>
                  </a:schemeClr>
                </a:solidFill>
                <a:latin typeface="Times New Roman" panose="02020603050405020304" pitchFamily="18" charset="0"/>
                <a:cs typeface="Times New Roman" panose="02020603050405020304" pitchFamily="18" charset="0"/>
              </a:rPr>
              <a:t>рублей</a:t>
            </a:r>
            <a:endParaRPr lang="ru-RU" altLang="ru-RU" sz="12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24662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1"/>
          <p:cNvGraphicFramePr>
            <a:graphicFrameLocks/>
          </p:cNvGraphicFramePr>
          <p:nvPr>
            <p:extLst>
              <p:ext uri="{D42A27DB-BD31-4B8C-83A1-F6EECF244321}">
                <p14:modId xmlns:p14="http://schemas.microsoft.com/office/powerpoint/2010/main" val="2120215824"/>
              </p:ext>
            </p:extLst>
          </p:nvPr>
        </p:nvGraphicFramePr>
        <p:xfrm>
          <a:off x="259728" y="908720"/>
          <a:ext cx="4672312" cy="2664296"/>
        </p:xfrm>
        <a:graphic>
          <a:graphicData uri="http://schemas.openxmlformats.org/drawingml/2006/chart">
            <c:chart xmlns:c="http://schemas.openxmlformats.org/drawingml/2006/chart" xmlns:r="http://schemas.openxmlformats.org/officeDocument/2006/relationships" r:id="rId3"/>
          </a:graphicData>
        </a:graphic>
      </p:graphicFrame>
      <p:pic>
        <p:nvPicPr>
          <p:cNvPr id="3074" name="Picture 2" descr="T:\ОБП\IvNik\картинки\2015\рост.jp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59728" y="4005064"/>
            <a:ext cx="2868310" cy="21440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Номер слайда 5"/>
          <p:cNvSpPr>
            <a:spLocks noGrp="1"/>
          </p:cNvSpPr>
          <p:nvPr>
            <p:ph type="sldNum" sz="quarter" idx="12"/>
          </p:nvPr>
        </p:nvSpPr>
        <p:spPr/>
        <p:txBody>
          <a:bodyPr/>
          <a:lstStyle/>
          <a:p>
            <a:pPr>
              <a:defRPr/>
            </a:pPr>
            <a:fld id="{5134FBE4-DC40-4A96-AB83-42E61AAB2036}" type="slidenum">
              <a:rPr lang="ru-RU" smtClean="0"/>
              <a:pPr>
                <a:defRPr/>
              </a:pPr>
              <a:t>19</a:t>
            </a:fld>
            <a:endParaRPr lang="ru-RU" dirty="0"/>
          </a:p>
        </p:txBody>
      </p:sp>
      <p:sp>
        <p:nvSpPr>
          <p:cNvPr id="7" name="Заголовок 1"/>
          <p:cNvSpPr txBox="1">
            <a:spLocks/>
          </p:cNvSpPr>
          <p:nvPr/>
        </p:nvSpPr>
        <p:spPr>
          <a:xfrm>
            <a:off x="259728" y="188640"/>
            <a:ext cx="7613500" cy="443661"/>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2000" dirty="0" smtClean="0">
                <a:solidFill>
                  <a:schemeClr val="tx1"/>
                </a:solidFill>
                <a:effectLst/>
                <a:latin typeface="Times New Roman" panose="02020603050405020304" pitchFamily="18" charset="0"/>
                <a:cs typeface="Times New Roman" panose="02020603050405020304" pitchFamily="18" charset="0"/>
              </a:rPr>
              <a:t>Безвозмездные поступления в 2017 году</a:t>
            </a:r>
            <a:endParaRPr lang="ru-RU" sz="2000" dirty="0">
              <a:solidFill>
                <a:schemeClr val="tx1"/>
              </a:solidFill>
              <a:effectLst/>
              <a:latin typeface="Times New Roman" panose="02020603050405020304" pitchFamily="18" charset="0"/>
              <a:cs typeface="Times New Roman" panose="02020603050405020304" pitchFamily="18" charset="0"/>
            </a:endParaRPr>
          </a:p>
        </p:txBody>
      </p:sp>
      <p:cxnSp>
        <p:nvCxnSpPr>
          <p:cNvPr id="8" name="Прямая соединительная линия 7"/>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
        <p:nvSpPr>
          <p:cNvPr id="11" name="Скругленный прямоугольник 10"/>
          <p:cNvSpPr/>
          <p:nvPr/>
        </p:nvSpPr>
        <p:spPr>
          <a:xfrm>
            <a:off x="4258816" y="836101"/>
            <a:ext cx="1017785" cy="70113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sz="1400" b="1" dirty="0" smtClean="0">
                <a:solidFill>
                  <a:prstClr val="black"/>
                </a:solidFill>
                <a:latin typeface="Times New Roman" panose="02020603050405020304" pitchFamily="18" charset="0"/>
                <a:cs typeface="Times New Roman" panose="02020603050405020304" pitchFamily="18" charset="0"/>
              </a:rPr>
              <a:t>98,7% от плана</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12" name="Скругленная прямоугольная выноска 11"/>
          <p:cNvSpPr/>
          <p:nvPr/>
        </p:nvSpPr>
        <p:spPr>
          <a:xfrm>
            <a:off x="5730620" y="1052736"/>
            <a:ext cx="3240360" cy="1219178"/>
          </a:xfrm>
          <a:prstGeom prst="wedgeRoundRectCallout">
            <a:avLst>
              <a:gd name="adj1" fmla="val -69724"/>
              <a:gd name="adj2" fmla="val 135180"/>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sz="1400" dirty="0" smtClean="0">
                <a:solidFill>
                  <a:prstClr val="black"/>
                </a:solidFill>
                <a:latin typeface="Times New Roman" panose="02020603050405020304" pitchFamily="18" charset="0"/>
                <a:cs typeface="Times New Roman" panose="02020603050405020304" pitchFamily="18" charset="0"/>
              </a:rPr>
              <a:t>53,3% в структуре безвозмездных поступлений занимают дотации из федерального бюджета РФ, что составляет 34,4% от собственных доходов</a:t>
            </a:r>
            <a:endParaRPr lang="ru-RU" sz="1400" dirty="0">
              <a:solidFill>
                <a:prstClr val="black"/>
              </a:solidFill>
              <a:latin typeface="Times New Roman" panose="02020603050405020304" pitchFamily="18" charset="0"/>
              <a:cs typeface="Times New Roman" panose="02020603050405020304" pitchFamily="18" charset="0"/>
            </a:endParaRPr>
          </a:p>
        </p:txBody>
      </p:sp>
      <p:graphicFrame>
        <p:nvGraphicFramePr>
          <p:cNvPr id="13" name="Диаграмма 12"/>
          <p:cNvGraphicFramePr>
            <a:graphicFrameLocks/>
          </p:cNvGraphicFramePr>
          <p:nvPr>
            <p:extLst>
              <p:ext uri="{D42A27DB-BD31-4B8C-83A1-F6EECF244321}">
                <p14:modId xmlns:p14="http://schemas.microsoft.com/office/powerpoint/2010/main" val="1952464781"/>
              </p:ext>
            </p:extLst>
          </p:nvPr>
        </p:nvGraphicFramePr>
        <p:xfrm>
          <a:off x="3131840" y="3573016"/>
          <a:ext cx="5688632" cy="3096344"/>
        </p:xfrm>
        <a:graphic>
          <a:graphicData uri="http://schemas.openxmlformats.org/drawingml/2006/chart">
            <c:chart xmlns:c="http://schemas.openxmlformats.org/drawingml/2006/chart" xmlns:r="http://schemas.openxmlformats.org/officeDocument/2006/relationships" r:id="rId6"/>
          </a:graphicData>
        </a:graphic>
      </p:graphicFrame>
      <p:sp>
        <p:nvSpPr>
          <p:cNvPr id="14" name="TextBox 1"/>
          <p:cNvSpPr txBox="1">
            <a:spLocks noChangeArrowheads="1"/>
          </p:cNvSpPr>
          <p:nvPr/>
        </p:nvSpPr>
        <p:spPr bwMode="auto">
          <a:xfrm>
            <a:off x="7744676" y="751877"/>
            <a:ext cx="1226304" cy="222565"/>
          </a:xfrm>
          <a:prstGeom prst="rect">
            <a:avLst/>
          </a:prstGeom>
          <a:noFill/>
          <a:ln>
            <a:noFill/>
          </a:ln>
          <a:extLst/>
        </p:spPr>
        <p:txBody>
          <a:bodyPr lIns="0" tIns="0" rIns="0" bIns="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ru-RU" altLang="ru-RU" sz="1200" b="1" dirty="0" smtClean="0">
                <a:solidFill>
                  <a:schemeClr val="accent1">
                    <a:lumMod val="75000"/>
                  </a:schemeClr>
                </a:solidFill>
                <a:latin typeface="Times New Roman" panose="02020603050405020304" pitchFamily="18" charset="0"/>
                <a:cs typeface="Times New Roman" panose="02020603050405020304" pitchFamily="18" charset="0"/>
              </a:rPr>
              <a:t>млн</a:t>
            </a:r>
            <a:r>
              <a:rPr lang="ru-RU" altLang="ru-RU" sz="1200" b="1" dirty="0">
                <a:solidFill>
                  <a:schemeClr val="accent1">
                    <a:lumMod val="75000"/>
                  </a:schemeClr>
                </a:solidFill>
                <a:latin typeface="Times New Roman" panose="02020603050405020304" pitchFamily="18" charset="0"/>
                <a:cs typeface="Times New Roman" panose="02020603050405020304" pitchFamily="18" charset="0"/>
              </a:rPr>
              <a:t>. </a:t>
            </a:r>
            <a:r>
              <a:rPr lang="ru-RU" altLang="ru-RU" sz="1200" b="1" dirty="0" smtClean="0">
                <a:solidFill>
                  <a:schemeClr val="accent1">
                    <a:lumMod val="75000"/>
                  </a:schemeClr>
                </a:solidFill>
                <a:latin typeface="Times New Roman" panose="02020603050405020304" pitchFamily="18" charset="0"/>
                <a:cs typeface="Times New Roman" panose="02020603050405020304" pitchFamily="18" charset="0"/>
              </a:rPr>
              <a:t>рублей</a:t>
            </a:r>
            <a:endParaRPr lang="ru-RU" altLang="ru-RU" sz="12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92315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4750" y="2411845"/>
            <a:ext cx="2158173" cy="266329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Подзаголовок 2"/>
          <p:cNvSpPr txBox="1">
            <a:spLocks/>
          </p:cNvSpPr>
          <p:nvPr/>
        </p:nvSpPr>
        <p:spPr bwMode="auto">
          <a:xfrm>
            <a:off x="6516216" y="3942348"/>
            <a:ext cx="3419872" cy="576064"/>
          </a:xfrm>
          <a:prstGeom prst="rect">
            <a:avLst/>
          </a:prstGeom>
          <a:noFill/>
          <a:ln w="9525">
            <a:noFill/>
            <a:miter lim="800000"/>
            <a:headEnd/>
            <a:tailEnd/>
          </a:ln>
        </p:spPr>
        <p:txBody>
          <a:bodyPr/>
          <a:lstStyle/>
          <a:p>
            <a:pPr eaLnBrk="0" hangingPunct="0"/>
            <a:endParaRPr lang="ru-RU" sz="800" dirty="0" smtClean="0">
              <a:solidFill>
                <a:prstClr val="black"/>
              </a:solidFill>
              <a:latin typeface="Calibri"/>
              <a:cs typeface="Arial" pitchFamily="34" charset="0"/>
            </a:endParaRPr>
          </a:p>
        </p:txBody>
      </p:sp>
      <p:sp>
        <p:nvSpPr>
          <p:cNvPr id="13" name="TextBox 12"/>
          <p:cNvSpPr txBox="1"/>
          <p:nvPr/>
        </p:nvSpPr>
        <p:spPr>
          <a:xfrm>
            <a:off x="5040052" y="4167100"/>
            <a:ext cx="2952328" cy="369332"/>
          </a:xfrm>
          <a:prstGeom prst="rect">
            <a:avLst/>
          </a:prstGeom>
          <a:noFill/>
        </p:spPr>
        <p:txBody>
          <a:bodyPr wrap="square" rtlCol="0">
            <a:spAutoFit/>
          </a:bodyPr>
          <a:lstStyle/>
          <a:p>
            <a:endParaRPr lang="ru-RU" i="1" dirty="0">
              <a:solidFill>
                <a:prstClr val="black"/>
              </a:solidFill>
              <a:latin typeface="Calibri"/>
              <a:cs typeface="+mn-cs"/>
            </a:endParaRPr>
          </a:p>
        </p:txBody>
      </p:sp>
      <p:sp>
        <p:nvSpPr>
          <p:cNvPr id="8" name="Подзаголовок 2"/>
          <p:cNvSpPr txBox="1">
            <a:spLocks/>
          </p:cNvSpPr>
          <p:nvPr/>
        </p:nvSpPr>
        <p:spPr bwMode="auto">
          <a:xfrm>
            <a:off x="6627244" y="5055760"/>
            <a:ext cx="2545276" cy="1393703"/>
          </a:xfrm>
          <a:prstGeom prst="rect">
            <a:avLst/>
          </a:prstGeom>
          <a:noFill/>
          <a:ln w="9525">
            <a:noFill/>
            <a:miter lim="800000"/>
            <a:headEnd/>
            <a:tailEnd/>
          </a:ln>
        </p:spPr>
        <p:txBody>
          <a:bodyPr/>
          <a:lstStyle/>
          <a:p>
            <a:r>
              <a:rPr lang="ru-RU" sz="1600" dirty="0" smtClean="0">
                <a:solidFill>
                  <a:prstClr val="black"/>
                </a:solidFill>
                <a:latin typeface="Times New Roman" panose="02020603050405020304" pitchFamily="18" charset="0"/>
                <a:ea typeface="Calibri" pitchFamily="34" charset="0"/>
                <a:cs typeface="Times New Roman" panose="02020603050405020304" pitchFamily="18" charset="0"/>
              </a:rPr>
              <a:t>Площадь -18 300 км2</a:t>
            </a:r>
          </a:p>
          <a:p>
            <a:r>
              <a:rPr lang="ru-RU" sz="1600" dirty="0" smtClean="0">
                <a:solidFill>
                  <a:prstClr val="black"/>
                </a:solidFill>
                <a:latin typeface="Times New Roman" panose="02020603050405020304" pitchFamily="18" charset="0"/>
                <a:ea typeface="Calibri" pitchFamily="34" charset="0"/>
                <a:cs typeface="Times New Roman" panose="02020603050405020304" pitchFamily="18" charset="0"/>
              </a:rPr>
              <a:t>Население - 1,24 млн. чел.</a:t>
            </a:r>
          </a:p>
          <a:p>
            <a:r>
              <a:rPr lang="ru-RU" sz="1600" b="1" i="1" dirty="0" smtClean="0">
                <a:solidFill>
                  <a:srgbClr val="0070C0"/>
                </a:solidFill>
                <a:latin typeface="Times New Roman" panose="02020603050405020304" pitchFamily="18" charset="0"/>
                <a:ea typeface="Calibri" pitchFamily="34" charset="0"/>
                <a:cs typeface="Times New Roman" panose="02020603050405020304" pitchFamily="18" charset="0"/>
              </a:rPr>
              <a:t>21 муниципальный район</a:t>
            </a:r>
          </a:p>
          <a:p>
            <a:r>
              <a:rPr lang="ru-RU" sz="1600" b="1" i="1" dirty="0" smtClean="0">
                <a:solidFill>
                  <a:srgbClr val="0070C0"/>
                </a:solidFill>
                <a:latin typeface="Times New Roman" panose="02020603050405020304" pitchFamily="18" charset="0"/>
                <a:ea typeface="Calibri" pitchFamily="34" charset="0"/>
                <a:cs typeface="Times New Roman" panose="02020603050405020304" pitchFamily="18" charset="0"/>
              </a:rPr>
              <a:t>5 городских округов </a:t>
            </a:r>
          </a:p>
          <a:p>
            <a:r>
              <a:rPr lang="ru-RU" sz="1600" b="1" i="1" dirty="0" smtClean="0">
                <a:solidFill>
                  <a:srgbClr val="0070C0"/>
                </a:solidFill>
                <a:latin typeface="Times New Roman" panose="02020603050405020304" pitchFamily="18" charset="0"/>
                <a:ea typeface="Calibri" pitchFamily="34" charset="0"/>
                <a:cs typeface="Times New Roman" panose="02020603050405020304" pitchFamily="18" charset="0"/>
              </a:rPr>
              <a:t>291 поселение</a:t>
            </a:r>
          </a:p>
        </p:txBody>
      </p:sp>
      <p:sp>
        <p:nvSpPr>
          <p:cNvPr id="10" name="Скругленный прямоугольник 9"/>
          <p:cNvSpPr/>
          <p:nvPr/>
        </p:nvSpPr>
        <p:spPr>
          <a:xfrm>
            <a:off x="145024" y="1225814"/>
            <a:ext cx="3625751" cy="976754"/>
          </a:xfrm>
          <a:prstGeom prst="roundRect">
            <a:avLst/>
          </a:prstGeom>
          <a:solidFill>
            <a:schemeClr val="accent4">
              <a:lumMod val="60000"/>
              <a:lumOff val="40000"/>
            </a:schemeClr>
          </a:solidFill>
          <a:ln>
            <a:solidFill>
              <a:schemeClr val="accent4">
                <a:lumMod val="75000"/>
              </a:schemeClr>
            </a:solidFill>
          </a:ln>
        </p:spPr>
        <p:style>
          <a:lnRef idx="1">
            <a:schemeClr val="accent3"/>
          </a:lnRef>
          <a:fillRef idx="2">
            <a:schemeClr val="accent3"/>
          </a:fillRef>
          <a:effectRef idx="1">
            <a:schemeClr val="accent3"/>
          </a:effectRef>
          <a:fontRef idx="minor">
            <a:schemeClr val="dk1"/>
          </a:fontRef>
        </p:style>
        <p:txBody>
          <a:bodyPr anchor="ctr"/>
          <a:lstStyle/>
          <a:p>
            <a:pPr algn="ctr">
              <a:spcBef>
                <a:spcPct val="20000"/>
              </a:spcBef>
              <a:buFont typeface="Arial" charset="0"/>
              <a:buNone/>
              <a:defRPr/>
            </a:pPr>
            <a:r>
              <a:rPr lang="ru-RU" sz="2000" b="1" i="1" dirty="0" smtClean="0">
                <a:solidFill>
                  <a:schemeClr val="tx1"/>
                </a:solidFill>
                <a:latin typeface="Times New Roman" panose="02020603050405020304" pitchFamily="18" charset="0"/>
                <a:cs typeface="Times New Roman" panose="02020603050405020304" pitchFamily="18" charset="0"/>
              </a:rPr>
              <a:t>Основные показатели социально-экономического развития:</a:t>
            </a:r>
          </a:p>
        </p:txBody>
      </p:sp>
      <p:graphicFrame>
        <p:nvGraphicFramePr>
          <p:cNvPr id="2" name="Таблица 1"/>
          <p:cNvGraphicFramePr>
            <a:graphicFrameLocks noGrp="1"/>
          </p:cNvGraphicFramePr>
          <p:nvPr>
            <p:extLst>
              <p:ext uri="{D42A27DB-BD31-4B8C-83A1-F6EECF244321}">
                <p14:modId xmlns:p14="http://schemas.microsoft.com/office/powerpoint/2010/main" val="1718232"/>
              </p:ext>
            </p:extLst>
          </p:nvPr>
        </p:nvGraphicFramePr>
        <p:xfrm>
          <a:off x="107443" y="2442555"/>
          <a:ext cx="6498390" cy="3733800"/>
        </p:xfrm>
        <a:graphic>
          <a:graphicData uri="http://schemas.openxmlformats.org/drawingml/2006/table">
            <a:tbl>
              <a:tblPr firstRow="1" bandRow="1">
                <a:tableStyleId>{5C22544A-7EE6-4342-B048-85BDC9FD1C3A}</a:tableStyleId>
              </a:tblPr>
              <a:tblGrid>
                <a:gridCol w="1656245"/>
                <a:gridCol w="799076"/>
                <a:gridCol w="786343"/>
                <a:gridCol w="777717"/>
                <a:gridCol w="816207"/>
                <a:gridCol w="795264"/>
                <a:gridCol w="867538"/>
              </a:tblGrid>
              <a:tr h="245925">
                <a:tc rowSpan="2">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Показатель</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rowSpan="2">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2016 г.</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rowSpan="2">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2017г. план</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rowSpan="2">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2017г. факт</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gridSpan="3">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Прогноз на 2018-2020</a:t>
                      </a:r>
                      <a:r>
                        <a:rPr lang="ru-RU" sz="1300" baseline="0" dirty="0" smtClean="0">
                          <a:solidFill>
                            <a:schemeClr val="tx1"/>
                          </a:solidFill>
                          <a:latin typeface="Times New Roman" panose="02020603050405020304" pitchFamily="18" charset="0"/>
                          <a:cs typeface="Times New Roman" panose="02020603050405020304" pitchFamily="18" charset="0"/>
                        </a:rPr>
                        <a:t> гг.</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hMerge="1">
                  <a:txBody>
                    <a:bodyPr/>
                    <a:lstStyle/>
                    <a:p>
                      <a:endParaRPr lang="ru-RU"/>
                    </a:p>
                  </a:txBody>
                  <a:tcPr/>
                </a:tc>
                <a:tc hMerge="1">
                  <a:txBody>
                    <a:bodyPr/>
                    <a:lstStyle/>
                    <a:p>
                      <a:pPr algn="ctr"/>
                      <a:endParaRPr lang="ru-RU" sz="1400" dirty="0"/>
                    </a:p>
                  </a:txBody>
                  <a:tcPr anchor="ctr">
                    <a:solidFill>
                      <a:srgbClr val="B00000"/>
                    </a:solidFill>
                  </a:tcPr>
                </a:tc>
              </a:tr>
              <a:tr h="286505">
                <a:tc vMerge="1">
                  <a:txBody>
                    <a:bodyPr/>
                    <a:lstStyle/>
                    <a:p>
                      <a:pPr algn="ctr"/>
                      <a:endParaRPr lang="ru-RU" sz="1400" dirty="0"/>
                    </a:p>
                  </a:txBody>
                  <a:tcPr anchor="ctr">
                    <a:solidFill>
                      <a:srgbClr val="B00000"/>
                    </a:solidFill>
                  </a:tcPr>
                </a:tc>
                <a:tc vMerge="1">
                  <a:txBody>
                    <a:bodyPr/>
                    <a:lstStyle/>
                    <a:p>
                      <a:endParaRPr lang="ru-RU"/>
                    </a:p>
                  </a:txBody>
                  <a:tcPr/>
                </a:tc>
                <a:tc vMerge="1">
                  <a:txBody>
                    <a:bodyPr/>
                    <a:lstStyle/>
                    <a:p>
                      <a:pPr algn="ctr"/>
                      <a:endParaRPr lang="ru-RU" sz="1400" dirty="0"/>
                    </a:p>
                  </a:txBody>
                  <a:tcPr anchor="ctr">
                    <a:solidFill>
                      <a:srgbClr val="B00000"/>
                    </a:solidFill>
                  </a:tcPr>
                </a:tc>
                <a:tc vMerge="1">
                  <a:txBody>
                    <a:bodyPr/>
                    <a:lstStyle/>
                    <a:p>
                      <a:pPr algn="ctr"/>
                      <a:endParaRPr lang="ru-RU" sz="1400" dirty="0"/>
                    </a:p>
                  </a:txBody>
                  <a:tcPr anchor="ctr">
                    <a:solidFill>
                      <a:srgbClr val="B00000"/>
                    </a:solidFill>
                  </a:tcPr>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2018</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2019</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2020</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r>
              <a:tr h="370099">
                <a:tc>
                  <a:txBody>
                    <a:bodyPr/>
                    <a:lstStyle/>
                    <a:p>
                      <a:r>
                        <a:rPr lang="ru-RU" sz="1100" dirty="0" smtClean="0">
                          <a:solidFill>
                            <a:schemeClr val="tx1"/>
                          </a:solidFill>
                          <a:latin typeface="Times New Roman" panose="02020603050405020304" pitchFamily="18" charset="0"/>
                          <a:cs typeface="Times New Roman" panose="02020603050405020304" pitchFamily="18" charset="0"/>
                        </a:rPr>
                        <a:t>Численность</a:t>
                      </a:r>
                      <a:r>
                        <a:rPr lang="ru-RU" sz="1100" baseline="0" dirty="0" smtClean="0">
                          <a:solidFill>
                            <a:schemeClr val="tx1"/>
                          </a:solidFill>
                          <a:latin typeface="Times New Roman" panose="02020603050405020304" pitchFamily="18" charset="0"/>
                          <a:cs typeface="Times New Roman" panose="02020603050405020304" pitchFamily="18" charset="0"/>
                        </a:rPr>
                        <a:t> населения, тыс. чел.</a:t>
                      </a:r>
                      <a:endParaRPr lang="ru-RU" sz="1100" dirty="0">
                        <a:solidFill>
                          <a:schemeClr val="tx1"/>
                        </a:solidFill>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tc>
                  <a:txBody>
                    <a:bodyPr/>
                    <a:lstStyle/>
                    <a:p>
                      <a:pPr algn="r"/>
                      <a:r>
                        <a:rPr lang="ru-RU" sz="1100" b="0" dirty="0" smtClean="0">
                          <a:solidFill>
                            <a:schemeClr val="tx1"/>
                          </a:solidFill>
                          <a:latin typeface="Times New Roman" panose="02020603050405020304" pitchFamily="18" charset="0"/>
                          <a:cs typeface="Times New Roman" panose="02020603050405020304" pitchFamily="18" charset="0"/>
                        </a:rPr>
                        <a:t>1 236,2</a:t>
                      </a: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1 232,0</a:t>
                      </a:r>
                    </a:p>
                    <a:p>
                      <a:pPr algn="r"/>
                      <a:r>
                        <a:rPr lang="ru-RU" sz="1100" dirty="0" smtClean="0">
                          <a:solidFill>
                            <a:schemeClr val="tx1"/>
                          </a:solidFill>
                          <a:latin typeface="Times New Roman" panose="02020603050405020304" pitchFamily="18" charset="0"/>
                          <a:cs typeface="Times New Roman" panose="02020603050405020304" pitchFamily="18" charset="0"/>
                        </a:rPr>
                        <a:t>(1 233,6)*</a:t>
                      </a:r>
                      <a:endParaRPr lang="ru-RU" sz="11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b="1" dirty="0" smtClean="0">
                          <a:solidFill>
                            <a:schemeClr val="tx1"/>
                          </a:solidFill>
                          <a:latin typeface="Times New Roman" panose="02020603050405020304" pitchFamily="18" charset="0"/>
                          <a:cs typeface="Times New Roman" panose="02020603050405020304" pitchFamily="18" charset="0"/>
                        </a:rPr>
                        <a:t>1233,4</a:t>
                      </a: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1 232,9</a:t>
                      </a:r>
                    </a:p>
                    <a:p>
                      <a:pPr algn="r"/>
                      <a:r>
                        <a:rPr lang="ru-RU" sz="1100" dirty="0" smtClean="0">
                          <a:solidFill>
                            <a:schemeClr val="tx1"/>
                          </a:solidFill>
                          <a:latin typeface="Times New Roman" panose="02020603050405020304" pitchFamily="18" charset="0"/>
                          <a:cs typeface="Times New Roman" panose="02020603050405020304" pitchFamily="18" charset="0"/>
                        </a:rPr>
                        <a:t>(1</a:t>
                      </a:r>
                      <a:r>
                        <a:rPr lang="ru-RU" sz="1100" baseline="0" dirty="0" smtClean="0">
                          <a:solidFill>
                            <a:schemeClr val="tx1"/>
                          </a:solidFill>
                          <a:latin typeface="Times New Roman" panose="02020603050405020304" pitchFamily="18" charset="0"/>
                          <a:cs typeface="Times New Roman" panose="02020603050405020304" pitchFamily="18" charset="0"/>
                        </a:rPr>
                        <a:t> 234,5)</a:t>
                      </a:r>
                      <a:endParaRPr lang="ru-RU" sz="11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1 228,9</a:t>
                      </a:r>
                    </a:p>
                    <a:p>
                      <a:pPr algn="r"/>
                      <a:r>
                        <a:rPr lang="ru-RU" sz="1100" dirty="0" smtClean="0">
                          <a:solidFill>
                            <a:schemeClr val="tx1"/>
                          </a:solidFill>
                          <a:latin typeface="Times New Roman" panose="02020603050405020304" pitchFamily="18" charset="0"/>
                          <a:cs typeface="Times New Roman" panose="02020603050405020304" pitchFamily="18" charset="0"/>
                        </a:rPr>
                        <a:t>(1 233,7)</a:t>
                      </a:r>
                      <a:endParaRPr lang="ru-RU" sz="11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1 224,5</a:t>
                      </a:r>
                    </a:p>
                    <a:p>
                      <a:pPr algn="r"/>
                      <a:r>
                        <a:rPr lang="ru-RU" sz="1100" dirty="0" smtClean="0">
                          <a:solidFill>
                            <a:schemeClr val="tx1"/>
                          </a:solidFill>
                          <a:latin typeface="Times New Roman" panose="02020603050405020304" pitchFamily="18" charset="0"/>
                          <a:cs typeface="Times New Roman" panose="02020603050405020304" pitchFamily="18" charset="0"/>
                        </a:rPr>
                        <a:t>(1 232,3)</a:t>
                      </a:r>
                      <a:endParaRPr lang="ru-RU" sz="11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r>
              <a:tr h="370099">
                <a:tc>
                  <a:txBody>
                    <a:bodyPr/>
                    <a:lstStyle/>
                    <a:p>
                      <a:r>
                        <a:rPr lang="ru-RU" sz="1100" dirty="0" smtClean="0">
                          <a:solidFill>
                            <a:schemeClr val="tx1"/>
                          </a:solidFill>
                          <a:latin typeface="Times New Roman" panose="02020603050405020304" pitchFamily="18" charset="0"/>
                          <a:cs typeface="Times New Roman" panose="02020603050405020304" pitchFamily="18" charset="0"/>
                        </a:rPr>
                        <a:t>Валовый региональный продукт, млн. руб.</a:t>
                      </a:r>
                      <a:endParaRPr lang="ru-RU" sz="1100" dirty="0">
                        <a:solidFill>
                          <a:schemeClr val="tx1"/>
                        </a:solidFill>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tc>
                  <a:txBody>
                    <a:bodyPr/>
                    <a:lstStyle/>
                    <a:p>
                      <a:pPr algn="r"/>
                      <a:r>
                        <a:rPr lang="ru-RU" sz="1100" b="0" dirty="0" smtClean="0">
                          <a:solidFill>
                            <a:schemeClr val="tx1"/>
                          </a:solidFill>
                          <a:latin typeface="Times New Roman" panose="02020603050405020304" pitchFamily="18" charset="0"/>
                          <a:cs typeface="Times New Roman" panose="02020603050405020304" pitchFamily="18" charset="0"/>
                        </a:rPr>
                        <a:t>266 156,2</a:t>
                      </a:r>
                      <a:endParaRPr lang="ru-RU" sz="1100" b="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280 511,4</a:t>
                      </a:r>
                    </a:p>
                    <a:p>
                      <a:pPr algn="r"/>
                      <a:r>
                        <a:rPr lang="ru-RU" sz="1000" dirty="0" smtClean="0">
                          <a:solidFill>
                            <a:schemeClr val="tx1"/>
                          </a:solidFill>
                          <a:latin typeface="Times New Roman" panose="02020603050405020304" pitchFamily="18" charset="0"/>
                          <a:cs typeface="Times New Roman" panose="02020603050405020304" pitchFamily="18" charset="0"/>
                        </a:rPr>
                        <a:t>(283 081,6)</a:t>
                      </a:r>
                      <a:endParaRPr lang="ru-RU" sz="10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b="1" dirty="0" smtClean="0">
                          <a:solidFill>
                            <a:schemeClr val="tx1"/>
                          </a:solidFill>
                          <a:latin typeface="Times New Roman" panose="02020603050405020304" pitchFamily="18" charset="0"/>
                          <a:cs typeface="Times New Roman" panose="02020603050405020304" pitchFamily="18" charset="0"/>
                        </a:rPr>
                        <a:t>277 400,0</a:t>
                      </a:r>
                    </a:p>
                    <a:p>
                      <a:pPr algn="r"/>
                      <a:r>
                        <a:rPr lang="ru-RU" sz="1100" b="0" dirty="0" smtClean="0">
                          <a:solidFill>
                            <a:schemeClr val="tx1"/>
                          </a:solidFill>
                          <a:latin typeface="Times New Roman" panose="02020603050405020304" pitchFamily="18" charset="0"/>
                          <a:cs typeface="Times New Roman" panose="02020603050405020304" pitchFamily="18" charset="0"/>
                        </a:rPr>
                        <a:t>(оценка)</a:t>
                      </a:r>
                      <a:endParaRPr lang="ru-RU" sz="1100" b="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290 803,9</a:t>
                      </a:r>
                    </a:p>
                    <a:p>
                      <a:pPr algn="r"/>
                      <a:r>
                        <a:rPr lang="ru-RU" sz="1000" dirty="0" smtClean="0">
                          <a:solidFill>
                            <a:schemeClr val="tx1"/>
                          </a:solidFill>
                          <a:latin typeface="Times New Roman" panose="02020603050405020304" pitchFamily="18" charset="0"/>
                          <a:cs typeface="Times New Roman" panose="02020603050405020304" pitchFamily="18" charset="0"/>
                        </a:rPr>
                        <a:t>(294 559,4)</a:t>
                      </a:r>
                      <a:endParaRPr lang="ru-RU" sz="10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306 065,3</a:t>
                      </a:r>
                    </a:p>
                    <a:p>
                      <a:pPr algn="r"/>
                      <a:r>
                        <a:rPr lang="ru-RU" sz="1000" dirty="0" smtClean="0">
                          <a:solidFill>
                            <a:schemeClr val="tx1"/>
                          </a:solidFill>
                          <a:latin typeface="Times New Roman" panose="02020603050405020304" pitchFamily="18" charset="0"/>
                          <a:cs typeface="Times New Roman" panose="02020603050405020304" pitchFamily="18" charset="0"/>
                        </a:rPr>
                        <a:t>(313 396,4)</a:t>
                      </a:r>
                      <a:endParaRPr lang="ru-RU" sz="10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322 453,9</a:t>
                      </a:r>
                    </a:p>
                    <a:p>
                      <a:pPr algn="r"/>
                      <a:r>
                        <a:rPr lang="ru-RU" sz="1000" dirty="0" smtClean="0">
                          <a:solidFill>
                            <a:schemeClr val="tx1"/>
                          </a:solidFill>
                          <a:latin typeface="Times New Roman" panose="02020603050405020304" pitchFamily="18" charset="0"/>
                          <a:cs typeface="Times New Roman" panose="02020603050405020304" pitchFamily="18" charset="0"/>
                        </a:rPr>
                        <a:t>(335 715,3)</a:t>
                      </a:r>
                      <a:endParaRPr lang="ru-RU" sz="10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r>
              <a:tr h="370099">
                <a:tc>
                  <a:txBody>
                    <a:bodyPr/>
                    <a:lstStyle/>
                    <a:p>
                      <a:r>
                        <a:rPr lang="ru-RU" sz="1100" dirty="0" smtClean="0">
                          <a:solidFill>
                            <a:schemeClr val="tx1"/>
                          </a:solidFill>
                          <a:latin typeface="Times New Roman" panose="02020603050405020304" pitchFamily="18" charset="0"/>
                          <a:cs typeface="Times New Roman" panose="02020603050405020304" pitchFamily="18" charset="0"/>
                        </a:rPr>
                        <a:t>Индекс потребительских</a:t>
                      </a:r>
                      <a:r>
                        <a:rPr lang="ru-RU" sz="1100" baseline="0" dirty="0" smtClean="0">
                          <a:solidFill>
                            <a:schemeClr val="tx1"/>
                          </a:solidFill>
                          <a:latin typeface="Times New Roman" panose="02020603050405020304" pitchFamily="18" charset="0"/>
                          <a:cs typeface="Times New Roman" panose="02020603050405020304" pitchFamily="18" charset="0"/>
                        </a:rPr>
                        <a:t> цен, %</a:t>
                      </a:r>
                      <a:endParaRPr lang="ru-RU" sz="1100" dirty="0">
                        <a:solidFill>
                          <a:schemeClr val="tx1"/>
                        </a:solidFill>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tc>
                  <a:txBody>
                    <a:bodyPr/>
                    <a:lstStyle/>
                    <a:p>
                      <a:pPr algn="r"/>
                      <a:r>
                        <a:rPr lang="ru-RU" sz="1100" b="0" dirty="0" smtClean="0">
                          <a:solidFill>
                            <a:schemeClr val="tx1"/>
                          </a:solidFill>
                          <a:latin typeface="Times New Roman" panose="02020603050405020304" pitchFamily="18" charset="0"/>
                          <a:cs typeface="Times New Roman" panose="02020603050405020304" pitchFamily="18" charset="0"/>
                        </a:rPr>
                        <a:t>105,6</a:t>
                      </a:r>
                      <a:endParaRPr lang="ru-RU" sz="1100" b="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106,1</a:t>
                      </a:r>
                    </a:p>
                    <a:p>
                      <a:pPr algn="r"/>
                      <a:r>
                        <a:rPr lang="ru-RU" sz="1100" dirty="0" smtClean="0">
                          <a:solidFill>
                            <a:schemeClr val="tx1"/>
                          </a:solidFill>
                          <a:latin typeface="Times New Roman" panose="02020603050405020304" pitchFamily="18" charset="0"/>
                          <a:cs typeface="Times New Roman" panose="02020603050405020304" pitchFamily="18" charset="0"/>
                        </a:rPr>
                        <a:t>(104,9)</a:t>
                      </a:r>
                      <a:endParaRPr lang="ru-RU" sz="11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b="1" dirty="0" smtClean="0">
                          <a:solidFill>
                            <a:schemeClr val="tx1"/>
                          </a:solidFill>
                          <a:latin typeface="Times New Roman" panose="02020603050405020304" pitchFamily="18" charset="0"/>
                          <a:cs typeface="Times New Roman" panose="02020603050405020304" pitchFamily="18" charset="0"/>
                        </a:rPr>
                        <a:t>101,4</a:t>
                      </a:r>
                      <a:endParaRPr lang="ru-RU" sz="11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104,8</a:t>
                      </a:r>
                    </a:p>
                    <a:p>
                      <a:pPr algn="r"/>
                      <a:r>
                        <a:rPr lang="ru-RU" sz="1100" dirty="0" smtClean="0">
                          <a:solidFill>
                            <a:schemeClr val="tx1"/>
                          </a:solidFill>
                          <a:latin typeface="Times New Roman" panose="02020603050405020304" pitchFamily="18" charset="0"/>
                          <a:cs typeface="Times New Roman" panose="02020603050405020304" pitchFamily="18" charset="0"/>
                        </a:rPr>
                        <a:t>(103,7)</a:t>
                      </a:r>
                      <a:endParaRPr lang="ru-RU" sz="11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105,0</a:t>
                      </a:r>
                    </a:p>
                    <a:p>
                      <a:pPr algn="r"/>
                      <a:r>
                        <a:rPr lang="ru-RU" sz="1100" dirty="0" smtClean="0">
                          <a:solidFill>
                            <a:schemeClr val="tx1"/>
                          </a:solidFill>
                          <a:latin typeface="Times New Roman" panose="02020603050405020304" pitchFamily="18" charset="0"/>
                          <a:cs typeface="Times New Roman" panose="02020603050405020304" pitchFamily="18" charset="0"/>
                        </a:rPr>
                        <a:t>(103,8)</a:t>
                      </a:r>
                      <a:endParaRPr lang="ru-RU" sz="11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105,2</a:t>
                      </a:r>
                    </a:p>
                    <a:p>
                      <a:pPr algn="r"/>
                      <a:r>
                        <a:rPr lang="ru-RU" sz="1100" dirty="0" smtClean="0">
                          <a:solidFill>
                            <a:schemeClr val="tx1"/>
                          </a:solidFill>
                          <a:latin typeface="Times New Roman" panose="02020603050405020304" pitchFamily="18" charset="0"/>
                          <a:cs typeface="Times New Roman" panose="02020603050405020304" pitchFamily="18" charset="0"/>
                        </a:rPr>
                        <a:t>(104,3)</a:t>
                      </a:r>
                      <a:endParaRPr lang="ru-RU" sz="11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r>
              <a:tr h="370099">
                <a:tc>
                  <a:txBody>
                    <a:bodyPr/>
                    <a:lstStyle/>
                    <a:p>
                      <a:r>
                        <a:rPr lang="ru-RU" sz="1100" dirty="0" smtClean="0">
                          <a:latin typeface="Times New Roman" panose="02020603050405020304" pitchFamily="18" charset="0"/>
                          <a:cs typeface="Times New Roman" panose="02020603050405020304" pitchFamily="18" charset="0"/>
                        </a:rPr>
                        <a:t>Среднемесячная</a:t>
                      </a:r>
                      <a:r>
                        <a:rPr lang="ru-RU" sz="1100" baseline="0" dirty="0" smtClean="0">
                          <a:latin typeface="Times New Roman" panose="02020603050405020304" pitchFamily="18" charset="0"/>
                          <a:cs typeface="Times New Roman" panose="02020603050405020304" pitchFamily="18" charset="0"/>
                        </a:rPr>
                        <a:t> заработная плата, руб.</a:t>
                      </a:r>
                      <a:endParaRPr lang="ru-RU" sz="1100" dirty="0">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tc>
                  <a:txBody>
                    <a:bodyPr/>
                    <a:lstStyle/>
                    <a:p>
                      <a:pPr algn="r"/>
                      <a:r>
                        <a:rPr lang="ru-RU" sz="1100" b="0" dirty="0" smtClean="0">
                          <a:solidFill>
                            <a:schemeClr val="tx1"/>
                          </a:solidFill>
                          <a:latin typeface="Times New Roman" panose="02020603050405020304" pitchFamily="18" charset="0"/>
                          <a:cs typeface="Times New Roman" panose="02020603050405020304" pitchFamily="18" charset="0"/>
                        </a:rPr>
                        <a:t>22 907,6</a:t>
                      </a: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26 266,7</a:t>
                      </a:r>
                    </a:p>
                    <a:p>
                      <a:pPr algn="r"/>
                      <a:r>
                        <a:rPr lang="ru-RU" sz="1100" dirty="0" smtClean="0">
                          <a:solidFill>
                            <a:schemeClr val="tx1"/>
                          </a:solidFill>
                          <a:latin typeface="Times New Roman" panose="02020603050405020304" pitchFamily="18" charset="0"/>
                          <a:cs typeface="Times New Roman" panose="02020603050405020304" pitchFamily="18" charset="0"/>
                        </a:rPr>
                        <a:t>(26 997,8)</a:t>
                      </a:r>
                      <a:endParaRPr lang="ru-RU" sz="11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b="1" dirty="0" smtClean="0">
                          <a:solidFill>
                            <a:schemeClr val="tx1"/>
                          </a:solidFill>
                          <a:latin typeface="Times New Roman" panose="02020603050405020304" pitchFamily="18" charset="0"/>
                          <a:cs typeface="Times New Roman" panose="02020603050405020304" pitchFamily="18" charset="0"/>
                        </a:rPr>
                        <a:t>24 531,3</a:t>
                      </a: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26 310,0</a:t>
                      </a:r>
                    </a:p>
                    <a:p>
                      <a:pPr algn="r"/>
                      <a:r>
                        <a:rPr lang="ru-RU" sz="1100" dirty="0" smtClean="0">
                          <a:solidFill>
                            <a:schemeClr val="tx1"/>
                          </a:solidFill>
                          <a:latin typeface="Times New Roman" panose="02020603050405020304" pitchFamily="18" charset="0"/>
                          <a:cs typeface="Times New Roman" panose="02020603050405020304" pitchFamily="18" charset="0"/>
                        </a:rPr>
                        <a:t>(26 480,0)</a:t>
                      </a:r>
                      <a:endParaRPr lang="ru-RU" sz="11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28 283,0</a:t>
                      </a:r>
                    </a:p>
                    <a:p>
                      <a:pPr algn="r"/>
                      <a:r>
                        <a:rPr lang="ru-RU" sz="1100" dirty="0" smtClean="0">
                          <a:solidFill>
                            <a:schemeClr val="tx1"/>
                          </a:solidFill>
                          <a:latin typeface="Times New Roman" panose="02020603050405020304" pitchFamily="18" charset="0"/>
                          <a:cs typeface="Times New Roman" panose="02020603050405020304" pitchFamily="18" charset="0"/>
                        </a:rPr>
                        <a:t>(28</a:t>
                      </a:r>
                      <a:r>
                        <a:rPr lang="ru-RU" sz="1100" baseline="0" dirty="0" smtClean="0">
                          <a:solidFill>
                            <a:schemeClr val="tx1"/>
                          </a:solidFill>
                          <a:latin typeface="Times New Roman" panose="02020603050405020304" pitchFamily="18" charset="0"/>
                          <a:cs typeface="Times New Roman" panose="02020603050405020304" pitchFamily="18" charset="0"/>
                        </a:rPr>
                        <a:t> 572,0)</a:t>
                      </a:r>
                      <a:endParaRPr lang="ru-RU" sz="11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30 432,0</a:t>
                      </a:r>
                    </a:p>
                    <a:p>
                      <a:pPr algn="r"/>
                      <a:r>
                        <a:rPr lang="ru-RU" sz="1100" dirty="0" smtClean="0">
                          <a:solidFill>
                            <a:schemeClr val="tx1"/>
                          </a:solidFill>
                          <a:latin typeface="Times New Roman" panose="02020603050405020304" pitchFamily="18" charset="0"/>
                          <a:cs typeface="Times New Roman" panose="02020603050405020304" pitchFamily="18" charset="0"/>
                        </a:rPr>
                        <a:t>(31 005,0)</a:t>
                      </a:r>
                      <a:endParaRPr lang="ru-RU" sz="11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r>
              <a:tr h="370099">
                <a:tc>
                  <a:txBody>
                    <a:bodyPr/>
                    <a:lstStyle/>
                    <a:p>
                      <a:r>
                        <a:rPr lang="ru-RU" sz="1100" dirty="0" smtClean="0">
                          <a:latin typeface="Times New Roman" panose="02020603050405020304" pitchFamily="18" charset="0"/>
                          <a:cs typeface="Times New Roman" panose="02020603050405020304" pitchFamily="18" charset="0"/>
                        </a:rPr>
                        <a:t>Уровень регистрируемой безработицы,</a:t>
                      </a:r>
                      <a:r>
                        <a:rPr lang="ru-RU" sz="1100" baseline="0" dirty="0" smtClean="0">
                          <a:latin typeface="Times New Roman" panose="02020603050405020304" pitchFamily="18" charset="0"/>
                          <a:cs typeface="Times New Roman" panose="02020603050405020304" pitchFamily="18" charset="0"/>
                        </a:rPr>
                        <a:t> %</a:t>
                      </a:r>
                      <a:endParaRPr lang="ru-RU" sz="1100" dirty="0">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tc>
                  <a:txBody>
                    <a:bodyPr/>
                    <a:lstStyle/>
                    <a:p>
                      <a:pPr algn="r"/>
                      <a:r>
                        <a:rPr lang="ru-RU" sz="1100" b="0" dirty="0" smtClean="0">
                          <a:solidFill>
                            <a:schemeClr val="tx1"/>
                          </a:solidFill>
                          <a:latin typeface="Times New Roman" panose="02020603050405020304" pitchFamily="18" charset="0"/>
                          <a:cs typeface="Times New Roman" panose="02020603050405020304" pitchFamily="18" charset="0"/>
                        </a:rPr>
                        <a:t>0,8</a:t>
                      </a:r>
                      <a:endParaRPr lang="ru-RU" sz="1100" b="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0,7</a:t>
                      </a:r>
                      <a:endParaRPr lang="ru-RU" sz="11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b="1" dirty="0" smtClean="0">
                          <a:solidFill>
                            <a:schemeClr val="tx1"/>
                          </a:solidFill>
                          <a:latin typeface="Times New Roman" panose="02020603050405020304" pitchFamily="18" charset="0"/>
                          <a:cs typeface="Times New Roman" panose="02020603050405020304" pitchFamily="18" charset="0"/>
                        </a:rPr>
                        <a:t>0,7</a:t>
                      </a:r>
                      <a:endParaRPr lang="ru-RU" sz="11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0,8</a:t>
                      </a:r>
                    </a:p>
                    <a:p>
                      <a:pPr algn="r"/>
                      <a:r>
                        <a:rPr lang="ru-RU" sz="1100" dirty="0" smtClean="0">
                          <a:solidFill>
                            <a:schemeClr val="tx1"/>
                          </a:solidFill>
                          <a:latin typeface="Times New Roman" panose="02020603050405020304" pitchFamily="18" charset="0"/>
                          <a:cs typeface="Times New Roman" panose="02020603050405020304" pitchFamily="18" charset="0"/>
                        </a:rPr>
                        <a:t>(0,8)</a:t>
                      </a: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0,8</a:t>
                      </a:r>
                    </a:p>
                    <a:p>
                      <a:pPr algn="r"/>
                      <a:r>
                        <a:rPr lang="ru-RU" sz="1100" dirty="0" smtClean="0">
                          <a:solidFill>
                            <a:schemeClr val="tx1"/>
                          </a:solidFill>
                          <a:latin typeface="Times New Roman" panose="02020603050405020304" pitchFamily="18" charset="0"/>
                          <a:cs typeface="Times New Roman" panose="02020603050405020304" pitchFamily="18" charset="0"/>
                        </a:rPr>
                        <a:t>(0,7)</a:t>
                      </a: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0,7</a:t>
                      </a:r>
                    </a:p>
                    <a:p>
                      <a:pPr algn="r"/>
                      <a:r>
                        <a:rPr lang="ru-RU" sz="1100" dirty="0" smtClean="0">
                          <a:solidFill>
                            <a:schemeClr val="tx1"/>
                          </a:solidFill>
                          <a:latin typeface="Times New Roman" panose="02020603050405020304" pitchFamily="18" charset="0"/>
                          <a:cs typeface="Times New Roman" panose="02020603050405020304" pitchFamily="18" charset="0"/>
                        </a:rPr>
                        <a:t>(0,7)</a:t>
                      </a:r>
                    </a:p>
                  </a:txBody>
                  <a:tcPr anchor="ctr">
                    <a:solidFill>
                      <a:schemeClr val="accent4">
                        <a:lumMod val="60000"/>
                        <a:lumOff val="40000"/>
                      </a:schemeClr>
                    </a:solidFill>
                  </a:tcPr>
                </a:tc>
              </a:tr>
              <a:tr h="370099">
                <a:tc>
                  <a:txBody>
                    <a:bodyPr/>
                    <a:lstStyle/>
                    <a:p>
                      <a:r>
                        <a:rPr lang="ru-RU" sz="1100" dirty="0" smtClean="0">
                          <a:latin typeface="Times New Roman" panose="02020603050405020304" pitchFamily="18" charset="0"/>
                          <a:cs typeface="Times New Roman" panose="02020603050405020304" pitchFamily="18" charset="0"/>
                        </a:rPr>
                        <a:t>Величина прожиточного минимума, руб.</a:t>
                      </a:r>
                      <a:endParaRPr lang="ru-RU" sz="1100" dirty="0">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tc>
                  <a:txBody>
                    <a:bodyPr/>
                    <a:lstStyle/>
                    <a:p>
                      <a:pPr algn="r"/>
                      <a:r>
                        <a:rPr lang="ru-RU" sz="1100" b="0" dirty="0" smtClean="0">
                          <a:solidFill>
                            <a:schemeClr val="tx1"/>
                          </a:solidFill>
                          <a:latin typeface="Times New Roman" panose="02020603050405020304" pitchFamily="18" charset="0"/>
                          <a:cs typeface="Times New Roman" panose="02020603050405020304" pitchFamily="18" charset="0"/>
                        </a:rPr>
                        <a:t>8 383</a:t>
                      </a:r>
                      <a:endParaRPr lang="ru-RU" sz="1100" b="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a:t>
                      </a:r>
                      <a:endParaRPr lang="ru-RU" sz="11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b="1" dirty="0" smtClean="0">
                          <a:solidFill>
                            <a:schemeClr val="tx1"/>
                          </a:solidFill>
                          <a:latin typeface="Times New Roman" panose="02020603050405020304" pitchFamily="18" charset="0"/>
                          <a:cs typeface="Times New Roman" panose="02020603050405020304" pitchFamily="18" charset="0"/>
                        </a:rPr>
                        <a:t>8 567</a:t>
                      </a:r>
                      <a:endParaRPr lang="ru-RU" sz="1100" b="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9 032</a:t>
                      </a:r>
                    </a:p>
                    <a:p>
                      <a:pPr algn="r"/>
                      <a:r>
                        <a:rPr lang="ru-RU" sz="1100" dirty="0" smtClean="0">
                          <a:solidFill>
                            <a:schemeClr val="tx1"/>
                          </a:solidFill>
                          <a:latin typeface="Times New Roman" panose="02020603050405020304" pitchFamily="18" charset="0"/>
                          <a:cs typeface="Times New Roman" panose="02020603050405020304" pitchFamily="18" charset="0"/>
                        </a:rPr>
                        <a:t>(9 006)</a:t>
                      </a:r>
                      <a:endParaRPr lang="ru-RU" sz="11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9 393</a:t>
                      </a:r>
                    </a:p>
                    <a:p>
                      <a:pPr algn="r"/>
                      <a:r>
                        <a:rPr lang="ru-RU" sz="1100" dirty="0" smtClean="0">
                          <a:solidFill>
                            <a:schemeClr val="tx1"/>
                          </a:solidFill>
                          <a:latin typeface="Times New Roman" panose="02020603050405020304" pitchFamily="18" charset="0"/>
                          <a:cs typeface="Times New Roman" panose="02020603050405020304" pitchFamily="18" charset="0"/>
                        </a:rPr>
                        <a:t>(9 366)</a:t>
                      </a:r>
                      <a:endParaRPr lang="ru-RU" sz="11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9 769</a:t>
                      </a:r>
                    </a:p>
                    <a:p>
                      <a:pPr algn="r"/>
                      <a:r>
                        <a:rPr lang="ru-RU" sz="1100" dirty="0" smtClean="0">
                          <a:solidFill>
                            <a:schemeClr val="tx1"/>
                          </a:solidFill>
                          <a:latin typeface="Times New Roman" panose="02020603050405020304" pitchFamily="18" charset="0"/>
                          <a:cs typeface="Times New Roman" panose="02020603050405020304" pitchFamily="18" charset="0"/>
                        </a:rPr>
                        <a:t>(9 638)</a:t>
                      </a:r>
                      <a:endParaRPr lang="ru-RU" sz="11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r>
              <a:tr h="370099">
                <a:tc>
                  <a:txBody>
                    <a:bodyPr/>
                    <a:lstStyle/>
                    <a:p>
                      <a:r>
                        <a:rPr lang="ru-RU" sz="1100" dirty="0" smtClean="0">
                          <a:latin typeface="Times New Roman" panose="02020603050405020304" pitchFamily="18" charset="0"/>
                          <a:cs typeface="Times New Roman" panose="02020603050405020304" pitchFamily="18" charset="0"/>
                        </a:rPr>
                        <a:t>Объем жилищного</a:t>
                      </a:r>
                      <a:r>
                        <a:rPr lang="ru-RU" sz="1100" baseline="0" dirty="0" smtClean="0">
                          <a:latin typeface="Times New Roman" panose="02020603050405020304" pitchFamily="18" charset="0"/>
                          <a:cs typeface="Times New Roman" panose="02020603050405020304" pitchFamily="18" charset="0"/>
                        </a:rPr>
                        <a:t> строительства, тыс. </a:t>
                      </a:r>
                      <a:r>
                        <a:rPr lang="ru-RU" sz="1100" baseline="0" dirty="0" err="1" smtClean="0">
                          <a:latin typeface="Times New Roman" panose="02020603050405020304" pitchFamily="18" charset="0"/>
                          <a:cs typeface="Times New Roman" panose="02020603050405020304" pitchFamily="18" charset="0"/>
                        </a:rPr>
                        <a:t>кв.м</a:t>
                      </a:r>
                      <a:endParaRPr lang="ru-RU" sz="1100" dirty="0">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tc>
                  <a:txBody>
                    <a:bodyPr/>
                    <a:lstStyle/>
                    <a:p>
                      <a:pPr algn="r"/>
                      <a:r>
                        <a:rPr lang="ru-RU" sz="1100" b="0" dirty="0" smtClean="0">
                          <a:solidFill>
                            <a:schemeClr val="tx1"/>
                          </a:solidFill>
                          <a:latin typeface="Times New Roman" panose="02020603050405020304" pitchFamily="18" charset="0"/>
                          <a:cs typeface="Times New Roman" panose="02020603050405020304" pitchFamily="18" charset="0"/>
                        </a:rPr>
                        <a:t>629,8</a:t>
                      </a:r>
                      <a:endParaRPr lang="ru-RU" sz="1100" b="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730,0</a:t>
                      </a:r>
                    </a:p>
                    <a:p>
                      <a:pPr algn="r"/>
                      <a:r>
                        <a:rPr lang="ru-RU" sz="1100" dirty="0" smtClean="0">
                          <a:solidFill>
                            <a:schemeClr val="tx1"/>
                          </a:solidFill>
                          <a:latin typeface="Times New Roman" panose="02020603050405020304" pitchFamily="18" charset="0"/>
                          <a:cs typeface="Times New Roman" panose="02020603050405020304" pitchFamily="18" charset="0"/>
                        </a:rPr>
                        <a:t>(740,0)</a:t>
                      </a:r>
                      <a:endParaRPr lang="ru-RU" sz="11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b="1" dirty="0" smtClean="0">
                          <a:solidFill>
                            <a:schemeClr val="tx1"/>
                          </a:solidFill>
                          <a:latin typeface="Times New Roman" panose="02020603050405020304" pitchFamily="18" charset="0"/>
                          <a:cs typeface="Times New Roman" panose="02020603050405020304" pitchFamily="18" charset="0"/>
                        </a:rPr>
                        <a:t>605,0</a:t>
                      </a:r>
                      <a:endParaRPr lang="ru-RU" sz="11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620,0</a:t>
                      </a:r>
                    </a:p>
                    <a:p>
                      <a:pPr algn="r"/>
                      <a:r>
                        <a:rPr lang="ru-RU" sz="1100" dirty="0" smtClean="0">
                          <a:solidFill>
                            <a:schemeClr val="tx1"/>
                          </a:solidFill>
                          <a:latin typeface="Times New Roman" panose="02020603050405020304" pitchFamily="18" charset="0"/>
                          <a:cs typeface="Times New Roman" panose="02020603050405020304" pitchFamily="18" charset="0"/>
                        </a:rPr>
                        <a:t>(635,0)</a:t>
                      </a:r>
                      <a:endParaRPr lang="ru-RU" sz="11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630,0</a:t>
                      </a:r>
                    </a:p>
                    <a:p>
                      <a:pPr algn="r"/>
                      <a:r>
                        <a:rPr lang="ru-RU" sz="1100" dirty="0" smtClean="0">
                          <a:solidFill>
                            <a:schemeClr val="tx1"/>
                          </a:solidFill>
                          <a:latin typeface="Times New Roman" panose="02020603050405020304" pitchFamily="18" charset="0"/>
                          <a:cs typeface="Times New Roman" panose="02020603050405020304" pitchFamily="18" charset="0"/>
                        </a:rPr>
                        <a:t>(650,0)</a:t>
                      </a:r>
                      <a:endParaRPr lang="ru-RU" sz="11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r"/>
                      <a:r>
                        <a:rPr lang="ru-RU" sz="1100" dirty="0" smtClean="0">
                          <a:solidFill>
                            <a:schemeClr val="tx1"/>
                          </a:solidFill>
                          <a:latin typeface="Times New Roman" panose="02020603050405020304" pitchFamily="18" charset="0"/>
                          <a:cs typeface="Times New Roman" panose="02020603050405020304" pitchFamily="18" charset="0"/>
                        </a:rPr>
                        <a:t>647,0</a:t>
                      </a:r>
                    </a:p>
                    <a:p>
                      <a:pPr algn="r"/>
                      <a:r>
                        <a:rPr lang="ru-RU" sz="1100" dirty="0" smtClean="0">
                          <a:solidFill>
                            <a:schemeClr val="tx1"/>
                          </a:solidFill>
                          <a:latin typeface="Times New Roman" panose="02020603050405020304" pitchFamily="18" charset="0"/>
                          <a:cs typeface="Times New Roman" panose="02020603050405020304" pitchFamily="18" charset="0"/>
                        </a:rPr>
                        <a:t>(670,0)</a:t>
                      </a:r>
                      <a:endParaRPr lang="ru-RU" sz="1100"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r>
            </a:tbl>
          </a:graphicData>
        </a:graphic>
      </p:graphicFrame>
      <p:sp>
        <p:nvSpPr>
          <p:cNvPr id="11" name="Заголовок 1"/>
          <p:cNvSpPr>
            <a:spLocks noGrp="1"/>
          </p:cNvSpPr>
          <p:nvPr>
            <p:ph type="title"/>
          </p:nvPr>
        </p:nvSpPr>
        <p:spPr>
          <a:xfrm>
            <a:off x="156342" y="69850"/>
            <a:ext cx="5004164" cy="474808"/>
          </a:xfrm>
        </p:spPr>
        <p:txBody>
          <a:bodyPr/>
          <a:lstStyle/>
          <a:p>
            <a:pPr marL="0" indent="0" algn="l">
              <a:buNone/>
            </a:pPr>
            <a:r>
              <a:rPr lang="ru-RU" sz="2400" b="1" dirty="0" smtClean="0">
                <a:solidFill>
                  <a:schemeClr val="tx1"/>
                </a:solidFill>
                <a:effectLst/>
                <a:latin typeface="Times New Roman" panose="02020603050405020304" pitchFamily="18" charset="0"/>
                <a:cs typeface="Times New Roman" panose="02020603050405020304" pitchFamily="18" charset="0"/>
              </a:rPr>
              <a:t>Чувашская Республика</a:t>
            </a:r>
            <a:endParaRPr lang="ru-RU" sz="2400" b="1" dirty="0">
              <a:solidFill>
                <a:schemeClr val="tx1"/>
              </a:solidFill>
              <a:effectLst/>
              <a:latin typeface="Times New Roman" panose="02020603050405020304" pitchFamily="18" charset="0"/>
              <a:cs typeface="Times New Roman" panose="02020603050405020304" pitchFamily="18" charset="0"/>
            </a:endParaRPr>
          </a:p>
        </p:txBody>
      </p:sp>
      <p:sp>
        <p:nvSpPr>
          <p:cNvPr id="5" name="Номер слайда 4"/>
          <p:cNvSpPr>
            <a:spLocks noGrp="1"/>
          </p:cNvSpPr>
          <p:nvPr>
            <p:ph type="sldNum" sz="quarter" idx="12"/>
          </p:nvPr>
        </p:nvSpPr>
        <p:spPr/>
        <p:txBody>
          <a:bodyPr/>
          <a:lstStyle/>
          <a:p>
            <a:pPr>
              <a:defRPr/>
            </a:pPr>
            <a:fld id="{667CCBFA-BFB9-4E9F-B6F6-694D72409F22}" type="slidenum">
              <a:rPr lang="ru-RU" smtClean="0"/>
              <a:pPr>
                <a:defRPr/>
              </a:pPr>
              <a:t>2</a:t>
            </a:fld>
            <a:endParaRPr lang="ru-RU" dirty="0"/>
          </a:p>
        </p:txBody>
      </p:sp>
      <p:sp>
        <p:nvSpPr>
          <p:cNvPr id="3" name="TextBox 2"/>
          <p:cNvSpPr txBox="1"/>
          <p:nvPr/>
        </p:nvSpPr>
        <p:spPr>
          <a:xfrm>
            <a:off x="145024" y="6309320"/>
            <a:ext cx="6346469" cy="430887"/>
          </a:xfrm>
          <a:prstGeom prst="rect">
            <a:avLst/>
          </a:prstGeom>
          <a:noFill/>
        </p:spPr>
        <p:txBody>
          <a:bodyPr wrap="square" rtlCol="0">
            <a:spAutoFit/>
          </a:bodyPr>
          <a:lstStyle/>
          <a:p>
            <a:pPr algn="just"/>
            <a:r>
              <a:rPr lang="ru-RU" sz="1100" dirty="0" smtClean="0">
                <a:latin typeface="Times New Roman" panose="02020603050405020304" pitchFamily="18" charset="0"/>
                <a:cs typeface="Times New Roman" panose="02020603050405020304" pitchFamily="18" charset="0"/>
              </a:rPr>
              <a:t>* В скобках указаны значения, исходящие из более благоприятного сочетания внешних и</a:t>
            </a:r>
          </a:p>
          <a:p>
            <a:pPr algn="just"/>
            <a:r>
              <a:rPr lang="ru-RU" sz="1100" dirty="0" smtClean="0">
                <a:latin typeface="Times New Roman" panose="02020603050405020304" pitchFamily="18" charset="0"/>
                <a:cs typeface="Times New Roman" panose="02020603050405020304" pitchFamily="18" charset="0"/>
              </a:rPr>
              <a:t> внутренних условий развития экономики</a:t>
            </a:r>
            <a:endParaRPr lang="ru-RU" sz="11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940402" y="777127"/>
            <a:ext cx="5112568" cy="1430179"/>
          </a:xfrm>
          <a:prstGeom prst="wedgeRoundRectCallout">
            <a:avLst>
              <a:gd name="adj1" fmla="val -48917"/>
              <a:gd name="adj2" fmla="val 64832"/>
              <a:gd name="adj3" fmla="val 16667"/>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ru-RU" sz="1300" b="1" dirty="0" smtClean="0">
                <a:latin typeface="Times New Roman" panose="02020603050405020304" pitchFamily="18" charset="0"/>
                <a:cs typeface="Times New Roman" panose="02020603050405020304" pitchFamily="18" charset="0"/>
              </a:rPr>
              <a:t>Прогноз </a:t>
            </a:r>
            <a:r>
              <a:rPr lang="ru-RU" sz="1300" b="1" dirty="0">
                <a:latin typeface="Times New Roman" panose="02020603050405020304" pitchFamily="18" charset="0"/>
                <a:cs typeface="Times New Roman" panose="02020603050405020304" pitchFamily="18" charset="0"/>
              </a:rPr>
              <a:t>социально-экономического развития Чувашской Республики до 2030 </a:t>
            </a:r>
            <a:r>
              <a:rPr lang="ru-RU" sz="1300" b="1" dirty="0" smtClean="0">
                <a:latin typeface="Times New Roman" panose="02020603050405020304" pitchFamily="18" charset="0"/>
                <a:cs typeface="Times New Roman" panose="02020603050405020304" pitchFamily="18" charset="0"/>
              </a:rPr>
              <a:t>года разработан по 2 вариантам развития:</a:t>
            </a:r>
          </a:p>
          <a:p>
            <a:pPr algn="just"/>
            <a:r>
              <a:rPr lang="ru-RU" sz="1300" b="1" i="1" dirty="0" smtClean="0">
                <a:latin typeface="Times New Roman" panose="02020603050405020304" pitchFamily="18" charset="0"/>
                <a:cs typeface="Times New Roman" panose="02020603050405020304" pitchFamily="18" charset="0"/>
              </a:rPr>
              <a:t>- первый </a:t>
            </a:r>
            <a:r>
              <a:rPr lang="ru-RU" sz="1300" b="1" i="1" dirty="0">
                <a:latin typeface="Times New Roman" panose="02020603050405020304" pitchFamily="18" charset="0"/>
                <a:cs typeface="Times New Roman" panose="02020603050405020304" pitchFamily="18" charset="0"/>
              </a:rPr>
              <a:t>(базовый) вариант исходит из менее благоприятного сценария развития </a:t>
            </a:r>
            <a:r>
              <a:rPr lang="ru-RU" sz="1300" b="1" i="1" dirty="0" smtClean="0">
                <a:latin typeface="Times New Roman" panose="02020603050405020304" pitchFamily="18" charset="0"/>
                <a:cs typeface="Times New Roman" panose="02020603050405020304" pitchFamily="18" charset="0"/>
              </a:rPr>
              <a:t>экономики;</a:t>
            </a:r>
            <a:endParaRPr lang="ru-RU" sz="1300" b="1" i="1" dirty="0">
              <a:latin typeface="Times New Roman" panose="02020603050405020304" pitchFamily="18" charset="0"/>
              <a:cs typeface="Times New Roman" panose="02020603050405020304" pitchFamily="18" charset="0"/>
            </a:endParaRPr>
          </a:p>
          <a:p>
            <a:pPr algn="just"/>
            <a:r>
              <a:rPr lang="ru-RU" sz="1300" b="1" i="1" dirty="0" smtClean="0">
                <a:latin typeface="Times New Roman" panose="02020603050405020304" pitchFamily="18" charset="0"/>
                <a:cs typeface="Times New Roman" panose="02020603050405020304" pitchFamily="18" charset="0"/>
              </a:rPr>
              <a:t>- второй вариант исходит </a:t>
            </a:r>
            <a:r>
              <a:rPr lang="ru-RU" sz="1300" b="1" i="1" dirty="0">
                <a:latin typeface="Times New Roman" panose="02020603050405020304" pitchFamily="18" charset="0"/>
                <a:cs typeface="Times New Roman" panose="02020603050405020304" pitchFamily="18" charset="0"/>
              </a:rPr>
              <a:t>из более благоприятного сочетания внешних </a:t>
            </a:r>
            <a:r>
              <a:rPr lang="ru-RU" sz="1300" b="1" i="1" dirty="0" smtClean="0">
                <a:latin typeface="Times New Roman" panose="02020603050405020304" pitchFamily="18" charset="0"/>
                <a:cs typeface="Times New Roman" panose="02020603050405020304" pitchFamily="18" charset="0"/>
              </a:rPr>
              <a:t>и </a:t>
            </a:r>
            <a:r>
              <a:rPr lang="ru-RU" sz="1300" b="1" i="1" dirty="0">
                <a:latin typeface="Times New Roman" panose="02020603050405020304" pitchFamily="18" charset="0"/>
                <a:cs typeface="Times New Roman" panose="02020603050405020304" pitchFamily="18" charset="0"/>
              </a:rPr>
              <a:t>внутренних условий развития </a:t>
            </a:r>
            <a:r>
              <a:rPr lang="ru-RU" sz="1300" b="1" i="1" dirty="0" smtClean="0">
                <a:latin typeface="Times New Roman" panose="02020603050405020304" pitchFamily="18" charset="0"/>
                <a:cs typeface="Times New Roman" panose="02020603050405020304" pitchFamily="18" charset="0"/>
              </a:rPr>
              <a:t>экономики.</a:t>
            </a:r>
            <a:endParaRPr lang="ru-RU" sz="1300" b="1" i="1" dirty="0">
              <a:latin typeface="Times New Roman" panose="02020603050405020304" pitchFamily="18" charset="0"/>
              <a:cs typeface="Times New Roman" panose="02020603050405020304" pitchFamily="18" charset="0"/>
            </a:endParaRPr>
          </a:p>
        </p:txBody>
      </p:sp>
      <p:cxnSp>
        <p:nvCxnSpPr>
          <p:cNvPr id="16" name="Прямая соединительная линия 15"/>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19102618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5091101" y="4221088"/>
            <a:ext cx="1764000" cy="324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graphicFrame>
        <p:nvGraphicFramePr>
          <p:cNvPr id="30" name="Диаграмма 29"/>
          <p:cNvGraphicFramePr>
            <a:graphicFrameLocks/>
          </p:cNvGraphicFramePr>
          <p:nvPr>
            <p:extLst>
              <p:ext uri="{D42A27DB-BD31-4B8C-83A1-F6EECF244321}">
                <p14:modId xmlns:p14="http://schemas.microsoft.com/office/powerpoint/2010/main" val="3370142693"/>
              </p:ext>
            </p:extLst>
          </p:nvPr>
        </p:nvGraphicFramePr>
        <p:xfrm>
          <a:off x="4333622" y="1412776"/>
          <a:ext cx="4392048" cy="48698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Диаграмма 9"/>
          <p:cNvGraphicFramePr>
            <a:graphicFrameLocks/>
          </p:cNvGraphicFramePr>
          <p:nvPr>
            <p:extLst>
              <p:ext uri="{D42A27DB-BD31-4B8C-83A1-F6EECF244321}">
                <p14:modId xmlns:p14="http://schemas.microsoft.com/office/powerpoint/2010/main" val="1944398736"/>
              </p:ext>
            </p:extLst>
          </p:nvPr>
        </p:nvGraphicFramePr>
        <p:xfrm>
          <a:off x="33469" y="858056"/>
          <a:ext cx="4851329" cy="4587168"/>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1"/>
          <p:cNvSpPr txBox="1">
            <a:spLocks noChangeArrowheads="1"/>
          </p:cNvSpPr>
          <p:nvPr/>
        </p:nvSpPr>
        <p:spPr bwMode="auto">
          <a:xfrm>
            <a:off x="3111637" y="2565225"/>
            <a:ext cx="99377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ru-RU" altLang="ru-RU" sz="1600" b="1" dirty="0" smtClean="0">
                <a:solidFill>
                  <a:srgbClr val="0070C0"/>
                </a:solidFill>
                <a:latin typeface="TimesET" pitchFamily="2" charset="0"/>
              </a:rPr>
              <a:t> </a:t>
            </a:r>
            <a:endParaRPr lang="ru-RU" altLang="ru-RU" sz="1600" b="1" dirty="0">
              <a:solidFill>
                <a:srgbClr val="0070C0"/>
              </a:solidFill>
              <a:latin typeface="TimesET" pitchFamily="2" charset="0"/>
            </a:endParaRPr>
          </a:p>
        </p:txBody>
      </p:sp>
      <p:sp>
        <p:nvSpPr>
          <p:cNvPr id="31" name="Заголовок 1"/>
          <p:cNvSpPr txBox="1">
            <a:spLocks/>
          </p:cNvSpPr>
          <p:nvPr/>
        </p:nvSpPr>
        <p:spPr bwMode="auto">
          <a:xfrm>
            <a:off x="5073258" y="836712"/>
            <a:ext cx="3672408" cy="576064"/>
          </a:xfrm>
          <a:prstGeom prst="roundRect">
            <a:avLst/>
          </a:prstGeom>
          <a:noFill/>
          <a:ln>
            <a:noFill/>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sz="1400" b="1" dirty="0" smtClean="0">
                <a:solidFill>
                  <a:schemeClr val="tx1"/>
                </a:solidFill>
                <a:latin typeface="Times New Roman" panose="02020603050405020304" pitchFamily="18" charset="0"/>
                <a:cs typeface="Times New Roman" panose="02020603050405020304" pitchFamily="18" charset="0"/>
              </a:rPr>
              <a:t>Поступление собственных доходов по субъектам ПФО (2017 г. к 2016 г., %)</a:t>
            </a:r>
            <a:endParaRPr lang="ru-RU" sz="1400" b="1" dirty="0">
              <a:solidFill>
                <a:schemeClr val="tx1"/>
              </a:solidFill>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2"/>
          </p:nvPr>
        </p:nvSpPr>
        <p:spPr/>
        <p:txBody>
          <a:bodyPr/>
          <a:lstStyle/>
          <a:p>
            <a:pPr>
              <a:defRPr/>
            </a:pPr>
            <a:fld id="{667CCBFA-BFB9-4E9F-B6F6-694D72409F22}" type="slidenum">
              <a:rPr lang="ru-RU" smtClean="0"/>
              <a:pPr>
                <a:defRPr/>
              </a:pPr>
              <a:t>20</a:t>
            </a:fld>
            <a:endParaRPr lang="ru-RU" dirty="0"/>
          </a:p>
        </p:txBody>
      </p:sp>
      <p:sp>
        <p:nvSpPr>
          <p:cNvPr id="11" name="Заголовок 1"/>
          <p:cNvSpPr txBox="1">
            <a:spLocks/>
          </p:cNvSpPr>
          <p:nvPr/>
        </p:nvSpPr>
        <p:spPr>
          <a:xfrm>
            <a:off x="259728" y="58237"/>
            <a:ext cx="7613500" cy="504056"/>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700" dirty="0">
                <a:solidFill>
                  <a:schemeClr val="tx1"/>
                </a:solidFill>
                <a:effectLst/>
                <a:latin typeface="Times New Roman" panose="02020603050405020304" pitchFamily="18" charset="0"/>
                <a:cs typeface="Times New Roman" panose="02020603050405020304" pitchFamily="18" charset="0"/>
              </a:rPr>
              <a:t>Налоговые и неналоговые доходы консолидированного бюджета Чувашской Республики</a:t>
            </a:r>
          </a:p>
        </p:txBody>
      </p:sp>
      <p:cxnSp>
        <p:nvCxnSpPr>
          <p:cNvPr id="12" name="Прямая соединительная линия 11"/>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
        <p:nvSpPr>
          <p:cNvPr id="14" name="TextBox 13"/>
          <p:cNvSpPr txBox="1"/>
          <p:nvPr/>
        </p:nvSpPr>
        <p:spPr>
          <a:xfrm>
            <a:off x="157686" y="5445224"/>
            <a:ext cx="4896544" cy="766167"/>
          </a:xfrm>
          <a:prstGeom prst="wedgeRoundRectCallout">
            <a:avLst>
              <a:gd name="adj1" fmla="val 49966"/>
              <a:gd name="adj2" fmla="val -140398"/>
              <a:gd name="adj3" fmla="val 16667"/>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ru-RU" sz="1300" dirty="0" smtClean="0">
                <a:solidFill>
                  <a:schemeClr val="tx1"/>
                </a:solidFill>
                <a:latin typeface="Times New Roman" panose="02020603050405020304" pitchFamily="18" charset="0"/>
                <a:cs typeface="Times New Roman" panose="02020603050405020304" pitchFamily="18" charset="0"/>
              </a:rPr>
              <a:t>По итогам 2017 года темп роста собственных доходов в Чувашской Республике составил 104,1% после значительного темпа роста по итогам 2016 года (113,4%).</a:t>
            </a:r>
            <a:endParaRPr lang="ru-RU" sz="13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74048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3"/>
          <p:cNvGraphicFramePr>
            <a:graphicFrameLocks/>
          </p:cNvGraphicFramePr>
          <p:nvPr>
            <p:extLst>
              <p:ext uri="{D42A27DB-BD31-4B8C-83A1-F6EECF244321}">
                <p14:modId xmlns:p14="http://schemas.microsoft.com/office/powerpoint/2010/main" val="421565329"/>
              </p:ext>
            </p:extLst>
          </p:nvPr>
        </p:nvGraphicFramePr>
        <p:xfrm>
          <a:off x="152400" y="1973263"/>
          <a:ext cx="4702175" cy="4508500"/>
        </p:xfrm>
        <a:graphic>
          <a:graphicData uri="http://schemas.openxmlformats.org/drawingml/2006/chart">
            <c:chart xmlns:c="http://schemas.openxmlformats.org/drawingml/2006/chart" xmlns:r="http://schemas.openxmlformats.org/officeDocument/2006/relationships" r:id="rId3"/>
          </a:graphicData>
        </a:graphic>
      </p:graphicFrame>
      <p:sp>
        <p:nvSpPr>
          <p:cNvPr id="55" name="Стрелка вниз 54"/>
          <p:cNvSpPr/>
          <p:nvPr/>
        </p:nvSpPr>
        <p:spPr>
          <a:xfrm rot="10800000">
            <a:off x="8729154" y="1140678"/>
            <a:ext cx="310580" cy="4940456"/>
          </a:xfrm>
          <a:prstGeom prst="downArrow">
            <a:avLst>
              <a:gd name="adj1" fmla="val 50000"/>
              <a:gd name="adj2" fmla="val 111346"/>
            </a:avLst>
          </a:prstGeom>
          <a:solidFill>
            <a:srgbClr val="FF0066"/>
          </a:solidFill>
          <a:effectLst>
            <a:outerShdw blurRad="50800" dist="38100" dir="18900000" algn="b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scene3d>
              <a:camera prst="isometricLeftDown"/>
              <a:lightRig rig="threePt" dir="t"/>
            </a:scene3d>
          </a:bodyPr>
          <a:lstStyle/>
          <a:p>
            <a:pPr algn="ctr">
              <a:defRPr/>
            </a:pPr>
            <a:endParaRPr lang="ru-RU">
              <a:solidFill>
                <a:prstClr val="white"/>
              </a:solidFill>
              <a:effectLst>
                <a:outerShdw blurRad="50800" dist="38100" dir="2700000" algn="tl" rotWithShape="0">
                  <a:prstClr val="black">
                    <a:alpha val="40000"/>
                  </a:prstClr>
                </a:outerShdw>
              </a:effectLst>
            </a:endParaRPr>
          </a:p>
        </p:txBody>
      </p:sp>
      <p:pic>
        <p:nvPicPr>
          <p:cNvPr id="922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300" y="1068388"/>
            <a:ext cx="9525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0772" y="2643981"/>
            <a:ext cx="1336675" cy="58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6687" y="2669794"/>
            <a:ext cx="815975" cy="31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2362" y="1997075"/>
            <a:ext cx="158432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5" name="Номер слайда 2"/>
          <p:cNvSpPr>
            <a:spLocks noGrp="1"/>
          </p:cNvSpPr>
          <p:nvPr>
            <p:ph type="sldNum" sz="quarter" idx="12"/>
          </p:nvPr>
        </p:nvSpPr>
        <p:spPr bwMode="auto">
          <a:xfrm>
            <a:off x="8147050" y="6472238"/>
            <a:ext cx="10541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877EF1E9-EFF1-4598-AB54-4E5BF53C1B32}" type="slidenum">
              <a:rPr lang="ru-RU" altLang="ru-RU" smtClean="0">
                <a:latin typeface="Arial" panose="020B0604020202020204" pitchFamily="34" charset="0"/>
                <a:cs typeface="Arial" panose="020B0604020202020204" pitchFamily="34" charset="0"/>
              </a:rPr>
              <a:pPr/>
              <a:t>21</a:t>
            </a:fld>
            <a:endParaRPr lang="ru-RU" altLang="ru-RU" dirty="0" smtClean="0">
              <a:latin typeface="Arial" panose="020B0604020202020204" pitchFamily="34" charset="0"/>
              <a:cs typeface="Arial" panose="020B0604020202020204" pitchFamily="34" charset="0"/>
            </a:endParaRPr>
          </a:p>
        </p:txBody>
      </p:sp>
      <p:sp>
        <p:nvSpPr>
          <p:cNvPr id="39" name="TextBox 38"/>
          <p:cNvSpPr txBox="1"/>
          <p:nvPr/>
        </p:nvSpPr>
        <p:spPr>
          <a:xfrm>
            <a:off x="125413" y="5554663"/>
            <a:ext cx="4897437" cy="765175"/>
          </a:xfrm>
          <a:prstGeom prst="wedgeRoundRectCallout">
            <a:avLst>
              <a:gd name="adj1" fmla="val 47551"/>
              <a:gd name="adj2" fmla="val -110970"/>
              <a:gd name="adj3" fmla="val 16667"/>
            </a:avLst>
          </a:prstGeom>
        </p:spPr>
        <p:style>
          <a:lnRef idx="1">
            <a:schemeClr val="accent4"/>
          </a:lnRef>
          <a:fillRef idx="2">
            <a:schemeClr val="accent4"/>
          </a:fillRef>
          <a:effectRef idx="1">
            <a:schemeClr val="accent4"/>
          </a:effectRef>
          <a:fontRef idx="minor">
            <a:schemeClr val="dk1"/>
          </a:fontRef>
        </p:style>
        <p:txBody>
          <a:bodyPr>
            <a:spAutoFit/>
          </a:bodyPr>
          <a:lstStyle/>
          <a:p>
            <a:pPr algn="just">
              <a:defRPr/>
            </a:pPr>
            <a:r>
              <a:rPr lang="ru-RU" sz="1300" dirty="0">
                <a:latin typeface="Times New Roman" panose="02020603050405020304" pitchFamily="18" charset="0"/>
                <a:cs typeface="Times New Roman" panose="02020603050405020304" pitchFamily="18" charset="0"/>
              </a:rPr>
              <a:t>Ранжирование осуществлено исходя из удельного веса поступлений от данных организаций в общем объеме налоговых поступлений в бюджеты всех уровней за </a:t>
            </a:r>
            <a:r>
              <a:rPr lang="ru-RU" sz="1300" dirty="0" smtClean="0">
                <a:latin typeface="Times New Roman" panose="02020603050405020304" pitchFamily="18" charset="0"/>
                <a:cs typeface="Times New Roman" panose="02020603050405020304" pitchFamily="18" charset="0"/>
              </a:rPr>
              <a:t>201</a:t>
            </a:r>
            <a:r>
              <a:rPr lang="en-US" sz="1300" dirty="0" smtClean="0">
                <a:latin typeface="Times New Roman" panose="02020603050405020304" pitchFamily="18" charset="0"/>
                <a:cs typeface="Times New Roman" panose="02020603050405020304" pitchFamily="18" charset="0"/>
              </a:rPr>
              <a:t>7</a:t>
            </a:r>
            <a:r>
              <a:rPr lang="ru-RU" sz="1300" dirty="0" smtClean="0">
                <a:latin typeface="Times New Roman" panose="02020603050405020304" pitchFamily="18" charset="0"/>
                <a:cs typeface="Times New Roman" panose="02020603050405020304" pitchFamily="18" charset="0"/>
              </a:rPr>
              <a:t> </a:t>
            </a:r>
            <a:r>
              <a:rPr lang="ru-RU" sz="1300" dirty="0">
                <a:latin typeface="Times New Roman" panose="02020603050405020304" pitchFamily="18" charset="0"/>
                <a:cs typeface="Times New Roman" panose="02020603050405020304" pitchFamily="18" charset="0"/>
              </a:rPr>
              <a:t>год</a:t>
            </a:r>
            <a:endParaRPr lang="ru-RU" sz="1300" i="1" dirty="0">
              <a:latin typeface="Times New Roman" panose="02020603050405020304" pitchFamily="18" charset="0"/>
              <a:cs typeface="Times New Roman" panose="02020603050405020304" pitchFamily="18" charset="0"/>
            </a:endParaRPr>
          </a:p>
        </p:txBody>
      </p:sp>
      <p:pic>
        <p:nvPicPr>
          <p:cNvPr id="9227"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17675" y="1177925"/>
            <a:ext cx="98901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Box 1"/>
          <p:cNvSpPr txBox="1"/>
          <p:nvPr/>
        </p:nvSpPr>
        <p:spPr>
          <a:xfrm>
            <a:off x="3733800" y="1219200"/>
            <a:ext cx="5046663" cy="276225"/>
          </a:xfrm>
          <a:prstGeom prst="roundRect">
            <a:avLst>
              <a:gd name="adj" fmla="val 37979"/>
            </a:avLst>
          </a:prstGeom>
          <a:ln/>
        </p:spPr>
        <p:style>
          <a:lnRef idx="1">
            <a:schemeClr val="accent3"/>
          </a:lnRef>
          <a:fillRef idx="2">
            <a:schemeClr val="accent3"/>
          </a:fillRef>
          <a:effectRef idx="1">
            <a:schemeClr val="accent3"/>
          </a:effectRef>
          <a:fontRef idx="minor">
            <a:schemeClr val="dk1"/>
          </a:fontRef>
        </p:style>
        <p:txBody>
          <a:bodyPr lIns="0" tIns="0" rIns="0" bIns="0">
            <a:spAutoFit/>
          </a:bodyPr>
          <a:lstStyle>
            <a:defPPr>
              <a:defRPr lang="ru-RU"/>
            </a:defPPr>
            <a:lvl1pPr marL="0" indent="0" algn="ctr">
              <a:defRPr sz="1400" b="1">
                <a:solidFill>
                  <a:srgbClr val="341DE1"/>
                </a:solidFill>
                <a:latin typeface="TimesET" pitchFamily="2"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a:defRPr/>
            </a:pPr>
            <a:r>
              <a:rPr lang="ru-RU" dirty="0">
                <a:latin typeface="Times New Roman" panose="02020603050405020304" pitchFamily="18" charset="0"/>
                <a:cs typeface="Times New Roman" panose="02020603050405020304" pitchFamily="18" charset="0"/>
              </a:rPr>
              <a:t>ОАО «Чебоксарская пивоваренная фирма «Букет Чувашии»</a:t>
            </a:r>
          </a:p>
        </p:txBody>
      </p:sp>
      <p:sp>
        <p:nvSpPr>
          <p:cNvPr id="44" name="TextBox 1"/>
          <p:cNvSpPr txBox="1"/>
          <p:nvPr/>
        </p:nvSpPr>
        <p:spPr>
          <a:xfrm>
            <a:off x="4500563" y="2924175"/>
            <a:ext cx="4279900" cy="275868"/>
          </a:xfrm>
          <a:prstGeom prst="roundRect">
            <a:avLst>
              <a:gd name="adj" fmla="val 37979"/>
            </a:avLst>
          </a:prstGeom>
          <a:ln/>
        </p:spPr>
        <p:style>
          <a:lnRef idx="1">
            <a:schemeClr val="accent3"/>
          </a:lnRef>
          <a:fillRef idx="2">
            <a:schemeClr val="accent3"/>
          </a:fillRef>
          <a:effectRef idx="1">
            <a:schemeClr val="accent3"/>
          </a:effectRef>
          <a:fontRef idx="minor">
            <a:schemeClr val="dk1"/>
          </a:fontRef>
        </p:style>
        <p:txBody>
          <a:bodyPr lIns="0" tIns="0" rIns="0" bIns="0">
            <a:spAutoFit/>
          </a:bodyPr>
          <a:lstStyle>
            <a:defPPr>
              <a:defRPr lang="ru-RU"/>
            </a:defPPr>
            <a:lvl1pPr marL="0" indent="0" algn="ctr">
              <a:defRPr sz="1400" b="1">
                <a:solidFill>
                  <a:srgbClr val="341DE1"/>
                </a:solidFill>
                <a:latin typeface="TimesET" pitchFamily="2"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a:defRPr/>
            </a:pPr>
            <a:r>
              <a:rPr lang="ru-RU" dirty="0" smtClean="0">
                <a:latin typeface="Times New Roman" panose="02020603050405020304" pitchFamily="18" charset="0"/>
                <a:cs typeface="Times New Roman" panose="02020603050405020304" pitchFamily="18" charset="0"/>
              </a:rPr>
              <a:t>Отделение № 8613 ПАО «Сбербанк России»</a:t>
            </a:r>
            <a:endParaRPr lang="ru-RU" dirty="0">
              <a:latin typeface="Times New Roman" panose="02020603050405020304" pitchFamily="18" charset="0"/>
              <a:cs typeface="Times New Roman" panose="02020603050405020304" pitchFamily="18" charset="0"/>
            </a:endParaRPr>
          </a:p>
        </p:txBody>
      </p:sp>
      <p:sp>
        <p:nvSpPr>
          <p:cNvPr id="45" name="TextBox 1"/>
          <p:cNvSpPr txBox="1"/>
          <p:nvPr/>
        </p:nvSpPr>
        <p:spPr>
          <a:xfrm>
            <a:off x="5159375" y="4437063"/>
            <a:ext cx="3621089" cy="276225"/>
          </a:xfrm>
          <a:prstGeom prst="roundRect">
            <a:avLst>
              <a:gd name="adj" fmla="val 37979"/>
            </a:avLst>
          </a:prstGeom>
          <a:ln/>
        </p:spPr>
        <p:style>
          <a:lnRef idx="1">
            <a:schemeClr val="accent3"/>
          </a:lnRef>
          <a:fillRef idx="2">
            <a:schemeClr val="accent3"/>
          </a:fillRef>
          <a:effectRef idx="1">
            <a:schemeClr val="accent3"/>
          </a:effectRef>
          <a:fontRef idx="minor">
            <a:schemeClr val="dk1"/>
          </a:fontRef>
        </p:style>
        <p:txBody>
          <a:bodyPr wrap="square" lIns="0" tIns="0" rIns="0" bIns="0">
            <a:spAutoFit/>
          </a:bodyPr>
          <a:lstStyle>
            <a:defPPr>
              <a:defRPr lang="ru-RU"/>
            </a:defPPr>
            <a:lvl1pPr marL="0" indent="0" algn="ctr">
              <a:defRPr sz="1400" b="1">
                <a:solidFill>
                  <a:srgbClr val="341DE1"/>
                </a:solidFill>
                <a:latin typeface="TimesET" pitchFamily="2"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a:defRPr/>
            </a:pPr>
            <a:r>
              <a:rPr lang="ru-RU" dirty="0">
                <a:latin typeface="Times New Roman" panose="02020603050405020304" pitchFamily="18" charset="0"/>
                <a:cs typeface="Times New Roman" panose="02020603050405020304" pitchFamily="18" charset="0"/>
              </a:rPr>
              <a:t>Филиал ЗАО Фирма «Август</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50" name="TextBox 1"/>
          <p:cNvSpPr txBox="1"/>
          <p:nvPr/>
        </p:nvSpPr>
        <p:spPr>
          <a:xfrm>
            <a:off x="5351464" y="4869160"/>
            <a:ext cx="3429000" cy="551736"/>
          </a:xfrm>
          <a:prstGeom prst="roundRect">
            <a:avLst>
              <a:gd name="adj" fmla="val 37979"/>
            </a:avLst>
          </a:prstGeom>
          <a:ln/>
        </p:spPr>
        <p:style>
          <a:lnRef idx="1">
            <a:schemeClr val="accent3"/>
          </a:lnRef>
          <a:fillRef idx="2">
            <a:schemeClr val="accent3"/>
          </a:fillRef>
          <a:effectRef idx="1">
            <a:schemeClr val="accent3"/>
          </a:effectRef>
          <a:fontRef idx="minor">
            <a:schemeClr val="dk1"/>
          </a:fontRef>
        </p:style>
        <p:txBody>
          <a:bodyPr wrap="square" lIns="0" tIns="0" rIns="0" bIns="0">
            <a:spAutoFit/>
          </a:bodyPr>
          <a:lstStyle>
            <a:defPPr>
              <a:defRPr lang="ru-RU"/>
            </a:defPPr>
            <a:lvl1pPr marL="0" indent="0" algn="ctr">
              <a:defRPr sz="1400" b="1">
                <a:solidFill>
                  <a:srgbClr val="341DE1"/>
                </a:solidFill>
                <a:latin typeface="TimesET" pitchFamily="2"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a:defRPr/>
            </a:pPr>
            <a:r>
              <a:rPr lang="ru-RU" dirty="0" smtClean="0">
                <a:latin typeface="Times New Roman" panose="02020603050405020304" pitchFamily="18" charset="0"/>
                <a:cs typeface="Times New Roman" panose="02020603050405020304" pitchFamily="18" charset="0"/>
              </a:rPr>
              <a:t>АО «Чебоксарский электроаппаратный завод»</a:t>
            </a:r>
            <a:endParaRPr lang="ru-RU" dirty="0">
              <a:latin typeface="Times New Roman" panose="02020603050405020304" pitchFamily="18" charset="0"/>
              <a:cs typeface="Times New Roman" panose="02020603050405020304" pitchFamily="18" charset="0"/>
            </a:endParaRPr>
          </a:p>
        </p:txBody>
      </p:sp>
      <p:sp>
        <p:nvSpPr>
          <p:cNvPr id="51" name="TextBox 1"/>
          <p:cNvSpPr txBox="1"/>
          <p:nvPr/>
        </p:nvSpPr>
        <p:spPr>
          <a:xfrm>
            <a:off x="4676775" y="3322638"/>
            <a:ext cx="4103689" cy="526733"/>
          </a:xfrm>
          <a:prstGeom prst="roundRect">
            <a:avLst>
              <a:gd name="adj" fmla="val 31350"/>
            </a:avLst>
          </a:prstGeom>
          <a:ln/>
        </p:spPr>
        <p:style>
          <a:lnRef idx="1">
            <a:schemeClr val="accent3"/>
          </a:lnRef>
          <a:fillRef idx="2">
            <a:schemeClr val="accent3"/>
          </a:fillRef>
          <a:effectRef idx="1">
            <a:schemeClr val="accent3"/>
          </a:effectRef>
          <a:fontRef idx="minor">
            <a:schemeClr val="dk1"/>
          </a:fontRef>
        </p:style>
        <p:txBody>
          <a:bodyPr wrap="square" lIns="0" tIns="0" rIns="0" bIns="0">
            <a:spAutoFit/>
          </a:bodyPr>
          <a:lstStyle>
            <a:defPPr>
              <a:defRPr lang="ru-RU"/>
            </a:defPPr>
            <a:lvl1pPr marL="0" indent="0" algn="ctr">
              <a:defRPr sz="1400" b="1">
                <a:solidFill>
                  <a:srgbClr val="341DE1"/>
                </a:solidFill>
                <a:latin typeface="TimesET" pitchFamily="2"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a:defRPr/>
            </a:pPr>
            <a:r>
              <a:rPr lang="ru-RU" dirty="0" smtClean="0">
                <a:latin typeface="Times New Roman" panose="02020603050405020304" pitchFamily="18" charset="0"/>
                <a:cs typeface="Times New Roman" panose="02020603050405020304" pitchFamily="18" charset="0"/>
              </a:rPr>
              <a:t>АО «Чебоксарское производственное объединение имени В.И. Чапаева» </a:t>
            </a:r>
            <a:endParaRPr lang="ru-RU" dirty="0">
              <a:latin typeface="Times New Roman" panose="02020603050405020304" pitchFamily="18" charset="0"/>
              <a:cs typeface="Times New Roman" panose="02020603050405020304" pitchFamily="18" charset="0"/>
            </a:endParaRPr>
          </a:p>
        </p:txBody>
      </p:sp>
      <p:sp>
        <p:nvSpPr>
          <p:cNvPr id="52" name="TextBox 1"/>
          <p:cNvSpPr txBox="1"/>
          <p:nvPr/>
        </p:nvSpPr>
        <p:spPr>
          <a:xfrm>
            <a:off x="4284663" y="2492375"/>
            <a:ext cx="4495800" cy="279400"/>
          </a:xfrm>
          <a:prstGeom prst="roundRect">
            <a:avLst>
              <a:gd name="adj" fmla="val 37979"/>
            </a:avLst>
          </a:prstGeom>
          <a:ln/>
        </p:spPr>
        <p:style>
          <a:lnRef idx="1">
            <a:schemeClr val="accent3"/>
          </a:lnRef>
          <a:fillRef idx="2">
            <a:schemeClr val="accent3"/>
          </a:fillRef>
          <a:effectRef idx="1">
            <a:schemeClr val="accent3"/>
          </a:effectRef>
          <a:fontRef idx="minor">
            <a:schemeClr val="dk1"/>
          </a:fontRef>
        </p:style>
        <p:txBody>
          <a:bodyPr lIns="0" tIns="0" rIns="0" bIns="0">
            <a:spAutoFit/>
          </a:bodyPr>
          <a:lstStyle>
            <a:defPPr>
              <a:defRPr lang="ru-RU"/>
            </a:defPPr>
            <a:lvl1pPr marL="0" indent="0" algn="ctr">
              <a:defRPr sz="1400" b="1">
                <a:solidFill>
                  <a:srgbClr val="341DE1"/>
                </a:solidFill>
                <a:latin typeface="TimesET" pitchFamily="2"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a:defRPr/>
            </a:pPr>
            <a:r>
              <a:rPr lang="ru-RU" dirty="0" smtClean="0">
                <a:latin typeface="Times New Roman" panose="02020603050405020304" pitchFamily="18" charset="0"/>
                <a:cs typeface="Times New Roman" panose="02020603050405020304" pitchFamily="18" charset="0"/>
              </a:rPr>
              <a:t>ООО НПП «ЭКРА»</a:t>
            </a:r>
            <a:endParaRPr lang="ru-RU" dirty="0">
              <a:latin typeface="Times New Roman" panose="02020603050405020304" pitchFamily="18" charset="0"/>
              <a:cs typeface="Times New Roman" panose="02020603050405020304" pitchFamily="18" charset="0"/>
            </a:endParaRPr>
          </a:p>
        </p:txBody>
      </p:sp>
      <p:sp>
        <p:nvSpPr>
          <p:cNvPr id="54" name="TextBox 1"/>
          <p:cNvSpPr txBox="1"/>
          <p:nvPr/>
        </p:nvSpPr>
        <p:spPr>
          <a:xfrm>
            <a:off x="4919663" y="3946525"/>
            <a:ext cx="3860800" cy="276225"/>
          </a:xfrm>
          <a:prstGeom prst="roundRect">
            <a:avLst>
              <a:gd name="adj" fmla="val 37979"/>
            </a:avLst>
          </a:prstGeom>
          <a:ln/>
        </p:spPr>
        <p:style>
          <a:lnRef idx="1">
            <a:schemeClr val="accent3"/>
          </a:lnRef>
          <a:fillRef idx="2">
            <a:schemeClr val="accent3"/>
          </a:fillRef>
          <a:effectRef idx="1">
            <a:schemeClr val="accent3"/>
          </a:effectRef>
          <a:fontRef idx="minor">
            <a:schemeClr val="dk1"/>
          </a:fontRef>
        </p:style>
        <p:txBody>
          <a:bodyPr wrap="square" lIns="0" tIns="0" rIns="0" bIns="0">
            <a:spAutoFit/>
          </a:bodyPr>
          <a:lstStyle>
            <a:defPPr>
              <a:defRPr lang="ru-RU"/>
            </a:defPPr>
            <a:lvl1pPr marL="0" indent="0" algn="ctr">
              <a:defRPr sz="1100" b="1">
                <a:solidFill>
                  <a:prstClr val="black"/>
                </a:solidFill>
                <a:latin typeface="TimesET" pitchFamily="2"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a:defRPr/>
            </a:pPr>
            <a:r>
              <a:rPr lang="ru-RU" sz="1400" dirty="0" smtClean="0">
                <a:solidFill>
                  <a:srgbClr val="341DE1"/>
                </a:solidFill>
                <a:latin typeface="Times New Roman" panose="02020603050405020304" pitchFamily="18" charset="0"/>
                <a:cs typeface="Times New Roman" panose="02020603050405020304" pitchFamily="18" charset="0"/>
              </a:rPr>
              <a:t>АО «Комбинат автомобильных фургонов»</a:t>
            </a:r>
            <a:endParaRPr lang="ru-RU" sz="1400" dirty="0">
              <a:solidFill>
                <a:srgbClr val="341DE1"/>
              </a:solidFill>
              <a:latin typeface="Times New Roman" panose="02020603050405020304" pitchFamily="18" charset="0"/>
              <a:cs typeface="Times New Roman" panose="02020603050405020304" pitchFamily="18" charset="0"/>
            </a:endParaRPr>
          </a:p>
        </p:txBody>
      </p:sp>
      <p:sp>
        <p:nvSpPr>
          <p:cNvPr id="58" name="TextBox 1"/>
          <p:cNvSpPr txBox="1"/>
          <p:nvPr/>
        </p:nvSpPr>
        <p:spPr>
          <a:xfrm>
            <a:off x="4067175" y="2924175"/>
            <a:ext cx="433388" cy="303213"/>
          </a:xfrm>
          <a:prstGeom prst="ellipse">
            <a:avLst/>
          </a:prstGeom>
          <a:ln/>
        </p:spPr>
        <p:style>
          <a:lnRef idx="1">
            <a:schemeClr val="accent2"/>
          </a:lnRef>
          <a:fillRef idx="2">
            <a:schemeClr val="accent2"/>
          </a:fillRef>
          <a:effectRef idx="1">
            <a:schemeClr val="accent2"/>
          </a:effectRef>
          <a:fontRef idx="minor">
            <a:schemeClr val="dk1"/>
          </a:fontRef>
        </p:style>
        <p:txBody>
          <a:bodyPr lIns="0" tIns="0" rIns="0" bIns="0">
            <a:spAutoFit/>
          </a:bodyPr>
          <a:lstStyle>
            <a:defPPr>
              <a:defRPr lang="ru-RU"/>
            </a:defPPr>
            <a:lvl1pPr marL="0" indent="0" algn="ctr">
              <a:defRPr sz="1400" b="1">
                <a:solidFill>
                  <a:prstClr val="black"/>
                </a:solidFill>
                <a:latin typeface="TimesET" pitchFamily="2"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a:defRPr/>
            </a:pPr>
            <a:r>
              <a:rPr lang="ru-RU" dirty="0" smtClean="0">
                <a:latin typeface="Times New Roman" panose="02020603050405020304" pitchFamily="18" charset="0"/>
                <a:cs typeface="Times New Roman" panose="02020603050405020304" pitchFamily="18" charset="0"/>
              </a:rPr>
              <a:t>5</a:t>
            </a:r>
            <a:endParaRPr lang="ru-RU" dirty="0">
              <a:latin typeface="Times New Roman" panose="02020603050405020304" pitchFamily="18" charset="0"/>
              <a:cs typeface="Times New Roman" panose="02020603050405020304" pitchFamily="18" charset="0"/>
            </a:endParaRPr>
          </a:p>
        </p:txBody>
      </p:sp>
      <p:sp>
        <p:nvSpPr>
          <p:cNvPr id="60" name="TextBox 1"/>
          <p:cNvSpPr txBox="1"/>
          <p:nvPr/>
        </p:nvSpPr>
        <p:spPr>
          <a:xfrm>
            <a:off x="3473450" y="1624013"/>
            <a:ext cx="431800" cy="303212"/>
          </a:xfrm>
          <a:prstGeom prst="ellipse">
            <a:avLst/>
          </a:prstGeom>
          <a:ln/>
        </p:spPr>
        <p:style>
          <a:lnRef idx="1">
            <a:schemeClr val="accent2"/>
          </a:lnRef>
          <a:fillRef idx="2">
            <a:schemeClr val="accent2"/>
          </a:fillRef>
          <a:effectRef idx="1">
            <a:schemeClr val="accent2"/>
          </a:effectRef>
          <a:fontRef idx="minor">
            <a:schemeClr val="dk1"/>
          </a:fontRef>
        </p:style>
        <p:txBody>
          <a:bodyPr lIns="0" tIns="0" rIns="0" bIns="0">
            <a:spAutoFit/>
          </a:bodyPr>
          <a:lstStyle>
            <a:defPPr>
              <a:defRPr lang="ru-RU"/>
            </a:defPPr>
            <a:lvl1pPr marL="0" indent="0" algn="ctr">
              <a:defRPr sz="1400" b="1">
                <a:solidFill>
                  <a:prstClr val="black"/>
                </a:solidFill>
                <a:latin typeface="TimesET" pitchFamily="2"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a:defRPr/>
            </a:pPr>
            <a:r>
              <a:rPr lang="ru-RU" dirty="0" smtClean="0">
                <a:latin typeface="Times New Roman" panose="02020603050405020304" pitchFamily="18" charset="0"/>
                <a:cs typeface="Times New Roman" panose="02020603050405020304" pitchFamily="18" charset="0"/>
              </a:rPr>
              <a:t>2</a:t>
            </a:r>
            <a:endParaRPr lang="ru-RU" dirty="0">
              <a:latin typeface="Times New Roman" panose="02020603050405020304" pitchFamily="18" charset="0"/>
              <a:cs typeface="Times New Roman" panose="02020603050405020304" pitchFamily="18" charset="0"/>
            </a:endParaRPr>
          </a:p>
        </p:txBody>
      </p:sp>
      <p:sp>
        <p:nvSpPr>
          <p:cNvPr id="62" name="TextBox 1"/>
          <p:cNvSpPr txBox="1"/>
          <p:nvPr/>
        </p:nvSpPr>
        <p:spPr>
          <a:xfrm>
            <a:off x="4244975" y="3417888"/>
            <a:ext cx="431800" cy="303212"/>
          </a:xfrm>
          <a:prstGeom prst="ellipse">
            <a:avLst/>
          </a:prstGeom>
          <a:ln/>
        </p:spPr>
        <p:style>
          <a:lnRef idx="1">
            <a:schemeClr val="accent2"/>
          </a:lnRef>
          <a:fillRef idx="2">
            <a:schemeClr val="accent2"/>
          </a:fillRef>
          <a:effectRef idx="1">
            <a:schemeClr val="accent2"/>
          </a:effectRef>
          <a:fontRef idx="minor">
            <a:schemeClr val="dk1"/>
          </a:fontRef>
        </p:style>
        <p:txBody>
          <a:bodyPr lIns="0" tIns="0" rIns="0" bIns="0">
            <a:spAutoFit/>
          </a:bodyPr>
          <a:lstStyle>
            <a:defPPr>
              <a:defRPr lang="ru-RU"/>
            </a:defPPr>
            <a:lvl1pPr marL="0" indent="0" algn="ctr">
              <a:defRPr sz="1400" b="1">
                <a:solidFill>
                  <a:prstClr val="black"/>
                </a:solidFill>
                <a:latin typeface="TimesET" pitchFamily="2"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a:defRPr/>
            </a:pPr>
            <a:r>
              <a:rPr lang="ru-RU" dirty="0">
                <a:latin typeface="Times New Roman" panose="02020603050405020304" pitchFamily="18" charset="0"/>
                <a:cs typeface="Times New Roman" panose="02020603050405020304" pitchFamily="18" charset="0"/>
              </a:rPr>
              <a:t>6</a:t>
            </a:r>
          </a:p>
        </p:txBody>
      </p:sp>
      <p:sp>
        <p:nvSpPr>
          <p:cNvPr id="63" name="TextBox 1"/>
          <p:cNvSpPr txBox="1"/>
          <p:nvPr/>
        </p:nvSpPr>
        <p:spPr>
          <a:xfrm>
            <a:off x="4478338" y="3938588"/>
            <a:ext cx="431800" cy="303212"/>
          </a:xfrm>
          <a:prstGeom prst="ellipse">
            <a:avLst/>
          </a:prstGeom>
          <a:ln/>
        </p:spPr>
        <p:style>
          <a:lnRef idx="1">
            <a:schemeClr val="accent2"/>
          </a:lnRef>
          <a:fillRef idx="2">
            <a:schemeClr val="accent2"/>
          </a:fillRef>
          <a:effectRef idx="1">
            <a:schemeClr val="accent2"/>
          </a:effectRef>
          <a:fontRef idx="minor">
            <a:schemeClr val="dk1"/>
          </a:fontRef>
        </p:style>
        <p:txBody>
          <a:bodyPr lIns="0" tIns="0" rIns="0" bIns="0">
            <a:spAutoFit/>
          </a:bodyPr>
          <a:lstStyle>
            <a:defPPr>
              <a:defRPr lang="ru-RU"/>
            </a:defPPr>
            <a:lvl1pPr marL="0" indent="0" algn="ctr">
              <a:defRPr sz="1400" b="1">
                <a:solidFill>
                  <a:prstClr val="black"/>
                </a:solidFill>
                <a:latin typeface="TimesET" pitchFamily="2"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a:defRPr/>
            </a:pPr>
            <a:r>
              <a:rPr lang="ru-RU" dirty="0">
                <a:latin typeface="Times New Roman" panose="02020603050405020304" pitchFamily="18" charset="0"/>
                <a:cs typeface="Times New Roman" panose="02020603050405020304" pitchFamily="18" charset="0"/>
              </a:rPr>
              <a:t>7</a:t>
            </a:r>
          </a:p>
        </p:txBody>
      </p:sp>
      <p:sp>
        <p:nvSpPr>
          <p:cNvPr id="65" name="TextBox 1"/>
          <p:cNvSpPr txBox="1"/>
          <p:nvPr/>
        </p:nvSpPr>
        <p:spPr>
          <a:xfrm>
            <a:off x="4919663" y="4999038"/>
            <a:ext cx="431800" cy="301625"/>
          </a:xfrm>
          <a:prstGeom prst="ellipse">
            <a:avLst/>
          </a:prstGeom>
          <a:ln/>
        </p:spPr>
        <p:style>
          <a:lnRef idx="1">
            <a:schemeClr val="accent2"/>
          </a:lnRef>
          <a:fillRef idx="2">
            <a:schemeClr val="accent2"/>
          </a:fillRef>
          <a:effectRef idx="1">
            <a:schemeClr val="accent2"/>
          </a:effectRef>
          <a:fontRef idx="minor">
            <a:schemeClr val="dk1"/>
          </a:fontRef>
        </p:style>
        <p:txBody>
          <a:bodyPr lIns="0" tIns="0" rIns="0" bIns="0">
            <a:spAutoFit/>
          </a:bodyPr>
          <a:lstStyle>
            <a:defPPr>
              <a:defRPr lang="ru-RU"/>
            </a:defPPr>
            <a:lvl1pPr marL="0" indent="0" algn="ctr">
              <a:defRPr sz="1400" b="1">
                <a:solidFill>
                  <a:prstClr val="black"/>
                </a:solidFill>
                <a:latin typeface="TimesET" pitchFamily="2"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a:defRPr/>
            </a:pPr>
            <a:r>
              <a:rPr lang="ru-RU" dirty="0">
                <a:latin typeface="Times New Roman" panose="02020603050405020304" pitchFamily="18" charset="0"/>
                <a:cs typeface="Times New Roman" panose="02020603050405020304" pitchFamily="18" charset="0"/>
              </a:rPr>
              <a:t>9</a:t>
            </a:r>
          </a:p>
        </p:txBody>
      </p:sp>
      <p:sp>
        <p:nvSpPr>
          <p:cNvPr id="64" name="TextBox 1"/>
          <p:cNvSpPr txBox="1"/>
          <p:nvPr/>
        </p:nvSpPr>
        <p:spPr>
          <a:xfrm>
            <a:off x="4727575" y="4437063"/>
            <a:ext cx="431800" cy="303212"/>
          </a:xfrm>
          <a:prstGeom prst="ellipse">
            <a:avLst/>
          </a:prstGeom>
          <a:ln/>
        </p:spPr>
        <p:style>
          <a:lnRef idx="1">
            <a:schemeClr val="accent2"/>
          </a:lnRef>
          <a:fillRef idx="2">
            <a:schemeClr val="accent2"/>
          </a:fillRef>
          <a:effectRef idx="1">
            <a:schemeClr val="accent2"/>
          </a:effectRef>
          <a:fontRef idx="minor">
            <a:schemeClr val="dk1"/>
          </a:fontRef>
        </p:style>
        <p:txBody>
          <a:bodyPr lIns="0" tIns="0" rIns="0" bIns="0">
            <a:spAutoFit/>
          </a:bodyPr>
          <a:lstStyle>
            <a:defPPr>
              <a:defRPr lang="ru-RU"/>
            </a:defPPr>
            <a:lvl1pPr marL="0" indent="0" algn="ctr">
              <a:defRPr sz="1400" b="1">
                <a:solidFill>
                  <a:prstClr val="black"/>
                </a:solidFill>
                <a:latin typeface="TimesET" pitchFamily="2"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a:defRPr/>
            </a:pPr>
            <a:r>
              <a:rPr lang="ru-RU" dirty="0">
                <a:latin typeface="Times New Roman" panose="02020603050405020304" pitchFamily="18" charset="0"/>
                <a:cs typeface="Times New Roman" panose="02020603050405020304" pitchFamily="18" charset="0"/>
              </a:rPr>
              <a:t>8</a:t>
            </a:r>
          </a:p>
        </p:txBody>
      </p:sp>
      <p:sp>
        <p:nvSpPr>
          <p:cNvPr id="57" name="TextBox 1"/>
          <p:cNvSpPr txBox="1"/>
          <p:nvPr/>
        </p:nvSpPr>
        <p:spPr>
          <a:xfrm>
            <a:off x="3302000" y="1208088"/>
            <a:ext cx="431800" cy="303212"/>
          </a:xfrm>
          <a:prstGeom prst="ellipse">
            <a:avLst/>
          </a:prstGeom>
          <a:ln/>
        </p:spPr>
        <p:style>
          <a:lnRef idx="1">
            <a:schemeClr val="accent2"/>
          </a:lnRef>
          <a:fillRef idx="2">
            <a:schemeClr val="accent2"/>
          </a:fillRef>
          <a:effectRef idx="1">
            <a:schemeClr val="accent2"/>
          </a:effectRef>
          <a:fontRef idx="minor">
            <a:schemeClr val="dk1"/>
          </a:fontRef>
        </p:style>
        <p:txBody>
          <a:bodyPr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ru-RU" sz="1400" b="1" dirty="0" smtClean="0">
                <a:solidFill>
                  <a:prstClr val="black"/>
                </a:solidFill>
                <a:latin typeface="Times New Roman" panose="02020603050405020304" pitchFamily="18" charset="0"/>
                <a:cs typeface="Times New Roman" panose="02020603050405020304" pitchFamily="18" charset="0"/>
              </a:rPr>
              <a:t>1</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66" name="TextBox 1"/>
          <p:cNvSpPr txBox="1"/>
          <p:nvPr/>
        </p:nvSpPr>
        <p:spPr>
          <a:xfrm>
            <a:off x="5219700" y="5589588"/>
            <a:ext cx="431800" cy="303212"/>
          </a:xfrm>
          <a:prstGeom prst="ellipse">
            <a:avLst/>
          </a:prstGeom>
          <a:ln/>
        </p:spPr>
        <p:style>
          <a:lnRef idx="1">
            <a:schemeClr val="accent2"/>
          </a:lnRef>
          <a:fillRef idx="2">
            <a:schemeClr val="accent2"/>
          </a:fillRef>
          <a:effectRef idx="1">
            <a:schemeClr val="accent2"/>
          </a:effectRef>
          <a:fontRef idx="minor">
            <a:schemeClr val="dk1"/>
          </a:fontRef>
        </p:style>
        <p:txBody>
          <a:bodyPr lIns="0" tIns="0" rIns="0" bIns="0">
            <a:spAutoFit/>
          </a:bodyPr>
          <a:lstStyle>
            <a:defPPr>
              <a:defRPr lang="ru-RU"/>
            </a:defPPr>
            <a:lvl1pPr marL="0" indent="0" algn="ctr">
              <a:defRPr sz="1400" b="1">
                <a:solidFill>
                  <a:prstClr val="black"/>
                </a:solidFill>
                <a:latin typeface="TimesET" pitchFamily="2"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a:defRPr/>
            </a:pPr>
            <a:r>
              <a:rPr lang="ru-RU" dirty="0">
                <a:latin typeface="Times New Roman" panose="02020603050405020304" pitchFamily="18" charset="0"/>
                <a:cs typeface="Times New Roman" panose="02020603050405020304" pitchFamily="18" charset="0"/>
              </a:rPr>
              <a:t>10</a:t>
            </a:r>
          </a:p>
        </p:txBody>
      </p:sp>
      <p:sp>
        <p:nvSpPr>
          <p:cNvPr id="49" name="TextBox 1"/>
          <p:cNvSpPr txBox="1"/>
          <p:nvPr/>
        </p:nvSpPr>
        <p:spPr>
          <a:xfrm>
            <a:off x="4105275" y="2108200"/>
            <a:ext cx="4675188" cy="276225"/>
          </a:xfrm>
          <a:prstGeom prst="roundRect">
            <a:avLst>
              <a:gd name="adj" fmla="val 37979"/>
            </a:avLst>
          </a:prstGeom>
          <a:ln/>
        </p:spPr>
        <p:style>
          <a:lnRef idx="1">
            <a:schemeClr val="accent3"/>
          </a:lnRef>
          <a:fillRef idx="2">
            <a:schemeClr val="accent3"/>
          </a:fillRef>
          <a:effectRef idx="1">
            <a:schemeClr val="accent3"/>
          </a:effectRef>
          <a:fontRef idx="minor">
            <a:schemeClr val="dk1"/>
          </a:fontRef>
        </p:style>
        <p:txBody>
          <a:bodyPr lIns="0" tIns="0" rIns="0" bIns="0">
            <a:spAutoFit/>
          </a:bodyPr>
          <a:lstStyle>
            <a:defPPr>
              <a:defRPr lang="ru-RU"/>
            </a:defPPr>
            <a:lvl1pPr marL="0" indent="0" algn="ctr">
              <a:defRPr sz="1400" b="1">
                <a:solidFill>
                  <a:srgbClr val="341DE1"/>
                </a:solidFill>
                <a:latin typeface="TimesET" pitchFamily="2"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a:defRPr/>
            </a:pPr>
            <a:r>
              <a:rPr lang="ru-RU" dirty="0" smtClean="0">
                <a:latin typeface="Times New Roman" panose="02020603050405020304" pitchFamily="18" charset="0"/>
                <a:cs typeface="Times New Roman" panose="02020603050405020304" pitchFamily="18" charset="0"/>
              </a:rPr>
              <a:t>АО</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«НПК </a:t>
            </a:r>
            <a:r>
              <a:rPr lang="ru-RU" dirty="0">
                <a:latin typeface="Times New Roman" panose="02020603050405020304" pitchFamily="18" charset="0"/>
                <a:cs typeface="Times New Roman" panose="02020603050405020304" pitchFamily="18" charset="0"/>
              </a:rPr>
              <a:t>«ЭЛАРА» имени Г.А. Ильенко</a:t>
            </a:r>
          </a:p>
        </p:txBody>
      </p:sp>
      <p:sp>
        <p:nvSpPr>
          <p:cNvPr id="53" name="TextBox 1"/>
          <p:cNvSpPr txBox="1"/>
          <p:nvPr/>
        </p:nvSpPr>
        <p:spPr>
          <a:xfrm>
            <a:off x="3905250" y="1641475"/>
            <a:ext cx="4875213" cy="274638"/>
          </a:xfrm>
          <a:prstGeom prst="roundRect">
            <a:avLst>
              <a:gd name="adj" fmla="val 37979"/>
            </a:avLst>
          </a:prstGeom>
          <a:ln/>
        </p:spPr>
        <p:style>
          <a:lnRef idx="1">
            <a:schemeClr val="accent3"/>
          </a:lnRef>
          <a:fillRef idx="2">
            <a:schemeClr val="accent3"/>
          </a:fillRef>
          <a:effectRef idx="1">
            <a:schemeClr val="accent3"/>
          </a:effectRef>
          <a:fontRef idx="minor">
            <a:schemeClr val="dk1"/>
          </a:fontRef>
        </p:style>
        <p:txBody>
          <a:bodyPr lIns="0" tIns="0" rIns="0" bIns="0">
            <a:spAutoFit/>
          </a:bodyPr>
          <a:lstStyle>
            <a:defPPr>
              <a:defRPr lang="ru-RU"/>
            </a:defPPr>
            <a:lvl1pPr marL="0" indent="0" algn="ctr">
              <a:defRPr sz="1400" b="1">
                <a:solidFill>
                  <a:srgbClr val="341DE1"/>
                </a:solidFill>
                <a:latin typeface="TimesET" pitchFamily="2"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a:defRPr/>
            </a:pPr>
            <a:r>
              <a:rPr lang="ru-RU" dirty="0">
                <a:latin typeface="Times New Roman" panose="02020603050405020304" pitchFamily="18" charset="0"/>
                <a:cs typeface="Times New Roman" panose="02020603050405020304" pitchFamily="18" charset="0"/>
              </a:rPr>
              <a:t>АО «</a:t>
            </a:r>
            <a:r>
              <a:rPr lang="ru-RU" dirty="0" err="1">
                <a:latin typeface="Times New Roman" panose="02020603050405020304" pitchFamily="18" charset="0"/>
                <a:cs typeface="Times New Roman" panose="02020603050405020304" pitchFamily="18" charset="0"/>
              </a:rPr>
              <a:t>Акконд</a:t>
            </a:r>
            <a:r>
              <a:rPr lang="ru-RU" dirty="0">
                <a:latin typeface="Times New Roman" panose="02020603050405020304" pitchFamily="18" charset="0"/>
                <a:cs typeface="Times New Roman" panose="02020603050405020304" pitchFamily="18" charset="0"/>
              </a:rPr>
              <a:t>»</a:t>
            </a:r>
          </a:p>
        </p:txBody>
      </p:sp>
      <p:sp>
        <p:nvSpPr>
          <p:cNvPr id="41" name="TextBox 1"/>
          <p:cNvSpPr txBox="1"/>
          <p:nvPr/>
        </p:nvSpPr>
        <p:spPr>
          <a:xfrm>
            <a:off x="5651500" y="5600700"/>
            <a:ext cx="3070225" cy="276225"/>
          </a:xfrm>
          <a:prstGeom prst="roundRect">
            <a:avLst>
              <a:gd name="adj" fmla="val 37979"/>
            </a:avLst>
          </a:prstGeom>
          <a:ln/>
        </p:spPr>
        <p:style>
          <a:lnRef idx="1">
            <a:schemeClr val="accent3"/>
          </a:lnRef>
          <a:fillRef idx="2">
            <a:schemeClr val="accent3"/>
          </a:fillRef>
          <a:effectRef idx="1">
            <a:schemeClr val="accent3"/>
          </a:effectRef>
          <a:fontRef idx="minor">
            <a:schemeClr val="dk1"/>
          </a:fontRef>
        </p:style>
        <p:txBody>
          <a:bodyPr lIns="0" tIns="0" rIns="0" bIns="0">
            <a:spAutoFit/>
          </a:bodyPr>
          <a:lstStyle>
            <a:defPPr>
              <a:defRPr lang="ru-RU"/>
            </a:defPPr>
            <a:lvl1pPr marL="0" indent="0" algn="ctr">
              <a:defRPr sz="1400" b="1">
                <a:solidFill>
                  <a:srgbClr val="341DE1"/>
                </a:solidFill>
                <a:latin typeface="TimesET" pitchFamily="2"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a:defRPr/>
            </a:pPr>
            <a:r>
              <a:rPr lang="ru-RU" dirty="0">
                <a:latin typeface="Times New Roman" panose="02020603050405020304" pitchFamily="18" charset="0"/>
                <a:cs typeface="Times New Roman" panose="02020603050405020304" pitchFamily="18" charset="0"/>
              </a:rPr>
              <a:t>Филиал </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6318 ВТБ 24 (ПАО)</a:t>
            </a:r>
          </a:p>
        </p:txBody>
      </p:sp>
      <p:sp>
        <p:nvSpPr>
          <p:cNvPr id="59" name="TextBox 1"/>
          <p:cNvSpPr txBox="1"/>
          <p:nvPr/>
        </p:nvSpPr>
        <p:spPr>
          <a:xfrm>
            <a:off x="3673475" y="2095500"/>
            <a:ext cx="431800" cy="303213"/>
          </a:xfrm>
          <a:prstGeom prst="ellipse">
            <a:avLst/>
          </a:prstGeom>
          <a:ln/>
        </p:spPr>
        <p:style>
          <a:lnRef idx="1">
            <a:schemeClr val="accent2"/>
          </a:lnRef>
          <a:fillRef idx="2">
            <a:schemeClr val="accent2"/>
          </a:fillRef>
          <a:effectRef idx="1">
            <a:schemeClr val="accent2"/>
          </a:effectRef>
          <a:fontRef idx="minor">
            <a:schemeClr val="dk1"/>
          </a:fontRef>
        </p:style>
        <p:txBody>
          <a:bodyPr lIns="0" tIns="0" rIns="0" bIns="0">
            <a:spAutoFit/>
          </a:bodyPr>
          <a:lstStyle>
            <a:defPPr>
              <a:defRPr lang="ru-RU"/>
            </a:defPPr>
            <a:lvl1pPr marL="0" indent="0" algn="ctr">
              <a:defRPr sz="1400" b="1">
                <a:solidFill>
                  <a:prstClr val="black"/>
                </a:solidFill>
                <a:latin typeface="TimesET" pitchFamily="2"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a:defRPr/>
            </a:pPr>
            <a:r>
              <a:rPr lang="ru-RU" dirty="0">
                <a:latin typeface="Times New Roman" panose="02020603050405020304" pitchFamily="18" charset="0"/>
                <a:cs typeface="Times New Roman" panose="02020603050405020304" pitchFamily="18" charset="0"/>
              </a:rPr>
              <a:t>3</a:t>
            </a:r>
          </a:p>
        </p:txBody>
      </p:sp>
      <p:sp>
        <p:nvSpPr>
          <p:cNvPr id="61" name="TextBox 1"/>
          <p:cNvSpPr txBox="1"/>
          <p:nvPr/>
        </p:nvSpPr>
        <p:spPr>
          <a:xfrm>
            <a:off x="3851275" y="2492375"/>
            <a:ext cx="433388" cy="303213"/>
          </a:xfrm>
          <a:prstGeom prst="ellipse">
            <a:avLst/>
          </a:prstGeom>
          <a:ln/>
        </p:spPr>
        <p:style>
          <a:lnRef idx="1">
            <a:schemeClr val="accent2"/>
          </a:lnRef>
          <a:fillRef idx="2">
            <a:schemeClr val="accent2"/>
          </a:fillRef>
          <a:effectRef idx="1">
            <a:schemeClr val="accent2"/>
          </a:effectRef>
          <a:fontRef idx="minor">
            <a:schemeClr val="dk1"/>
          </a:fontRef>
        </p:style>
        <p:txBody>
          <a:bodyPr lIns="0" tIns="0" rIns="0" bIns="0">
            <a:spAutoFit/>
          </a:bodyPr>
          <a:lstStyle>
            <a:defPPr>
              <a:defRPr lang="ru-RU"/>
            </a:defPPr>
            <a:lvl1pPr marL="0" indent="0" algn="ctr">
              <a:defRPr sz="1400" b="1">
                <a:solidFill>
                  <a:prstClr val="black"/>
                </a:solidFill>
                <a:latin typeface="TimesET" pitchFamily="2"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a:defRPr/>
            </a:pPr>
            <a:r>
              <a:rPr lang="ru-RU" dirty="0" smtClean="0">
                <a:latin typeface="Times New Roman" panose="02020603050405020304" pitchFamily="18" charset="0"/>
                <a:cs typeface="Times New Roman" panose="02020603050405020304" pitchFamily="18" charset="0"/>
              </a:rPr>
              <a:t>4</a:t>
            </a:r>
            <a:endParaRPr lang="ru-RU" dirty="0">
              <a:latin typeface="Times New Roman" panose="02020603050405020304" pitchFamily="18" charset="0"/>
              <a:cs typeface="Times New Roman" panose="02020603050405020304" pitchFamily="18" charset="0"/>
            </a:endParaRPr>
          </a:p>
        </p:txBody>
      </p:sp>
      <p:sp>
        <p:nvSpPr>
          <p:cNvPr id="33" name="Заголовок 1"/>
          <p:cNvSpPr txBox="1">
            <a:spLocks/>
          </p:cNvSpPr>
          <p:nvPr/>
        </p:nvSpPr>
        <p:spPr>
          <a:xfrm>
            <a:off x="259728" y="188640"/>
            <a:ext cx="7613500" cy="504056"/>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Крупнейшие налогоплательщики Чувашской Республики за </a:t>
            </a:r>
            <a:r>
              <a:rPr lang="ru-RU" sz="1800" dirty="0" smtClean="0">
                <a:solidFill>
                  <a:schemeClr val="tx1"/>
                </a:solidFill>
                <a:effectLst/>
                <a:latin typeface="Times New Roman" panose="02020603050405020304" pitchFamily="18" charset="0"/>
                <a:cs typeface="Times New Roman" panose="02020603050405020304" pitchFamily="18" charset="0"/>
              </a:rPr>
              <a:t>2017 </a:t>
            </a:r>
            <a:r>
              <a:rPr lang="ru-RU" sz="1800" dirty="0">
                <a:solidFill>
                  <a:schemeClr val="tx1"/>
                </a:solidFill>
                <a:effectLst/>
                <a:latin typeface="Times New Roman" panose="02020603050405020304" pitchFamily="18" charset="0"/>
                <a:cs typeface="Times New Roman" panose="02020603050405020304" pitchFamily="18" charset="0"/>
              </a:rPr>
              <a:t>год</a:t>
            </a:r>
          </a:p>
        </p:txBody>
      </p:sp>
      <p:sp>
        <p:nvSpPr>
          <p:cNvPr id="34" name="TextBox 33"/>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cxnSp>
        <p:nvCxnSpPr>
          <p:cNvPr id="35" name="Прямая соединительная линия 34"/>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77587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57174" y="3322547"/>
            <a:ext cx="3218682" cy="505215"/>
          </a:xfrm>
          <a:prstGeom prst="roundRect">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t"/>
            <a:r>
              <a:rPr lang="ru-RU" sz="1400" b="1" dirty="0" smtClean="0">
                <a:solidFill>
                  <a:schemeClr val="tx1"/>
                </a:solidFill>
                <a:latin typeface="Times New Roman" panose="02020603050405020304" pitchFamily="18" charset="0"/>
                <a:cs typeface="Times New Roman" panose="02020603050405020304" pitchFamily="18" charset="0"/>
              </a:rPr>
              <a:t>согласно федеральному законодательству</a:t>
            </a:r>
            <a:endParaRPr lang="ru-RU" sz="1400" b="1" dirty="0">
              <a:solidFill>
                <a:schemeClr val="tx1"/>
              </a:solidFill>
              <a:latin typeface="Times New Roman" panose="02020603050405020304" pitchFamily="18" charset="0"/>
              <a:cs typeface="Times New Roman" panose="02020603050405020304" pitchFamily="18" charset="0"/>
            </a:endParaRPr>
          </a:p>
        </p:txBody>
      </p:sp>
      <p:sp>
        <p:nvSpPr>
          <p:cNvPr id="24" name="Скругленный прямоугольник 23"/>
          <p:cNvSpPr/>
          <p:nvPr/>
        </p:nvSpPr>
        <p:spPr>
          <a:xfrm>
            <a:off x="57174" y="4378453"/>
            <a:ext cx="3164702" cy="506910"/>
          </a:xfrm>
          <a:prstGeom prst="roundRect">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t"/>
            <a:r>
              <a:rPr lang="ru-RU" sz="1400" b="1" dirty="0" smtClean="0">
                <a:solidFill>
                  <a:schemeClr val="tx1"/>
                </a:solidFill>
                <a:latin typeface="Times New Roman" panose="02020603050405020304" pitchFamily="18" charset="0"/>
                <a:cs typeface="Times New Roman" panose="02020603050405020304" pitchFamily="18" charset="0"/>
              </a:rPr>
              <a:t>согласно региональному законодательству</a:t>
            </a:r>
            <a:endParaRPr lang="ru-RU" sz="1400" b="1" dirty="0">
              <a:solidFill>
                <a:schemeClr val="tx1"/>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3569686" y="836712"/>
            <a:ext cx="935064" cy="338554"/>
          </a:xfrm>
          <a:prstGeom prst="rect">
            <a:avLst/>
          </a:prstGeom>
          <a:noFill/>
        </p:spPr>
        <p:txBody>
          <a:bodyPr wrap="none" rtlCol="0">
            <a:spAutoFit/>
          </a:bodyPr>
          <a:lstStyle/>
          <a:p>
            <a:r>
              <a:rPr lang="ru-RU" sz="1600" b="1" dirty="0" smtClean="0">
                <a:solidFill>
                  <a:prstClr val="black"/>
                </a:solidFill>
                <a:latin typeface="Times New Roman" panose="02020603050405020304" pitchFamily="18" charset="0"/>
                <a:cs typeface="Times New Roman" panose="02020603050405020304" pitchFamily="18" charset="0"/>
              </a:rPr>
              <a:t>2014 год</a:t>
            </a:r>
            <a:endParaRPr lang="ru-RU" sz="1600" b="1" dirty="0">
              <a:solidFill>
                <a:prstClr val="black"/>
              </a:solidFill>
              <a:latin typeface="Times New Roman" panose="02020603050405020304" pitchFamily="18" charset="0"/>
              <a:cs typeface="Times New Roman" panose="02020603050405020304" pitchFamily="18" charset="0"/>
            </a:endParaRPr>
          </a:p>
        </p:txBody>
      </p:sp>
      <p:sp>
        <p:nvSpPr>
          <p:cNvPr id="30" name="Овал 29"/>
          <p:cNvSpPr/>
          <p:nvPr/>
        </p:nvSpPr>
        <p:spPr>
          <a:xfrm>
            <a:off x="3481487" y="4378452"/>
            <a:ext cx="968199" cy="506911"/>
          </a:xfrm>
          <a:prstGeom prst="ellipse">
            <a:avLst/>
          </a:prstGeom>
          <a:solidFill>
            <a:schemeClr val="accent3">
              <a:lumMod val="40000"/>
              <a:lumOff val="60000"/>
            </a:schemeClr>
          </a:solidFill>
          <a:ln w="12700">
            <a:solidFill>
              <a:schemeClr val="accent3">
                <a:lumMod val="60000"/>
                <a:lumOff val="40000"/>
              </a:schemeClr>
            </a:solidFill>
          </a:ln>
          <a:effectLst>
            <a:glow rad="101600">
              <a:schemeClr val="accent3">
                <a:satMod val="175000"/>
                <a:alpha val="40000"/>
              </a:schemeClr>
            </a:glo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prstClr val="black"/>
                </a:solidFill>
                <a:latin typeface="Times New Roman" panose="02020603050405020304" pitchFamily="18" charset="0"/>
                <a:cs typeface="Times New Roman" panose="02020603050405020304" pitchFamily="18" charset="0"/>
              </a:rPr>
              <a:t>667,5</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31" name="Овал 30"/>
          <p:cNvSpPr/>
          <p:nvPr/>
        </p:nvSpPr>
        <p:spPr>
          <a:xfrm>
            <a:off x="3434103" y="3322547"/>
            <a:ext cx="1015583" cy="583326"/>
          </a:xfrm>
          <a:prstGeom prst="ellipse">
            <a:avLst/>
          </a:prstGeom>
          <a:solidFill>
            <a:schemeClr val="accent3">
              <a:lumMod val="40000"/>
              <a:lumOff val="60000"/>
            </a:schemeClr>
          </a:solidFill>
          <a:ln w="12700">
            <a:solidFill>
              <a:schemeClr val="accent3">
                <a:lumMod val="60000"/>
                <a:lumOff val="40000"/>
              </a:schemeClr>
            </a:solidFill>
          </a:ln>
          <a:effectLst>
            <a:glow rad="101600">
              <a:schemeClr val="accent3">
                <a:satMod val="175000"/>
                <a:alpha val="40000"/>
              </a:schemeClr>
            </a:glo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prstClr val="black"/>
                </a:solidFill>
                <a:latin typeface="Times New Roman" panose="02020603050405020304" pitchFamily="18" charset="0"/>
                <a:cs typeface="Times New Roman" panose="02020603050405020304" pitchFamily="18" charset="0"/>
              </a:rPr>
              <a:t>503,1</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35" name="Овал 34"/>
          <p:cNvSpPr/>
          <p:nvPr/>
        </p:nvSpPr>
        <p:spPr>
          <a:xfrm>
            <a:off x="3455876" y="1332444"/>
            <a:ext cx="1162684" cy="556221"/>
          </a:xfrm>
          <a:prstGeom prst="ellipse">
            <a:avLst/>
          </a:prstGeom>
          <a:solidFill>
            <a:schemeClr val="accent3">
              <a:lumMod val="40000"/>
              <a:lumOff val="60000"/>
            </a:schemeClr>
          </a:solidFill>
          <a:ln w="12700">
            <a:solidFill>
              <a:schemeClr val="accent3">
                <a:lumMod val="60000"/>
                <a:lumOff val="40000"/>
              </a:schemeClr>
            </a:solidFill>
          </a:ln>
          <a:effectLst>
            <a:glow rad="101600">
              <a:schemeClr val="accent3">
                <a:satMod val="175000"/>
                <a:alpha val="40000"/>
              </a:schemeClr>
            </a:glo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prstClr val="black"/>
                </a:solidFill>
                <a:latin typeface="Times New Roman" panose="02020603050405020304" pitchFamily="18" charset="0"/>
                <a:cs typeface="Times New Roman" panose="02020603050405020304" pitchFamily="18" charset="0"/>
              </a:rPr>
              <a:t>1</a:t>
            </a:r>
            <a:r>
              <a:rPr lang="en-US" sz="1600" b="1" dirty="0" smtClean="0">
                <a:solidFill>
                  <a:prstClr val="black"/>
                </a:solidFill>
                <a:latin typeface="Times New Roman" panose="02020603050405020304" pitchFamily="18" charset="0"/>
                <a:cs typeface="Times New Roman" panose="02020603050405020304" pitchFamily="18" charset="0"/>
              </a:rPr>
              <a:t> </a:t>
            </a:r>
            <a:r>
              <a:rPr lang="ru-RU" sz="1600" b="1" dirty="0" smtClean="0">
                <a:solidFill>
                  <a:prstClr val="black"/>
                </a:solidFill>
                <a:latin typeface="Times New Roman" panose="02020603050405020304" pitchFamily="18" charset="0"/>
                <a:cs typeface="Times New Roman" panose="02020603050405020304" pitchFamily="18" charset="0"/>
              </a:rPr>
              <a:t>170,6</a:t>
            </a:r>
            <a:endParaRPr lang="ru-RU" sz="1600" b="1" dirty="0">
              <a:solidFill>
                <a:prstClr val="black"/>
              </a:solidFill>
              <a:latin typeface="Times New Roman" panose="02020603050405020304" pitchFamily="18" charset="0"/>
              <a:cs typeface="Times New Roman" panose="02020603050405020304" pitchFamily="18" charset="0"/>
            </a:endParaRPr>
          </a:p>
        </p:txBody>
      </p:sp>
      <p:sp>
        <p:nvSpPr>
          <p:cNvPr id="40" name="Скругленный прямоугольник 39"/>
          <p:cNvSpPr/>
          <p:nvPr/>
        </p:nvSpPr>
        <p:spPr>
          <a:xfrm>
            <a:off x="134379" y="1245163"/>
            <a:ext cx="3197249" cy="730781"/>
          </a:xfrm>
          <a:prstGeom prst="roundRect">
            <a:avLst/>
          </a:prstGeom>
          <a:gradFill>
            <a:gsLst>
              <a:gs pos="7000">
                <a:schemeClr val="accent6">
                  <a:lumMod val="40000"/>
                  <a:lumOff val="60000"/>
                </a:schemeClr>
              </a:gs>
              <a:gs pos="49000">
                <a:srgbClr val="FFFF99"/>
              </a:gs>
              <a:gs pos="100000">
                <a:schemeClr val="bg1"/>
              </a:gs>
            </a:gsLst>
            <a:lin ang="16200000" scaled="1"/>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t">
              <a:spcBef>
                <a:spcPct val="0"/>
              </a:spcBef>
              <a:spcAft>
                <a:spcPct val="0"/>
              </a:spcAft>
            </a:pPr>
            <a:r>
              <a:rPr lang="ru-RU" sz="2000" dirty="0" smtClean="0">
                <a:solidFill>
                  <a:prstClr val="black"/>
                </a:solidFill>
                <a:latin typeface="Times New Roman" panose="02020603050405020304" pitchFamily="18" charset="0"/>
                <a:cs typeface="Times New Roman" panose="02020603050405020304" pitchFamily="18" charset="0"/>
              </a:rPr>
              <a:t>Итого предоставлено льгот по налогам</a:t>
            </a:r>
            <a:endParaRPr lang="ru-RU" sz="2000" dirty="0">
              <a:solidFill>
                <a:prstClr val="black"/>
              </a:solidFill>
              <a:latin typeface="Times New Roman" panose="02020603050405020304" pitchFamily="18" charset="0"/>
              <a:cs typeface="Times New Roman" panose="02020603050405020304" pitchFamily="18" charset="0"/>
            </a:endParaRPr>
          </a:p>
        </p:txBody>
      </p:sp>
      <p:sp>
        <p:nvSpPr>
          <p:cNvPr id="51" name="Овал 50"/>
          <p:cNvSpPr/>
          <p:nvPr/>
        </p:nvSpPr>
        <p:spPr>
          <a:xfrm>
            <a:off x="3419872" y="1943736"/>
            <a:ext cx="1234692" cy="579970"/>
          </a:xfrm>
          <a:prstGeom prst="ellipse">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0" tIns="0" rIns="0" bIns="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ru-RU" b="1" dirty="0" smtClean="0">
                <a:solidFill>
                  <a:schemeClr val="tx1"/>
                </a:solidFill>
                <a:latin typeface="Times New Roman" panose="02020603050405020304" pitchFamily="18" charset="0"/>
                <a:cs typeface="Times New Roman" panose="02020603050405020304" pitchFamily="18" charset="0"/>
              </a:rPr>
              <a:t>5,8% от </a:t>
            </a:r>
            <a:r>
              <a:rPr lang="ru-RU" b="1" dirty="0">
                <a:solidFill>
                  <a:schemeClr val="tx1"/>
                </a:solidFill>
                <a:latin typeface="Times New Roman" panose="02020603050405020304" pitchFamily="18" charset="0"/>
                <a:cs typeface="Times New Roman" panose="02020603050405020304" pitchFamily="18" charset="0"/>
              </a:rPr>
              <a:t>налоговых доходов</a:t>
            </a:r>
          </a:p>
          <a:p>
            <a:pPr algn="ctr">
              <a:defRPr/>
            </a:pPr>
            <a:endParaRPr lang="ru-RU" sz="1000" b="1" dirty="0" smtClean="0">
              <a:solidFill>
                <a:schemeClr val="tx1"/>
              </a:solidFill>
              <a:latin typeface="Times New Roman" panose="02020603050405020304" pitchFamily="18" charset="0"/>
              <a:cs typeface="Times New Roman" panose="02020603050405020304" pitchFamily="18" charset="0"/>
            </a:endParaRPr>
          </a:p>
        </p:txBody>
      </p:sp>
      <p:sp>
        <p:nvSpPr>
          <p:cNvPr id="39" name="TextBox 38"/>
          <p:cNvSpPr txBox="1"/>
          <p:nvPr/>
        </p:nvSpPr>
        <p:spPr>
          <a:xfrm>
            <a:off x="5652120" y="836712"/>
            <a:ext cx="943976" cy="338554"/>
          </a:xfrm>
          <a:prstGeom prst="rect">
            <a:avLst/>
          </a:prstGeom>
          <a:noFill/>
        </p:spPr>
        <p:txBody>
          <a:bodyPr wrap="none" rtlCol="0">
            <a:spAutoFit/>
          </a:bodyPr>
          <a:lstStyle/>
          <a:p>
            <a:r>
              <a:rPr lang="ru-RU" sz="1600" b="1" dirty="0" smtClean="0">
                <a:solidFill>
                  <a:prstClr val="black"/>
                </a:solidFill>
                <a:latin typeface="Times New Roman" panose="02020603050405020304" pitchFamily="18" charset="0"/>
                <a:cs typeface="Times New Roman" panose="02020603050405020304" pitchFamily="18" charset="0"/>
              </a:rPr>
              <a:t>2015 год</a:t>
            </a:r>
            <a:endParaRPr lang="ru-RU" sz="1600" b="1" dirty="0">
              <a:solidFill>
                <a:prstClr val="black"/>
              </a:solidFill>
              <a:latin typeface="Times New Roman" panose="02020603050405020304" pitchFamily="18" charset="0"/>
              <a:cs typeface="Times New Roman" panose="02020603050405020304" pitchFamily="18" charset="0"/>
            </a:endParaRPr>
          </a:p>
        </p:txBody>
      </p:sp>
      <p:sp>
        <p:nvSpPr>
          <p:cNvPr id="43" name="Овал 42"/>
          <p:cNvSpPr/>
          <p:nvPr/>
        </p:nvSpPr>
        <p:spPr>
          <a:xfrm>
            <a:off x="5641726" y="4434257"/>
            <a:ext cx="968199" cy="506911"/>
          </a:xfrm>
          <a:prstGeom prst="ellipse">
            <a:avLst/>
          </a:prstGeom>
          <a:solidFill>
            <a:schemeClr val="accent3">
              <a:lumMod val="40000"/>
              <a:lumOff val="60000"/>
            </a:schemeClr>
          </a:solidFill>
          <a:ln w="12700">
            <a:solidFill>
              <a:schemeClr val="accent3">
                <a:lumMod val="60000"/>
                <a:lumOff val="40000"/>
              </a:schemeClr>
            </a:solidFill>
          </a:ln>
          <a:effectLst>
            <a:glow rad="101600">
              <a:schemeClr val="accent3">
                <a:satMod val="175000"/>
                <a:alpha val="40000"/>
              </a:schemeClr>
            </a:glo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prstClr val="black"/>
                </a:solidFill>
                <a:latin typeface="Times New Roman" panose="02020603050405020304" pitchFamily="18" charset="0"/>
                <a:cs typeface="Times New Roman" panose="02020603050405020304" pitchFamily="18" charset="0"/>
              </a:rPr>
              <a:t>673,4</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46" name="Овал 45"/>
          <p:cNvSpPr/>
          <p:nvPr/>
        </p:nvSpPr>
        <p:spPr>
          <a:xfrm>
            <a:off x="5621119" y="3283491"/>
            <a:ext cx="1015583" cy="583326"/>
          </a:xfrm>
          <a:prstGeom prst="ellipse">
            <a:avLst/>
          </a:prstGeom>
          <a:solidFill>
            <a:schemeClr val="accent3">
              <a:lumMod val="40000"/>
              <a:lumOff val="60000"/>
            </a:schemeClr>
          </a:solidFill>
          <a:ln w="12700">
            <a:solidFill>
              <a:schemeClr val="accent3">
                <a:lumMod val="60000"/>
                <a:lumOff val="40000"/>
              </a:schemeClr>
            </a:solidFill>
          </a:ln>
          <a:effectLst>
            <a:glow rad="101600">
              <a:schemeClr val="accent3">
                <a:satMod val="175000"/>
                <a:alpha val="40000"/>
              </a:schemeClr>
            </a:glo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prstClr val="black"/>
                </a:solidFill>
                <a:latin typeface="Times New Roman" panose="02020603050405020304" pitchFamily="18" charset="0"/>
                <a:cs typeface="Times New Roman" panose="02020603050405020304" pitchFamily="18" charset="0"/>
              </a:rPr>
              <a:t>955,2</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52" name="Овал 51"/>
          <p:cNvSpPr/>
          <p:nvPr/>
        </p:nvSpPr>
        <p:spPr>
          <a:xfrm>
            <a:off x="5562215" y="1332118"/>
            <a:ext cx="1162684" cy="556221"/>
          </a:xfrm>
          <a:prstGeom prst="ellipse">
            <a:avLst/>
          </a:prstGeom>
          <a:solidFill>
            <a:schemeClr val="accent3">
              <a:lumMod val="40000"/>
              <a:lumOff val="60000"/>
            </a:schemeClr>
          </a:solidFill>
          <a:ln w="12700">
            <a:solidFill>
              <a:schemeClr val="accent3">
                <a:lumMod val="60000"/>
                <a:lumOff val="40000"/>
              </a:schemeClr>
            </a:solidFill>
          </a:ln>
          <a:effectLst>
            <a:glow rad="101600">
              <a:schemeClr val="accent3">
                <a:satMod val="175000"/>
                <a:alpha val="40000"/>
              </a:schemeClr>
            </a:glo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prstClr val="black"/>
                </a:solidFill>
                <a:latin typeface="Times New Roman" panose="02020603050405020304" pitchFamily="18" charset="0"/>
                <a:cs typeface="Times New Roman" panose="02020603050405020304" pitchFamily="18" charset="0"/>
              </a:rPr>
              <a:t>1</a:t>
            </a:r>
            <a:r>
              <a:rPr lang="en-US" sz="1600" b="1" dirty="0" smtClean="0">
                <a:solidFill>
                  <a:prstClr val="black"/>
                </a:solidFill>
                <a:latin typeface="Times New Roman" panose="02020603050405020304" pitchFamily="18" charset="0"/>
                <a:cs typeface="Times New Roman" panose="02020603050405020304" pitchFamily="18" charset="0"/>
              </a:rPr>
              <a:t> </a:t>
            </a:r>
            <a:r>
              <a:rPr lang="ru-RU" sz="1600" b="1" dirty="0" smtClean="0">
                <a:solidFill>
                  <a:prstClr val="black"/>
                </a:solidFill>
                <a:latin typeface="Times New Roman" panose="02020603050405020304" pitchFamily="18" charset="0"/>
                <a:cs typeface="Times New Roman" panose="02020603050405020304" pitchFamily="18" charset="0"/>
              </a:rPr>
              <a:t>628,6</a:t>
            </a:r>
            <a:endParaRPr lang="ru-RU" sz="1600" b="1" dirty="0">
              <a:solidFill>
                <a:prstClr val="black"/>
              </a:solidFill>
              <a:latin typeface="Times New Roman" panose="02020603050405020304" pitchFamily="18" charset="0"/>
              <a:cs typeface="Times New Roman" panose="02020603050405020304" pitchFamily="18" charset="0"/>
            </a:endParaRPr>
          </a:p>
        </p:txBody>
      </p:sp>
      <p:sp>
        <p:nvSpPr>
          <p:cNvPr id="53" name="Овал 52"/>
          <p:cNvSpPr/>
          <p:nvPr/>
        </p:nvSpPr>
        <p:spPr>
          <a:xfrm>
            <a:off x="5508104" y="1992401"/>
            <a:ext cx="1234692" cy="579970"/>
          </a:xfrm>
          <a:prstGeom prst="ellipse">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0" tIns="0" rIns="0" bIns="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ru-RU" b="1" dirty="0" smtClean="0">
                <a:solidFill>
                  <a:schemeClr val="tx1"/>
                </a:solidFill>
                <a:latin typeface="Times New Roman" panose="02020603050405020304" pitchFamily="18" charset="0"/>
                <a:cs typeface="Times New Roman" panose="02020603050405020304" pitchFamily="18" charset="0"/>
              </a:rPr>
              <a:t>7,8% от </a:t>
            </a:r>
            <a:r>
              <a:rPr lang="ru-RU" b="1" dirty="0">
                <a:solidFill>
                  <a:schemeClr val="tx1"/>
                </a:solidFill>
                <a:latin typeface="Times New Roman" panose="02020603050405020304" pitchFamily="18" charset="0"/>
                <a:cs typeface="Times New Roman" panose="02020603050405020304" pitchFamily="18" charset="0"/>
              </a:rPr>
              <a:t>налоговых доходов</a:t>
            </a:r>
          </a:p>
          <a:p>
            <a:pPr algn="ctr">
              <a:defRPr/>
            </a:pPr>
            <a:endParaRPr lang="ru-RU" sz="1000" b="1" dirty="0" smtClean="0">
              <a:solidFill>
                <a:schemeClr val="tx1"/>
              </a:solidFill>
              <a:latin typeface="Times New Roman" panose="02020603050405020304" pitchFamily="18" charset="0"/>
              <a:cs typeface="Times New Roman" panose="02020603050405020304" pitchFamily="18" charset="0"/>
            </a:endParaRPr>
          </a:p>
        </p:txBody>
      </p:sp>
      <p:cxnSp>
        <p:nvCxnSpPr>
          <p:cNvPr id="54" name="Прямая со стрелкой 53"/>
          <p:cNvCxnSpPr/>
          <p:nvPr/>
        </p:nvCxnSpPr>
        <p:spPr>
          <a:xfrm>
            <a:off x="4787156" y="3575154"/>
            <a:ext cx="614505"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Прямая со стрелкой 54"/>
          <p:cNvCxnSpPr/>
          <p:nvPr/>
        </p:nvCxnSpPr>
        <p:spPr>
          <a:xfrm>
            <a:off x="4691718" y="4570841"/>
            <a:ext cx="525910" cy="9609"/>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Овал 55"/>
          <p:cNvSpPr/>
          <p:nvPr/>
        </p:nvSpPr>
        <p:spPr>
          <a:xfrm>
            <a:off x="4203338" y="3081647"/>
            <a:ext cx="1797128" cy="369420"/>
          </a:xfrm>
          <a:prstGeom prst="ellipse">
            <a:avLst/>
          </a:prstGeom>
          <a:noFill/>
          <a:ln w="6350">
            <a:noFill/>
          </a:ln>
        </p:spPr>
        <p:style>
          <a:lnRef idx="2">
            <a:schemeClr val="accent2"/>
          </a:lnRef>
          <a:fillRef idx="1">
            <a:schemeClr val="lt1"/>
          </a:fillRef>
          <a:effectRef idx="0">
            <a:schemeClr val="accent2"/>
          </a:effectRef>
          <a:fontRef idx="minor">
            <a:schemeClr val="dk1"/>
          </a:fontRef>
        </p:style>
        <p:txBody>
          <a:bodyPr lIns="72000" rIns="72000" rtlCol="0" anchor="ctr"/>
          <a:lstStyle/>
          <a:p>
            <a:pPr algn="ctr"/>
            <a:r>
              <a:rPr lang="ru-RU" sz="1300" b="1" dirty="0" smtClean="0">
                <a:solidFill>
                  <a:srgbClr val="7030A0"/>
                </a:solidFill>
                <a:latin typeface="Times New Roman" panose="02020603050405020304" pitchFamily="18" charset="0"/>
                <a:cs typeface="Times New Roman" panose="02020603050405020304" pitchFamily="18" charset="0"/>
              </a:rPr>
              <a:t>+452,1 </a:t>
            </a:r>
            <a:r>
              <a:rPr lang="ru-RU" sz="1300" b="1" dirty="0" err="1" smtClean="0">
                <a:solidFill>
                  <a:srgbClr val="7030A0"/>
                </a:solidFill>
                <a:latin typeface="Times New Roman" panose="02020603050405020304" pitchFamily="18" charset="0"/>
                <a:cs typeface="Times New Roman" panose="02020603050405020304" pitchFamily="18" charset="0"/>
              </a:rPr>
              <a:t>млн.рублей</a:t>
            </a:r>
            <a:endParaRPr lang="ru-RU" sz="1300" b="1" dirty="0">
              <a:solidFill>
                <a:srgbClr val="7030A0"/>
              </a:solidFill>
              <a:latin typeface="Times New Roman" panose="02020603050405020304" pitchFamily="18" charset="0"/>
              <a:cs typeface="Times New Roman" panose="02020603050405020304" pitchFamily="18" charset="0"/>
            </a:endParaRPr>
          </a:p>
        </p:txBody>
      </p:sp>
      <p:sp>
        <p:nvSpPr>
          <p:cNvPr id="57" name="Овал 56"/>
          <p:cNvSpPr/>
          <p:nvPr/>
        </p:nvSpPr>
        <p:spPr>
          <a:xfrm>
            <a:off x="4164739" y="4110504"/>
            <a:ext cx="1716268" cy="369420"/>
          </a:xfrm>
          <a:prstGeom prst="ellipse">
            <a:avLst/>
          </a:prstGeom>
          <a:noFill/>
          <a:ln w="6350">
            <a:noFill/>
          </a:ln>
        </p:spPr>
        <p:style>
          <a:lnRef idx="2">
            <a:schemeClr val="accent2"/>
          </a:lnRef>
          <a:fillRef idx="1">
            <a:schemeClr val="lt1"/>
          </a:fillRef>
          <a:effectRef idx="0">
            <a:schemeClr val="accent2"/>
          </a:effectRef>
          <a:fontRef idx="minor">
            <a:schemeClr val="dk1"/>
          </a:fontRef>
        </p:style>
        <p:txBody>
          <a:bodyPr lIns="72000" rIns="72000" rtlCol="0" anchor="ctr"/>
          <a:lstStyle/>
          <a:p>
            <a:pPr algn="ctr"/>
            <a:r>
              <a:rPr lang="ru-RU" sz="1300" b="1" dirty="0" smtClean="0">
                <a:solidFill>
                  <a:srgbClr val="7030A0"/>
                </a:solidFill>
                <a:latin typeface="Times New Roman" panose="02020603050405020304" pitchFamily="18" charset="0"/>
                <a:cs typeface="Times New Roman" panose="02020603050405020304" pitchFamily="18" charset="0"/>
              </a:rPr>
              <a:t>+5,9 </a:t>
            </a:r>
            <a:r>
              <a:rPr lang="ru-RU" sz="1300" b="1" dirty="0" err="1" smtClean="0">
                <a:solidFill>
                  <a:srgbClr val="7030A0"/>
                </a:solidFill>
                <a:latin typeface="Times New Roman" panose="02020603050405020304" pitchFamily="18" charset="0"/>
                <a:cs typeface="Times New Roman" panose="02020603050405020304" pitchFamily="18" charset="0"/>
              </a:rPr>
              <a:t>млн.рублей</a:t>
            </a:r>
            <a:endParaRPr lang="ru-RU" sz="1300" b="1" dirty="0">
              <a:solidFill>
                <a:srgbClr val="7030A0"/>
              </a:solidFill>
              <a:latin typeface="Times New Roman" panose="02020603050405020304" pitchFamily="18" charset="0"/>
              <a:cs typeface="Times New Roman" panose="02020603050405020304" pitchFamily="18" charset="0"/>
            </a:endParaRPr>
          </a:p>
        </p:txBody>
      </p:sp>
      <p:sp>
        <p:nvSpPr>
          <p:cNvPr id="58" name="TextBox 57"/>
          <p:cNvSpPr txBox="1"/>
          <p:nvPr/>
        </p:nvSpPr>
        <p:spPr>
          <a:xfrm>
            <a:off x="4621782" y="3633174"/>
            <a:ext cx="968547" cy="292388"/>
          </a:xfrm>
          <a:prstGeom prst="rect">
            <a:avLst/>
          </a:prstGeom>
          <a:noFill/>
        </p:spPr>
        <p:txBody>
          <a:bodyPr wrap="square" rtlCol="0">
            <a:spAutoFit/>
          </a:bodyPr>
          <a:lstStyle/>
          <a:p>
            <a:pPr algn="ctr"/>
            <a:r>
              <a:rPr lang="ru-RU" sz="1300" b="1" dirty="0" smtClean="0">
                <a:solidFill>
                  <a:srgbClr val="7030A0"/>
                </a:solidFill>
                <a:latin typeface="Times New Roman" panose="02020603050405020304" pitchFamily="18" charset="0"/>
                <a:cs typeface="Times New Roman" panose="02020603050405020304" pitchFamily="18" charset="0"/>
              </a:rPr>
              <a:t>+ 89,9%</a:t>
            </a:r>
            <a:endParaRPr lang="ru-RU" sz="1300" b="1" dirty="0">
              <a:solidFill>
                <a:srgbClr val="7030A0"/>
              </a:solidFill>
              <a:latin typeface="Times New Roman" panose="02020603050405020304" pitchFamily="18" charset="0"/>
              <a:cs typeface="Times New Roman" panose="02020603050405020304" pitchFamily="18" charset="0"/>
            </a:endParaRPr>
          </a:p>
        </p:txBody>
      </p:sp>
      <p:sp>
        <p:nvSpPr>
          <p:cNvPr id="59" name="TextBox 58"/>
          <p:cNvSpPr txBox="1"/>
          <p:nvPr/>
        </p:nvSpPr>
        <p:spPr>
          <a:xfrm>
            <a:off x="4681163" y="4690011"/>
            <a:ext cx="753246" cy="292388"/>
          </a:xfrm>
          <a:prstGeom prst="rect">
            <a:avLst/>
          </a:prstGeom>
          <a:noFill/>
        </p:spPr>
        <p:txBody>
          <a:bodyPr wrap="square" rtlCol="0">
            <a:spAutoFit/>
          </a:bodyPr>
          <a:lstStyle/>
          <a:p>
            <a:pPr algn="ctr"/>
            <a:r>
              <a:rPr lang="ru-RU" sz="1300" b="1" dirty="0" smtClean="0">
                <a:solidFill>
                  <a:srgbClr val="7030A0"/>
                </a:solidFill>
                <a:latin typeface="Times New Roman" panose="02020603050405020304" pitchFamily="18" charset="0"/>
                <a:cs typeface="Times New Roman" panose="02020603050405020304" pitchFamily="18" charset="0"/>
              </a:rPr>
              <a:t>+0,9%</a:t>
            </a:r>
            <a:endParaRPr lang="ru-RU" sz="1300" b="1" dirty="0">
              <a:solidFill>
                <a:srgbClr val="7030A0"/>
              </a:solidFill>
              <a:latin typeface="Times New Roman" panose="02020603050405020304" pitchFamily="18" charset="0"/>
              <a:cs typeface="Times New Roman" panose="02020603050405020304" pitchFamily="18" charset="0"/>
            </a:endParaRPr>
          </a:p>
        </p:txBody>
      </p:sp>
      <p:cxnSp>
        <p:nvCxnSpPr>
          <p:cNvPr id="60" name="Прямая со стрелкой 59"/>
          <p:cNvCxnSpPr/>
          <p:nvPr/>
        </p:nvCxnSpPr>
        <p:spPr>
          <a:xfrm>
            <a:off x="4951012" y="1641602"/>
            <a:ext cx="513615"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Овал 60"/>
          <p:cNvSpPr/>
          <p:nvPr/>
        </p:nvSpPr>
        <p:spPr>
          <a:xfrm>
            <a:off x="4295451" y="1094908"/>
            <a:ext cx="1723845" cy="369420"/>
          </a:xfrm>
          <a:prstGeom prst="ellipse">
            <a:avLst/>
          </a:prstGeom>
          <a:noFill/>
          <a:ln w="6350">
            <a:noFill/>
          </a:ln>
        </p:spPr>
        <p:style>
          <a:lnRef idx="2">
            <a:schemeClr val="accent2"/>
          </a:lnRef>
          <a:fillRef idx="1">
            <a:schemeClr val="lt1"/>
          </a:fillRef>
          <a:effectRef idx="0">
            <a:schemeClr val="accent2"/>
          </a:effectRef>
          <a:fontRef idx="minor">
            <a:schemeClr val="dk1"/>
          </a:fontRef>
        </p:style>
        <p:txBody>
          <a:bodyPr lIns="72000" rIns="72000" rtlCol="0" anchor="ctr"/>
          <a:lstStyle/>
          <a:p>
            <a:pPr algn="ctr"/>
            <a:r>
              <a:rPr lang="ru-RU" sz="1300" b="1" dirty="0" smtClean="0">
                <a:solidFill>
                  <a:srgbClr val="7030A0"/>
                </a:solidFill>
                <a:latin typeface="Times New Roman" panose="02020603050405020304" pitchFamily="18" charset="0"/>
                <a:cs typeface="Times New Roman" panose="02020603050405020304" pitchFamily="18" charset="0"/>
              </a:rPr>
              <a:t>+458,0 </a:t>
            </a:r>
            <a:r>
              <a:rPr lang="ru-RU" sz="1300" b="1" dirty="0" err="1" smtClean="0">
                <a:solidFill>
                  <a:srgbClr val="7030A0"/>
                </a:solidFill>
                <a:latin typeface="Times New Roman" panose="02020603050405020304" pitchFamily="18" charset="0"/>
                <a:cs typeface="Times New Roman" panose="02020603050405020304" pitchFamily="18" charset="0"/>
              </a:rPr>
              <a:t>млн.рублей</a:t>
            </a:r>
            <a:endParaRPr lang="ru-RU" sz="1300" b="1" dirty="0">
              <a:solidFill>
                <a:srgbClr val="7030A0"/>
              </a:solidFill>
              <a:latin typeface="Times New Roman" panose="02020603050405020304" pitchFamily="18" charset="0"/>
              <a:cs typeface="Times New Roman" panose="02020603050405020304" pitchFamily="18" charset="0"/>
            </a:endParaRPr>
          </a:p>
        </p:txBody>
      </p:sp>
      <p:sp>
        <p:nvSpPr>
          <p:cNvPr id="62" name="TextBox 61"/>
          <p:cNvSpPr txBox="1"/>
          <p:nvPr/>
        </p:nvSpPr>
        <p:spPr>
          <a:xfrm>
            <a:off x="4699283" y="1669236"/>
            <a:ext cx="968547" cy="292388"/>
          </a:xfrm>
          <a:prstGeom prst="rect">
            <a:avLst/>
          </a:prstGeom>
          <a:noFill/>
        </p:spPr>
        <p:txBody>
          <a:bodyPr wrap="square" rtlCol="0">
            <a:spAutoFit/>
          </a:bodyPr>
          <a:lstStyle/>
          <a:p>
            <a:pPr algn="ctr"/>
            <a:r>
              <a:rPr lang="ru-RU" sz="1300" b="1" dirty="0" smtClean="0">
                <a:solidFill>
                  <a:srgbClr val="7030A0"/>
                </a:solidFill>
                <a:latin typeface="Times New Roman" panose="02020603050405020304" pitchFamily="18" charset="0"/>
                <a:cs typeface="Times New Roman" panose="02020603050405020304" pitchFamily="18" charset="0"/>
              </a:rPr>
              <a:t>+ 39,1%</a:t>
            </a:r>
            <a:endParaRPr lang="ru-RU" sz="1300" b="1" dirty="0">
              <a:solidFill>
                <a:srgbClr val="7030A0"/>
              </a:solidFill>
              <a:latin typeface="Times New Roman" panose="02020603050405020304" pitchFamily="18" charset="0"/>
              <a:cs typeface="Times New Roman" panose="02020603050405020304" pitchFamily="18" charset="0"/>
            </a:endParaRPr>
          </a:p>
        </p:txBody>
      </p:sp>
      <p:pic>
        <p:nvPicPr>
          <p:cNvPr id="73" name="Picture 2" descr="K:\Общая для обмена\!Audio and Video!\Минфин\besplatnoe_seo_prodvijeni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729" y="5013176"/>
            <a:ext cx="2410272" cy="1515011"/>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p:cNvSpPr txBox="1"/>
          <p:nvPr/>
        </p:nvSpPr>
        <p:spPr>
          <a:xfrm>
            <a:off x="2818694" y="5291883"/>
            <a:ext cx="5926684" cy="1208842"/>
          </a:xfrm>
          <a:prstGeom prst="wedgeRoundRectCallout">
            <a:avLst>
              <a:gd name="adj1" fmla="val 42448"/>
              <a:gd name="adj2" fmla="val -75503"/>
              <a:gd name="adj3" fmla="val 16667"/>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ru-RU" sz="1300" dirty="0" smtClean="0">
                <a:latin typeface="Times New Roman" panose="02020603050405020304" pitchFamily="18" charset="0"/>
                <a:cs typeface="Times New Roman" panose="02020603050405020304" pitchFamily="18" charset="0"/>
              </a:rPr>
              <a:t>Наибольшая сумма налоговых льгот приходится на налог на имущество организаций (в 201</a:t>
            </a:r>
            <a:r>
              <a:rPr lang="en-US" sz="1300" dirty="0" smtClean="0">
                <a:latin typeface="Times New Roman" panose="02020603050405020304" pitchFamily="18" charset="0"/>
                <a:cs typeface="Times New Roman" panose="02020603050405020304" pitchFamily="18" charset="0"/>
              </a:rPr>
              <a:t>6</a:t>
            </a:r>
            <a:r>
              <a:rPr lang="ru-RU" sz="1300" dirty="0" smtClean="0">
                <a:latin typeface="Times New Roman" panose="02020603050405020304" pitchFamily="18" charset="0"/>
                <a:cs typeface="Times New Roman" panose="02020603050405020304" pitchFamily="18" charset="0"/>
              </a:rPr>
              <a:t> году </a:t>
            </a:r>
            <a:r>
              <a:rPr lang="en-US" sz="1300" dirty="0" smtClean="0">
                <a:latin typeface="Times New Roman" panose="02020603050405020304" pitchFamily="18" charset="0"/>
                <a:cs typeface="Times New Roman" panose="02020603050405020304" pitchFamily="18" charset="0"/>
              </a:rPr>
              <a:t>69,7 </a:t>
            </a:r>
            <a:r>
              <a:rPr lang="ru-RU" sz="1300" dirty="0" smtClean="0">
                <a:latin typeface="Times New Roman" panose="02020603050405020304" pitchFamily="18" charset="0"/>
                <a:cs typeface="Times New Roman" panose="02020603050405020304" pitchFamily="18" charset="0"/>
              </a:rPr>
              <a:t>% от общего объема льгот).</a:t>
            </a:r>
          </a:p>
          <a:p>
            <a:pPr algn="just"/>
            <a:r>
              <a:rPr lang="ru-RU" sz="1300" i="1" dirty="0" smtClean="0">
                <a:latin typeface="Times New Roman" panose="02020603050405020304" pitchFamily="18" charset="0"/>
                <a:cs typeface="Times New Roman" panose="02020603050405020304" pitchFamily="18" charset="0"/>
              </a:rPr>
              <a:t>По результатам сводной оценки эффективности предоставленных в 2016 году в соответствии с региональным законодательством налоговых льгот, льготы признаны эффективными.</a:t>
            </a:r>
            <a:endParaRPr lang="ru-RU" sz="1300" i="1" dirty="0">
              <a:latin typeface="Times New Roman" panose="02020603050405020304" pitchFamily="18" charset="0"/>
              <a:cs typeface="Times New Roman" panose="02020603050405020304" pitchFamily="18" charset="0"/>
            </a:endParaRPr>
          </a:p>
        </p:txBody>
      </p:sp>
      <p:sp>
        <p:nvSpPr>
          <p:cNvPr id="65" name="Заголовок 1"/>
          <p:cNvSpPr txBox="1">
            <a:spLocks/>
          </p:cNvSpPr>
          <p:nvPr/>
        </p:nvSpPr>
        <p:spPr>
          <a:xfrm>
            <a:off x="259729" y="58237"/>
            <a:ext cx="7020577" cy="504056"/>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700" dirty="0">
                <a:solidFill>
                  <a:schemeClr val="tx1"/>
                </a:solidFill>
                <a:effectLst/>
                <a:latin typeface="Times New Roman" panose="02020603050405020304" pitchFamily="18" charset="0"/>
                <a:cs typeface="Times New Roman" panose="02020603050405020304" pitchFamily="18" charset="0"/>
              </a:rPr>
              <a:t>Выпадающие доходы республиканского бюджета Чувашской Республики в связи с предоставлением налоговых льгот</a:t>
            </a:r>
          </a:p>
        </p:txBody>
      </p:sp>
      <p:cxnSp>
        <p:nvCxnSpPr>
          <p:cNvPr id="66" name="Прямая соединительная линия 65"/>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
        <p:nvSpPr>
          <p:cNvPr id="3" name="Номер слайда 2"/>
          <p:cNvSpPr>
            <a:spLocks noGrp="1"/>
          </p:cNvSpPr>
          <p:nvPr>
            <p:ph type="sldNum" sz="quarter" idx="12"/>
          </p:nvPr>
        </p:nvSpPr>
        <p:spPr/>
        <p:txBody>
          <a:bodyPr/>
          <a:lstStyle/>
          <a:p>
            <a:pPr>
              <a:defRPr/>
            </a:pPr>
            <a:fld id="{8135DCAC-F131-4C56-82C1-BB591457AF70}" type="slidenum">
              <a:rPr lang="ru-RU" smtClean="0"/>
              <a:pPr>
                <a:defRPr/>
              </a:pPr>
              <a:t>22</a:t>
            </a:fld>
            <a:endParaRPr lang="ru-RU" dirty="0"/>
          </a:p>
        </p:txBody>
      </p:sp>
      <p:sp>
        <p:nvSpPr>
          <p:cNvPr id="63" name="TextBox 62"/>
          <p:cNvSpPr txBox="1"/>
          <p:nvPr/>
        </p:nvSpPr>
        <p:spPr>
          <a:xfrm>
            <a:off x="7956376" y="836712"/>
            <a:ext cx="935064" cy="338554"/>
          </a:xfrm>
          <a:prstGeom prst="rect">
            <a:avLst/>
          </a:prstGeom>
          <a:noFill/>
        </p:spPr>
        <p:txBody>
          <a:bodyPr wrap="none" rtlCol="0">
            <a:spAutoFit/>
          </a:bodyPr>
          <a:lstStyle/>
          <a:p>
            <a:r>
              <a:rPr lang="ru-RU" sz="1600" b="1" dirty="0" smtClean="0">
                <a:solidFill>
                  <a:prstClr val="black"/>
                </a:solidFill>
                <a:latin typeface="Times New Roman" panose="02020603050405020304" pitchFamily="18" charset="0"/>
                <a:cs typeface="Times New Roman" panose="02020603050405020304" pitchFamily="18" charset="0"/>
              </a:rPr>
              <a:t>201</a:t>
            </a:r>
            <a:r>
              <a:rPr lang="en-US" sz="1600" b="1" dirty="0" smtClean="0">
                <a:solidFill>
                  <a:prstClr val="black"/>
                </a:solidFill>
                <a:latin typeface="Times New Roman" panose="02020603050405020304" pitchFamily="18" charset="0"/>
                <a:cs typeface="Times New Roman" panose="02020603050405020304" pitchFamily="18" charset="0"/>
              </a:rPr>
              <a:t>6</a:t>
            </a:r>
            <a:r>
              <a:rPr lang="ru-RU" sz="1600" b="1" dirty="0" smtClean="0">
                <a:solidFill>
                  <a:prstClr val="black"/>
                </a:solidFill>
                <a:latin typeface="Times New Roman" panose="02020603050405020304" pitchFamily="18" charset="0"/>
                <a:cs typeface="Times New Roman" panose="02020603050405020304" pitchFamily="18" charset="0"/>
              </a:rPr>
              <a:t> год</a:t>
            </a:r>
            <a:endParaRPr lang="ru-RU" sz="1600" b="1" dirty="0">
              <a:solidFill>
                <a:prstClr val="black"/>
              </a:solidFill>
              <a:latin typeface="Times New Roman" panose="02020603050405020304" pitchFamily="18" charset="0"/>
              <a:cs typeface="Times New Roman" panose="02020603050405020304" pitchFamily="18" charset="0"/>
            </a:endParaRPr>
          </a:p>
        </p:txBody>
      </p:sp>
      <p:sp>
        <p:nvSpPr>
          <p:cNvPr id="69" name="Овал 68"/>
          <p:cNvSpPr/>
          <p:nvPr/>
        </p:nvSpPr>
        <p:spPr>
          <a:xfrm>
            <a:off x="7916354" y="4434257"/>
            <a:ext cx="968199" cy="506911"/>
          </a:xfrm>
          <a:prstGeom prst="ellipse">
            <a:avLst/>
          </a:prstGeom>
          <a:solidFill>
            <a:schemeClr val="accent3">
              <a:lumMod val="40000"/>
              <a:lumOff val="60000"/>
            </a:schemeClr>
          </a:solidFill>
          <a:ln w="12700">
            <a:solidFill>
              <a:schemeClr val="accent3">
                <a:lumMod val="60000"/>
                <a:lumOff val="40000"/>
              </a:schemeClr>
            </a:solidFill>
          </a:ln>
          <a:effectLst>
            <a:glow rad="101600">
              <a:schemeClr val="accent3">
                <a:satMod val="175000"/>
                <a:alpha val="40000"/>
              </a:schemeClr>
            </a:glo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prstClr val="black"/>
                </a:solidFill>
                <a:latin typeface="Times New Roman" panose="02020603050405020304" pitchFamily="18" charset="0"/>
                <a:cs typeface="Times New Roman" panose="02020603050405020304" pitchFamily="18" charset="0"/>
              </a:rPr>
              <a:t>613,6</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70" name="Овал 69"/>
          <p:cNvSpPr/>
          <p:nvPr/>
        </p:nvSpPr>
        <p:spPr>
          <a:xfrm>
            <a:off x="7895747" y="3283491"/>
            <a:ext cx="1015583" cy="583326"/>
          </a:xfrm>
          <a:prstGeom prst="ellipse">
            <a:avLst/>
          </a:prstGeom>
          <a:solidFill>
            <a:schemeClr val="accent3">
              <a:lumMod val="40000"/>
              <a:lumOff val="60000"/>
            </a:schemeClr>
          </a:solidFill>
          <a:ln w="12700">
            <a:solidFill>
              <a:schemeClr val="accent3">
                <a:lumMod val="60000"/>
                <a:lumOff val="40000"/>
              </a:schemeClr>
            </a:solidFill>
          </a:ln>
          <a:effectLst>
            <a:glow rad="101600">
              <a:schemeClr val="accent3">
                <a:satMod val="175000"/>
                <a:alpha val="40000"/>
              </a:schemeClr>
            </a:glo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prstClr val="black"/>
                </a:solidFill>
                <a:latin typeface="Times New Roman" panose="02020603050405020304" pitchFamily="18" charset="0"/>
                <a:cs typeface="Times New Roman" panose="02020603050405020304" pitchFamily="18" charset="0"/>
              </a:rPr>
              <a:t>1</a:t>
            </a:r>
            <a:r>
              <a:rPr lang="en-US" sz="1400" b="1" dirty="0" smtClean="0">
                <a:solidFill>
                  <a:prstClr val="black"/>
                </a:solidFill>
                <a:latin typeface="Times New Roman" panose="02020603050405020304" pitchFamily="18" charset="0"/>
                <a:cs typeface="Times New Roman" panose="02020603050405020304" pitchFamily="18" charset="0"/>
              </a:rPr>
              <a:t> </a:t>
            </a:r>
            <a:r>
              <a:rPr lang="ru-RU" sz="1400" b="1" dirty="0" smtClean="0">
                <a:solidFill>
                  <a:prstClr val="black"/>
                </a:solidFill>
                <a:latin typeface="Times New Roman" panose="02020603050405020304" pitchFamily="18" charset="0"/>
                <a:cs typeface="Times New Roman" panose="02020603050405020304" pitchFamily="18" charset="0"/>
              </a:rPr>
              <a:t>174,1</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71" name="Овал 70"/>
          <p:cNvSpPr/>
          <p:nvPr/>
        </p:nvSpPr>
        <p:spPr>
          <a:xfrm>
            <a:off x="7836843" y="1332118"/>
            <a:ext cx="1162684" cy="556221"/>
          </a:xfrm>
          <a:prstGeom prst="ellipse">
            <a:avLst/>
          </a:prstGeom>
          <a:solidFill>
            <a:schemeClr val="accent3">
              <a:lumMod val="40000"/>
              <a:lumOff val="60000"/>
            </a:schemeClr>
          </a:solidFill>
          <a:ln w="12700">
            <a:solidFill>
              <a:schemeClr val="accent3">
                <a:lumMod val="60000"/>
                <a:lumOff val="40000"/>
              </a:schemeClr>
            </a:solidFill>
          </a:ln>
          <a:effectLst>
            <a:glow rad="101600">
              <a:schemeClr val="accent3">
                <a:satMod val="175000"/>
                <a:alpha val="40000"/>
              </a:schemeClr>
            </a:glo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prstClr val="black"/>
                </a:solidFill>
                <a:latin typeface="Times New Roman" panose="02020603050405020304" pitchFamily="18" charset="0"/>
                <a:cs typeface="Times New Roman" panose="02020603050405020304" pitchFamily="18" charset="0"/>
              </a:rPr>
              <a:t>1 787,7</a:t>
            </a:r>
            <a:endParaRPr lang="ru-RU" sz="1600" b="1" dirty="0">
              <a:solidFill>
                <a:prstClr val="black"/>
              </a:solidFill>
              <a:latin typeface="Times New Roman" panose="02020603050405020304" pitchFamily="18" charset="0"/>
              <a:cs typeface="Times New Roman" panose="02020603050405020304" pitchFamily="18" charset="0"/>
            </a:endParaRPr>
          </a:p>
        </p:txBody>
      </p:sp>
      <p:sp>
        <p:nvSpPr>
          <p:cNvPr id="72" name="Овал 71"/>
          <p:cNvSpPr/>
          <p:nvPr/>
        </p:nvSpPr>
        <p:spPr>
          <a:xfrm>
            <a:off x="7782732" y="1992401"/>
            <a:ext cx="1234692" cy="579970"/>
          </a:xfrm>
          <a:prstGeom prst="ellipse">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0" tIns="0" rIns="0" bIns="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ru-RU" b="1" dirty="0" smtClean="0">
                <a:solidFill>
                  <a:schemeClr val="tx1"/>
                </a:solidFill>
                <a:latin typeface="Times New Roman" panose="02020603050405020304" pitchFamily="18" charset="0"/>
                <a:cs typeface="Times New Roman" panose="02020603050405020304" pitchFamily="18" charset="0"/>
              </a:rPr>
              <a:t>7,2% от </a:t>
            </a:r>
            <a:r>
              <a:rPr lang="ru-RU" b="1" dirty="0">
                <a:solidFill>
                  <a:schemeClr val="tx1"/>
                </a:solidFill>
                <a:latin typeface="Times New Roman" panose="02020603050405020304" pitchFamily="18" charset="0"/>
                <a:cs typeface="Times New Roman" panose="02020603050405020304" pitchFamily="18" charset="0"/>
              </a:rPr>
              <a:t>налоговых доходов</a:t>
            </a:r>
          </a:p>
          <a:p>
            <a:pPr algn="ctr">
              <a:defRPr/>
            </a:pPr>
            <a:endParaRPr lang="ru-RU" sz="1000" b="1" dirty="0" smtClean="0">
              <a:solidFill>
                <a:schemeClr val="tx1"/>
              </a:solidFill>
              <a:latin typeface="Times New Roman" panose="02020603050405020304" pitchFamily="18" charset="0"/>
              <a:cs typeface="Times New Roman" panose="02020603050405020304" pitchFamily="18" charset="0"/>
            </a:endParaRPr>
          </a:p>
        </p:txBody>
      </p:sp>
      <p:cxnSp>
        <p:nvCxnSpPr>
          <p:cNvPr id="74" name="Прямая со стрелкой 73"/>
          <p:cNvCxnSpPr/>
          <p:nvPr/>
        </p:nvCxnSpPr>
        <p:spPr>
          <a:xfrm>
            <a:off x="7042712" y="3575154"/>
            <a:ext cx="614505"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5" name="Прямая со стрелкой 74"/>
          <p:cNvCxnSpPr/>
          <p:nvPr/>
        </p:nvCxnSpPr>
        <p:spPr>
          <a:xfrm>
            <a:off x="6966346" y="4570841"/>
            <a:ext cx="525910" cy="9609"/>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6" name="Овал 75"/>
          <p:cNvSpPr/>
          <p:nvPr/>
        </p:nvSpPr>
        <p:spPr>
          <a:xfrm>
            <a:off x="6458894" y="3081647"/>
            <a:ext cx="1797128" cy="369420"/>
          </a:xfrm>
          <a:prstGeom prst="ellipse">
            <a:avLst/>
          </a:prstGeom>
          <a:noFill/>
          <a:ln w="6350">
            <a:noFill/>
          </a:ln>
        </p:spPr>
        <p:style>
          <a:lnRef idx="2">
            <a:schemeClr val="accent2"/>
          </a:lnRef>
          <a:fillRef idx="1">
            <a:schemeClr val="lt1"/>
          </a:fillRef>
          <a:effectRef idx="0">
            <a:schemeClr val="accent2"/>
          </a:effectRef>
          <a:fontRef idx="minor">
            <a:schemeClr val="dk1"/>
          </a:fontRef>
        </p:style>
        <p:txBody>
          <a:bodyPr lIns="72000" rIns="72000" rtlCol="0" anchor="ctr"/>
          <a:lstStyle/>
          <a:p>
            <a:pPr algn="ctr"/>
            <a:r>
              <a:rPr lang="ru-RU" sz="1300" b="1" dirty="0" smtClean="0">
                <a:solidFill>
                  <a:srgbClr val="7030A0"/>
                </a:solidFill>
                <a:latin typeface="Times New Roman" panose="02020603050405020304" pitchFamily="18" charset="0"/>
                <a:cs typeface="Times New Roman" panose="02020603050405020304" pitchFamily="18" charset="0"/>
              </a:rPr>
              <a:t>+</a:t>
            </a:r>
            <a:r>
              <a:rPr lang="en-US" sz="1300" b="1" dirty="0" smtClean="0">
                <a:solidFill>
                  <a:srgbClr val="7030A0"/>
                </a:solidFill>
                <a:latin typeface="Times New Roman" panose="02020603050405020304" pitchFamily="18" charset="0"/>
                <a:cs typeface="Times New Roman" panose="02020603050405020304" pitchFamily="18" charset="0"/>
              </a:rPr>
              <a:t>218,9 </a:t>
            </a:r>
            <a:r>
              <a:rPr lang="ru-RU" sz="1300" b="1" dirty="0" err="1" smtClean="0">
                <a:solidFill>
                  <a:srgbClr val="7030A0"/>
                </a:solidFill>
                <a:latin typeface="Times New Roman" panose="02020603050405020304" pitchFamily="18" charset="0"/>
                <a:cs typeface="Times New Roman" panose="02020603050405020304" pitchFamily="18" charset="0"/>
              </a:rPr>
              <a:t>млн.рублей</a:t>
            </a:r>
            <a:endParaRPr lang="ru-RU" sz="1300" b="1" dirty="0">
              <a:solidFill>
                <a:srgbClr val="7030A0"/>
              </a:solidFill>
              <a:latin typeface="Times New Roman" panose="02020603050405020304" pitchFamily="18" charset="0"/>
              <a:cs typeface="Times New Roman" panose="02020603050405020304" pitchFamily="18" charset="0"/>
            </a:endParaRPr>
          </a:p>
        </p:txBody>
      </p:sp>
      <p:sp>
        <p:nvSpPr>
          <p:cNvPr id="77" name="Овал 76"/>
          <p:cNvSpPr/>
          <p:nvPr/>
        </p:nvSpPr>
        <p:spPr>
          <a:xfrm>
            <a:off x="6439367" y="4110504"/>
            <a:ext cx="1716268" cy="369420"/>
          </a:xfrm>
          <a:prstGeom prst="ellipse">
            <a:avLst/>
          </a:prstGeom>
          <a:noFill/>
          <a:ln w="6350">
            <a:noFill/>
          </a:ln>
        </p:spPr>
        <p:style>
          <a:lnRef idx="2">
            <a:schemeClr val="accent2"/>
          </a:lnRef>
          <a:fillRef idx="1">
            <a:schemeClr val="lt1"/>
          </a:fillRef>
          <a:effectRef idx="0">
            <a:schemeClr val="accent2"/>
          </a:effectRef>
          <a:fontRef idx="minor">
            <a:schemeClr val="dk1"/>
          </a:fontRef>
        </p:style>
        <p:txBody>
          <a:bodyPr lIns="72000" rIns="72000" rtlCol="0" anchor="ctr"/>
          <a:lstStyle/>
          <a:p>
            <a:pPr algn="ctr"/>
            <a:r>
              <a:rPr lang="en-US" sz="1300" b="1" dirty="0" smtClean="0">
                <a:solidFill>
                  <a:srgbClr val="7030A0"/>
                </a:solidFill>
                <a:latin typeface="Times New Roman" panose="02020603050405020304" pitchFamily="18" charset="0"/>
                <a:cs typeface="Times New Roman" panose="02020603050405020304" pitchFamily="18" charset="0"/>
              </a:rPr>
              <a:t>-59,8 </a:t>
            </a:r>
            <a:r>
              <a:rPr lang="ru-RU" sz="1300" b="1" dirty="0" err="1" smtClean="0">
                <a:solidFill>
                  <a:srgbClr val="7030A0"/>
                </a:solidFill>
                <a:latin typeface="Times New Roman" panose="02020603050405020304" pitchFamily="18" charset="0"/>
                <a:cs typeface="Times New Roman" panose="02020603050405020304" pitchFamily="18" charset="0"/>
              </a:rPr>
              <a:t>млн.рублей</a:t>
            </a:r>
            <a:endParaRPr lang="ru-RU" sz="1300" b="1" dirty="0">
              <a:solidFill>
                <a:srgbClr val="7030A0"/>
              </a:solidFill>
              <a:latin typeface="Times New Roman" panose="02020603050405020304" pitchFamily="18" charset="0"/>
              <a:cs typeface="Times New Roman" panose="02020603050405020304" pitchFamily="18" charset="0"/>
            </a:endParaRPr>
          </a:p>
        </p:txBody>
      </p:sp>
      <p:sp>
        <p:nvSpPr>
          <p:cNvPr id="78" name="TextBox 77"/>
          <p:cNvSpPr txBox="1"/>
          <p:nvPr/>
        </p:nvSpPr>
        <p:spPr>
          <a:xfrm>
            <a:off x="6896410" y="3633174"/>
            <a:ext cx="968547" cy="292388"/>
          </a:xfrm>
          <a:prstGeom prst="rect">
            <a:avLst/>
          </a:prstGeom>
          <a:noFill/>
        </p:spPr>
        <p:txBody>
          <a:bodyPr wrap="square" rtlCol="0">
            <a:spAutoFit/>
          </a:bodyPr>
          <a:lstStyle/>
          <a:p>
            <a:pPr algn="ctr"/>
            <a:r>
              <a:rPr lang="ru-RU" sz="1300" b="1" dirty="0" smtClean="0">
                <a:solidFill>
                  <a:srgbClr val="7030A0"/>
                </a:solidFill>
                <a:latin typeface="Times New Roman" panose="02020603050405020304" pitchFamily="18" charset="0"/>
                <a:cs typeface="Times New Roman" panose="02020603050405020304" pitchFamily="18" charset="0"/>
              </a:rPr>
              <a:t>+ </a:t>
            </a:r>
            <a:r>
              <a:rPr lang="en-US" sz="1300" b="1" dirty="0" smtClean="0">
                <a:solidFill>
                  <a:srgbClr val="7030A0"/>
                </a:solidFill>
                <a:latin typeface="Times New Roman" panose="02020603050405020304" pitchFamily="18" charset="0"/>
                <a:cs typeface="Times New Roman" panose="02020603050405020304" pitchFamily="18" charset="0"/>
              </a:rPr>
              <a:t>22,9</a:t>
            </a:r>
            <a:r>
              <a:rPr lang="ru-RU" sz="1300" b="1" dirty="0" smtClean="0">
                <a:solidFill>
                  <a:srgbClr val="7030A0"/>
                </a:solidFill>
                <a:latin typeface="Times New Roman" panose="02020603050405020304" pitchFamily="18" charset="0"/>
                <a:cs typeface="Times New Roman" panose="02020603050405020304" pitchFamily="18" charset="0"/>
              </a:rPr>
              <a:t>%</a:t>
            </a:r>
            <a:endParaRPr lang="ru-RU" sz="1300" b="1" dirty="0">
              <a:solidFill>
                <a:srgbClr val="7030A0"/>
              </a:solidFill>
              <a:latin typeface="Times New Roman" panose="02020603050405020304" pitchFamily="18" charset="0"/>
              <a:cs typeface="Times New Roman" panose="02020603050405020304" pitchFamily="18" charset="0"/>
            </a:endParaRPr>
          </a:p>
        </p:txBody>
      </p:sp>
      <p:sp>
        <p:nvSpPr>
          <p:cNvPr id="79" name="TextBox 78"/>
          <p:cNvSpPr txBox="1"/>
          <p:nvPr/>
        </p:nvSpPr>
        <p:spPr>
          <a:xfrm>
            <a:off x="6955791" y="4690011"/>
            <a:ext cx="753246" cy="292388"/>
          </a:xfrm>
          <a:prstGeom prst="rect">
            <a:avLst/>
          </a:prstGeom>
          <a:noFill/>
        </p:spPr>
        <p:txBody>
          <a:bodyPr wrap="square" rtlCol="0">
            <a:spAutoFit/>
          </a:bodyPr>
          <a:lstStyle/>
          <a:p>
            <a:pPr algn="ctr"/>
            <a:r>
              <a:rPr lang="en-US" sz="1300" b="1" dirty="0">
                <a:solidFill>
                  <a:srgbClr val="7030A0"/>
                </a:solidFill>
                <a:latin typeface="Times New Roman" panose="02020603050405020304" pitchFamily="18" charset="0"/>
                <a:cs typeface="Times New Roman" panose="02020603050405020304" pitchFamily="18" charset="0"/>
              </a:rPr>
              <a:t>-</a:t>
            </a:r>
            <a:r>
              <a:rPr lang="en-US" sz="1300" b="1" dirty="0" smtClean="0">
                <a:solidFill>
                  <a:srgbClr val="7030A0"/>
                </a:solidFill>
                <a:latin typeface="Times New Roman" panose="02020603050405020304" pitchFamily="18" charset="0"/>
                <a:cs typeface="Times New Roman" panose="02020603050405020304" pitchFamily="18" charset="0"/>
              </a:rPr>
              <a:t>8,</a:t>
            </a:r>
            <a:r>
              <a:rPr lang="ru-RU" sz="1300" b="1" dirty="0" smtClean="0">
                <a:solidFill>
                  <a:srgbClr val="7030A0"/>
                </a:solidFill>
                <a:latin typeface="Times New Roman" panose="02020603050405020304" pitchFamily="18" charset="0"/>
                <a:cs typeface="Times New Roman" panose="02020603050405020304" pitchFamily="18" charset="0"/>
              </a:rPr>
              <a:t>9%</a:t>
            </a:r>
            <a:endParaRPr lang="ru-RU" sz="1300" b="1" dirty="0">
              <a:solidFill>
                <a:srgbClr val="7030A0"/>
              </a:solidFill>
              <a:latin typeface="Times New Roman" panose="02020603050405020304" pitchFamily="18" charset="0"/>
              <a:cs typeface="Times New Roman" panose="02020603050405020304" pitchFamily="18" charset="0"/>
            </a:endParaRPr>
          </a:p>
        </p:txBody>
      </p:sp>
      <p:cxnSp>
        <p:nvCxnSpPr>
          <p:cNvPr id="80" name="Прямая со стрелкой 79"/>
          <p:cNvCxnSpPr/>
          <p:nvPr/>
        </p:nvCxnSpPr>
        <p:spPr>
          <a:xfrm>
            <a:off x="7134560" y="1641602"/>
            <a:ext cx="513615"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1" name="Овал 80"/>
          <p:cNvSpPr/>
          <p:nvPr/>
        </p:nvSpPr>
        <p:spPr>
          <a:xfrm>
            <a:off x="6478999" y="1094908"/>
            <a:ext cx="1723845" cy="369420"/>
          </a:xfrm>
          <a:prstGeom prst="ellipse">
            <a:avLst/>
          </a:prstGeom>
          <a:noFill/>
          <a:ln w="6350">
            <a:noFill/>
          </a:ln>
        </p:spPr>
        <p:style>
          <a:lnRef idx="2">
            <a:schemeClr val="accent2"/>
          </a:lnRef>
          <a:fillRef idx="1">
            <a:schemeClr val="lt1"/>
          </a:fillRef>
          <a:effectRef idx="0">
            <a:schemeClr val="accent2"/>
          </a:effectRef>
          <a:fontRef idx="minor">
            <a:schemeClr val="dk1"/>
          </a:fontRef>
        </p:style>
        <p:txBody>
          <a:bodyPr lIns="72000" rIns="72000" rtlCol="0" anchor="ctr"/>
          <a:lstStyle/>
          <a:p>
            <a:pPr algn="ctr"/>
            <a:r>
              <a:rPr lang="ru-RU" sz="1300" b="1" dirty="0" smtClean="0">
                <a:solidFill>
                  <a:srgbClr val="7030A0"/>
                </a:solidFill>
                <a:latin typeface="Times New Roman" panose="02020603050405020304" pitchFamily="18" charset="0"/>
                <a:cs typeface="Times New Roman" panose="02020603050405020304" pitchFamily="18" charset="0"/>
              </a:rPr>
              <a:t>+</a:t>
            </a:r>
            <a:r>
              <a:rPr lang="en-US" sz="1300" b="1" dirty="0" smtClean="0">
                <a:solidFill>
                  <a:srgbClr val="7030A0"/>
                </a:solidFill>
                <a:latin typeface="Times New Roman" panose="02020603050405020304" pitchFamily="18" charset="0"/>
                <a:cs typeface="Times New Roman" panose="02020603050405020304" pitchFamily="18" charset="0"/>
              </a:rPr>
              <a:t>159,1 </a:t>
            </a:r>
            <a:r>
              <a:rPr lang="ru-RU" sz="1300" b="1" dirty="0" err="1" smtClean="0">
                <a:solidFill>
                  <a:srgbClr val="7030A0"/>
                </a:solidFill>
                <a:latin typeface="Times New Roman" panose="02020603050405020304" pitchFamily="18" charset="0"/>
                <a:cs typeface="Times New Roman" panose="02020603050405020304" pitchFamily="18" charset="0"/>
              </a:rPr>
              <a:t>млн.рублей</a:t>
            </a:r>
            <a:endParaRPr lang="ru-RU" sz="1300" b="1" dirty="0">
              <a:solidFill>
                <a:srgbClr val="7030A0"/>
              </a:solidFill>
              <a:latin typeface="Times New Roman" panose="02020603050405020304" pitchFamily="18" charset="0"/>
              <a:cs typeface="Times New Roman" panose="02020603050405020304" pitchFamily="18" charset="0"/>
            </a:endParaRPr>
          </a:p>
        </p:txBody>
      </p:sp>
      <p:sp>
        <p:nvSpPr>
          <p:cNvPr id="82" name="TextBox 81"/>
          <p:cNvSpPr txBox="1"/>
          <p:nvPr/>
        </p:nvSpPr>
        <p:spPr>
          <a:xfrm>
            <a:off x="6882831" y="1669236"/>
            <a:ext cx="968547" cy="292388"/>
          </a:xfrm>
          <a:prstGeom prst="rect">
            <a:avLst/>
          </a:prstGeom>
          <a:noFill/>
        </p:spPr>
        <p:txBody>
          <a:bodyPr wrap="square" rtlCol="0">
            <a:spAutoFit/>
          </a:bodyPr>
          <a:lstStyle/>
          <a:p>
            <a:pPr algn="ctr"/>
            <a:r>
              <a:rPr lang="ru-RU" sz="1300" b="1" dirty="0" smtClean="0">
                <a:solidFill>
                  <a:srgbClr val="7030A0"/>
                </a:solidFill>
                <a:latin typeface="Times New Roman" panose="02020603050405020304" pitchFamily="18" charset="0"/>
                <a:cs typeface="Times New Roman" panose="02020603050405020304" pitchFamily="18" charset="0"/>
              </a:rPr>
              <a:t>+ </a:t>
            </a:r>
            <a:r>
              <a:rPr lang="en-US" sz="1300" b="1" dirty="0" smtClean="0">
                <a:solidFill>
                  <a:srgbClr val="7030A0"/>
                </a:solidFill>
                <a:latin typeface="Times New Roman" panose="02020603050405020304" pitchFamily="18" charset="0"/>
                <a:cs typeface="Times New Roman" panose="02020603050405020304" pitchFamily="18" charset="0"/>
              </a:rPr>
              <a:t>9,8</a:t>
            </a:r>
            <a:r>
              <a:rPr lang="ru-RU" sz="1300" b="1" dirty="0" smtClean="0">
                <a:solidFill>
                  <a:srgbClr val="7030A0"/>
                </a:solidFill>
                <a:latin typeface="Times New Roman" panose="02020603050405020304" pitchFamily="18" charset="0"/>
                <a:cs typeface="Times New Roman" panose="02020603050405020304" pitchFamily="18" charset="0"/>
              </a:rPr>
              <a:t>%</a:t>
            </a:r>
            <a:endParaRPr lang="ru-RU" sz="13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86647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667CCBFA-BFB9-4E9F-B6F6-694D72409F22}" type="slidenum">
              <a:rPr lang="ru-RU" smtClean="0"/>
              <a:pPr>
                <a:defRPr/>
              </a:pPr>
              <a:t>23</a:t>
            </a:fld>
            <a:endParaRPr lang="ru-RU" dirty="0"/>
          </a:p>
        </p:txBody>
      </p:sp>
      <p:sp>
        <p:nvSpPr>
          <p:cNvPr id="9" name="Заголовок 1"/>
          <p:cNvSpPr txBox="1">
            <a:spLocks/>
          </p:cNvSpPr>
          <p:nvPr/>
        </p:nvSpPr>
        <p:spPr>
          <a:xfrm>
            <a:off x="259728" y="188640"/>
            <a:ext cx="7613500" cy="504056"/>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smtClean="0">
                <a:solidFill>
                  <a:schemeClr val="tx1"/>
                </a:solidFill>
                <a:effectLst/>
                <a:latin typeface="Times New Roman" panose="02020603050405020304" pitchFamily="18" charset="0"/>
                <a:cs typeface="Times New Roman" panose="02020603050405020304" pitchFamily="18" charset="0"/>
              </a:rPr>
              <a:t>Динамика поступлений отдельных видов доходов в 2017 году</a:t>
            </a:r>
            <a:endParaRPr lang="ru-RU" sz="1800" dirty="0">
              <a:solidFill>
                <a:schemeClr val="tx1"/>
              </a:solidFill>
              <a:effectLst/>
              <a:latin typeface="Times New Roman" panose="02020603050405020304" pitchFamily="18" charset="0"/>
              <a:cs typeface="Times New Roman" panose="02020603050405020304" pitchFamily="18" charset="0"/>
            </a:endParaRPr>
          </a:p>
        </p:txBody>
      </p:sp>
      <p:cxnSp>
        <p:nvCxnSpPr>
          <p:cNvPr id="10" name="Прямая соединительная линия 9"/>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graphicFrame>
        <p:nvGraphicFramePr>
          <p:cNvPr id="7" name="Диаграмма 22"/>
          <p:cNvGraphicFramePr>
            <a:graphicFrameLocks/>
          </p:cNvGraphicFramePr>
          <p:nvPr>
            <p:extLst>
              <p:ext uri="{D42A27DB-BD31-4B8C-83A1-F6EECF244321}">
                <p14:modId xmlns:p14="http://schemas.microsoft.com/office/powerpoint/2010/main" val="2752455913"/>
              </p:ext>
            </p:extLst>
          </p:nvPr>
        </p:nvGraphicFramePr>
        <p:xfrm>
          <a:off x="6048439" y="759295"/>
          <a:ext cx="2952000" cy="4176464"/>
        </p:xfrm>
        <a:graphic>
          <a:graphicData uri="http://schemas.openxmlformats.org/drawingml/2006/chart">
            <c:chart xmlns:c="http://schemas.openxmlformats.org/drawingml/2006/chart" xmlns:r="http://schemas.openxmlformats.org/officeDocument/2006/relationships" r:id="rId2"/>
          </a:graphicData>
        </a:graphic>
      </p:graphicFrame>
      <p:sp>
        <p:nvSpPr>
          <p:cNvPr id="8" name="Скругленный прямоугольник 7"/>
          <p:cNvSpPr/>
          <p:nvPr/>
        </p:nvSpPr>
        <p:spPr>
          <a:xfrm>
            <a:off x="6300302" y="5196287"/>
            <a:ext cx="2737155" cy="1080000"/>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pPr algn="just" fontAlgn="t"/>
            <a:r>
              <a:rPr lang="ru-RU" sz="1100" dirty="0" smtClean="0">
                <a:solidFill>
                  <a:schemeClr val="tx1"/>
                </a:solidFill>
                <a:latin typeface="Times New Roman" panose="02020603050405020304" pitchFamily="18" charset="0"/>
                <a:cs typeface="Times New Roman" panose="02020603050405020304" pitchFamily="18" charset="0"/>
              </a:rPr>
              <a:t>Рост поступлений за счет взыскания </a:t>
            </a:r>
            <a:r>
              <a:rPr lang="ru-RU" sz="1100" dirty="0">
                <a:solidFill>
                  <a:schemeClr val="tx1"/>
                </a:solidFill>
                <a:latin typeface="Times New Roman" panose="02020603050405020304" pitchFamily="18" charset="0"/>
                <a:cs typeface="Times New Roman" panose="02020603050405020304" pitchFamily="18" charset="0"/>
              </a:rPr>
              <a:t>задолженности, образовавшейся по результатам контрольных мероприятий налоговых органов</a:t>
            </a:r>
          </a:p>
        </p:txBody>
      </p:sp>
      <p:graphicFrame>
        <p:nvGraphicFramePr>
          <p:cNvPr id="12" name="Диаграмма 22"/>
          <p:cNvGraphicFramePr>
            <a:graphicFrameLocks/>
          </p:cNvGraphicFramePr>
          <p:nvPr>
            <p:extLst>
              <p:ext uri="{D42A27DB-BD31-4B8C-83A1-F6EECF244321}">
                <p14:modId xmlns:p14="http://schemas.microsoft.com/office/powerpoint/2010/main" val="2291126622"/>
              </p:ext>
            </p:extLst>
          </p:nvPr>
        </p:nvGraphicFramePr>
        <p:xfrm>
          <a:off x="3149087" y="786821"/>
          <a:ext cx="2952000" cy="4176464"/>
        </p:xfrm>
        <a:graphic>
          <a:graphicData uri="http://schemas.openxmlformats.org/drawingml/2006/chart">
            <c:chart xmlns:c="http://schemas.openxmlformats.org/drawingml/2006/chart" xmlns:r="http://schemas.openxmlformats.org/officeDocument/2006/relationships" r:id="rId3"/>
          </a:graphicData>
        </a:graphic>
      </p:graphicFrame>
      <p:sp>
        <p:nvSpPr>
          <p:cNvPr id="13" name="Скругленный прямоугольник 12"/>
          <p:cNvSpPr/>
          <p:nvPr/>
        </p:nvSpPr>
        <p:spPr>
          <a:xfrm>
            <a:off x="3347864" y="5229078"/>
            <a:ext cx="2737155" cy="1080001"/>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pPr algn="just" fontAlgn="t"/>
            <a:r>
              <a:rPr lang="ru-RU" sz="1100" dirty="0">
                <a:solidFill>
                  <a:schemeClr val="tx1"/>
                </a:solidFill>
                <a:latin typeface="Times New Roman" panose="02020603050405020304" pitchFamily="18" charset="0"/>
                <a:cs typeface="Times New Roman" panose="02020603050405020304" pitchFamily="18" charset="0"/>
              </a:rPr>
              <a:t>Рост поступлений за счет взыскания задолженности, образовавшейся по результатам контрольных мероприятий налоговых </a:t>
            </a:r>
            <a:r>
              <a:rPr lang="ru-RU" sz="1100" dirty="0" smtClean="0">
                <a:solidFill>
                  <a:schemeClr val="tx1"/>
                </a:solidFill>
                <a:latin typeface="Times New Roman" panose="02020603050405020304" pitchFamily="18" charset="0"/>
                <a:cs typeface="Times New Roman" panose="02020603050405020304" pitchFamily="18" charset="0"/>
              </a:rPr>
              <a:t>органов</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14" name="Скругленный прямоугольник 13"/>
          <p:cNvSpPr/>
          <p:nvPr/>
        </p:nvSpPr>
        <p:spPr>
          <a:xfrm>
            <a:off x="395536" y="5229079"/>
            <a:ext cx="2737155" cy="1080000"/>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pPr algn="just" fontAlgn="t"/>
            <a:r>
              <a:rPr lang="ru-RU" sz="1100" dirty="0" smtClean="0">
                <a:solidFill>
                  <a:schemeClr val="tx1"/>
                </a:solidFill>
                <a:latin typeface="Times New Roman" panose="02020603050405020304" pitchFamily="18" charset="0"/>
                <a:cs typeface="Times New Roman" panose="02020603050405020304" pitchFamily="18" charset="0"/>
              </a:rPr>
              <a:t>Увеличение количества налогоплательщиков в связи с изменением </a:t>
            </a:r>
            <a:r>
              <a:rPr lang="ru-RU" sz="1100" smtClean="0">
                <a:solidFill>
                  <a:schemeClr val="tx1"/>
                </a:solidFill>
                <a:latin typeface="Times New Roman" panose="02020603050405020304" pitchFamily="18" charset="0"/>
                <a:cs typeface="Times New Roman" panose="02020603050405020304" pitchFamily="18" charset="0"/>
              </a:rPr>
              <a:t>федерального законодательства </a:t>
            </a:r>
            <a:r>
              <a:rPr lang="ru-RU" sz="1100" dirty="0">
                <a:solidFill>
                  <a:schemeClr val="tx1"/>
                </a:solidFill>
                <a:latin typeface="Times New Roman" panose="02020603050405020304" pitchFamily="18" charset="0"/>
                <a:cs typeface="Times New Roman" panose="02020603050405020304" pitchFamily="18" charset="0"/>
              </a:rPr>
              <a:t>(принятие Федеральных законов № 401-ФЗ </a:t>
            </a:r>
            <a:r>
              <a:rPr lang="ru-RU" sz="1100">
                <a:solidFill>
                  <a:schemeClr val="tx1"/>
                </a:solidFill>
                <a:latin typeface="Times New Roman" panose="02020603050405020304" pitchFamily="18" charset="0"/>
                <a:cs typeface="Times New Roman" panose="02020603050405020304" pitchFamily="18" charset="0"/>
              </a:rPr>
              <a:t>и </a:t>
            </a:r>
            <a:r>
              <a:rPr lang="ru-RU" sz="1100" smtClean="0">
                <a:solidFill>
                  <a:schemeClr val="tx1"/>
                </a:solidFill>
                <a:latin typeface="Times New Roman" panose="02020603050405020304" pitchFamily="18" charset="0"/>
                <a:cs typeface="Times New Roman" panose="02020603050405020304" pitchFamily="18" charset="0"/>
              </a:rPr>
              <a:t/>
            </a:r>
            <a:br>
              <a:rPr lang="ru-RU" sz="1100" smtClean="0">
                <a:solidFill>
                  <a:schemeClr val="tx1"/>
                </a:solidFill>
                <a:latin typeface="Times New Roman" panose="02020603050405020304" pitchFamily="18" charset="0"/>
                <a:cs typeface="Times New Roman" panose="02020603050405020304" pitchFamily="18" charset="0"/>
              </a:rPr>
            </a:br>
            <a:r>
              <a:rPr lang="ru-RU" sz="1100" smtClean="0">
                <a:solidFill>
                  <a:schemeClr val="tx1"/>
                </a:solidFill>
                <a:latin typeface="Times New Roman" panose="02020603050405020304" pitchFamily="18" charset="0"/>
                <a:cs typeface="Times New Roman" panose="02020603050405020304" pitchFamily="18" charset="0"/>
              </a:rPr>
              <a:t>№ </a:t>
            </a:r>
            <a:r>
              <a:rPr lang="ru-RU" sz="1100" dirty="0" smtClean="0">
                <a:solidFill>
                  <a:schemeClr val="tx1"/>
                </a:solidFill>
                <a:latin typeface="Times New Roman" panose="02020603050405020304" pitchFamily="18" charset="0"/>
                <a:cs typeface="Times New Roman" panose="02020603050405020304" pitchFamily="18" charset="0"/>
              </a:rPr>
              <a:t>243-ФЗ)</a:t>
            </a:r>
            <a:endParaRPr lang="ru-RU" sz="1100" dirty="0">
              <a:solidFill>
                <a:schemeClr val="tx1"/>
              </a:solidFill>
              <a:latin typeface="Times New Roman" panose="02020603050405020304" pitchFamily="18" charset="0"/>
              <a:cs typeface="Times New Roman" panose="02020603050405020304" pitchFamily="18" charset="0"/>
            </a:endParaRPr>
          </a:p>
        </p:txBody>
      </p:sp>
      <p:graphicFrame>
        <p:nvGraphicFramePr>
          <p:cNvPr id="15" name="Диаграмма 22"/>
          <p:cNvGraphicFramePr>
            <a:graphicFrameLocks/>
          </p:cNvGraphicFramePr>
          <p:nvPr>
            <p:extLst>
              <p:ext uri="{D42A27DB-BD31-4B8C-83A1-F6EECF244321}">
                <p14:modId xmlns:p14="http://schemas.microsoft.com/office/powerpoint/2010/main" val="3011849843"/>
              </p:ext>
            </p:extLst>
          </p:nvPr>
        </p:nvGraphicFramePr>
        <p:xfrm>
          <a:off x="165486" y="768194"/>
          <a:ext cx="2952000" cy="4176000"/>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
          <p:cNvSpPr txBox="1">
            <a:spLocks noChangeArrowheads="1"/>
          </p:cNvSpPr>
          <p:nvPr/>
        </p:nvSpPr>
        <p:spPr bwMode="auto">
          <a:xfrm>
            <a:off x="7860641" y="647888"/>
            <a:ext cx="1226304" cy="222565"/>
          </a:xfrm>
          <a:prstGeom prst="rect">
            <a:avLst/>
          </a:prstGeom>
          <a:noFill/>
          <a:ln>
            <a:noFill/>
          </a:ln>
          <a:extLst/>
        </p:spPr>
        <p:txBody>
          <a:bodyPr lIns="0" tIns="0" rIns="0" bIns="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ru-RU" altLang="ru-RU" sz="1200" b="1" dirty="0" smtClean="0">
                <a:solidFill>
                  <a:schemeClr val="accent1">
                    <a:lumMod val="75000"/>
                  </a:schemeClr>
                </a:solidFill>
                <a:latin typeface="Times New Roman" panose="02020603050405020304" pitchFamily="18" charset="0"/>
                <a:cs typeface="Times New Roman" panose="02020603050405020304" pitchFamily="18" charset="0"/>
              </a:rPr>
              <a:t>млн</a:t>
            </a:r>
            <a:r>
              <a:rPr lang="ru-RU" altLang="ru-RU" sz="1200" b="1" dirty="0">
                <a:solidFill>
                  <a:schemeClr val="accent1">
                    <a:lumMod val="75000"/>
                  </a:schemeClr>
                </a:solidFill>
                <a:latin typeface="Times New Roman" panose="02020603050405020304" pitchFamily="18" charset="0"/>
                <a:cs typeface="Times New Roman" panose="02020603050405020304" pitchFamily="18" charset="0"/>
              </a:rPr>
              <a:t>. </a:t>
            </a:r>
            <a:r>
              <a:rPr lang="ru-RU" altLang="ru-RU" sz="1200" b="1" dirty="0" smtClean="0">
                <a:solidFill>
                  <a:schemeClr val="accent1">
                    <a:lumMod val="75000"/>
                  </a:schemeClr>
                </a:solidFill>
                <a:latin typeface="Times New Roman" panose="02020603050405020304" pitchFamily="18" charset="0"/>
                <a:cs typeface="Times New Roman" panose="02020603050405020304" pitchFamily="18" charset="0"/>
              </a:rPr>
              <a:t>рублей</a:t>
            </a:r>
            <a:endParaRPr lang="ru-RU" altLang="ru-RU" sz="12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93274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667CCBFA-BFB9-4E9F-B6F6-694D72409F22}" type="slidenum">
              <a:rPr lang="ru-RU" smtClean="0"/>
              <a:pPr>
                <a:defRPr/>
              </a:pPr>
              <a:t>24</a:t>
            </a:fld>
            <a:endParaRPr lang="ru-RU" dirty="0"/>
          </a:p>
        </p:txBody>
      </p:sp>
      <p:sp>
        <p:nvSpPr>
          <p:cNvPr id="9" name="Заголовок 1"/>
          <p:cNvSpPr txBox="1">
            <a:spLocks/>
          </p:cNvSpPr>
          <p:nvPr/>
        </p:nvSpPr>
        <p:spPr>
          <a:xfrm>
            <a:off x="259728" y="188640"/>
            <a:ext cx="7613500" cy="504056"/>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Расходные обязательства Чувашской Республики </a:t>
            </a:r>
            <a:r>
              <a:rPr lang="ru-RU" sz="1800" dirty="0" smtClean="0">
                <a:solidFill>
                  <a:schemeClr val="tx1"/>
                </a:solidFill>
                <a:effectLst/>
                <a:latin typeface="Times New Roman" panose="02020603050405020304" pitchFamily="18" charset="0"/>
                <a:cs typeface="Times New Roman" panose="02020603050405020304" pitchFamily="18" charset="0"/>
              </a:rPr>
              <a:t>в 2017 году</a:t>
            </a:r>
            <a:endParaRPr lang="ru-RU" sz="1800" dirty="0">
              <a:solidFill>
                <a:schemeClr val="tx1"/>
              </a:solidFill>
              <a:effectLst/>
              <a:latin typeface="Times New Roman" panose="02020603050405020304" pitchFamily="18" charset="0"/>
              <a:cs typeface="Times New Roman" panose="02020603050405020304" pitchFamily="18" charset="0"/>
            </a:endParaRPr>
          </a:p>
        </p:txBody>
      </p:sp>
      <p:cxnSp>
        <p:nvCxnSpPr>
          <p:cNvPr id="10" name="Прямая соединительная линия 9"/>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graphicFrame>
        <p:nvGraphicFramePr>
          <p:cNvPr id="6" name="Объект 1"/>
          <p:cNvGraphicFramePr>
            <a:graphicFrameLocks/>
          </p:cNvGraphicFramePr>
          <p:nvPr>
            <p:extLst>
              <p:ext uri="{D42A27DB-BD31-4B8C-83A1-F6EECF244321}">
                <p14:modId xmlns:p14="http://schemas.microsoft.com/office/powerpoint/2010/main" val="4031504690"/>
              </p:ext>
            </p:extLst>
          </p:nvPr>
        </p:nvGraphicFramePr>
        <p:xfrm>
          <a:off x="28131" y="1591404"/>
          <a:ext cx="8640960" cy="4968552"/>
        </p:xfrm>
        <a:graphic>
          <a:graphicData uri="http://schemas.openxmlformats.org/drawingml/2006/chart">
            <c:chart xmlns:c="http://schemas.openxmlformats.org/drawingml/2006/chart" xmlns:r="http://schemas.openxmlformats.org/officeDocument/2006/relationships" r:id="rId2"/>
          </a:graphicData>
        </a:graphic>
      </p:graphicFrame>
      <p:sp>
        <p:nvSpPr>
          <p:cNvPr id="7" name="Скругленный прямоугольник 6"/>
          <p:cNvSpPr/>
          <p:nvPr/>
        </p:nvSpPr>
        <p:spPr>
          <a:xfrm>
            <a:off x="4955500" y="836712"/>
            <a:ext cx="4066871" cy="1562416"/>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pPr algn="just"/>
            <a:r>
              <a:rPr lang="ru-RU" sz="1400" dirty="0" smtClean="0">
                <a:latin typeface="Times New Roman" panose="02020603050405020304" pitchFamily="18" charset="0"/>
                <a:cs typeface="Times New Roman" panose="02020603050405020304" pitchFamily="18" charset="0"/>
              </a:rPr>
              <a:t>Реестр </a:t>
            </a:r>
            <a:r>
              <a:rPr lang="ru-RU" sz="1400" dirty="0">
                <a:latin typeface="Times New Roman" panose="02020603050405020304" pitchFamily="18" charset="0"/>
                <a:cs typeface="Times New Roman" panose="02020603050405020304" pitchFamily="18" charset="0"/>
              </a:rPr>
              <a:t>расходных </a:t>
            </a:r>
            <a:r>
              <a:rPr lang="ru-RU" sz="1400" dirty="0" smtClean="0">
                <a:latin typeface="Times New Roman" panose="02020603050405020304" pitchFamily="18" charset="0"/>
                <a:cs typeface="Times New Roman" panose="02020603050405020304" pitchFamily="18" charset="0"/>
              </a:rPr>
              <a:t>обязательств - используемый </a:t>
            </a:r>
            <a:r>
              <a:rPr lang="ru-RU" sz="1400" dirty="0">
                <a:latin typeface="Times New Roman" panose="02020603050405020304" pitchFamily="18" charset="0"/>
                <a:cs typeface="Times New Roman" panose="02020603050405020304" pitchFamily="18" charset="0"/>
              </a:rPr>
              <a:t>при составлении проекта бюджета </a:t>
            </a:r>
            <a:r>
              <a:rPr lang="ru-RU" sz="1400" dirty="0" smtClean="0">
                <a:latin typeface="Times New Roman" panose="02020603050405020304" pitchFamily="18" charset="0"/>
                <a:cs typeface="Times New Roman" panose="02020603050405020304" pitchFamily="18" charset="0"/>
              </a:rPr>
              <a:t>перечень нормативных правовых актов</a:t>
            </a:r>
            <a:r>
              <a:rPr lang="ru-RU" sz="1400" dirty="0">
                <a:latin typeface="Times New Roman" panose="02020603050405020304" pitchFamily="18" charset="0"/>
                <a:cs typeface="Times New Roman" panose="02020603050405020304" pitchFamily="18" charset="0"/>
              </a:rPr>
              <a:t>, обусловливающих </a:t>
            </a:r>
            <a:r>
              <a:rPr lang="ru-RU" sz="1400" dirty="0" smtClean="0">
                <a:latin typeface="Times New Roman" panose="02020603050405020304" pitchFamily="18" charset="0"/>
                <a:cs typeface="Times New Roman" panose="02020603050405020304" pitchFamily="18" charset="0"/>
              </a:rPr>
              <a:t>правовые </a:t>
            </a:r>
            <a:r>
              <a:rPr lang="ru-RU" sz="1400" dirty="0">
                <a:latin typeface="Times New Roman" panose="02020603050405020304" pitchFamily="18" charset="0"/>
                <a:cs typeface="Times New Roman" panose="02020603050405020304" pitchFamily="18" charset="0"/>
              </a:rPr>
              <a:t>основания для </a:t>
            </a:r>
            <a:r>
              <a:rPr lang="ru-RU" sz="1400" dirty="0" smtClean="0">
                <a:latin typeface="Times New Roman" panose="02020603050405020304" pitchFamily="18" charset="0"/>
                <a:cs typeface="Times New Roman" panose="02020603050405020304" pitchFamily="18" charset="0"/>
              </a:rPr>
              <a:t>расходования бюджетных средств</a:t>
            </a:r>
            <a:endParaRPr lang="ru-RU" sz="14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a:off x="108145" y="848752"/>
            <a:ext cx="4669786" cy="792088"/>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sz="1500" b="1" dirty="0" smtClean="0">
                <a:solidFill>
                  <a:prstClr val="black"/>
                </a:solidFill>
                <a:latin typeface="Times New Roman" panose="02020603050405020304" pitchFamily="18" charset="0"/>
                <a:cs typeface="Times New Roman" panose="02020603050405020304" pitchFamily="18" charset="0"/>
              </a:rPr>
              <a:t>Постановлением Кабинета Министров Чувашской Республики от 27.04.2016 № 138 утвержден Порядок ведения реестра расходных обязательств</a:t>
            </a:r>
            <a:endParaRPr lang="ru-RU" sz="15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85620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667CCBFA-BFB9-4E9F-B6F6-694D72409F22}" type="slidenum">
              <a:rPr lang="ru-RU" smtClean="0"/>
              <a:pPr>
                <a:defRPr/>
              </a:pPr>
              <a:t>25</a:t>
            </a:fld>
            <a:endParaRPr lang="ru-RU" dirty="0"/>
          </a:p>
        </p:txBody>
      </p:sp>
      <p:sp>
        <p:nvSpPr>
          <p:cNvPr id="9" name="Заголовок 1"/>
          <p:cNvSpPr txBox="1">
            <a:spLocks/>
          </p:cNvSpPr>
          <p:nvPr/>
        </p:nvSpPr>
        <p:spPr>
          <a:xfrm>
            <a:off x="259728" y="188640"/>
            <a:ext cx="7613500" cy="504056"/>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smtClean="0">
                <a:solidFill>
                  <a:schemeClr val="tx1"/>
                </a:solidFill>
                <a:effectLst/>
                <a:latin typeface="Times New Roman" panose="02020603050405020304" pitchFamily="18" charset="0"/>
                <a:cs typeface="Times New Roman" panose="02020603050405020304" pitchFamily="18" charset="0"/>
              </a:rPr>
              <a:t>Расходы консолидированного бюджета </a:t>
            </a:r>
            <a:r>
              <a:rPr lang="ru-RU" sz="1800" dirty="0">
                <a:solidFill>
                  <a:schemeClr val="tx1"/>
                </a:solidFill>
                <a:effectLst/>
                <a:latin typeface="Times New Roman" panose="02020603050405020304" pitchFamily="18" charset="0"/>
                <a:cs typeface="Times New Roman" panose="02020603050405020304" pitchFamily="18" charset="0"/>
              </a:rPr>
              <a:t>Чувашской </a:t>
            </a:r>
            <a:r>
              <a:rPr lang="ru-RU" sz="1800" dirty="0" smtClean="0">
                <a:solidFill>
                  <a:schemeClr val="tx1"/>
                </a:solidFill>
                <a:effectLst/>
                <a:latin typeface="Times New Roman" panose="02020603050405020304" pitchFamily="18" charset="0"/>
                <a:cs typeface="Times New Roman" panose="02020603050405020304" pitchFamily="18" charset="0"/>
              </a:rPr>
              <a:t>Республики</a:t>
            </a:r>
            <a:endParaRPr lang="ru-RU" sz="1800" dirty="0">
              <a:solidFill>
                <a:schemeClr val="tx1"/>
              </a:solidFill>
              <a:effectLst/>
              <a:latin typeface="Times New Roman" panose="02020603050405020304" pitchFamily="18" charset="0"/>
              <a:cs typeface="Times New Roman" panose="02020603050405020304" pitchFamily="18" charset="0"/>
            </a:endParaRPr>
          </a:p>
        </p:txBody>
      </p:sp>
      <p:cxnSp>
        <p:nvCxnSpPr>
          <p:cNvPr id="10" name="Прямая соединительная линия 9"/>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
        <p:nvSpPr>
          <p:cNvPr id="4" name="Скругленный прямоугольник 3"/>
          <p:cNvSpPr/>
          <p:nvPr/>
        </p:nvSpPr>
        <p:spPr>
          <a:xfrm>
            <a:off x="5472000" y="684000"/>
            <a:ext cx="648000" cy="252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b="1" dirty="0" smtClean="0">
                <a:solidFill>
                  <a:schemeClr val="tx1"/>
                </a:solidFill>
                <a:latin typeface="Times New Roman" panose="02020603050405020304" pitchFamily="18" charset="0"/>
                <a:cs typeface="Times New Roman" panose="02020603050405020304" pitchFamily="18" charset="0"/>
              </a:rPr>
              <a:t>2015г.</a:t>
            </a:r>
            <a:endParaRPr lang="ru-RU" sz="1200" b="1" dirty="0">
              <a:solidFill>
                <a:schemeClr val="tx1"/>
              </a:solidFill>
              <a:latin typeface="Times New Roman" panose="02020603050405020304" pitchFamily="18" charset="0"/>
              <a:cs typeface="Times New Roman" panose="02020603050405020304" pitchFamily="18" charset="0"/>
            </a:endParaRPr>
          </a:p>
        </p:txBody>
      </p:sp>
      <p:sp>
        <p:nvSpPr>
          <p:cNvPr id="12" name="Скругленный прямоугольник 11"/>
          <p:cNvSpPr/>
          <p:nvPr/>
        </p:nvSpPr>
        <p:spPr>
          <a:xfrm>
            <a:off x="6264000" y="684000"/>
            <a:ext cx="648000" cy="252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b="1" dirty="0" smtClean="0">
                <a:solidFill>
                  <a:schemeClr val="tx1"/>
                </a:solidFill>
                <a:latin typeface="Times New Roman" panose="02020603050405020304" pitchFamily="18" charset="0"/>
                <a:cs typeface="Times New Roman" panose="02020603050405020304" pitchFamily="18" charset="0"/>
              </a:rPr>
              <a:t>2016г.</a:t>
            </a:r>
            <a:endParaRPr lang="ru-RU" sz="1200" b="1" dirty="0">
              <a:solidFill>
                <a:schemeClr val="tx1"/>
              </a:solidFill>
              <a:latin typeface="Times New Roman" panose="02020603050405020304" pitchFamily="18" charset="0"/>
              <a:cs typeface="Times New Roman" panose="02020603050405020304" pitchFamily="18" charset="0"/>
            </a:endParaRPr>
          </a:p>
        </p:txBody>
      </p:sp>
      <p:sp>
        <p:nvSpPr>
          <p:cNvPr id="13" name="Скругленный прямоугольник 12"/>
          <p:cNvSpPr/>
          <p:nvPr/>
        </p:nvSpPr>
        <p:spPr>
          <a:xfrm>
            <a:off x="7056000" y="684717"/>
            <a:ext cx="648000" cy="252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b="1" dirty="0" smtClean="0">
                <a:solidFill>
                  <a:schemeClr val="tx1"/>
                </a:solidFill>
                <a:latin typeface="Times New Roman" panose="02020603050405020304" pitchFamily="18" charset="0"/>
                <a:cs typeface="Times New Roman" panose="02020603050405020304" pitchFamily="18" charset="0"/>
              </a:rPr>
              <a:t>2017г.</a:t>
            </a:r>
            <a:endParaRPr lang="ru-RU" sz="1200" b="1" dirty="0">
              <a:solidFill>
                <a:schemeClr val="tx1"/>
              </a:solidFill>
              <a:latin typeface="Times New Roman" panose="02020603050405020304" pitchFamily="18" charset="0"/>
              <a:cs typeface="Times New Roman" panose="02020603050405020304" pitchFamily="18" charset="0"/>
            </a:endParaRPr>
          </a:p>
        </p:txBody>
      </p:sp>
      <p:sp>
        <p:nvSpPr>
          <p:cNvPr id="14" name="Скругленный прямоугольник 13"/>
          <p:cNvSpPr/>
          <p:nvPr/>
        </p:nvSpPr>
        <p:spPr>
          <a:xfrm>
            <a:off x="7789454" y="684000"/>
            <a:ext cx="576000" cy="252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800" dirty="0" smtClean="0">
                <a:solidFill>
                  <a:schemeClr val="tx1"/>
                </a:solidFill>
                <a:latin typeface="Times New Roman" panose="02020603050405020304" pitchFamily="18" charset="0"/>
                <a:cs typeface="Times New Roman" panose="02020603050405020304" pitchFamily="18" charset="0"/>
              </a:rPr>
              <a:t>2017/ 2016, %</a:t>
            </a:r>
            <a:endParaRPr lang="ru-RU" sz="800" dirty="0">
              <a:solidFill>
                <a:schemeClr val="tx1"/>
              </a:solidFill>
              <a:latin typeface="Times New Roman" panose="02020603050405020304" pitchFamily="18" charset="0"/>
              <a:cs typeface="Times New Roman" panose="02020603050405020304" pitchFamily="18" charset="0"/>
            </a:endParaRPr>
          </a:p>
        </p:txBody>
      </p:sp>
      <p:sp>
        <p:nvSpPr>
          <p:cNvPr id="15" name="Скругленный прямоугольник 14"/>
          <p:cNvSpPr/>
          <p:nvPr/>
        </p:nvSpPr>
        <p:spPr>
          <a:xfrm>
            <a:off x="8388000" y="684000"/>
            <a:ext cx="576000" cy="252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800" dirty="0" smtClean="0">
                <a:solidFill>
                  <a:schemeClr val="tx1"/>
                </a:solidFill>
                <a:latin typeface="Times New Roman" panose="02020603050405020304" pitchFamily="18" charset="0"/>
                <a:cs typeface="Times New Roman" panose="02020603050405020304" pitchFamily="18" charset="0"/>
              </a:rPr>
              <a:t>2016/ 2015, %</a:t>
            </a:r>
            <a:endParaRPr lang="ru-RU" sz="800" dirty="0">
              <a:solidFill>
                <a:schemeClr val="tx1"/>
              </a:solidFill>
              <a:latin typeface="Times New Roman" panose="02020603050405020304" pitchFamily="18" charset="0"/>
              <a:cs typeface="Times New Roman" panose="02020603050405020304" pitchFamily="18"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val="1824832045"/>
              </p:ext>
            </p:extLst>
          </p:nvPr>
        </p:nvGraphicFramePr>
        <p:xfrm>
          <a:off x="327632" y="1035565"/>
          <a:ext cx="8636856" cy="5492760"/>
        </p:xfrm>
        <a:graphic>
          <a:graphicData uri="http://schemas.openxmlformats.org/drawingml/2006/table">
            <a:tbl>
              <a:tblPr/>
              <a:tblGrid>
                <a:gridCol w="459859"/>
                <a:gridCol w="4432581"/>
                <a:gridCol w="936104"/>
                <a:gridCol w="792088"/>
                <a:gridCol w="792088"/>
                <a:gridCol w="648072"/>
                <a:gridCol w="576064"/>
              </a:tblGrid>
              <a:tr h="87050">
                <a:tc>
                  <a:txBody>
                    <a:bodyPr/>
                    <a:lstStyle/>
                    <a:p>
                      <a:pPr algn="l" rtl="0" fontAlgn="b"/>
                      <a:r>
                        <a:rPr lang="ru-RU" sz="900" b="1" i="0" u="none" strike="noStrike" dirty="0">
                          <a:solidFill>
                            <a:srgbClr val="000000"/>
                          </a:solidFill>
                          <a:effectLst/>
                          <a:latin typeface="Trebuchet MS" panose="020B0603020202020204" pitchFamily="34" charset="0"/>
                        </a:rPr>
                        <a:t>0100</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1" i="0" u="none" strike="noStrike" dirty="0">
                          <a:solidFill>
                            <a:srgbClr val="000000"/>
                          </a:solidFill>
                          <a:effectLst/>
                          <a:latin typeface="Trebuchet MS" panose="020B0603020202020204" pitchFamily="34" charset="0"/>
                        </a:rPr>
                        <a:t>ОБЩЕГОСУДАРСТВЕННЫЕ ВОПРОСЫ</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Trebuchet MS" panose="020B0603020202020204" pitchFamily="34" charset="0"/>
                        </a:rPr>
                        <a:t>2 442 324,91</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Trebuchet MS" panose="020B0603020202020204" pitchFamily="34" charset="0"/>
                        </a:rPr>
                        <a:t>2 444 842,77</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Trebuchet MS" panose="020B0603020202020204" pitchFamily="34" charset="0"/>
                        </a:rPr>
                        <a:t>2 512 529,69</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Trebuchet MS" panose="020B0603020202020204" pitchFamily="34" charset="0"/>
                        </a:rPr>
                        <a:t>102,8</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Trebuchet MS" panose="020B0603020202020204" pitchFamily="34" charset="0"/>
                        </a:rPr>
                        <a:t>100,1</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233294">
                <a:tc>
                  <a:txBody>
                    <a:bodyPr/>
                    <a:lstStyle/>
                    <a:p>
                      <a:pPr algn="l" rtl="0" fontAlgn="b"/>
                      <a:r>
                        <a:rPr lang="ru-RU" sz="900" b="0" i="0" u="none" strike="noStrike" dirty="0">
                          <a:solidFill>
                            <a:srgbClr val="000000"/>
                          </a:solidFill>
                          <a:effectLst/>
                          <a:latin typeface="Trebuchet MS" panose="020B0603020202020204" pitchFamily="34" charset="0"/>
                        </a:rPr>
                        <a:t>0103</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Trebuchet MS" panose="020B0603020202020204" pitchFamily="34" charset="0"/>
                        </a:rPr>
                        <a:t>Функционирование законодательных (представительных) органов государственной власти и представительных органов муниципальных образований</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98 773,32</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100 011,95</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Trebuchet MS" panose="020B0603020202020204" pitchFamily="34" charset="0"/>
                        </a:rPr>
                        <a:t>104 </a:t>
                      </a:r>
                      <a:r>
                        <a:rPr lang="ru-RU" sz="900" b="0" i="0" u="none" strike="noStrike" dirty="0" smtClean="0">
                          <a:solidFill>
                            <a:srgbClr val="000000"/>
                          </a:solidFill>
                          <a:effectLst/>
                          <a:latin typeface="Trebuchet MS" panose="020B0603020202020204" pitchFamily="34" charset="0"/>
                        </a:rPr>
                        <a:t>927,74</a:t>
                      </a:r>
                      <a:endParaRPr lang="ru-RU" sz="900" b="0" i="0" u="none" strike="noStrike" dirty="0">
                        <a:solidFill>
                          <a:srgbClr val="000000"/>
                        </a:solidFill>
                        <a:effectLst/>
                        <a:latin typeface="Trebuchet MS" panose="020B0603020202020204" pitchFamily="34" charset="0"/>
                      </a:endParaRP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104,9</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101,3</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233294">
                <a:tc>
                  <a:txBody>
                    <a:bodyPr/>
                    <a:lstStyle/>
                    <a:p>
                      <a:pPr algn="l" rtl="0" fontAlgn="b"/>
                      <a:r>
                        <a:rPr lang="ru-RU" sz="900" b="0" i="0" u="none" strike="noStrike">
                          <a:solidFill>
                            <a:srgbClr val="000000"/>
                          </a:solidFill>
                          <a:effectLst/>
                          <a:latin typeface="Trebuchet MS" panose="020B0603020202020204" pitchFamily="34" charset="0"/>
                        </a:rPr>
                        <a:t>0104</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dirty="0">
                          <a:solidFill>
                            <a:srgbClr val="000000"/>
                          </a:solidFill>
                          <a:effectLst/>
                          <a:latin typeface="Trebuchet MS" panose="020B0603020202020204" pitchFamily="34" charset="0"/>
                        </a:rPr>
                        <a:t>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1 097 253,32</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1 098 421,18</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1 063 781,95</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96,8</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100,1</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87050">
                <a:tc>
                  <a:txBody>
                    <a:bodyPr/>
                    <a:lstStyle/>
                    <a:p>
                      <a:pPr algn="l" rtl="0" fontAlgn="b"/>
                      <a:r>
                        <a:rPr lang="ru-RU" sz="900" b="0" i="0" u="none" strike="noStrike">
                          <a:solidFill>
                            <a:srgbClr val="000000"/>
                          </a:solidFill>
                          <a:effectLst/>
                          <a:latin typeface="Trebuchet MS" panose="020B0603020202020204" pitchFamily="34" charset="0"/>
                        </a:rPr>
                        <a:t>0105</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Trebuchet MS" panose="020B0603020202020204" pitchFamily="34" charset="0"/>
                        </a:rPr>
                        <a:t>Судебная система</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106 865,46</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109 832,22</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108 888,77</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99,1</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102,8</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156690">
                <a:tc>
                  <a:txBody>
                    <a:bodyPr/>
                    <a:lstStyle/>
                    <a:p>
                      <a:pPr algn="l" rtl="0" fontAlgn="b"/>
                      <a:r>
                        <a:rPr lang="ru-RU" sz="900" b="0" i="0" u="none" strike="noStrike">
                          <a:solidFill>
                            <a:srgbClr val="000000"/>
                          </a:solidFill>
                          <a:effectLst/>
                          <a:latin typeface="Trebuchet MS" panose="020B0603020202020204" pitchFamily="34" charset="0"/>
                        </a:rPr>
                        <a:t>0106</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Trebuchet MS" panose="020B0603020202020204" pitchFamily="34" charset="0"/>
                        </a:rPr>
                        <a:t>Обеспечение деятельности финансовых, налоговых и таможенных органов и органов финансового (финансово-бюджетного) надзора</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262 878,22</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265 760,79</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264 758,65</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99,6</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101,1</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87050">
                <a:tc>
                  <a:txBody>
                    <a:bodyPr/>
                    <a:lstStyle/>
                    <a:p>
                      <a:pPr algn="l" rtl="0" fontAlgn="b"/>
                      <a:r>
                        <a:rPr lang="ru-RU" sz="900" b="0" i="0" u="none" strike="noStrike">
                          <a:solidFill>
                            <a:srgbClr val="000000"/>
                          </a:solidFill>
                          <a:effectLst/>
                          <a:latin typeface="Trebuchet MS" panose="020B0603020202020204" pitchFamily="34" charset="0"/>
                        </a:rPr>
                        <a:t>0107</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Trebuchet MS" panose="020B0603020202020204" pitchFamily="34" charset="0"/>
                        </a:rPr>
                        <a:t>Обеспечение проведения выборов и референдумов</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116 861,77</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61 502,25</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22 391,95</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36,4</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52,6</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135798">
                <a:tc>
                  <a:txBody>
                    <a:bodyPr/>
                    <a:lstStyle/>
                    <a:p>
                      <a:pPr algn="l" rtl="0" fontAlgn="b"/>
                      <a:r>
                        <a:rPr lang="ru-RU" sz="900" b="0" i="0" u="none" strike="noStrike">
                          <a:solidFill>
                            <a:srgbClr val="000000"/>
                          </a:solidFill>
                          <a:effectLst/>
                          <a:latin typeface="Trebuchet MS" panose="020B0603020202020204" pitchFamily="34" charset="0"/>
                        </a:rPr>
                        <a:t>0111</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dirty="0">
                          <a:solidFill>
                            <a:srgbClr val="000000"/>
                          </a:solidFill>
                          <a:effectLst/>
                          <a:latin typeface="Trebuchet MS" panose="020B0603020202020204" pitchFamily="34" charset="0"/>
                        </a:rPr>
                        <a:t>Резервные фонды</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0</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10</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0</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fontAlgn="b"/>
                      <a:r>
                        <a:rPr lang="ru-RU" sz="900" b="0" i="0" u="none" strike="noStrike">
                          <a:solidFill>
                            <a:srgbClr val="000000"/>
                          </a:solidFill>
                          <a:effectLst/>
                          <a:latin typeface="Arial" panose="020B0604020202020204" pitchFamily="34" charset="0"/>
                        </a:rPr>
                        <a:t> </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Trebuchet MS" panose="020B0603020202020204" pitchFamily="34" charset="0"/>
                        </a:rPr>
                        <a:t> </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156690">
                <a:tc>
                  <a:txBody>
                    <a:bodyPr/>
                    <a:lstStyle/>
                    <a:p>
                      <a:pPr algn="l" rtl="0" fontAlgn="b"/>
                      <a:r>
                        <a:rPr lang="ru-RU" sz="900" b="0" i="0" u="none" strike="noStrike">
                          <a:solidFill>
                            <a:srgbClr val="000000"/>
                          </a:solidFill>
                          <a:effectLst/>
                          <a:latin typeface="Trebuchet MS" panose="020B0603020202020204" pitchFamily="34" charset="0"/>
                        </a:rPr>
                        <a:t>0112</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dirty="0">
                          <a:solidFill>
                            <a:srgbClr val="000000"/>
                          </a:solidFill>
                          <a:effectLst/>
                          <a:latin typeface="Trebuchet MS" panose="020B0603020202020204" pitchFamily="34" charset="0"/>
                        </a:rPr>
                        <a:t>Прикладные научные исследования в области общегосударственных вопросов</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150</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225</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225</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100,0</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150</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87050">
                <a:tc>
                  <a:txBody>
                    <a:bodyPr/>
                    <a:lstStyle/>
                    <a:p>
                      <a:pPr algn="l" rtl="0" fontAlgn="b"/>
                      <a:r>
                        <a:rPr lang="ru-RU" sz="900" b="0" i="0" u="none" strike="noStrike">
                          <a:solidFill>
                            <a:srgbClr val="000000"/>
                          </a:solidFill>
                          <a:effectLst/>
                          <a:latin typeface="Trebuchet MS" panose="020B0603020202020204" pitchFamily="34" charset="0"/>
                        </a:rPr>
                        <a:t>0113</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Trebuchet MS" panose="020B0603020202020204" pitchFamily="34" charset="0"/>
                        </a:rPr>
                        <a:t>Другие общегосударственные вопросы</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759 542,82</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809 079,38</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Trebuchet MS" panose="020B0603020202020204" pitchFamily="34" charset="0"/>
                        </a:rPr>
                        <a:t>947 </a:t>
                      </a:r>
                      <a:r>
                        <a:rPr lang="ru-RU" sz="900" b="0" i="0" u="none" strike="noStrike" dirty="0" smtClean="0">
                          <a:solidFill>
                            <a:srgbClr val="000000"/>
                          </a:solidFill>
                          <a:effectLst/>
                          <a:latin typeface="Trebuchet MS" panose="020B0603020202020204" pitchFamily="34" charset="0"/>
                        </a:rPr>
                        <a:t>555,63</a:t>
                      </a:r>
                      <a:endParaRPr lang="ru-RU" sz="900" b="0" i="0" u="none" strike="noStrike" dirty="0">
                        <a:solidFill>
                          <a:srgbClr val="000000"/>
                        </a:solidFill>
                        <a:effectLst/>
                        <a:latin typeface="Trebuchet MS" panose="020B0603020202020204" pitchFamily="34" charset="0"/>
                      </a:endParaRP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117,1</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106,5</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87050">
                <a:tc>
                  <a:txBody>
                    <a:bodyPr/>
                    <a:lstStyle/>
                    <a:p>
                      <a:pPr algn="l" rtl="0" fontAlgn="b"/>
                      <a:r>
                        <a:rPr lang="ru-RU" sz="900" b="1" i="0" u="none" strike="noStrike">
                          <a:solidFill>
                            <a:srgbClr val="000000"/>
                          </a:solidFill>
                          <a:effectLst/>
                          <a:latin typeface="Trebuchet MS" panose="020B0603020202020204" pitchFamily="34" charset="0"/>
                        </a:rPr>
                        <a:t>0200</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1" i="0" u="none" strike="noStrike" dirty="0">
                          <a:solidFill>
                            <a:srgbClr val="000000"/>
                          </a:solidFill>
                          <a:effectLst/>
                          <a:latin typeface="Trebuchet MS" panose="020B0603020202020204" pitchFamily="34" charset="0"/>
                        </a:rPr>
                        <a:t>НАЦИОНАЛЬНАЯ ОБОРОНА</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Trebuchet MS" panose="020B0603020202020204" pitchFamily="34" charset="0"/>
                        </a:rPr>
                        <a:t>27 378,00</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Trebuchet MS" panose="020B0603020202020204" pitchFamily="34" charset="0"/>
                        </a:rPr>
                        <a:t>27 462,00</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Trebuchet MS" panose="020B0603020202020204" pitchFamily="34" charset="0"/>
                        </a:rPr>
                        <a:t>26 427,40</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Trebuchet MS" panose="020B0603020202020204" pitchFamily="34" charset="0"/>
                        </a:rPr>
                        <a:t>96,2</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Trebuchet MS" panose="020B0603020202020204" pitchFamily="34" charset="0"/>
                        </a:rPr>
                        <a:t>100,3</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87050">
                <a:tc>
                  <a:txBody>
                    <a:bodyPr/>
                    <a:lstStyle/>
                    <a:p>
                      <a:pPr algn="l" rtl="0" fontAlgn="b"/>
                      <a:r>
                        <a:rPr lang="ru-RU" sz="900" b="0" i="0" u="none" strike="noStrike">
                          <a:solidFill>
                            <a:srgbClr val="000000"/>
                          </a:solidFill>
                          <a:effectLst/>
                          <a:latin typeface="Trebuchet MS" panose="020B0603020202020204" pitchFamily="34" charset="0"/>
                        </a:rPr>
                        <a:t>0203</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Trebuchet MS" panose="020B0603020202020204" pitchFamily="34" charset="0"/>
                        </a:rPr>
                        <a:t>Мобилизационная и вневойсковая подготовка</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27 378,00</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27 462,00</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26 427,40</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96,2</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100,3</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156690">
                <a:tc>
                  <a:txBody>
                    <a:bodyPr/>
                    <a:lstStyle/>
                    <a:p>
                      <a:pPr algn="l" rtl="0" fontAlgn="b"/>
                      <a:r>
                        <a:rPr lang="ru-RU" sz="900" b="1" i="0" u="none" strike="noStrike">
                          <a:solidFill>
                            <a:srgbClr val="000000"/>
                          </a:solidFill>
                          <a:effectLst/>
                          <a:latin typeface="Trebuchet MS" panose="020B0603020202020204" pitchFamily="34" charset="0"/>
                        </a:rPr>
                        <a:t>0300</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1" i="0" u="none" strike="noStrike" dirty="0">
                          <a:solidFill>
                            <a:srgbClr val="000000"/>
                          </a:solidFill>
                          <a:effectLst/>
                          <a:latin typeface="Trebuchet MS" panose="020B0603020202020204" pitchFamily="34" charset="0"/>
                        </a:rPr>
                        <a:t>НАЦИОНАЛЬНАЯ БЕЗОПАСНОСТЬ И ПРАВООХРАНИТЕЛЬНАЯ ДЕЯТЕЛЬНОСТЬ</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Trebuchet MS" panose="020B0603020202020204" pitchFamily="34" charset="0"/>
                        </a:rPr>
                        <a:t>325 401,21</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Trebuchet MS" panose="020B0603020202020204" pitchFamily="34" charset="0"/>
                        </a:rPr>
                        <a:t>366 243,35</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Trebuchet MS" panose="020B0603020202020204" pitchFamily="34" charset="0"/>
                        </a:rPr>
                        <a:t>485 416,77</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Trebuchet MS" panose="020B0603020202020204" pitchFamily="34" charset="0"/>
                        </a:rPr>
                        <a:t>132,5</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Trebuchet MS" panose="020B0603020202020204" pitchFamily="34" charset="0"/>
                        </a:rPr>
                        <a:t>112,6</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87050">
                <a:tc>
                  <a:txBody>
                    <a:bodyPr/>
                    <a:lstStyle/>
                    <a:p>
                      <a:pPr algn="l" rtl="0" fontAlgn="b"/>
                      <a:r>
                        <a:rPr lang="ru-RU" sz="900" b="0" i="0" u="none" strike="noStrike">
                          <a:solidFill>
                            <a:srgbClr val="000000"/>
                          </a:solidFill>
                          <a:effectLst/>
                          <a:latin typeface="Trebuchet MS" panose="020B0603020202020204" pitchFamily="34" charset="0"/>
                        </a:rPr>
                        <a:t>0304</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Trebuchet MS" panose="020B0603020202020204" pitchFamily="34" charset="0"/>
                        </a:rPr>
                        <a:t>Органы юстиции</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66 257,08</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100 835,86</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114 471,85</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113,5</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152,2</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156690">
                <a:tc>
                  <a:txBody>
                    <a:bodyPr/>
                    <a:lstStyle/>
                    <a:p>
                      <a:pPr algn="l" rtl="0" fontAlgn="b"/>
                      <a:r>
                        <a:rPr lang="ru-RU" sz="900" b="0" i="0" u="none" strike="noStrike">
                          <a:solidFill>
                            <a:srgbClr val="000000"/>
                          </a:solidFill>
                          <a:effectLst/>
                          <a:latin typeface="Trebuchet MS" panose="020B0603020202020204" pitchFamily="34" charset="0"/>
                        </a:rPr>
                        <a:t>0309</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Trebuchet MS" panose="020B0603020202020204" pitchFamily="34" charset="0"/>
                        </a:rPr>
                        <a:t>Защита населения и территории от чрезвычайных ситуаций природного и техногенного характера, гражданская оборона</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107 281,53</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113 373,43</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185 836,02</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163,9</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105,7</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87050">
                <a:tc>
                  <a:txBody>
                    <a:bodyPr/>
                    <a:lstStyle/>
                    <a:p>
                      <a:pPr algn="l" rtl="0" fontAlgn="b"/>
                      <a:r>
                        <a:rPr lang="ru-RU" sz="900" b="0" i="0" u="none" strike="noStrike">
                          <a:solidFill>
                            <a:srgbClr val="000000"/>
                          </a:solidFill>
                          <a:effectLst/>
                          <a:latin typeface="Trebuchet MS" panose="020B0603020202020204" pitchFamily="34" charset="0"/>
                        </a:rPr>
                        <a:t>0310</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Trebuchet MS" panose="020B0603020202020204" pitchFamily="34" charset="0"/>
                        </a:rPr>
                        <a:t>Обеспечение пожарной безопасности</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102 595,80</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108 275,65</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126 620,60</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116,9</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105,5</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156690">
                <a:tc>
                  <a:txBody>
                    <a:bodyPr/>
                    <a:lstStyle/>
                    <a:p>
                      <a:pPr algn="l" rtl="0" fontAlgn="b"/>
                      <a:r>
                        <a:rPr lang="ru-RU" sz="900" b="0" i="0" u="none" strike="noStrike">
                          <a:solidFill>
                            <a:srgbClr val="000000"/>
                          </a:solidFill>
                          <a:effectLst/>
                          <a:latin typeface="Trebuchet MS" panose="020B0603020202020204" pitchFamily="34" charset="0"/>
                        </a:rPr>
                        <a:t>0314</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Trebuchet MS" panose="020B0603020202020204" pitchFamily="34" charset="0"/>
                        </a:rPr>
                        <a:t>Другие вопросы в области национальной безопасности и правоохранительной деятельности</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49 266,80</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43 758,41</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58 488,30</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133,7</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88,8</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87050">
                <a:tc>
                  <a:txBody>
                    <a:bodyPr/>
                    <a:lstStyle/>
                    <a:p>
                      <a:pPr algn="l" rtl="0" fontAlgn="b"/>
                      <a:r>
                        <a:rPr lang="ru-RU" sz="900" b="1" i="0" u="none" strike="noStrike">
                          <a:solidFill>
                            <a:srgbClr val="000000"/>
                          </a:solidFill>
                          <a:effectLst/>
                          <a:latin typeface="Trebuchet MS" panose="020B0603020202020204" pitchFamily="34" charset="0"/>
                        </a:rPr>
                        <a:t>0400</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1" i="0" u="none" strike="noStrike">
                          <a:solidFill>
                            <a:srgbClr val="000000"/>
                          </a:solidFill>
                          <a:effectLst/>
                          <a:latin typeface="Trebuchet MS" panose="020B0603020202020204" pitchFamily="34" charset="0"/>
                        </a:rPr>
                        <a:t>НАЦИОНАЛЬНАЯ ЭКОНОМИКА</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Trebuchet MS" panose="020B0603020202020204" pitchFamily="34" charset="0"/>
                        </a:rPr>
                        <a:t>8 748 518,59</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Trebuchet MS" panose="020B0603020202020204" pitchFamily="34" charset="0"/>
                        </a:rPr>
                        <a:t>8 413 579,30</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Trebuchet MS" panose="020B0603020202020204" pitchFamily="34" charset="0"/>
                        </a:rPr>
                        <a:t>11 394 065,77</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Trebuchet MS" panose="020B0603020202020204" pitchFamily="34" charset="0"/>
                        </a:rPr>
                        <a:t>135,4</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Trebuchet MS" panose="020B0603020202020204" pitchFamily="34" charset="0"/>
                        </a:rPr>
                        <a:t>96,2</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87050">
                <a:tc>
                  <a:txBody>
                    <a:bodyPr/>
                    <a:lstStyle/>
                    <a:p>
                      <a:pPr algn="l" rtl="0" fontAlgn="b"/>
                      <a:r>
                        <a:rPr lang="ru-RU" sz="900" b="0" i="0" u="none" strike="noStrike">
                          <a:solidFill>
                            <a:srgbClr val="000000"/>
                          </a:solidFill>
                          <a:effectLst/>
                          <a:latin typeface="Trebuchet MS" panose="020B0603020202020204" pitchFamily="34" charset="0"/>
                        </a:rPr>
                        <a:t>0401</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Trebuchet MS" panose="020B0603020202020204" pitchFamily="34" charset="0"/>
                        </a:rPr>
                        <a:t>Общеэкономические вопросы</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286 344,23</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401 070,46</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236 848,77</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59,1</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140,1</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87050">
                <a:tc>
                  <a:txBody>
                    <a:bodyPr/>
                    <a:lstStyle/>
                    <a:p>
                      <a:pPr algn="l" rtl="0" fontAlgn="b"/>
                      <a:r>
                        <a:rPr lang="ru-RU" sz="900" b="0" i="0" u="none" strike="noStrike">
                          <a:solidFill>
                            <a:srgbClr val="000000"/>
                          </a:solidFill>
                          <a:effectLst/>
                          <a:latin typeface="Trebuchet MS" panose="020B0603020202020204" pitchFamily="34" charset="0"/>
                        </a:rPr>
                        <a:t>0405</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Trebuchet MS" panose="020B0603020202020204" pitchFamily="34" charset="0"/>
                        </a:rPr>
                        <a:t>Сельское хозяйство и рыболовство</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2 889 870,77</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2 217 321,42</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Trebuchet MS" panose="020B0603020202020204" pitchFamily="34" charset="0"/>
                        </a:rPr>
                        <a:t>2 441 </a:t>
                      </a:r>
                      <a:r>
                        <a:rPr lang="ru-RU" sz="900" b="0" i="0" u="none" strike="noStrike" dirty="0" smtClean="0">
                          <a:solidFill>
                            <a:srgbClr val="000000"/>
                          </a:solidFill>
                          <a:effectLst/>
                          <a:latin typeface="Trebuchet MS" panose="020B0603020202020204" pitchFamily="34" charset="0"/>
                        </a:rPr>
                        <a:t>637,28</a:t>
                      </a:r>
                      <a:endParaRPr lang="ru-RU" sz="900" b="0" i="0" u="none" strike="noStrike" dirty="0">
                        <a:solidFill>
                          <a:srgbClr val="000000"/>
                        </a:solidFill>
                        <a:effectLst/>
                        <a:latin typeface="Trebuchet MS" panose="020B0603020202020204" pitchFamily="34" charset="0"/>
                      </a:endParaRP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110,1</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76,7</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87050">
                <a:tc>
                  <a:txBody>
                    <a:bodyPr/>
                    <a:lstStyle/>
                    <a:p>
                      <a:pPr algn="l" rtl="0" fontAlgn="b"/>
                      <a:r>
                        <a:rPr lang="ru-RU" sz="900" b="0" i="0" u="none" strike="noStrike">
                          <a:solidFill>
                            <a:srgbClr val="000000"/>
                          </a:solidFill>
                          <a:effectLst/>
                          <a:latin typeface="Trebuchet MS" panose="020B0603020202020204" pitchFamily="34" charset="0"/>
                        </a:rPr>
                        <a:t>0406</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Trebuchet MS" panose="020B0603020202020204" pitchFamily="34" charset="0"/>
                        </a:rPr>
                        <a:t>Водное хозяйство</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44 370,14</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46 147,73</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Trebuchet MS" panose="020B0603020202020204" pitchFamily="34" charset="0"/>
                        </a:rPr>
                        <a:t>49 264,46</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106,8</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104</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87050">
                <a:tc>
                  <a:txBody>
                    <a:bodyPr/>
                    <a:lstStyle/>
                    <a:p>
                      <a:pPr algn="l" rtl="0" fontAlgn="b"/>
                      <a:r>
                        <a:rPr lang="ru-RU" sz="900" b="0" i="0" u="none" strike="noStrike">
                          <a:solidFill>
                            <a:srgbClr val="000000"/>
                          </a:solidFill>
                          <a:effectLst/>
                          <a:latin typeface="Trebuchet MS" panose="020B0603020202020204" pitchFamily="34" charset="0"/>
                        </a:rPr>
                        <a:t>0407</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Trebuchet MS" panose="020B0603020202020204" pitchFamily="34" charset="0"/>
                        </a:rPr>
                        <a:t>Лесное хозяйство</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155 219,93</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143 388,19</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Trebuchet MS" panose="020B0603020202020204" pitchFamily="34" charset="0"/>
                        </a:rPr>
                        <a:t>151 738,67</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105,8</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92,4</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87050">
                <a:tc>
                  <a:txBody>
                    <a:bodyPr/>
                    <a:lstStyle/>
                    <a:p>
                      <a:pPr algn="l" rtl="0" fontAlgn="b"/>
                      <a:r>
                        <a:rPr lang="ru-RU" sz="900" b="0" i="0" u="none" strike="noStrike">
                          <a:solidFill>
                            <a:srgbClr val="000000"/>
                          </a:solidFill>
                          <a:effectLst/>
                          <a:latin typeface="Trebuchet MS" panose="020B0603020202020204" pitchFamily="34" charset="0"/>
                        </a:rPr>
                        <a:t>0408</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Trebuchet MS" panose="020B0603020202020204" pitchFamily="34" charset="0"/>
                        </a:rPr>
                        <a:t>Транспорт</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345 387,43</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296 783,66</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Trebuchet MS" panose="020B0603020202020204" pitchFamily="34" charset="0"/>
                        </a:rPr>
                        <a:t>344 583,11</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116,1</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85,9</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87050">
                <a:tc>
                  <a:txBody>
                    <a:bodyPr/>
                    <a:lstStyle/>
                    <a:p>
                      <a:pPr algn="l" rtl="0" fontAlgn="b"/>
                      <a:r>
                        <a:rPr lang="ru-RU" sz="900" b="0" i="0" u="none" strike="noStrike">
                          <a:solidFill>
                            <a:srgbClr val="000000"/>
                          </a:solidFill>
                          <a:effectLst/>
                          <a:latin typeface="Trebuchet MS" panose="020B0603020202020204" pitchFamily="34" charset="0"/>
                        </a:rPr>
                        <a:t>0409</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Trebuchet MS" panose="020B0603020202020204" pitchFamily="34" charset="0"/>
                        </a:rPr>
                        <a:t>Дорожное хозяйство (дорожные фонды)</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4 125 416,62</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4 624 726,63</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Trebuchet MS" panose="020B0603020202020204" pitchFamily="34" charset="0"/>
                        </a:rPr>
                        <a:t>6 060 537,52</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131,0</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112,1</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87050">
                <a:tc>
                  <a:txBody>
                    <a:bodyPr/>
                    <a:lstStyle/>
                    <a:p>
                      <a:pPr algn="l" rtl="0" fontAlgn="b"/>
                      <a:r>
                        <a:rPr lang="ru-RU" sz="900" b="0" i="0" u="none" strike="noStrike">
                          <a:solidFill>
                            <a:srgbClr val="000000"/>
                          </a:solidFill>
                          <a:effectLst/>
                          <a:latin typeface="Trebuchet MS" panose="020B0603020202020204" pitchFamily="34" charset="0"/>
                        </a:rPr>
                        <a:t>0412</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Trebuchet MS" panose="020B0603020202020204" pitchFamily="34" charset="0"/>
                        </a:rPr>
                        <a:t>Другие вопросы в области национальной экономики</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901 909,47</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684 141,21</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Trebuchet MS" panose="020B0603020202020204" pitchFamily="34" charset="0"/>
                        </a:rPr>
                        <a:t>2 109 455,96</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308,3</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75,9</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87050">
                <a:tc>
                  <a:txBody>
                    <a:bodyPr/>
                    <a:lstStyle/>
                    <a:p>
                      <a:pPr algn="l" rtl="0" fontAlgn="b"/>
                      <a:r>
                        <a:rPr lang="ru-RU" sz="900" b="1" i="0" u="none" strike="noStrike">
                          <a:solidFill>
                            <a:srgbClr val="000000"/>
                          </a:solidFill>
                          <a:effectLst/>
                          <a:latin typeface="Trebuchet MS" panose="020B0603020202020204" pitchFamily="34" charset="0"/>
                        </a:rPr>
                        <a:t>0500</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1" i="0" u="none" strike="noStrike">
                          <a:solidFill>
                            <a:srgbClr val="000000"/>
                          </a:solidFill>
                          <a:effectLst/>
                          <a:latin typeface="Trebuchet MS" panose="020B0603020202020204" pitchFamily="34" charset="0"/>
                        </a:rPr>
                        <a:t>ЖИЛИЩНО-КОММУНАЛЬНОЕ ХОЗЯЙСТВО</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Trebuchet MS" panose="020B0603020202020204" pitchFamily="34" charset="0"/>
                        </a:rPr>
                        <a:t>2 974 426,74</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Trebuchet MS" panose="020B0603020202020204" pitchFamily="34" charset="0"/>
                        </a:rPr>
                        <a:t>2 505 624,20</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dirty="0">
                          <a:solidFill>
                            <a:srgbClr val="000000"/>
                          </a:solidFill>
                          <a:effectLst/>
                          <a:latin typeface="Trebuchet MS" panose="020B0603020202020204" pitchFamily="34" charset="0"/>
                        </a:rPr>
                        <a:t>3 033 008,13</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Trebuchet MS" panose="020B0603020202020204" pitchFamily="34" charset="0"/>
                        </a:rPr>
                        <a:t>121,0</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Trebuchet MS" panose="020B0603020202020204" pitchFamily="34" charset="0"/>
                        </a:rPr>
                        <a:t>84,2</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87050">
                <a:tc>
                  <a:txBody>
                    <a:bodyPr/>
                    <a:lstStyle/>
                    <a:p>
                      <a:pPr algn="l" rtl="0" fontAlgn="b"/>
                      <a:r>
                        <a:rPr lang="ru-RU" sz="900" b="0" i="0" u="none" strike="noStrike">
                          <a:solidFill>
                            <a:srgbClr val="000000"/>
                          </a:solidFill>
                          <a:effectLst/>
                          <a:latin typeface="Trebuchet MS" panose="020B0603020202020204" pitchFamily="34" charset="0"/>
                        </a:rPr>
                        <a:t>0501</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Trebuchet MS" panose="020B0603020202020204" pitchFamily="34" charset="0"/>
                        </a:rPr>
                        <a:t>Жилищное хозяйство</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1 513 079,28</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1 385 379,82</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Trebuchet MS" panose="020B0603020202020204" pitchFamily="34" charset="0"/>
                        </a:rPr>
                        <a:t>1 636 465,57</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118,1</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91,6</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87050">
                <a:tc>
                  <a:txBody>
                    <a:bodyPr/>
                    <a:lstStyle/>
                    <a:p>
                      <a:pPr algn="l" rtl="0" fontAlgn="b"/>
                      <a:r>
                        <a:rPr lang="ru-RU" sz="900" b="0" i="0" u="none" strike="noStrike">
                          <a:solidFill>
                            <a:srgbClr val="000000"/>
                          </a:solidFill>
                          <a:effectLst/>
                          <a:latin typeface="Trebuchet MS" panose="020B0603020202020204" pitchFamily="34" charset="0"/>
                        </a:rPr>
                        <a:t>0502</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Trebuchet MS" panose="020B0603020202020204" pitchFamily="34" charset="0"/>
                        </a:rPr>
                        <a:t>Коммунальное хозяйство</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677 640,07</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342 311,45</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Trebuchet MS" panose="020B0603020202020204" pitchFamily="34" charset="0"/>
                        </a:rPr>
                        <a:t>354 223,43</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103,5</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50,5</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87050">
                <a:tc>
                  <a:txBody>
                    <a:bodyPr/>
                    <a:lstStyle/>
                    <a:p>
                      <a:pPr algn="l" rtl="0" fontAlgn="b"/>
                      <a:r>
                        <a:rPr lang="ru-RU" sz="900" b="0" i="0" u="none" strike="noStrike">
                          <a:solidFill>
                            <a:srgbClr val="000000"/>
                          </a:solidFill>
                          <a:effectLst/>
                          <a:latin typeface="Trebuchet MS" panose="020B0603020202020204" pitchFamily="34" charset="0"/>
                        </a:rPr>
                        <a:t>0503</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Trebuchet MS" panose="020B0603020202020204" pitchFamily="34" charset="0"/>
                        </a:rPr>
                        <a:t>Благоустройство</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622 126,34</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617 209,38</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Trebuchet MS" panose="020B0603020202020204" pitchFamily="34" charset="0"/>
                        </a:rPr>
                        <a:t>861 </a:t>
                      </a:r>
                      <a:r>
                        <a:rPr lang="ru-RU" sz="900" b="0" i="0" u="none" strike="noStrike" dirty="0" smtClean="0">
                          <a:solidFill>
                            <a:srgbClr val="000000"/>
                          </a:solidFill>
                          <a:effectLst/>
                          <a:latin typeface="Trebuchet MS" panose="020B0603020202020204" pitchFamily="34" charset="0"/>
                        </a:rPr>
                        <a:t>270,98</a:t>
                      </a:r>
                      <a:endParaRPr lang="ru-RU" sz="900" b="0" i="0" u="none" strike="noStrike" dirty="0">
                        <a:solidFill>
                          <a:srgbClr val="000000"/>
                        </a:solidFill>
                        <a:effectLst/>
                        <a:latin typeface="Trebuchet MS" panose="020B0603020202020204" pitchFamily="34" charset="0"/>
                      </a:endParaRP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139,5</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99,2</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87050">
                <a:tc>
                  <a:txBody>
                    <a:bodyPr/>
                    <a:lstStyle/>
                    <a:p>
                      <a:pPr algn="l" rtl="0" fontAlgn="b"/>
                      <a:r>
                        <a:rPr lang="ru-RU" sz="900" b="0" i="0" u="none" strike="noStrike">
                          <a:solidFill>
                            <a:srgbClr val="000000"/>
                          </a:solidFill>
                          <a:effectLst/>
                          <a:latin typeface="Trebuchet MS" panose="020B0603020202020204" pitchFamily="34" charset="0"/>
                        </a:rPr>
                        <a:t>0505</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Trebuchet MS" panose="020B0603020202020204" pitchFamily="34" charset="0"/>
                        </a:rPr>
                        <a:t>Другие вопросы в области жилищно-коммунального хозяйства</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161 581,05</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160 723,55</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181 048,15</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112,6</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99,5</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87050">
                <a:tc>
                  <a:txBody>
                    <a:bodyPr/>
                    <a:lstStyle/>
                    <a:p>
                      <a:pPr algn="l" rtl="0" fontAlgn="b"/>
                      <a:r>
                        <a:rPr lang="ru-RU" sz="900" b="1" i="0" u="none" strike="noStrike">
                          <a:solidFill>
                            <a:srgbClr val="000000"/>
                          </a:solidFill>
                          <a:effectLst/>
                          <a:latin typeface="Trebuchet MS" panose="020B0603020202020204" pitchFamily="34" charset="0"/>
                        </a:rPr>
                        <a:t>0600</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1" i="0" u="none" strike="noStrike">
                          <a:solidFill>
                            <a:srgbClr val="000000"/>
                          </a:solidFill>
                          <a:effectLst/>
                          <a:latin typeface="Trebuchet MS" panose="020B0603020202020204" pitchFamily="34" charset="0"/>
                        </a:rPr>
                        <a:t>ОХРАНА ОКРУЖАЮЩЕЙ СРЕДЫ</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Trebuchet MS" panose="020B0603020202020204" pitchFamily="34" charset="0"/>
                        </a:rPr>
                        <a:t>41 106,99</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Trebuchet MS" panose="020B0603020202020204" pitchFamily="34" charset="0"/>
                        </a:rPr>
                        <a:t>50 764,23</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Trebuchet MS" panose="020B0603020202020204" pitchFamily="34" charset="0"/>
                        </a:rPr>
                        <a:t>177 343,53</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Times New Roman" panose="02020603050405020304" pitchFamily="18" charset="0"/>
                        </a:rPr>
                        <a:t>349,3</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Trebuchet MS" panose="020B0603020202020204" pitchFamily="34" charset="0"/>
                        </a:rPr>
                        <a:t>123,5</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87050">
                <a:tc>
                  <a:txBody>
                    <a:bodyPr/>
                    <a:lstStyle/>
                    <a:p>
                      <a:pPr algn="l" rtl="0" fontAlgn="b"/>
                      <a:r>
                        <a:rPr lang="ru-RU" sz="900" b="0" i="0" u="none" strike="noStrike">
                          <a:solidFill>
                            <a:srgbClr val="000000"/>
                          </a:solidFill>
                          <a:effectLst/>
                          <a:latin typeface="Trebuchet MS" panose="020B0603020202020204" pitchFamily="34" charset="0"/>
                        </a:rPr>
                        <a:t>0603</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Trebuchet MS" panose="020B0603020202020204" pitchFamily="34" charset="0"/>
                        </a:rPr>
                        <a:t>Охрана объектов растительного и животного мира и среды их обитания</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32 715,75</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35 096,55</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31 563,61</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89,9</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107,3</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87050">
                <a:tc>
                  <a:txBody>
                    <a:bodyPr/>
                    <a:lstStyle/>
                    <a:p>
                      <a:pPr algn="l" rtl="0" fontAlgn="b"/>
                      <a:r>
                        <a:rPr lang="ru-RU" sz="900" b="0" i="0" u="none" strike="noStrike">
                          <a:solidFill>
                            <a:srgbClr val="000000"/>
                          </a:solidFill>
                          <a:effectLst/>
                          <a:latin typeface="Trebuchet MS" panose="020B0603020202020204" pitchFamily="34" charset="0"/>
                        </a:rPr>
                        <a:t>0605</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Trebuchet MS" panose="020B0603020202020204" pitchFamily="34" charset="0"/>
                        </a:rPr>
                        <a:t>Другие вопросы в области охраны окружающей среды</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8 391,24</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15 667,68</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145 779,92</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930,4</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Trebuchet MS" panose="020B0603020202020204" pitchFamily="34" charset="0"/>
                        </a:rPr>
                        <a:t>186,7</a:t>
                      </a:r>
                    </a:p>
                  </a:txBody>
                  <a:tcPr marL="3482" marR="3482" marT="3482"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49946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667CCBFA-BFB9-4E9F-B6F6-694D72409F22}" type="slidenum">
              <a:rPr lang="ru-RU" smtClean="0"/>
              <a:pPr>
                <a:defRPr/>
              </a:pPr>
              <a:t>26</a:t>
            </a:fld>
            <a:endParaRPr lang="ru-RU" dirty="0"/>
          </a:p>
        </p:txBody>
      </p:sp>
      <p:sp>
        <p:nvSpPr>
          <p:cNvPr id="9" name="Заголовок 1"/>
          <p:cNvSpPr txBox="1">
            <a:spLocks/>
          </p:cNvSpPr>
          <p:nvPr/>
        </p:nvSpPr>
        <p:spPr>
          <a:xfrm>
            <a:off x="259728" y="188640"/>
            <a:ext cx="7613500" cy="504056"/>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smtClean="0">
                <a:solidFill>
                  <a:schemeClr val="tx1"/>
                </a:solidFill>
                <a:effectLst/>
                <a:latin typeface="Times New Roman" panose="02020603050405020304" pitchFamily="18" charset="0"/>
                <a:cs typeface="Times New Roman" panose="02020603050405020304" pitchFamily="18" charset="0"/>
              </a:rPr>
              <a:t>Расходы консолидированного бюджета </a:t>
            </a:r>
            <a:r>
              <a:rPr lang="ru-RU" sz="1800" dirty="0">
                <a:solidFill>
                  <a:schemeClr val="tx1"/>
                </a:solidFill>
                <a:effectLst/>
                <a:latin typeface="Times New Roman" panose="02020603050405020304" pitchFamily="18" charset="0"/>
                <a:cs typeface="Times New Roman" panose="02020603050405020304" pitchFamily="18" charset="0"/>
              </a:rPr>
              <a:t>Чувашской </a:t>
            </a:r>
            <a:r>
              <a:rPr lang="ru-RU" sz="1800" dirty="0" smtClean="0">
                <a:solidFill>
                  <a:schemeClr val="tx1"/>
                </a:solidFill>
                <a:effectLst/>
                <a:latin typeface="Times New Roman" panose="02020603050405020304" pitchFamily="18" charset="0"/>
                <a:cs typeface="Times New Roman" panose="02020603050405020304" pitchFamily="18" charset="0"/>
              </a:rPr>
              <a:t>Республики</a:t>
            </a:r>
            <a:endParaRPr lang="ru-RU" sz="1800" dirty="0">
              <a:solidFill>
                <a:schemeClr val="tx1"/>
              </a:solidFill>
              <a:effectLst/>
              <a:latin typeface="Times New Roman" panose="02020603050405020304" pitchFamily="18" charset="0"/>
              <a:cs typeface="Times New Roman" panose="02020603050405020304" pitchFamily="18" charset="0"/>
            </a:endParaRPr>
          </a:p>
        </p:txBody>
      </p:sp>
      <p:cxnSp>
        <p:nvCxnSpPr>
          <p:cNvPr id="10" name="Прямая соединительная линия 9"/>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
        <p:nvSpPr>
          <p:cNvPr id="4" name="Скругленный прямоугольник 3"/>
          <p:cNvSpPr/>
          <p:nvPr/>
        </p:nvSpPr>
        <p:spPr>
          <a:xfrm>
            <a:off x="5472000" y="684000"/>
            <a:ext cx="648000" cy="252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b="1" dirty="0" smtClean="0">
                <a:solidFill>
                  <a:schemeClr val="tx1"/>
                </a:solidFill>
                <a:latin typeface="Times New Roman" panose="02020603050405020304" pitchFamily="18" charset="0"/>
                <a:cs typeface="Times New Roman" panose="02020603050405020304" pitchFamily="18" charset="0"/>
              </a:rPr>
              <a:t>2015г.</a:t>
            </a:r>
            <a:endParaRPr lang="ru-RU" sz="1200" b="1" dirty="0">
              <a:solidFill>
                <a:schemeClr val="tx1"/>
              </a:solidFill>
              <a:latin typeface="Times New Roman" panose="02020603050405020304" pitchFamily="18" charset="0"/>
              <a:cs typeface="Times New Roman" panose="02020603050405020304" pitchFamily="18" charset="0"/>
            </a:endParaRPr>
          </a:p>
        </p:txBody>
      </p:sp>
      <p:sp>
        <p:nvSpPr>
          <p:cNvPr id="12" name="Скругленный прямоугольник 11"/>
          <p:cNvSpPr/>
          <p:nvPr/>
        </p:nvSpPr>
        <p:spPr>
          <a:xfrm>
            <a:off x="6264000" y="684000"/>
            <a:ext cx="648000" cy="252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b="1" dirty="0" smtClean="0">
                <a:solidFill>
                  <a:schemeClr val="tx1"/>
                </a:solidFill>
                <a:latin typeface="Times New Roman" panose="02020603050405020304" pitchFamily="18" charset="0"/>
                <a:cs typeface="Times New Roman" panose="02020603050405020304" pitchFamily="18" charset="0"/>
              </a:rPr>
              <a:t>2016г.</a:t>
            </a:r>
            <a:endParaRPr lang="ru-RU" sz="1200" b="1" dirty="0">
              <a:solidFill>
                <a:schemeClr val="tx1"/>
              </a:solidFill>
              <a:latin typeface="Times New Roman" panose="02020603050405020304" pitchFamily="18" charset="0"/>
              <a:cs typeface="Times New Roman" panose="02020603050405020304" pitchFamily="18" charset="0"/>
            </a:endParaRPr>
          </a:p>
        </p:txBody>
      </p:sp>
      <p:sp>
        <p:nvSpPr>
          <p:cNvPr id="13" name="Скругленный прямоугольник 12"/>
          <p:cNvSpPr/>
          <p:nvPr/>
        </p:nvSpPr>
        <p:spPr>
          <a:xfrm>
            <a:off x="7056000" y="684717"/>
            <a:ext cx="648000" cy="252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b="1" dirty="0" smtClean="0">
                <a:solidFill>
                  <a:schemeClr val="tx1"/>
                </a:solidFill>
                <a:latin typeface="Times New Roman" panose="02020603050405020304" pitchFamily="18" charset="0"/>
                <a:cs typeface="Times New Roman" panose="02020603050405020304" pitchFamily="18" charset="0"/>
              </a:rPr>
              <a:t>2017г.</a:t>
            </a:r>
            <a:endParaRPr lang="ru-RU" sz="1200" b="1" dirty="0">
              <a:solidFill>
                <a:schemeClr val="tx1"/>
              </a:solidFill>
              <a:latin typeface="Times New Roman" panose="02020603050405020304" pitchFamily="18" charset="0"/>
              <a:cs typeface="Times New Roman" panose="02020603050405020304" pitchFamily="18" charset="0"/>
            </a:endParaRPr>
          </a:p>
        </p:txBody>
      </p:sp>
      <p:sp>
        <p:nvSpPr>
          <p:cNvPr id="14" name="Скругленный прямоугольник 13"/>
          <p:cNvSpPr/>
          <p:nvPr/>
        </p:nvSpPr>
        <p:spPr>
          <a:xfrm>
            <a:off x="7825317" y="684000"/>
            <a:ext cx="576000" cy="252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800" dirty="0" smtClean="0">
                <a:solidFill>
                  <a:schemeClr val="tx1"/>
                </a:solidFill>
                <a:latin typeface="Times New Roman" panose="02020603050405020304" pitchFamily="18" charset="0"/>
                <a:cs typeface="Times New Roman" panose="02020603050405020304" pitchFamily="18" charset="0"/>
              </a:rPr>
              <a:t>2017/ 2016, %</a:t>
            </a:r>
            <a:endParaRPr lang="ru-RU" sz="800" dirty="0">
              <a:solidFill>
                <a:schemeClr val="tx1"/>
              </a:solidFill>
              <a:latin typeface="Times New Roman" panose="02020603050405020304" pitchFamily="18" charset="0"/>
              <a:cs typeface="Times New Roman" panose="02020603050405020304" pitchFamily="18" charset="0"/>
            </a:endParaRPr>
          </a:p>
        </p:txBody>
      </p:sp>
      <p:sp>
        <p:nvSpPr>
          <p:cNvPr id="15" name="Скругленный прямоугольник 14"/>
          <p:cNvSpPr/>
          <p:nvPr/>
        </p:nvSpPr>
        <p:spPr>
          <a:xfrm>
            <a:off x="8423863" y="684000"/>
            <a:ext cx="576000" cy="252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800" dirty="0" smtClean="0">
                <a:solidFill>
                  <a:schemeClr val="tx1"/>
                </a:solidFill>
                <a:latin typeface="Times New Roman" panose="02020603050405020304" pitchFamily="18" charset="0"/>
                <a:cs typeface="Times New Roman" panose="02020603050405020304" pitchFamily="18" charset="0"/>
              </a:rPr>
              <a:t>2016/ 2015, %</a:t>
            </a:r>
            <a:endParaRPr lang="ru-RU" sz="800" dirty="0">
              <a:solidFill>
                <a:schemeClr val="tx1"/>
              </a:solidFill>
              <a:latin typeface="Times New Roman" panose="02020603050405020304" pitchFamily="18" charset="0"/>
              <a:cs typeface="Times New Roman" panose="02020603050405020304"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189149316"/>
              </p:ext>
            </p:extLst>
          </p:nvPr>
        </p:nvGraphicFramePr>
        <p:xfrm>
          <a:off x="179511" y="984085"/>
          <a:ext cx="8820351" cy="5509740"/>
        </p:xfrm>
        <a:graphic>
          <a:graphicData uri="http://schemas.openxmlformats.org/drawingml/2006/table">
            <a:tbl>
              <a:tblPr/>
              <a:tblGrid>
                <a:gridCol w="469655"/>
                <a:gridCol w="4727774"/>
                <a:gridCol w="878439"/>
                <a:gridCol w="805236"/>
                <a:gridCol w="805236"/>
                <a:gridCol w="687267"/>
                <a:gridCol w="446744"/>
              </a:tblGrid>
              <a:tr h="52726">
                <a:tc>
                  <a:txBody>
                    <a:bodyPr/>
                    <a:lstStyle/>
                    <a:p>
                      <a:pPr algn="l" rtl="0" fontAlgn="b"/>
                      <a:r>
                        <a:rPr lang="ru-RU" sz="900" b="1" i="0" u="none" strike="noStrike" dirty="0">
                          <a:solidFill>
                            <a:srgbClr val="000000"/>
                          </a:solidFill>
                          <a:effectLst/>
                          <a:latin typeface="Trebuchet MS" panose="020B0603020202020204" pitchFamily="34" charset="0"/>
                        </a:rPr>
                        <a:t>0700</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1" i="0" u="none" strike="noStrike">
                          <a:solidFill>
                            <a:srgbClr val="000000"/>
                          </a:solidFill>
                          <a:effectLst/>
                          <a:latin typeface="Trebuchet MS" panose="020B0603020202020204" pitchFamily="34" charset="0"/>
                        </a:rPr>
                        <a:t>ОБРАЗОВАНИЕ</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Trebuchet MS" panose="020B0603020202020204" pitchFamily="34" charset="0"/>
                        </a:rPr>
                        <a:t>14 373 648,05</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Trebuchet MS" panose="020B0603020202020204" pitchFamily="34" charset="0"/>
                        </a:rPr>
                        <a:t>15 262 005,98</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Trebuchet MS" panose="020B0603020202020204" pitchFamily="34" charset="0"/>
                        </a:rPr>
                        <a:t>15 344 536,56</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Times New Roman" panose="02020603050405020304" pitchFamily="18" charset="0"/>
                        </a:rPr>
                        <a:t>100,5</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Trebuchet MS" panose="020B0603020202020204" pitchFamily="34" charset="0"/>
                        </a:rPr>
                        <a:t>106,2</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85592">
                <a:tc>
                  <a:txBody>
                    <a:bodyPr/>
                    <a:lstStyle/>
                    <a:p>
                      <a:pPr algn="l" rtl="0" fontAlgn="b"/>
                      <a:r>
                        <a:rPr lang="ru-RU" sz="900" b="0" i="0" u="none" strike="noStrike">
                          <a:solidFill>
                            <a:srgbClr val="000000"/>
                          </a:solidFill>
                          <a:effectLst/>
                          <a:latin typeface="Trebuchet MS" panose="020B0603020202020204" pitchFamily="34" charset="0"/>
                        </a:rPr>
                        <a:t>0701</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Trebuchet MS" panose="020B0603020202020204" pitchFamily="34" charset="0"/>
                        </a:rPr>
                        <a:t>Дошкольное образование</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4 219 893,40</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3 921 223,27</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4 187 010,81</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106,8</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92,9</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85592">
                <a:tc>
                  <a:txBody>
                    <a:bodyPr/>
                    <a:lstStyle/>
                    <a:p>
                      <a:pPr algn="l" rtl="0" fontAlgn="b"/>
                      <a:r>
                        <a:rPr lang="ru-RU" sz="900" b="0" i="0" u="none" strike="noStrike">
                          <a:solidFill>
                            <a:srgbClr val="000000"/>
                          </a:solidFill>
                          <a:effectLst/>
                          <a:latin typeface="Trebuchet MS" panose="020B0603020202020204" pitchFamily="34" charset="0"/>
                        </a:rPr>
                        <a:t>0702</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Trebuchet MS" panose="020B0603020202020204" pitchFamily="34" charset="0"/>
                        </a:rPr>
                        <a:t>Общее образование</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7 884 899,84</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8 792 412,97</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7 686 388,21</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87,4</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111,5</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85592">
                <a:tc>
                  <a:txBody>
                    <a:bodyPr/>
                    <a:lstStyle/>
                    <a:p>
                      <a:pPr algn="l" rtl="0" fontAlgn="b"/>
                      <a:r>
                        <a:rPr lang="ru-RU" sz="900" b="0" i="0" u="none" strike="noStrike">
                          <a:solidFill>
                            <a:srgbClr val="000000"/>
                          </a:solidFill>
                          <a:effectLst/>
                          <a:latin typeface="Trebuchet MS" panose="020B0603020202020204" pitchFamily="34" charset="0"/>
                        </a:rPr>
                        <a:t>0703</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Trebuchet MS" panose="020B0603020202020204" pitchFamily="34" charset="0"/>
                        </a:rPr>
                        <a:t>Начальное профессиональное образование</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 </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 </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926 380,55</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 </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 </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85592">
                <a:tc>
                  <a:txBody>
                    <a:bodyPr/>
                    <a:lstStyle/>
                    <a:p>
                      <a:pPr algn="l" rtl="0" fontAlgn="b"/>
                      <a:r>
                        <a:rPr lang="ru-RU" sz="900" b="0" i="0" u="none" strike="noStrike">
                          <a:solidFill>
                            <a:srgbClr val="000000"/>
                          </a:solidFill>
                          <a:effectLst/>
                          <a:latin typeface="Trebuchet MS" panose="020B0603020202020204" pitchFamily="34" charset="0"/>
                        </a:rPr>
                        <a:t>0704</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Trebuchet MS" panose="020B0603020202020204" pitchFamily="34" charset="0"/>
                        </a:rPr>
                        <a:t>Среднее профессиональное образование</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1 380 130,87</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1 510 954,19</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1 594 364,71</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105,5</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109,5</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154066">
                <a:tc>
                  <a:txBody>
                    <a:bodyPr/>
                    <a:lstStyle/>
                    <a:p>
                      <a:pPr algn="l" rtl="0" fontAlgn="b"/>
                      <a:r>
                        <a:rPr lang="ru-RU" sz="900" b="0" i="0" u="none" strike="noStrike">
                          <a:solidFill>
                            <a:srgbClr val="000000"/>
                          </a:solidFill>
                          <a:effectLst/>
                          <a:latin typeface="Trebuchet MS" panose="020B0603020202020204" pitchFamily="34" charset="0"/>
                        </a:rPr>
                        <a:t>0705</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Trebuchet MS" panose="020B0603020202020204" pitchFamily="34" charset="0"/>
                        </a:rPr>
                        <a:t>Профессиональная подготовка, переподготовка и повышение квалификации</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75 288,55</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68 410,30</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Trebuchet MS" panose="020B0603020202020204" pitchFamily="34" charset="0"/>
                        </a:rPr>
                        <a:t>74 </a:t>
                      </a:r>
                      <a:r>
                        <a:rPr lang="ru-RU" sz="900" b="0" i="0" u="none" strike="noStrike" dirty="0" smtClean="0">
                          <a:solidFill>
                            <a:srgbClr val="000000"/>
                          </a:solidFill>
                          <a:effectLst/>
                          <a:latin typeface="Trebuchet MS" panose="020B0603020202020204" pitchFamily="34" charset="0"/>
                        </a:rPr>
                        <a:t>063,20</a:t>
                      </a:r>
                      <a:endParaRPr lang="ru-RU" sz="900" b="0" i="0" u="none" strike="noStrike" dirty="0">
                        <a:solidFill>
                          <a:srgbClr val="000000"/>
                        </a:solidFill>
                        <a:effectLst/>
                        <a:latin typeface="Trebuchet MS" panose="020B0603020202020204" pitchFamily="34" charset="0"/>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108,3</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90,9</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85592">
                <a:tc>
                  <a:txBody>
                    <a:bodyPr/>
                    <a:lstStyle/>
                    <a:p>
                      <a:pPr algn="l" rtl="0" fontAlgn="b"/>
                      <a:r>
                        <a:rPr lang="ru-RU" sz="900" b="0" i="0" u="none" strike="noStrike">
                          <a:solidFill>
                            <a:srgbClr val="000000"/>
                          </a:solidFill>
                          <a:effectLst/>
                          <a:latin typeface="Trebuchet MS" panose="020B0603020202020204" pitchFamily="34" charset="0"/>
                        </a:rPr>
                        <a:t>0706</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Trebuchet MS" panose="020B0603020202020204" pitchFamily="34" charset="0"/>
                        </a:rPr>
                        <a:t>Высшее и послевузовское профессиональное образование</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49 866,17</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60 300,84</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56 214,65</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93,2</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120,9</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85592">
                <a:tc>
                  <a:txBody>
                    <a:bodyPr/>
                    <a:lstStyle/>
                    <a:p>
                      <a:pPr algn="l" rtl="0" fontAlgn="b"/>
                      <a:r>
                        <a:rPr lang="ru-RU" sz="900" b="0" i="0" u="none" strike="noStrike">
                          <a:solidFill>
                            <a:srgbClr val="000000"/>
                          </a:solidFill>
                          <a:effectLst/>
                          <a:latin typeface="Trebuchet MS" panose="020B0603020202020204" pitchFamily="34" charset="0"/>
                        </a:rPr>
                        <a:t>0707</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Trebuchet MS" panose="020B0603020202020204" pitchFamily="34" charset="0"/>
                        </a:rPr>
                        <a:t>Молодежная политика и оздоровление детей</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179 119,45</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216 832,39</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196 570,10</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90,7</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121,1</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85592">
                <a:tc>
                  <a:txBody>
                    <a:bodyPr/>
                    <a:lstStyle/>
                    <a:p>
                      <a:pPr algn="l" rtl="0" fontAlgn="b"/>
                      <a:r>
                        <a:rPr lang="ru-RU" sz="900" b="0" i="0" u="none" strike="noStrike">
                          <a:solidFill>
                            <a:srgbClr val="000000"/>
                          </a:solidFill>
                          <a:effectLst/>
                          <a:latin typeface="Trebuchet MS" panose="020B0603020202020204" pitchFamily="34" charset="0"/>
                        </a:rPr>
                        <a:t>0708</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Trebuchet MS" panose="020B0603020202020204" pitchFamily="34" charset="0"/>
                        </a:rPr>
                        <a:t>Прикладные научные исследования в области образования</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29 189,70</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29 224,70</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35 391,00</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121,1</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100,1</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85592">
                <a:tc>
                  <a:txBody>
                    <a:bodyPr/>
                    <a:lstStyle/>
                    <a:p>
                      <a:pPr algn="l" rtl="0" fontAlgn="b"/>
                      <a:r>
                        <a:rPr lang="ru-RU" sz="900" b="0" i="0" u="none" strike="noStrike">
                          <a:solidFill>
                            <a:srgbClr val="000000"/>
                          </a:solidFill>
                          <a:effectLst/>
                          <a:latin typeface="Trebuchet MS" panose="020B0603020202020204" pitchFamily="34" charset="0"/>
                        </a:rPr>
                        <a:t>0709</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dirty="0">
                          <a:solidFill>
                            <a:srgbClr val="000000"/>
                          </a:solidFill>
                          <a:effectLst/>
                          <a:latin typeface="Trebuchet MS" panose="020B0603020202020204" pitchFamily="34" charset="0"/>
                        </a:rPr>
                        <a:t>Другие вопросы в области образования</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555 260,07</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662 647,32</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588 153,33</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88,8</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119,3</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85592">
                <a:tc>
                  <a:txBody>
                    <a:bodyPr/>
                    <a:lstStyle/>
                    <a:p>
                      <a:pPr algn="l" rtl="0" fontAlgn="b"/>
                      <a:r>
                        <a:rPr lang="ru-RU" sz="900" b="1" i="0" u="none" strike="noStrike">
                          <a:solidFill>
                            <a:srgbClr val="000000"/>
                          </a:solidFill>
                          <a:effectLst/>
                          <a:latin typeface="Trebuchet MS" panose="020B0603020202020204" pitchFamily="34" charset="0"/>
                        </a:rPr>
                        <a:t>0800</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1" i="0" u="none" strike="noStrike">
                          <a:solidFill>
                            <a:srgbClr val="000000"/>
                          </a:solidFill>
                          <a:effectLst/>
                          <a:latin typeface="Trebuchet MS" panose="020B0603020202020204" pitchFamily="34" charset="0"/>
                        </a:rPr>
                        <a:t>КУЛЬТУРА, КИНЕМАТОГРАФИЯ</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Trebuchet MS" panose="020B0603020202020204" pitchFamily="34" charset="0"/>
                        </a:rPr>
                        <a:t>1 401 503,42</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Trebuchet MS" panose="020B0603020202020204" pitchFamily="34" charset="0"/>
                        </a:rPr>
                        <a:t>1 517 066,82</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Trebuchet MS" panose="020B0603020202020204" pitchFamily="34" charset="0"/>
                        </a:rPr>
                        <a:t>1 948 351,89</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Trebuchet MS" panose="020B0603020202020204" pitchFamily="34" charset="0"/>
                        </a:rPr>
                        <a:t>128,4</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Trebuchet MS" panose="020B0603020202020204" pitchFamily="34" charset="0"/>
                        </a:rPr>
                        <a:t>108,2</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85592">
                <a:tc>
                  <a:txBody>
                    <a:bodyPr/>
                    <a:lstStyle/>
                    <a:p>
                      <a:pPr algn="l" rtl="0" fontAlgn="b"/>
                      <a:r>
                        <a:rPr lang="ru-RU" sz="900" b="0" i="0" u="none" strike="noStrike">
                          <a:solidFill>
                            <a:srgbClr val="000000"/>
                          </a:solidFill>
                          <a:effectLst/>
                          <a:latin typeface="Trebuchet MS" panose="020B0603020202020204" pitchFamily="34" charset="0"/>
                        </a:rPr>
                        <a:t>0801</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Trebuchet MS" panose="020B0603020202020204" pitchFamily="34" charset="0"/>
                        </a:rPr>
                        <a:t>Культура</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1 299 537,19</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1 416 120,39</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Trebuchet MS" panose="020B0603020202020204" pitchFamily="34" charset="0"/>
                        </a:rPr>
                        <a:t>1 840 </a:t>
                      </a:r>
                      <a:r>
                        <a:rPr lang="ru-RU" sz="900" b="0" i="0" u="none" strike="noStrike" dirty="0" smtClean="0">
                          <a:solidFill>
                            <a:srgbClr val="000000"/>
                          </a:solidFill>
                          <a:effectLst/>
                          <a:latin typeface="Trebuchet MS" panose="020B0603020202020204" pitchFamily="34" charset="0"/>
                        </a:rPr>
                        <a:t>167,19</a:t>
                      </a:r>
                      <a:endParaRPr lang="ru-RU" sz="900" b="0" i="0" u="none" strike="noStrike" dirty="0">
                        <a:solidFill>
                          <a:srgbClr val="000000"/>
                        </a:solidFill>
                        <a:effectLst/>
                        <a:latin typeface="Trebuchet MS" panose="020B0603020202020204" pitchFamily="34" charset="0"/>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129,9</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109</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85592">
                <a:tc>
                  <a:txBody>
                    <a:bodyPr/>
                    <a:lstStyle/>
                    <a:p>
                      <a:pPr algn="l" rtl="0" fontAlgn="b"/>
                      <a:r>
                        <a:rPr lang="ru-RU" sz="900" b="0" i="0" u="none" strike="noStrike">
                          <a:solidFill>
                            <a:srgbClr val="000000"/>
                          </a:solidFill>
                          <a:effectLst/>
                          <a:latin typeface="Trebuchet MS" panose="020B0603020202020204" pitchFamily="34" charset="0"/>
                        </a:rPr>
                        <a:t>0804</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Trebuchet MS" panose="020B0603020202020204" pitchFamily="34" charset="0"/>
                        </a:rPr>
                        <a:t>Другие вопросы в области культуры, кинематографии</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101 966,23</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100 946,43</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108 184,70</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107,2</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99</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85592">
                <a:tc>
                  <a:txBody>
                    <a:bodyPr/>
                    <a:lstStyle/>
                    <a:p>
                      <a:pPr algn="l" rtl="0" fontAlgn="b"/>
                      <a:r>
                        <a:rPr lang="ru-RU" sz="900" b="1" i="0" u="none" strike="noStrike">
                          <a:solidFill>
                            <a:srgbClr val="000000"/>
                          </a:solidFill>
                          <a:effectLst/>
                          <a:latin typeface="Trebuchet MS" panose="020B0603020202020204" pitchFamily="34" charset="0"/>
                        </a:rPr>
                        <a:t>0900</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1" i="0" u="none" strike="noStrike">
                          <a:solidFill>
                            <a:srgbClr val="000000"/>
                          </a:solidFill>
                          <a:effectLst/>
                          <a:latin typeface="Trebuchet MS" panose="020B0603020202020204" pitchFamily="34" charset="0"/>
                        </a:rPr>
                        <a:t>ЗДРАВООХРАНЕНИЕ</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Trebuchet MS" panose="020B0603020202020204" pitchFamily="34" charset="0"/>
                        </a:rPr>
                        <a:t>6 889 000,33</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Trebuchet MS" panose="020B0603020202020204" pitchFamily="34" charset="0"/>
                        </a:rPr>
                        <a:t>2 931 851,12</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Trebuchet MS" panose="020B0603020202020204" pitchFamily="34" charset="0"/>
                        </a:rPr>
                        <a:t>3 628 611,95</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Trebuchet MS" panose="020B0603020202020204" pitchFamily="34" charset="0"/>
                        </a:rPr>
                        <a:t>123,8</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Trebuchet MS" panose="020B0603020202020204" pitchFamily="34" charset="0"/>
                        </a:rPr>
                        <a:t>42,6</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85592">
                <a:tc>
                  <a:txBody>
                    <a:bodyPr/>
                    <a:lstStyle/>
                    <a:p>
                      <a:pPr algn="l" rtl="0" fontAlgn="b"/>
                      <a:r>
                        <a:rPr lang="ru-RU" sz="900" b="0" i="0" u="none" strike="noStrike">
                          <a:solidFill>
                            <a:srgbClr val="000000"/>
                          </a:solidFill>
                          <a:effectLst/>
                          <a:latin typeface="Trebuchet MS" panose="020B0603020202020204" pitchFamily="34" charset="0"/>
                        </a:rPr>
                        <a:t>0901</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Trebuchet MS" panose="020B0603020202020204" pitchFamily="34" charset="0"/>
                        </a:rPr>
                        <a:t>Стационарная медицинская помощь</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981 283,68</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1 717 594,10</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1 881 130,89</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109,5</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175</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85592">
                <a:tc>
                  <a:txBody>
                    <a:bodyPr/>
                    <a:lstStyle/>
                    <a:p>
                      <a:pPr algn="l" rtl="0" fontAlgn="b"/>
                      <a:r>
                        <a:rPr lang="ru-RU" sz="900" b="0" i="0" u="none" strike="noStrike">
                          <a:solidFill>
                            <a:srgbClr val="000000"/>
                          </a:solidFill>
                          <a:effectLst/>
                          <a:latin typeface="Trebuchet MS" panose="020B0603020202020204" pitchFamily="34" charset="0"/>
                        </a:rPr>
                        <a:t>0902</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Trebuchet MS" panose="020B0603020202020204" pitchFamily="34" charset="0"/>
                        </a:rPr>
                        <a:t>Амбулаторная помощь</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476 645,05</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644 449,60</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1 054 126,39</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163,6</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135,2</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85592">
                <a:tc>
                  <a:txBody>
                    <a:bodyPr/>
                    <a:lstStyle/>
                    <a:p>
                      <a:pPr algn="l" rtl="0" fontAlgn="b"/>
                      <a:r>
                        <a:rPr lang="ru-RU" sz="900" b="0" i="0" u="none" strike="noStrike">
                          <a:solidFill>
                            <a:srgbClr val="000000"/>
                          </a:solidFill>
                          <a:effectLst/>
                          <a:latin typeface="Trebuchet MS" panose="020B0603020202020204" pitchFamily="34" charset="0"/>
                        </a:rPr>
                        <a:t>0903</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Trebuchet MS" panose="020B0603020202020204" pitchFamily="34" charset="0"/>
                        </a:rPr>
                        <a:t>Медицинская помощь в дневных стационарах всех типов</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26 392,90</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26 145,91</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24 500,07</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93,7</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99,1</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85592">
                <a:tc>
                  <a:txBody>
                    <a:bodyPr/>
                    <a:lstStyle/>
                    <a:p>
                      <a:pPr algn="l" rtl="0" fontAlgn="b"/>
                      <a:r>
                        <a:rPr lang="ru-RU" sz="900" b="0" i="0" u="none" strike="noStrike">
                          <a:solidFill>
                            <a:srgbClr val="000000"/>
                          </a:solidFill>
                          <a:effectLst/>
                          <a:latin typeface="Trebuchet MS" panose="020B0603020202020204" pitchFamily="34" charset="0"/>
                        </a:rPr>
                        <a:t>0904</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Trebuchet MS" panose="020B0603020202020204" pitchFamily="34" charset="0"/>
                        </a:rPr>
                        <a:t>Скорая медицинская помощь</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46 959,90</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28 550,40</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44 763,55</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156,8</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60,8</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85592">
                <a:tc>
                  <a:txBody>
                    <a:bodyPr/>
                    <a:lstStyle/>
                    <a:p>
                      <a:pPr algn="l" rtl="0" fontAlgn="b"/>
                      <a:r>
                        <a:rPr lang="ru-RU" sz="900" b="0" i="0" u="none" strike="noStrike">
                          <a:solidFill>
                            <a:srgbClr val="000000"/>
                          </a:solidFill>
                          <a:effectLst/>
                          <a:latin typeface="Trebuchet MS" panose="020B0603020202020204" pitchFamily="34" charset="0"/>
                        </a:rPr>
                        <a:t>0905</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dirty="0">
                          <a:solidFill>
                            <a:srgbClr val="000000"/>
                          </a:solidFill>
                          <a:effectLst/>
                          <a:latin typeface="Trebuchet MS" panose="020B0603020202020204" pitchFamily="34" charset="0"/>
                        </a:rPr>
                        <a:t>Санаторно-оздоровительная помощь</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86 163,44</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89 137,23</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114 583,50</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128,5</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103,5</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154066">
                <a:tc>
                  <a:txBody>
                    <a:bodyPr/>
                    <a:lstStyle/>
                    <a:p>
                      <a:pPr algn="l" rtl="0" fontAlgn="b"/>
                      <a:r>
                        <a:rPr lang="ru-RU" sz="900" b="0" i="0" u="none" strike="noStrike">
                          <a:solidFill>
                            <a:srgbClr val="000000"/>
                          </a:solidFill>
                          <a:effectLst/>
                          <a:latin typeface="Trebuchet MS" panose="020B0603020202020204" pitchFamily="34" charset="0"/>
                        </a:rPr>
                        <a:t>0906</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dirty="0">
                          <a:solidFill>
                            <a:srgbClr val="000000"/>
                          </a:solidFill>
                          <a:effectLst/>
                          <a:latin typeface="Trebuchet MS" panose="020B0603020202020204" pitchFamily="34" charset="0"/>
                        </a:rPr>
                        <a:t>Заготовка, переработка, хранение и обеспечение безопасности донорской крови</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44 813,00</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43 941,90</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59 011,54</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134,3</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98,1</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85592">
                <a:tc>
                  <a:txBody>
                    <a:bodyPr/>
                    <a:lstStyle/>
                    <a:p>
                      <a:pPr algn="l" rtl="0" fontAlgn="b"/>
                      <a:r>
                        <a:rPr lang="ru-RU" sz="900" b="0" i="0" u="none" strike="noStrike">
                          <a:solidFill>
                            <a:srgbClr val="000000"/>
                          </a:solidFill>
                          <a:effectLst/>
                          <a:latin typeface="Trebuchet MS" panose="020B0603020202020204" pitchFamily="34" charset="0"/>
                        </a:rPr>
                        <a:t>0909</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Trebuchet MS" panose="020B0603020202020204" pitchFamily="34" charset="0"/>
                        </a:rPr>
                        <a:t>Другие вопросы в области здравоохранения</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5 226 742,36</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382 031,98</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450 496,01</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117,9</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7,3</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85592">
                <a:tc>
                  <a:txBody>
                    <a:bodyPr/>
                    <a:lstStyle/>
                    <a:p>
                      <a:pPr algn="l" rtl="0" fontAlgn="b"/>
                      <a:r>
                        <a:rPr lang="ru-RU" sz="900" b="1" i="0" u="none" strike="noStrike">
                          <a:solidFill>
                            <a:srgbClr val="000000"/>
                          </a:solidFill>
                          <a:effectLst/>
                          <a:latin typeface="Trebuchet MS" panose="020B0603020202020204" pitchFamily="34" charset="0"/>
                        </a:rPr>
                        <a:t>1000</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1" i="0" u="none" strike="noStrike">
                          <a:solidFill>
                            <a:srgbClr val="000000"/>
                          </a:solidFill>
                          <a:effectLst/>
                          <a:latin typeface="Trebuchet MS" panose="020B0603020202020204" pitchFamily="34" charset="0"/>
                        </a:rPr>
                        <a:t>СОЦИАЛЬНАЯ ПОЛИТИКА</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Trebuchet MS" panose="020B0603020202020204" pitchFamily="34" charset="0"/>
                        </a:rPr>
                        <a:t>8 270 950,13</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Trebuchet MS" panose="020B0603020202020204" pitchFamily="34" charset="0"/>
                        </a:rPr>
                        <a:t>12 111 640,81</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Trebuchet MS" panose="020B0603020202020204" pitchFamily="34" charset="0"/>
                        </a:rPr>
                        <a:t>11 755 721,23</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Trebuchet MS" panose="020B0603020202020204" pitchFamily="34" charset="0"/>
                        </a:rPr>
                        <a:t>97,1</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Trebuchet MS" panose="020B0603020202020204" pitchFamily="34" charset="0"/>
                        </a:rPr>
                        <a:t>146,4</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85592">
                <a:tc>
                  <a:txBody>
                    <a:bodyPr/>
                    <a:lstStyle/>
                    <a:p>
                      <a:pPr algn="l" rtl="0" fontAlgn="b"/>
                      <a:r>
                        <a:rPr lang="ru-RU" sz="900" b="0" i="0" u="none" strike="noStrike">
                          <a:solidFill>
                            <a:srgbClr val="000000"/>
                          </a:solidFill>
                          <a:effectLst/>
                          <a:latin typeface="Trebuchet MS" panose="020B0603020202020204" pitchFamily="34" charset="0"/>
                        </a:rPr>
                        <a:t>1001</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Trebuchet MS" panose="020B0603020202020204" pitchFamily="34" charset="0"/>
                        </a:rPr>
                        <a:t>Пенсионное обеспечение</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30 969,26</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28 844,43</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45 648,62</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158,3</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93,1</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85592">
                <a:tc>
                  <a:txBody>
                    <a:bodyPr/>
                    <a:lstStyle/>
                    <a:p>
                      <a:pPr algn="l" rtl="0" fontAlgn="b"/>
                      <a:r>
                        <a:rPr lang="ru-RU" sz="900" b="0" i="0" u="none" strike="noStrike">
                          <a:solidFill>
                            <a:srgbClr val="000000"/>
                          </a:solidFill>
                          <a:effectLst/>
                          <a:latin typeface="Trebuchet MS" panose="020B0603020202020204" pitchFamily="34" charset="0"/>
                        </a:rPr>
                        <a:t>1002</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Trebuchet MS" panose="020B0603020202020204" pitchFamily="34" charset="0"/>
                        </a:rPr>
                        <a:t>Социальное обслуживание населения</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759 589,38</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771 088,66</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832 430,53</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108,0</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101,5</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85592">
                <a:tc>
                  <a:txBody>
                    <a:bodyPr/>
                    <a:lstStyle/>
                    <a:p>
                      <a:pPr algn="l" rtl="0" fontAlgn="b"/>
                      <a:r>
                        <a:rPr lang="ru-RU" sz="900" b="0" i="0" u="none" strike="noStrike">
                          <a:solidFill>
                            <a:srgbClr val="000000"/>
                          </a:solidFill>
                          <a:effectLst/>
                          <a:latin typeface="Trebuchet MS" panose="020B0603020202020204" pitchFamily="34" charset="0"/>
                        </a:rPr>
                        <a:t>1003</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Trebuchet MS" panose="020B0603020202020204" pitchFamily="34" charset="0"/>
                        </a:rPr>
                        <a:t>Социальное обеспечение населения</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6 376 450,32</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10 179 367,76</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9 780 734,23</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96,1</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159,6</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85592">
                <a:tc>
                  <a:txBody>
                    <a:bodyPr/>
                    <a:lstStyle/>
                    <a:p>
                      <a:pPr algn="l" rtl="0" fontAlgn="b"/>
                      <a:r>
                        <a:rPr lang="ru-RU" sz="900" b="0" i="0" u="none" strike="noStrike">
                          <a:solidFill>
                            <a:srgbClr val="000000"/>
                          </a:solidFill>
                          <a:effectLst/>
                          <a:latin typeface="Trebuchet MS" panose="020B0603020202020204" pitchFamily="34" charset="0"/>
                        </a:rPr>
                        <a:t>1004</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Trebuchet MS" panose="020B0603020202020204" pitchFamily="34" charset="0"/>
                        </a:rPr>
                        <a:t>Охрана семьи и детства</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1 044 879,02</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1 084 958,05</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1 050 670,59</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96,8</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103,8</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85592">
                <a:tc>
                  <a:txBody>
                    <a:bodyPr/>
                    <a:lstStyle/>
                    <a:p>
                      <a:pPr algn="l" rtl="0" fontAlgn="b"/>
                      <a:r>
                        <a:rPr lang="ru-RU" sz="900" b="0" i="0" u="none" strike="noStrike">
                          <a:solidFill>
                            <a:srgbClr val="000000"/>
                          </a:solidFill>
                          <a:effectLst/>
                          <a:latin typeface="Trebuchet MS" panose="020B0603020202020204" pitchFamily="34" charset="0"/>
                        </a:rPr>
                        <a:t>1006</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Trebuchet MS" panose="020B0603020202020204" pitchFamily="34" charset="0"/>
                        </a:rPr>
                        <a:t>Другие вопросы в области социальной политики</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59 062,15</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47 381,91</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46 237,26</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97,6</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80,2</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85592">
                <a:tc>
                  <a:txBody>
                    <a:bodyPr/>
                    <a:lstStyle/>
                    <a:p>
                      <a:pPr algn="l" rtl="0" fontAlgn="b"/>
                      <a:r>
                        <a:rPr lang="ru-RU" sz="900" b="1" i="0" u="none" strike="noStrike">
                          <a:solidFill>
                            <a:srgbClr val="000000"/>
                          </a:solidFill>
                          <a:effectLst/>
                          <a:latin typeface="Trebuchet MS" panose="020B0603020202020204" pitchFamily="34" charset="0"/>
                        </a:rPr>
                        <a:t>1100</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1" i="0" u="none" strike="noStrike">
                          <a:solidFill>
                            <a:srgbClr val="000000"/>
                          </a:solidFill>
                          <a:effectLst/>
                          <a:latin typeface="Trebuchet MS" panose="020B0603020202020204" pitchFamily="34" charset="0"/>
                        </a:rPr>
                        <a:t>ФИЗИЧЕСКАЯ КУЛЬТУРА И СПОРТ</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Trebuchet MS" panose="020B0603020202020204" pitchFamily="34" charset="0"/>
                        </a:rPr>
                        <a:t>1 150 338,09</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Trebuchet MS" panose="020B0603020202020204" pitchFamily="34" charset="0"/>
                        </a:rPr>
                        <a:t>986 876,54</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Trebuchet MS" panose="020B0603020202020204" pitchFamily="34" charset="0"/>
                        </a:rPr>
                        <a:t>1 272 787,72</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Trebuchet MS" panose="020B0603020202020204" pitchFamily="34" charset="0"/>
                        </a:rPr>
                        <a:t>129,0</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Trebuchet MS" panose="020B0603020202020204" pitchFamily="34" charset="0"/>
                        </a:rPr>
                        <a:t>85,8</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85592">
                <a:tc>
                  <a:txBody>
                    <a:bodyPr/>
                    <a:lstStyle/>
                    <a:p>
                      <a:pPr algn="l" rtl="0" fontAlgn="b"/>
                      <a:r>
                        <a:rPr lang="ru-RU" sz="900" b="0" i="0" u="none" strike="noStrike">
                          <a:solidFill>
                            <a:srgbClr val="000000"/>
                          </a:solidFill>
                          <a:effectLst/>
                          <a:latin typeface="Trebuchet MS" panose="020B0603020202020204" pitchFamily="34" charset="0"/>
                        </a:rPr>
                        <a:t>1101</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Trebuchet MS" panose="020B0603020202020204" pitchFamily="34" charset="0"/>
                        </a:rPr>
                        <a:t>Физическая культура</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48 350,59</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54 137,41</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65 518,64</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121,0</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112</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85592">
                <a:tc>
                  <a:txBody>
                    <a:bodyPr/>
                    <a:lstStyle/>
                    <a:p>
                      <a:pPr algn="l" rtl="0" fontAlgn="b"/>
                      <a:r>
                        <a:rPr lang="ru-RU" sz="900" b="0" i="0" u="none" strike="noStrike">
                          <a:solidFill>
                            <a:srgbClr val="000000"/>
                          </a:solidFill>
                          <a:effectLst/>
                          <a:latin typeface="Trebuchet MS" panose="020B0603020202020204" pitchFamily="34" charset="0"/>
                        </a:rPr>
                        <a:t>1102</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Trebuchet MS" panose="020B0603020202020204" pitchFamily="34" charset="0"/>
                        </a:rPr>
                        <a:t>Массовый спорт</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934 797,50</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569 563,15</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545 540,70</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95,8</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60,9</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85592">
                <a:tc>
                  <a:txBody>
                    <a:bodyPr/>
                    <a:lstStyle/>
                    <a:p>
                      <a:pPr algn="l" rtl="0" fontAlgn="b"/>
                      <a:r>
                        <a:rPr lang="ru-RU" sz="900" b="0" i="0" u="none" strike="noStrike">
                          <a:solidFill>
                            <a:srgbClr val="000000"/>
                          </a:solidFill>
                          <a:effectLst/>
                          <a:latin typeface="Trebuchet MS" panose="020B0603020202020204" pitchFamily="34" charset="0"/>
                        </a:rPr>
                        <a:t>1103</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Trebuchet MS" panose="020B0603020202020204" pitchFamily="34" charset="0"/>
                        </a:rPr>
                        <a:t>Спорт высших достижений</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148 504,45</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340 381,05</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616 407,99</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181,1</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229,2</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85592">
                <a:tc>
                  <a:txBody>
                    <a:bodyPr/>
                    <a:lstStyle/>
                    <a:p>
                      <a:pPr algn="l" rtl="0" fontAlgn="b"/>
                      <a:r>
                        <a:rPr lang="ru-RU" sz="900" b="0" i="0" u="none" strike="noStrike">
                          <a:solidFill>
                            <a:srgbClr val="000000"/>
                          </a:solidFill>
                          <a:effectLst/>
                          <a:latin typeface="Trebuchet MS" panose="020B0603020202020204" pitchFamily="34" charset="0"/>
                        </a:rPr>
                        <a:t>1105</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Trebuchet MS" panose="020B0603020202020204" pitchFamily="34" charset="0"/>
                        </a:rPr>
                        <a:t>Другие вопросы в области физической культуры и спорта</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18 685,55</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22 794,93</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Trebuchet MS" panose="020B0603020202020204" pitchFamily="34" charset="0"/>
                        </a:rPr>
                        <a:t>45 </a:t>
                      </a:r>
                      <a:r>
                        <a:rPr lang="ru-RU" sz="900" b="0" i="0" u="none" strike="noStrike" dirty="0" smtClean="0">
                          <a:solidFill>
                            <a:srgbClr val="000000"/>
                          </a:solidFill>
                          <a:effectLst/>
                          <a:latin typeface="Trebuchet MS" panose="020B0603020202020204" pitchFamily="34" charset="0"/>
                        </a:rPr>
                        <a:t>320,39</a:t>
                      </a:r>
                      <a:endParaRPr lang="ru-RU" sz="900" b="0" i="0" u="none" strike="noStrike" dirty="0">
                        <a:solidFill>
                          <a:srgbClr val="000000"/>
                        </a:solidFill>
                        <a:effectLst/>
                        <a:latin typeface="Trebuchet MS" panose="020B0603020202020204" pitchFamily="34" charset="0"/>
                      </a:endParaRP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198,8</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122</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85592">
                <a:tc>
                  <a:txBody>
                    <a:bodyPr/>
                    <a:lstStyle/>
                    <a:p>
                      <a:pPr algn="l" rtl="0" fontAlgn="b"/>
                      <a:r>
                        <a:rPr lang="ru-RU" sz="900" b="1" i="0" u="none" strike="noStrike">
                          <a:solidFill>
                            <a:srgbClr val="000000"/>
                          </a:solidFill>
                          <a:effectLst/>
                          <a:latin typeface="Trebuchet MS" panose="020B0603020202020204" pitchFamily="34" charset="0"/>
                        </a:rPr>
                        <a:t>1200</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1" i="0" u="none" strike="noStrike">
                          <a:solidFill>
                            <a:srgbClr val="000000"/>
                          </a:solidFill>
                          <a:effectLst/>
                          <a:latin typeface="Trebuchet MS" panose="020B0603020202020204" pitchFamily="34" charset="0"/>
                        </a:rPr>
                        <a:t>СРЕДСТВА МАССОВОЙ ИНФОРМАЦИИ</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Trebuchet MS" panose="020B0603020202020204" pitchFamily="34" charset="0"/>
                        </a:rPr>
                        <a:t>115 637,28</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Trebuchet MS" panose="020B0603020202020204" pitchFamily="34" charset="0"/>
                        </a:rPr>
                        <a:t>144 099,63</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Trebuchet MS" panose="020B0603020202020204" pitchFamily="34" charset="0"/>
                        </a:rPr>
                        <a:t>130 456,05</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Trebuchet MS" panose="020B0603020202020204" pitchFamily="34" charset="0"/>
                        </a:rPr>
                        <a:t>90,5</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Trebuchet MS" panose="020B0603020202020204" pitchFamily="34" charset="0"/>
                        </a:rPr>
                        <a:t>124,6</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85592">
                <a:tc>
                  <a:txBody>
                    <a:bodyPr/>
                    <a:lstStyle/>
                    <a:p>
                      <a:pPr algn="l" rtl="0" fontAlgn="b"/>
                      <a:r>
                        <a:rPr lang="ru-RU" sz="900" b="0" i="0" u="none" strike="noStrike">
                          <a:solidFill>
                            <a:srgbClr val="000000"/>
                          </a:solidFill>
                          <a:effectLst/>
                          <a:latin typeface="Trebuchet MS" panose="020B0603020202020204" pitchFamily="34" charset="0"/>
                        </a:rPr>
                        <a:t>1201</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Trebuchet MS" panose="020B0603020202020204" pitchFamily="34" charset="0"/>
                        </a:rPr>
                        <a:t>Телевидение и радиовещание</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41 598,20</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dirty="0">
                          <a:solidFill>
                            <a:srgbClr val="000000"/>
                          </a:solidFill>
                          <a:effectLst/>
                          <a:latin typeface="Trebuchet MS" panose="020B0603020202020204" pitchFamily="34" charset="0"/>
                        </a:rPr>
                        <a:t>68 374,67</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47 792,45</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69,9</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164,4</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85592">
                <a:tc>
                  <a:txBody>
                    <a:bodyPr/>
                    <a:lstStyle/>
                    <a:p>
                      <a:pPr algn="l" rtl="0" fontAlgn="b"/>
                      <a:r>
                        <a:rPr lang="ru-RU" sz="900" b="0" i="0" u="none" strike="noStrike">
                          <a:solidFill>
                            <a:srgbClr val="000000"/>
                          </a:solidFill>
                          <a:effectLst/>
                          <a:latin typeface="Trebuchet MS" panose="020B0603020202020204" pitchFamily="34" charset="0"/>
                        </a:rPr>
                        <a:t>1202</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Trebuchet MS" panose="020B0603020202020204" pitchFamily="34" charset="0"/>
                        </a:rPr>
                        <a:t>Периодическая печать и издательства</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74 039,08</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75 724,96</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80 663,60</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106,5</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102,3</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85592">
                <a:tc>
                  <a:txBody>
                    <a:bodyPr/>
                    <a:lstStyle/>
                    <a:p>
                      <a:pPr algn="l" rtl="0" fontAlgn="b"/>
                      <a:r>
                        <a:rPr lang="ru-RU" sz="900" b="0" i="0" u="none" strike="noStrike">
                          <a:solidFill>
                            <a:srgbClr val="000000"/>
                          </a:solidFill>
                          <a:effectLst/>
                          <a:latin typeface="Trebuchet MS" panose="020B0603020202020204" pitchFamily="34" charset="0"/>
                        </a:rPr>
                        <a:t>1204</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Trebuchet MS" panose="020B0603020202020204" pitchFamily="34" charset="0"/>
                        </a:rPr>
                        <a:t>Другие вопросы в области средств массовой информации</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 </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 </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2 000,00</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 </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 </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85592">
                <a:tc>
                  <a:txBody>
                    <a:bodyPr/>
                    <a:lstStyle/>
                    <a:p>
                      <a:pPr algn="l" rtl="0" fontAlgn="b"/>
                      <a:r>
                        <a:rPr lang="ru-RU" sz="900" b="1" i="0" u="none" strike="noStrike">
                          <a:solidFill>
                            <a:srgbClr val="000000"/>
                          </a:solidFill>
                          <a:effectLst/>
                          <a:latin typeface="Trebuchet MS" panose="020B0603020202020204" pitchFamily="34" charset="0"/>
                        </a:rPr>
                        <a:t>1300</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1" i="0" u="none" strike="noStrike">
                          <a:solidFill>
                            <a:srgbClr val="000000"/>
                          </a:solidFill>
                          <a:effectLst/>
                          <a:latin typeface="Trebuchet MS" panose="020B0603020202020204" pitchFamily="34" charset="0"/>
                        </a:rPr>
                        <a:t>ОБСЛУЖИВАНИЕ ГОСУДАРСТВЕННОГО И МУНИЦИПАЛЬНОГО ДОЛГА</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Trebuchet MS" panose="020B0603020202020204" pitchFamily="34" charset="0"/>
                        </a:rPr>
                        <a:t>511 543,88</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Trebuchet MS" panose="020B0603020202020204" pitchFamily="34" charset="0"/>
                        </a:rPr>
                        <a:t>369 200,00</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Trebuchet MS" panose="020B0603020202020204" pitchFamily="34" charset="0"/>
                        </a:rPr>
                        <a:t>288 574,43</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Trebuchet MS" panose="020B0603020202020204" pitchFamily="34" charset="0"/>
                        </a:rPr>
                        <a:t>78,2</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Trebuchet MS" panose="020B0603020202020204" pitchFamily="34" charset="0"/>
                        </a:rPr>
                        <a:t>72,2</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85592">
                <a:tc>
                  <a:txBody>
                    <a:bodyPr/>
                    <a:lstStyle/>
                    <a:p>
                      <a:pPr algn="l" rtl="0" fontAlgn="b"/>
                      <a:r>
                        <a:rPr lang="ru-RU" sz="900" b="0" i="0" u="none" strike="noStrike">
                          <a:solidFill>
                            <a:srgbClr val="000000"/>
                          </a:solidFill>
                          <a:effectLst/>
                          <a:latin typeface="Trebuchet MS" panose="020B0603020202020204" pitchFamily="34" charset="0"/>
                        </a:rPr>
                        <a:t>1301</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0" i="0" u="none" strike="noStrike">
                          <a:solidFill>
                            <a:srgbClr val="000000"/>
                          </a:solidFill>
                          <a:effectLst/>
                          <a:latin typeface="Trebuchet MS" panose="020B0603020202020204" pitchFamily="34" charset="0"/>
                        </a:rPr>
                        <a:t>Обслуживание государственного внутреннего и муниципального долга</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511 543,88</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369 200,00</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288 574,43</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78,2</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0" i="0" u="none" strike="noStrike">
                          <a:solidFill>
                            <a:srgbClr val="000000"/>
                          </a:solidFill>
                          <a:effectLst/>
                          <a:latin typeface="Trebuchet MS" panose="020B0603020202020204" pitchFamily="34" charset="0"/>
                        </a:rPr>
                        <a:t>72,2</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r h="85592">
                <a:tc>
                  <a:txBody>
                    <a:bodyPr/>
                    <a:lstStyle/>
                    <a:p>
                      <a:pPr algn="l" rtl="0" fontAlgn="b"/>
                      <a:r>
                        <a:rPr lang="ru-RU" sz="900" b="0" i="0" u="none" strike="noStrike">
                          <a:solidFill>
                            <a:srgbClr val="000000"/>
                          </a:solidFill>
                          <a:effectLst/>
                          <a:latin typeface="Trebuchet MS" panose="020B0603020202020204" pitchFamily="34" charset="0"/>
                        </a:rPr>
                        <a:t> </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l" rtl="0" fontAlgn="b"/>
                      <a:r>
                        <a:rPr lang="ru-RU" sz="900" b="1" i="0" u="none" strike="noStrike">
                          <a:solidFill>
                            <a:srgbClr val="000000"/>
                          </a:solidFill>
                          <a:effectLst/>
                          <a:latin typeface="Trebuchet MS" panose="020B0603020202020204" pitchFamily="34" charset="0"/>
                        </a:rPr>
                        <a:t>Расходы бюджета - ИТОГО</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Trebuchet MS" panose="020B0603020202020204" pitchFamily="34" charset="0"/>
                        </a:rPr>
                        <a:t>47 271 777,62</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Trebuchet MS" panose="020B0603020202020204" pitchFamily="34" charset="0"/>
                        </a:rPr>
                        <a:t>47 131 256,75</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Trebuchet MS" panose="020B0603020202020204" pitchFamily="34" charset="0"/>
                        </a:rPr>
                        <a:t>51 997 831,12</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a:solidFill>
                            <a:srgbClr val="000000"/>
                          </a:solidFill>
                          <a:effectLst/>
                          <a:latin typeface="Trebuchet MS" panose="020B0603020202020204" pitchFamily="34" charset="0"/>
                        </a:rPr>
                        <a:t>110,3</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c>
                  <a:txBody>
                    <a:bodyPr/>
                    <a:lstStyle/>
                    <a:p>
                      <a:pPr algn="r" rtl="0" fontAlgn="b"/>
                      <a:r>
                        <a:rPr lang="ru-RU" sz="900" b="1" i="0" u="none" strike="noStrike" dirty="0">
                          <a:solidFill>
                            <a:srgbClr val="000000"/>
                          </a:solidFill>
                          <a:effectLst/>
                          <a:latin typeface="Trebuchet MS" panose="020B0603020202020204" pitchFamily="34" charset="0"/>
                        </a:rPr>
                        <a:t>99,70</a:t>
                      </a:r>
                    </a:p>
                  </a:txBody>
                  <a:tcPr marL="3424" marR="3424" marT="3424" marB="0" anchor="b">
                    <a:lnL w="12700" cap="flat" cmpd="sng" algn="ctr">
                      <a:solidFill>
                        <a:srgbClr val="5ECCF3"/>
                      </a:solidFill>
                      <a:prstDash val="solid"/>
                      <a:round/>
                      <a:headEnd type="none" w="med" len="med"/>
                      <a:tailEnd type="none" w="med" len="med"/>
                    </a:lnL>
                    <a:lnR w="12700" cap="flat" cmpd="sng" algn="ctr">
                      <a:solidFill>
                        <a:srgbClr val="5ECCF3"/>
                      </a:solidFill>
                      <a:prstDash val="solid"/>
                      <a:round/>
                      <a:headEnd type="none" w="med" len="med"/>
                      <a:tailEnd type="none" w="med" len="med"/>
                    </a:lnR>
                    <a:lnT w="12700" cap="flat" cmpd="sng" algn="ctr">
                      <a:solidFill>
                        <a:srgbClr val="5ECCF3"/>
                      </a:solidFill>
                      <a:prstDash val="solid"/>
                      <a:round/>
                      <a:headEnd type="none" w="med" len="med"/>
                      <a:tailEnd type="none" w="med" len="med"/>
                    </a:lnT>
                    <a:lnB w="12700" cap="flat" cmpd="sng" algn="ctr">
                      <a:solidFill>
                        <a:srgbClr val="5ECCF3"/>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272974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667CCBFA-BFB9-4E9F-B6F6-694D72409F22}" type="slidenum">
              <a:rPr lang="ru-RU" smtClean="0"/>
              <a:pPr>
                <a:defRPr/>
              </a:pPr>
              <a:t>27</a:t>
            </a:fld>
            <a:endParaRPr lang="ru-RU" dirty="0"/>
          </a:p>
        </p:txBody>
      </p:sp>
      <p:sp>
        <p:nvSpPr>
          <p:cNvPr id="26" name="TextBox 1"/>
          <p:cNvSpPr txBox="1"/>
          <p:nvPr/>
        </p:nvSpPr>
        <p:spPr>
          <a:xfrm>
            <a:off x="3419872" y="6095505"/>
            <a:ext cx="504056" cy="30311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endParaRPr lang="ru-RU" sz="1500" dirty="0">
              <a:solidFill>
                <a:prstClr val="black"/>
              </a:solidFill>
            </a:endParaRPr>
          </a:p>
        </p:txBody>
      </p:sp>
      <p:sp>
        <p:nvSpPr>
          <p:cNvPr id="36" name="TextBox 1"/>
          <p:cNvSpPr txBox="1"/>
          <p:nvPr/>
        </p:nvSpPr>
        <p:spPr>
          <a:xfrm>
            <a:off x="8009904" y="2074889"/>
            <a:ext cx="1286496" cy="50405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endParaRPr lang="ru-RU" sz="1500" dirty="0">
              <a:solidFill>
                <a:prstClr val="black"/>
              </a:solidFill>
            </a:endParaRPr>
          </a:p>
        </p:txBody>
      </p:sp>
      <p:sp>
        <p:nvSpPr>
          <p:cNvPr id="6" name="Заголовок 1"/>
          <p:cNvSpPr txBox="1">
            <a:spLocks/>
          </p:cNvSpPr>
          <p:nvPr/>
        </p:nvSpPr>
        <p:spPr>
          <a:xfrm>
            <a:off x="259729" y="20137"/>
            <a:ext cx="7264599" cy="540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700" dirty="0">
                <a:solidFill>
                  <a:schemeClr val="tx1"/>
                </a:solidFill>
                <a:effectLst/>
                <a:latin typeface="Times New Roman" panose="02020603050405020304" pitchFamily="18" charset="0"/>
                <a:cs typeface="Times New Roman" panose="02020603050405020304" pitchFamily="18" charset="0"/>
              </a:rPr>
              <a:t>Расходы консолидированного бюджета  на реализацию Указов Президента </a:t>
            </a:r>
            <a:r>
              <a:rPr lang="ru-RU" sz="1700" dirty="0" smtClean="0">
                <a:solidFill>
                  <a:schemeClr val="tx1"/>
                </a:solidFill>
                <a:effectLst/>
                <a:latin typeface="Times New Roman" panose="02020603050405020304" pitchFamily="18" charset="0"/>
                <a:cs typeface="Times New Roman" panose="02020603050405020304" pitchFamily="18" charset="0"/>
              </a:rPr>
              <a:t>Российской </a:t>
            </a:r>
            <a:r>
              <a:rPr lang="ru-RU" sz="1700" dirty="0">
                <a:solidFill>
                  <a:schemeClr val="tx1"/>
                </a:solidFill>
                <a:effectLst/>
                <a:latin typeface="Times New Roman" panose="02020603050405020304" pitchFamily="18" charset="0"/>
                <a:cs typeface="Times New Roman" panose="02020603050405020304" pitchFamily="18" charset="0"/>
              </a:rPr>
              <a:t>Федерации от 7 мая 2012 года №</a:t>
            </a:r>
            <a:r>
              <a:rPr lang="ru-RU" sz="1700" dirty="0" smtClean="0">
                <a:solidFill>
                  <a:schemeClr val="tx1"/>
                </a:solidFill>
                <a:effectLst/>
                <a:latin typeface="Times New Roman" panose="02020603050405020304" pitchFamily="18" charset="0"/>
                <a:cs typeface="Times New Roman" panose="02020603050405020304" pitchFamily="18" charset="0"/>
              </a:rPr>
              <a:t>596-606</a:t>
            </a:r>
            <a:endParaRPr lang="ru-RU" sz="1700" dirty="0">
              <a:solidFill>
                <a:schemeClr val="tx1"/>
              </a:solidFill>
              <a:effectLst/>
              <a:latin typeface="Times New Roman" panose="02020603050405020304" pitchFamily="18" charset="0"/>
              <a:cs typeface="Times New Roman" panose="02020603050405020304" pitchFamily="18" charset="0"/>
            </a:endParaRPr>
          </a:p>
        </p:txBody>
      </p:sp>
      <p:cxnSp>
        <p:nvCxnSpPr>
          <p:cNvPr id="7" name="Прямая соединительная линия 6"/>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graphicFrame>
        <p:nvGraphicFramePr>
          <p:cNvPr id="2" name="Таблица 1"/>
          <p:cNvGraphicFramePr>
            <a:graphicFrameLocks noGrp="1"/>
          </p:cNvGraphicFramePr>
          <p:nvPr>
            <p:extLst>
              <p:ext uri="{D42A27DB-BD31-4B8C-83A1-F6EECF244321}">
                <p14:modId xmlns:p14="http://schemas.microsoft.com/office/powerpoint/2010/main" val="4104669929"/>
              </p:ext>
            </p:extLst>
          </p:nvPr>
        </p:nvGraphicFramePr>
        <p:xfrm>
          <a:off x="107504" y="731839"/>
          <a:ext cx="8917127" cy="5821994"/>
        </p:xfrm>
        <a:graphic>
          <a:graphicData uri="http://schemas.openxmlformats.org/drawingml/2006/table">
            <a:tbl>
              <a:tblPr/>
              <a:tblGrid>
                <a:gridCol w="5043292"/>
                <a:gridCol w="730912"/>
                <a:gridCol w="730912"/>
                <a:gridCol w="730912"/>
                <a:gridCol w="730912"/>
                <a:gridCol w="950187"/>
              </a:tblGrid>
              <a:tr h="143322">
                <a:tc rowSpan="2">
                  <a:txBody>
                    <a:bodyPr/>
                    <a:lstStyle/>
                    <a:p>
                      <a:pPr algn="ctr" rtl="0" fontAlgn="ctr"/>
                      <a:r>
                        <a:rPr lang="ru-RU" sz="900" b="0" i="0" u="none" strike="noStrike" dirty="0">
                          <a:solidFill>
                            <a:srgbClr val="000000"/>
                          </a:solidFill>
                          <a:effectLst/>
                          <a:latin typeface="Times New Roman" panose="02020603050405020304" pitchFamily="18" charset="0"/>
                        </a:rPr>
                        <a:t>Указ Президента Российской Федерации от 7 мая 2012 года/показатель (мероприятие)</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6BCFF"/>
                    </a:solidFill>
                  </a:tcPr>
                </a:tc>
                <a:tc gridSpan="5">
                  <a:txBody>
                    <a:bodyPr/>
                    <a:lstStyle/>
                    <a:p>
                      <a:pPr algn="ctr" fontAlgn="ct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smtClean="0">
                          <a:solidFill>
                            <a:srgbClr val="000000"/>
                          </a:solidFill>
                          <a:effectLst/>
                          <a:latin typeface="Times New Roman" panose="02020603050405020304" pitchFamily="18" charset="0"/>
                          <a:cs typeface="Times New Roman" panose="02020603050405020304" pitchFamily="18" charset="0"/>
                        </a:rPr>
                        <a:t>Расходы на реализацию Указов в 2017 году, тыс. рублей</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6BCFF"/>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985645">
                <a:tc vMerge="1">
                  <a:txBody>
                    <a:bodyPr/>
                    <a:lstStyle/>
                    <a:p>
                      <a:endParaRPr lang="ru-RU"/>
                    </a:p>
                  </a:txBody>
                  <a:tcPr/>
                </a:tc>
                <a:tc>
                  <a:txBody>
                    <a:bodyPr/>
                    <a:lstStyle/>
                    <a:p>
                      <a:pPr algn="ctr" rtl="0" fontAlgn="ctr"/>
                      <a:r>
                        <a:rPr lang="ru-RU" sz="900" b="0" i="0" u="none" strike="noStrike" dirty="0">
                          <a:solidFill>
                            <a:srgbClr val="000000"/>
                          </a:solidFill>
                          <a:effectLst/>
                          <a:latin typeface="Times New Roman" panose="02020603050405020304" pitchFamily="18" charset="0"/>
                          <a:cs typeface="Times New Roman" panose="02020603050405020304" pitchFamily="18" charset="0"/>
                        </a:rPr>
                        <a:t>Предусмотрено законом о бюджете</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6BCFF"/>
                    </a:solidFill>
                  </a:tcPr>
                </a:tc>
                <a:tc>
                  <a:txBody>
                    <a:bodyPr/>
                    <a:lstStyle/>
                    <a:p>
                      <a:pPr algn="ctr" rtl="0" fontAlgn="ctr"/>
                      <a:r>
                        <a:rPr lang="ru-RU" sz="900" b="0" i="0" u="none" strike="noStrike" dirty="0">
                          <a:solidFill>
                            <a:srgbClr val="000000"/>
                          </a:solidFill>
                          <a:effectLst/>
                          <a:latin typeface="Times New Roman" panose="02020603050405020304" pitchFamily="18" charset="0"/>
                          <a:cs typeface="Times New Roman" panose="02020603050405020304" pitchFamily="18" charset="0"/>
                        </a:rPr>
                        <a:t>Фактические расходы</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6BCFF"/>
                    </a:solidFill>
                  </a:tcPr>
                </a:tc>
                <a:tc>
                  <a:txBody>
                    <a:bodyPr/>
                    <a:lstStyle/>
                    <a:p>
                      <a:pPr algn="ctr" rtl="0" fontAlgn="ctr"/>
                      <a:r>
                        <a:rPr lang="ru-RU" sz="900" b="0" i="0" u="none" strike="noStrike" dirty="0">
                          <a:solidFill>
                            <a:srgbClr val="000000"/>
                          </a:solidFill>
                          <a:effectLst/>
                          <a:latin typeface="Times New Roman" panose="02020603050405020304" pitchFamily="18" charset="0"/>
                          <a:cs typeface="Times New Roman" panose="02020603050405020304" pitchFamily="18" charset="0"/>
                        </a:rPr>
                        <a:t>Собственные средства консолидированного бюджета региона </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6BCFF"/>
                    </a:solidFill>
                  </a:tcPr>
                </a:tc>
                <a:tc>
                  <a:txBody>
                    <a:bodyPr/>
                    <a:lstStyle/>
                    <a:p>
                      <a:pPr algn="ctr" rtl="0" fontAlgn="ctr"/>
                      <a:r>
                        <a:rPr lang="ru-RU" sz="900" b="0" i="0" u="none" strike="noStrike" dirty="0">
                          <a:solidFill>
                            <a:srgbClr val="000000"/>
                          </a:solidFill>
                          <a:effectLst/>
                          <a:latin typeface="Times New Roman" panose="02020603050405020304" pitchFamily="18" charset="0"/>
                          <a:cs typeface="Times New Roman" panose="02020603050405020304" pitchFamily="18" charset="0"/>
                        </a:rPr>
                        <a:t>Средства межбюджетных трансфертов из федерального бюджета</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6BCFF"/>
                    </a:solidFill>
                  </a:tcPr>
                </a:tc>
                <a:tc>
                  <a:txBody>
                    <a:bodyPr/>
                    <a:lstStyle/>
                    <a:p>
                      <a:pPr algn="ctr" rtl="0" fontAlgn="ctr"/>
                      <a:r>
                        <a:rPr lang="ru-RU" sz="900" b="0" i="0" u="none" strike="noStrike" dirty="0">
                          <a:solidFill>
                            <a:srgbClr val="000000"/>
                          </a:solidFill>
                          <a:effectLst/>
                          <a:latin typeface="Times New Roman" panose="02020603050405020304" pitchFamily="18" charset="0"/>
                          <a:cs typeface="Times New Roman" panose="02020603050405020304" pitchFamily="18" charset="0"/>
                        </a:rPr>
                        <a:t>Иные источники финансирования, </a:t>
                      </a:r>
                      <a:r>
                        <a:rPr lang="ru-RU" sz="900" b="0" i="0" u="none" strike="noStrike" dirty="0" smtClean="0">
                          <a:solidFill>
                            <a:srgbClr val="000000"/>
                          </a:solidFill>
                          <a:effectLst/>
                          <a:latin typeface="Times New Roman" panose="02020603050405020304" pitchFamily="18" charset="0"/>
                          <a:cs typeface="Times New Roman" panose="02020603050405020304" pitchFamily="18" charset="0"/>
                        </a:rPr>
                        <a:t> в </a:t>
                      </a:r>
                      <a:r>
                        <a:rPr lang="ru-RU" sz="900" b="0" i="0" u="none" strike="noStrike" dirty="0" err="1" smtClean="0">
                          <a:solidFill>
                            <a:srgbClr val="000000"/>
                          </a:solidFill>
                          <a:effectLst/>
                          <a:latin typeface="Times New Roman" panose="02020603050405020304" pitchFamily="18" charset="0"/>
                          <a:cs typeface="Times New Roman" panose="02020603050405020304" pitchFamily="18" charset="0"/>
                        </a:rPr>
                        <a:t>т.ч</a:t>
                      </a:r>
                      <a:r>
                        <a:rPr lang="ru-RU" sz="900" b="0" i="0" u="none" strike="noStrike" dirty="0" smtClean="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средства Фонда содействия реформированию ЖКХ</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6BCFF"/>
                    </a:solidFill>
                  </a:tcPr>
                </a:tc>
              </a:tr>
              <a:tr h="272476">
                <a:tc>
                  <a:txBody>
                    <a:bodyPr/>
                    <a:lstStyle/>
                    <a:p>
                      <a:pPr algn="l" rtl="0" fontAlgn="ctr"/>
                      <a:r>
                        <a:rPr lang="ru-RU" sz="900" b="1" i="0" u="none" strike="noStrike" dirty="0">
                          <a:solidFill>
                            <a:srgbClr val="000000"/>
                          </a:solidFill>
                          <a:effectLst/>
                          <a:latin typeface="Times New Roman" panose="02020603050405020304" pitchFamily="18" charset="0"/>
                        </a:rPr>
                        <a:t>Всего</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1" i="0" u="none" strike="noStrike" dirty="0">
                          <a:solidFill>
                            <a:srgbClr val="000000"/>
                          </a:solidFill>
                          <a:effectLst/>
                          <a:latin typeface="Times New Roman" panose="02020603050405020304" pitchFamily="18" charset="0"/>
                        </a:rPr>
                        <a:t>6 125 </a:t>
                      </a:r>
                      <a:r>
                        <a:rPr lang="ru-RU" sz="900" b="1" i="0" u="none" strike="noStrike" dirty="0" smtClean="0">
                          <a:solidFill>
                            <a:srgbClr val="000000"/>
                          </a:solidFill>
                          <a:effectLst/>
                          <a:latin typeface="Times New Roman" panose="02020603050405020304" pitchFamily="18" charset="0"/>
                        </a:rPr>
                        <a:t>832,6</a:t>
                      </a:r>
                      <a:endParaRPr lang="ru-RU" sz="900" b="1"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1" i="0" u="none" strike="noStrike" dirty="0">
                          <a:solidFill>
                            <a:srgbClr val="000000"/>
                          </a:solidFill>
                          <a:effectLst/>
                          <a:latin typeface="Times New Roman" panose="02020603050405020304" pitchFamily="18" charset="0"/>
                        </a:rPr>
                        <a:t>6 </a:t>
                      </a:r>
                      <a:r>
                        <a:rPr lang="ru-RU" sz="900" b="1" i="0" u="none" strike="noStrike" dirty="0" smtClean="0">
                          <a:solidFill>
                            <a:srgbClr val="000000"/>
                          </a:solidFill>
                          <a:effectLst/>
                          <a:latin typeface="Times New Roman" panose="02020603050405020304" pitchFamily="18" charset="0"/>
                        </a:rPr>
                        <a:t>055</a:t>
                      </a:r>
                      <a:r>
                        <a:rPr lang="ru-RU" sz="900" b="1" i="0" u="none" strike="noStrike" baseline="0" dirty="0" smtClean="0">
                          <a:solidFill>
                            <a:srgbClr val="000000"/>
                          </a:solidFill>
                          <a:effectLst/>
                          <a:latin typeface="Times New Roman" panose="02020603050405020304" pitchFamily="18" charset="0"/>
                        </a:rPr>
                        <a:t> 884,9</a:t>
                      </a:r>
                      <a:endParaRPr lang="ru-RU" sz="900" b="1"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1" i="0" u="none" strike="noStrike" dirty="0" smtClean="0">
                          <a:solidFill>
                            <a:srgbClr val="000000"/>
                          </a:solidFill>
                          <a:effectLst/>
                          <a:latin typeface="Times New Roman" panose="02020603050405020304" pitchFamily="18" charset="0"/>
                        </a:rPr>
                        <a:t>4</a:t>
                      </a:r>
                      <a:r>
                        <a:rPr lang="ru-RU" sz="900" b="1" i="0" u="none" strike="noStrike" baseline="0" dirty="0" smtClean="0">
                          <a:solidFill>
                            <a:srgbClr val="000000"/>
                          </a:solidFill>
                          <a:effectLst/>
                          <a:latin typeface="Times New Roman" panose="02020603050405020304" pitchFamily="18" charset="0"/>
                        </a:rPr>
                        <a:t> 301 342,2</a:t>
                      </a:r>
                      <a:endParaRPr lang="ru-RU" sz="900" b="1"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1" i="0" u="none" strike="noStrike" dirty="0">
                          <a:solidFill>
                            <a:srgbClr val="000000"/>
                          </a:solidFill>
                          <a:effectLst/>
                          <a:latin typeface="Times New Roman" panose="02020603050405020304" pitchFamily="18" charset="0"/>
                        </a:rPr>
                        <a:t>661 883,70</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1" i="0" u="none" strike="noStrike" dirty="0">
                          <a:solidFill>
                            <a:srgbClr val="000000"/>
                          </a:solidFill>
                          <a:effectLst/>
                          <a:latin typeface="Times New Roman" panose="02020603050405020304" pitchFamily="18" charset="0"/>
                        </a:rPr>
                        <a:t>1 092 659,00</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r>
              <a:tr h="215207">
                <a:tc>
                  <a:txBody>
                    <a:bodyPr/>
                    <a:lstStyle/>
                    <a:p>
                      <a:pPr algn="just" rtl="0" fontAlgn="ctr"/>
                      <a:r>
                        <a:rPr lang="ru-RU" sz="900" b="1" i="0" u="none" strike="noStrike">
                          <a:solidFill>
                            <a:srgbClr val="000000"/>
                          </a:solidFill>
                          <a:effectLst/>
                          <a:latin typeface="Times New Roman" panose="02020603050405020304" pitchFamily="18" charset="0"/>
                        </a:rPr>
                        <a:t>№ 596 «О долгосрочной государственной экономической политике»</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1" i="0" u="none" strike="noStrike">
                          <a:solidFill>
                            <a:srgbClr val="000000"/>
                          </a:solidFill>
                          <a:effectLst/>
                          <a:latin typeface="Times New Roman" panose="02020603050405020304" pitchFamily="18" charset="0"/>
                        </a:rPr>
                        <a:t>4 150,20</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1" i="0" u="none" strike="noStrike">
                          <a:solidFill>
                            <a:srgbClr val="000000"/>
                          </a:solidFill>
                          <a:effectLst/>
                          <a:latin typeface="Times New Roman" panose="02020603050405020304" pitchFamily="18" charset="0"/>
                        </a:rPr>
                        <a:t>4 150,20</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1" i="0" u="none" strike="noStrike">
                          <a:solidFill>
                            <a:srgbClr val="000000"/>
                          </a:solidFill>
                          <a:effectLst/>
                          <a:latin typeface="Times New Roman" panose="02020603050405020304" pitchFamily="18" charset="0"/>
                        </a:rPr>
                        <a:t>4 150,20</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1" i="0" u="none" strike="noStrike" dirty="0" smtClean="0">
                          <a:solidFill>
                            <a:srgbClr val="000000"/>
                          </a:solidFill>
                          <a:effectLst/>
                          <a:latin typeface="Times New Roman" panose="02020603050405020304" pitchFamily="18" charset="0"/>
                        </a:rPr>
                        <a:t>0</a:t>
                      </a:r>
                      <a:r>
                        <a:rPr lang="en-US" sz="900" b="1" i="0" u="none" strike="noStrike" dirty="0" smtClean="0">
                          <a:solidFill>
                            <a:srgbClr val="000000"/>
                          </a:solidFill>
                          <a:effectLst/>
                          <a:latin typeface="Times New Roman" panose="02020603050405020304" pitchFamily="18" charset="0"/>
                        </a:rPr>
                        <a:t>,0</a:t>
                      </a:r>
                      <a:endParaRPr lang="ru-RU" sz="900" b="1"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1" i="0" u="none" strike="noStrike" dirty="0" smtClean="0">
                          <a:solidFill>
                            <a:srgbClr val="000000"/>
                          </a:solidFill>
                          <a:effectLst/>
                          <a:latin typeface="Times New Roman" panose="02020603050405020304" pitchFamily="18" charset="0"/>
                        </a:rPr>
                        <a:t>0</a:t>
                      </a:r>
                      <a:r>
                        <a:rPr lang="en-US" sz="900" b="1" i="0" u="none" strike="noStrike" dirty="0" smtClean="0">
                          <a:solidFill>
                            <a:srgbClr val="000000"/>
                          </a:solidFill>
                          <a:effectLst/>
                          <a:latin typeface="Times New Roman" panose="02020603050405020304" pitchFamily="18" charset="0"/>
                        </a:rPr>
                        <a:t>,0</a:t>
                      </a:r>
                      <a:endParaRPr lang="ru-RU" sz="900" b="1"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r>
              <a:tr h="864487">
                <a:tc>
                  <a:txBody>
                    <a:bodyPr/>
                    <a:lstStyle/>
                    <a:p>
                      <a:pPr algn="just" rtl="0" fontAlgn="t"/>
                      <a:r>
                        <a:rPr lang="ru-RU" sz="900" b="0" i="0" u="none" strike="noStrike" dirty="0">
                          <a:solidFill>
                            <a:srgbClr val="000000"/>
                          </a:solidFill>
                          <a:effectLst/>
                          <a:latin typeface="Times New Roman" panose="02020603050405020304" pitchFamily="18" charset="0"/>
                        </a:rPr>
                        <a:t>субсидирование части затрат по проектам, победившим в отборе инновационных проектов с целью получения </a:t>
                      </a:r>
                      <a:r>
                        <a:rPr lang="ru-RU" sz="900" b="0" i="0" u="none" strike="noStrike" dirty="0" smtClean="0">
                          <a:solidFill>
                            <a:srgbClr val="000000"/>
                          </a:solidFill>
                          <a:effectLst/>
                          <a:latin typeface="Times New Roman" panose="02020603050405020304" pitchFamily="18" charset="0"/>
                        </a:rPr>
                        <a:t>гос. поддержки </a:t>
                      </a:r>
                      <a:r>
                        <a:rPr lang="ru-RU" sz="900" b="0" i="0" u="none" strike="noStrike" dirty="0">
                          <a:solidFill>
                            <a:srgbClr val="000000"/>
                          </a:solidFill>
                          <a:effectLst/>
                          <a:latin typeface="Times New Roman" panose="02020603050405020304" pitchFamily="18" charset="0"/>
                        </a:rPr>
                        <a:t>за счет средств республиканского бюджета Чувашской Республики, осуществляемой Комиссией по отбору наиболее перспективных и приоритетных инновационных проектов на уплату процентов по кредитам, привлеченным на реализацию перспективных и приоритетных инновационных проектов, лизинговых платежей по договорам лизинга, заключенным с российскими лизинговыми компаниями на приобретение технологического оборудования</a:t>
                      </a:r>
                    </a:p>
                  </a:txBody>
                  <a:tcPr marL="2867" marR="2867" marT="286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0" i="0" u="none" strike="noStrike" dirty="0">
                          <a:solidFill>
                            <a:srgbClr val="000000"/>
                          </a:solidFill>
                          <a:effectLst/>
                          <a:latin typeface="Times New Roman" panose="02020603050405020304" pitchFamily="18" charset="0"/>
                        </a:rPr>
                        <a:t>4 150,20</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0" i="0" u="none" strike="noStrike">
                          <a:solidFill>
                            <a:srgbClr val="000000"/>
                          </a:solidFill>
                          <a:effectLst/>
                          <a:latin typeface="Times New Roman" panose="02020603050405020304" pitchFamily="18" charset="0"/>
                        </a:rPr>
                        <a:t>4 150,20</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0" i="0" u="none" strike="noStrike" dirty="0">
                          <a:solidFill>
                            <a:srgbClr val="000000"/>
                          </a:solidFill>
                          <a:effectLst/>
                          <a:latin typeface="Times New Roman" panose="02020603050405020304" pitchFamily="18" charset="0"/>
                        </a:rPr>
                        <a:t>4 150,20</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a:t>
                      </a:r>
                      <a:r>
                        <a:rPr lang="en-US" sz="900" b="0" i="0" u="none" strike="noStrike" dirty="0" smtClean="0">
                          <a:solidFill>
                            <a:srgbClr val="000000"/>
                          </a:solidFill>
                          <a:effectLst/>
                          <a:latin typeface="Times New Roman" panose="02020603050405020304" pitchFamily="18" charset="0"/>
                        </a:rPr>
                        <a:t>,0</a:t>
                      </a:r>
                      <a:endParaRPr lang="ru-RU" sz="900" b="0"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a:t>
                      </a:r>
                      <a:r>
                        <a:rPr lang="en-US" sz="900" b="0" i="0" u="none" strike="noStrike" dirty="0" smtClean="0">
                          <a:solidFill>
                            <a:srgbClr val="000000"/>
                          </a:solidFill>
                          <a:effectLst/>
                          <a:latin typeface="Times New Roman" panose="02020603050405020304" pitchFamily="18" charset="0"/>
                        </a:rPr>
                        <a:t>,0</a:t>
                      </a:r>
                      <a:endParaRPr lang="ru-RU" sz="900" b="0"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r>
              <a:tr h="272476">
                <a:tc>
                  <a:txBody>
                    <a:bodyPr/>
                    <a:lstStyle/>
                    <a:p>
                      <a:pPr algn="just" rtl="0" fontAlgn="ctr"/>
                      <a:r>
                        <a:rPr lang="ru-RU" sz="900" b="1" i="0" u="none" strike="noStrike">
                          <a:solidFill>
                            <a:srgbClr val="000000"/>
                          </a:solidFill>
                          <a:effectLst/>
                          <a:latin typeface="Times New Roman" panose="02020603050405020304" pitchFamily="18" charset="0"/>
                        </a:rPr>
                        <a:t>№ 597 «О мероприятиях по реализации государственной социальной политики»</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F2FF"/>
                    </a:solidFill>
                  </a:tcPr>
                </a:tc>
                <a:tc>
                  <a:txBody>
                    <a:bodyPr/>
                    <a:lstStyle/>
                    <a:p>
                      <a:pPr algn="ctr" rtl="0" fontAlgn="ctr"/>
                      <a:r>
                        <a:rPr lang="ru-RU" sz="900" b="1" i="0" u="none" strike="noStrike">
                          <a:solidFill>
                            <a:srgbClr val="000000"/>
                          </a:solidFill>
                          <a:effectLst/>
                          <a:latin typeface="Times New Roman" panose="02020603050405020304" pitchFamily="18" charset="0"/>
                        </a:rPr>
                        <a:t>3 343 430,20</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F2FF"/>
                    </a:solidFill>
                  </a:tcPr>
                </a:tc>
                <a:tc>
                  <a:txBody>
                    <a:bodyPr/>
                    <a:lstStyle/>
                    <a:p>
                      <a:pPr algn="ctr" rtl="0" fontAlgn="ctr"/>
                      <a:r>
                        <a:rPr lang="ru-RU" sz="900" b="1" i="0" u="none" strike="noStrike">
                          <a:solidFill>
                            <a:srgbClr val="000000"/>
                          </a:solidFill>
                          <a:effectLst/>
                          <a:latin typeface="Times New Roman" panose="02020603050405020304" pitchFamily="18" charset="0"/>
                        </a:rPr>
                        <a:t>3 343 430,20</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F2FF"/>
                    </a:solidFill>
                  </a:tcPr>
                </a:tc>
                <a:tc>
                  <a:txBody>
                    <a:bodyPr/>
                    <a:lstStyle/>
                    <a:p>
                      <a:pPr algn="ctr" rtl="0" fontAlgn="ctr"/>
                      <a:r>
                        <a:rPr lang="ru-RU" sz="900" b="1" i="0" u="none" strike="noStrike">
                          <a:solidFill>
                            <a:srgbClr val="000000"/>
                          </a:solidFill>
                          <a:effectLst/>
                          <a:latin typeface="Times New Roman" panose="02020603050405020304" pitchFamily="18" charset="0"/>
                        </a:rPr>
                        <a:t>2 959 806,30</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F2FF"/>
                    </a:solidFill>
                  </a:tcPr>
                </a:tc>
                <a:tc>
                  <a:txBody>
                    <a:bodyPr/>
                    <a:lstStyle/>
                    <a:p>
                      <a:pPr algn="ctr" rtl="0" fontAlgn="ctr"/>
                      <a:r>
                        <a:rPr lang="ru-RU" sz="900" b="1" i="0" u="none" strike="noStrike">
                          <a:solidFill>
                            <a:srgbClr val="000000"/>
                          </a:solidFill>
                          <a:effectLst/>
                          <a:latin typeface="Times New Roman" panose="02020603050405020304" pitchFamily="18" charset="0"/>
                        </a:rPr>
                        <a:t>379 592,60</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F2FF"/>
                    </a:solidFill>
                  </a:tcPr>
                </a:tc>
                <a:tc>
                  <a:txBody>
                    <a:bodyPr/>
                    <a:lstStyle/>
                    <a:p>
                      <a:pPr algn="ctr" rtl="0" fontAlgn="ctr"/>
                      <a:r>
                        <a:rPr lang="ru-RU" sz="900" b="1" i="0" u="none" strike="noStrike">
                          <a:solidFill>
                            <a:srgbClr val="000000"/>
                          </a:solidFill>
                          <a:effectLst/>
                          <a:latin typeface="Times New Roman" panose="02020603050405020304" pitchFamily="18" charset="0"/>
                        </a:rPr>
                        <a:t>4 031,30</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F2FF"/>
                    </a:solidFill>
                  </a:tcPr>
                </a:tc>
              </a:tr>
              <a:tr h="272476">
                <a:tc>
                  <a:txBody>
                    <a:bodyPr/>
                    <a:lstStyle/>
                    <a:p>
                      <a:pPr algn="just" rtl="0" fontAlgn="ctr"/>
                      <a:r>
                        <a:rPr lang="ru-RU" sz="900" b="0" i="0" u="none" strike="noStrike" dirty="0">
                          <a:solidFill>
                            <a:srgbClr val="000000"/>
                          </a:solidFill>
                          <a:effectLst/>
                          <a:latin typeface="Times New Roman" panose="02020603050405020304" pitchFamily="18" charset="0"/>
                        </a:rPr>
                        <a:t>повышение заработной платы работников бюджетной сферы</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F2FF"/>
                    </a:solidFill>
                  </a:tcPr>
                </a:tc>
                <a:tc>
                  <a:txBody>
                    <a:bodyPr/>
                    <a:lstStyle/>
                    <a:p>
                      <a:pPr algn="ctr" rtl="0" fontAlgn="ctr"/>
                      <a:r>
                        <a:rPr lang="ru-RU" sz="900" b="0" i="0" u="none" strike="noStrike">
                          <a:solidFill>
                            <a:srgbClr val="000000"/>
                          </a:solidFill>
                          <a:effectLst/>
                          <a:latin typeface="Times New Roman" panose="02020603050405020304" pitchFamily="18" charset="0"/>
                        </a:rPr>
                        <a:t>3 315 165,20</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F2FF"/>
                    </a:solidFill>
                  </a:tcPr>
                </a:tc>
                <a:tc>
                  <a:txBody>
                    <a:bodyPr/>
                    <a:lstStyle/>
                    <a:p>
                      <a:pPr algn="ctr" rtl="0" fontAlgn="ctr"/>
                      <a:r>
                        <a:rPr lang="ru-RU" sz="900" b="0" i="0" u="none" strike="noStrike">
                          <a:solidFill>
                            <a:srgbClr val="000000"/>
                          </a:solidFill>
                          <a:effectLst/>
                          <a:latin typeface="Times New Roman" panose="02020603050405020304" pitchFamily="18" charset="0"/>
                        </a:rPr>
                        <a:t>3 315 165,20</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F2FF"/>
                    </a:solidFill>
                  </a:tcPr>
                </a:tc>
                <a:tc>
                  <a:txBody>
                    <a:bodyPr/>
                    <a:lstStyle/>
                    <a:p>
                      <a:pPr algn="ctr" rtl="0" fontAlgn="ctr"/>
                      <a:r>
                        <a:rPr lang="ru-RU" sz="900" b="0" i="0" u="none" strike="noStrike">
                          <a:solidFill>
                            <a:srgbClr val="000000"/>
                          </a:solidFill>
                          <a:effectLst/>
                          <a:latin typeface="Times New Roman" panose="02020603050405020304" pitchFamily="18" charset="0"/>
                        </a:rPr>
                        <a:t>2 935 572,60</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F2FF"/>
                    </a:solidFill>
                  </a:tcPr>
                </a:tc>
                <a:tc>
                  <a:txBody>
                    <a:bodyPr/>
                    <a:lstStyle/>
                    <a:p>
                      <a:pPr algn="ctr" rtl="0" fontAlgn="ctr"/>
                      <a:r>
                        <a:rPr lang="ru-RU" sz="900" b="0" i="0" u="none" strike="noStrike">
                          <a:solidFill>
                            <a:srgbClr val="000000"/>
                          </a:solidFill>
                          <a:effectLst/>
                          <a:latin typeface="Times New Roman" panose="02020603050405020304" pitchFamily="18" charset="0"/>
                        </a:rPr>
                        <a:t>379 592,60</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F2FF"/>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a:t>
                      </a:r>
                      <a:r>
                        <a:rPr lang="en-US" sz="900" b="0" i="0" u="none" strike="noStrike" dirty="0" smtClean="0">
                          <a:solidFill>
                            <a:srgbClr val="000000"/>
                          </a:solidFill>
                          <a:effectLst/>
                          <a:latin typeface="Times New Roman" panose="02020603050405020304" pitchFamily="18" charset="0"/>
                        </a:rPr>
                        <a:t>,0</a:t>
                      </a:r>
                      <a:endParaRPr lang="ru-RU" sz="900" b="0"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F2FF"/>
                    </a:solidFill>
                  </a:tcPr>
                </a:tc>
              </a:tr>
              <a:tr h="283709">
                <a:tc>
                  <a:txBody>
                    <a:bodyPr/>
                    <a:lstStyle/>
                    <a:p>
                      <a:pPr algn="just" rtl="0" fontAlgn="ctr"/>
                      <a:r>
                        <a:rPr lang="ru-RU" sz="900" b="0" i="0" u="none" strike="noStrike" dirty="0">
                          <a:solidFill>
                            <a:srgbClr val="000000"/>
                          </a:solidFill>
                          <a:effectLst/>
                          <a:latin typeface="Times New Roman" panose="02020603050405020304" pitchFamily="18" charset="0"/>
                        </a:rPr>
                        <a:t>увеличение к 2018 году в два раза количества выставочных проектов, осуществляемых в субъектах РФ</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F2FF"/>
                    </a:solidFill>
                  </a:tcPr>
                </a:tc>
                <a:tc>
                  <a:txBody>
                    <a:bodyPr/>
                    <a:lstStyle/>
                    <a:p>
                      <a:pPr algn="ctr" rtl="0" fontAlgn="ctr"/>
                      <a:r>
                        <a:rPr lang="ru-RU" sz="900" b="0" i="0" u="none" strike="noStrike">
                          <a:solidFill>
                            <a:srgbClr val="000000"/>
                          </a:solidFill>
                          <a:effectLst/>
                          <a:latin typeface="Times New Roman" panose="02020603050405020304" pitchFamily="18" charset="0"/>
                        </a:rPr>
                        <a:t>24 800,00</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F2FF"/>
                    </a:solidFill>
                  </a:tcPr>
                </a:tc>
                <a:tc>
                  <a:txBody>
                    <a:bodyPr/>
                    <a:lstStyle/>
                    <a:p>
                      <a:pPr algn="ctr" rtl="0" fontAlgn="ctr"/>
                      <a:r>
                        <a:rPr lang="ru-RU" sz="900" b="0" i="0" u="none" strike="noStrike">
                          <a:solidFill>
                            <a:srgbClr val="000000"/>
                          </a:solidFill>
                          <a:effectLst/>
                          <a:latin typeface="Times New Roman" panose="02020603050405020304" pitchFamily="18" charset="0"/>
                        </a:rPr>
                        <a:t>24 800,00</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F2FF"/>
                    </a:solidFill>
                  </a:tcPr>
                </a:tc>
                <a:tc>
                  <a:txBody>
                    <a:bodyPr/>
                    <a:lstStyle/>
                    <a:p>
                      <a:pPr algn="ctr" rtl="0" fontAlgn="ctr"/>
                      <a:r>
                        <a:rPr lang="ru-RU" sz="900" b="0" i="0" u="none" strike="noStrike">
                          <a:solidFill>
                            <a:srgbClr val="000000"/>
                          </a:solidFill>
                          <a:effectLst/>
                          <a:latin typeface="Times New Roman" panose="02020603050405020304" pitchFamily="18" charset="0"/>
                        </a:rPr>
                        <a:t>21 010,60</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F2FF"/>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a:t>
                      </a:r>
                      <a:r>
                        <a:rPr lang="en-US" sz="900" b="0" i="0" u="none" strike="noStrike" dirty="0" smtClean="0">
                          <a:solidFill>
                            <a:srgbClr val="000000"/>
                          </a:solidFill>
                          <a:effectLst/>
                          <a:latin typeface="Times New Roman" panose="02020603050405020304" pitchFamily="18" charset="0"/>
                        </a:rPr>
                        <a:t>,0</a:t>
                      </a:r>
                      <a:endParaRPr lang="ru-RU" sz="900" b="0"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F2FF"/>
                    </a:solidFill>
                  </a:tcPr>
                </a:tc>
                <a:tc>
                  <a:txBody>
                    <a:bodyPr/>
                    <a:lstStyle/>
                    <a:p>
                      <a:pPr algn="ctr" rtl="0" fontAlgn="ctr"/>
                      <a:r>
                        <a:rPr lang="ru-RU" sz="900" b="0" i="0" u="none" strike="noStrike">
                          <a:solidFill>
                            <a:srgbClr val="000000"/>
                          </a:solidFill>
                          <a:effectLst/>
                          <a:latin typeface="Times New Roman" panose="02020603050405020304" pitchFamily="18" charset="0"/>
                        </a:rPr>
                        <a:t>3 789,40</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F2FF"/>
                    </a:solidFill>
                  </a:tcPr>
                </a:tc>
              </a:tr>
              <a:tr h="321697">
                <a:tc>
                  <a:txBody>
                    <a:bodyPr/>
                    <a:lstStyle/>
                    <a:p>
                      <a:pPr algn="just" rtl="0" fontAlgn="ctr"/>
                      <a:r>
                        <a:rPr lang="ru-RU" sz="900" b="0" i="0" u="none" strike="noStrike" dirty="0">
                          <a:solidFill>
                            <a:srgbClr val="000000"/>
                          </a:solidFill>
                          <a:effectLst/>
                          <a:latin typeface="Times New Roman" panose="02020603050405020304" pitchFamily="18" charset="0"/>
                        </a:rPr>
                        <a:t>увеличение к 2015 году до 4 тыс. количества государственных стипендий для выдающихся деятелей культуры и искусства и молодых талантливых авторов</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F2FF"/>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540</a:t>
                      </a:r>
                      <a:r>
                        <a:rPr lang="en-US" sz="900" b="0" i="0" u="none" strike="noStrike" dirty="0" smtClean="0">
                          <a:solidFill>
                            <a:srgbClr val="000000"/>
                          </a:solidFill>
                          <a:effectLst/>
                          <a:latin typeface="Times New Roman" panose="02020603050405020304" pitchFamily="18" charset="0"/>
                        </a:rPr>
                        <a:t>,0</a:t>
                      </a:r>
                      <a:endParaRPr lang="ru-RU" sz="900" b="0"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F2FF"/>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540</a:t>
                      </a:r>
                      <a:r>
                        <a:rPr lang="en-US" sz="900" b="0" i="0" u="none" strike="noStrike" dirty="0" smtClean="0">
                          <a:solidFill>
                            <a:srgbClr val="000000"/>
                          </a:solidFill>
                          <a:effectLst/>
                          <a:latin typeface="Times New Roman" panose="02020603050405020304" pitchFamily="18" charset="0"/>
                        </a:rPr>
                        <a:t>,0</a:t>
                      </a:r>
                      <a:endParaRPr lang="ru-RU" sz="900" b="0"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F2FF"/>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540</a:t>
                      </a:r>
                      <a:r>
                        <a:rPr lang="en-US" sz="900" b="0" i="0" u="none" strike="noStrike" dirty="0" smtClean="0">
                          <a:solidFill>
                            <a:srgbClr val="000000"/>
                          </a:solidFill>
                          <a:effectLst/>
                          <a:latin typeface="Times New Roman" panose="02020603050405020304" pitchFamily="18" charset="0"/>
                        </a:rPr>
                        <a:t>,0</a:t>
                      </a:r>
                      <a:endParaRPr lang="ru-RU" sz="900" b="0"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F2FF"/>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a:t>
                      </a:r>
                      <a:r>
                        <a:rPr lang="en-US" sz="900" b="0" i="0" u="none" strike="noStrike" dirty="0" smtClean="0">
                          <a:solidFill>
                            <a:srgbClr val="000000"/>
                          </a:solidFill>
                          <a:effectLst/>
                          <a:latin typeface="Times New Roman" panose="02020603050405020304" pitchFamily="18" charset="0"/>
                        </a:rPr>
                        <a:t>,0</a:t>
                      </a:r>
                      <a:endParaRPr lang="ru-RU" sz="900" b="0"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F2FF"/>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a:t>
                      </a:r>
                      <a:r>
                        <a:rPr lang="en-US" sz="900" b="0" i="0" u="none" strike="noStrike" dirty="0" smtClean="0">
                          <a:solidFill>
                            <a:srgbClr val="000000"/>
                          </a:solidFill>
                          <a:effectLst/>
                          <a:latin typeface="Times New Roman" panose="02020603050405020304" pitchFamily="18" charset="0"/>
                        </a:rPr>
                        <a:t>,0</a:t>
                      </a:r>
                      <a:endParaRPr lang="ru-RU" sz="900" b="0"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F2FF"/>
                    </a:solidFill>
                  </a:tcPr>
                </a:tc>
              </a:tr>
              <a:tr h="361810">
                <a:tc>
                  <a:txBody>
                    <a:bodyPr/>
                    <a:lstStyle/>
                    <a:p>
                      <a:pPr algn="just" rtl="0" fontAlgn="ctr"/>
                      <a:r>
                        <a:rPr lang="ru-RU" sz="900" b="0" i="0" u="none" strike="noStrike" dirty="0">
                          <a:solidFill>
                            <a:srgbClr val="000000"/>
                          </a:solidFill>
                          <a:effectLst/>
                          <a:latin typeface="Times New Roman" panose="02020603050405020304" pitchFamily="18" charset="0"/>
                        </a:rPr>
                        <a:t>увеличение к 2018 году в целях выявления и поддержки юных талантов числа детей, привлекаемых к участию в творческих мероприятиях, до 8 процентов от общего числа детей</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F2FF"/>
                    </a:solidFill>
                  </a:tcPr>
                </a:tc>
                <a:tc>
                  <a:txBody>
                    <a:bodyPr/>
                    <a:lstStyle/>
                    <a:p>
                      <a:pPr algn="ctr" rtl="0" fontAlgn="ctr"/>
                      <a:r>
                        <a:rPr lang="ru-RU" sz="900" b="0" i="0" u="none" strike="noStrike">
                          <a:solidFill>
                            <a:srgbClr val="000000"/>
                          </a:solidFill>
                          <a:effectLst/>
                          <a:latin typeface="Times New Roman" panose="02020603050405020304" pitchFamily="18" charset="0"/>
                        </a:rPr>
                        <a:t>2 925,00</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F2FF"/>
                    </a:solidFill>
                  </a:tcPr>
                </a:tc>
                <a:tc>
                  <a:txBody>
                    <a:bodyPr/>
                    <a:lstStyle/>
                    <a:p>
                      <a:pPr algn="ctr" rtl="0" fontAlgn="ctr"/>
                      <a:r>
                        <a:rPr lang="ru-RU" sz="900" b="0" i="0" u="none" strike="noStrike">
                          <a:solidFill>
                            <a:srgbClr val="000000"/>
                          </a:solidFill>
                          <a:effectLst/>
                          <a:latin typeface="Times New Roman" panose="02020603050405020304" pitchFamily="18" charset="0"/>
                        </a:rPr>
                        <a:t>2 925,00</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F2FF"/>
                    </a:solidFill>
                  </a:tcPr>
                </a:tc>
                <a:tc>
                  <a:txBody>
                    <a:bodyPr/>
                    <a:lstStyle/>
                    <a:p>
                      <a:pPr algn="ctr" rtl="0" fontAlgn="ctr"/>
                      <a:r>
                        <a:rPr lang="ru-RU" sz="900" b="0" i="0" u="none" strike="noStrike">
                          <a:solidFill>
                            <a:srgbClr val="000000"/>
                          </a:solidFill>
                          <a:effectLst/>
                          <a:latin typeface="Times New Roman" panose="02020603050405020304" pitchFamily="18" charset="0"/>
                        </a:rPr>
                        <a:t>2 683,10</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F2FF"/>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a:t>
                      </a:r>
                      <a:r>
                        <a:rPr lang="en-US" sz="900" b="0" i="0" u="none" strike="noStrike" dirty="0" smtClean="0">
                          <a:solidFill>
                            <a:srgbClr val="000000"/>
                          </a:solidFill>
                          <a:effectLst/>
                          <a:latin typeface="Times New Roman" panose="02020603050405020304" pitchFamily="18" charset="0"/>
                        </a:rPr>
                        <a:t>,0</a:t>
                      </a:r>
                      <a:endParaRPr lang="ru-RU" sz="900" b="0"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F2FF"/>
                    </a:solidFill>
                  </a:tcPr>
                </a:tc>
                <a:tc>
                  <a:txBody>
                    <a:bodyPr/>
                    <a:lstStyle/>
                    <a:p>
                      <a:pPr algn="ctr" rtl="0" fontAlgn="ctr"/>
                      <a:r>
                        <a:rPr lang="ru-RU" sz="900" b="0" i="0" u="none" strike="noStrike" dirty="0">
                          <a:solidFill>
                            <a:srgbClr val="000000"/>
                          </a:solidFill>
                          <a:effectLst/>
                          <a:latin typeface="Times New Roman" panose="02020603050405020304" pitchFamily="18" charset="0"/>
                        </a:rPr>
                        <a:t>241,9</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4F2FF"/>
                    </a:solidFill>
                  </a:tcPr>
                </a:tc>
              </a:tr>
              <a:tr h="215207">
                <a:tc>
                  <a:txBody>
                    <a:bodyPr/>
                    <a:lstStyle/>
                    <a:p>
                      <a:pPr algn="just" rtl="0" fontAlgn="ctr"/>
                      <a:r>
                        <a:rPr lang="ru-RU" sz="900" b="1" i="0" u="none" strike="noStrike" dirty="0">
                          <a:solidFill>
                            <a:srgbClr val="000000"/>
                          </a:solidFill>
                          <a:effectLst/>
                          <a:latin typeface="Times New Roman" panose="02020603050405020304" pitchFamily="18" charset="0"/>
                        </a:rPr>
                        <a:t>№ 598 «О совершенствовании государственной политики в сфере здравоохранения»</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c>
                  <a:txBody>
                    <a:bodyPr/>
                    <a:lstStyle/>
                    <a:p>
                      <a:pPr algn="ctr" rtl="0" fontAlgn="ctr"/>
                      <a:r>
                        <a:rPr lang="ru-RU" sz="900" b="1" i="0" u="none" strike="noStrike" dirty="0">
                          <a:solidFill>
                            <a:srgbClr val="000000"/>
                          </a:solidFill>
                          <a:effectLst/>
                          <a:latin typeface="Times New Roman" panose="02020603050405020304" pitchFamily="18" charset="0"/>
                        </a:rPr>
                        <a:t>258 258,20</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c>
                  <a:txBody>
                    <a:bodyPr/>
                    <a:lstStyle/>
                    <a:p>
                      <a:pPr algn="ctr" rtl="0" fontAlgn="ctr"/>
                      <a:r>
                        <a:rPr lang="ru-RU" sz="900" b="1" i="0" u="none" strike="noStrike">
                          <a:solidFill>
                            <a:srgbClr val="000000"/>
                          </a:solidFill>
                          <a:effectLst/>
                          <a:latin typeface="Times New Roman" panose="02020603050405020304" pitchFamily="18" charset="0"/>
                        </a:rPr>
                        <a:t>258 258,20</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c>
                  <a:txBody>
                    <a:bodyPr/>
                    <a:lstStyle/>
                    <a:p>
                      <a:pPr algn="ctr" rtl="0" fontAlgn="ctr"/>
                      <a:r>
                        <a:rPr lang="ru-RU" sz="900" b="1" i="0" u="none" strike="noStrike">
                          <a:solidFill>
                            <a:srgbClr val="000000"/>
                          </a:solidFill>
                          <a:effectLst/>
                          <a:latin typeface="Times New Roman" panose="02020603050405020304" pitchFamily="18" charset="0"/>
                        </a:rPr>
                        <a:t>253 083,50</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c>
                  <a:txBody>
                    <a:bodyPr/>
                    <a:lstStyle/>
                    <a:p>
                      <a:pPr algn="ctr" rtl="0" fontAlgn="ctr"/>
                      <a:r>
                        <a:rPr lang="ru-RU" sz="900" b="1" i="0" u="none" strike="noStrike" dirty="0" smtClean="0">
                          <a:solidFill>
                            <a:srgbClr val="000000"/>
                          </a:solidFill>
                          <a:effectLst/>
                          <a:latin typeface="Times New Roman" panose="02020603050405020304" pitchFamily="18" charset="0"/>
                        </a:rPr>
                        <a:t>0</a:t>
                      </a:r>
                      <a:r>
                        <a:rPr lang="en-US" sz="900" b="1" i="0" u="none" strike="noStrike" dirty="0" smtClean="0">
                          <a:solidFill>
                            <a:srgbClr val="000000"/>
                          </a:solidFill>
                          <a:effectLst/>
                          <a:latin typeface="Times New Roman" panose="02020603050405020304" pitchFamily="18" charset="0"/>
                        </a:rPr>
                        <a:t>,0</a:t>
                      </a:r>
                      <a:endParaRPr lang="ru-RU" sz="900" b="1"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c>
                  <a:txBody>
                    <a:bodyPr/>
                    <a:lstStyle/>
                    <a:p>
                      <a:pPr algn="ctr" rtl="0" fontAlgn="ctr"/>
                      <a:r>
                        <a:rPr lang="ru-RU" sz="900" b="1" i="0" u="none" strike="noStrike" dirty="0">
                          <a:solidFill>
                            <a:srgbClr val="000000"/>
                          </a:solidFill>
                          <a:effectLst/>
                          <a:latin typeface="Times New Roman" panose="02020603050405020304" pitchFamily="18" charset="0"/>
                        </a:rPr>
                        <a:t>5 174,70</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r>
              <a:tr h="457845">
                <a:tc>
                  <a:txBody>
                    <a:bodyPr/>
                    <a:lstStyle/>
                    <a:p>
                      <a:pPr algn="just" rtl="0" fontAlgn="ctr"/>
                      <a:r>
                        <a:rPr lang="ru-RU" sz="900" b="0" i="0" u="none" strike="noStrike" dirty="0">
                          <a:solidFill>
                            <a:srgbClr val="000000"/>
                          </a:solidFill>
                          <a:effectLst/>
                          <a:latin typeface="Times New Roman" panose="02020603050405020304" pitchFamily="18" charset="0"/>
                        </a:rPr>
                        <a:t>повышение квалификации медицинских кадров, проведение оценки уровня их квалификации, поэтапное устранение дефицита медицинских кадров, а также дифференцированные меры социальной поддержки медицинских работников</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c>
                  <a:txBody>
                    <a:bodyPr/>
                    <a:lstStyle/>
                    <a:p>
                      <a:pPr algn="ctr" rtl="0" fontAlgn="ctr"/>
                      <a:r>
                        <a:rPr lang="ru-RU" sz="900" b="0" i="0" u="none" strike="noStrike">
                          <a:solidFill>
                            <a:srgbClr val="000000"/>
                          </a:solidFill>
                          <a:effectLst/>
                          <a:latin typeface="Times New Roman" panose="02020603050405020304" pitchFamily="18" charset="0"/>
                        </a:rPr>
                        <a:t>7 200,00</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c>
                  <a:txBody>
                    <a:bodyPr/>
                    <a:lstStyle/>
                    <a:p>
                      <a:pPr algn="ctr" rtl="0" fontAlgn="ctr"/>
                      <a:r>
                        <a:rPr lang="ru-RU" sz="900" b="0" i="0" u="none" strike="noStrike">
                          <a:solidFill>
                            <a:srgbClr val="000000"/>
                          </a:solidFill>
                          <a:effectLst/>
                          <a:latin typeface="Times New Roman" panose="02020603050405020304" pitchFamily="18" charset="0"/>
                        </a:rPr>
                        <a:t>7 200,00</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c>
                  <a:txBody>
                    <a:bodyPr/>
                    <a:lstStyle/>
                    <a:p>
                      <a:pPr algn="ctr" rtl="0" fontAlgn="ctr"/>
                      <a:r>
                        <a:rPr lang="ru-RU" sz="900" b="0" i="0" u="none" strike="noStrike">
                          <a:solidFill>
                            <a:srgbClr val="000000"/>
                          </a:solidFill>
                          <a:effectLst/>
                          <a:latin typeface="Times New Roman" panose="02020603050405020304" pitchFamily="18" charset="0"/>
                        </a:rPr>
                        <a:t>2 025,30</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a:t>
                      </a:r>
                      <a:r>
                        <a:rPr lang="en-US" sz="900" b="0" i="0" u="none" strike="noStrike" dirty="0" smtClean="0">
                          <a:solidFill>
                            <a:srgbClr val="000000"/>
                          </a:solidFill>
                          <a:effectLst/>
                          <a:latin typeface="Times New Roman" panose="02020603050405020304" pitchFamily="18" charset="0"/>
                        </a:rPr>
                        <a:t>,0</a:t>
                      </a:r>
                      <a:endParaRPr lang="ru-RU" sz="900" b="0"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c>
                  <a:txBody>
                    <a:bodyPr/>
                    <a:lstStyle/>
                    <a:p>
                      <a:pPr algn="ctr" rtl="0" fontAlgn="ctr"/>
                      <a:r>
                        <a:rPr lang="ru-RU" sz="900" b="0" i="0" u="none" strike="noStrike" dirty="0">
                          <a:solidFill>
                            <a:srgbClr val="000000"/>
                          </a:solidFill>
                          <a:effectLst/>
                          <a:latin typeface="Times New Roman" panose="02020603050405020304" pitchFamily="18" charset="0"/>
                        </a:rPr>
                        <a:t>5 174,70</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r>
              <a:tr h="294809">
                <a:tc>
                  <a:txBody>
                    <a:bodyPr/>
                    <a:lstStyle/>
                    <a:p>
                      <a:pPr algn="just" rtl="0" fontAlgn="ctr"/>
                      <a:r>
                        <a:rPr lang="ru-RU" sz="900" b="0" i="0" u="none" strike="noStrike">
                          <a:solidFill>
                            <a:srgbClr val="000000"/>
                          </a:solidFill>
                          <a:effectLst/>
                          <a:latin typeface="Times New Roman" panose="02020603050405020304" pitchFamily="18" charset="0"/>
                        </a:rPr>
                        <a:t>модернизация наркологической службы, меры по противодействию злоупотреблению наркотиками и их незаконному обороту</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c>
                  <a:txBody>
                    <a:bodyPr/>
                    <a:lstStyle/>
                    <a:p>
                      <a:pPr algn="ctr" rtl="0" fontAlgn="ctr"/>
                      <a:r>
                        <a:rPr lang="ru-RU" sz="900" b="0" i="0" u="none" strike="noStrike">
                          <a:solidFill>
                            <a:srgbClr val="000000"/>
                          </a:solidFill>
                          <a:effectLst/>
                          <a:latin typeface="Times New Roman" panose="02020603050405020304" pitchFamily="18" charset="0"/>
                        </a:rPr>
                        <a:t>1 142,70</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c>
                  <a:txBody>
                    <a:bodyPr/>
                    <a:lstStyle/>
                    <a:p>
                      <a:pPr algn="ctr" rtl="0" fontAlgn="ctr"/>
                      <a:r>
                        <a:rPr lang="ru-RU" sz="900" b="0" i="0" u="none" strike="noStrike">
                          <a:solidFill>
                            <a:srgbClr val="000000"/>
                          </a:solidFill>
                          <a:effectLst/>
                          <a:latin typeface="Times New Roman" panose="02020603050405020304" pitchFamily="18" charset="0"/>
                        </a:rPr>
                        <a:t>1 142,70</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c>
                  <a:txBody>
                    <a:bodyPr/>
                    <a:lstStyle/>
                    <a:p>
                      <a:pPr algn="ctr" rtl="0" fontAlgn="ctr"/>
                      <a:r>
                        <a:rPr lang="ru-RU" sz="900" b="0" i="0" u="none" strike="noStrike">
                          <a:solidFill>
                            <a:srgbClr val="000000"/>
                          </a:solidFill>
                          <a:effectLst/>
                          <a:latin typeface="Times New Roman" panose="02020603050405020304" pitchFamily="18" charset="0"/>
                        </a:rPr>
                        <a:t>1 142,70</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a:t>
                      </a:r>
                      <a:r>
                        <a:rPr lang="en-US" sz="900" b="0" i="0" u="none" strike="noStrike" dirty="0" smtClean="0">
                          <a:solidFill>
                            <a:srgbClr val="000000"/>
                          </a:solidFill>
                          <a:effectLst/>
                          <a:latin typeface="Times New Roman" panose="02020603050405020304" pitchFamily="18" charset="0"/>
                        </a:rPr>
                        <a:t>,0</a:t>
                      </a:r>
                      <a:endParaRPr lang="ru-RU" sz="900" b="0"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a:t>
                      </a:r>
                      <a:r>
                        <a:rPr lang="en-US" sz="900" b="0" i="0" u="none" strike="noStrike" dirty="0" smtClean="0">
                          <a:solidFill>
                            <a:srgbClr val="000000"/>
                          </a:solidFill>
                          <a:effectLst/>
                          <a:latin typeface="Times New Roman" panose="02020603050405020304" pitchFamily="18" charset="0"/>
                        </a:rPr>
                        <a:t>,0</a:t>
                      </a:r>
                      <a:endParaRPr lang="ru-RU" sz="900" b="0"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r>
              <a:tr h="215207">
                <a:tc>
                  <a:txBody>
                    <a:bodyPr/>
                    <a:lstStyle/>
                    <a:p>
                      <a:pPr algn="just" rtl="0" fontAlgn="ctr"/>
                      <a:r>
                        <a:rPr lang="ru-RU" sz="900" b="0" i="0" u="none" strike="noStrike">
                          <a:solidFill>
                            <a:srgbClr val="000000"/>
                          </a:solidFill>
                          <a:effectLst/>
                          <a:latin typeface="Times New Roman" panose="02020603050405020304" pitchFamily="18" charset="0"/>
                        </a:rPr>
                        <a:t>снижение смертности от болезней системы кровообращения, новообразований и туберкулеза </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c>
                  <a:txBody>
                    <a:bodyPr/>
                    <a:lstStyle/>
                    <a:p>
                      <a:pPr algn="ctr" rtl="0" fontAlgn="ctr"/>
                      <a:r>
                        <a:rPr lang="ru-RU" sz="900" b="0" i="0" u="none" strike="noStrike">
                          <a:solidFill>
                            <a:srgbClr val="000000"/>
                          </a:solidFill>
                          <a:effectLst/>
                          <a:latin typeface="Times New Roman" panose="02020603050405020304" pitchFamily="18" charset="0"/>
                        </a:rPr>
                        <a:t>45 855,50</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c>
                  <a:txBody>
                    <a:bodyPr/>
                    <a:lstStyle/>
                    <a:p>
                      <a:pPr algn="ctr" rtl="0" fontAlgn="ctr"/>
                      <a:r>
                        <a:rPr lang="ru-RU" sz="900" b="0" i="0" u="none" strike="noStrike">
                          <a:solidFill>
                            <a:srgbClr val="000000"/>
                          </a:solidFill>
                          <a:effectLst/>
                          <a:latin typeface="Times New Roman" panose="02020603050405020304" pitchFamily="18" charset="0"/>
                        </a:rPr>
                        <a:t>45 855,50</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c>
                  <a:txBody>
                    <a:bodyPr/>
                    <a:lstStyle/>
                    <a:p>
                      <a:pPr algn="ctr" rtl="0" fontAlgn="ctr"/>
                      <a:r>
                        <a:rPr lang="ru-RU" sz="900" b="0" i="0" u="none" strike="noStrike">
                          <a:solidFill>
                            <a:srgbClr val="000000"/>
                          </a:solidFill>
                          <a:effectLst/>
                          <a:latin typeface="Times New Roman" panose="02020603050405020304" pitchFamily="18" charset="0"/>
                        </a:rPr>
                        <a:t>45 855,50</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a:t>
                      </a:r>
                      <a:r>
                        <a:rPr lang="en-US" sz="900" b="0" i="0" u="none" strike="noStrike" dirty="0" smtClean="0">
                          <a:solidFill>
                            <a:srgbClr val="000000"/>
                          </a:solidFill>
                          <a:effectLst/>
                          <a:latin typeface="Times New Roman" panose="02020603050405020304" pitchFamily="18" charset="0"/>
                        </a:rPr>
                        <a:t>,0</a:t>
                      </a:r>
                      <a:endParaRPr lang="ru-RU" sz="900" b="0"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a:t>
                      </a:r>
                      <a:r>
                        <a:rPr lang="en-US" sz="900" b="0" i="0" u="none" strike="noStrike" dirty="0" smtClean="0">
                          <a:solidFill>
                            <a:srgbClr val="000000"/>
                          </a:solidFill>
                          <a:effectLst/>
                          <a:latin typeface="Times New Roman" panose="02020603050405020304" pitchFamily="18" charset="0"/>
                        </a:rPr>
                        <a:t>,0</a:t>
                      </a:r>
                      <a:endParaRPr lang="ru-RU" sz="900" b="0"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r>
              <a:tr h="215207">
                <a:tc>
                  <a:txBody>
                    <a:bodyPr/>
                    <a:lstStyle/>
                    <a:p>
                      <a:pPr algn="just" rtl="0" fontAlgn="ctr"/>
                      <a:r>
                        <a:rPr lang="ru-RU" sz="900" b="0" i="0" u="none" strike="noStrike" dirty="0">
                          <a:solidFill>
                            <a:srgbClr val="000000"/>
                          </a:solidFill>
                          <a:effectLst/>
                          <a:latin typeface="Times New Roman" panose="02020603050405020304" pitchFamily="18" charset="0"/>
                        </a:rPr>
                        <a:t>снижение младенческой смертности, охрана здоровья ребенка и материнства</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c>
                  <a:txBody>
                    <a:bodyPr/>
                    <a:lstStyle/>
                    <a:p>
                      <a:pPr algn="ctr" rtl="0" fontAlgn="ctr"/>
                      <a:r>
                        <a:rPr lang="ru-RU" sz="900" b="0" i="0" u="none" strike="noStrike">
                          <a:solidFill>
                            <a:srgbClr val="000000"/>
                          </a:solidFill>
                          <a:effectLst/>
                          <a:latin typeface="Times New Roman" panose="02020603050405020304" pitchFamily="18" charset="0"/>
                        </a:rPr>
                        <a:t>204 060,00</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c>
                  <a:txBody>
                    <a:bodyPr/>
                    <a:lstStyle/>
                    <a:p>
                      <a:pPr algn="ctr" rtl="0" fontAlgn="ctr"/>
                      <a:r>
                        <a:rPr lang="ru-RU" sz="900" b="0" i="0" u="none" strike="noStrike" dirty="0">
                          <a:solidFill>
                            <a:srgbClr val="000000"/>
                          </a:solidFill>
                          <a:effectLst/>
                          <a:latin typeface="Times New Roman" panose="02020603050405020304" pitchFamily="18" charset="0"/>
                        </a:rPr>
                        <a:t>204 060,00</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c>
                  <a:txBody>
                    <a:bodyPr/>
                    <a:lstStyle/>
                    <a:p>
                      <a:pPr algn="ctr" rtl="0" fontAlgn="ctr"/>
                      <a:r>
                        <a:rPr lang="ru-RU" sz="900" b="0" i="0" u="none" strike="noStrike">
                          <a:solidFill>
                            <a:srgbClr val="000000"/>
                          </a:solidFill>
                          <a:effectLst/>
                          <a:latin typeface="Times New Roman" panose="02020603050405020304" pitchFamily="18" charset="0"/>
                        </a:rPr>
                        <a:t>204 060,00</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a:t>
                      </a:r>
                      <a:r>
                        <a:rPr lang="en-US" sz="900" b="0" i="0" u="none" strike="noStrike" dirty="0" smtClean="0">
                          <a:solidFill>
                            <a:srgbClr val="000000"/>
                          </a:solidFill>
                          <a:effectLst/>
                          <a:latin typeface="Times New Roman" panose="02020603050405020304" pitchFamily="18" charset="0"/>
                        </a:rPr>
                        <a:t>,0</a:t>
                      </a:r>
                      <a:endParaRPr lang="ru-RU" sz="900" b="0"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a:t>
                      </a:r>
                      <a:r>
                        <a:rPr lang="en-US" sz="900" b="0" i="0" u="none" strike="noStrike" dirty="0" smtClean="0">
                          <a:solidFill>
                            <a:srgbClr val="000000"/>
                          </a:solidFill>
                          <a:effectLst/>
                          <a:latin typeface="Times New Roman" panose="02020603050405020304" pitchFamily="18" charset="0"/>
                        </a:rPr>
                        <a:t>,0</a:t>
                      </a:r>
                      <a:endParaRPr lang="ru-RU" sz="900" b="0"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r>
              <a:tr h="215207">
                <a:tc>
                  <a:txBody>
                    <a:bodyPr/>
                    <a:lstStyle/>
                    <a:p>
                      <a:pPr algn="just" rtl="0" fontAlgn="ctr"/>
                      <a:r>
                        <a:rPr lang="ru-RU" sz="900" b="1" i="0" u="none" strike="noStrike">
                          <a:solidFill>
                            <a:srgbClr val="000000"/>
                          </a:solidFill>
                          <a:effectLst/>
                          <a:latin typeface="Times New Roman" panose="02020603050405020304" pitchFamily="18" charset="0"/>
                        </a:rPr>
                        <a:t>№ 599 «О мерах по реализации государственной политики в области образования и науки»</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1" i="0" u="none" strike="noStrike">
                          <a:solidFill>
                            <a:srgbClr val="000000"/>
                          </a:solidFill>
                          <a:effectLst/>
                          <a:latin typeface="Times New Roman" panose="02020603050405020304" pitchFamily="18" charset="0"/>
                        </a:rPr>
                        <a:t>103 496,80</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1" i="0" u="none" strike="noStrike">
                          <a:solidFill>
                            <a:srgbClr val="000000"/>
                          </a:solidFill>
                          <a:effectLst/>
                          <a:latin typeface="Times New Roman" panose="02020603050405020304" pitchFamily="18" charset="0"/>
                        </a:rPr>
                        <a:t>103 015,80</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1" i="0" u="none" strike="noStrike">
                          <a:solidFill>
                            <a:srgbClr val="000000"/>
                          </a:solidFill>
                          <a:effectLst/>
                          <a:latin typeface="Times New Roman" panose="02020603050405020304" pitchFamily="18" charset="0"/>
                        </a:rPr>
                        <a:t>95 215,70</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1" i="0" u="none" strike="noStrike">
                          <a:solidFill>
                            <a:srgbClr val="000000"/>
                          </a:solidFill>
                          <a:effectLst/>
                          <a:latin typeface="Times New Roman" panose="02020603050405020304" pitchFamily="18" charset="0"/>
                        </a:rPr>
                        <a:t>7 800,10</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1" i="0" u="none" strike="noStrike" dirty="0" smtClean="0">
                          <a:solidFill>
                            <a:srgbClr val="000000"/>
                          </a:solidFill>
                          <a:effectLst/>
                          <a:latin typeface="Times New Roman" panose="02020603050405020304" pitchFamily="18" charset="0"/>
                        </a:rPr>
                        <a:t>0</a:t>
                      </a:r>
                      <a:r>
                        <a:rPr lang="en-US" sz="900" b="1" i="0" u="none" strike="noStrike" dirty="0" smtClean="0">
                          <a:solidFill>
                            <a:srgbClr val="000000"/>
                          </a:solidFill>
                          <a:effectLst/>
                          <a:latin typeface="Times New Roman" panose="02020603050405020304" pitchFamily="18" charset="0"/>
                        </a:rPr>
                        <a:t>,0</a:t>
                      </a:r>
                      <a:endParaRPr lang="ru-RU" sz="900" b="1"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r>
              <a:tr h="215207">
                <a:tc>
                  <a:txBody>
                    <a:bodyPr/>
                    <a:lstStyle/>
                    <a:p>
                      <a:pPr algn="just" rtl="0" fontAlgn="ctr"/>
                      <a:r>
                        <a:rPr lang="ru-RU" sz="900" b="0" i="0" u="none" strike="noStrike">
                          <a:solidFill>
                            <a:srgbClr val="000000"/>
                          </a:solidFill>
                          <a:effectLst/>
                          <a:latin typeface="Times New Roman" panose="02020603050405020304" pitchFamily="18" charset="0"/>
                        </a:rPr>
                        <a:t>создание условий для развития негосударственного сектора дошкольного образования</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0" i="0" u="none" strike="noStrike">
                          <a:solidFill>
                            <a:srgbClr val="000000"/>
                          </a:solidFill>
                          <a:effectLst/>
                          <a:latin typeface="Times New Roman" panose="02020603050405020304" pitchFamily="18" charset="0"/>
                        </a:rPr>
                        <a:t>17 283,40</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0" i="0" u="none" strike="noStrike">
                          <a:solidFill>
                            <a:srgbClr val="000000"/>
                          </a:solidFill>
                          <a:effectLst/>
                          <a:latin typeface="Times New Roman" panose="02020603050405020304" pitchFamily="18" charset="0"/>
                        </a:rPr>
                        <a:t>16 839,50</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0" i="0" u="none" strike="noStrike">
                          <a:solidFill>
                            <a:srgbClr val="000000"/>
                          </a:solidFill>
                          <a:effectLst/>
                          <a:latin typeface="Times New Roman" panose="02020603050405020304" pitchFamily="18" charset="0"/>
                        </a:rPr>
                        <a:t>16 839,50</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a:t>
                      </a:r>
                      <a:r>
                        <a:rPr lang="en-US" sz="900" b="0" i="0" u="none" strike="noStrike" dirty="0" smtClean="0">
                          <a:solidFill>
                            <a:srgbClr val="000000"/>
                          </a:solidFill>
                          <a:effectLst/>
                          <a:latin typeface="Times New Roman" panose="02020603050405020304" pitchFamily="18" charset="0"/>
                        </a:rPr>
                        <a:t>,0</a:t>
                      </a:r>
                      <a:endParaRPr lang="ru-RU" sz="900" b="0"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a:t>
                      </a:r>
                      <a:r>
                        <a:rPr lang="en-US" sz="900" b="0" i="0" u="none" strike="noStrike" dirty="0" smtClean="0">
                          <a:solidFill>
                            <a:srgbClr val="000000"/>
                          </a:solidFill>
                          <a:effectLst/>
                          <a:latin typeface="Times New Roman" panose="02020603050405020304" pitchFamily="18" charset="0"/>
                        </a:rPr>
                        <a:t>,0</a:t>
                      </a:r>
                      <a:endParaRPr lang="ru-RU" sz="900" b="0"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r>
            </a:tbl>
          </a:graphicData>
        </a:graphic>
      </p:graphicFrame>
    </p:spTree>
    <p:extLst>
      <p:ext uri="{BB962C8B-B14F-4D97-AF65-F5344CB8AC3E}">
        <p14:creationId xmlns:p14="http://schemas.microsoft.com/office/powerpoint/2010/main" val="2095669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1"/>
          <p:cNvSpPr txBox="1"/>
          <p:nvPr/>
        </p:nvSpPr>
        <p:spPr>
          <a:xfrm>
            <a:off x="3419872" y="6095505"/>
            <a:ext cx="504056" cy="30311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endParaRPr lang="ru-RU" sz="1500" dirty="0">
              <a:solidFill>
                <a:prstClr val="black"/>
              </a:solidFill>
            </a:endParaRPr>
          </a:p>
        </p:txBody>
      </p:sp>
      <p:sp>
        <p:nvSpPr>
          <p:cNvPr id="36" name="TextBox 1"/>
          <p:cNvSpPr txBox="1"/>
          <p:nvPr/>
        </p:nvSpPr>
        <p:spPr>
          <a:xfrm>
            <a:off x="8009904" y="2074889"/>
            <a:ext cx="1286496" cy="50405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endParaRPr lang="ru-RU" sz="1500" dirty="0">
              <a:solidFill>
                <a:prstClr val="black"/>
              </a:solidFill>
            </a:endParaRPr>
          </a:p>
        </p:txBody>
      </p:sp>
      <p:sp>
        <p:nvSpPr>
          <p:cNvPr id="3" name="Номер слайда 2"/>
          <p:cNvSpPr>
            <a:spLocks noGrp="1"/>
          </p:cNvSpPr>
          <p:nvPr>
            <p:ph type="sldNum" sz="quarter" idx="12"/>
          </p:nvPr>
        </p:nvSpPr>
        <p:spPr/>
        <p:txBody>
          <a:bodyPr/>
          <a:lstStyle/>
          <a:p>
            <a:pPr>
              <a:defRPr/>
            </a:pPr>
            <a:fld id="{667CCBFA-BFB9-4E9F-B6F6-694D72409F22}" type="slidenum">
              <a:rPr lang="ru-RU" smtClean="0"/>
              <a:pPr>
                <a:defRPr/>
              </a:pPr>
              <a:t>28</a:t>
            </a:fld>
            <a:endParaRPr lang="ru-RU" dirty="0"/>
          </a:p>
        </p:txBody>
      </p:sp>
      <p:sp>
        <p:nvSpPr>
          <p:cNvPr id="9" name="Заголовок 1"/>
          <p:cNvSpPr txBox="1">
            <a:spLocks/>
          </p:cNvSpPr>
          <p:nvPr/>
        </p:nvSpPr>
        <p:spPr>
          <a:xfrm>
            <a:off x="259729" y="20137"/>
            <a:ext cx="7264599" cy="540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700" dirty="0">
                <a:solidFill>
                  <a:schemeClr val="tx1"/>
                </a:solidFill>
                <a:effectLst/>
                <a:latin typeface="Times New Roman" panose="02020603050405020304" pitchFamily="18" charset="0"/>
                <a:cs typeface="Times New Roman" panose="02020603050405020304" pitchFamily="18" charset="0"/>
              </a:rPr>
              <a:t>Расходы консолидированного бюджета  на реализацию Указов Президента </a:t>
            </a:r>
            <a:r>
              <a:rPr lang="ru-RU" sz="1700" dirty="0" smtClean="0">
                <a:solidFill>
                  <a:schemeClr val="tx1"/>
                </a:solidFill>
                <a:effectLst/>
                <a:latin typeface="Times New Roman" panose="02020603050405020304" pitchFamily="18" charset="0"/>
                <a:cs typeface="Times New Roman" panose="02020603050405020304" pitchFamily="18" charset="0"/>
              </a:rPr>
              <a:t>Российской </a:t>
            </a:r>
            <a:r>
              <a:rPr lang="ru-RU" sz="1700" dirty="0">
                <a:solidFill>
                  <a:schemeClr val="tx1"/>
                </a:solidFill>
                <a:effectLst/>
                <a:latin typeface="Times New Roman" panose="02020603050405020304" pitchFamily="18" charset="0"/>
                <a:cs typeface="Times New Roman" panose="02020603050405020304" pitchFamily="18" charset="0"/>
              </a:rPr>
              <a:t>Федерации от 7 мая 2012 года №</a:t>
            </a:r>
            <a:r>
              <a:rPr lang="ru-RU" sz="1700" dirty="0" smtClean="0">
                <a:solidFill>
                  <a:schemeClr val="tx1"/>
                </a:solidFill>
                <a:effectLst/>
                <a:latin typeface="Times New Roman" panose="02020603050405020304" pitchFamily="18" charset="0"/>
                <a:cs typeface="Times New Roman" panose="02020603050405020304" pitchFamily="18" charset="0"/>
              </a:rPr>
              <a:t>596-606</a:t>
            </a:r>
            <a:endParaRPr lang="ru-RU" sz="1700" dirty="0">
              <a:solidFill>
                <a:schemeClr val="tx1"/>
              </a:solidFill>
              <a:effectLst/>
              <a:latin typeface="Times New Roman" panose="02020603050405020304" pitchFamily="18" charset="0"/>
              <a:cs typeface="Times New Roman" panose="02020603050405020304" pitchFamily="18" charset="0"/>
            </a:endParaRPr>
          </a:p>
        </p:txBody>
      </p:sp>
      <p:cxnSp>
        <p:nvCxnSpPr>
          <p:cNvPr id="10" name="Прямая соединительная линия 9"/>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graphicFrame>
        <p:nvGraphicFramePr>
          <p:cNvPr id="2" name="Таблица 1"/>
          <p:cNvGraphicFramePr>
            <a:graphicFrameLocks noGrp="1"/>
          </p:cNvGraphicFramePr>
          <p:nvPr>
            <p:extLst>
              <p:ext uri="{D42A27DB-BD31-4B8C-83A1-F6EECF244321}">
                <p14:modId xmlns:p14="http://schemas.microsoft.com/office/powerpoint/2010/main" val="4119449314"/>
              </p:ext>
            </p:extLst>
          </p:nvPr>
        </p:nvGraphicFramePr>
        <p:xfrm>
          <a:off x="179512" y="708548"/>
          <a:ext cx="8836909" cy="5840134"/>
        </p:xfrm>
        <a:graphic>
          <a:graphicData uri="http://schemas.openxmlformats.org/drawingml/2006/table">
            <a:tbl>
              <a:tblPr/>
              <a:tblGrid>
                <a:gridCol w="4680520"/>
                <a:gridCol w="864096"/>
                <a:gridCol w="720080"/>
                <a:gridCol w="792088"/>
                <a:gridCol w="864096"/>
                <a:gridCol w="916029"/>
              </a:tblGrid>
              <a:tr h="122375">
                <a:tc rowSpan="2">
                  <a:txBody>
                    <a:bodyPr/>
                    <a:lstStyle/>
                    <a:p>
                      <a:pPr algn="ctr" rtl="0" fontAlgn="ctr"/>
                      <a:r>
                        <a:rPr lang="ru-RU" sz="900" b="0" i="0" u="none" strike="noStrike" dirty="0">
                          <a:solidFill>
                            <a:srgbClr val="000000"/>
                          </a:solidFill>
                          <a:effectLst/>
                          <a:latin typeface="Times New Roman" panose="02020603050405020304" pitchFamily="18" charset="0"/>
                        </a:rPr>
                        <a:t>Указ Президента Российской Федерации от 7 мая 2012 года/показатель (мероприятие)</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6BCFF"/>
                    </a:solidFill>
                  </a:tcPr>
                </a:tc>
                <a:tc gridSpan="5">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a:solidFill>
                            <a:srgbClr val="000000"/>
                          </a:solidFill>
                          <a:effectLst/>
                          <a:latin typeface="Arial" panose="020B0604020202020204" pitchFamily="34" charset="0"/>
                        </a:rPr>
                        <a:t> </a:t>
                      </a:r>
                      <a:r>
                        <a:rPr kumimoji="0" lang="ru-RU" sz="9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Расходы на реализацию Указов в 2017 году, тыс. рублей</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6BCFF"/>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839438">
                <a:tc vMerge="1">
                  <a:txBody>
                    <a:bodyPr/>
                    <a:lstStyle/>
                    <a:p>
                      <a:endParaRPr lang="ru-RU"/>
                    </a:p>
                  </a:txBody>
                  <a:tcPr/>
                </a:tc>
                <a:tc>
                  <a:txBody>
                    <a:bodyPr/>
                    <a:lstStyle/>
                    <a:p>
                      <a:pPr algn="ctr" rtl="0" fontAlgn="ctr"/>
                      <a:r>
                        <a:rPr lang="ru-RU" sz="900" b="0" i="0" u="none" strike="noStrike" dirty="0">
                          <a:solidFill>
                            <a:srgbClr val="000000"/>
                          </a:solidFill>
                          <a:effectLst/>
                          <a:latin typeface="Times New Roman" panose="02020603050405020304" pitchFamily="18" charset="0"/>
                        </a:rPr>
                        <a:t>Предусмотрено законом о бюджете</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6BCFF"/>
                    </a:solidFill>
                  </a:tcPr>
                </a:tc>
                <a:tc>
                  <a:txBody>
                    <a:bodyPr/>
                    <a:lstStyle/>
                    <a:p>
                      <a:pPr algn="ctr" rtl="0" fontAlgn="ctr"/>
                      <a:r>
                        <a:rPr lang="ru-RU" sz="900" b="0" i="0" u="none" strike="noStrike" dirty="0">
                          <a:solidFill>
                            <a:srgbClr val="000000"/>
                          </a:solidFill>
                          <a:effectLst/>
                          <a:latin typeface="Times New Roman" panose="02020603050405020304" pitchFamily="18" charset="0"/>
                        </a:rPr>
                        <a:t>Фактические расходы</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6BCFF"/>
                    </a:solidFill>
                  </a:tcPr>
                </a:tc>
                <a:tc>
                  <a:txBody>
                    <a:bodyPr/>
                    <a:lstStyle/>
                    <a:p>
                      <a:pPr algn="ctr" rtl="0" fontAlgn="ctr"/>
                      <a:r>
                        <a:rPr lang="ru-RU" sz="900" b="0" i="0" u="none" strike="noStrike" dirty="0">
                          <a:solidFill>
                            <a:srgbClr val="000000"/>
                          </a:solidFill>
                          <a:effectLst/>
                          <a:latin typeface="Times New Roman" panose="02020603050405020304" pitchFamily="18" charset="0"/>
                        </a:rPr>
                        <a:t>Собственные средства консолидированного бюджета региона </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6BCFF"/>
                    </a:solidFill>
                  </a:tcPr>
                </a:tc>
                <a:tc>
                  <a:txBody>
                    <a:bodyPr/>
                    <a:lstStyle/>
                    <a:p>
                      <a:pPr algn="ctr" rtl="0" fontAlgn="ctr"/>
                      <a:r>
                        <a:rPr lang="ru-RU" sz="900" b="0" i="0" u="none" strike="noStrike">
                          <a:solidFill>
                            <a:srgbClr val="000000"/>
                          </a:solidFill>
                          <a:effectLst/>
                          <a:latin typeface="Times New Roman" panose="02020603050405020304" pitchFamily="18" charset="0"/>
                        </a:rPr>
                        <a:t>Средства межбюджетных трансфертов из федерального бюджета</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6BCFF"/>
                    </a:solidFill>
                  </a:tcPr>
                </a:tc>
                <a:tc>
                  <a:txBody>
                    <a:bodyPr/>
                    <a:lstStyle/>
                    <a:p>
                      <a:pPr algn="ctr" rtl="0" fontAlgn="ctr"/>
                      <a:r>
                        <a:rPr lang="ru-RU" sz="900" b="0" i="0" u="none" strike="noStrike" dirty="0">
                          <a:solidFill>
                            <a:srgbClr val="000000"/>
                          </a:solidFill>
                          <a:effectLst/>
                          <a:latin typeface="Times New Roman" panose="02020603050405020304" pitchFamily="18" charset="0"/>
                        </a:rPr>
                        <a:t>Иные источники финансирования, в </a:t>
                      </a:r>
                      <a:r>
                        <a:rPr lang="ru-RU" sz="900" b="0" i="0" u="none" strike="noStrike" dirty="0" err="1" smtClean="0">
                          <a:solidFill>
                            <a:srgbClr val="000000"/>
                          </a:solidFill>
                          <a:effectLst/>
                          <a:latin typeface="Times New Roman" panose="02020603050405020304" pitchFamily="18" charset="0"/>
                        </a:rPr>
                        <a:t>т.ч</a:t>
                      </a:r>
                      <a:r>
                        <a:rPr lang="ru-RU" sz="900" b="0" i="0" u="none" strike="noStrike" dirty="0" smtClean="0">
                          <a:solidFill>
                            <a:srgbClr val="000000"/>
                          </a:solidFill>
                          <a:effectLst/>
                          <a:latin typeface="Times New Roman" panose="02020603050405020304" pitchFamily="18" charset="0"/>
                        </a:rPr>
                        <a:t>. </a:t>
                      </a:r>
                      <a:r>
                        <a:rPr lang="ru-RU" sz="900" b="0" i="0" u="none" strike="noStrike" dirty="0">
                          <a:solidFill>
                            <a:srgbClr val="000000"/>
                          </a:solidFill>
                          <a:effectLst/>
                          <a:latin typeface="Times New Roman" panose="02020603050405020304" pitchFamily="18" charset="0"/>
                        </a:rPr>
                        <a:t>средства Фонда содействия реформированию ЖКХ</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6BCFF"/>
                    </a:solidFill>
                  </a:tcPr>
                </a:tc>
              </a:tr>
              <a:tr h="361396">
                <a:tc>
                  <a:txBody>
                    <a:bodyPr/>
                    <a:lstStyle/>
                    <a:p>
                      <a:pPr algn="just" rtl="0" fontAlgn="ctr"/>
                      <a:r>
                        <a:rPr lang="ru-RU" sz="900" b="0" i="0" u="none" strike="noStrike" dirty="0">
                          <a:solidFill>
                            <a:srgbClr val="000000"/>
                          </a:solidFill>
                          <a:effectLst/>
                          <a:latin typeface="Times New Roman" panose="02020603050405020304" pitchFamily="18" charset="0"/>
                        </a:rPr>
                        <a:t>увеличение доли образовательных учреждений среднего профессионального образования, здания которых приспособлены для обучения лиц с ограниченными возможностями здоровья, с 3 до 25 процентов</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0" i="0" u="none" strike="noStrike" dirty="0">
                          <a:solidFill>
                            <a:srgbClr val="000000"/>
                          </a:solidFill>
                          <a:effectLst/>
                          <a:latin typeface="Times New Roman" panose="02020603050405020304" pitchFamily="18" charset="0"/>
                        </a:rPr>
                        <a:t>8 387,20</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0" i="0" u="none" strike="noStrike" dirty="0">
                          <a:solidFill>
                            <a:srgbClr val="000000"/>
                          </a:solidFill>
                          <a:effectLst/>
                          <a:latin typeface="Times New Roman" panose="02020603050405020304" pitchFamily="18" charset="0"/>
                        </a:rPr>
                        <a:t>8 387,20</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0" i="0" u="none" strike="noStrike" dirty="0">
                          <a:solidFill>
                            <a:srgbClr val="000000"/>
                          </a:solidFill>
                          <a:effectLst/>
                          <a:latin typeface="Times New Roman" panose="02020603050405020304" pitchFamily="18" charset="0"/>
                        </a:rPr>
                        <a:t>587,10</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0" i="0" u="none" strike="noStrike" dirty="0">
                          <a:solidFill>
                            <a:srgbClr val="000000"/>
                          </a:solidFill>
                          <a:effectLst/>
                          <a:latin typeface="Times New Roman" panose="02020603050405020304" pitchFamily="18" charset="0"/>
                        </a:rPr>
                        <a:t>7 800,10</a:t>
                      </a: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a:t>
                      </a:r>
                      <a:r>
                        <a:rPr lang="en-US" sz="900" b="0" i="0" u="none" strike="noStrike" dirty="0" smtClean="0">
                          <a:solidFill>
                            <a:srgbClr val="000000"/>
                          </a:solidFill>
                          <a:effectLst/>
                          <a:latin typeface="Times New Roman" panose="02020603050405020304" pitchFamily="18" charset="0"/>
                        </a:rPr>
                        <a:t>,0</a:t>
                      </a:r>
                      <a:endParaRPr lang="ru-RU" sz="900" b="0" i="0" u="none" strike="noStrike" dirty="0">
                        <a:solidFill>
                          <a:srgbClr val="000000"/>
                        </a:solidFill>
                        <a:effectLst/>
                        <a:latin typeface="Times New Roman" panose="02020603050405020304" pitchFamily="18" charset="0"/>
                      </a:endParaRPr>
                    </a:p>
                  </a:txBody>
                  <a:tcPr marL="2867" marR="2867" marT="286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r>
              <a:tr h="241886">
                <a:tc>
                  <a:txBody>
                    <a:bodyPr/>
                    <a:lstStyle/>
                    <a:p>
                      <a:pPr algn="just" rtl="0" fontAlgn="ctr"/>
                      <a:r>
                        <a:rPr lang="ru-RU" sz="900" b="0" i="0" u="none" strike="noStrike" dirty="0">
                          <a:solidFill>
                            <a:srgbClr val="000000"/>
                          </a:solidFill>
                          <a:effectLst/>
                          <a:latin typeface="Times New Roman" panose="02020603050405020304" pitchFamily="18" charset="0"/>
                        </a:rPr>
                        <a:t>реализация мероприятий по поддержке педагогических работников, работающих с детьми из социально неблагополучных семей</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100</a:t>
                      </a:r>
                      <a:r>
                        <a:rPr lang="en-US" sz="900" b="0" i="0" u="none" strike="noStrike" dirty="0" smtClean="0">
                          <a:solidFill>
                            <a:srgbClr val="000000"/>
                          </a:solidFill>
                          <a:effectLst/>
                          <a:latin typeface="Times New Roman" panose="02020603050405020304" pitchFamily="18" charset="0"/>
                        </a:rPr>
                        <a:t>,0</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100</a:t>
                      </a:r>
                      <a:r>
                        <a:rPr lang="en-US" sz="900" b="0" i="0" u="none" strike="noStrike" dirty="0" smtClean="0">
                          <a:solidFill>
                            <a:srgbClr val="000000"/>
                          </a:solidFill>
                          <a:effectLst/>
                          <a:latin typeface="Times New Roman" panose="02020603050405020304" pitchFamily="18" charset="0"/>
                        </a:rPr>
                        <a:t>,0</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100</a:t>
                      </a:r>
                      <a:r>
                        <a:rPr lang="en-US" sz="900" b="0" i="0" u="none" strike="noStrike" dirty="0" smtClean="0">
                          <a:solidFill>
                            <a:srgbClr val="000000"/>
                          </a:solidFill>
                          <a:effectLst/>
                          <a:latin typeface="Times New Roman" panose="02020603050405020304" pitchFamily="18" charset="0"/>
                        </a:rPr>
                        <a:t>,0</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a:t>
                      </a:r>
                      <a:r>
                        <a:rPr lang="en-US" sz="900" b="0" i="0" u="none" strike="noStrike" dirty="0" smtClean="0">
                          <a:solidFill>
                            <a:srgbClr val="000000"/>
                          </a:solidFill>
                          <a:effectLst/>
                          <a:latin typeface="Times New Roman" panose="02020603050405020304" pitchFamily="18" charset="0"/>
                        </a:rPr>
                        <a:t>,0</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a:t>
                      </a:r>
                      <a:r>
                        <a:rPr lang="en-US" sz="900" b="0" i="0" u="none" strike="noStrike" dirty="0" smtClean="0">
                          <a:solidFill>
                            <a:srgbClr val="000000"/>
                          </a:solidFill>
                          <a:effectLst/>
                          <a:latin typeface="Times New Roman" panose="02020603050405020304" pitchFamily="18" charset="0"/>
                        </a:rPr>
                        <a:t>,0</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r>
              <a:tr h="241886">
                <a:tc>
                  <a:txBody>
                    <a:bodyPr/>
                    <a:lstStyle/>
                    <a:p>
                      <a:pPr algn="just" rtl="0" fontAlgn="ctr"/>
                      <a:r>
                        <a:rPr lang="ru-RU" sz="900" b="0" i="0" u="none" strike="noStrike" dirty="0">
                          <a:solidFill>
                            <a:srgbClr val="000000"/>
                          </a:solidFill>
                          <a:effectLst/>
                          <a:latin typeface="Times New Roman" panose="02020603050405020304" pitchFamily="18" charset="0"/>
                        </a:rPr>
                        <a:t>формирование многофункциональных центров прикладных квалификаций, осуществляющих обучение на базе среднего (полного) общего образования</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0" i="0" u="none" strike="noStrike">
                          <a:solidFill>
                            <a:srgbClr val="000000"/>
                          </a:solidFill>
                          <a:effectLst/>
                          <a:latin typeface="Times New Roman" panose="02020603050405020304" pitchFamily="18" charset="0"/>
                        </a:rPr>
                        <a:t>8 171,00</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0" i="0" u="none" strike="noStrike">
                          <a:solidFill>
                            <a:srgbClr val="000000"/>
                          </a:solidFill>
                          <a:effectLst/>
                          <a:latin typeface="Times New Roman" panose="02020603050405020304" pitchFamily="18" charset="0"/>
                        </a:rPr>
                        <a:t>8 171,00</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0" i="0" u="none" strike="noStrike">
                          <a:solidFill>
                            <a:srgbClr val="000000"/>
                          </a:solidFill>
                          <a:effectLst/>
                          <a:latin typeface="Times New Roman" panose="02020603050405020304" pitchFamily="18" charset="0"/>
                        </a:rPr>
                        <a:t>8 171,00</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a:t>
                      </a:r>
                      <a:r>
                        <a:rPr lang="en-US" sz="900" b="0" i="0" u="none" strike="noStrike" dirty="0" smtClean="0">
                          <a:solidFill>
                            <a:srgbClr val="000000"/>
                          </a:solidFill>
                          <a:effectLst/>
                          <a:latin typeface="Times New Roman" panose="02020603050405020304" pitchFamily="18" charset="0"/>
                        </a:rPr>
                        <a:t>,0</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a:t>
                      </a:r>
                      <a:r>
                        <a:rPr lang="en-US" sz="900" b="0" i="0" u="none" strike="noStrike" dirty="0" smtClean="0">
                          <a:solidFill>
                            <a:srgbClr val="000000"/>
                          </a:solidFill>
                          <a:effectLst/>
                          <a:latin typeface="Times New Roman" panose="02020603050405020304" pitchFamily="18" charset="0"/>
                        </a:rPr>
                        <a:t>,0</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r>
              <a:tr h="480907">
                <a:tc>
                  <a:txBody>
                    <a:bodyPr/>
                    <a:lstStyle/>
                    <a:p>
                      <a:pPr algn="just" rtl="0" fontAlgn="ctr"/>
                      <a:r>
                        <a:rPr lang="ru-RU" sz="900" b="0" i="0" u="none" strike="noStrike" dirty="0">
                          <a:solidFill>
                            <a:srgbClr val="000000"/>
                          </a:solidFill>
                          <a:effectLst/>
                          <a:latin typeface="Times New Roman" panose="02020603050405020304" pitchFamily="18" charset="0"/>
                        </a:rPr>
                        <a:t>разработка и реализация мер, направленных на повышение эффективности единого государственного экзамена (оплата труда привлеченных специалистов, </a:t>
                      </a:r>
                      <a:r>
                        <a:rPr lang="ru-RU" sz="900" b="0" i="0" u="none" strike="noStrike" dirty="0" err="1">
                          <a:solidFill>
                            <a:srgbClr val="000000"/>
                          </a:solidFill>
                          <a:effectLst/>
                          <a:latin typeface="Times New Roman" panose="02020603050405020304" pitchFamily="18" charset="0"/>
                        </a:rPr>
                        <a:t>оглушители</a:t>
                      </a:r>
                      <a:r>
                        <a:rPr lang="ru-RU" sz="900" b="0" i="0" u="none" strike="noStrike" dirty="0">
                          <a:solidFill>
                            <a:srgbClr val="000000"/>
                          </a:solidFill>
                          <a:effectLst/>
                          <a:latin typeface="Times New Roman" panose="02020603050405020304" pitchFamily="18" charset="0"/>
                        </a:rPr>
                        <a:t> сотовой связи, видеонаблюдение, транспортные расходы, канцтовары)</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0" i="0" u="none" strike="noStrike">
                          <a:solidFill>
                            <a:srgbClr val="000000"/>
                          </a:solidFill>
                          <a:effectLst/>
                          <a:latin typeface="Times New Roman" panose="02020603050405020304" pitchFamily="18" charset="0"/>
                        </a:rPr>
                        <a:t>40 426,70</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0" i="0" u="none" strike="noStrike">
                          <a:solidFill>
                            <a:srgbClr val="000000"/>
                          </a:solidFill>
                          <a:effectLst/>
                          <a:latin typeface="Times New Roman" panose="02020603050405020304" pitchFamily="18" charset="0"/>
                        </a:rPr>
                        <a:t>40 389,60</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0" i="0" u="none" strike="noStrike">
                          <a:solidFill>
                            <a:srgbClr val="000000"/>
                          </a:solidFill>
                          <a:effectLst/>
                          <a:latin typeface="Times New Roman" panose="02020603050405020304" pitchFamily="18" charset="0"/>
                        </a:rPr>
                        <a:t>40 389,60</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a:t>
                      </a:r>
                      <a:r>
                        <a:rPr lang="en-US" sz="900" b="0" i="0" u="none" strike="noStrike" dirty="0" smtClean="0">
                          <a:solidFill>
                            <a:srgbClr val="000000"/>
                          </a:solidFill>
                          <a:effectLst/>
                          <a:latin typeface="Times New Roman" panose="02020603050405020304" pitchFamily="18" charset="0"/>
                        </a:rPr>
                        <a:t>,0</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a:t>
                      </a:r>
                      <a:r>
                        <a:rPr lang="en-US" sz="900" b="0" i="0" u="none" strike="noStrike" dirty="0" smtClean="0">
                          <a:solidFill>
                            <a:srgbClr val="000000"/>
                          </a:solidFill>
                          <a:effectLst/>
                          <a:latin typeface="Times New Roman" panose="02020603050405020304" pitchFamily="18" charset="0"/>
                        </a:rPr>
                        <a:t>,0</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r>
              <a:tr h="241886">
                <a:tc>
                  <a:txBody>
                    <a:bodyPr/>
                    <a:lstStyle/>
                    <a:p>
                      <a:pPr algn="just" rtl="0" fontAlgn="ctr"/>
                      <a:r>
                        <a:rPr lang="ru-RU" sz="900" b="0" i="0" u="none" strike="noStrike" dirty="0">
                          <a:solidFill>
                            <a:srgbClr val="000000"/>
                          </a:solidFill>
                          <a:effectLst/>
                          <a:latin typeface="Times New Roman" panose="02020603050405020304" pitchFamily="18" charset="0"/>
                        </a:rPr>
                        <a:t>разработка комплекса мер, направленных на выявление и поддержку одаренных детей и молодежи (стипендии, проведение олимпиад)</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0" i="0" u="none" strike="noStrike">
                          <a:solidFill>
                            <a:srgbClr val="000000"/>
                          </a:solidFill>
                          <a:effectLst/>
                          <a:latin typeface="Times New Roman" panose="02020603050405020304" pitchFamily="18" charset="0"/>
                        </a:rPr>
                        <a:t>29 128,50</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0" i="0" u="none" strike="noStrike">
                          <a:solidFill>
                            <a:srgbClr val="000000"/>
                          </a:solidFill>
                          <a:effectLst/>
                          <a:latin typeface="Times New Roman" panose="02020603050405020304" pitchFamily="18" charset="0"/>
                        </a:rPr>
                        <a:t>29 128,50</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0" i="0" u="none" strike="noStrike">
                          <a:solidFill>
                            <a:srgbClr val="000000"/>
                          </a:solidFill>
                          <a:effectLst/>
                          <a:latin typeface="Times New Roman" panose="02020603050405020304" pitchFamily="18" charset="0"/>
                        </a:rPr>
                        <a:t>29 128,50</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a:t>
                      </a:r>
                      <a:r>
                        <a:rPr lang="en-US" sz="900" b="0" i="0" u="none" strike="noStrike" dirty="0" smtClean="0">
                          <a:solidFill>
                            <a:srgbClr val="000000"/>
                          </a:solidFill>
                          <a:effectLst/>
                          <a:latin typeface="Times New Roman" panose="02020603050405020304" pitchFamily="18" charset="0"/>
                        </a:rPr>
                        <a:t>,0</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a:t>
                      </a:r>
                      <a:r>
                        <a:rPr lang="en-US" sz="900" b="0" i="0" u="none" strike="noStrike" dirty="0" smtClean="0">
                          <a:solidFill>
                            <a:srgbClr val="000000"/>
                          </a:solidFill>
                          <a:effectLst/>
                          <a:latin typeface="Times New Roman" panose="02020603050405020304" pitchFamily="18" charset="0"/>
                        </a:rPr>
                        <a:t>,0</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C1F6"/>
                    </a:solidFill>
                  </a:tcPr>
                </a:tc>
              </a:tr>
              <a:tr h="361396">
                <a:tc>
                  <a:txBody>
                    <a:bodyPr/>
                    <a:lstStyle/>
                    <a:p>
                      <a:pPr algn="just" rtl="0" fontAlgn="ctr"/>
                      <a:r>
                        <a:rPr lang="ru-RU" sz="900" b="1" i="0" u="none" strike="noStrike" dirty="0">
                          <a:solidFill>
                            <a:srgbClr val="000000"/>
                          </a:solidFill>
                          <a:effectLst/>
                          <a:latin typeface="Times New Roman" panose="02020603050405020304" pitchFamily="18" charset="0"/>
                        </a:rPr>
                        <a:t>№ 600 «О мерах по обеспечению граждан Российской Федерации доступным и комфортным жильем и повышению качества жилищно-коммунальных услуг»</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3D3FF"/>
                    </a:solidFill>
                  </a:tcPr>
                </a:tc>
                <a:tc>
                  <a:txBody>
                    <a:bodyPr/>
                    <a:lstStyle/>
                    <a:p>
                      <a:pPr algn="ctr" rtl="0" fontAlgn="ctr"/>
                      <a:r>
                        <a:rPr lang="ru-RU" sz="900" b="1" i="0" u="none" strike="noStrike">
                          <a:solidFill>
                            <a:srgbClr val="000000"/>
                          </a:solidFill>
                          <a:effectLst/>
                          <a:latin typeface="Times New Roman" panose="02020603050405020304" pitchFamily="18" charset="0"/>
                        </a:rPr>
                        <a:t>1 673 872,20</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3D3FF"/>
                    </a:solidFill>
                  </a:tcPr>
                </a:tc>
                <a:tc>
                  <a:txBody>
                    <a:bodyPr/>
                    <a:lstStyle/>
                    <a:p>
                      <a:pPr algn="ctr" rtl="0" fontAlgn="ctr"/>
                      <a:r>
                        <a:rPr lang="ru-RU" sz="900" b="1" i="0" u="none" strike="noStrike">
                          <a:solidFill>
                            <a:srgbClr val="000000"/>
                          </a:solidFill>
                          <a:effectLst/>
                          <a:latin typeface="Times New Roman" panose="02020603050405020304" pitchFamily="18" charset="0"/>
                        </a:rPr>
                        <a:t>1 605 499,60</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3D3FF"/>
                    </a:solidFill>
                  </a:tcPr>
                </a:tc>
                <a:tc>
                  <a:txBody>
                    <a:bodyPr/>
                    <a:lstStyle/>
                    <a:p>
                      <a:pPr algn="ctr" rtl="0" fontAlgn="ctr"/>
                      <a:r>
                        <a:rPr lang="ru-RU" sz="900" b="1" i="0" u="none" strike="noStrike">
                          <a:solidFill>
                            <a:srgbClr val="000000"/>
                          </a:solidFill>
                          <a:effectLst/>
                          <a:latin typeface="Times New Roman" panose="02020603050405020304" pitchFamily="18" charset="0"/>
                        </a:rPr>
                        <a:t>522 046,60</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3D3FF"/>
                    </a:solidFill>
                  </a:tcPr>
                </a:tc>
                <a:tc>
                  <a:txBody>
                    <a:bodyPr/>
                    <a:lstStyle/>
                    <a:p>
                      <a:pPr algn="ctr" rtl="0" fontAlgn="ctr"/>
                      <a:r>
                        <a:rPr lang="ru-RU" sz="900" b="1" i="0" u="none" strike="noStrike" dirty="0" smtClean="0">
                          <a:solidFill>
                            <a:srgbClr val="000000"/>
                          </a:solidFill>
                          <a:effectLst/>
                          <a:latin typeface="Times New Roman" panose="02020603050405020304" pitchFamily="18" charset="0"/>
                        </a:rPr>
                        <a:t>0</a:t>
                      </a:r>
                      <a:r>
                        <a:rPr lang="en-US" sz="900" b="1" i="0" u="none" strike="noStrike" dirty="0" smtClean="0">
                          <a:solidFill>
                            <a:srgbClr val="000000"/>
                          </a:solidFill>
                          <a:effectLst/>
                          <a:latin typeface="Times New Roman" panose="02020603050405020304" pitchFamily="18" charset="0"/>
                        </a:rPr>
                        <a:t>,0</a:t>
                      </a:r>
                      <a:endParaRPr lang="ru-RU" sz="900" b="1"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3D3FF"/>
                    </a:solidFill>
                  </a:tcPr>
                </a:tc>
                <a:tc>
                  <a:txBody>
                    <a:bodyPr/>
                    <a:lstStyle/>
                    <a:p>
                      <a:pPr algn="ctr" rtl="0" fontAlgn="ctr"/>
                      <a:r>
                        <a:rPr lang="ru-RU" sz="900" b="1" i="0" u="none" strike="noStrike">
                          <a:solidFill>
                            <a:srgbClr val="000000"/>
                          </a:solidFill>
                          <a:effectLst/>
                          <a:latin typeface="Times New Roman" panose="02020603050405020304" pitchFamily="18" charset="0"/>
                        </a:rPr>
                        <a:t>1 083 453,00</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3D3FF"/>
                    </a:solidFill>
                  </a:tcPr>
                </a:tc>
              </a:tr>
              <a:tr h="361396">
                <a:tc>
                  <a:txBody>
                    <a:bodyPr/>
                    <a:lstStyle/>
                    <a:p>
                      <a:pPr algn="just" rtl="0" fontAlgn="ctr"/>
                      <a:r>
                        <a:rPr lang="ru-RU" sz="900" b="0" i="0" u="none" strike="noStrike">
                          <a:solidFill>
                            <a:srgbClr val="000000"/>
                          </a:solidFill>
                          <a:effectLst/>
                          <a:latin typeface="Times New Roman" panose="02020603050405020304" pitchFamily="18" charset="0"/>
                        </a:rPr>
                        <a:t>улучшение жилищных условий семей, имеющих 3 и более детей, включая создание необходимой инфраструктуры на бесплатно предоставляемых земельных участках</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3D3FF"/>
                    </a:solidFill>
                  </a:tcPr>
                </a:tc>
                <a:tc>
                  <a:txBody>
                    <a:bodyPr/>
                    <a:lstStyle/>
                    <a:p>
                      <a:pPr algn="ctr" rtl="0" fontAlgn="ctr"/>
                      <a:r>
                        <a:rPr lang="ru-RU" sz="900" b="0" i="0" u="none" strike="noStrike">
                          <a:solidFill>
                            <a:srgbClr val="000000"/>
                          </a:solidFill>
                          <a:effectLst/>
                          <a:latin typeface="Times New Roman" panose="02020603050405020304" pitchFamily="18" charset="0"/>
                        </a:rPr>
                        <a:t>53 856,80</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3D3FF"/>
                    </a:solidFill>
                  </a:tcPr>
                </a:tc>
                <a:tc>
                  <a:txBody>
                    <a:bodyPr/>
                    <a:lstStyle/>
                    <a:p>
                      <a:pPr algn="ctr" rtl="0" fontAlgn="ctr"/>
                      <a:r>
                        <a:rPr lang="ru-RU" sz="900" b="0" i="0" u="none" strike="noStrike">
                          <a:solidFill>
                            <a:srgbClr val="000000"/>
                          </a:solidFill>
                          <a:effectLst/>
                          <a:latin typeface="Times New Roman" panose="02020603050405020304" pitchFamily="18" charset="0"/>
                        </a:rPr>
                        <a:t>49 157,90</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3D3FF"/>
                    </a:solidFill>
                  </a:tcPr>
                </a:tc>
                <a:tc>
                  <a:txBody>
                    <a:bodyPr/>
                    <a:lstStyle/>
                    <a:p>
                      <a:pPr algn="ctr" rtl="0" fontAlgn="ctr"/>
                      <a:r>
                        <a:rPr lang="ru-RU" sz="900" b="0" i="0" u="none" strike="noStrike">
                          <a:solidFill>
                            <a:srgbClr val="000000"/>
                          </a:solidFill>
                          <a:effectLst/>
                          <a:latin typeface="Times New Roman" panose="02020603050405020304" pitchFamily="18" charset="0"/>
                        </a:rPr>
                        <a:t>49 157,90</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3D3FF"/>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a:t>
                      </a:r>
                      <a:r>
                        <a:rPr lang="en-US" sz="900" b="0" i="0" u="none" strike="noStrike" dirty="0" smtClean="0">
                          <a:solidFill>
                            <a:srgbClr val="000000"/>
                          </a:solidFill>
                          <a:effectLst/>
                          <a:latin typeface="Times New Roman" panose="02020603050405020304" pitchFamily="18" charset="0"/>
                        </a:rPr>
                        <a:t>,0</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3D3FF"/>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a:t>
                      </a:r>
                      <a:r>
                        <a:rPr lang="en-US" sz="900" b="0" i="0" u="none" strike="noStrike" dirty="0" smtClean="0">
                          <a:solidFill>
                            <a:srgbClr val="000000"/>
                          </a:solidFill>
                          <a:effectLst/>
                          <a:latin typeface="Times New Roman" panose="02020603050405020304" pitchFamily="18" charset="0"/>
                        </a:rPr>
                        <a:t>,0</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3D3FF"/>
                    </a:solidFill>
                  </a:tcPr>
                </a:tc>
              </a:tr>
              <a:tr h="122375">
                <a:tc>
                  <a:txBody>
                    <a:bodyPr/>
                    <a:lstStyle/>
                    <a:p>
                      <a:pPr algn="just" rtl="0" fontAlgn="ctr"/>
                      <a:r>
                        <a:rPr lang="ru-RU" sz="900" b="0" i="0" u="none" strike="noStrike" dirty="0">
                          <a:solidFill>
                            <a:srgbClr val="000000"/>
                          </a:solidFill>
                          <a:effectLst/>
                          <a:latin typeface="Times New Roman" panose="02020603050405020304" pitchFamily="18" charset="0"/>
                        </a:rPr>
                        <a:t>переселение граждан из аварийного жилищного фонда</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3D3FF"/>
                    </a:solidFill>
                  </a:tcPr>
                </a:tc>
                <a:tc>
                  <a:txBody>
                    <a:bodyPr/>
                    <a:lstStyle/>
                    <a:p>
                      <a:pPr algn="ctr" rtl="0" fontAlgn="ctr"/>
                      <a:r>
                        <a:rPr lang="ru-RU" sz="900" b="0" i="0" u="none" strike="noStrike">
                          <a:solidFill>
                            <a:srgbClr val="000000"/>
                          </a:solidFill>
                          <a:effectLst/>
                          <a:latin typeface="Times New Roman" panose="02020603050405020304" pitchFamily="18" charset="0"/>
                        </a:rPr>
                        <a:t>1 479 242,00</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3D3FF"/>
                    </a:solidFill>
                  </a:tcPr>
                </a:tc>
                <a:tc>
                  <a:txBody>
                    <a:bodyPr/>
                    <a:lstStyle/>
                    <a:p>
                      <a:pPr algn="ctr" rtl="0" fontAlgn="ctr"/>
                      <a:r>
                        <a:rPr lang="ru-RU" sz="900" b="0" i="0" u="none" strike="noStrike">
                          <a:solidFill>
                            <a:srgbClr val="000000"/>
                          </a:solidFill>
                          <a:effectLst/>
                          <a:latin typeface="Times New Roman" panose="02020603050405020304" pitchFamily="18" charset="0"/>
                        </a:rPr>
                        <a:t>1 424 533,80</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3D3FF"/>
                    </a:solidFill>
                  </a:tcPr>
                </a:tc>
                <a:tc>
                  <a:txBody>
                    <a:bodyPr/>
                    <a:lstStyle/>
                    <a:p>
                      <a:pPr algn="ctr" rtl="0" fontAlgn="ctr"/>
                      <a:r>
                        <a:rPr lang="ru-RU" sz="900" b="0" i="0" u="none" strike="noStrike">
                          <a:solidFill>
                            <a:srgbClr val="000000"/>
                          </a:solidFill>
                          <a:effectLst/>
                          <a:latin typeface="Times New Roman" panose="02020603050405020304" pitchFamily="18" charset="0"/>
                        </a:rPr>
                        <a:t>341 209,00</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3D3FF"/>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a:t>
                      </a:r>
                      <a:r>
                        <a:rPr lang="en-US" sz="900" b="0" i="0" u="none" strike="noStrike" dirty="0" smtClean="0">
                          <a:solidFill>
                            <a:srgbClr val="000000"/>
                          </a:solidFill>
                          <a:effectLst/>
                          <a:latin typeface="Times New Roman" panose="02020603050405020304" pitchFamily="18" charset="0"/>
                        </a:rPr>
                        <a:t>,0</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3D3FF"/>
                    </a:solidFill>
                  </a:tcPr>
                </a:tc>
                <a:tc>
                  <a:txBody>
                    <a:bodyPr/>
                    <a:lstStyle/>
                    <a:p>
                      <a:pPr algn="ctr" rtl="0" fontAlgn="ctr"/>
                      <a:r>
                        <a:rPr lang="ru-RU" sz="900" b="0" i="0" u="none" strike="noStrike">
                          <a:solidFill>
                            <a:srgbClr val="000000"/>
                          </a:solidFill>
                          <a:effectLst/>
                          <a:latin typeface="Times New Roman" panose="02020603050405020304" pitchFamily="18" charset="0"/>
                        </a:rPr>
                        <a:t>1 083 324,80</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3D3FF"/>
                    </a:solidFill>
                  </a:tcPr>
                </a:tc>
              </a:tr>
              <a:tr h="122375">
                <a:tc>
                  <a:txBody>
                    <a:bodyPr/>
                    <a:lstStyle/>
                    <a:p>
                      <a:pPr algn="just" rtl="0" fontAlgn="ctr"/>
                      <a:r>
                        <a:rPr lang="ru-RU" sz="900" b="0" i="0" u="none" strike="noStrike">
                          <a:solidFill>
                            <a:srgbClr val="000000"/>
                          </a:solidFill>
                          <a:effectLst/>
                          <a:latin typeface="Times New Roman" panose="02020603050405020304" pitchFamily="18" charset="0"/>
                        </a:rPr>
                        <a:t>проведение капитального ремонта многоквартирных домов</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3D3FF"/>
                    </a:solidFill>
                  </a:tcPr>
                </a:tc>
                <a:tc>
                  <a:txBody>
                    <a:bodyPr/>
                    <a:lstStyle/>
                    <a:p>
                      <a:pPr algn="ctr" rtl="0" fontAlgn="ctr"/>
                      <a:r>
                        <a:rPr lang="ru-RU" sz="900" b="0" i="0" u="none" strike="noStrike">
                          <a:solidFill>
                            <a:srgbClr val="000000"/>
                          </a:solidFill>
                          <a:effectLst/>
                          <a:latin typeface="Times New Roman" panose="02020603050405020304" pitchFamily="18" charset="0"/>
                        </a:rPr>
                        <a:t>128 289,90</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3D3FF"/>
                    </a:solidFill>
                  </a:tcPr>
                </a:tc>
                <a:tc>
                  <a:txBody>
                    <a:bodyPr/>
                    <a:lstStyle/>
                    <a:p>
                      <a:pPr algn="ctr" rtl="0" fontAlgn="ctr"/>
                      <a:r>
                        <a:rPr lang="ru-RU" sz="900" b="0" i="0" u="none" strike="noStrike">
                          <a:solidFill>
                            <a:srgbClr val="000000"/>
                          </a:solidFill>
                          <a:effectLst/>
                          <a:latin typeface="Times New Roman" panose="02020603050405020304" pitchFamily="18" charset="0"/>
                        </a:rPr>
                        <a:t>119 336,50</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3D3FF"/>
                    </a:solidFill>
                  </a:tcPr>
                </a:tc>
                <a:tc>
                  <a:txBody>
                    <a:bodyPr/>
                    <a:lstStyle/>
                    <a:p>
                      <a:pPr algn="ctr" rtl="0" fontAlgn="ctr"/>
                      <a:r>
                        <a:rPr lang="ru-RU" sz="900" b="0" i="0" u="none" strike="noStrike">
                          <a:solidFill>
                            <a:srgbClr val="000000"/>
                          </a:solidFill>
                          <a:effectLst/>
                          <a:latin typeface="Times New Roman" panose="02020603050405020304" pitchFamily="18" charset="0"/>
                        </a:rPr>
                        <a:t>119 208,30</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3D3FF"/>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a:t>
                      </a:r>
                      <a:r>
                        <a:rPr lang="en-US" sz="900" b="0" i="0" u="none" strike="noStrike" dirty="0" smtClean="0">
                          <a:solidFill>
                            <a:srgbClr val="000000"/>
                          </a:solidFill>
                          <a:effectLst/>
                          <a:latin typeface="Times New Roman" panose="02020603050405020304" pitchFamily="18" charset="0"/>
                        </a:rPr>
                        <a:t>,0</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3D3FF"/>
                    </a:solidFill>
                  </a:tcPr>
                </a:tc>
                <a:tc>
                  <a:txBody>
                    <a:bodyPr/>
                    <a:lstStyle/>
                    <a:p>
                      <a:pPr algn="ctr" rtl="0" fontAlgn="ctr"/>
                      <a:r>
                        <a:rPr lang="ru-RU" sz="900" b="0" i="0" u="none" strike="noStrike">
                          <a:solidFill>
                            <a:srgbClr val="000000"/>
                          </a:solidFill>
                          <a:effectLst/>
                          <a:latin typeface="Times New Roman" panose="02020603050405020304" pitchFamily="18" charset="0"/>
                        </a:rPr>
                        <a:t>128,2</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3D3FF"/>
                    </a:solidFill>
                  </a:tcPr>
                </a:tc>
              </a:tr>
              <a:tr h="122375">
                <a:tc>
                  <a:txBody>
                    <a:bodyPr/>
                    <a:lstStyle/>
                    <a:p>
                      <a:pPr algn="just" rtl="0" fontAlgn="ctr"/>
                      <a:r>
                        <a:rPr lang="ru-RU" sz="900" b="0" i="0" u="none" strike="noStrike">
                          <a:solidFill>
                            <a:srgbClr val="000000"/>
                          </a:solidFill>
                          <a:effectLst/>
                          <a:latin typeface="Times New Roman" panose="02020603050405020304" pitchFamily="18" charset="0"/>
                        </a:rPr>
                        <a:t>модернизация систем коммунальной инфраструктуры</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3D3FF"/>
                    </a:solidFill>
                  </a:tcPr>
                </a:tc>
                <a:tc>
                  <a:txBody>
                    <a:bodyPr/>
                    <a:lstStyle/>
                    <a:p>
                      <a:pPr algn="ctr" rtl="0" fontAlgn="ctr"/>
                      <a:r>
                        <a:rPr lang="ru-RU" sz="900" b="0" i="0" u="none" strike="noStrike">
                          <a:solidFill>
                            <a:srgbClr val="000000"/>
                          </a:solidFill>
                          <a:effectLst/>
                          <a:latin typeface="Times New Roman" panose="02020603050405020304" pitchFamily="18" charset="0"/>
                        </a:rPr>
                        <a:t>12 483,50</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3D3FF"/>
                    </a:solidFill>
                  </a:tcPr>
                </a:tc>
                <a:tc>
                  <a:txBody>
                    <a:bodyPr/>
                    <a:lstStyle/>
                    <a:p>
                      <a:pPr algn="ctr" rtl="0" fontAlgn="ctr"/>
                      <a:r>
                        <a:rPr lang="ru-RU" sz="900" b="0" i="0" u="none" strike="noStrike">
                          <a:solidFill>
                            <a:srgbClr val="000000"/>
                          </a:solidFill>
                          <a:effectLst/>
                          <a:latin typeface="Times New Roman" panose="02020603050405020304" pitchFamily="18" charset="0"/>
                        </a:rPr>
                        <a:t>12 471,40</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3D3FF"/>
                    </a:solidFill>
                  </a:tcPr>
                </a:tc>
                <a:tc>
                  <a:txBody>
                    <a:bodyPr/>
                    <a:lstStyle/>
                    <a:p>
                      <a:pPr algn="ctr" rtl="0" fontAlgn="ctr"/>
                      <a:r>
                        <a:rPr lang="ru-RU" sz="900" b="0" i="0" u="none" strike="noStrike">
                          <a:solidFill>
                            <a:srgbClr val="000000"/>
                          </a:solidFill>
                          <a:effectLst/>
                          <a:latin typeface="Times New Roman" panose="02020603050405020304" pitchFamily="18" charset="0"/>
                        </a:rPr>
                        <a:t>12 471,40</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3D3FF"/>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a:t>
                      </a:r>
                      <a:r>
                        <a:rPr lang="en-US" sz="900" b="0" i="0" u="none" strike="noStrike" dirty="0" smtClean="0">
                          <a:solidFill>
                            <a:srgbClr val="000000"/>
                          </a:solidFill>
                          <a:effectLst/>
                          <a:latin typeface="Times New Roman" panose="02020603050405020304" pitchFamily="18" charset="0"/>
                        </a:rPr>
                        <a:t>,0</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3D3FF"/>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a:t>
                      </a:r>
                      <a:r>
                        <a:rPr lang="en-US" sz="900" b="0" i="0" u="none" strike="noStrike" dirty="0" smtClean="0">
                          <a:solidFill>
                            <a:srgbClr val="000000"/>
                          </a:solidFill>
                          <a:effectLst/>
                          <a:latin typeface="Times New Roman" panose="02020603050405020304" pitchFamily="18" charset="0"/>
                        </a:rPr>
                        <a:t>,0</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3D3FF"/>
                    </a:solidFill>
                  </a:tcPr>
                </a:tc>
              </a:tr>
              <a:tr h="241886">
                <a:tc>
                  <a:txBody>
                    <a:bodyPr/>
                    <a:lstStyle/>
                    <a:p>
                      <a:pPr algn="just" rtl="0" fontAlgn="ctr"/>
                      <a:r>
                        <a:rPr lang="ru-RU" sz="900" b="1" i="0" u="none" strike="noStrike">
                          <a:solidFill>
                            <a:srgbClr val="000000"/>
                          </a:solidFill>
                          <a:effectLst/>
                          <a:latin typeface="Times New Roman" panose="02020603050405020304" pitchFamily="18" charset="0"/>
                        </a:rPr>
                        <a:t>№ 601 «Об основных направлениях совершенствования системы государственного управления»</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c>
                  <a:txBody>
                    <a:bodyPr/>
                    <a:lstStyle/>
                    <a:p>
                      <a:pPr algn="ctr" rtl="0" fontAlgn="ctr"/>
                      <a:r>
                        <a:rPr lang="ru-RU" sz="900" b="1" i="0" u="none" strike="noStrike" dirty="0" smtClean="0">
                          <a:solidFill>
                            <a:srgbClr val="000000"/>
                          </a:solidFill>
                          <a:effectLst/>
                          <a:latin typeface="Times New Roman" panose="02020603050405020304" pitchFamily="18" charset="0"/>
                        </a:rPr>
                        <a:t>163 464,0</a:t>
                      </a:r>
                      <a:endParaRPr lang="ru-RU" sz="900" b="1"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c>
                  <a:txBody>
                    <a:bodyPr/>
                    <a:lstStyle/>
                    <a:p>
                      <a:pPr algn="ctr" rtl="0" fontAlgn="ctr"/>
                      <a:r>
                        <a:rPr lang="ru-RU" sz="900" b="1" i="0" u="none" strike="noStrike" dirty="0" smtClean="0">
                          <a:solidFill>
                            <a:srgbClr val="000000"/>
                          </a:solidFill>
                          <a:effectLst/>
                          <a:latin typeface="Times New Roman" panose="02020603050405020304" pitchFamily="18" charset="0"/>
                        </a:rPr>
                        <a:t>162 693,0</a:t>
                      </a:r>
                      <a:endParaRPr lang="ru-RU" sz="900" b="1"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c>
                  <a:txBody>
                    <a:bodyPr/>
                    <a:lstStyle/>
                    <a:p>
                      <a:pPr algn="ctr" rtl="0" fontAlgn="ctr"/>
                      <a:r>
                        <a:rPr lang="ru-RU" sz="900" b="1" i="0" u="none" strike="noStrike" dirty="0" smtClean="0">
                          <a:solidFill>
                            <a:srgbClr val="000000"/>
                          </a:solidFill>
                          <a:effectLst/>
                          <a:latin typeface="Times New Roman" panose="02020603050405020304" pitchFamily="18" charset="0"/>
                        </a:rPr>
                        <a:t>162 693,0</a:t>
                      </a:r>
                      <a:endParaRPr lang="ru-RU" sz="900" b="1"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c>
                  <a:txBody>
                    <a:bodyPr/>
                    <a:lstStyle/>
                    <a:p>
                      <a:pPr algn="ctr" rtl="0" fontAlgn="ctr"/>
                      <a:r>
                        <a:rPr lang="ru-RU" sz="900" b="1" i="0" u="none" strike="noStrike">
                          <a:solidFill>
                            <a:srgbClr val="000000"/>
                          </a:solidFill>
                          <a:effectLst/>
                          <a:latin typeface="Times New Roman" panose="02020603050405020304" pitchFamily="18" charset="0"/>
                        </a:rPr>
                        <a:t>0,00</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c>
                  <a:txBody>
                    <a:bodyPr/>
                    <a:lstStyle/>
                    <a:p>
                      <a:pPr algn="ctr" rtl="0" fontAlgn="ctr"/>
                      <a:r>
                        <a:rPr lang="ru-RU" sz="900" b="1" i="0" u="none" strike="noStrike">
                          <a:solidFill>
                            <a:srgbClr val="000000"/>
                          </a:solidFill>
                          <a:effectLst/>
                          <a:latin typeface="Times New Roman" panose="02020603050405020304" pitchFamily="18" charset="0"/>
                        </a:rPr>
                        <a:t>0,00</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r>
              <a:tr h="361396">
                <a:tc>
                  <a:txBody>
                    <a:bodyPr/>
                    <a:lstStyle/>
                    <a:p>
                      <a:pPr algn="just" rtl="0" fontAlgn="ctr"/>
                      <a:r>
                        <a:rPr lang="ru-RU" sz="900" b="0" i="0" u="none" strike="noStrike">
                          <a:solidFill>
                            <a:srgbClr val="000000"/>
                          </a:solidFill>
                          <a:effectLst/>
                          <a:latin typeface="Times New Roman" panose="02020603050405020304" pitchFamily="18" charset="0"/>
                        </a:rPr>
                        <a:t>Обеспечение получения гражданами государственных и муниципальных услуг по принципу "одного окна" по месту пребывания, в том числе в многофункциональных центрах</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150 824,1</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150 053,1</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150 053,1</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a:t>
                      </a:r>
                      <a:r>
                        <a:rPr lang="en-US" sz="900" b="0" i="0" u="none" strike="noStrike" dirty="0" smtClean="0">
                          <a:solidFill>
                            <a:srgbClr val="000000"/>
                          </a:solidFill>
                          <a:effectLst/>
                          <a:latin typeface="Times New Roman" panose="02020603050405020304" pitchFamily="18" charset="0"/>
                        </a:rPr>
                        <a:t>,0</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a:t>
                      </a:r>
                      <a:r>
                        <a:rPr lang="en-US" sz="900" b="0" i="0" u="none" strike="noStrike" dirty="0" smtClean="0">
                          <a:solidFill>
                            <a:srgbClr val="000000"/>
                          </a:solidFill>
                          <a:effectLst/>
                          <a:latin typeface="Times New Roman" panose="02020603050405020304" pitchFamily="18" charset="0"/>
                        </a:rPr>
                        <a:t>,0</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r>
              <a:tr h="241886">
                <a:tc>
                  <a:txBody>
                    <a:bodyPr/>
                    <a:lstStyle/>
                    <a:p>
                      <a:pPr algn="just" rtl="0" fontAlgn="ctr"/>
                      <a:r>
                        <a:rPr lang="ru-RU" sz="900" b="0" i="0" u="none" strike="noStrike" dirty="0">
                          <a:solidFill>
                            <a:srgbClr val="000000"/>
                          </a:solidFill>
                          <a:effectLst/>
                          <a:latin typeface="Times New Roman" panose="02020603050405020304" pitchFamily="18" charset="0"/>
                        </a:rPr>
                        <a:t>обеспечение получения гражданами государственных и муниципальных услуг в электронной форме</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c>
                  <a:txBody>
                    <a:bodyPr/>
                    <a:lstStyle/>
                    <a:p>
                      <a:pPr algn="ctr" rtl="0" fontAlgn="ctr"/>
                      <a:r>
                        <a:rPr lang="ru-RU" sz="900" b="0" i="0" u="none" strike="noStrike">
                          <a:solidFill>
                            <a:srgbClr val="000000"/>
                          </a:solidFill>
                          <a:effectLst/>
                          <a:latin typeface="Times New Roman" panose="02020603050405020304" pitchFamily="18" charset="0"/>
                        </a:rPr>
                        <a:t>12 639,90</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c>
                  <a:txBody>
                    <a:bodyPr/>
                    <a:lstStyle/>
                    <a:p>
                      <a:pPr algn="ctr" rtl="0" fontAlgn="ctr"/>
                      <a:r>
                        <a:rPr lang="ru-RU" sz="900" b="0" i="0" u="none" strike="noStrike">
                          <a:solidFill>
                            <a:srgbClr val="000000"/>
                          </a:solidFill>
                          <a:effectLst/>
                          <a:latin typeface="Times New Roman" panose="02020603050405020304" pitchFamily="18" charset="0"/>
                        </a:rPr>
                        <a:t>12 639,90</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c>
                  <a:txBody>
                    <a:bodyPr/>
                    <a:lstStyle/>
                    <a:p>
                      <a:pPr algn="ctr" rtl="0" fontAlgn="ctr"/>
                      <a:r>
                        <a:rPr lang="ru-RU" sz="900" b="0" i="0" u="none" strike="noStrike">
                          <a:solidFill>
                            <a:srgbClr val="000000"/>
                          </a:solidFill>
                          <a:effectLst/>
                          <a:latin typeface="Times New Roman" panose="02020603050405020304" pitchFamily="18" charset="0"/>
                        </a:rPr>
                        <a:t>12 639,90</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a:t>
                      </a:r>
                      <a:r>
                        <a:rPr lang="en-US" sz="900" b="0" i="0" u="none" strike="noStrike" dirty="0" smtClean="0">
                          <a:solidFill>
                            <a:srgbClr val="000000"/>
                          </a:solidFill>
                          <a:effectLst/>
                          <a:latin typeface="Times New Roman" panose="02020603050405020304" pitchFamily="18" charset="0"/>
                        </a:rPr>
                        <a:t>,0</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a:t>
                      </a:r>
                      <a:r>
                        <a:rPr lang="en-US" sz="900" b="0" i="0" u="none" strike="noStrike" dirty="0" smtClean="0">
                          <a:solidFill>
                            <a:srgbClr val="000000"/>
                          </a:solidFill>
                          <a:effectLst/>
                          <a:latin typeface="Times New Roman" panose="02020603050405020304" pitchFamily="18" charset="0"/>
                        </a:rPr>
                        <a:t>,0</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F8E6"/>
                    </a:solidFill>
                  </a:tcPr>
                </a:tc>
              </a:tr>
              <a:tr h="241886">
                <a:tc>
                  <a:txBody>
                    <a:bodyPr/>
                    <a:lstStyle/>
                    <a:p>
                      <a:pPr algn="just" rtl="0" fontAlgn="ctr"/>
                      <a:r>
                        <a:rPr lang="ru-RU" sz="900" b="1" i="0" u="none" strike="noStrike" dirty="0">
                          <a:solidFill>
                            <a:srgbClr val="000000"/>
                          </a:solidFill>
                          <a:effectLst/>
                          <a:latin typeface="Times New Roman" panose="02020603050405020304" pitchFamily="18" charset="0"/>
                        </a:rPr>
                        <a:t>№ 606 «О мерах по реализации демографической политики Российской Федерации»</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EF397"/>
                    </a:solidFill>
                  </a:tcPr>
                </a:tc>
                <a:tc>
                  <a:txBody>
                    <a:bodyPr/>
                    <a:lstStyle/>
                    <a:p>
                      <a:pPr algn="ctr" rtl="0" fontAlgn="ctr"/>
                      <a:r>
                        <a:rPr lang="ru-RU" sz="900" b="1" i="0" u="none" strike="noStrike">
                          <a:solidFill>
                            <a:srgbClr val="000000"/>
                          </a:solidFill>
                          <a:effectLst/>
                          <a:latin typeface="Times New Roman" panose="02020603050405020304" pitchFamily="18" charset="0"/>
                        </a:rPr>
                        <a:t>579 161,00</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EF397"/>
                    </a:solidFill>
                  </a:tcPr>
                </a:tc>
                <a:tc>
                  <a:txBody>
                    <a:bodyPr/>
                    <a:lstStyle/>
                    <a:p>
                      <a:pPr algn="ctr" rtl="0" fontAlgn="ctr"/>
                      <a:r>
                        <a:rPr lang="ru-RU" sz="900" b="1" i="0" u="none" strike="noStrike">
                          <a:solidFill>
                            <a:srgbClr val="000000"/>
                          </a:solidFill>
                          <a:effectLst/>
                          <a:latin typeface="Times New Roman" panose="02020603050405020304" pitchFamily="18" charset="0"/>
                        </a:rPr>
                        <a:t>578 837,90</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EF397"/>
                    </a:solidFill>
                  </a:tcPr>
                </a:tc>
                <a:tc>
                  <a:txBody>
                    <a:bodyPr/>
                    <a:lstStyle/>
                    <a:p>
                      <a:pPr algn="ctr" rtl="0" fontAlgn="ctr"/>
                      <a:r>
                        <a:rPr lang="ru-RU" sz="900" b="1" i="0" u="none" strike="noStrike">
                          <a:solidFill>
                            <a:srgbClr val="000000"/>
                          </a:solidFill>
                          <a:effectLst/>
                          <a:latin typeface="Times New Roman" panose="02020603050405020304" pitchFamily="18" charset="0"/>
                        </a:rPr>
                        <a:t>304 346,90</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EF397"/>
                    </a:solidFill>
                  </a:tcPr>
                </a:tc>
                <a:tc>
                  <a:txBody>
                    <a:bodyPr/>
                    <a:lstStyle/>
                    <a:p>
                      <a:pPr algn="ctr" rtl="0" fontAlgn="ctr"/>
                      <a:r>
                        <a:rPr lang="ru-RU" sz="900" b="1" i="0" u="none" strike="noStrike">
                          <a:solidFill>
                            <a:srgbClr val="000000"/>
                          </a:solidFill>
                          <a:effectLst/>
                          <a:latin typeface="Times New Roman" panose="02020603050405020304" pitchFamily="18" charset="0"/>
                        </a:rPr>
                        <a:t>274 491,00</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EF397"/>
                    </a:solidFill>
                  </a:tcPr>
                </a:tc>
                <a:tc>
                  <a:txBody>
                    <a:bodyPr/>
                    <a:lstStyle/>
                    <a:p>
                      <a:pPr algn="ctr" rtl="0" fontAlgn="ctr"/>
                      <a:r>
                        <a:rPr lang="ru-RU" sz="900" b="1" i="0" u="none" strike="noStrike" dirty="0" smtClean="0">
                          <a:solidFill>
                            <a:srgbClr val="000000"/>
                          </a:solidFill>
                          <a:effectLst/>
                          <a:latin typeface="Times New Roman" panose="02020603050405020304" pitchFamily="18" charset="0"/>
                        </a:rPr>
                        <a:t>0</a:t>
                      </a:r>
                      <a:r>
                        <a:rPr lang="en-US" sz="900" b="1" i="0" u="none" strike="noStrike" dirty="0" smtClean="0">
                          <a:solidFill>
                            <a:srgbClr val="000000"/>
                          </a:solidFill>
                          <a:effectLst/>
                          <a:latin typeface="Times New Roman" panose="02020603050405020304" pitchFamily="18" charset="0"/>
                        </a:rPr>
                        <a:t>,0</a:t>
                      </a:r>
                      <a:endParaRPr lang="ru-RU" sz="900" b="1"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EF397"/>
                    </a:solidFill>
                  </a:tcPr>
                </a:tc>
              </a:tr>
              <a:tr h="268816">
                <a:tc>
                  <a:txBody>
                    <a:bodyPr/>
                    <a:lstStyle/>
                    <a:p>
                      <a:pPr algn="just" rtl="0" fontAlgn="t"/>
                      <a:r>
                        <a:rPr lang="ru-RU" sz="900" b="0" i="0" u="none" strike="noStrike">
                          <a:solidFill>
                            <a:srgbClr val="000000"/>
                          </a:solidFill>
                          <a:effectLst/>
                          <a:latin typeface="Times New Roman" panose="02020603050405020304" pitchFamily="18" charset="0"/>
                        </a:rPr>
                        <a:t>денежные выплаты нуждающимся семьям, назначаемые в случае рождения третьего ребенка или последующих детей, до достижения ребенком возраста трех лет</a:t>
                      </a:r>
                    </a:p>
                  </a:txBody>
                  <a:tcPr marL="3288" marR="3288" marT="328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EF397"/>
                    </a:solidFill>
                  </a:tcPr>
                </a:tc>
                <a:tc>
                  <a:txBody>
                    <a:bodyPr/>
                    <a:lstStyle/>
                    <a:p>
                      <a:pPr algn="ctr" rtl="0" fontAlgn="ctr"/>
                      <a:r>
                        <a:rPr lang="ru-RU" sz="900" b="0" i="0" u="none" strike="noStrike">
                          <a:solidFill>
                            <a:srgbClr val="000000"/>
                          </a:solidFill>
                          <a:effectLst/>
                          <a:latin typeface="Times New Roman" panose="02020603050405020304" pitchFamily="18" charset="0"/>
                        </a:rPr>
                        <a:t>575 231,60</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EF397"/>
                    </a:solidFill>
                  </a:tcPr>
                </a:tc>
                <a:tc>
                  <a:txBody>
                    <a:bodyPr/>
                    <a:lstStyle/>
                    <a:p>
                      <a:pPr algn="ctr" rtl="0" fontAlgn="ctr"/>
                      <a:r>
                        <a:rPr lang="ru-RU" sz="900" b="0" i="0" u="none" strike="noStrike">
                          <a:solidFill>
                            <a:srgbClr val="000000"/>
                          </a:solidFill>
                          <a:effectLst/>
                          <a:latin typeface="Times New Roman" panose="02020603050405020304" pitchFamily="18" charset="0"/>
                        </a:rPr>
                        <a:t>574 908,50</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EF397"/>
                    </a:solidFill>
                  </a:tcPr>
                </a:tc>
                <a:tc>
                  <a:txBody>
                    <a:bodyPr/>
                    <a:lstStyle/>
                    <a:p>
                      <a:pPr algn="ctr" rtl="0" fontAlgn="ctr"/>
                      <a:r>
                        <a:rPr lang="ru-RU" sz="900" b="0" i="0" u="none" strike="noStrike">
                          <a:solidFill>
                            <a:srgbClr val="000000"/>
                          </a:solidFill>
                          <a:effectLst/>
                          <a:latin typeface="Times New Roman" panose="02020603050405020304" pitchFamily="18" charset="0"/>
                        </a:rPr>
                        <a:t>300 417,50</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EF397"/>
                    </a:solidFill>
                  </a:tcPr>
                </a:tc>
                <a:tc>
                  <a:txBody>
                    <a:bodyPr/>
                    <a:lstStyle/>
                    <a:p>
                      <a:pPr algn="ctr" rtl="0" fontAlgn="ctr"/>
                      <a:r>
                        <a:rPr lang="ru-RU" sz="900" b="0" i="0" u="none" strike="noStrike">
                          <a:solidFill>
                            <a:srgbClr val="000000"/>
                          </a:solidFill>
                          <a:effectLst/>
                          <a:latin typeface="Times New Roman" panose="02020603050405020304" pitchFamily="18" charset="0"/>
                        </a:rPr>
                        <a:t>274 491,00</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EF397"/>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a:t>
                      </a:r>
                      <a:r>
                        <a:rPr lang="en-US" sz="900" b="0" i="0" u="none" strike="noStrike" dirty="0" smtClean="0">
                          <a:solidFill>
                            <a:srgbClr val="000000"/>
                          </a:solidFill>
                          <a:effectLst/>
                          <a:latin typeface="Times New Roman" panose="02020603050405020304" pitchFamily="18" charset="0"/>
                        </a:rPr>
                        <a:t>,0</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EF397"/>
                    </a:solidFill>
                  </a:tcPr>
                </a:tc>
              </a:tr>
              <a:tr h="480907">
                <a:tc>
                  <a:txBody>
                    <a:bodyPr/>
                    <a:lstStyle/>
                    <a:p>
                      <a:pPr algn="just" rtl="0" fontAlgn="t"/>
                      <a:r>
                        <a:rPr lang="ru-RU" sz="900" b="0" i="0" u="none" strike="noStrike" dirty="0">
                          <a:solidFill>
                            <a:srgbClr val="000000"/>
                          </a:solidFill>
                          <a:effectLst/>
                          <a:latin typeface="Times New Roman" panose="02020603050405020304" pitchFamily="18" charset="0"/>
                        </a:rPr>
                        <a:t>меры, направленные на создание условий для совмещения женщинами обязанностей по воспитанию детей с трудовой занятостью, а также на организацию проф. обучения (переобучения) женщин, находящихся в отпуске по уходу за ребенком до достижения им возраста трех лет</a:t>
                      </a:r>
                    </a:p>
                  </a:txBody>
                  <a:tcPr marL="3288" marR="3288" marT="328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EF397"/>
                    </a:solidFill>
                  </a:tcPr>
                </a:tc>
                <a:tc>
                  <a:txBody>
                    <a:bodyPr/>
                    <a:lstStyle/>
                    <a:p>
                      <a:pPr algn="ctr" rtl="0" fontAlgn="ctr"/>
                      <a:r>
                        <a:rPr lang="ru-RU" sz="900" b="0" i="0" u="none" strike="noStrike" dirty="0">
                          <a:solidFill>
                            <a:srgbClr val="000000"/>
                          </a:solidFill>
                          <a:effectLst/>
                          <a:latin typeface="Times New Roman" panose="02020603050405020304" pitchFamily="18" charset="0"/>
                        </a:rPr>
                        <a:t>3 929,40</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EF397"/>
                    </a:solidFill>
                  </a:tcPr>
                </a:tc>
                <a:tc>
                  <a:txBody>
                    <a:bodyPr/>
                    <a:lstStyle/>
                    <a:p>
                      <a:pPr algn="ctr" rtl="0" fontAlgn="ctr"/>
                      <a:r>
                        <a:rPr lang="ru-RU" sz="900" b="0" i="0" u="none" strike="noStrike" dirty="0">
                          <a:solidFill>
                            <a:srgbClr val="000000"/>
                          </a:solidFill>
                          <a:effectLst/>
                          <a:latin typeface="Times New Roman" panose="02020603050405020304" pitchFamily="18" charset="0"/>
                        </a:rPr>
                        <a:t>3 929,40</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EF397"/>
                    </a:solidFill>
                  </a:tcPr>
                </a:tc>
                <a:tc>
                  <a:txBody>
                    <a:bodyPr/>
                    <a:lstStyle/>
                    <a:p>
                      <a:pPr algn="ctr" rtl="0" fontAlgn="ctr"/>
                      <a:r>
                        <a:rPr lang="ru-RU" sz="900" b="0" i="0" u="none" strike="noStrike">
                          <a:solidFill>
                            <a:srgbClr val="000000"/>
                          </a:solidFill>
                          <a:effectLst/>
                          <a:latin typeface="Times New Roman" panose="02020603050405020304" pitchFamily="18" charset="0"/>
                        </a:rPr>
                        <a:t>3 929,40</a:t>
                      </a: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EF397"/>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a:t>
                      </a:r>
                      <a:r>
                        <a:rPr lang="en-US" sz="900" b="0" i="0" u="none" strike="noStrike" dirty="0" smtClean="0">
                          <a:solidFill>
                            <a:srgbClr val="000000"/>
                          </a:solidFill>
                          <a:effectLst/>
                          <a:latin typeface="Times New Roman" panose="02020603050405020304" pitchFamily="18" charset="0"/>
                        </a:rPr>
                        <a:t>,0</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EF397"/>
                    </a:solidFill>
                  </a:tcPr>
                </a:tc>
                <a:tc>
                  <a:txBody>
                    <a:bodyPr/>
                    <a:lstStyle/>
                    <a:p>
                      <a:pPr algn="ctr" rtl="0" fontAlgn="ctr"/>
                      <a:r>
                        <a:rPr lang="ru-RU" sz="900" b="0" i="0" u="none" strike="noStrike" dirty="0" smtClean="0">
                          <a:solidFill>
                            <a:srgbClr val="000000"/>
                          </a:solidFill>
                          <a:effectLst/>
                          <a:latin typeface="Times New Roman" panose="02020603050405020304" pitchFamily="18" charset="0"/>
                        </a:rPr>
                        <a:t>0</a:t>
                      </a:r>
                      <a:r>
                        <a:rPr lang="en-US" sz="900" b="0" i="0" u="none" strike="noStrike" dirty="0" smtClean="0">
                          <a:solidFill>
                            <a:srgbClr val="000000"/>
                          </a:solidFill>
                          <a:effectLst/>
                          <a:latin typeface="Times New Roman" panose="02020603050405020304" pitchFamily="18" charset="0"/>
                        </a:rPr>
                        <a:t>,0</a:t>
                      </a:r>
                      <a:endParaRPr lang="ru-RU" sz="900" b="0" i="0" u="none" strike="noStrike" dirty="0">
                        <a:solidFill>
                          <a:srgbClr val="000000"/>
                        </a:solidFill>
                        <a:effectLst/>
                        <a:latin typeface="Times New Roman" panose="02020603050405020304" pitchFamily="18" charset="0"/>
                      </a:endParaRPr>
                    </a:p>
                  </a:txBody>
                  <a:tcPr marL="3288" marR="3288" marT="32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EF397"/>
                    </a:solidFill>
                  </a:tcPr>
                </a:tc>
              </a:tr>
            </a:tbl>
          </a:graphicData>
        </a:graphic>
      </p:graphicFrame>
    </p:spTree>
    <p:extLst>
      <p:ext uri="{BB962C8B-B14F-4D97-AF65-F5344CB8AC3E}">
        <p14:creationId xmlns:p14="http://schemas.microsoft.com/office/powerpoint/2010/main" val="21994862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 name="Таблица 74"/>
          <p:cNvGraphicFramePr>
            <a:graphicFrameLocks noGrp="1"/>
          </p:cNvGraphicFramePr>
          <p:nvPr>
            <p:extLst>
              <p:ext uri="{D42A27DB-BD31-4B8C-83A1-F6EECF244321}">
                <p14:modId xmlns:p14="http://schemas.microsoft.com/office/powerpoint/2010/main" val="563303412"/>
              </p:ext>
            </p:extLst>
          </p:nvPr>
        </p:nvGraphicFramePr>
        <p:xfrm>
          <a:off x="34767" y="749703"/>
          <a:ext cx="9061875" cy="5133217"/>
        </p:xfrm>
        <a:graphic>
          <a:graphicData uri="http://schemas.openxmlformats.org/drawingml/2006/table">
            <a:tbl>
              <a:tblPr firstRow="1" bandRow="1">
                <a:tableStyleId>{5C22544A-7EE6-4342-B048-85BDC9FD1C3A}</a:tableStyleId>
              </a:tblPr>
              <a:tblGrid>
                <a:gridCol w="3155109"/>
                <a:gridCol w="692875"/>
                <a:gridCol w="786312"/>
                <a:gridCol w="692875"/>
                <a:gridCol w="786312"/>
                <a:gridCol w="692875"/>
                <a:gridCol w="786312"/>
                <a:gridCol w="682893"/>
                <a:gridCol w="786312"/>
              </a:tblGrid>
              <a:tr h="205414">
                <a:tc rowSpan="2">
                  <a:txBody>
                    <a:bodyPr/>
                    <a:lstStyle/>
                    <a:p>
                      <a:pPr algn="ctr"/>
                      <a:r>
                        <a:rPr lang="ru-RU" sz="900" b="1" dirty="0" smtClean="0">
                          <a:solidFill>
                            <a:schemeClr val="tx1"/>
                          </a:solidFill>
                          <a:latin typeface="Times New Roman" panose="02020603050405020304" pitchFamily="18" charset="0"/>
                          <a:cs typeface="Times New Roman" panose="02020603050405020304" pitchFamily="18" charset="0"/>
                        </a:rPr>
                        <a:t>Категории работников</a:t>
                      </a:r>
                      <a:endParaRPr lang="ru-RU" sz="900" b="1" dirty="0">
                        <a:solidFill>
                          <a:schemeClr val="tx1"/>
                        </a:solidFill>
                        <a:latin typeface="Times New Roman" panose="02020603050405020304" pitchFamily="18" charset="0"/>
                        <a:cs typeface="Times New Roman" panose="02020603050405020304" pitchFamily="18" charset="0"/>
                      </a:endParaRPr>
                    </a:p>
                  </a:txBody>
                  <a:tcPr marT="36000" marB="3600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gridSpan="2">
                  <a:txBody>
                    <a:bodyPr/>
                    <a:lstStyle/>
                    <a:p>
                      <a:pPr algn="ctr"/>
                      <a:r>
                        <a:rPr lang="ru-RU" sz="900" b="1" dirty="0" smtClean="0">
                          <a:solidFill>
                            <a:schemeClr val="tx1"/>
                          </a:solidFill>
                          <a:latin typeface="Times New Roman" panose="02020603050405020304" pitchFamily="18" charset="0"/>
                          <a:cs typeface="Times New Roman" panose="02020603050405020304" pitchFamily="18" charset="0"/>
                        </a:rPr>
                        <a:t>2015  (факт)</a:t>
                      </a:r>
                      <a:endParaRPr lang="ru-RU" sz="900" b="1" dirty="0">
                        <a:solidFill>
                          <a:schemeClr val="tx1"/>
                        </a:solidFill>
                        <a:latin typeface="Times New Roman" panose="02020603050405020304" pitchFamily="18" charset="0"/>
                        <a:cs typeface="Times New Roman" panose="02020603050405020304" pitchFamily="18" charset="0"/>
                      </a:endParaRPr>
                    </a:p>
                  </a:txBody>
                  <a:tcPr marT="36000" marB="3600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hMerge="1">
                  <a:txBody>
                    <a:bodyPr/>
                    <a:lstStyle/>
                    <a:p>
                      <a:pPr algn="ctr"/>
                      <a:endParaRPr lang="ru-RU" sz="800" dirty="0"/>
                    </a:p>
                  </a:txBody>
                  <a:tcPr/>
                </a:tc>
                <a:tc gridSpan="2">
                  <a:txBody>
                    <a:bodyPr/>
                    <a:lstStyle/>
                    <a:p>
                      <a:pPr algn="ctr"/>
                      <a:r>
                        <a:rPr lang="ru-RU" sz="900" b="1" dirty="0" smtClean="0">
                          <a:solidFill>
                            <a:schemeClr val="tx1"/>
                          </a:solidFill>
                          <a:latin typeface="Times New Roman" panose="02020603050405020304" pitchFamily="18" charset="0"/>
                          <a:cs typeface="Times New Roman" panose="02020603050405020304" pitchFamily="18" charset="0"/>
                        </a:rPr>
                        <a:t>2016 (факт)</a:t>
                      </a:r>
                      <a:endParaRPr lang="ru-RU" sz="900" b="1" dirty="0">
                        <a:solidFill>
                          <a:schemeClr val="tx1"/>
                        </a:solidFill>
                        <a:latin typeface="Times New Roman" panose="02020603050405020304" pitchFamily="18" charset="0"/>
                        <a:cs typeface="Times New Roman" panose="02020603050405020304" pitchFamily="18" charset="0"/>
                      </a:endParaRPr>
                    </a:p>
                  </a:txBody>
                  <a:tcPr marT="36000" marB="3600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hMerge="1">
                  <a:txBody>
                    <a:bodyPr/>
                    <a:lstStyle/>
                    <a:p>
                      <a:pPr algn="ctr"/>
                      <a:endParaRPr lang="ru-RU" sz="800" dirty="0"/>
                    </a:p>
                  </a:txBody>
                  <a:tcPr/>
                </a:tc>
                <a:tc gridSpan="2">
                  <a:txBody>
                    <a:bodyPr/>
                    <a:lstStyle/>
                    <a:p>
                      <a:pPr algn="ctr"/>
                      <a:r>
                        <a:rPr lang="ru-RU" sz="900" b="1" dirty="0" smtClean="0">
                          <a:solidFill>
                            <a:schemeClr val="tx1"/>
                          </a:solidFill>
                          <a:latin typeface="Times New Roman" panose="02020603050405020304" pitchFamily="18" charset="0"/>
                          <a:cs typeface="Times New Roman" panose="02020603050405020304" pitchFamily="18" charset="0"/>
                        </a:rPr>
                        <a:t>2017 (план)</a:t>
                      </a:r>
                      <a:endParaRPr lang="ru-RU" sz="900" b="1" dirty="0">
                        <a:solidFill>
                          <a:schemeClr val="tx1"/>
                        </a:solidFill>
                        <a:latin typeface="Times New Roman" panose="02020603050405020304" pitchFamily="18" charset="0"/>
                        <a:cs typeface="Times New Roman" panose="02020603050405020304" pitchFamily="18" charset="0"/>
                      </a:endParaRPr>
                    </a:p>
                  </a:txBody>
                  <a:tcPr marT="36000" marB="3600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hMerge="1">
                  <a:txBody>
                    <a:bodyPr/>
                    <a:lstStyle/>
                    <a:p>
                      <a:pPr algn="ctr"/>
                      <a:endParaRPr lang="ru-RU" sz="800" dirty="0"/>
                    </a:p>
                  </a:txBody>
                  <a:tcPr/>
                </a:tc>
                <a:tc gridSpan="2">
                  <a:txBody>
                    <a:bodyPr/>
                    <a:lstStyle/>
                    <a:p>
                      <a:pPr algn="ctr"/>
                      <a:r>
                        <a:rPr lang="ru-RU" sz="900" b="1" dirty="0" smtClean="0">
                          <a:solidFill>
                            <a:schemeClr val="tx1"/>
                          </a:solidFill>
                          <a:latin typeface="Times New Roman" panose="02020603050405020304" pitchFamily="18" charset="0"/>
                          <a:cs typeface="Times New Roman" panose="02020603050405020304" pitchFamily="18" charset="0"/>
                        </a:rPr>
                        <a:t>2018 (план)</a:t>
                      </a:r>
                      <a:endParaRPr lang="ru-RU" sz="900" b="1" dirty="0">
                        <a:solidFill>
                          <a:schemeClr val="tx1"/>
                        </a:solidFill>
                        <a:latin typeface="Times New Roman" panose="02020603050405020304" pitchFamily="18" charset="0"/>
                        <a:cs typeface="Times New Roman" panose="02020603050405020304" pitchFamily="18" charset="0"/>
                      </a:endParaRPr>
                    </a:p>
                  </a:txBody>
                  <a:tcPr marT="36000" marB="3600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hMerge="1">
                  <a:txBody>
                    <a:bodyPr/>
                    <a:lstStyle/>
                    <a:p>
                      <a:pPr algn="ctr"/>
                      <a:endParaRPr lang="ru-RU" sz="800" dirty="0"/>
                    </a:p>
                  </a:txBody>
                  <a:tcPr/>
                </a:tc>
              </a:tr>
              <a:tr h="669937">
                <a:tc vMerge="1">
                  <a:txBody>
                    <a:bodyPr/>
                    <a:lstStyle/>
                    <a:p>
                      <a:pPr algn="ctr"/>
                      <a:endParaRPr lang="ru-RU" sz="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900" b="1" dirty="0" smtClean="0">
                          <a:solidFill>
                            <a:schemeClr val="tx1"/>
                          </a:solidFill>
                          <a:latin typeface="Times New Roman" panose="02020603050405020304" pitchFamily="18" charset="0"/>
                          <a:cs typeface="Times New Roman" panose="02020603050405020304" pitchFamily="18" charset="0"/>
                        </a:rPr>
                        <a:t>Средняя</a:t>
                      </a:r>
                      <a:r>
                        <a:rPr lang="ru-RU" sz="900" b="1" baseline="0" dirty="0" smtClean="0">
                          <a:solidFill>
                            <a:schemeClr val="tx1"/>
                          </a:solidFill>
                          <a:latin typeface="Times New Roman" panose="02020603050405020304" pitchFamily="18" charset="0"/>
                          <a:cs typeface="Times New Roman" panose="02020603050405020304" pitchFamily="18" charset="0"/>
                        </a:rPr>
                        <a:t> зарплата, руб.</a:t>
                      </a:r>
                      <a:endParaRPr lang="ru-RU" sz="900" b="1" dirty="0">
                        <a:solidFill>
                          <a:schemeClr val="tx1"/>
                        </a:solidFill>
                        <a:latin typeface="Times New Roman" panose="02020603050405020304" pitchFamily="18" charset="0"/>
                        <a:cs typeface="Times New Roman" panose="02020603050405020304" pitchFamily="18" charset="0"/>
                      </a:endParaRPr>
                    </a:p>
                  </a:txBody>
                  <a:tcPr marT="36000" marB="3600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r>
                        <a:rPr lang="ru-RU" sz="900" b="1" dirty="0" smtClean="0">
                          <a:solidFill>
                            <a:schemeClr val="tx1"/>
                          </a:solidFill>
                          <a:latin typeface="Times New Roman" panose="02020603050405020304" pitchFamily="18" charset="0"/>
                          <a:cs typeface="Times New Roman" panose="02020603050405020304" pitchFamily="18" charset="0"/>
                        </a:rPr>
                        <a:t>Отношение к средней з/п </a:t>
                      </a:r>
                      <a:r>
                        <a:rPr lang="ru-RU" sz="900" b="1" baseline="0" dirty="0" smtClean="0">
                          <a:solidFill>
                            <a:schemeClr val="tx1"/>
                          </a:solidFill>
                          <a:latin typeface="Times New Roman" panose="02020603050405020304" pitchFamily="18" charset="0"/>
                          <a:cs typeface="Times New Roman" panose="02020603050405020304" pitchFamily="18" charset="0"/>
                        </a:rPr>
                        <a:t>по ЧР</a:t>
                      </a:r>
                      <a:r>
                        <a:rPr lang="ru-RU" sz="900" b="1" dirty="0" smtClean="0">
                          <a:solidFill>
                            <a:schemeClr val="tx1"/>
                          </a:solidFill>
                          <a:latin typeface="Times New Roman" panose="02020603050405020304" pitchFamily="18" charset="0"/>
                          <a:cs typeface="Times New Roman" panose="02020603050405020304" pitchFamily="18" charset="0"/>
                        </a:rPr>
                        <a:t>, %</a:t>
                      </a:r>
                    </a:p>
                  </a:txBody>
                  <a:tcPr marT="36000" marB="3600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900" b="1" dirty="0" smtClean="0">
                          <a:solidFill>
                            <a:schemeClr val="tx1"/>
                          </a:solidFill>
                          <a:latin typeface="Times New Roman" panose="02020603050405020304" pitchFamily="18" charset="0"/>
                          <a:cs typeface="Times New Roman" panose="02020603050405020304" pitchFamily="18" charset="0"/>
                        </a:rPr>
                        <a:t>Средняя</a:t>
                      </a:r>
                      <a:r>
                        <a:rPr lang="ru-RU" sz="900" b="1" baseline="0" dirty="0" smtClean="0">
                          <a:solidFill>
                            <a:schemeClr val="tx1"/>
                          </a:solidFill>
                          <a:latin typeface="Times New Roman" panose="02020603050405020304" pitchFamily="18" charset="0"/>
                          <a:cs typeface="Times New Roman" panose="02020603050405020304" pitchFamily="18" charset="0"/>
                        </a:rPr>
                        <a:t> зарплата, руб.</a:t>
                      </a:r>
                      <a:endParaRPr lang="ru-RU" sz="900" b="1" dirty="0">
                        <a:solidFill>
                          <a:schemeClr val="tx1"/>
                        </a:solidFill>
                        <a:latin typeface="Times New Roman" panose="02020603050405020304" pitchFamily="18" charset="0"/>
                        <a:cs typeface="Times New Roman" panose="02020603050405020304" pitchFamily="18" charset="0"/>
                      </a:endParaRPr>
                    </a:p>
                  </a:txBody>
                  <a:tcPr marT="36000" marB="3600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r>
                        <a:rPr lang="ru-RU" sz="900" b="1" dirty="0" smtClean="0">
                          <a:solidFill>
                            <a:schemeClr val="tx1"/>
                          </a:solidFill>
                          <a:latin typeface="Times New Roman" panose="02020603050405020304" pitchFamily="18" charset="0"/>
                          <a:cs typeface="Times New Roman" panose="02020603050405020304" pitchFamily="18" charset="0"/>
                        </a:rPr>
                        <a:t>Отношение к средней з/п </a:t>
                      </a:r>
                      <a:r>
                        <a:rPr lang="ru-RU" sz="900" b="1" baseline="0" dirty="0" smtClean="0">
                          <a:solidFill>
                            <a:schemeClr val="tx1"/>
                          </a:solidFill>
                          <a:latin typeface="Times New Roman" panose="02020603050405020304" pitchFamily="18" charset="0"/>
                          <a:cs typeface="Times New Roman" panose="02020603050405020304" pitchFamily="18" charset="0"/>
                        </a:rPr>
                        <a:t>по ЧР</a:t>
                      </a:r>
                      <a:r>
                        <a:rPr lang="ru-RU" sz="900" b="1" dirty="0" smtClean="0">
                          <a:solidFill>
                            <a:schemeClr val="tx1"/>
                          </a:solidFill>
                          <a:latin typeface="Times New Roman" panose="02020603050405020304" pitchFamily="18" charset="0"/>
                          <a:cs typeface="Times New Roman" panose="02020603050405020304" pitchFamily="18" charset="0"/>
                        </a:rPr>
                        <a:t>, %</a:t>
                      </a:r>
                    </a:p>
                  </a:txBody>
                  <a:tcPr marT="36000" marB="3600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900" b="1" dirty="0" smtClean="0">
                          <a:solidFill>
                            <a:schemeClr val="tx1"/>
                          </a:solidFill>
                          <a:latin typeface="Times New Roman" panose="02020603050405020304" pitchFamily="18" charset="0"/>
                          <a:cs typeface="Times New Roman" panose="02020603050405020304" pitchFamily="18" charset="0"/>
                        </a:rPr>
                        <a:t>Средняя</a:t>
                      </a:r>
                      <a:r>
                        <a:rPr lang="ru-RU" sz="900" b="1" baseline="0" dirty="0" smtClean="0">
                          <a:solidFill>
                            <a:schemeClr val="tx1"/>
                          </a:solidFill>
                          <a:latin typeface="Times New Roman" panose="02020603050405020304" pitchFamily="18" charset="0"/>
                          <a:cs typeface="Times New Roman" panose="02020603050405020304" pitchFamily="18" charset="0"/>
                        </a:rPr>
                        <a:t> зарплата, руб.</a:t>
                      </a:r>
                      <a:endParaRPr lang="ru-RU" sz="900" b="1" dirty="0">
                        <a:solidFill>
                          <a:schemeClr val="tx1"/>
                        </a:solidFill>
                        <a:latin typeface="Times New Roman" panose="02020603050405020304" pitchFamily="18" charset="0"/>
                        <a:cs typeface="Times New Roman" panose="02020603050405020304" pitchFamily="18" charset="0"/>
                      </a:endParaRPr>
                    </a:p>
                  </a:txBody>
                  <a:tcPr marT="36000" marB="3600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r>
                        <a:rPr lang="ru-RU" sz="900" b="1" dirty="0" smtClean="0">
                          <a:solidFill>
                            <a:schemeClr val="tx1"/>
                          </a:solidFill>
                          <a:latin typeface="Times New Roman" panose="02020603050405020304" pitchFamily="18" charset="0"/>
                          <a:cs typeface="Times New Roman" panose="02020603050405020304" pitchFamily="18" charset="0"/>
                        </a:rPr>
                        <a:t>Отношение к средней з/п </a:t>
                      </a:r>
                      <a:r>
                        <a:rPr lang="ru-RU" sz="900" b="1" baseline="0" dirty="0" smtClean="0">
                          <a:solidFill>
                            <a:schemeClr val="tx1"/>
                          </a:solidFill>
                          <a:latin typeface="Times New Roman" panose="02020603050405020304" pitchFamily="18" charset="0"/>
                          <a:cs typeface="Times New Roman" panose="02020603050405020304" pitchFamily="18" charset="0"/>
                        </a:rPr>
                        <a:t>по ЧР</a:t>
                      </a:r>
                      <a:r>
                        <a:rPr lang="ru-RU" sz="900" b="1" dirty="0" smtClean="0">
                          <a:solidFill>
                            <a:schemeClr val="tx1"/>
                          </a:solidFill>
                          <a:latin typeface="Times New Roman" panose="02020603050405020304" pitchFamily="18" charset="0"/>
                          <a:cs typeface="Times New Roman" panose="02020603050405020304" pitchFamily="18" charset="0"/>
                        </a:rPr>
                        <a:t>, %</a:t>
                      </a:r>
                    </a:p>
                  </a:txBody>
                  <a:tcPr marT="36000" marB="3600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900" b="1" dirty="0" smtClean="0">
                          <a:solidFill>
                            <a:schemeClr val="tx1"/>
                          </a:solidFill>
                          <a:latin typeface="Times New Roman" panose="02020603050405020304" pitchFamily="18" charset="0"/>
                          <a:cs typeface="Times New Roman" panose="02020603050405020304" pitchFamily="18" charset="0"/>
                        </a:rPr>
                        <a:t>Средняя</a:t>
                      </a:r>
                      <a:r>
                        <a:rPr lang="ru-RU" sz="900" b="1" baseline="0" dirty="0" smtClean="0">
                          <a:solidFill>
                            <a:schemeClr val="tx1"/>
                          </a:solidFill>
                          <a:latin typeface="Times New Roman" panose="02020603050405020304" pitchFamily="18" charset="0"/>
                          <a:cs typeface="Times New Roman" panose="02020603050405020304" pitchFamily="18" charset="0"/>
                        </a:rPr>
                        <a:t> зарплата, руб.</a:t>
                      </a:r>
                      <a:endParaRPr lang="ru-RU" sz="900" b="1" dirty="0">
                        <a:solidFill>
                          <a:schemeClr val="tx1"/>
                        </a:solidFill>
                        <a:latin typeface="Times New Roman" panose="02020603050405020304" pitchFamily="18" charset="0"/>
                        <a:cs typeface="Times New Roman" panose="02020603050405020304" pitchFamily="18" charset="0"/>
                      </a:endParaRPr>
                    </a:p>
                  </a:txBody>
                  <a:tcPr marT="36000" marB="3600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r>
                        <a:rPr lang="ru-RU" sz="900" b="1" dirty="0" smtClean="0">
                          <a:solidFill>
                            <a:schemeClr val="tx1"/>
                          </a:solidFill>
                          <a:latin typeface="Times New Roman" panose="02020603050405020304" pitchFamily="18" charset="0"/>
                          <a:cs typeface="Times New Roman" panose="02020603050405020304" pitchFamily="18" charset="0"/>
                        </a:rPr>
                        <a:t>Отношение к средней з/п </a:t>
                      </a:r>
                      <a:r>
                        <a:rPr lang="ru-RU" sz="900" b="1" baseline="0" dirty="0" smtClean="0">
                          <a:solidFill>
                            <a:schemeClr val="tx1"/>
                          </a:solidFill>
                          <a:latin typeface="Times New Roman" panose="02020603050405020304" pitchFamily="18" charset="0"/>
                          <a:cs typeface="Times New Roman" panose="02020603050405020304" pitchFamily="18" charset="0"/>
                        </a:rPr>
                        <a:t>по ЧР</a:t>
                      </a:r>
                      <a:r>
                        <a:rPr lang="ru-RU" sz="900" b="1" dirty="0" smtClean="0">
                          <a:solidFill>
                            <a:schemeClr val="tx1"/>
                          </a:solidFill>
                          <a:latin typeface="Times New Roman" panose="02020603050405020304" pitchFamily="18" charset="0"/>
                          <a:cs typeface="Times New Roman" panose="02020603050405020304" pitchFamily="18" charset="0"/>
                        </a:rPr>
                        <a:t>, %</a:t>
                      </a:r>
                    </a:p>
                  </a:txBody>
                  <a:tcPr marT="36000" marB="3600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r>
              <a:tr h="2054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b="1" dirty="0" smtClean="0"/>
                        <a:t>ОБРАЗОВАНИЕ</a:t>
                      </a:r>
                      <a:endParaRPr lang="ru-RU" sz="900" b="1" dirty="0" smtClean="0">
                        <a:latin typeface="Times New Roman" panose="02020603050405020304" pitchFamily="18" charset="0"/>
                        <a:cs typeface="Times New Roman" panose="02020603050405020304" pitchFamily="18" charset="0"/>
                      </a:endParaRPr>
                    </a:p>
                  </a:txBody>
                  <a:tcPr marT="36000" marB="36000"/>
                </a:tc>
                <a:tc>
                  <a:txBody>
                    <a:bodyPr/>
                    <a:lstStyle/>
                    <a:p>
                      <a:endParaRPr lang="ru-RU" sz="900" dirty="0">
                        <a:latin typeface="Times New Roman" panose="02020603050405020304" pitchFamily="18" charset="0"/>
                        <a:cs typeface="Times New Roman" panose="02020603050405020304" pitchFamily="18" charset="0"/>
                      </a:endParaRPr>
                    </a:p>
                  </a:txBody>
                  <a:tcPr marT="36000" marB="36000"/>
                </a:tc>
                <a:tc>
                  <a:txBody>
                    <a:bodyPr/>
                    <a:lstStyle/>
                    <a:p>
                      <a:endParaRPr lang="ru-RU" sz="900" dirty="0">
                        <a:latin typeface="Times New Roman" panose="02020603050405020304" pitchFamily="18" charset="0"/>
                        <a:cs typeface="Times New Roman" panose="02020603050405020304" pitchFamily="18" charset="0"/>
                      </a:endParaRPr>
                    </a:p>
                  </a:txBody>
                  <a:tcPr marT="36000" marB="36000"/>
                </a:tc>
                <a:tc>
                  <a:txBody>
                    <a:bodyPr/>
                    <a:lstStyle/>
                    <a:p>
                      <a:endParaRPr lang="ru-RU" sz="900" dirty="0">
                        <a:latin typeface="Times New Roman" panose="02020603050405020304" pitchFamily="18" charset="0"/>
                        <a:cs typeface="Times New Roman" panose="02020603050405020304" pitchFamily="18" charset="0"/>
                      </a:endParaRPr>
                    </a:p>
                  </a:txBody>
                  <a:tcPr marT="36000" marB="36000"/>
                </a:tc>
                <a:tc>
                  <a:txBody>
                    <a:bodyPr/>
                    <a:lstStyle/>
                    <a:p>
                      <a:endParaRPr lang="ru-RU" sz="900" dirty="0">
                        <a:latin typeface="Times New Roman" panose="02020603050405020304" pitchFamily="18" charset="0"/>
                        <a:cs typeface="Times New Roman" panose="02020603050405020304" pitchFamily="18" charset="0"/>
                      </a:endParaRPr>
                    </a:p>
                  </a:txBody>
                  <a:tcPr marT="36000" marB="36000"/>
                </a:tc>
                <a:tc>
                  <a:txBody>
                    <a:bodyPr/>
                    <a:lstStyle/>
                    <a:p>
                      <a:endParaRPr lang="ru-RU" sz="900" dirty="0">
                        <a:latin typeface="Times New Roman" panose="02020603050405020304" pitchFamily="18" charset="0"/>
                        <a:cs typeface="Times New Roman" panose="02020603050405020304" pitchFamily="18" charset="0"/>
                      </a:endParaRPr>
                    </a:p>
                  </a:txBody>
                  <a:tcPr marT="36000" marB="36000"/>
                </a:tc>
                <a:tc>
                  <a:txBody>
                    <a:bodyPr/>
                    <a:lstStyle/>
                    <a:p>
                      <a:endParaRPr lang="ru-RU" sz="900" dirty="0">
                        <a:latin typeface="Times New Roman" panose="02020603050405020304" pitchFamily="18" charset="0"/>
                        <a:cs typeface="Times New Roman" panose="02020603050405020304" pitchFamily="18" charset="0"/>
                      </a:endParaRPr>
                    </a:p>
                  </a:txBody>
                  <a:tcPr marT="36000" marB="36000"/>
                </a:tc>
                <a:tc>
                  <a:txBody>
                    <a:bodyPr/>
                    <a:lstStyle/>
                    <a:p>
                      <a:endParaRPr lang="ru-RU" sz="900" dirty="0">
                        <a:latin typeface="Times New Roman" panose="02020603050405020304" pitchFamily="18" charset="0"/>
                        <a:cs typeface="Times New Roman" panose="02020603050405020304" pitchFamily="18" charset="0"/>
                      </a:endParaRPr>
                    </a:p>
                  </a:txBody>
                  <a:tcPr marT="36000" marB="36000"/>
                </a:tc>
                <a:tc>
                  <a:txBody>
                    <a:bodyPr/>
                    <a:lstStyle/>
                    <a:p>
                      <a:endParaRPr lang="ru-RU" sz="900" dirty="0">
                        <a:latin typeface="Times New Roman" panose="02020603050405020304" pitchFamily="18" charset="0"/>
                        <a:cs typeface="Times New Roman" panose="02020603050405020304" pitchFamily="18" charset="0"/>
                      </a:endParaRPr>
                    </a:p>
                  </a:txBody>
                  <a:tcPr marT="36000" marB="36000"/>
                </a:tc>
              </a:tr>
              <a:tr h="3401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dirty="0" smtClean="0"/>
                        <a:t>Педагогические работники дошкольных образовательных учреждений*</a:t>
                      </a:r>
                      <a:endParaRPr lang="ru-RU" sz="900" dirty="0" smtClean="0">
                        <a:latin typeface="Times New Roman" panose="02020603050405020304" pitchFamily="18" charset="0"/>
                        <a:cs typeface="Times New Roman" panose="02020603050405020304" pitchFamily="18" charset="0"/>
                      </a:endParaRPr>
                    </a:p>
                  </a:txBody>
                  <a:tcPr marT="36000" marB="36000"/>
                </a:tc>
                <a:tc>
                  <a:txBody>
                    <a:bodyPr/>
                    <a:lstStyle/>
                    <a:p>
                      <a:pPr algn="ctr"/>
                      <a:r>
                        <a:rPr lang="ru-RU" sz="1000" dirty="0" smtClean="0">
                          <a:latin typeface="+mn-lt"/>
                        </a:rPr>
                        <a:t>17 836,8</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96,0</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18 129,9</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95,2</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cs typeface="+mn-cs"/>
                        </a:rPr>
                        <a:t>20 219,9</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cs typeface="+mn-cs"/>
                        </a:rPr>
                        <a:t>99,7</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cs typeface="Times New Roman" panose="02020603050405020304" pitchFamily="18" charset="0"/>
                        </a:rPr>
                        <a:t>22 381,2</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100,0</a:t>
                      </a:r>
                      <a:endParaRPr lang="ru-RU" sz="1000" dirty="0">
                        <a:latin typeface="+mn-lt"/>
                        <a:cs typeface="Times New Roman" panose="02020603050405020304" pitchFamily="18" charset="0"/>
                      </a:endParaRPr>
                    </a:p>
                  </a:txBody>
                  <a:tcPr marT="36000" marB="36000" anchor="ctr"/>
                </a:tc>
              </a:tr>
              <a:tr h="3401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dirty="0" smtClean="0"/>
                        <a:t>Педагогические работники образовательных учреждений общего образования</a:t>
                      </a:r>
                      <a:endParaRPr lang="ru-RU" sz="900" dirty="0" smtClean="0">
                        <a:latin typeface="Times New Roman" panose="02020603050405020304" pitchFamily="18" charset="0"/>
                        <a:cs typeface="Times New Roman" panose="02020603050405020304" pitchFamily="18" charset="0"/>
                      </a:endParaRPr>
                    </a:p>
                  </a:txBody>
                  <a:tcPr marT="36000" marB="36000"/>
                </a:tc>
                <a:tc>
                  <a:txBody>
                    <a:bodyPr/>
                    <a:lstStyle/>
                    <a:p>
                      <a:pPr algn="ctr"/>
                      <a:r>
                        <a:rPr lang="ru-RU" sz="1000" dirty="0" smtClean="0">
                          <a:latin typeface="+mn-lt"/>
                        </a:rPr>
                        <a:t>20 750,6</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cs typeface="+mn-cs"/>
                        </a:rPr>
                        <a:t>106,7</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20 882,4</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101,2</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22 303,9</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100,2</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24</a:t>
                      </a:r>
                      <a:r>
                        <a:rPr lang="ru-RU" sz="1000" baseline="0" dirty="0" smtClean="0">
                          <a:latin typeface="+mn-lt"/>
                        </a:rPr>
                        <a:t> 040,0</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100,0</a:t>
                      </a:r>
                      <a:endParaRPr lang="ru-RU" sz="1000" dirty="0">
                        <a:latin typeface="+mn-lt"/>
                        <a:cs typeface="Times New Roman" panose="02020603050405020304" pitchFamily="18" charset="0"/>
                      </a:endParaRPr>
                    </a:p>
                  </a:txBody>
                  <a:tcPr marT="36000" marB="36000" anchor="ctr"/>
                </a:tc>
              </a:tr>
              <a:tr h="3401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dirty="0" smtClean="0"/>
                        <a:t>Педагогические работники учреждений дополнительного образования детей**</a:t>
                      </a:r>
                      <a:endParaRPr lang="ru-RU" sz="900" dirty="0" smtClean="0">
                        <a:latin typeface="Times New Roman" panose="02020603050405020304" pitchFamily="18" charset="0"/>
                        <a:cs typeface="Times New Roman" panose="02020603050405020304" pitchFamily="18" charset="0"/>
                      </a:endParaRPr>
                    </a:p>
                  </a:txBody>
                  <a:tcPr marT="36000" marB="36000"/>
                </a:tc>
                <a:tc>
                  <a:txBody>
                    <a:bodyPr/>
                    <a:lstStyle/>
                    <a:p>
                      <a:pPr algn="ctr"/>
                      <a:r>
                        <a:rPr lang="ru-RU" sz="1000" dirty="0" smtClean="0">
                          <a:latin typeface="+mn-lt"/>
                        </a:rPr>
                        <a:t>18 278,1</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cs typeface="+mn-cs"/>
                        </a:rPr>
                        <a:t>86,8</a:t>
                      </a:r>
                    </a:p>
                  </a:txBody>
                  <a:tcPr marT="36000" marB="36000" anchor="ctr"/>
                </a:tc>
                <a:tc>
                  <a:txBody>
                    <a:bodyPr/>
                    <a:lstStyle/>
                    <a:p>
                      <a:pPr algn="ctr"/>
                      <a:r>
                        <a:rPr lang="ru-RU" sz="1000" dirty="0" smtClean="0">
                          <a:latin typeface="+mn-lt"/>
                          <a:cs typeface="+mn-cs"/>
                        </a:rPr>
                        <a:t>18 278,8</a:t>
                      </a:r>
                    </a:p>
                  </a:txBody>
                  <a:tcPr marT="36000" marB="36000" anchor="ctr"/>
                </a:tc>
                <a:tc>
                  <a:txBody>
                    <a:bodyPr/>
                    <a:lstStyle/>
                    <a:p>
                      <a:pPr algn="ctr"/>
                      <a:r>
                        <a:rPr lang="ru-RU" sz="1000" dirty="0" smtClean="0">
                          <a:latin typeface="+mn-lt"/>
                        </a:rPr>
                        <a:t>86,5</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21 447,6</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95,1</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24 424,6</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100,0</a:t>
                      </a:r>
                      <a:endParaRPr lang="ru-RU" sz="1000" dirty="0">
                        <a:latin typeface="+mn-lt"/>
                        <a:cs typeface="Times New Roman" panose="02020603050405020304" pitchFamily="18" charset="0"/>
                      </a:endParaRPr>
                    </a:p>
                  </a:txBody>
                  <a:tcPr marT="36000" marB="36000" anchor="ctr"/>
                </a:tc>
              </a:tr>
              <a:tr h="474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dirty="0" smtClean="0"/>
                        <a:t>Преподаватели и мастера производственного обучения образовательных учреждений начального и среднего профессионального образования</a:t>
                      </a:r>
                      <a:endParaRPr lang="ru-RU" sz="900" dirty="0" smtClean="0">
                        <a:latin typeface="Times New Roman" panose="02020603050405020304" pitchFamily="18" charset="0"/>
                        <a:cs typeface="Times New Roman" panose="02020603050405020304" pitchFamily="18" charset="0"/>
                      </a:endParaRPr>
                    </a:p>
                  </a:txBody>
                  <a:tcPr marT="36000" marB="36000"/>
                </a:tc>
                <a:tc>
                  <a:txBody>
                    <a:bodyPr/>
                    <a:lstStyle/>
                    <a:p>
                      <a:pPr algn="ctr"/>
                      <a:r>
                        <a:rPr lang="ru-RU" sz="1000" dirty="0" smtClean="0">
                          <a:latin typeface="+mn-lt"/>
                          <a:cs typeface="+mn-cs"/>
                        </a:rPr>
                        <a:t>21 081,5</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108,4</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cs typeface="+mn-cs"/>
                        </a:rPr>
                        <a:t>21 673,0</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105,0</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22</a:t>
                      </a:r>
                      <a:r>
                        <a:rPr lang="ru-RU" sz="1000" baseline="0" dirty="0" smtClean="0">
                          <a:latin typeface="+mn-lt"/>
                        </a:rPr>
                        <a:t> 163,5</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99,5</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24</a:t>
                      </a:r>
                      <a:r>
                        <a:rPr lang="ru-RU" sz="1000" baseline="0" dirty="0" smtClean="0">
                          <a:latin typeface="+mn-lt"/>
                        </a:rPr>
                        <a:t> 040,0</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100,0</a:t>
                      </a:r>
                      <a:endParaRPr lang="ru-RU" sz="1000" dirty="0">
                        <a:latin typeface="+mn-lt"/>
                        <a:cs typeface="Times New Roman" panose="02020603050405020304" pitchFamily="18" charset="0"/>
                      </a:endParaRPr>
                    </a:p>
                  </a:txBody>
                  <a:tcPr marT="36000" marB="36000" anchor="ctr"/>
                </a:tc>
              </a:tr>
              <a:tr h="3401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dirty="0" smtClean="0"/>
                        <a:t>Преподаватели образовательных учреждений высшего профессионального образования</a:t>
                      </a:r>
                      <a:endParaRPr lang="ru-RU" sz="900" dirty="0" smtClean="0">
                        <a:latin typeface="Times New Roman" panose="02020603050405020304" pitchFamily="18" charset="0"/>
                        <a:cs typeface="Times New Roman" panose="02020603050405020304" pitchFamily="18" charset="0"/>
                      </a:endParaRPr>
                    </a:p>
                  </a:txBody>
                  <a:tcPr marT="36000" marB="36000"/>
                </a:tc>
                <a:tc>
                  <a:txBody>
                    <a:bodyPr/>
                    <a:lstStyle/>
                    <a:p>
                      <a:pPr algn="ctr"/>
                      <a:r>
                        <a:rPr lang="ru-RU" sz="1000" dirty="0" smtClean="0">
                          <a:latin typeface="+mn-lt"/>
                          <a:cs typeface="+mn-cs"/>
                        </a:rPr>
                        <a:t>26 607,3</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136,9</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26 607,3</a:t>
                      </a:r>
                    </a:p>
                  </a:txBody>
                  <a:tcPr marT="36000" marB="36000" anchor="ctr"/>
                </a:tc>
                <a:tc>
                  <a:txBody>
                    <a:bodyPr/>
                    <a:lstStyle/>
                    <a:p>
                      <a:pPr algn="ctr"/>
                      <a:r>
                        <a:rPr lang="ru-RU" sz="1000" dirty="0" smtClean="0">
                          <a:latin typeface="+mn-lt"/>
                        </a:rPr>
                        <a:t>128,9</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cs typeface="+mn-cs"/>
                        </a:rPr>
                        <a:t>30</a:t>
                      </a:r>
                      <a:r>
                        <a:rPr lang="ru-RU" sz="1000" baseline="0" dirty="0" smtClean="0">
                          <a:latin typeface="+mn-lt"/>
                          <a:cs typeface="+mn-cs"/>
                        </a:rPr>
                        <a:t> 873,9</a:t>
                      </a:r>
                      <a:endParaRPr lang="ru-RU" sz="1000" dirty="0" smtClean="0">
                        <a:latin typeface="+mn-lt"/>
                        <a:cs typeface="+mn-cs"/>
                      </a:endParaRPr>
                    </a:p>
                  </a:txBody>
                  <a:tcPr marT="36000" marB="36000" anchor="ctr"/>
                </a:tc>
                <a:tc>
                  <a:txBody>
                    <a:bodyPr/>
                    <a:lstStyle/>
                    <a:p>
                      <a:pPr algn="ctr"/>
                      <a:r>
                        <a:rPr lang="ru-RU" sz="1000" dirty="0" smtClean="0">
                          <a:latin typeface="+mn-lt"/>
                        </a:rPr>
                        <a:t>138,7</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cs typeface="+mn-cs"/>
                        </a:rPr>
                        <a:t>48</a:t>
                      </a:r>
                      <a:r>
                        <a:rPr lang="ru-RU" sz="1000" baseline="0" dirty="0" smtClean="0">
                          <a:latin typeface="+mn-lt"/>
                          <a:cs typeface="+mn-cs"/>
                        </a:rPr>
                        <a:t> 080,0</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200,0</a:t>
                      </a:r>
                      <a:endParaRPr lang="ru-RU" sz="1000" dirty="0">
                        <a:latin typeface="+mn-lt"/>
                        <a:cs typeface="Times New Roman" panose="02020603050405020304" pitchFamily="18" charset="0"/>
                      </a:endParaRPr>
                    </a:p>
                  </a:txBody>
                  <a:tcPr marT="36000" marB="36000" anchor="ctr"/>
                </a:tc>
              </a:tr>
              <a:tr h="2203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dirty="0" smtClean="0"/>
                        <a:t>Научные сотрудники</a:t>
                      </a:r>
                      <a:endParaRPr lang="ru-RU" sz="900" dirty="0" smtClean="0">
                        <a:latin typeface="Times New Roman" panose="02020603050405020304" pitchFamily="18" charset="0"/>
                        <a:cs typeface="Times New Roman" panose="02020603050405020304" pitchFamily="18" charset="0"/>
                      </a:endParaRPr>
                    </a:p>
                  </a:txBody>
                  <a:tcPr marT="36000" marB="36000"/>
                </a:tc>
                <a:tc>
                  <a:txBody>
                    <a:bodyPr/>
                    <a:lstStyle/>
                    <a:p>
                      <a:pPr algn="ctr"/>
                      <a:r>
                        <a:rPr lang="ru-RU" sz="1000" dirty="0" smtClean="0">
                          <a:latin typeface="+mn-lt"/>
                          <a:cs typeface="+mn-cs"/>
                        </a:rPr>
                        <a:t>27 930,2</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cs typeface="+mn-cs"/>
                        </a:rPr>
                        <a:t>143,7</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27 601,8</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133,7</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cs typeface="+mn-cs"/>
                        </a:rPr>
                        <a:t>30</a:t>
                      </a:r>
                      <a:r>
                        <a:rPr lang="ru-RU" sz="1000" baseline="0" dirty="0" smtClean="0">
                          <a:latin typeface="+mn-lt"/>
                          <a:cs typeface="+mn-cs"/>
                        </a:rPr>
                        <a:t> 906,2</a:t>
                      </a:r>
                      <a:endParaRPr lang="ru-RU" sz="1000" dirty="0" smtClean="0">
                        <a:latin typeface="+mn-lt"/>
                        <a:cs typeface="+mn-cs"/>
                      </a:endParaRPr>
                    </a:p>
                  </a:txBody>
                  <a:tcPr marT="36000" marB="36000" anchor="ctr"/>
                </a:tc>
                <a:tc>
                  <a:txBody>
                    <a:bodyPr/>
                    <a:lstStyle/>
                    <a:p>
                      <a:pPr algn="ctr"/>
                      <a:r>
                        <a:rPr lang="ru-RU" sz="1000" dirty="0" smtClean="0">
                          <a:latin typeface="+mn-lt"/>
                          <a:cs typeface="+mn-cs"/>
                        </a:rPr>
                        <a:t>138,8</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cs typeface="+mn-cs"/>
                        </a:rPr>
                        <a:t>48</a:t>
                      </a:r>
                      <a:r>
                        <a:rPr lang="ru-RU" sz="1000" baseline="0" dirty="0" smtClean="0">
                          <a:latin typeface="+mn-lt"/>
                          <a:cs typeface="+mn-cs"/>
                        </a:rPr>
                        <a:t> 080,0</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200,0</a:t>
                      </a:r>
                      <a:endParaRPr lang="ru-RU" sz="1000" dirty="0">
                        <a:latin typeface="+mn-lt"/>
                        <a:cs typeface="Times New Roman" panose="02020603050405020304" pitchFamily="18" charset="0"/>
                      </a:endParaRPr>
                    </a:p>
                  </a:txBody>
                  <a:tcPr marT="36000" marB="36000" anchor="ctr"/>
                </a:tc>
              </a:tr>
              <a:tr h="474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dirty="0" smtClean="0"/>
                        <a:t>Педагогические работники образовательных организаций, оказывающих соц. услуги детям-сиротам и детям, оставшимся без попечения</a:t>
                      </a:r>
                      <a:r>
                        <a:rPr lang="ru-RU" sz="900" baseline="0" dirty="0" smtClean="0"/>
                        <a:t> родителей</a:t>
                      </a:r>
                      <a:endParaRPr lang="ru-RU" sz="900" b="0" dirty="0" smtClean="0">
                        <a:latin typeface="Times New Roman" panose="02020603050405020304" pitchFamily="18" charset="0"/>
                        <a:cs typeface="Times New Roman" panose="02020603050405020304" pitchFamily="18" charset="0"/>
                      </a:endParaRPr>
                    </a:p>
                  </a:txBody>
                  <a:tcPr marT="36000" marB="36000"/>
                </a:tc>
                <a:tc>
                  <a:txBody>
                    <a:bodyPr/>
                    <a:lstStyle/>
                    <a:p>
                      <a:pPr algn="ctr"/>
                      <a:r>
                        <a:rPr lang="ru-RU" sz="1000" dirty="0" smtClean="0">
                          <a:latin typeface="+mn-lt"/>
                          <a:cs typeface="+mn-cs"/>
                        </a:rPr>
                        <a:t>17 613,0</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cs typeface="+mn-cs"/>
                        </a:rPr>
                        <a:t>90,6</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17 721,6</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85,8</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22 266,6</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100,0</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24</a:t>
                      </a:r>
                      <a:r>
                        <a:rPr lang="ru-RU" sz="1000" baseline="0" dirty="0" smtClean="0">
                          <a:latin typeface="+mn-lt"/>
                        </a:rPr>
                        <a:t> 040,0</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100,0</a:t>
                      </a:r>
                      <a:endParaRPr lang="ru-RU" sz="1000" dirty="0">
                        <a:latin typeface="+mn-lt"/>
                        <a:cs typeface="Times New Roman" panose="02020603050405020304" pitchFamily="18" charset="0"/>
                      </a:endParaRPr>
                    </a:p>
                  </a:txBody>
                  <a:tcPr marT="36000" marB="36000" anchor="ctr"/>
                </a:tc>
              </a:tr>
              <a:tr h="2203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b="1" dirty="0" smtClean="0"/>
                        <a:t>ЗДРАВООХРАНЕНИЕ</a:t>
                      </a:r>
                      <a:endParaRPr lang="ru-RU" sz="900" b="1" dirty="0" smtClean="0">
                        <a:latin typeface="Times New Roman" panose="02020603050405020304" pitchFamily="18" charset="0"/>
                        <a:cs typeface="Times New Roman" panose="02020603050405020304" pitchFamily="18" charset="0"/>
                      </a:endParaRPr>
                    </a:p>
                  </a:txBody>
                  <a:tcPr marT="36000" marB="36000"/>
                </a:tc>
                <a:tc>
                  <a:txBody>
                    <a:bodyPr/>
                    <a:lstStyle/>
                    <a:p>
                      <a:pPr algn="ctr"/>
                      <a:endParaRPr lang="ru-RU" sz="1000" dirty="0">
                        <a:latin typeface="+mn-lt"/>
                        <a:cs typeface="Times New Roman" panose="02020603050405020304" pitchFamily="18" charset="0"/>
                      </a:endParaRPr>
                    </a:p>
                  </a:txBody>
                  <a:tcPr marT="36000" marB="36000" anchor="ctr"/>
                </a:tc>
                <a:tc>
                  <a:txBody>
                    <a:bodyPr/>
                    <a:lstStyle/>
                    <a:p>
                      <a:pPr algn="ctr"/>
                      <a:endParaRPr lang="ru-RU" sz="1000" dirty="0">
                        <a:latin typeface="+mn-lt"/>
                        <a:cs typeface="Times New Roman" panose="02020603050405020304" pitchFamily="18" charset="0"/>
                      </a:endParaRPr>
                    </a:p>
                  </a:txBody>
                  <a:tcPr marT="36000" marB="36000" anchor="ctr"/>
                </a:tc>
                <a:tc>
                  <a:txBody>
                    <a:bodyPr/>
                    <a:lstStyle/>
                    <a:p>
                      <a:pPr algn="ctr"/>
                      <a:endParaRPr lang="ru-RU" sz="1000" dirty="0">
                        <a:latin typeface="+mn-lt"/>
                        <a:cs typeface="Times New Roman" panose="02020603050405020304" pitchFamily="18" charset="0"/>
                      </a:endParaRPr>
                    </a:p>
                  </a:txBody>
                  <a:tcPr marT="36000" marB="36000" anchor="ctr"/>
                </a:tc>
                <a:tc>
                  <a:txBody>
                    <a:bodyPr/>
                    <a:lstStyle/>
                    <a:p>
                      <a:pPr algn="ctr"/>
                      <a:endParaRPr lang="ru-RU" sz="1000" dirty="0">
                        <a:latin typeface="+mn-lt"/>
                        <a:cs typeface="Times New Roman" panose="02020603050405020304" pitchFamily="18" charset="0"/>
                      </a:endParaRPr>
                    </a:p>
                  </a:txBody>
                  <a:tcPr marT="36000" marB="36000" anchor="ctr"/>
                </a:tc>
                <a:tc>
                  <a:txBody>
                    <a:bodyPr/>
                    <a:lstStyle/>
                    <a:p>
                      <a:pPr algn="ctr"/>
                      <a:endParaRPr lang="ru-RU" sz="1000" dirty="0">
                        <a:latin typeface="+mn-lt"/>
                        <a:cs typeface="Times New Roman" panose="02020603050405020304" pitchFamily="18" charset="0"/>
                      </a:endParaRPr>
                    </a:p>
                  </a:txBody>
                  <a:tcPr marT="36000" marB="36000" anchor="ctr"/>
                </a:tc>
                <a:tc>
                  <a:txBody>
                    <a:bodyPr/>
                    <a:lstStyle/>
                    <a:p>
                      <a:pPr algn="ctr"/>
                      <a:endParaRPr lang="ru-RU" sz="1000" dirty="0">
                        <a:latin typeface="+mn-lt"/>
                        <a:cs typeface="Times New Roman" panose="02020603050405020304" pitchFamily="18" charset="0"/>
                      </a:endParaRPr>
                    </a:p>
                  </a:txBody>
                  <a:tcPr marT="36000" marB="36000" anchor="ctr"/>
                </a:tc>
                <a:tc>
                  <a:txBody>
                    <a:bodyPr/>
                    <a:lstStyle/>
                    <a:p>
                      <a:pPr algn="ctr"/>
                      <a:endParaRPr lang="ru-RU" sz="1000" dirty="0">
                        <a:latin typeface="+mn-lt"/>
                        <a:cs typeface="Times New Roman" panose="02020603050405020304" pitchFamily="18" charset="0"/>
                      </a:endParaRPr>
                    </a:p>
                  </a:txBody>
                  <a:tcPr marT="36000" marB="36000" anchor="ctr"/>
                </a:tc>
                <a:tc>
                  <a:txBody>
                    <a:bodyPr/>
                    <a:lstStyle/>
                    <a:p>
                      <a:pPr algn="ctr"/>
                      <a:endParaRPr lang="ru-RU" sz="1000" dirty="0">
                        <a:latin typeface="+mn-lt"/>
                        <a:cs typeface="Times New Roman" panose="02020603050405020304" pitchFamily="18" charset="0"/>
                      </a:endParaRPr>
                    </a:p>
                  </a:txBody>
                  <a:tcPr marT="36000" marB="36000" anchor="ctr"/>
                </a:tc>
              </a:tr>
              <a:tr h="3401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dirty="0" smtClean="0"/>
                        <a:t>Врачи и работники медицинских организаций, имеющие высшее образование</a:t>
                      </a:r>
                      <a:endParaRPr lang="ru-RU" sz="900" dirty="0" smtClean="0">
                        <a:latin typeface="Times New Roman" panose="02020603050405020304" pitchFamily="18" charset="0"/>
                        <a:cs typeface="Times New Roman" panose="02020603050405020304" pitchFamily="18" charset="0"/>
                      </a:endParaRPr>
                    </a:p>
                  </a:txBody>
                  <a:tcPr marT="36000" marB="36000"/>
                </a:tc>
                <a:tc>
                  <a:txBody>
                    <a:bodyPr/>
                    <a:lstStyle/>
                    <a:p>
                      <a:pPr algn="ctr"/>
                      <a:r>
                        <a:rPr lang="ru-RU" sz="1000" dirty="0" smtClean="0">
                          <a:latin typeface="+mn-lt"/>
                          <a:cs typeface="Times New Roman" panose="02020603050405020304" pitchFamily="18" charset="0"/>
                        </a:rPr>
                        <a:t>30 847,2</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cs typeface="Times New Roman" panose="02020603050405020304" pitchFamily="18" charset="0"/>
                        </a:rPr>
                        <a:t>158,7</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32 105,4</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155,5</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cs typeface="+mn-cs"/>
                        </a:rPr>
                        <a:t>36</a:t>
                      </a:r>
                      <a:r>
                        <a:rPr lang="ru-RU" sz="1000" baseline="0" dirty="0" smtClean="0">
                          <a:latin typeface="+mn-lt"/>
                          <a:cs typeface="+mn-cs"/>
                        </a:rPr>
                        <a:t> 397,6</a:t>
                      </a:r>
                      <a:endParaRPr lang="ru-RU" sz="1000" dirty="0" smtClean="0">
                        <a:latin typeface="+mn-lt"/>
                        <a:cs typeface="+mn-cs"/>
                      </a:endParaRPr>
                    </a:p>
                  </a:txBody>
                  <a:tcPr marT="36000" marB="36000" anchor="ctr"/>
                </a:tc>
                <a:tc>
                  <a:txBody>
                    <a:bodyPr/>
                    <a:lstStyle/>
                    <a:p>
                      <a:pPr algn="ctr"/>
                      <a:r>
                        <a:rPr lang="ru-RU" sz="1000" dirty="0" smtClean="0">
                          <a:latin typeface="+mn-lt"/>
                        </a:rPr>
                        <a:t>163,5</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cs typeface="+mn-cs"/>
                        </a:rPr>
                        <a:t>48 080,0</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200,0</a:t>
                      </a:r>
                      <a:endParaRPr lang="ru-RU" sz="1000" dirty="0">
                        <a:latin typeface="+mn-lt"/>
                        <a:cs typeface="Times New Roman" panose="02020603050405020304" pitchFamily="18" charset="0"/>
                      </a:endParaRPr>
                    </a:p>
                  </a:txBody>
                  <a:tcPr marT="36000" marB="36000" anchor="ctr"/>
                </a:tc>
              </a:tr>
              <a:tr h="2203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dirty="0" smtClean="0"/>
                        <a:t>Средний медицинский (фармацевтический) персонал</a:t>
                      </a:r>
                      <a:endParaRPr lang="ru-RU" sz="900" dirty="0" smtClean="0">
                        <a:latin typeface="Times New Roman" panose="02020603050405020304" pitchFamily="18" charset="0"/>
                        <a:cs typeface="Times New Roman" panose="02020603050405020304" pitchFamily="18" charset="0"/>
                      </a:endParaRPr>
                    </a:p>
                  </a:txBody>
                  <a:tcPr marT="36000" marB="36000"/>
                </a:tc>
                <a:tc>
                  <a:txBody>
                    <a:bodyPr/>
                    <a:lstStyle/>
                    <a:p>
                      <a:pPr algn="ctr"/>
                      <a:r>
                        <a:rPr lang="ru-RU" sz="1000" dirty="0" smtClean="0">
                          <a:latin typeface="+mn-lt"/>
                        </a:rPr>
                        <a:t>17 599,9</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cs typeface="+mn-cs"/>
                        </a:rPr>
                        <a:t>90,5</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18 411,5</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89,2</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cs typeface="+mn-cs"/>
                        </a:rPr>
                        <a:t>19</a:t>
                      </a:r>
                      <a:r>
                        <a:rPr lang="ru-RU" sz="1000" baseline="0" dirty="0" smtClean="0">
                          <a:latin typeface="+mn-lt"/>
                          <a:cs typeface="+mn-cs"/>
                        </a:rPr>
                        <a:t> 971,2</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cs typeface="+mn-cs"/>
                        </a:rPr>
                        <a:t>89,7</a:t>
                      </a:r>
                      <a:endParaRPr lang="ru-RU" sz="1000" dirty="0">
                        <a:latin typeface="+mn-lt"/>
                        <a:cs typeface="Times New Roman" panose="02020603050405020304" pitchFamily="18" charset="0"/>
                      </a:endParaRPr>
                    </a:p>
                  </a:txBody>
                  <a:tcPr marT="36000" marB="36000" anchor="ctr"/>
                </a:tc>
                <a:tc>
                  <a:txBody>
                    <a:bodyPr/>
                    <a:lstStyle/>
                    <a:p>
                      <a:pPr algn="ctr"/>
                      <a:r>
                        <a:rPr lang="ru-RU" sz="1000" smtClean="0">
                          <a:latin typeface="+mn-lt"/>
                        </a:rPr>
                        <a:t>24</a:t>
                      </a:r>
                      <a:r>
                        <a:rPr lang="ru-RU" sz="1000" baseline="0" smtClean="0">
                          <a:latin typeface="+mn-lt"/>
                        </a:rPr>
                        <a:t> 040,0</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100,0</a:t>
                      </a:r>
                      <a:endParaRPr lang="ru-RU" sz="1000" dirty="0">
                        <a:latin typeface="+mn-lt"/>
                        <a:cs typeface="Times New Roman" panose="02020603050405020304" pitchFamily="18" charset="0"/>
                      </a:endParaRPr>
                    </a:p>
                  </a:txBody>
                  <a:tcPr marT="36000" marB="36000" anchor="ctr"/>
                </a:tc>
              </a:tr>
              <a:tr h="2203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dirty="0" smtClean="0"/>
                        <a:t>Младший медицинский (фармацевтический) персонал</a:t>
                      </a:r>
                      <a:endParaRPr lang="ru-RU" sz="900" dirty="0" smtClean="0">
                        <a:latin typeface="Times New Roman" panose="02020603050405020304" pitchFamily="18" charset="0"/>
                        <a:cs typeface="Times New Roman" panose="02020603050405020304" pitchFamily="18" charset="0"/>
                      </a:endParaRPr>
                    </a:p>
                  </a:txBody>
                  <a:tcPr marT="36000" marB="36000"/>
                </a:tc>
                <a:tc>
                  <a:txBody>
                    <a:bodyPr/>
                    <a:lstStyle/>
                    <a:p>
                      <a:pPr algn="ctr"/>
                      <a:r>
                        <a:rPr lang="ru-RU" sz="1000" dirty="0" smtClean="0">
                          <a:latin typeface="+mn-lt"/>
                        </a:rPr>
                        <a:t>11 311,5</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cs typeface="+mn-cs"/>
                        </a:rPr>
                        <a:t>58,2</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13 250,6</a:t>
                      </a:r>
                    </a:p>
                  </a:txBody>
                  <a:tcPr marT="36000" marB="36000" anchor="ctr"/>
                </a:tc>
                <a:tc>
                  <a:txBody>
                    <a:bodyPr/>
                    <a:lstStyle/>
                    <a:p>
                      <a:pPr algn="ctr"/>
                      <a:r>
                        <a:rPr lang="ru-RU" sz="1000" dirty="0" smtClean="0">
                          <a:latin typeface="+mn-lt"/>
                        </a:rPr>
                        <a:t>64,2</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15</a:t>
                      </a:r>
                      <a:r>
                        <a:rPr lang="ru-RU" sz="1000" baseline="0" dirty="0" smtClean="0">
                          <a:latin typeface="+mn-lt"/>
                        </a:rPr>
                        <a:t> 031,7</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cs typeface="+mn-cs"/>
                        </a:rPr>
                        <a:t>67,5</a:t>
                      </a:r>
                      <a:endParaRPr lang="ru-RU" sz="1000" dirty="0">
                        <a:latin typeface="+mn-lt"/>
                        <a:cs typeface="Times New Roman" panose="02020603050405020304" pitchFamily="18" charset="0"/>
                      </a:endParaRPr>
                    </a:p>
                  </a:txBody>
                  <a:tcPr marT="36000" marB="36000" anchor="ctr"/>
                </a:tc>
                <a:tc>
                  <a:txBody>
                    <a:bodyPr/>
                    <a:lstStyle/>
                    <a:p>
                      <a:pPr algn="ctr"/>
                      <a:r>
                        <a:rPr lang="ru-RU" sz="1000" smtClean="0">
                          <a:latin typeface="+mn-lt"/>
                        </a:rPr>
                        <a:t>24</a:t>
                      </a:r>
                      <a:r>
                        <a:rPr lang="ru-RU" sz="1000" baseline="0" smtClean="0">
                          <a:latin typeface="+mn-lt"/>
                        </a:rPr>
                        <a:t> 040,0</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100,0</a:t>
                      </a:r>
                      <a:endParaRPr lang="ru-RU" sz="1000" dirty="0">
                        <a:latin typeface="+mn-lt"/>
                        <a:cs typeface="Times New Roman" panose="02020603050405020304" pitchFamily="18" charset="0"/>
                      </a:endParaRPr>
                    </a:p>
                  </a:txBody>
                  <a:tcPr marT="36000" marB="36000" anchor="ctr"/>
                </a:tc>
              </a:tr>
              <a:tr h="2203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b="1" dirty="0" smtClean="0"/>
                        <a:t>СОЦИАЛЬНЫЕ РАБОТНИКИ</a:t>
                      </a:r>
                      <a:endParaRPr lang="ru-RU" sz="900" b="1" dirty="0" smtClean="0">
                        <a:latin typeface="Times New Roman" panose="02020603050405020304" pitchFamily="18" charset="0"/>
                        <a:cs typeface="Times New Roman" panose="02020603050405020304" pitchFamily="18" charset="0"/>
                      </a:endParaRPr>
                    </a:p>
                  </a:txBody>
                  <a:tcPr marT="36000" marB="36000"/>
                </a:tc>
                <a:tc>
                  <a:txBody>
                    <a:bodyPr/>
                    <a:lstStyle/>
                    <a:p>
                      <a:pPr algn="ctr"/>
                      <a:r>
                        <a:rPr lang="ru-RU" sz="1000" dirty="0" smtClean="0">
                          <a:latin typeface="+mn-lt"/>
                        </a:rPr>
                        <a:t>12 235,6</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cs typeface="+mn-cs"/>
                        </a:rPr>
                        <a:t>62,9</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12 714,5</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cs typeface="+mn-cs"/>
                        </a:rPr>
                        <a:t>61,6</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17 847,5</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cs typeface="+mn-cs"/>
                        </a:rPr>
                        <a:t>80,2</a:t>
                      </a:r>
                      <a:endParaRPr lang="ru-RU" sz="1000" dirty="0">
                        <a:latin typeface="+mn-lt"/>
                        <a:cs typeface="Times New Roman" panose="02020603050405020304" pitchFamily="18" charset="0"/>
                      </a:endParaRPr>
                    </a:p>
                  </a:txBody>
                  <a:tcPr marT="36000" marB="36000" anchor="ctr"/>
                </a:tc>
                <a:tc>
                  <a:txBody>
                    <a:bodyPr/>
                    <a:lstStyle/>
                    <a:p>
                      <a:pPr algn="ctr"/>
                      <a:r>
                        <a:rPr lang="ru-RU" sz="1000" smtClean="0">
                          <a:latin typeface="+mn-lt"/>
                        </a:rPr>
                        <a:t>24</a:t>
                      </a:r>
                      <a:r>
                        <a:rPr lang="ru-RU" sz="1000" baseline="0" smtClean="0">
                          <a:latin typeface="+mn-lt"/>
                        </a:rPr>
                        <a:t> 040,0</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100,0</a:t>
                      </a:r>
                      <a:endParaRPr lang="ru-RU" sz="1000" dirty="0">
                        <a:latin typeface="+mn-lt"/>
                        <a:cs typeface="Times New Roman" panose="02020603050405020304" pitchFamily="18" charset="0"/>
                      </a:endParaRPr>
                    </a:p>
                  </a:txBody>
                  <a:tcPr marT="36000" marB="36000" anchor="ctr"/>
                </a:tc>
              </a:tr>
              <a:tr h="2203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b="1" dirty="0" smtClean="0"/>
                        <a:t>РАБОТНИКИ УЧРЕЖДЕНИЙ КУЛЬТУРЫ</a:t>
                      </a:r>
                      <a:endParaRPr lang="ru-RU" sz="900" b="1" dirty="0" smtClean="0">
                        <a:latin typeface="Times New Roman" panose="02020603050405020304" pitchFamily="18" charset="0"/>
                        <a:cs typeface="Times New Roman" panose="02020603050405020304" pitchFamily="18" charset="0"/>
                      </a:endParaRPr>
                    </a:p>
                  </a:txBody>
                  <a:tcPr marT="36000" marB="36000"/>
                </a:tc>
                <a:tc>
                  <a:txBody>
                    <a:bodyPr/>
                    <a:lstStyle/>
                    <a:p>
                      <a:pPr algn="ctr"/>
                      <a:r>
                        <a:rPr lang="ru-RU" sz="1000" dirty="0" smtClean="0">
                          <a:latin typeface="+mn-lt"/>
                        </a:rPr>
                        <a:t>14 942,1</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cs typeface="+mn-cs"/>
                        </a:rPr>
                        <a:t>76,9</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15 511,0</a:t>
                      </a:r>
                    </a:p>
                  </a:txBody>
                  <a:tcPr marT="36000" marB="36000" anchor="ctr"/>
                </a:tc>
                <a:tc>
                  <a:txBody>
                    <a:bodyPr/>
                    <a:lstStyle/>
                    <a:p>
                      <a:pPr algn="ctr"/>
                      <a:r>
                        <a:rPr lang="ru-RU" sz="1000" dirty="0" smtClean="0">
                          <a:latin typeface="+mn-lt"/>
                        </a:rPr>
                        <a:t>75,1</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20 263,4</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cs typeface="+mn-cs"/>
                        </a:rPr>
                        <a:t>91,0</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24</a:t>
                      </a:r>
                      <a:r>
                        <a:rPr lang="ru-RU" sz="1000" baseline="0" dirty="0" smtClean="0">
                          <a:latin typeface="+mn-lt"/>
                        </a:rPr>
                        <a:t> 040,0</a:t>
                      </a:r>
                      <a:endParaRPr lang="ru-RU" sz="1000" dirty="0">
                        <a:latin typeface="+mn-lt"/>
                        <a:cs typeface="Times New Roman" panose="02020603050405020304" pitchFamily="18" charset="0"/>
                      </a:endParaRPr>
                    </a:p>
                  </a:txBody>
                  <a:tcPr marT="36000" marB="36000" anchor="ctr"/>
                </a:tc>
                <a:tc>
                  <a:txBody>
                    <a:bodyPr/>
                    <a:lstStyle/>
                    <a:p>
                      <a:pPr algn="ctr"/>
                      <a:r>
                        <a:rPr lang="ru-RU" sz="1000" dirty="0" smtClean="0">
                          <a:latin typeface="+mn-lt"/>
                        </a:rPr>
                        <a:t>100,0</a:t>
                      </a:r>
                      <a:endParaRPr lang="ru-RU" sz="1000" dirty="0">
                        <a:latin typeface="+mn-lt"/>
                        <a:cs typeface="Times New Roman" panose="02020603050405020304" pitchFamily="18" charset="0"/>
                      </a:endParaRPr>
                    </a:p>
                  </a:txBody>
                  <a:tcPr marT="36000" marB="36000" anchor="ctr"/>
                </a:tc>
              </a:tr>
            </a:tbl>
          </a:graphicData>
        </a:graphic>
      </p:graphicFrame>
      <p:sp>
        <p:nvSpPr>
          <p:cNvPr id="4" name="TextBox 3"/>
          <p:cNvSpPr txBox="1"/>
          <p:nvPr/>
        </p:nvSpPr>
        <p:spPr>
          <a:xfrm>
            <a:off x="59547" y="5870406"/>
            <a:ext cx="3151825" cy="230832"/>
          </a:xfrm>
          <a:prstGeom prst="rect">
            <a:avLst/>
          </a:prstGeom>
          <a:noFill/>
        </p:spPr>
        <p:txBody>
          <a:bodyPr wrap="none" rtlCol="0">
            <a:spAutoFit/>
          </a:bodyPr>
          <a:lstStyle/>
          <a:p>
            <a:pPr fontAlgn="base">
              <a:spcBef>
                <a:spcPct val="0"/>
              </a:spcBef>
              <a:spcAft>
                <a:spcPct val="0"/>
              </a:spcAft>
            </a:pPr>
            <a:r>
              <a:rPr lang="ru-RU" sz="900" dirty="0">
                <a:solidFill>
                  <a:prstClr val="black"/>
                </a:solidFill>
                <a:latin typeface="Times New Roman" panose="02020603050405020304" pitchFamily="18" charset="0"/>
                <a:cs typeface="Times New Roman" panose="02020603050405020304" pitchFamily="18" charset="0"/>
              </a:rPr>
              <a:t>* - к средней з/п в сфере общего образования в субъекте РФ</a:t>
            </a:r>
          </a:p>
        </p:txBody>
      </p:sp>
      <p:sp>
        <p:nvSpPr>
          <p:cNvPr id="6" name="TextBox 5"/>
          <p:cNvSpPr txBox="1"/>
          <p:nvPr/>
        </p:nvSpPr>
        <p:spPr>
          <a:xfrm>
            <a:off x="3191291" y="5870406"/>
            <a:ext cx="2257349" cy="230832"/>
          </a:xfrm>
          <a:prstGeom prst="rect">
            <a:avLst/>
          </a:prstGeom>
          <a:noFill/>
        </p:spPr>
        <p:txBody>
          <a:bodyPr wrap="none" rtlCol="0">
            <a:spAutoFit/>
          </a:bodyPr>
          <a:lstStyle/>
          <a:p>
            <a:pPr fontAlgn="base">
              <a:spcBef>
                <a:spcPct val="0"/>
              </a:spcBef>
              <a:spcAft>
                <a:spcPct val="0"/>
              </a:spcAft>
            </a:pPr>
            <a:r>
              <a:rPr lang="ru-RU" sz="900" dirty="0">
                <a:solidFill>
                  <a:prstClr val="black"/>
                </a:solidFill>
                <a:latin typeface="Times New Roman" panose="02020603050405020304" pitchFamily="18" charset="0"/>
                <a:cs typeface="Times New Roman" panose="02020603050405020304" pitchFamily="18" charset="0"/>
              </a:rPr>
              <a:t>** - к средней з/п учителей в субъекте РФ</a:t>
            </a:r>
          </a:p>
        </p:txBody>
      </p:sp>
      <p:sp>
        <p:nvSpPr>
          <p:cNvPr id="8" name="Скругленная прямоугольная выноска 7"/>
          <p:cNvSpPr/>
          <p:nvPr/>
        </p:nvSpPr>
        <p:spPr>
          <a:xfrm>
            <a:off x="41092" y="6102849"/>
            <a:ext cx="6547132" cy="576000"/>
          </a:xfrm>
          <a:prstGeom prst="wedgeRoundRectCallout">
            <a:avLst>
              <a:gd name="adj1" fmla="val 76038"/>
              <a:gd name="adj2" fmla="val -88661"/>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100" dirty="0">
                <a:latin typeface="Times New Roman" panose="02020603050405020304" pitchFamily="18" charset="0"/>
                <a:cs typeface="Times New Roman" panose="02020603050405020304" pitchFamily="18" charset="0"/>
              </a:rPr>
              <a:t>Согласно «дорожным картам» изменений в отраслях социальной сферы достижение целевых показателей повышения оплаты труда работников бюджетной сферы, определенных указами Президента Российской Федерации от 7 мая 2012 г., планируется в полном объеме </a:t>
            </a:r>
            <a:r>
              <a:rPr lang="ru-RU" sz="1100" dirty="0" smtClean="0">
                <a:latin typeface="Times New Roman" panose="02020603050405020304" pitchFamily="18" charset="0"/>
                <a:cs typeface="Times New Roman" panose="02020603050405020304" pitchFamily="18" charset="0"/>
              </a:rPr>
              <a:t>в </a:t>
            </a:r>
            <a:r>
              <a:rPr lang="ru-RU" sz="1100" dirty="0">
                <a:latin typeface="Times New Roman" panose="02020603050405020304" pitchFamily="18" charset="0"/>
                <a:cs typeface="Times New Roman" panose="02020603050405020304" pitchFamily="18" charset="0"/>
              </a:rPr>
              <a:t>2018 году. </a:t>
            </a:r>
          </a:p>
        </p:txBody>
      </p:sp>
      <p:sp>
        <p:nvSpPr>
          <p:cNvPr id="3" name="Номер слайда 2"/>
          <p:cNvSpPr>
            <a:spLocks noGrp="1"/>
          </p:cNvSpPr>
          <p:nvPr>
            <p:ph type="sldNum" sz="quarter" idx="12"/>
          </p:nvPr>
        </p:nvSpPr>
        <p:spPr/>
        <p:txBody>
          <a:bodyPr/>
          <a:lstStyle/>
          <a:p>
            <a:pPr>
              <a:defRPr/>
            </a:pPr>
            <a:fld id="{667CCBFA-BFB9-4E9F-B6F6-694D72409F22}" type="slidenum">
              <a:rPr lang="ru-RU" smtClean="0"/>
              <a:pPr>
                <a:defRPr/>
              </a:pPr>
              <a:t>29</a:t>
            </a:fld>
            <a:endParaRPr lang="ru-RU" dirty="0"/>
          </a:p>
        </p:txBody>
      </p:sp>
      <p:sp>
        <p:nvSpPr>
          <p:cNvPr id="9" name="Заголовок 1"/>
          <p:cNvSpPr txBox="1">
            <a:spLocks/>
          </p:cNvSpPr>
          <p:nvPr/>
        </p:nvSpPr>
        <p:spPr>
          <a:xfrm>
            <a:off x="259729" y="20137"/>
            <a:ext cx="7264599" cy="540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600" dirty="0">
                <a:solidFill>
                  <a:schemeClr val="tx1"/>
                </a:solidFill>
                <a:effectLst/>
                <a:latin typeface="Times New Roman" panose="02020603050405020304" pitchFamily="18" charset="0"/>
                <a:cs typeface="Times New Roman" panose="02020603050405020304" pitchFamily="18" charset="0"/>
              </a:rPr>
              <a:t>Динамика средней заработной платы работников учреждений в социальной сфере, для которых предусматривается выход на эффективный контракт</a:t>
            </a:r>
          </a:p>
        </p:txBody>
      </p:sp>
      <p:cxnSp>
        <p:nvCxnSpPr>
          <p:cNvPr id="10" name="Прямая соединительная линия 9"/>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1540261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i.smirnov\Documents\Бюджет для граждан\Фото\995466a8d0f44a4180ea1ad4c264bf4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1745" y="3890168"/>
            <a:ext cx="3586326" cy="23908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1" name="Прямоугольник 70"/>
          <p:cNvSpPr/>
          <p:nvPr/>
        </p:nvSpPr>
        <p:spPr>
          <a:xfrm>
            <a:off x="251520" y="4023799"/>
            <a:ext cx="5577116" cy="34636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5730" tIns="62865" rIns="125730" bIns="62865" numCol="1" spcCol="1270" anchor="ctr" anchorCtr="0">
            <a:noAutofit/>
          </a:bodyPr>
          <a:lstStyle/>
          <a:p>
            <a:pPr marL="285750" lvl="1" indent="-285750" defTabSz="1466850">
              <a:lnSpc>
                <a:spcPct val="90000"/>
              </a:lnSpc>
              <a:spcAft>
                <a:spcPct val="15000"/>
              </a:spcAft>
              <a:buFontTx/>
              <a:buChar char="••"/>
            </a:pPr>
            <a:endParaRPr lang="ru-RU" sz="3300" dirty="0">
              <a:solidFill>
                <a:prstClr val="black">
                  <a:hueOff val="0"/>
                  <a:satOff val="0"/>
                  <a:lumOff val="0"/>
                  <a:alphaOff val="0"/>
                </a:prstClr>
              </a:solidFill>
            </a:endParaRPr>
          </a:p>
        </p:txBody>
      </p:sp>
      <p:sp>
        <p:nvSpPr>
          <p:cNvPr id="3" name="TextBox 2"/>
          <p:cNvSpPr txBox="1"/>
          <p:nvPr/>
        </p:nvSpPr>
        <p:spPr>
          <a:xfrm>
            <a:off x="316210" y="705307"/>
            <a:ext cx="8559020" cy="523220"/>
          </a:xfrm>
          <a:prstGeom prst="rect">
            <a:avLst/>
          </a:prstGeom>
          <a:noFill/>
        </p:spPr>
        <p:txBody>
          <a:bodyPr wrap="square" rtlCol="0">
            <a:spAutoFit/>
          </a:bodyPr>
          <a:lstStyle/>
          <a:p>
            <a:pPr algn="just"/>
            <a:r>
              <a:rPr lang="ru-RU" sz="1400" b="1" i="1" dirty="0" smtClean="0">
                <a:solidFill>
                  <a:prstClr val="black"/>
                </a:solidFill>
                <a:cs typeface="+mn-cs"/>
              </a:rPr>
              <a:t>Бюджет</a:t>
            </a:r>
            <a:r>
              <a:rPr lang="ru-RU" sz="1400" dirty="0" smtClean="0">
                <a:solidFill>
                  <a:prstClr val="black"/>
                </a:solidFill>
                <a:cs typeface="+mn-cs"/>
              </a:rPr>
              <a:t> – план доходов и направлений расходования денежных средств любого экономического объекта (от государства до семьи), устанавливаемый на определенный период времени</a:t>
            </a:r>
            <a:endParaRPr lang="ru-RU" sz="1400" dirty="0">
              <a:solidFill>
                <a:prstClr val="black"/>
              </a:solidFill>
              <a:cs typeface="+mn-cs"/>
            </a:endParaRPr>
          </a:p>
        </p:txBody>
      </p:sp>
      <p:sp>
        <p:nvSpPr>
          <p:cNvPr id="13" name="TextBox 12"/>
          <p:cNvSpPr txBox="1"/>
          <p:nvPr/>
        </p:nvSpPr>
        <p:spPr>
          <a:xfrm>
            <a:off x="316210" y="1261413"/>
            <a:ext cx="8559020" cy="523220"/>
          </a:xfrm>
          <a:prstGeom prst="rect">
            <a:avLst/>
          </a:prstGeom>
          <a:noFill/>
        </p:spPr>
        <p:txBody>
          <a:bodyPr wrap="square" rtlCol="0">
            <a:spAutoFit/>
          </a:bodyPr>
          <a:lstStyle/>
          <a:p>
            <a:pPr algn="just"/>
            <a:r>
              <a:rPr lang="ru-RU" sz="1400" b="1" i="1" dirty="0" smtClean="0">
                <a:solidFill>
                  <a:prstClr val="black"/>
                </a:solidFill>
                <a:cs typeface="+mn-cs"/>
              </a:rPr>
              <a:t>Бюджетная система</a:t>
            </a:r>
            <a:r>
              <a:rPr lang="ru-RU" sz="1400" i="1" dirty="0" smtClean="0">
                <a:solidFill>
                  <a:prstClr val="black"/>
                </a:solidFill>
                <a:cs typeface="+mn-cs"/>
              </a:rPr>
              <a:t> </a:t>
            </a:r>
            <a:r>
              <a:rPr lang="ru-RU" sz="1400" dirty="0" smtClean="0">
                <a:solidFill>
                  <a:prstClr val="black"/>
                </a:solidFill>
                <a:cs typeface="+mn-cs"/>
              </a:rPr>
              <a:t>– совокупность бюджетов различных видов, организованных в определенную систему</a:t>
            </a:r>
            <a:endParaRPr lang="ru-RU" sz="1400" dirty="0">
              <a:solidFill>
                <a:prstClr val="black"/>
              </a:solidFill>
              <a:cs typeface="+mn-cs"/>
            </a:endParaRPr>
          </a:p>
        </p:txBody>
      </p:sp>
      <p:sp>
        <p:nvSpPr>
          <p:cNvPr id="15" name="TextBox 14"/>
          <p:cNvSpPr txBox="1"/>
          <p:nvPr/>
        </p:nvSpPr>
        <p:spPr>
          <a:xfrm>
            <a:off x="316210" y="3360619"/>
            <a:ext cx="8559020" cy="523220"/>
          </a:xfrm>
          <a:prstGeom prst="rect">
            <a:avLst/>
          </a:prstGeom>
          <a:noFill/>
        </p:spPr>
        <p:txBody>
          <a:bodyPr wrap="square" rtlCol="0">
            <a:spAutoFit/>
          </a:bodyPr>
          <a:lstStyle/>
          <a:p>
            <a:pPr algn="just"/>
            <a:r>
              <a:rPr lang="ru-RU" sz="1400" b="1" i="1" dirty="0" smtClean="0">
                <a:solidFill>
                  <a:prstClr val="black"/>
                </a:solidFill>
                <a:cs typeface="+mn-cs"/>
              </a:rPr>
              <a:t>Межбюджетные трансферты</a:t>
            </a:r>
            <a:r>
              <a:rPr lang="ru-RU" sz="1400" i="1" dirty="0" smtClean="0">
                <a:solidFill>
                  <a:prstClr val="black"/>
                </a:solidFill>
                <a:cs typeface="+mn-cs"/>
              </a:rPr>
              <a:t> </a:t>
            </a:r>
            <a:r>
              <a:rPr lang="ru-RU" sz="1400" dirty="0" smtClean="0">
                <a:solidFill>
                  <a:prstClr val="black"/>
                </a:solidFill>
                <a:cs typeface="+mn-cs"/>
              </a:rPr>
              <a:t>– средства, предоставляемые одним бюджетом бюджетной системы другому бюджету бюджетной системы</a:t>
            </a:r>
            <a:endParaRPr lang="ru-RU" sz="1400" dirty="0">
              <a:solidFill>
                <a:prstClr val="black"/>
              </a:solidFill>
              <a:cs typeface="+mn-cs"/>
            </a:endParaRPr>
          </a:p>
        </p:txBody>
      </p:sp>
      <p:sp>
        <p:nvSpPr>
          <p:cNvPr id="16" name="TextBox 15"/>
          <p:cNvSpPr txBox="1"/>
          <p:nvPr/>
        </p:nvSpPr>
        <p:spPr>
          <a:xfrm>
            <a:off x="298848" y="5733256"/>
            <a:ext cx="5000663" cy="738664"/>
          </a:xfrm>
          <a:prstGeom prst="rect">
            <a:avLst/>
          </a:prstGeom>
          <a:noFill/>
        </p:spPr>
        <p:txBody>
          <a:bodyPr wrap="square" rtlCol="0">
            <a:spAutoFit/>
          </a:bodyPr>
          <a:lstStyle/>
          <a:p>
            <a:pPr algn="just"/>
            <a:r>
              <a:rPr lang="ru-RU" sz="1400" b="1" i="1" dirty="0">
                <a:solidFill>
                  <a:prstClr val="black"/>
                </a:solidFill>
                <a:cs typeface="+mn-cs"/>
              </a:rPr>
              <a:t>Субвенции</a:t>
            </a:r>
            <a:r>
              <a:rPr lang="ru-RU" sz="1400" dirty="0">
                <a:solidFill>
                  <a:prstClr val="black"/>
                </a:solidFill>
                <a:cs typeface="+mn-cs"/>
              </a:rPr>
              <a:t> </a:t>
            </a:r>
            <a:r>
              <a:rPr lang="ru-RU" sz="1400" dirty="0" smtClean="0">
                <a:solidFill>
                  <a:prstClr val="black"/>
                </a:solidFill>
                <a:cs typeface="+mn-cs"/>
              </a:rPr>
              <a:t>– межбюджетные </a:t>
            </a:r>
            <a:r>
              <a:rPr lang="ru-RU" sz="1400" dirty="0">
                <a:solidFill>
                  <a:prstClr val="black"/>
                </a:solidFill>
                <a:cs typeface="+mn-cs"/>
              </a:rPr>
              <a:t>трансферты, </a:t>
            </a:r>
            <a:r>
              <a:rPr lang="ru-RU" sz="1400" dirty="0" smtClean="0">
                <a:solidFill>
                  <a:prstClr val="black"/>
                </a:solidFill>
                <a:cs typeface="+mn-cs"/>
              </a:rPr>
              <a:t>предоставляемые на </a:t>
            </a:r>
            <a:r>
              <a:rPr lang="ru-RU" sz="1400" u="sng" dirty="0" smtClean="0">
                <a:solidFill>
                  <a:prstClr val="black"/>
                </a:solidFill>
                <a:cs typeface="+mn-cs"/>
              </a:rPr>
              <a:t>финансирование переданных полномочий</a:t>
            </a:r>
            <a:r>
              <a:rPr lang="ru-RU" sz="1400" dirty="0" smtClean="0">
                <a:solidFill>
                  <a:prstClr val="black"/>
                </a:solidFill>
                <a:cs typeface="+mn-cs"/>
              </a:rPr>
              <a:t> </a:t>
            </a:r>
            <a:endParaRPr lang="ru-RU" sz="1400" dirty="0">
              <a:solidFill>
                <a:prstClr val="black"/>
              </a:solidFill>
              <a:cs typeface="+mn-cs"/>
            </a:endParaRPr>
          </a:p>
        </p:txBody>
      </p:sp>
      <p:sp>
        <p:nvSpPr>
          <p:cNvPr id="17" name="TextBox 16"/>
          <p:cNvSpPr txBox="1"/>
          <p:nvPr/>
        </p:nvSpPr>
        <p:spPr>
          <a:xfrm>
            <a:off x="298848" y="4824000"/>
            <a:ext cx="5000663" cy="738664"/>
          </a:xfrm>
          <a:prstGeom prst="rect">
            <a:avLst/>
          </a:prstGeom>
          <a:noFill/>
        </p:spPr>
        <p:txBody>
          <a:bodyPr wrap="square" rtlCol="0">
            <a:spAutoFit/>
          </a:bodyPr>
          <a:lstStyle/>
          <a:p>
            <a:pPr algn="just"/>
            <a:r>
              <a:rPr lang="ru-RU" sz="1400" b="1" i="1" dirty="0">
                <a:solidFill>
                  <a:prstClr val="black"/>
                </a:solidFill>
                <a:cs typeface="+mn-cs"/>
              </a:rPr>
              <a:t>Субсидии</a:t>
            </a:r>
            <a:r>
              <a:rPr lang="ru-RU" sz="1400" dirty="0">
                <a:solidFill>
                  <a:prstClr val="black"/>
                </a:solidFill>
                <a:cs typeface="+mn-cs"/>
              </a:rPr>
              <a:t> </a:t>
            </a:r>
            <a:r>
              <a:rPr lang="ru-RU" sz="1400" dirty="0" smtClean="0">
                <a:solidFill>
                  <a:prstClr val="black"/>
                </a:solidFill>
                <a:cs typeface="+mn-cs"/>
              </a:rPr>
              <a:t>– межбюджетные </a:t>
            </a:r>
            <a:r>
              <a:rPr lang="ru-RU" sz="1400" dirty="0">
                <a:solidFill>
                  <a:prstClr val="black"/>
                </a:solidFill>
                <a:cs typeface="+mn-cs"/>
              </a:rPr>
              <a:t>трансферты, предоставляемые </a:t>
            </a:r>
            <a:r>
              <a:rPr lang="ru-RU" sz="1400" dirty="0" smtClean="0">
                <a:solidFill>
                  <a:prstClr val="black"/>
                </a:solidFill>
                <a:cs typeface="+mn-cs"/>
              </a:rPr>
              <a:t>на условиях </a:t>
            </a:r>
            <a:r>
              <a:rPr lang="ru-RU" sz="1400" u="sng" dirty="0" smtClean="0">
                <a:solidFill>
                  <a:prstClr val="black"/>
                </a:solidFill>
                <a:cs typeface="+mn-cs"/>
              </a:rPr>
              <a:t>долевого финансировани</a:t>
            </a:r>
            <a:r>
              <a:rPr lang="ru-RU" sz="1400" dirty="0" smtClean="0">
                <a:solidFill>
                  <a:prstClr val="black"/>
                </a:solidFill>
                <a:cs typeface="+mn-cs"/>
              </a:rPr>
              <a:t>я расходов</a:t>
            </a:r>
            <a:endParaRPr lang="ru-RU" sz="1400" dirty="0">
              <a:solidFill>
                <a:prstClr val="black"/>
              </a:solidFill>
              <a:cs typeface="+mn-cs"/>
            </a:endParaRPr>
          </a:p>
        </p:txBody>
      </p:sp>
      <p:sp>
        <p:nvSpPr>
          <p:cNvPr id="21" name="TextBox 20"/>
          <p:cNvSpPr txBox="1"/>
          <p:nvPr/>
        </p:nvSpPr>
        <p:spPr>
          <a:xfrm>
            <a:off x="287032" y="3922029"/>
            <a:ext cx="4992897" cy="738664"/>
          </a:xfrm>
          <a:prstGeom prst="rect">
            <a:avLst/>
          </a:prstGeom>
          <a:noFill/>
        </p:spPr>
        <p:txBody>
          <a:bodyPr wrap="square" rtlCol="0">
            <a:spAutoFit/>
          </a:bodyPr>
          <a:lstStyle/>
          <a:p>
            <a:pPr algn="just"/>
            <a:r>
              <a:rPr lang="ru-RU" sz="1400" b="1" i="1" dirty="0" smtClean="0">
                <a:solidFill>
                  <a:prstClr val="black"/>
                </a:solidFill>
                <a:cs typeface="+mn-cs"/>
              </a:rPr>
              <a:t>Дотации</a:t>
            </a:r>
            <a:r>
              <a:rPr lang="ru-RU" sz="1400" i="1" dirty="0" smtClean="0">
                <a:solidFill>
                  <a:prstClr val="black"/>
                </a:solidFill>
                <a:cs typeface="+mn-cs"/>
              </a:rPr>
              <a:t> </a:t>
            </a:r>
            <a:r>
              <a:rPr lang="ru-RU" sz="1400" dirty="0" smtClean="0">
                <a:solidFill>
                  <a:prstClr val="black"/>
                </a:solidFill>
                <a:cs typeface="+mn-cs"/>
              </a:rPr>
              <a:t>– межбюджетные трансферты, предоставляемые </a:t>
            </a:r>
            <a:r>
              <a:rPr lang="ru-RU" sz="1400" u="sng" dirty="0" smtClean="0">
                <a:solidFill>
                  <a:prstClr val="black"/>
                </a:solidFill>
                <a:cs typeface="+mn-cs"/>
              </a:rPr>
              <a:t>без конкретной цели</a:t>
            </a:r>
            <a:r>
              <a:rPr lang="ru-RU" sz="1400" dirty="0" smtClean="0">
                <a:solidFill>
                  <a:prstClr val="black"/>
                </a:solidFill>
                <a:cs typeface="+mn-cs"/>
              </a:rPr>
              <a:t> и условий их использования</a:t>
            </a:r>
            <a:endParaRPr lang="ru-RU" sz="1400" dirty="0">
              <a:solidFill>
                <a:prstClr val="black"/>
              </a:solidFill>
              <a:cs typeface="+mn-cs"/>
            </a:endParaRPr>
          </a:p>
        </p:txBody>
      </p:sp>
      <p:sp>
        <p:nvSpPr>
          <p:cNvPr id="11" name="TextBox 10"/>
          <p:cNvSpPr txBox="1"/>
          <p:nvPr/>
        </p:nvSpPr>
        <p:spPr>
          <a:xfrm>
            <a:off x="316210" y="2804512"/>
            <a:ext cx="8559020" cy="523220"/>
          </a:xfrm>
          <a:prstGeom prst="rect">
            <a:avLst/>
          </a:prstGeom>
          <a:noFill/>
        </p:spPr>
        <p:txBody>
          <a:bodyPr wrap="square" rtlCol="0">
            <a:spAutoFit/>
          </a:bodyPr>
          <a:lstStyle/>
          <a:p>
            <a:pPr algn="just"/>
            <a:r>
              <a:rPr lang="ru-RU" sz="1400" b="1" i="1" dirty="0" smtClean="0">
                <a:solidFill>
                  <a:prstClr val="black"/>
                </a:solidFill>
                <a:cs typeface="+mn-cs"/>
              </a:rPr>
              <a:t>Источники финансирования дефицита бюджета</a:t>
            </a:r>
            <a:r>
              <a:rPr lang="ru-RU" sz="1400" i="1" dirty="0" smtClean="0">
                <a:solidFill>
                  <a:prstClr val="black"/>
                </a:solidFill>
                <a:cs typeface="+mn-cs"/>
              </a:rPr>
              <a:t> </a:t>
            </a:r>
            <a:r>
              <a:rPr lang="ru-RU" sz="1400" dirty="0" smtClean="0">
                <a:solidFill>
                  <a:prstClr val="black"/>
                </a:solidFill>
                <a:cs typeface="+mn-cs"/>
              </a:rPr>
              <a:t>– средства, привлекаемые в бюджет для покрытия дефицита (кредиты, ценные бумаги, иные источники)</a:t>
            </a:r>
            <a:endParaRPr lang="ru-RU" sz="1400" dirty="0">
              <a:solidFill>
                <a:prstClr val="black"/>
              </a:solidFill>
              <a:cs typeface="+mn-cs"/>
            </a:endParaRPr>
          </a:p>
        </p:txBody>
      </p:sp>
      <p:sp>
        <p:nvSpPr>
          <p:cNvPr id="2" name="Номер слайда 1"/>
          <p:cNvSpPr>
            <a:spLocks noGrp="1"/>
          </p:cNvSpPr>
          <p:nvPr>
            <p:ph type="sldNum" sz="quarter" idx="12"/>
          </p:nvPr>
        </p:nvSpPr>
        <p:spPr>
          <a:xfrm>
            <a:off x="8212558" y="6471920"/>
            <a:ext cx="739643" cy="365125"/>
          </a:xfrm>
        </p:spPr>
        <p:txBody>
          <a:bodyPr/>
          <a:lstStyle/>
          <a:p>
            <a:pPr>
              <a:defRPr/>
            </a:pPr>
            <a:fld id="{667CCBFA-BFB9-4E9F-B6F6-694D72409F22}" type="slidenum">
              <a:rPr lang="ru-RU" smtClean="0">
                <a:solidFill>
                  <a:schemeClr val="tx1"/>
                </a:solidFill>
              </a:rPr>
              <a:pPr>
                <a:defRPr/>
              </a:pPr>
              <a:t>3</a:t>
            </a:fld>
            <a:endParaRPr lang="ru-RU" dirty="0">
              <a:solidFill>
                <a:schemeClr val="tx1"/>
              </a:solidFill>
            </a:endParaRPr>
          </a:p>
        </p:txBody>
      </p:sp>
      <p:sp>
        <p:nvSpPr>
          <p:cNvPr id="14" name="Заголовок 1"/>
          <p:cNvSpPr txBox="1">
            <a:spLocks/>
          </p:cNvSpPr>
          <p:nvPr/>
        </p:nvSpPr>
        <p:spPr>
          <a:xfrm>
            <a:off x="259730" y="69850"/>
            <a:ext cx="4572000" cy="536032"/>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Font typeface="Georgia" pitchFamily="18" charset="0"/>
              <a:buNone/>
            </a:pPr>
            <a:r>
              <a:rPr lang="ru-RU" sz="2400" dirty="0" smtClean="0">
                <a:solidFill>
                  <a:schemeClr val="tx1"/>
                </a:solidFill>
                <a:effectLst/>
                <a:latin typeface="Times New Roman" panose="02020603050405020304" pitchFamily="18" charset="0"/>
                <a:cs typeface="Times New Roman" panose="02020603050405020304" pitchFamily="18" charset="0"/>
              </a:rPr>
              <a:t>Основные термины и понятия</a:t>
            </a:r>
            <a:endParaRPr lang="ru-RU" sz="2400" dirty="0">
              <a:solidFill>
                <a:schemeClr val="tx1"/>
              </a:solidFill>
              <a:effectLst/>
              <a:latin typeface="Times New Roman" panose="02020603050405020304" pitchFamily="18" charset="0"/>
              <a:cs typeface="Times New Roman" panose="02020603050405020304" pitchFamily="18" charset="0"/>
            </a:endParaRPr>
          </a:p>
        </p:txBody>
      </p:sp>
      <p:sp>
        <p:nvSpPr>
          <p:cNvPr id="20" name="TextBox 19"/>
          <p:cNvSpPr txBox="1"/>
          <p:nvPr/>
        </p:nvSpPr>
        <p:spPr>
          <a:xfrm>
            <a:off x="316210" y="1817519"/>
            <a:ext cx="8559020" cy="954107"/>
          </a:xfrm>
          <a:prstGeom prst="rect">
            <a:avLst/>
          </a:prstGeom>
          <a:noFill/>
        </p:spPr>
        <p:txBody>
          <a:bodyPr wrap="square" rtlCol="0">
            <a:spAutoFit/>
          </a:bodyPr>
          <a:lstStyle/>
          <a:p>
            <a:pPr algn="just"/>
            <a:r>
              <a:rPr lang="ru-RU" sz="1400" b="1" i="1" dirty="0" smtClean="0">
                <a:solidFill>
                  <a:prstClr val="black"/>
                </a:solidFill>
                <a:cs typeface="+mn-cs"/>
              </a:rPr>
              <a:t>Государственная программа</a:t>
            </a:r>
            <a:r>
              <a:rPr lang="ru-RU" sz="1400" i="1" dirty="0" smtClean="0">
                <a:solidFill>
                  <a:prstClr val="black"/>
                </a:solidFill>
                <a:cs typeface="+mn-cs"/>
              </a:rPr>
              <a:t> </a:t>
            </a:r>
            <a:r>
              <a:rPr lang="ru-RU" sz="1400" dirty="0" smtClean="0">
                <a:solidFill>
                  <a:prstClr val="black"/>
                </a:solidFill>
                <a:cs typeface="+mn-cs"/>
              </a:rPr>
              <a:t>– система мероприятий и инструментов государственной политики, обеспечивающих в рамках реализации ключевых государственных функций достижение приоритетов и целей государственной политики в сфере социально-экономического развития и безопасности</a:t>
            </a:r>
            <a:endParaRPr lang="ru-RU" sz="1400" dirty="0">
              <a:solidFill>
                <a:prstClr val="black"/>
              </a:solidFill>
              <a:cs typeface="+mn-cs"/>
            </a:endParaRPr>
          </a:p>
        </p:txBody>
      </p:sp>
      <p:cxnSp>
        <p:nvCxnSpPr>
          <p:cNvPr id="23" name="Прямая соединительная линия 22"/>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39645539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Диаграмма 2"/>
          <p:cNvGraphicFramePr>
            <a:graphicFrameLocks/>
          </p:cNvGraphicFramePr>
          <p:nvPr>
            <p:extLst>
              <p:ext uri="{D42A27DB-BD31-4B8C-83A1-F6EECF244321}">
                <p14:modId xmlns:p14="http://schemas.microsoft.com/office/powerpoint/2010/main" val="2337543972"/>
              </p:ext>
            </p:extLst>
          </p:nvPr>
        </p:nvGraphicFramePr>
        <p:xfrm>
          <a:off x="274537" y="764704"/>
          <a:ext cx="5284800" cy="29592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Диаграмма 3"/>
          <p:cNvGraphicFramePr>
            <a:graphicFrameLocks/>
          </p:cNvGraphicFramePr>
          <p:nvPr>
            <p:extLst>
              <p:ext uri="{D42A27DB-BD31-4B8C-83A1-F6EECF244321}">
                <p14:modId xmlns:p14="http://schemas.microsoft.com/office/powerpoint/2010/main" val="3637657906"/>
              </p:ext>
            </p:extLst>
          </p:nvPr>
        </p:nvGraphicFramePr>
        <p:xfrm>
          <a:off x="3844959" y="3501008"/>
          <a:ext cx="5286375" cy="2988174"/>
        </p:xfrm>
        <a:graphic>
          <a:graphicData uri="http://schemas.openxmlformats.org/drawingml/2006/chart">
            <c:chart xmlns:c="http://schemas.openxmlformats.org/drawingml/2006/chart" xmlns:r="http://schemas.openxmlformats.org/officeDocument/2006/relationships" r:id="rId4"/>
          </a:graphicData>
        </a:graphic>
      </p:graphicFrame>
      <p:pic>
        <p:nvPicPr>
          <p:cNvPr id="1026" name="Picture 2" descr="E:\photo_24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552" y="4005064"/>
            <a:ext cx="3348372" cy="22322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Номер слайда 4"/>
          <p:cNvSpPr>
            <a:spLocks noGrp="1"/>
          </p:cNvSpPr>
          <p:nvPr>
            <p:ph type="sldNum" sz="quarter" idx="12"/>
          </p:nvPr>
        </p:nvSpPr>
        <p:spPr/>
        <p:txBody>
          <a:bodyPr/>
          <a:lstStyle/>
          <a:p>
            <a:pPr>
              <a:defRPr/>
            </a:pPr>
            <a:fld id="{667CCBFA-BFB9-4E9F-B6F6-694D72409F22}" type="slidenum">
              <a:rPr lang="ru-RU" smtClean="0">
                <a:solidFill>
                  <a:prstClr val="black"/>
                </a:solidFill>
              </a:rPr>
              <a:pPr>
                <a:defRPr/>
              </a:pPr>
              <a:t>30</a:t>
            </a:fld>
            <a:endParaRPr lang="ru-RU" dirty="0">
              <a:solidFill>
                <a:prstClr val="black"/>
              </a:solidFill>
            </a:endParaRPr>
          </a:p>
        </p:txBody>
      </p:sp>
      <p:sp>
        <p:nvSpPr>
          <p:cNvPr id="7" name="Скругленный прямоугольник 6"/>
          <p:cNvSpPr/>
          <p:nvPr/>
        </p:nvSpPr>
        <p:spPr>
          <a:xfrm>
            <a:off x="5868144" y="987872"/>
            <a:ext cx="2808312" cy="1872208"/>
          </a:xfrm>
          <a:prstGeom prst="roundRect">
            <a:avLst/>
          </a:prstGeom>
        </p:spPr>
        <p:style>
          <a:lnRef idx="1">
            <a:schemeClr val="accent4"/>
          </a:lnRef>
          <a:fillRef idx="2">
            <a:schemeClr val="accent4"/>
          </a:fillRef>
          <a:effectRef idx="1">
            <a:schemeClr val="accent4"/>
          </a:effectRef>
          <a:fontRef idx="minor">
            <a:schemeClr val="dk1"/>
          </a:fontRef>
        </p:style>
        <p:txBody>
          <a:bodyPr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sz="1500" dirty="0">
                <a:solidFill>
                  <a:prstClr val="black"/>
                </a:solidFill>
                <a:latin typeface="Times New Roman" panose="02020603050405020304" pitchFamily="18" charset="0"/>
                <a:cs typeface="Times New Roman" panose="02020603050405020304" pitchFamily="18" charset="0"/>
              </a:rPr>
              <a:t>В  </a:t>
            </a:r>
            <a:r>
              <a:rPr lang="ru-RU" sz="1500" dirty="0" smtClean="0">
                <a:solidFill>
                  <a:prstClr val="black"/>
                </a:solidFill>
                <a:latin typeface="Times New Roman" panose="02020603050405020304" pitchFamily="18" charset="0"/>
                <a:cs typeface="Times New Roman" panose="02020603050405020304" pitchFamily="18" charset="0"/>
              </a:rPr>
              <a:t>2014-2017 </a:t>
            </a:r>
            <a:r>
              <a:rPr lang="ru-RU" sz="1500" dirty="0">
                <a:solidFill>
                  <a:prstClr val="black"/>
                </a:solidFill>
                <a:latin typeface="Times New Roman" panose="02020603050405020304" pitchFamily="18" charset="0"/>
                <a:cs typeface="Times New Roman" panose="02020603050405020304" pitchFamily="18" charset="0"/>
              </a:rPr>
              <a:t>годы решения об увеличении денежного содержания государственных гражданских служащих  Чувашской Республики </a:t>
            </a:r>
          </a:p>
          <a:p>
            <a:pPr algn="ctr"/>
            <a:r>
              <a:rPr lang="ru-RU" sz="1500" dirty="0">
                <a:solidFill>
                  <a:prstClr val="black"/>
                </a:solidFill>
                <a:latin typeface="Times New Roman" panose="02020603050405020304" pitchFamily="18" charset="0"/>
                <a:cs typeface="Times New Roman" panose="02020603050405020304" pitchFamily="18" charset="0"/>
              </a:rPr>
              <a:t>не принимались</a:t>
            </a:r>
          </a:p>
        </p:txBody>
      </p:sp>
      <p:sp>
        <p:nvSpPr>
          <p:cNvPr id="8" name="Заголовок 1"/>
          <p:cNvSpPr txBox="1">
            <a:spLocks/>
          </p:cNvSpPr>
          <p:nvPr/>
        </p:nvSpPr>
        <p:spPr>
          <a:xfrm>
            <a:off x="259729" y="20136"/>
            <a:ext cx="7264599" cy="600551"/>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Clr>
                <a:srgbClr val="F14124">
                  <a:lumMod val="75000"/>
                </a:srgbClr>
              </a:buClr>
              <a:buFont typeface="Georgia" pitchFamily="18" charset="0"/>
              <a:buNone/>
            </a:pPr>
            <a:r>
              <a:rPr lang="ru-RU" sz="1600" dirty="0">
                <a:solidFill>
                  <a:prstClr val="black"/>
                </a:solidFill>
                <a:effectLst/>
                <a:latin typeface="Times New Roman" panose="02020603050405020304" pitchFamily="18" charset="0"/>
                <a:cs typeface="Times New Roman" panose="02020603050405020304" pitchFamily="18" charset="0"/>
              </a:rPr>
              <a:t>Среднемесячная начисленная заработная плата государственных гражданских служащих в Приволжском федеральном </a:t>
            </a:r>
            <a:r>
              <a:rPr lang="ru-RU" sz="1600" dirty="0" smtClean="0">
                <a:solidFill>
                  <a:prstClr val="black"/>
                </a:solidFill>
                <a:effectLst/>
                <a:latin typeface="Times New Roman" panose="02020603050405020304" pitchFamily="18" charset="0"/>
                <a:cs typeface="Times New Roman" panose="02020603050405020304" pitchFamily="18" charset="0"/>
              </a:rPr>
              <a:t>округе</a:t>
            </a:r>
            <a:endParaRPr lang="ru-RU" sz="1600" dirty="0">
              <a:solidFill>
                <a:prstClr val="black"/>
              </a:solidFill>
              <a:effectLst/>
              <a:latin typeface="Times New Roman" panose="02020603050405020304" pitchFamily="18" charset="0"/>
              <a:cs typeface="Times New Roman" panose="02020603050405020304" pitchFamily="18" charset="0"/>
            </a:endParaRPr>
          </a:p>
        </p:txBody>
      </p:sp>
      <p:cxnSp>
        <p:nvCxnSpPr>
          <p:cNvPr id="9" name="Прямая соединительная линия 8"/>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rgbClr val="4E67C8"/>
                </a:solidFill>
                <a:latin typeface="Trebuchet MS"/>
              </a:rPr>
              <a:t>Бюджет</a:t>
            </a:r>
          </a:p>
          <a:p>
            <a:pPr algn="ctr"/>
            <a:r>
              <a:rPr lang="ru-RU" sz="1300" b="1" i="1" dirty="0" smtClean="0">
                <a:solidFill>
                  <a:srgbClr val="4E67C8"/>
                </a:solidFill>
                <a:latin typeface="Trebuchet MS"/>
              </a:rPr>
              <a:t>для граждан</a:t>
            </a:r>
            <a:endParaRPr lang="ru-RU" sz="1300" b="1" i="1" dirty="0">
              <a:solidFill>
                <a:srgbClr val="4E67C8"/>
              </a:solidFill>
              <a:latin typeface="Trebuchet MS"/>
            </a:endParaRPr>
          </a:p>
        </p:txBody>
      </p:sp>
    </p:spTree>
    <p:extLst>
      <p:ext uri="{BB962C8B-B14F-4D97-AF65-F5344CB8AC3E}">
        <p14:creationId xmlns:p14="http://schemas.microsoft.com/office/powerpoint/2010/main" val="39435425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bwMode="auto">
          <a:xfrm>
            <a:off x="414338" y="290969"/>
            <a:ext cx="8388350" cy="430887"/>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defRPr>
            </a:lvl2pPr>
            <a:lvl3pPr algn="ctr" rtl="0" eaLnBrk="0" fontAlgn="base" hangingPunct="0">
              <a:spcBef>
                <a:spcPct val="0"/>
              </a:spcBef>
              <a:spcAft>
                <a:spcPct val="0"/>
              </a:spcAft>
              <a:defRPr sz="4400">
                <a:solidFill>
                  <a:schemeClr val="tx1"/>
                </a:solidFill>
                <a:latin typeface="Arial" pitchFamily="34" charset="0"/>
              </a:defRPr>
            </a:lvl3pPr>
            <a:lvl4pPr algn="ctr" rtl="0" eaLnBrk="0" fontAlgn="base" hangingPunct="0">
              <a:spcBef>
                <a:spcPct val="0"/>
              </a:spcBef>
              <a:spcAft>
                <a:spcPct val="0"/>
              </a:spcAft>
              <a:defRPr sz="4400">
                <a:solidFill>
                  <a:schemeClr val="tx1"/>
                </a:solidFill>
                <a:latin typeface="Arial" pitchFamily="34" charset="0"/>
              </a:defRPr>
            </a:lvl4pPr>
            <a:lvl5pPr algn="ctr" rtl="0" eaLnBrk="0" fontAlgn="base" hangingPunct="0">
              <a:spcBef>
                <a:spcPct val="0"/>
              </a:spcBef>
              <a:spcAft>
                <a:spcPct val="0"/>
              </a:spcAft>
              <a:defRPr sz="4400">
                <a:solidFill>
                  <a:schemeClr val="tx1"/>
                </a:solidFill>
                <a:latin typeface="Arial"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ru-RU" altLang="ru-RU" sz="2200" b="1" spc="-10" dirty="0">
              <a:solidFill>
                <a:srgbClr val="C00000"/>
              </a:solidFill>
              <a:ea typeface="+mn-ea"/>
              <a:cs typeface="Arial" charset="0"/>
            </a:endParaRPr>
          </a:p>
        </p:txBody>
      </p:sp>
      <p:graphicFrame>
        <p:nvGraphicFramePr>
          <p:cNvPr id="7" name="Диаграмма 6"/>
          <p:cNvGraphicFramePr>
            <a:graphicFrameLocks/>
          </p:cNvGraphicFramePr>
          <p:nvPr>
            <p:extLst>
              <p:ext uri="{D42A27DB-BD31-4B8C-83A1-F6EECF244321}">
                <p14:modId xmlns:p14="http://schemas.microsoft.com/office/powerpoint/2010/main" val="3807616041"/>
              </p:ext>
            </p:extLst>
          </p:nvPr>
        </p:nvGraphicFramePr>
        <p:xfrm>
          <a:off x="0" y="988029"/>
          <a:ext cx="4611961" cy="43204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Диаграмма 9"/>
          <p:cNvGraphicFramePr/>
          <p:nvPr>
            <p:extLst>
              <p:ext uri="{D42A27DB-BD31-4B8C-83A1-F6EECF244321}">
                <p14:modId xmlns:p14="http://schemas.microsoft.com/office/powerpoint/2010/main" val="3662640959"/>
              </p:ext>
            </p:extLst>
          </p:nvPr>
        </p:nvGraphicFramePr>
        <p:xfrm>
          <a:off x="4608513" y="1412775"/>
          <a:ext cx="4355975" cy="5280842"/>
        </p:xfrm>
        <a:graphic>
          <a:graphicData uri="http://schemas.openxmlformats.org/drawingml/2006/chart">
            <c:chart xmlns:c="http://schemas.openxmlformats.org/drawingml/2006/chart" xmlns:r="http://schemas.openxmlformats.org/officeDocument/2006/relationships" r:id="rId4"/>
          </a:graphicData>
        </a:graphic>
      </p:graphicFrame>
      <p:cxnSp>
        <p:nvCxnSpPr>
          <p:cNvPr id="4" name="Прямая соединительная линия 3"/>
          <p:cNvCxnSpPr/>
          <p:nvPr/>
        </p:nvCxnSpPr>
        <p:spPr>
          <a:xfrm>
            <a:off x="4139952" y="2492896"/>
            <a:ext cx="2304256" cy="72008"/>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3347864" y="4625970"/>
            <a:ext cx="2880320" cy="315198"/>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3" name="Номер слайда 2"/>
          <p:cNvSpPr>
            <a:spLocks noGrp="1"/>
          </p:cNvSpPr>
          <p:nvPr>
            <p:ph type="sldNum" sz="quarter" idx="12"/>
          </p:nvPr>
        </p:nvSpPr>
        <p:spPr/>
        <p:txBody>
          <a:bodyPr/>
          <a:lstStyle/>
          <a:p>
            <a:pPr>
              <a:defRPr/>
            </a:pPr>
            <a:fld id="{667CCBFA-BFB9-4E9F-B6F6-694D72409F22}" type="slidenum">
              <a:rPr lang="ru-RU" smtClean="0"/>
              <a:pPr>
                <a:defRPr/>
              </a:pPr>
              <a:t>31</a:t>
            </a:fld>
            <a:endParaRPr lang="ru-RU" dirty="0"/>
          </a:p>
        </p:txBody>
      </p:sp>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27" y="5055571"/>
            <a:ext cx="2476421" cy="1668415"/>
          </a:xfrm>
          <a:prstGeom prst="rect">
            <a:avLst/>
          </a:prstGeom>
          <a:effectLst>
            <a:softEdge rad="127000"/>
          </a:effectLst>
        </p:spPr>
      </p:pic>
      <p:pic>
        <p:nvPicPr>
          <p:cNvPr id="6" name="Рисунок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56898" y="4625970"/>
            <a:ext cx="1771513" cy="1350791"/>
          </a:xfrm>
          <a:prstGeom prst="rect">
            <a:avLst/>
          </a:prstGeom>
          <a:effectLst>
            <a:softEdge rad="127000"/>
          </a:effectLst>
        </p:spPr>
      </p:pic>
      <p:pic>
        <p:nvPicPr>
          <p:cNvPr id="2051" name="Picture 3" descr="C:\Users\o.kudryavceva\Desktop\для слайдов_медицина фото\IMG_370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80432" y="5055571"/>
            <a:ext cx="2256396" cy="165744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414931" y="721856"/>
            <a:ext cx="4576714" cy="1532334"/>
          </a:xfrm>
          <a:prstGeom prst="wedgeRoundRectCallout">
            <a:avLst>
              <a:gd name="adj1" fmla="val -60644"/>
              <a:gd name="adj2" fmla="val 69011"/>
              <a:gd name="adj3" fmla="val 16667"/>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ru-RU" sz="1200" dirty="0" smtClean="0">
                <a:latin typeface="Times New Roman" panose="02020603050405020304" pitchFamily="18" charset="0"/>
                <a:cs typeface="Times New Roman" panose="02020603050405020304" pitchFamily="18" charset="0"/>
              </a:rPr>
              <a:t>Расходы по отрасли «Здравоохранение» за 2017 год исполнены в сумме 15 442,7 млн. рублей, или на 99,9% от плановых назначений (15 458,3 млн. рублей), из них основная часть за счет средств  обязательного медицинского страхования – 11 814,1 млн. рублей (100,0% от плановых назначений), за счет средств республиканского бюджета Чувашской Республики – 3 628,6 млн. рублей (99,5% от плановых назначений)</a:t>
            </a:r>
            <a:endParaRPr lang="ru-RU" sz="1200" dirty="0">
              <a:latin typeface="Times New Roman" panose="02020603050405020304" pitchFamily="18" charset="0"/>
              <a:cs typeface="Times New Roman" panose="02020603050405020304" pitchFamily="18" charset="0"/>
            </a:endParaRPr>
          </a:p>
        </p:txBody>
      </p:sp>
      <p:sp>
        <p:nvSpPr>
          <p:cNvPr id="13" name="Заголовок 1"/>
          <p:cNvSpPr txBox="1">
            <a:spLocks/>
          </p:cNvSpPr>
          <p:nvPr/>
        </p:nvSpPr>
        <p:spPr>
          <a:xfrm>
            <a:off x="259729" y="20137"/>
            <a:ext cx="7264599" cy="540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700" dirty="0" smtClean="0">
                <a:solidFill>
                  <a:schemeClr val="tx1"/>
                </a:solidFill>
                <a:effectLst/>
                <a:latin typeface="Times New Roman" panose="02020603050405020304" pitchFamily="18" charset="0"/>
                <a:cs typeface="Times New Roman" panose="02020603050405020304" pitchFamily="18" charset="0"/>
              </a:rPr>
              <a:t>Расходы на </a:t>
            </a:r>
            <a:r>
              <a:rPr lang="ru-RU" sz="1700" dirty="0">
                <a:solidFill>
                  <a:schemeClr val="tx1"/>
                </a:solidFill>
                <a:effectLst/>
                <a:latin typeface="Times New Roman" panose="02020603050405020304" pitchFamily="18" charset="0"/>
                <a:cs typeface="Times New Roman" panose="02020603050405020304" pitchFamily="18" charset="0"/>
              </a:rPr>
              <a:t>здравоохранение </a:t>
            </a:r>
            <a:r>
              <a:rPr lang="ru-RU" sz="1700" dirty="0" smtClean="0">
                <a:solidFill>
                  <a:schemeClr val="tx1"/>
                </a:solidFill>
                <a:effectLst/>
                <a:latin typeface="Times New Roman" panose="02020603050405020304" pitchFamily="18" charset="0"/>
                <a:cs typeface="Times New Roman" panose="02020603050405020304" pitchFamily="18" charset="0"/>
              </a:rPr>
              <a:t>с </a:t>
            </a:r>
            <a:r>
              <a:rPr lang="ru-RU" sz="1700" dirty="0">
                <a:solidFill>
                  <a:schemeClr val="tx1"/>
                </a:solidFill>
                <a:effectLst/>
                <a:latin typeface="Times New Roman" panose="02020603050405020304" pitchFamily="18" charset="0"/>
                <a:cs typeface="Times New Roman" panose="02020603050405020304" pitchFamily="18" charset="0"/>
              </a:rPr>
              <a:t>учетом средств территориального фонда обязательного медицинского </a:t>
            </a:r>
            <a:r>
              <a:rPr lang="ru-RU" sz="1700" dirty="0" smtClean="0">
                <a:solidFill>
                  <a:schemeClr val="tx1"/>
                </a:solidFill>
                <a:effectLst/>
                <a:latin typeface="Times New Roman" panose="02020603050405020304" pitchFamily="18" charset="0"/>
                <a:cs typeface="Times New Roman" panose="02020603050405020304" pitchFamily="18" charset="0"/>
              </a:rPr>
              <a:t>страхования</a:t>
            </a:r>
            <a:endParaRPr lang="ru-RU" sz="1700" dirty="0">
              <a:solidFill>
                <a:schemeClr val="tx1"/>
              </a:solidFill>
              <a:effectLst/>
              <a:latin typeface="Times New Roman" panose="02020603050405020304" pitchFamily="18" charset="0"/>
              <a:cs typeface="Times New Roman" panose="02020603050405020304" pitchFamily="18" charset="0"/>
            </a:endParaRPr>
          </a:p>
        </p:txBody>
      </p:sp>
      <p:cxnSp>
        <p:nvCxnSpPr>
          <p:cNvPr id="14" name="Прямая соединительная линия 13"/>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13335215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омер слайда 7"/>
          <p:cNvSpPr>
            <a:spLocks noGrp="1"/>
          </p:cNvSpPr>
          <p:nvPr>
            <p:ph type="sldNum" sz="quarter" idx="12"/>
          </p:nvPr>
        </p:nvSpPr>
        <p:spPr/>
        <p:txBody>
          <a:bodyPr/>
          <a:lstStyle/>
          <a:p>
            <a:pPr>
              <a:defRPr/>
            </a:pPr>
            <a:fld id="{667CCBFA-BFB9-4E9F-B6F6-694D72409F22}" type="slidenum">
              <a:rPr lang="ru-RU" smtClean="0"/>
              <a:pPr>
                <a:defRPr/>
              </a:pPr>
              <a:t>32</a:t>
            </a:fld>
            <a:endParaRPr lang="ru-RU" dirty="0"/>
          </a:p>
        </p:txBody>
      </p:sp>
      <p:sp>
        <p:nvSpPr>
          <p:cNvPr id="9" name="Заголовок 1"/>
          <p:cNvSpPr txBox="1">
            <a:spLocks/>
          </p:cNvSpPr>
          <p:nvPr/>
        </p:nvSpPr>
        <p:spPr>
          <a:xfrm>
            <a:off x="259730" y="17734"/>
            <a:ext cx="6760542" cy="536032"/>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Расходы инвестиционной </a:t>
            </a:r>
            <a:r>
              <a:rPr lang="ru-RU" sz="1800" dirty="0" smtClean="0">
                <a:solidFill>
                  <a:schemeClr val="tx1"/>
                </a:solidFill>
                <a:effectLst/>
                <a:latin typeface="Times New Roman" panose="02020603050405020304" pitchFamily="18" charset="0"/>
                <a:cs typeface="Times New Roman" panose="02020603050405020304" pitchFamily="18" charset="0"/>
              </a:rPr>
              <a:t>программы Чувашской </a:t>
            </a:r>
            <a:r>
              <a:rPr lang="ru-RU" sz="1800" dirty="0">
                <a:solidFill>
                  <a:schemeClr val="tx1"/>
                </a:solidFill>
                <a:effectLst/>
                <a:latin typeface="Times New Roman" panose="02020603050405020304" pitchFamily="18" charset="0"/>
                <a:cs typeface="Times New Roman" panose="02020603050405020304" pitchFamily="18" charset="0"/>
              </a:rPr>
              <a:t>Республики на </a:t>
            </a:r>
            <a:r>
              <a:rPr lang="ru-RU" sz="1800" dirty="0" smtClean="0">
                <a:solidFill>
                  <a:schemeClr val="tx1"/>
                </a:solidFill>
                <a:effectLst/>
                <a:latin typeface="Times New Roman" panose="02020603050405020304" pitchFamily="18" charset="0"/>
                <a:cs typeface="Times New Roman" panose="02020603050405020304" pitchFamily="18" charset="0"/>
              </a:rPr>
              <a:t>2017 год</a:t>
            </a:r>
            <a:endParaRPr lang="ru-RU" sz="1800" dirty="0">
              <a:solidFill>
                <a:schemeClr val="tx1"/>
              </a:solidFill>
              <a:effectLst/>
              <a:latin typeface="Times New Roman" panose="02020603050405020304" pitchFamily="18" charset="0"/>
              <a:cs typeface="Times New Roman" panose="02020603050405020304" pitchFamily="18" charset="0"/>
            </a:endParaRPr>
          </a:p>
        </p:txBody>
      </p:sp>
      <p:cxnSp>
        <p:nvCxnSpPr>
          <p:cNvPr id="10" name="Прямая соединительная линия 9"/>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
        <p:nvSpPr>
          <p:cNvPr id="13" name="TextBox 1"/>
          <p:cNvSpPr txBox="1">
            <a:spLocks noChangeArrowheads="1"/>
          </p:cNvSpPr>
          <p:nvPr/>
        </p:nvSpPr>
        <p:spPr bwMode="auto">
          <a:xfrm>
            <a:off x="8016473" y="779376"/>
            <a:ext cx="936922" cy="256614"/>
          </a:xfrm>
          <a:prstGeom prst="rect">
            <a:avLst/>
          </a:prstGeom>
          <a:noFill/>
          <a:ln>
            <a:noFill/>
          </a:ln>
          <a:extLst/>
        </p:spPr>
        <p:txBody>
          <a:bodyPr lIns="0" tIns="0" rIns="0" bIns="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ru-RU" altLang="ru-RU" sz="1200" b="1" dirty="0" smtClean="0">
                <a:solidFill>
                  <a:schemeClr val="accent1">
                    <a:lumMod val="75000"/>
                  </a:schemeClr>
                </a:solidFill>
                <a:latin typeface="Times New Roman" panose="02020603050405020304" pitchFamily="18" charset="0"/>
                <a:cs typeface="Times New Roman" panose="02020603050405020304" pitchFamily="18" charset="0"/>
              </a:rPr>
              <a:t>млн</a:t>
            </a:r>
            <a:r>
              <a:rPr lang="ru-RU" altLang="ru-RU" sz="1200" b="1" dirty="0">
                <a:solidFill>
                  <a:schemeClr val="accent1">
                    <a:lumMod val="75000"/>
                  </a:schemeClr>
                </a:solidFill>
                <a:latin typeface="Times New Roman" panose="02020603050405020304" pitchFamily="18" charset="0"/>
                <a:cs typeface="Times New Roman" panose="02020603050405020304" pitchFamily="18" charset="0"/>
              </a:rPr>
              <a:t>. </a:t>
            </a:r>
            <a:r>
              <a:rPr lang="ru-RU" altLang="ru-RU" sz="1200" b="1" dirty="0" smtClean="0">
                <a:solidFill>
                  <a:schemeClr val="accent1">
                    <a:lumMod val="75000"/>
                  </a:schemeClr>
                </a:solidFill>
                <a:latin typeface="Times New Roman" panose="02020603050405020304" pitchFamily="18" charset="0"/>
                <a:cs typeface="Times New Roman" panose="02020603050405020304" pitchFamily="18" charset="0"/>
              </a:rPr>
              <a:t>рублей</a:t>
            </a:r>
            <a:endParaRPr lang="ru-RU" altLang="ru-RU" sz="1200" b="1" dirty="0">
              <a:solidFill>
                <a:schemeClr val="accent1">
                  <a:lumMod val="75000"/>
                </a:schemeClr>
              </a:solidFill>
              <a:latin typeface="Times New Roman" panose="02020603050405020304" pitchFamily="18" charset="0"/>
              <a:cs typeface="Times New Roman" panose="02020603050405020304" pitchFamily="18" charset="0"/>
            </a:endParaRPr>
          </a:p>
        </p:txBody>
      </p:sp>
      <p:graphicFrame>
        <p:nvGraphicFramePr>
          <p:cNvPr id="14" name="Диаграмма 22"/>
          <p:cNvGraphicFramePr>
            <a:graphicFrameLocks/>
          </p:cNvGraphicFramePr>
          <p:nvPr>
            <p:extLst>
              <p:ext uri="{D42A27DB-BD31-4B8C-83A1-F6EECF244321}">
                <p14:modId xmlns:p14="http://schemas.microsoft.com/office/powerpoint/2010/main" val="999908748"/>
              </p:ext>
            </p:extLst>
          </p:nvPr>
        </p:nvGraphicFramePr>
        <p:xfrm>
          <a:off x="107504" y="779376"/>
          <a:ext cx="2952000" cy="27980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Диаграмма 14"/>
          <p:cNvGraphicFramePr/>
          <p:nvPr>
            <p:extLst>
              <p:ext uri="{D42A27DB-BD31-4B8C-83A1-F6EECF244321}">
                <p14:modId xmlns:p14="http://schemas.microsoft.com/office/powerpoint/2010/main" val="893628083"/>
              </p:ext>
            </p:extLst>
          </p:nvPr>
        </p:nvGraphicFramePr>
        <p:xfrm>
          <a:off x="2539322" y="590667"/>
          <a:ext cx="6604678" cy="48965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Диаграмма 22"/>
          <p:cNvGraphicFramePr>
            <a:graphicFrameLocks/>
          </p:cNvGraphicFramePr>
          <p:nvPr>
            <p:extLst>
              <p:ext uri="{D42A27DB-BD31-4B8C-83A1-F6EECF244321}">
                <p14:modId xmlns:p14="http://schemas.microsoft.com/office/powerpoint/2010/main" val="1059027918"/>
              </p:ext>
            </p:extLst>
          </p:nvPr>
        </p:nvGraphicFramePr>
        <p:xfrm>
          <a:off x="83001" y="3673488"/>
          <a:ext cx="2952000" cy="2856251"/>
        </p:xfrm>
        <a:graphic>
          <a:graphicData uri="http://schemas.openxmlformats.org/drawingml/2006/chart">
            <c:chart xmlns:c="http://schemas.openxmlformats.org/drawingml/2006/chart" xmlns:r="http://schemas.openxmlformats.org/officeDocument/2006/relationships" r:id="rId4"/>
          </a:graphicData>
        </a:graphic>
      </p:graphicFrame>
      <p:pic>
        <p:nvPicPr>
          <p:cNvPr id="17" name="Picture 4" descr="T:\ОБП\IvNik\картинки\жилищное.jpe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668344" y="3881774"/>
            <a:ext cx="1093886" cy="7292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8" name="Picture 2" descr="T:\ОБП\Лукин\Картинки\1340102224_4-15-big.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09752" y="2852936"/>
            <a:ext cx="1048464" cy="7920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9" name="Picture 2" descr="T:\Ильина И.С\Картинки для слайдов\нац. библ.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68859" y="2564904"/>
            <a:ext cx="1094734" cy="7200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 name="Рисунок 56" descr="T:\Ильина И.С\Картинки для слайдов\Очистные сооружения.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01917" y="1268760"/>
            <a:ext cx="1081008" cy="7686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descr="C:\Users\i.maksimova\Desktop\123\dscn4983.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69504" y="4611031"/>
            <a:ext cx="1121114" cy="8408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2" name="Picture 7" descr="C:\Users\i.maksimova\Desktop\123\ледовый\image-24-10-15-15-24-1.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313501" y="4365104"/>
            <a:ext cx="1152976" cy="7904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3575783" y="5661248"/>
            <a:ext cx="4793677" cy="919401"/>
          </a:xfrm>
          <a:prstGeom prst="wedgeRoundRectCallout">
            <a:avLst>
              <a:gd name="adj1" fmla="val -58165"/>
              <a:gd name="adj2" fmla="val -81813"/>
              <a:gd name="adj3" fmla="val 16667"/>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ru-RU" sz="1200" dirty="0" smtClean="0">
                <a:latin typeface="Times New Roman" panose="02020603050405020304" pitchFamily="18" charset="0"/>
                <a:cs typeface="Times New Roman" panose="02020603050405020304" pitchFamily="18" charset="0"/>
              </a:rPr>
              <a:t>Доля инвестиций в расходах республиканского бюджета </a:t>
            </a:r>
            <a:r>
              <a:rPr lang="ru-RU" sz="1200" dirty="0">
                <a:latin typeface="Times New Roman" panose="02020603050405020304" pitchFamily="18" charset="0"/>
                <a:cs typeface="Times New Roman" panose="02020603050405020304" pitchFamily="18" charset="0"/>
              </a:rPr>
              <a:t>уменьшились  </a:t>
            </a:r>
            <a:r>
              <a:rPr lang="ru-RU" sz="1200" dirty="0" smtClean="0">
                <a:latin typeface="Times New Roman" panose="02020603050405020304" pitchFamily="18" charset="0"/>
                <a:cs typeface="Times New Roman" panose="02020603050405020304" pitchFamily="18" charset="0"/>
              </a:rPr>
              <a:t>с 14,1% в 2016 году до 11,8% в 2017 году.</a:t>
            </a:r>
          </a:p>
          <a:p>
            <a:pPr algn="just"/>
            <a:r>
              <a:rPr lang="ru-RU" sz="1200" dirty="0">
                <a:latin typeface="Times New Roman" panose="02020603050405020304" pitchFamily="18" charset="0"/>
                <a:cs typeface="Times New Roman" panose="02020603050405020304" pitchFamily="18" charset="0"/>
              </a:rPr>
              <a:t>Доля инвестиций в расходах </a:t>
            </a:r>
            <a:r>
              <a:rPr lang="ru-RU" sz="1200" dirty="0" smtClean="0">
                <a:latin typeface="Times New Roman" panose="02020603050405020304" pitchFamily="18" charset="0"/>
                <a:cs typeface="Times New Roman" panose="02020603050405020304" pitchFamily="18" charset="0"/>
              </a:rPr>
              <a:t>консолидированного </a:t>
            </a:r>
            <a:r>
              <a:rPr lang="ru-RU" sz="1200" dirty="0">
                <a:latin typeface="Times New Roman" panose="02020603050405020304" pitchFamily="18" charset="0"/>
                <a:cs typeface="Times New Roman" panose="02020603050405020304" pitchFamily="18" charset="0"/>
              </a:rPr>
              <a:t>бюджета </a:t>
            </a:r>
            <a:r>
              <a:rPr lang="ru-RU" sz="1200" dirty="0" smtClean="0">
                <a:latin typeface="Times New Roman" panose="02020603050405020304" pitchFamily="18" charset="0"/>
                <a:cs typeface="Times New Roman" panose="02020603050405020304" pitchFamily="18" charset="0"/>
              </a:rPr>
              <a:t>уменьшилась </a:t>
            </a:r>
            <a:r>
              <a:rPr lang="ru-RU" sz="1200" dirty="0">
                <a:latin typeface="Times New Roman" panose="02020603050405020304" pitchFamily="18" charset="0"/>
                <a:cs typeface="Times New Roman" panose="02020603050405020304" pitchFamily="18" charset="0"/>
              </a:rPr>
              <a:t>с </a:t>
            </a:r>
            <a:r>
              <a:rPr lang="ru-RU" sz="1200" dirty="0" smtClean="0">
                <a:latin typeface="Times New Roman" panose="02020603050405020304" pitchFamily="18" charset="0"/>
                <a:cs typeface="Times New Roman" panose="02020603050405020304" pitchFamily="18" charset="0"/>
              </a:rPr>
              <a:t>13,6 % </a:t>
            </a:r>
            <a:r>
              <a:rPr lang="ru-RU" sz="1200" dirty="0">
                <a:latin typeface="Times New Roman" panose="02020603050405020304" pitchFamily="18" charset="0"/>
                <a:cs typeface="Times New Roman" panose="02020603050405020304" pitchFamily="18" charset="0"/>
              </a:rPr>
              <a:t>в </a:t>
            </a:r>
            <a:r>
              <a:rPr lang="ru-RU" sz="1200" dirty="0" smtClean="0">
                <a:latin typeface="Times New Roman" panose="02020603050405020304" pitchFamily="18" charset="0"/>
                <a:cs typeface="Times New Roman" panose="02020603050405020304" pitchFamily="18" charset="0"/>
              </a:rPr>
              <a:t>2016 </a:t>
            </a:r>
            <a:r>
              <a:rPr lang="ru-RU" sz="1200" dirty="0">
                <a:latin typeface="Times New Roman" panose="02020603050405020304" pitchFamily="18" charset="0"/>
                <a:cs typeface="Times New Roman" panose="02020603050405020304" pitchFamily="18" charset="0"/>
              </a:rPr>
              <a:t>году </a:t>
            </a:r>
            <a:r>
              <a:rPr lang="ru-RU" sz="1200" dirty="0" smtClean="0">
                <a:latin typeface="Times New Roman" panose="02020603050405020304" pitchFamily="18" charset="0"/>
                <a:cs typeface="Times New Roman" panose="02020603050405020304" pitchFamily="18" charset="0"/>
              </a:rPr>
              <a:t>до 11,4% в 2017 году.</a:t>
            </a:r>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68237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1"/>
          <p:cNvGraphicFramePr>
            <a:graphicFrameLocks/>
          </p:cNvGraphicFramePr>
          <p:nvPr>
            <p:extLst>
              <p:ext uri="{D42A27DB-BD31-4B8C-83A1-F6EECF244321}">
                <p14:modId xmlns:p14="http://schemas.microsoft.com/office/powerpoint/2010/main" val="3561278735"/>
              </p:ext>
            </p:extLst>
          </p:nvPr>
        </p:nvGraphicFramePr>
        <p:xfrm>
          <a:off x="0" y="620688"/>
          <a:ext cx="4066479" cy="51125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Диаграмма 3"/>
          <p:cNvGraphicFramePr/>
          <p:nvPr>
            <p:extLst>
              <p:ext uri="{D42A27DB-BD31-4B8C-83A1-F6EECF244321}">
                <p14:modId xmlns:p14="http://schemas.microsoft.com/office/powerpoint/2010/main" val="3140798893"/>
              </p:ext>
            </p:extLst>
          </p:nvPr>
        </p:nvGraphicFramePr>
        <p:xfrm>
          <a:off x="3563887" y="991268"/>
          <a:ext cx="5580113" cy="5390060"/>
        </p:xfrm>
        <a:graphic>
          <a:graphicData uri="http://schemas.openxmlformats.org/drawingml/2006/chart">
            <c:chart xmlns:c="http://schemas.openxmlformats.org/drawingml/2006/chart" xmlns:r="http://schemas.openxmlformats.org/officeDocument/2006/relationships" r:id="rId4"/>
          </a:graphicData>
        </a:graphic>
      </p:graphicFrame>
      <p:pic>
        <p:nvPicPr>
          <p:cNvPr id="2050" name="Picture 2" descr="T:\ОБП\IvNik\картинки\дороги2.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5440" y="612306"/>
            <a:ext cx="1806010" cy="14643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635896" y="1988840"/>
            <a:ext cx="1368152" cy="1077218"/>
          </a:xfrm>
          <a:prstGeom prst="rect">
            <a:avLst/>
          </a:prstGeom>
          <a:noFill/>
        </p:spPr>
        <p:txBody>
          <a:bodyPr wrap="square" lIns="0" tIns="0" rIns="0" bIns="0" rtlCol="0">
            <a:spAutoFit/>
          </a:bodyPr>
          <a:lstStyle/>
          <a:p>
            <a:pPr algn="ctr"/>
            <a:r>
              <a:rPr lang="ru-RU" sz="1400" dirty="0">
                <a:latin typeface="Times New Roman" panose="02020603050405020304" pitchFamily="18" charset="0"/>
                <a:cs typeface="Times New Roman" panose="02020603050405020304" pitchFamily="18" charset="0"/>
              </a:rPr>
              <a:t>С</a:t>
            </a:r>
            <a:r>
              <a:rPr lang="ru-RU" sz="1400" dirty="0" smtClean="0">
                <a:latin typeface="Times New Roman" panose="02020603050405020304" pitchFamily="18" charset="0"/>
                <a:cs typeface="Times New Roman" panose="02020603050405020304" pitchFamily="18" charset="0"/>
              </a:rPr>
              <a:t>троительство</a:t>
            </a:r>
            <a:r>
              <a:rPr lang="ru-RU" sz="1400" dirty="0">
                <a:latin typeface="Times New Roman" panose="02020603050405020304" pitchFamily="18" charset="0"/>
                <a:cs typeface="Times New Roman" panose="02020603050405020304" pitchFamily="18" charset="0"/>
              </a:rPr>
              <a:t>, капитальный ремонт республиканских дорог</a:t>
            </a:r>
          </a:p>
        </p:txBody>
      </p:sp>
      <p:pic>
        <p:nvPicPr>
          <p:cNvPr id="4098" name="Picture 2" descr="T:\ОБП\Лукин\Картинки\дороги.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664" y="5795545"/>
            <a:ext cx="3126223" cy="8932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Номер слайда 8"/>
          <p:cNvSpPr>
            <a:spLocks noGrp="1"/>
          </p:cNvSpPr>
          <p:nvPr>
            <p:ph type="sldNum" sz="quarter" idx="12"/>
          </p:nvPr>
        </p:nvSpPr>
        <p:spPr/>
        <p:txBody>
          <a:bodyPr/>
          <a:lstStyle/>
          <a:p>
            <a:pPr>
              <a:defRPr/>
            </a:pPr>
            <a:fld id="{667CCBFA-BFB9-4E9F-B6F6-694D72409F22}" type="slidenum">
              <a:rPr lang="ru-RU" smtClean="0"/>
              <a:pPr>
                <a:defRPr/>
              </a:pPr>
              <a:t>33</a:t>
            </a:fld>
            <a:endParaRPr lang="ru-RU" dirty="0"/>
          </a:p>
        </p:txBody>
      </p:sp>
      <p:sp>
        <p:nvSpPr>
          <p:cNvPr id="3" name="Прямоугольник 2"/>
          <p:cNvSpPr/>
          <p:nvPr/>
        </p:nvSpPr>
        <p:spPr>
          <a:xfrm>
            <a:off x="702916" y="1987297"/>
            <a:ext cx="936104" cy="32316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1500" b="1" dirty="0" smtClean="0">
                <a:solidFill>
                  <a:schemeClr val="tx1"/>
                </a:solidFill>
                <a:latin typeface="Times New Roman" panose="02020603050405020304" pitchFamily="18" charset="0"/>
                <a:cs typeface="Times New Roman" panose="02020603050405020304" pitchFamily="18" charset="0"/>
              </a:rPr>
              <a:t>3 541,7</a:t>
            </a:r>
            <a:endParaRPr lang="ru-RU" sz="1500" b="1" dirty="0">
              <a:solidFill>
                <a:schemeClr val="tx1"/>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2412226" y="1203304"/>
            <a:ext cx="936104" cy="32316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1500" b="1" dirty="0" smtClean="0">
                <a:solidFill>
                  <a:schemeClr val="tx1"/>
                </a:solidFill>
                <a:latin typeface="Times New Roman" panose="02020603050405020304" pitchFamily="18" charset="0"/>
                <a:cs typeface="Times New Roman" panose="02020603050405020304" pitchFamily="18" charset="0"/>
              </a:rPr>
              <a:t>4 860,5</a:t>
            </a:r>
            <a:endParaRPr lang="ru-RU" sz="1500" b="1" dirty="0">
              <a:solidFill>
                <a:schemeClr val="tx1"/>
              </a:solidFill>
              <a:latin typeface="Times New Roman" panose="02020603050405020304" pitchFamily="18" charset="0"/>
              <a:cs typeface="Times New Roman" panose="02020603050405020304" pitchFamily="18" charset="0"/>
            </a:endParaRPr>
          </a:p>
        </p:txBody>
      </p:sp>
      <p:sp>
        <p:nvSpPr>
          <p:cNvPr id="13" name="Заголовок 1"/>
          <p:cNvSpPr txBox="1">
            <a:spLocks/>
          </p:cNvSpPr>
          <p:nvPr/>
        </p:nvSpPr>
        <p:spPr>
          <a:xfrm>
            <a:off x="259730" y="69850"/>
            <a:ext cx="7613498" cy="536032"/>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2200" dirty="0" smtClean="0">
                <a:solidFill>
                  <a:schemeClr val="tx1"/>
                </a:solidFill>
                <a:effectLst/>
                <a:latin typeface="Times New Roman" panose="02020603050405020304" pitchFamily="18" charset="0"/>
                <a:cs typeface="Times New Roman" panose="02020603050405020304" pitchFamily="18" charset="0"/>
              </a:rPr>
              <a:t>Дорожный фонд Чувашской Республики</a:t>
            </a:r>
            <a:endParaRPr lang="ru-RU" sz="2200" dirty="0">
              <a:solidFill>
                <a:schemeClr val="tx1"/>
              </a:solidFill>
              <a:effectLst/>
              <a:latin typeface="Times New Roman" panose="02020603050405020304" pitchFamily="18" charset="0"/>
              <a:cs typeface="Times New Roman" panose="02020603050405020304" pitchFamily="18" charset="0"/>
            </a:endParaRPr>
          </a:p>
        </p:txBody>
      </p:sp>
      <p:cxnSp>
        <p:nvCxnSpPr>
          <p:cNvPr id="14" name="Прямая соединительная линия 13"/>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
        <p:nvSpPr>
          <p:cNvPr id="16" name="TextBox 1"/>
          <p:cNvSpPr txBox="1">
            <a:spLocks noChangeArrowheads="1"/>
          </p:cNvSpPr>
          <p:nvPr/>
        </p:nvSpPr>
        <p:spPr bwMode="auto">
          <a:xfrm>
            <a:off x="7740352" y="647888"/>
            <a:ext cx="1226304" cy="222565"/>
          </a:xfrm>
          <a:prstGeom prst="rect">
            <a:avLst/>
          </a:prstGeom>
          <a:noFill/>
          <a:ln>
            <a:noFill/>
          </a:ln>
          <a:extLst/>
        </p:spPr>
        <p:txBody>
          <a:bodyPr lIns="0" tIns="0" rIns="0" bIns="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ru-RU" altLang="ru-RU" sz="1200" b="1" dirty="0" smtClean="0">
                <a:solidFill>
                  <a:schemeClr val="accent1">
                    <a:lumMod val="75000"/>
                  </a:schemeClr>
                </a:solidFill>
                <a:latin typeface="Times New Roman" panose="02020603050405020304" pitchFamily="18" charset="0"/>
                <a:cs typeface="Times New Roman" panose="02020603050405020304" pitchFamily="18" charset="0"/>
              </a:rPr>
              <a:t>млн</a:t>
            </a:r>
            <a:r>
              <a:rPr lang="ru-RU" altLang="ru-RU" sz="1200" b="1" dirty="0">
                <a:solidFill>
                  <a:schemeClr val="accent1">
                    <a:lumMod val="75000"/>
                  </a:schemeClr>
                </a:solidFill>
                <a:latin typeface="Times New Roman" panose="02020603050405020304" pitchFamily="18" charset="0"/>
                <a:cs typeface="Times New Roman" panose="02020603050405020304" pitchFamily="18" charset="0"/>
              </a:rPr>
              <a:t>. </a:t>
            </a:r>
            <a:r>
              <a:rPr lang="ru-RU" altLang="ru-RU" sz="1200" b="1" dirty="0" smtClean="0">
                <a:solidFill>
                  <a:schemeClr val="accent1">
                    <a:lumMod val="75000"/>
                  </a:schemeClr>
                </a:solidFill>
                <a:latin typeface="Times New Roman" panose="02020603050405020304" pitchFamily="18" charset="0"/>
                <a:cs typeface="Times New Roman" panose="02020603050405020304" pitchFamily="18" charset="0"/>
              </a:rPr>
              <a:t>рублей</a:t>
            </a:r>
            <a:endParaRPr lang="ru-RU" altLang="ru-RU" sz="12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91626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r>
              <a:rPr lang="ru-RU" dirty="0" smtClean="0">
                <a:solidFill>
                  <a:prstClr val="black"/>
                </a:solidFill>
              </a:rPr>
              <a:t>34</a:t>
            </a:r>
            <a:endParaRPr lang="ru-RU" dirty="0">
              <a:solidFill>
                <a:prstClr val="black"/>
              </a:solidFill>
            </a:endParaRPr>
          </a:p>
        </p:txBody>
      </p:sp>
      <p:pic>
        <p:nvPicPr>
          <p:cNvPr id="10" name="Picture 3" descr="E:\24(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788122"/>
            <a:ext cx="2512072" cy="17529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 name="Picture 2" descr="E:\20.08_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904" y="4823253"/>
            <a:ext cx="1800200" cy="16568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 name="Picture 7" descr="E:\1437379820-65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2200" y="4883532"/>
            <a:ext cx="2390808" cy="14476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11" name="Диаграмма 10"/>
          <p:cNvGraphicFramePr>
            <a:graphicFrameLocks/>
          </p:cNvGraphicFramePr>
          <p:nvPr>
            <p:extLst>
              <p:ext uri="{D42A27DB-BD31-4B8C-83A1-F6EECF244321}">
                <p14:modId xmlns:p14="http://schemas.microsoft.com/office/powerpoint/2010/main" val="1385300074"/>
              </p:ext>
            </p:extLst>
          </p:nvPr>
        </p:nvGraphicFramePr>
        <p:xfrm>
          <a:off x="-108520" y="761876"/>
          <a:ext cx="3232609" cy="403244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Диаграмма 13"/>
          <p:cNvGraphicFramePr>
            <a:graphicFrameLocks/>
          </p:cNvGraphicFramePr>
          <p:nvPr>
            <p:extLst>
              <p:ext uri="{D42A27DB-BD31-4B8C-83A1-F6EECF244321}">
                <p14:modId xmlns:p14="http://schemas.microsoft.com/office/powerpoint/2010/main" val="1822175797"/>
              </p:ext>
            </p:extLst>
          </p:nvPr>
        </p:nvGraphicFramePr>
        <p:xfrm>
          <a:off x="2555776" y="775221"/>
          <a:ext cx="3666182" cy="403244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6" name="Диаграмма 15"/>
          <p:cNvGraphicFramePr>
            <a:graphicFrameLocks/>
          </p:cNvGraphicFramePr>
          <p:nvPr>
            <p:extLst>
              <p:ext uri="{D42A27DB-BD31-4B8C-83A1-F6EECF244321}">
                <p14:modId xmlns:p14="http://schemas.microsoft.com/office/powerpoint/2010/main" val="3418501159"/>
              </p:ext>
            </p:extLst>
          </p:nvPr>
        </p:nvGraphicFramePr>
        <p:xfrm>
          <a:off x="5796136" y="761876"/>
          <a:ext cx="3666182" cy="4032448"/>
        </p:xfrm>
        <a:graphic>
          <a:graphicData uri="http://schemas.openxmlformats.org/drawingml/2006/chart">
            <c:chart xmlns:c="http://schemas.openxmlformats.org/drawingml/2006/chart" xmlns:r="http://schemas.openxmlformats.org/officeDocument/2006/relationships" r:id="rId8"/>
          </a:graphicData>
        </a:graphic>
      </p:graphicFrame>
      <p:sp>
        <p:nvSpPr>
          <p:cNvPr id="13" name="Заголовок 1"/>
          <p:cNvSpPr txBox="1">
            <a:spLocks/>
          </p:cNvSpPr>
          <p:nvPr/>
        </p:nvSpPr>
        <p:spPr>
          <a:xfrm>
            <a:off x="259728" y="0"/>
            <a:ext cx="761350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Clr>
                <a:srgbClr val="F14124">
                  <a:lumMod val="75000"/>
                </a:srgbClr>
              </a:buClr>
              <a:buFont typeface="Georgia" pitchFamily="18" charset="0"/>
              <a:buNone/>
            </a:pPr>
            <a:r>
              <a:rPr lang="ru-RU" sz="1800" dirty="0">
                <a:solidFill>
                  <a:prstClr val="black"/>
                </a:solidFill>
                <a:effectLst/>
                <a:latin typeface="Times New Roman" panose="02020603050405020304" pitchFamily="18" charset="0"/>
                <a:cs typeface="Times New Roman" panose="02020603050405020304" pitchFamily="18" charset="0"/>
              </a:rPr>
              <a:t>Удельный вес </a:t>
            </a:r>
            <a:r>
              <a:rPr lang="ru-RU" sz="1800" dirty="0" smtClean="0">
                <a:solidFill>
                  <a:prstClr val="black"/>
                </a:solidFill>
                <a:effectLst/>
                <a:latin typeface="Times New Roman" panose="02020603050405020304" pitchFamily="18" charset="0"/>
                <a:cs typeface="Times New Roman" panose="02020603050405020304" pitchFamily="18" charset="0"/>
              </a:rPr>
              <a:t>фактических расходов </a:t>
            </a:r>
            <a:r>
              <a:rPr lang="ru-RU" sz="1800" dirty="0">
                <a:solidFill>
                  <a:prstClr val="black"/>
                </a:solidFill>
                <a:effectLst/>
                <a:latin typeface="Times New Roman" panose="02020603050405020304" pitchFamily="18" charset="0"/>
                <a:cs typeface="Times New Roman" panose="02020603050405020304" pitchFamily="18" charset="0"/>
              </a:rPr>
              <a:t>в отдельных секторах экономики в сравнении с другими регионами ПФО в </a:t>
            </a:r>
            <a:r>
              <a:rPr lang="ru-RU" sz="1800" dirty="0" smtClean="0">
                <a:solidFill>
                  <a:prstClr val="black"/>
                </a:solidFill>
                <a:effectLst/>
                <a:latin typeface="Times New Roman" panose="02020603050405020304" pitchFamily="18" charset="0"/>
                <a:cs typeface="Times New Roman" panose="02020603050405020304" pitchFamily="18" charset="0"/>
              </a:rPr>
              <a:t>2017 </a:t>
            </a:r>
            <a:r>
              <a:rPr lang="ru-RU" sz="1800" dirty="0">
                <a:solidFill>
                  <a:prstClr val="black"/>
                </a:solidFill>
                <a:effectLst/>
                <a:latin typeface="Times New Roman" panose="02020603050405020304" pitchFamily="18" charset="0"/>
                <a:cs typeface="Times New Roman" panose="02020603050405020304" pitchFamily="18" charset="0"/>
              </a:rPr>
              <a:t>году</a:t>
            </a:r>
          </a:p>
        </p:txBody>
      </p:sp>
      <p:cxnSp>
        <p:nvCxnSpPr>
          <p:cNvPr id="17" name="Прямая соединительная линия 16"/>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16126524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96355" y="1470253"/>
            <a:ext cx="3515212" cy="374571"/>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1600" i="1" dirty="0" smtClean="0">
                <a:latin typeface="Times New Roman" panose="02020603050405020304" pitchFamily="18" charset="0"/>
                <a:cs typeface="Times New Roman" panose="02020603050405020304" pitchFamily="18" charset="0"/>
              </a:rPr>
              <a:t>Объект введен 1 ноября 2017 года</a:t>
            </a:r>
          </a:p>
        </p:txBody>
      </p:sp>
      <p:graphicFrame>
        <p:nvGraphicFramePr>
          <p:cNvPr id="4" name="Таблица 3"/>
          <p:cNvGraphicFramePr>
            <a:graphicFrameLocks noGrp="1"/>
          </p:cNvGraphicFramePr>
          <p:nvPr>
            <p:extLst>
              <p:ext uri="{D42A27DB-BD31-4B8C-83A1-F6EECF244321}">
                <p14:modId xmlns:p14="http://schemas.microsoft.com/office/powerpoint/2010/main" val="3520027119"/>
              </p:ext>
            </p:extLst>
          </p:nvPr>
        </p:nvGraphicFramePr>
        <p:xfrm>
          <a:off x="3995937" y="2191627"/>
          <a:ext cx="5050829" cy="3901669"/>
        </p:xfrm>
        <a:graphic>
          <a:graphicData uri="http://schemas.openxmlformats.org/drawingml/2006/table">
            <a:tbl>
              <a:tblPr firstRow="1" bandRow="1">
                <a:tableStyleId>{21E4AEA4-8DFA-4A89-87EB-49C32662AFE0}</a:tableStyleId>
              </a:tblPr>
              <a:tblGrid>
                <a:gridCol w="1294340"/>
                <a:gridCol w="906530"/>
                <a:gridCol w="1277925"/>
                <a:gridCol w="1572034"/>
              </a:tblGrid>
              <a:tr h="207589">
                <a:tc gridSpan="4">
                  <a:txBody>
                    <a:bodyPr/>
                    <a:lstStyle/>
                    <a:p>
                      <a:pPr algn="ctr"/>
                      <a:r>
                        <a:rPr lang="ru-RU" sz="1600" dirty="0" smtClean="0">
                          <a:solidFill>
                            <a:schemeClr val="tx1"/>
                          </a:solidFill>
                          <a:latin typeface="Times New Roman" panose="02020603050405020304" pitchFamily="18" charset="0"/>
                          <a:cs typeface="Times New Roman" panose="02020603050405020304" pitchFamily="18" charset="0"/>
                        </a:rPr>
                        <a:t>Объемы финансирования строительства               (млн. рублей)</a:t>
                      </a:r>
                      <a:endParaRPr lang="ru-RU" sz="160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ru-RU" dirty="0"/>
                    </a:p>
                  </a:txBody>
                  <a:tcPr/>
                </a:tc>
                <a:tc hMerge="1">
                  <a:txBody>
                    <a:bodyPr/>
                    <a:lstStyle/>
                    <a:p>
                      <a:endParaRPr lang="ru-RU"/>
                    </a:p>
                  </a:txBody>
                  <a:tcPr/>
                </a:tc>
                <a:tc hMerge="1">
                  <a:txBody>
                    <a:bodyPr/>
                    <a:lstStyle/>
                    <a:p>
                      <a:endParaRPr lang="ru-RU" dirty="0"/>
                    </a:p>
                  </a:txBody>
                  <a:tcPr/>
                </a:tc>
              </a:tr>
              <a:tr h="388896">
                <a:tc rowSpan="2">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Источники</a:t>
                      </a:r>
                      <a:r>
                        <a:rPr lang="ru-RU" sz="1400" baseline="0" dirty="0" smtClean="0">
                          <a:solidFill>
                            <a:schemeClr val="tx1"/>
                          </a:solidFill>
                          <a:latin typeface="Times New Roman" panose="02020603050405020304" pitchFamily="18" charset="0"/>
                          <a:cs typeface="Times New Roman" panose="02020603050405020304" pitchFamily="18" charset="0"/>
                        </a:rPr>
                        <a:t> / годы</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c rowSpan="2">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Всего</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c gridSpan="2">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в том числе за счет средств:</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c hMerge="1">
                  <a:txBody>
                    <a:bodyPr/>
                    <a:lstStyle/>
                    <a:p>
                      <a:pPr algn="ctr"/>
                      <a:endParaRPr lang="ru-RU" dirty="0"/>
                    </a:p>
                  </a:txBody>
                  <a:tcPr anchor="ctr"/>
                </a:tc>
              </a:tr>
              <a:tr h="767138">
                <a:tc vMerge="1">
                  <a:txBody>
                    <a:bodyPr/>
                    <a:lstStyle/>
                    <a:p>
                      <a:pPr algn="ctr"/>
                      <a:endParaRPr lang="ru-RU" dirty="0"/>
                    </a:p>
                  </a:txBody>
                  <a:tcPr anchor="ctr"/>
                </a:tc>
                <a:tc vMerge="1">
                  <a:txBody>
                    <a:bodyPr/>
                    <a:lstStyle/>
                    <a:p>
                      <a:endParaRPr lang="ru-RU" dirty="0"/>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федерального бюджета</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республиканского бюджета Чувашской Республики</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r>
              <a:tr h="43657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smtClean="0">
                          <a:solidFill>
                            <a:schemeClr val="tx1"/>
                          </a:solidFill>
                          <a:latin typeface="Times New Roman" panose="02020603050405020304" pitchFamily="18" charset="0"/>
                          <a:cs typeface="Times New Roman" panose="02020603050405020304" pitchFamily="18" charset="0"/>
                        </a:rPr>
                        <a:t>В предыдущие годы</a:t>
                      </a:r>
                    </a:p>
                  </a:txBody>
                  <a:tcPr anchor="ct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64,1</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0,0</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64,1</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r>
              <a:tr h="3888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smtClean="0">
                          <a:solidFill>
                            <a:schemeClr val="tx1"/>
                          </a:solidFill>
                          <a:latin typeface="Times New Roman" panose="02020603050405020304" pitchFamily="18" charset="0"/>
                          <a:cs typeface="Times New Roman" panose="02020603050405020304" pitchFamily="18" charset="0"/>
                        </a:rPr>
                        <a:t>2016 год</a:t>
                      </a:r>
                    </a:p>
                  </a:txBody>
                  <a:tcPr anchor="ct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12,5</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0,0</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12,5</a:t>
                      </a:r>
                    </a:p>
                  </a:txBody>
                  <a:tcPr anchor="ctr"/>
                </a:tc>
              </a:tr>
              <a:tr h="3888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smtClean="0">
                          <a:solidFill>
                            <a:schemeClr val="tx1"/>
                          </a:solidFill>
                          <a:latin typeface="Times New Roman" panose="02020603050405020304" pitchFamily="18" charset="0"/>
                          <a:cs typeface="Times New Roman" panose="02020603050405020304" pitchFamily="18" charset="0"/>
                        </a:rPr>
                        <a:t>2017 год </a:t>
                      </a:r>
                    </a:p>
                  </a:txBody>
                  <a:tcPr anchor="ct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25,0</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0,0</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25,0</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r>
              <a:tr h="4794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tx1"/>
                          </a:solidFill>
                          <a:latin typeface="Times New Roman" panose="02020603050405020304" pitchFamily="18" charset="0"/>
                          <a:cs typeface="Times New Roman" panose="02020603050405020304" pitchFamily="18" charset="0"/>
                        </a:rPr>
                        <a:t>ВСЕГО</a:t>
                      </a:r>
                    </a:p>
                  </a:txBody>
                  <a:tcPr anchor="ctr"/>
                </a:tc>
                <a:tc>
                  <a:txBody>
                    <a:bodyPr/>
                    <a:lstStyle/>
                    <a:p>
                      <a:pPr algn="ctr"/>
                      <a:r>
                        <a:rPr lang="ru-RU" sz="1600" b="1" dirty="0" smtClean="0">
                          <a:solidFill>
                            <a:schemeClr val="tx1"/>
                          </a:solidFill>
                          <a:latin typeface="Times New Roman" panose="02020603050405020304" pitchFamily="18" charset="0"/>
                          <a:cs typeface="Times New Roman" panose="02020603050405020304" pitchFamily="18" charset="0"/>
                        </a:rPr>
                        <a:t>101,6</a:t>
                      </a:r>
                      <a:endParaRPr lang="ru-RU" sz="16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solidFill>
                            <a:schemeClr val="tx1"/>
                          </a:solidFill>
                          <a:latin typeface="Times New Roman" panose="02020603050405020304" pitchFamily="18" charset="0"/>
                          <a:cs typeface="Times New Roman" panose="02020603050405020304" pitchFamily="18" charset="0"/>
                        </a:rPr>
                        <a:t>0,0</a:t>
                      </a:r>
                      <a:endParaRPr lang="ru-RU" sz="16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solidFill>
                            <a:schemeClr val="tx1"/>
                          </a:solidFill>
                          <a:latin typeface="Times New Roman" panose="02020603050405020304" pitchFamily="18" charset="0"/>
                          <a:cs typeface="Times New Roman" panose="02020603050405020304" pitchFamily="18" charset="0"/>
                        </a:rPr>
                        <a:t>101,6</a:t>
                      </a:r>
                      <a:endParaRPr lang="ru-RU" sz="1600" b="1" dirty="0">
                        <a:solidFill>
                          <a:schemeClr val="tx1"/>
                        </a:solidFill>
                        <a:latin typeface="Times New Roman" panose="02020603050405020304" pitchFamily="18" charset="0"/>
                        <a:cs typeface="Times New Roman" panose="02020603050405020304" pitchFamily="18" charset="0"/>
                      </a:endParaRPr>
                    </a:p>
                  </a:txBody>
                  <a:tcPr anchor="ctr"/>
                </a:tc>
              </a:tr>
            </a:tbl>
          </a:graphicData>
        </a:graphic>
      </p:graphicFrame>
      <p:sp>
        <p:nvSpPr>
          <p:cNvPr id="5" name="TextBox 4"/>
          <p:cNvSpPr txBox="1"/>
          <p:nvPr/>
        </p:nvSpPr>
        <p:spPr>
          <a:xfrm>
            <a:off x="135537" y="3083652"/>
            <a:ext cx="3716382" cy="3416320"/>
          </a:xfrm>
          <a:prstGeom prst="rect">
            <a:avLst/>
          </a:prstGeom>
          <a:noFill/>
        </p:spPr>
        <p:txBody>
          <a:bodyPr wrap="square" rtlCol="0">
            <a:spAutoFit/>
          </a:bodyPr>
          <a:lstStyle/>
          <a:p>
            <a:pPr algn="just"/>
            <a:r>
              <a:rPr lang="ru-RU" sz="1200" dirty="0" smtClean="0">
                <a:latin typeface="Times New Roman" panose="02020603050405020304" pitchFamily="18" charset="0"/>
                <a:cs typeface="Times New Roman" panose="02020603050405020304" pitchFamily="18" charset="0"/>
              </a:rPr>
              <a:t>    В </a:t>
            </a:r>
            <a:r>
              <a:rPr lang="ru-RU" sz="1200" dirty="0">
                <a:latin typeface="Times New Roman" panose="02020603050405020304" pitchFamily="18" charset="0"/>
                <a:cs typeface="Times New Roman" panose="02020603050405020304" pitchFamily="18" charset="0"/>
              </a:rPr>
              <a:t>преддверии 100-летия государственной архивной службы России и 95-летия архивной службы Чувашской Республики, которые будут праздноваться в 2018 году, 1 ноября </a:t>
            </a:r>
            <a:r>
              <a:rPr lang="ru-RU" sz="1200" dirty="0" smtClean="0">
                <a:latin typeface="Times New Roman" panose="02020603050405020304" pitchFamily="18" charset="0"/>
                <a:cs typeface="Times New Roman" panose="02020603050405020304" pitchFamily="18" charset="0"/>
              </a:rPr>
              <a:t>2017 года в </a:t>
            </a:r>
            <a:r>
              <a:rPr lang="ru-RU" sz="1200" dirty="0">
                <a:latin typeface="Times New Roman" panose="02020603050405020304" pitchFamily="18" charset="0"/>
                <a:cs typeface="Times New Roman" panose="02020603050405020304" pitchFamily="18" charset="0"/>
              </a:rPr>
              <a:t>Чебоксарах состоялось открытие реконструированного здания Государственного исторического архива Чувашской Республики.</a:t>
            </a:r>
          </a:p>
          <a:p>
            <a:pPr algn="just"/>
            <a:r>
              <a:rPr lang="ru-RU" sz="1200" dirty="0" smtClean="0">
                <a:latin typeface="Times New Roman" panose="02020603050405020304" pitchFamily="18" charset="0"/>
                <a:cs typeface="Times New Roman" panose="02020603050405020304" pitchFamily="18" charset="0"/>
              </a:rPr>
              <a:t>     Здесь </a:t>
            </a:r>
            <a:r>
              <a:rPr lang="ru-RU" sz="1200" dirty="0">
                <a:latin typeface="Times New Roman" panose="02020603050405020304" pitchFamily="18" charset="0"/>
                <a:cs typeface="Times New Roman" panose="02020603050405020304" pitchFamily="18" charset="0"/>
              </a:rPr>
              <a:t>хранятся документальные источники, разносторонне характеризующие историю Чувашии, начиная с XVII века до наших дней. Среди них – уникальные экземпляры рукописных книг, списки с царских грамот, ревизские сказки, дела жертв политических репрессий, личные документы Героев Советского Союза, выдающихся деятелей культуры, здравоохранения, науки и др</a:t>
            </a:r>
            <a:r>
              <a:rPr lang="ru-RU" sz="1200" dirty="0" smtClean="0">
                <a:latin typeface="Times New Roman" panose="02020603050405020304" pitchFamily="18" charset="0"/>
                <a:cs typeface="Times New Roman" panose="02020603050405020304" pitchFamily="18" charset="0"/>
              </a:rPr>
              <a:t>.</a:t>
            </a:r>
          </a:p>
          <a:p>
            <a:pPr algn="just"/>
            <a:r>
              <a:rPr lang="ru-RU" sz="1200" dirty="0" smtClean="0">
                <a:latin typeface="Times New Roman" panose="02020603050405020304" pitchFamily="18" charset="0"/>
                <a:cs typeface="Times New Roman" panose="02020603050405020304" pitchFamily="18" charset="0"/>
              </a:rPr>
              <a:t>     Ранее </a:t>
            </a:r>
            <a:r>
              <a:rPr lang="ru-RU" sz="1200" dirty="0">
                <a:latin typeface="Times New Roman" panose="02020603050405020304" pitchFamily="18" charset="0"/>
                <a:cs typeface="Times New Roman" panose="02020603050405020304" pitchFamily="18" charset="0"/>
              </a:rPr>
              <a:t>проблемой архивной отрасли региона было отсутствие дополнительных стеллажных площадей для хранения документов. </a:t>
            </a:r>
          </a:p>
        </p:txBody>
      </p:sp>
      <p:sp>
        <p:nvSpPr>
          <p:cNvPr id="8" name="Номер слайда 7"/>
          <p:cNvSpPr>
            <a:spLocks noGrp="1"/>
          </p:cNvSpPr>
          <p:nvPr>
            <p:ph type="sldNum" sz="quarter" idx="12"/>
          </p:nvPr>
        </p:nvSpPr>
        <p:spPr/>
        <p:txBody>
          <a:bodyPr/>
          <a:lstStyle/>
          <a:p>
            <a:pPr>
              <a:defRPr/>
            </a:pPr>
            <a:fld id="{667CCBFA-BFB9-4E9F-B6F6-694D72409F22}" type="slidenum">
              <a:rPr lang="ru-RU" smtClean="0"/>
              <a:pPr>
                <a:defRPr/>
              </a:pPr>
              <a:t>35</a:t>
            </a:fld>
            <a:endParaRPr lang="ru-RU" dirty="0"/>
          </a:p>
        </p:txBody>
      </p:sp>
      <p:sp>
        <p:nvSpPr>
          <p:cNvPr id="2" name="Заголовок 1"/>
          <p:cNvSpPr>
            <a:spLocks noGrp="1"/>
          </p:cNvSpPr>
          <p:nvPr>
            <p:ph type="title"/>
          </p:nvPr>
        </p:nvSpPr>
        <p:spPr>
          <a:xfrm>
            <a:off x="383672" y="620688"/>
            <a:ext cx="8712968" cy="936104"/>
          </a:xfrm>
        </p:spPr>
        <p:txBody>
          <a:bodyPr>
            <a:noAutofit/>
          </a:bodyPr>
          <a:lstStyle/>
          <a:p>
            <a:pPr marL="0" indent="0">
              <a:buNone/>
            </a:pPr>
            <a:r>
              <a:rPr lang="ru-RU" sz="1450" u="sng" dirty="0" smtClean="0">
                <a:solidFill>
                  <a:schemeClr val="accent1">
                    <a:lumMod val="50000"/>
                  </a:schemeClr>
                </a:solidFill>
                <a:effectLst/>
                <a:latin typeface="Times New Roman" panose="02020603050405020304" pitchFamily="18" charset="0"/>
                <a:cs typeface="Times New Roman" panose="02020603050405020304" pitchFamily="18" charset="0"/>
              </a:rPr>
              <a:t>Реконструкция здания под Центральный государственный архив Чувашской Республики </a:t>
            </a:r>
            <a:br>
              <a:rPr lang="ru-RU" sz="1450" u="sng" dirty="0" smtClean="0">
                <a:solidFill>
                  <a:schemeClr val="accent1">
                    <a:lumMod val="50000"/>
                  </a:schemeClr>
                </a:solidFill>
                <a:effectLst/>
                <a:latin typeface="Times New Roman" panose="02020603050405020304" pitchFamily="18" charset="0"/>
                <a:cs typeface="Times New Roman" panose="02020603050405020304" pitchFamily="18" charset="0"/>
              </a:rPr>
            </a:br>
            <a:r>
              <a:rPr lang="ru-RU" sz="1450" u="sng" dirty="0" smtClean="0">
                <a:solidFill>
                  <a:schemeClr val="accent1">
                    <a:lumMod val="50000"/>
                  </a:schemeClr>
                </a:solidFill>
                <a:effectLst/>
                <a:latin typeface="Times New Roman" panose="02020603050405020304" pitchFamily="18" charset="0"/>
                <a:cs typeface="Times New Roman" panose="02020603050405020304" pitchFamily="18" charset="0"/>
              </a:rPr>
              <a:t>по ул. </a:t>
            </a:r>
            <a:r>
              <a:rPr lang="ru-RU" sz="1450" u="sng" dirty="0" err="1" smtClean="0">
                <a:solidFill>
                  <a:schemeClr val="accent1">
                    <a:lumMod val="50000"/>
                  </a:schemeClr>
                </a:solidFill>
                <a:effectLst/>
                <a:latin typeface="Times New Roman" panose="02020603050405020304" pitchFamily="18" charset="0"/>
                <a:cs typeface="Times New Roman" panose="02020603050405020304" pitchFamily="18" charset="0"/>
              </a:rPr>
              <a:t>Урукова</a:t>
            </a:r>
            <a:r>
              <a:rPr lang="ru-RU" sz="1450" u="sng" dirty="0" smtClean="0">
                <a:solidFill>
                  <a:schemeClr val="accent1">
                    <a:lumMod val="50000"/>
                  </a:schemeClr>
                </a:solidFill>
                <a:effectLst/>
                <a:latin typeface="Times New Roman" panose="02020603050405020304" pitchFamily="18" charset="0"/>
                <a:cs typeface="Times New Roman" panose="02020603050405020304" pitchFamily="18" charset="0"/>
              </a:rPr>
              <a:t>, д. 2а, г. Чебоксары</a:t>
            </a:r>
            <a:endParaRPr lang="ru-RU" sz="1450" u="sng" dirty="0">
              <a:solidFill>
                <a:schemeClr val="accent1">
                  <a:lumMod val="50000"/>
                </a:schemeClr>
              </a:solidFill>
              <a:effectLst/>
              <a:latin typeface="Times New Roman" panose="02020603050405020304" pitchFamily="18" charset="0"/>
              <a:cs typeface="Times New Roman" panose="02020603050405020304" pitchFamily="18" charset="0"/>
            </a:endParaRPr>
          </a:p>
        </p:txBody>
      </p:sp>
      <p:sp>
        <p:nvSpPr>
          <p:cNvPr id="9" name="Заголовок 1"/>
          <p:cNvSpPr txBox="1">
            <a:spLocks/>
          </p:cNvSpPr>
          <p:nvPr/>
        </p:nvSpPr>
        <p:spPr>
          <a:xfrm>
            <a:off x="259730" y="69850"/>
            <a:ext cx="7613498" cy="536032"/>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2200" dirty="0">
                <a:solidFill>
                  <a:schemeClr val="tx1"/>
                </a:solidFill>
                <a:effectLst/>
                <a:latin typeface="Times New Roman" panose="02020603050405020304" pitchFamily="18" charset="0"/>
                <a:cs typeface="Times New Roman" panose="02020603050405020304" pitchFamily="18" charset="0"/>
              </a:rPr>
              <a:t>Общественно значимые проекты</a:t>
            </a:r>
          </a:p>
        </p:txBody>
      </p:sp>
      <p:cxnSp>
        <p:nvCxnSpPr>
          <p:cNvPr id="10" name="Прямая соединительная линия 9"/>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pic>
        <p:nvPicPr>
          <p:cNvPr id="6" name="Рисунок 5"/>
          <p:cNvPicPr>
            <a:picLocks noChangeAspect="1"/>
          </p:cNvPicPr>
          <p:nvPr/>
        </p:nvPicPr>
        <p:blipFill rotWithShape="1">
          <a:blip r:embed="rId2">
            <a:extLst>
              <a:ext uri="{28A0092B-C50C-407E-A947-70E740481C1C}">
                <a14:useLocalDpi xmlns:a14="http://schemas.microsoft.com/office/drawing/2010/main" val="0"/>
              </a:ext>
            </a:extLst>
          </a:blip>
          <a:srcRect b="6718"/>
          <a:stretch/>
        </p:blipFill>
        <p:spPr>
          <a:xfrm>
            <a:off x="218449" y="877019"/>
            <a:ext cx="3550558" cy="2206634"/>
          </a:xfrm>
          <a:prstGeom prst="rect">
            <a:avLst/>
          </a:prstGeom>
          <a:ln>
            <a:noFill/>
          </a:ln>
          <a:effectLst>
            <a:softEdge rad="112500"/>
          </a:effectLst>
        </p:spPr>
      </p:pic>
    </p:spTree>
    <p:extLst>
      <p:ext uri="{BB962C8B-B14F-4D97-AF65-F5344CB8AC3E}">
        <p14:creationId xmlns:p14="http://schemas.microsoft.com/office/powerpoint/2010/main" val="27974970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536" y="2744048"/>
            <a:ext cx="3960440" cy="3493264"/>
          </a:xfrm>
          <a:prstGeom prst="rect">
            <a:avLst/>
          </a:prstGeom>
          <a:noFill/>
        </p:spPr>
        <p:txBody>
          <a:bodyPr wrap="square" rtlCol="0">
            <a:spAutoFit/>
          </a:bodyPr>
          <a:lstStyle/>
          <a:p>
            <a:pPr algn="just"/>
            <a:r>
              <a:rPr lang="ru-RU" sz="1300" dirty="0" smtClean="0">
                <a:latin typeface="Times New Roman" panose="02020603050405020304" pitchFamily="18" charset="0"/>
                <a:cs typeface="Times New Roman" panose="02020603050405020304" pitchFamily="18" charset="0"/>
              </a:rPr>
              <a:t>        </a:t>
            </a:r>
            <a:r>
              <a:rPr lang="ru-RU" sz="1300" dirty="0">
                <a:latin typeface="Times New Roman" panose="02020603050405020304" pitchFamily="18" charset="0"/>
                <a:cs typeface="Times New Roman" panose="02020603050405020304" pitchFamily="18" charset="0"/>
              </a:rPr>
              <a:t>Строительство объекта предусмотрено в рамках реализации подпрограммы «Стимулирование программ развития жилищного строительства субъектов Российской Федерации» федеральной целевой программы «Жилище на 2015-2020 годы</a:t>
            </a:r>
            <a:r>
              <a:rPr lang="ru-RU" sz="1300" dirty="0" smtClean="0">
                <a:latin typeface="Times New Roman" panose="02020603050405020304" pitchFamily="18" charset="0"/>
                <a:cs typeface="Times New Roman" panose="02020603050405020304" pitchFamily="18" charset="0"/>
              </a:rPr>
              <a:t>».</a:t>
            </a:r>
          </a:p>
          <a:p>
            <a:pPr algn="just"/>
            <a:r>
              <a:rPr lang="ru-RU" sz="1300" dirty="0" smtClean="0">
                <a:latin typeface="Times New Roman" panose="02020603050405020304" pitchFamily="18" charset="0"/>
                <a:cs typeface="Times New Roman" panose="02020603050405020304" pitchFamily="18" charset="0"/>
              </a:rPr>
              <a:t>        </a:t>
            </a:r>
            <a:r>
              <a:rPr lang="ru-RU" sz="1300" dirty="0">
                <a:latin typeface="Times New Roman" panose="02020603050405020304" pitchFamily="18" charset="0"/>
                <a:cs typeface="Times New Roman" panose="02020603050405020304" pitchFamily="18" charset="0"/>
              </a:rPr>
              <a:t>Выполнено строительство 2-х этажного панельного здания. В планировочном решении соблюден принцип групповой изоляции. При групповых ячейках предусмотрены групповые, спальные, раздевальные, буфетные, </a:t>
            </a:r>
            <a:r>
              <a:rPr lang="ru-RU" sz="1300" dirty="0" smtClean="0">
                <a:latin typeface="Times New Roman" panose="02020603050405020304" pitchFamily="18" charset="0"/>
                <a:cs typeface="Times New Roman" panose="02020603050405020304" pitchFamily="18" charset="0"/>
              </a:rPr>
              <a:t>туалетные.</a:t>
            </a:r>
          </a:p>
          <a:p>
            <a:pPr algn="just"/>
            <a:r>
              <a:rPr lang="ru-RU" sz="1300" dirty="0">
                <a:latin typeface="Times New Roman" panose="02020603050405020304" pitchFamily="18" charset="0"/>
                <a:cs typeface="Times New Roman" panose="02020603050405020304" pitchFamily="18" charset="0"/>
              </a:rPr>
              <a:t> </a:t>
            </a:r>
            <a:r>
              <a:rPr lang="ru-RU" sz="1300" dirty="0" smtClean="0">
                <a:latin typeface="Times New Roman" panose="02020603050405020304" pitchFamily="18" charset="0"/>
                <a:cs typeface="Times New Roman" panose="02020603050405020304" pitchFamily="18" charset="0"/>
              </a:rPr>
              <a:t>        В </a:t>
            </a:r>
            <a:r>
              <a:rPr lang="ru-RU" sz="1300" dirty="0">
                <a:latin typeface="Times New Roman" panose="02020603050405020304" pitchFamily="18" charset="0"/>
                <a:cs typeface="Times New Roman" panose="02020603050405020304" pitchFamily="18" charset="0"/>
              </a:rPr>
              <a:t>детском саду имеются: музыкальный зал, физкультурный зал, методический кабинет, кабинет логопеда, интерактивный класс, пищеблок с необходимым набором помещений, медицинский кабинет, </a:t>
            </a:r>
            <a:r>
              <a:rPr lang="ru-RU" sz="1300" dirty="0" smtClean="0">
                <a:latin typeface="Times New Roman" panose="02020603050405020304" pitchFamily="18" charset="0"/>
                <a:cs typeface="Times New Roman" panose="02020603050405020304" pitchFamily="18" charset="0"/>
              </a:rPr>
              <a:t>прачечная. При </a:t>
            </a:r>
            <a:r>
              <a:rPr lang="ru-RU" sz="1300" dirty="0">
                <a:latin typeface="Times New Roman" panose="02020603050405020304" pitchFamily="18" charset="0"/>
                <a:cs typeface="Times New Roman" panose="02020603050405020304" pitchFamily="18" charset="0"/>
              </a:rPr>
              <a:t>входах предусмотрены пандусы для доступности маломобильных групп населения.</a:t>
            </a:r>
          </a:p>
        </p:txBody>
      </p:sp>
      <p:sp>
        <p:nvSpPr>
          <p:cNvPr id="3" name="TextBox 2"/>
          <p:cNvSpPr txBox="1"/>
          <p:nvPr/>
        </p:nvSpPr>
        <p:spPr>
          <a:xfrm>
            <a:off x="287524" y="1807954"/>
            <a:ext cx="4176464" cy="612934"/>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1500" i="1" dirty="0" smtClean="0">
                <a:latin typeface="Times New Roman" panose="02020603050405020304" pitchFamily="18" charset="0"/>
                <a:cs typeface="Times New Roman" panose="02020603050405020304" pitchFamily="18" charset="0"/>
              </a:rPr>
              <a:t>Срок ввода объекта – август 2017года (введен)</a:t>
            </a:r>
          </a:p>
          <a:p>
            <a:r>
              <a:rPr lang="ru-RU" sz="1500" i="1" dirty="0" smtClean="0">
                <a:latin typeface="Times New Roman" panose="02020603050405020304" pitchFamily="18" charset="0"/>
                <a:cs typeface="Times New Roman" panose="02020603050405020304" pitchFamily="18" charset="0"/>
              </a:rPr>
              <a:t>Мощность – 240 </a:t>
            </a:r>
            <a:r>
              <a:rPr lang="ru-RU" sz="1500" i="1" dirty="0">
                <a:latin typeface="Times New Roman" panose="02020603050405020304" pitchFamily="18" charset="0"/>
                <a:cs typeface="Times New Roman" panose="02020603050405020304" pitchFamily="18" charset="0"/>
              </a:rPr>
              <a:t>ученических </a:t>
            </a:r>
            <a:r>
              <a:rPr lang="ru-RU" sz="1500" i="1" dirty="0" smtClean="0">
                <a:latin typeface="Times New Roman" panose="02020603050405020304" pitchFamily="18" charset="0"/>
                <a:cs typeface="Times New Roman" panose="02020603050405020304" pitchFamily="18" charset="0"/>
              </a:rPr>
              <a:t>мест</a:t>
            </a:r>
          </a:p>
        </p:txBody>
      </p:sp>
      <p:graphicFrame>
        <p:nvGraphicFramePr>
          <p:cNvPr id="4" name="Таблица 3"/>
          <p:cNvGraphicFramePr>
            <a:graphicFrameLocks noGrp="1"/>
          </p:cNvGraphicFramePr>
          <p:nvPr>
            <p:extLst>
              <p:ext uri="{D42A27DB-BD31-4B8C-83A1-F6EECF244321}">
                <p14:modId xmlns:p14="http://schemas.microsoft.com/office/powerpoint/2010/main" val="1188743703"/>
              </p:ext>
            </p:extLst>
          </p:nvPr>
        </p:nvGraphicFramePr>
        <p:xfrm>
          <a:off x="4590091" y="3501008"/>
          <a:ext cx="4392487" cy="2861957"/>
        </p:xfrm>
        <a:graphic>
          <a:graphicData uri="http://schemas.openxmlformats.org/drawingml/2006/table">
            <a:tbl>
              <a:tblPr firstRow="1" bandRow="1">
                <a:tableStyleId>{21E4AEA4-8DFA-4A89-87EB-49C32662AFE0}</a:tableStyleId>
              </a:tblPr>
              <a:tblGrid>
                <a:gridCol w="1008111"/>
                <a:gridCol w="629766"/>
                <a:gridCol w="893387"/>
                <a:gridCol w="1042285"/>
                <a:gridCol w="818938"/>
              </a:tblGrid>
              <a:tr h="536399">
                <a:tc gridSpan="5">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Объемы финансирования строительства           (млн. рублей)</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c hMerge="1">
                  <a:txBody>
                    <a:bodyPr/>
                    <a:lstStyle/>
                    <a:p>
                      <a:endParaRPr lang="ru-RU" dirty="0"/>
                    </a:p>
                  </a:txBody>
                  <a:tcPr/>
                </a:tc>
                <a:tc hMerge="1">
                  <a:txBody>
                    <a:bodyPr/>
                    <a:lstStyle/>
                    <a:p>
                      <a:endParaRPr lang="ru-RU"/>
                    </a:p>
                  </a:txBody>
                  <a:tcPr/>
                </a:tc>
                <a:tc hMerge="1">
                  <a:txBody>
                    <a:bodyPr/>
                    <a:lstStyle/>
                    <a:p>
                      <a:endParaRPr lang="ru-RU" dirty="0"/>
                    </a:p>
                  </a:txBody>
                  <a:tcPr/>
                </a:tc>
                <a:tc hMerge="1">
                  <a:txBody>
                    <a:bodyPr/>
                    <a:lstStyle/>
                    <a:p>
                      <a:pPr algn="ctr"/>
                      <a:endParaRPr lang="ru-RU" sz="1600" dirty="0"/>
                    </a:p>
                  </a:txBody>
                  <a:tcPr/>
                </a:tc>
              </a:tr>
              <a:tr h="283976">
                <a:tc rowSpan="2">
                  <a:txBody>
                    <a:bodyPr/>
                    <a:lstStyle/>
                    <a:p>
                      <a:pPr algn="ctr"/>
                      <a:r>
                        <a:rPr lang="ru-RU" sz="1200" dirty="0" smtClean="0">
                          <a:latin typeface="Times New Roman" panose="02020603050405020304" pitchFamily="18" charset="0"/>
                          <a:cs typeface="Times New Roman" panose="02020603050405020304" pitchFamily="18" charset="0"/>
                        </a:rPr>
                        <a:t>Источники</a:t>
                      </a:r>
                      <a:r>
                        <a:rPr lang="ru-RU" sz="1200" baseline="0" dirty="0" smtClean="0">
                          <a:latin typeface="Times New Roman" panose="02020603050405020304" pitchFamily="18" charset="0"/>
                          <a:cs typeface="Times New Roman" panose="02020603050405020304" pitchFamily="18" charset="0"/>
                        </a:rPr>
                        <a:t> / годы</a:t>
                      </a:r>
                      <a:endParaRPr lang="ru-RU" sz="1200" dirty="0">
                        <a:latin typeface="Times New Roman" panose="02020603050405020304" pitchFamily="18" charset="0"/>
                        <a:cs typeface="Times New Roman" panose="02020603050405020304" pitchFamily="18" charset="0"/>
                      </a:endParaRPr>
                    </a:p>
                  </a:txBody>
                  <a:tcPr anchor="ctr"/>
                </a:tc>
                <a:tc rowSpan="2">
                  <a:txBody>
                    <a:bodyPr/>
                    <a:lstStyle/>
                    <a:p>
                      <a:pPr algn="ctr"/>
                      <a:r>
                        <a:rPr lang="ru-RU" sz="1200" dirty="0" smtClean="0">
                          <a:latin typeface="Times New Roman" panose="02020603050405020304" pitchFamily="18" charset="0"/>
                          <a:cs typeface="Times New Roman" panose="02020603050405020304" pitchFamily="18" charset="0"/>
                        </a:rPr>
                        <a:t>Всего</a:t>
                      </a:r>
                      <a:endParaRPr lang="ru-RU" sz="1200" dirty="0">
                        <a:latin typeface="Times New Roman" panose="02020603050405020304" pitchFamily="18" charset="0"/>
                        <a:cs typeface="Times New Roman" panose="02020603050405020304" pitchFamily="18" charset="0"/>
                      </a:endParaRPr>
                    </a:p>
                  </a:txBody>
                  <a:tcPr anchor="ctr"/>
                </a:tc>
                <a:tc gridSpan="3">
                  <a:txBody>
                    <a:bodyPr/>
                    <a:lstStyle/>
                    <a:p>
                      <a:pPr algn="ctr"/>
                      <a:r>
                        <a:rPr lang="ru-RU" sz="1200" dirty="0" smtClean="0">
                          <a:latin typeface="Times New Roman" panose="02020603050405020304" pitchFamily="18" charset="0"/>
                          <a:cs typeface="Times New Roman" panose="02020603050405020304" pitchFamily="18" charset="0"/>
                        </a:rPr>
                        <a:t>в том числе за счет средств:</a:t>
                      </a:r>
                      <a:endParaRPr lang="ru-RU" sz="1200" dirty="0">
                        <a:latin typeface="Times New Roman" panose="02020603050405020304" pitchFamily="18" charset="0"/>
                        <a:cs typeface="Times New Roman" panose="02020603050405020304" pitchFamily="18" charset="0"/>
                      </a:endParaRPr>
                    </a:p>
                  </a:txBody>
                  <a:tcPr anchor="ctr"/>
                </a:tc>
                <a:tc hMerge="1">
                  <a:txBody>
                    <a:bodyPr/>
                    <a:lstStyle/>
                    <a:p>
                      <a:pPr algn="ctr"/>
                      <a:endParaRPr lang="ru-RU" dirty="0"/>
                    </a:p>
                  </a:txBody>
                  <a:tcPr anchor="ctr"/>
                </a:tc>
                <a:tc hMerge="1">
                  <a:txBody>
                    <a:bodyPr/>
                    <a:lstStyle/>
                    <a:p>
                      <a:pPr algn="ctr"/>
                      <a:endParaRPr lang="ru-RU" sz="1400" dirty="0"/>
                    </a:p>
                  </a:txBody>
                  <a:tcPr anchor="ctr"/>
                </a:tc>
              </a:tr>
              <a:tr h="584107">
                <a:tc vMerge="1">
                  <a:txBody>
                    <a:bodyPr/>
                    <a:lstStyle/>
                    <a:p>
                      <a:pPr algn="ctr"/>
                      <a:endParaRPr lang="ru-RU" dirty="0"/>
                    </a:p>
                  </a:txBody>
                  <a:tcPr anchor="ctr"/>
                </a:tc>
                <a:tc vMerge="1">
                  <a:txBody>
                    <a:bodyPr/>
                    <a:lstStyle/>
                    <a:p>
                      <a:endParaRPr lang="ru-RU" dirty="0"/>
                    </a:p>
                  </a:txBody>
                  <a:tcPr/>
                </a:tc>
                <a:tc>
                  <a:txBody>
                    <a:bodyPr/>
                    <a:lstStyle/>
                    <a:p>
                      <a:pPr algn="ctr"/>
                      <a:r>
                        <a:rPr lang="ru-RU" sz="1100" dirty="0" err="1" smtClean="0">
                          <a:latin typeface="Times New Roman" panose="02020603050405020304" pitchFamily="18" charset="0"/>
                          <a:cs typeface="Times New Roman" panose="02020603050405020304" pitchFamily="18" charset="0"/>
                        </a:rPr>
                        <a:t>федераль-ного</a:t>
                      </a:r>
                      <a:r>
                        <a:rPr lang="ru-RU" sz="1100" dirty="0" smtClean="0">
                          <a:latin typeface="Times New Roman" panose="02020603050405020304" pitchFamily="18" charset="0"/>
                          <a:cs typeface="Times New Roman" panose="02020603050405020304" pitchFamily="18" charset="0"/>
                        </a:rPr>
                        <a:t> бюджета</a:t>
                      </a:r>
                      <a:endParaRPr lang="ru-RU" sz="1100" dirty="0">
                        <a:latin typeface="Times New Roman" panose="02020603050405020304" pitchFamily="18" charset="0"/>
                        <a:cs typeface="Times New Roman" panose="02020603050405020304" pitchFamily="18" charset="0"/>
                      </a:endParaRPr>
                    </a:p>
                  </a:txBody>
                  <a:tcPr anchor="ctr"/>
                </a:tc>
                <a:tc>
                  <a:txBody>
                    <a:bodyPr/>
                    <a:lstStyle/>
                    <a:p>
                      <a:pPr algn="ctr"/>
                      <a:r>
                        <a:rPr lang="ru-RU" sz="1100" dirty="0" err="1" smtClean="0">
                          <a:latin typeface="Times New Roman" panose="02020603050405020304" pitchFamily="18" charset="0"/>
                          <a:cs typeface="Times New Roman" panose="02020603050405020304" pitchFamily="18" charset="0"/>
                        </a:rPr>
                        <a:t>республикан-ского</a:t>
                      </a:r>
                      <a:r>
                        <a:rPr lang="ru-RU" sz="1100" dirty="0" smtClean="0">
                          <a:latin typeface="Times New Roman" panose="02020603050405020304" pitchFamily="18" charset="0"/>
                          <a:cs typeface="Times New Roman" panose="02020603050405020304" pitchFamily="18" charset="0"/>
                        </a:rPr>
                        <a:t> бюджета ЧР</a:t>
                      </a:r>
                      <a:endParaRPr lang="ru-RU" sz="1100" dirty="0">
                        <a:latin typeface="Times New Roman" panose="02020603050405020304" pitchFamily="18" charset="0"/>
                        <a:cs typeface="Times New Roman" panose="02020603050405020304" pitchFamily="18" charset="0"/>
                      </a:endParaRPr>
                    </a:p>
                  </a:txBody>
                  <a:tcPr anchor="ctr"/>
                </a:tc>
                <a:tc>
                  <a:txBody>
                    <a:bodyPr/>
                    <a:lstStyle/>
                    <a:p>
                      <a:pPr algn="ctr"/>
                      <a:r>
                        <a:rPr lang="ru-RU" sz="1100" dirty="0" smtClean="0">
                          <a:latin typeface="Times New Roman" panose="02020603050405020304" pitchFamily="18" charset="0"/>
                          <a:cs typeface="Times New Roman" panose="02020603050405020304" pitchFamily="18" charset="0"/>
                        </a:rPr>
                        <a:t>местного бюджета</a:t>
                      </a:r>
                      <a:endParaRPr lang="ru-RU" sz="1100" dirty="0">
                        <a:latin typeface="Times New Roman" panose="02020603050405020304" pitchFamily="18" charset="0"/>
                        <a:cs typeface="Times New Roman" panose="02020603050405020304" pitchFamily="18" charset="0"/>
                      </a:endParaRPr>
                    </a:p>
                  </a:txBody>
                  <a:tcPr anchor="ctr"/>
                </a:tc>
              </a:tr>
              <a:tr h="34007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anose="02020603050405020304" pitchFamily="18" charset="0"/>
                          <a:cs typeface="Times New Roman" panose="02020603050405020304" pitchFamily="18" charset="0"/>
                        </a:rPr>
                        <a:t>2016 год</a:t>
                      </a:r>
                    </a:p>
                  </a:txBody>
                  <a:tcPr anchor="ctr"/>
                </a:tc>
                <a:tc>
                  <a:txBody>
                    <a:bodyPr/>
                    <a:lstStyle/>
                    <a:p>
                      <a:pPr algn="ctr"/>
                      <a:r>
                        <a:rPr lang="ru-RU" sz="1200" dirty="0" smtClean="0">
                          <a:latin typeface="Times New Roman" panose="02020603050405020304" pitchFamily="18" charset="0"/>
                          <a:cs typeface="Times New Roman" panose="02020603050405020304" pitchFamily="18" charset="0"/>
                        </a:rPr>
                        <a:t>23,1</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r>
                        <a:rPr lang="ru-RU" sz="1200" dirty="0" smtClean="0">
                          <a:latin typeface="Times New Roman" panose="02020603050405020304" pitchFamily="18" charset="0"/>
                          <a:cs typeface="Times New Roman" panose="02020603050405020304" pitchFamily="18" charset="0"/>
                        </a:rPr>
                        <a:t>0,0</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r>
                        <a:rPr lang="ru-RU" sz="1200" dirty="0" smtClean="0">
                          <a:latin typeface="Times New Roman" panose="02020603050405020304" pitchFamily="18" charset="0"/>
                          <a:cs typeface="Times New Roman" panose="02020603050405020304" pitchFamily="18" charset="0"/>
                        </a:rPr>
                        <a:t>0,0</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r>
                        <a:rPr lang="ru-RU" sz="1200" dirty="0" smtClean="0">
                          <a:latin typeface="Times New Roman" panose="02020603050405020304" pitchFamily="18" charset="0"/>
                          <a:cs typeface="Times New Roman" panose="02020603050405020304" pitchFamily="18" charset="0"/>
                        </a:rPr>
                        <a:t>23,1</a:t>
                      </a:r>
                      <a:endParaRPr lang="ru-RU" sz="1200" dirty="0">
                        <a:latin typeface="Times New Roman" panose="02020603050405020304" pitchFamily="18" charset="0"/>
                        <a:cs typeface="Times New Roman" panose="02020603050405020304" pitchFamily="18" charset="0"/>
                      </a:endParaRPr>
                    </a:p>
                  </a:txBody>
                  <a:tcPr anchor="ctr"/>
                </a:tc>
              </a:tr>
              <a:tr h="42134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anose="02020603050405020304" pitchFamily="18" charset="0"/>
                          <a:cs typeface="Times New Roman" panose="02020603050405020304" pitchFamily="18" charset="0"/>
                        </a:rPr>
                        <a:t>2017 год</a:t>
                      </a:r>
                    </a:p>
                  </a:txBody>
                  <a:tcPr anchor="ctr"/>
                </a:tc>
                <a:tc>
                  <a:txBody>
                    <a:bodyPr/>
                    <a:lstStyle/>
                    <a:p>
                      <a:pPr algn="ctr"/>
                      <a:r>
                        <a:rPr lang="ru-RU" sz="1200" dirty="0" smtClean="0">
                          <a:latin typeface="Times New Roman" panose="02020603050405020304" pitchFamily="18" charset="0"/>
                          <a:cs typeface="Times New Roman" panose="02020603050405020304" pitchFamily="18" charset="0"/>
                        </a:rPr>
                        <a:t>118,3</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r>
                        <a:rPr lang="ru-RU" sz="1200" dirty="0" smtClean="0">
                          <a:latin typeface="Times New Roman" panose="02020603050405020304" pitchFamily="18" charset="0"/>
                          <a:cs typeface="Times New Roman" panose="02020603050405020304" pitchFamily="18" charset="0"/>
                        </a:rPr>
                        <a:t>96,0</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r>
                        <a:rPr lang="ru-RU" sz="1200" dirty="0" smtClean="0">
                          <a:latin typeface="Times New Roman" panose="02020603050405020304" pitchFamily="18" charset="0"/>
                          <a:cs typeface="Times New Roman" panose="02020603050405020304" pitchFamily="18" charset="0"/>
                        </a:rPr>
                        <a:t>22,0</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r>
                        <a:rPr lang="ru-RU" sz="1200" dirty="0" smtClean="0">
                          <a:latin typeface="Times New Roman" panose="02020603050405020304" pitchFamily="18" charset="0"/>
                          <a:cs typeface="Times New Roman" panose="02020603050405020304" pitchFamily="18" charset="0"/>
                        </a:rPr>
                        <a:t>0,3</a:t>
                      </a:r>
                      <a:endParaRPr lang="ru-RU" sz="1200" dirty="0">
                        <a:latin typeface="Times New Roman" panose="02020603050405020304" pitchFamily="18" charset="0"/>
                        <a:cs typeface="Times New Roman" panose="02020603050405020304" pitchFamily="18" charset="0"/>
                      </a:endParaRPr>
                    </a:p>
                  </a:txBody>
                  <a:tcPr anchor="ctr"/>
                </a:tc>
              </a:tr>
              <a:tr h="66882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300" b="1" dirty="0" smtClean="0">
                          <a:latin typeface="Times New Roman" panose="02020603050405020304" pitchFamily="18" charset="0"/>
                          <a:cs typeface="Times New Roman" panose="02020603050405020304" pitchFamily="18" charset="0"/>
                        </a:rPr>
                        <a:t>ВСЕГО за 2016-2017 годы</a:t>
                      </a:r>
                    </a:p>
                  </a:txBody>
                  <a:tcPr anchor="ctr"/>
                </a:tc>
                <a:tc>
                  <a:txBody>
                    <a:bodyPr/>
                    <a:lstStyle/>
                    <a:p>
                      <a:pPr algn="ctr"/>
                      <a:r>
                        <a:rPr lang="ru-RU" sz="1300" b="1" dirty="0" smtClean="0">
                          <a:latin typeface="Times New Roman" panose="02020603050405020304" pitchFamily="18" charset="0"/>
                          <a:cs typeface="Times New Roman" panose="02020603050405020304" pitchFamily="18" charset="0"/>
                        </a:rPr>
                        <a:t>141,4</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latin typeface="Times New Roman" panose="02020603050405020304" pitchFamily="18" charset="0"/>
                          <a:cs typeface="Times New Roman" panose="02020603050405020304" pitchFamily="18" charset="0"/>
                        </a:rPr>
                        <a:t>96,0</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latin typeface="Times New Roman" panose="02020603050405020304" pitchFamily="18" charset="0"/>
                          <a:cs typeface="Times New Roman" panose="02020603050405020304" pitchFamily="18" charset="0"/>
                        </a:rPr>
                        <a:t>22,0</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latin typeface="Times New Roman" panose="02020603050405020304" pitchFamily="18" charset="0"/>
                          <a:cs typeface="Times New Roman" panose="02020603050405020304" pitchFamily="18" charset="0"/>
                        </a:rPr>
                        <a:t>23,4</a:t>
                      </a:r>
                      <a:endParaRPr lang="ru-RU" sz="1300" b="1" dirty="0">
                        <a:latin typeface="Times New Roman" panose="02020603050405020304" pitchFamily="18" charset="0"/>
                        <a:cs typeface="Times New Roman" panose="02020603050405020304" pitchFamily="18" charset="0"/>
                      </a:endParaRPr>
                    </a:p>
                  </a:txBody>
                  <a:tcPr anchor="ctr"/>
                </a:tc>
              </a:tr>
            </a:tbl>
          </a:graphicData>
        </a:graphic>
      </p:graphicFrame>
      <p:sp>
        <p:nvSpPr>
          <p:cNvPr id="8" name="Номер слайда 7"/>
          <p:cNvSpPr>
            <a:spLocks noGrp="1"/>
          </p:cNvSpPr>
          <p:nvPr>
            <p:ph type="sldNum" sz="quarter" idx="12"/>
          </p:nvPr>
        </p:nvSpPr>
        <p:spPr/>
        <p:txBody>
          <a:bodyPr/>
          <a:lstStyle/>
          <a:p>
            <a:pPr>
              <a:defRPr/>
            </a:pPr>
            <a:fld id="{667CCBFA-BFB9-4E9F-B6F6-694D72409F22}" type="slidenum">
              <a:rPr lang="ru-RU" smtClean="0"/>
              <a:pPr>
                <a:defRPr/>
              </a:pPr>
              <a:t>36</a:t>
            </a:fld>
            <a:endParaRPr lang="ru-RU" dirty="0"/>
          </a:p>
        </p:txBody>
      </p:sp>
      <p:sp>
        <p:nvSpPr>
          <p:cNvPr id="9" name="Заголовок 1"/>
          <p:cNvSpPr txBox="1">
            <a:spLocks/>
          </p:cNvSpPr>
          <p:nvPr/>
        </p:nvSpPr>
        <p:spPr>
          <a:xfrm>
            <a:off x="259730" y="69850"/>
            <a:ext cx="7613498" cy="536032"/>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2200" dirty="0">
                <a:solidFill>
                  <a:schemeClr val="tx1"/>
                </a:solidFill>
                <a:effectLst/>
                <a:latin typeface="Times New Roman" panose="02020603050405020304" pitchFamily="18" charset="0"/>
                <a:cs typeface="Times New Roman" panose="02020603050405020304" pitchFamily="18" charset="0"/>
              </a:rPr>
              <a:t>Общественно значимые проекты</a:t>
            </a:r>
          </a:p>
        </p:txBody>
      </p:sp>
      <p:cxnSp>
        <p:nvCxnSpPr>
          <p:cNvPr id="10" name="Прямая соединительная линия 9"/>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
        <p:nvSpPr>
          <p:cNvPr id="12" name="Заголовок 1"/>
          <p:cNvSpPr txBox="1">
            <a:spLocks/>
          </p:cNvSpPr>
          <p:nvPr/>
        </p:nvSpPr>
        <p:spPr>
          <a:xfrm>
            <a:off x="467544" y="663528"/>
            <a:ext cx="8558322" cy="936104"/>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fontAlgn="auto">
              <a:spcAft>
                <a:spcPts val="0"/>
              </a:spcAft>
              <a:buNone/>
            </a:pPr>
            <a:r>
              <a:rPr lang="ru-RU" sz="1450" u="sng" dirty="0">
                <a:solidFill>
                  <a:schemeClr val="accent1">
                    <a:lumMod val="50000"/>
                  </a:schemeClr>
                </a:solidFill>
                <a:effectLst/>
                <a:latin typeface="Times New Roman" panose="02020603050405020304" pitchFamily="18" charset="0"/>
                <a:cs typeface="Times New Roman" panose="02020603050405020304" pitchFamily="18" charset="0"/>
              </a:rPr>
              <a:t>Строительство </a:t>
            </a:r>
            <a:r>
              <a:rPr lang="ru-RU" sz="1450" u="sng" dirty="0" smtClean="0">
                <a:solidFill>
                  <a:schemeClr val="accent1">
                    <a:lumMod val="50000"/>
                  </a:schemeClr>
                </a:solidFill>
                <a:effectLst/>
                <a:latin typeface="Times New Roman" panose="02020603050405020304" pitchFamily="18" charset="0"/>
                <a:cs typeface="Times New Roman" panose="02020603050405020304" pitchFamily="18" charset="0"/>
              </a:rPr>
              <a:t>здания дошкольного образовательного учреждения по ул. Р. Люксембург                 </a:t>
            </a:r>
          </a:p>
          <a:p>
            <a:pPr marL="0" indent="0" fontAlgn="auto">
              <a:spcAft>
                <a:spcPts val="0"/>
              </a:spcAft>
              <a:buNone/>
            </a:pPr>
            <a:r>
              <a:rPr lang="ru-RU" sz="1450" u="sng" dirty="0" smtClean="0">
                <a:solidFill>
                  <a:schemeClr val="accent1">
                    <a:lumMod val="50000"/>
                  </a:schemeClr>
                </a:solidFill>
                <a:effectLst/>
                <a:latin typeface="Times New Roman" panose="02020603050405020304" pitchFamily="18" charset="0"/>
                <a:cs typeface="Times New Roman" panose="02020603050405020304" pitchFamily="18" charset="0"/>
              </a:rPr>
              <a:t>г. Чебоксары Чувашской Республики</a:t>
            </a:r>
            <a:endParaRPr lang="ru-RU" sz="1450" u="sng" dirty="0">
              <a:solidFill>
                <a:schemeClr val="accent1">
                  <a:lumMod val="50000"/>
                </a:schemeClr>
              </a:solidFill>
              <a:effectLst/>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t="8932"/>
          <a:stretch/>
        </p:blipFill>
        <p:spPr>
          <a:xfrm>
            <a:off x="4746705" y="1131580"/>
            <a:ext cx="4030648" cy="2369428"/>
          </a:xfrm>
          <a:prstGeom prst="rect">
            <a:avLst/>
          </a:prstGeom>
          <a:ln>
            <a:noFill/>
          </a:ln>
          <a:effectLst>
            <a:softEdge rad="112500"/>
          </a:effectLst>
        </p:spPr>
      </p:pic>
    </p:spTree>
    <p:extLst>
      <p:ext uri="{BB962C8B-B14F-4D97-AF65-F5344CB8AC3E}">
        <p14:creationId xmlns:p14="http://schemas.microsoft.com/office/powerpoint/2010/main" val="19517432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667CCBFA-BFB9-4E9F-B6F6-694D72409F22}" type="slidenum">
              <a:rPr lang="ru-RU" smtClean="0"/>
              <a:pPr>
                <a:defRPr/>
              </a:pPr>
              <a:t>37</a:t>
            </a:fld>
            <a:endParaRPr lang="ru-RU" dirty="0"/>
          </a:p>
        </p:txBody>
      </p:sp>
      <p:sp>
        <p:nvSpPr>
          <p:cNvPr id="4" name="Скругленный прямоугольник 3"/>
          <p:cNvSpPr/>
          <p:nvPr/>
        </p:nvSpPr>
        <p:spPr>
          <a:xfrm>
            <a:off x="259730" y="872744"/>
            <a:ext cx="2191595" cy="504056"/>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200" b="1" dirty="0" smtClean="0">
                <a:solidFill>
                  <a:sysClr val="windowText" lastClr="000000"/>
                </a:solidFill>
              </a:rPr>
              <a:t>Вид расходов</a:t>
            </a:r>
            <a:endParaRPr lang="ru-RU" sz="1200" b="1" dirty="0">
              <a:solidFill>
                <a:sysClr val="windowText" lastClr="000000"/>
              </a:solidFill>
            </a:endParaRPr>
          </a:p>
        </p:txBody>
      </p:sp>
      <p:sp>
        <p:nvSpPr>
          <p:cNvPr id="6" name="Скругленный прямоугольник 5"/>
          <p:cNvSpPr/>
          <p:nvPr/>
        </p:nvSpPr>
        <p:spPr>
          <a:xfrm>
            <a:off x="2523333" y="872744"/>
            <a:ext cx="3456384" cy="504000"/>
          </a:xfrm>
          <a:prstGeom prst="roundRect">
            <a:avLst>
              <a:gd name="adj" fmla="val 10000"/>
            </a:avLst>
          </a:prstGeom>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r>
              <a:rPr lang="ru-RU" sz="1200" b="1" dirty="0" smtClean="0">
                <a:solidFill>
                  <a:sysClr val="windowText" lastClr="000000"/>
                </a:solidFill>
              </a:rPr>
              <a:t>Правовое основание </a:t>
            </a:r>
            <a:endParaRPr lang="ru-RU" sz="1200" b="1" dirty="0">
              <a:solidFill>
                <a:sysClr val="windowText" lastClr="000000"/>
              </a:solidFill>
            </a:endParaRPr>
          </a:p>
        </p:txBody>
      </p:sp>
      <p:sp>
        <p:nvSpPr>
          <p:cNvPr id="8" name="Скругленный прямоугольник 7"/>
          <p:cNvSpPr/>
          <p:nvPr/>
        </p:nvSpPr>
        <p:spPr>
          <a:xfrm>
            <a:off x="223848" y="2106860"/>
            <a:ext cx="2187912" cy="288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800" dirty="0" smtClean="0">
                <a:solidFill>
                  <a:schemeClr val="tx1"/>
                </a:solidFill>
              </a:rPr>
              <a:t>Выплаты гражданам, имеющим звание «Ветеран труда Чувашской Республики»</a:t>
            </a:r>
            <a:endParaRPr lang="ru-RU" sz="800" dirty="0">
              <a:solidFill>
                <a:schemeClr val="tx1"/>
              </a:solidFill>
            </a:endParaRPr>
          </a:p>
        </p:txBody>
      </p:sp>
      <p:sp>
        <p:nvSpPr>
          <p:cNvPr id="9" name="Скругленный прямоугольник 8"/>
          <p:cNvSpPr/>
          <p:nvPr/>
        </p:nvSpPr>
        <p:spPr>
          <a:xfrm>
            <a:off x="231931" y="2776054"/>
            <a:ext cx="2179829" cy="27841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800" dirty="0" smtClean="0">
                <a:solidFill>
                  <a:schemeClr val="tx1"/>
                </a:solidFill>
              </a:rPr>
              <a:t>Выплаты труженикам тыла</a:t>
            </a:r>
            <a:endParaRPr lang="ru-RU" sz="800" dirty="0">
              <a:solidFill>
                <a:schemeClr val="tx1"/>
              </a:solidFill>
            </a:endParaRPr>
          </a:p>
        </p:txBody>
      </p:sp>
      <p:sp>
        <p:nvSpPr>
          <p:cNvPr id="10" name="Скругленный прямоугольник 9"/>
          <p:cNvSpPr/>
          <p:nvPr/>
        </p:nvSpPr>
        <p:spPr>
          <a:xfrm>
            <a:off x="231931" y="3104661"/>
            <a:ext cx="2179829" cy="34141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800" dirty="0" smtClean="0">
                <a:solidFill>
                  <a:schemeClr val="tx1"/>
                </a:solidFill>
              </a:rPr>
              <a:t>Выплаты реабилитированным лицам и признанным пострадавшими от политических репрессий </a:t>
            </a:r>
            <a:endParaRPr lang="ru-RU" sz="800" dirty="0">
              <a:solidFill>
                <a:schemeClr val="tx1"/>
              </a:solidFill>
            </a:endParaRPr>
          </a:p>
        </p:txBody>
      </p:sp>
      <p:sp>
        <p:nvSpPr>
          <p:cNvPr id="15" name="Скругленный прямоугольник 14"/>
          <p:cNvSpPr/>
          <p:nvPr/>
        </p:nvSpPr>
        <p:spPr>
          <a:xfrm>
            <a:off x="7160408" y="775159"/>
            <a:ext cx="1819473" cy="349585"/>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050" b="1" dirty="0" smtClean="0">
                <a:solidFill>
                  <a:sysClr val="windowText" lastClr="000000"/>
                </a:solidFill>
              </a:rPr>
              <a:t>Объем расходов                на 2017 год (тыс. руб.)</a:t>
            </a:r>
            <a:endParaRPr lang="ru-RU" sz="1050" b="1" dirty="0">
              <a:solidFill>
                <a:sysClr val="windowText" lastClr="000000"/>
              </a:solidFill>
            </a:endParaRPr>
          </a:p>
        </p:txBody>
      </p:sp>
      <p:sp>
        <p:nvSpPr>
          <p:cNvPr id="16" name="Скругленный прямоугольник 15"/>
          <p:cNvSpPr/>
          <p:nvPr/>
        </p:nvSpPr>
        <p:spPr>
          <a:xfrm>
            <a:off x="231931" y="1516990"/>
            <a:ext cx="8712000" cy="219699"/>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000" b="1" dirty="0" smtClean="0">
                <a:solidFill>
                  <a:schemeClr val="tx1"/>
                </a:solidFill>
              </a:rPr>
              <a:t>Поддержка пожилых людей</a:t>
            </a:r>
            <a:endParaRPr lang="ru-RU" sz="1000" b="1" dirty="0">
              <a:solidFill>
                <a:schemeClr val="tx1"/>
              </a:solidFill>
            </a:endParaRPr>
          </a:p>
        </p:txBody>
      </p:sp>
      <p:sp>
        <p:nvSpPr>
          <p:cNvPr id="17" name="Скругленный прямоугольник 16"/>
          <p:cNvSpPr/>
          <p:nvPr/>
        </p:nvSpPr>
        <p:spPr>
          <a:xfrm>
            <a:off x="2483769" y="1820983"/>
            <a:ext cx="3456384" cy="23986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700" dirty="0" smtClean="0">
                <a:solidFill>
                  <a:schemeClr val="tx1"/>
                </a:solidFill>
              </a:rPr>
              <a:t>Закон </a:t>
            </a:r>
            <a:r>
              <a:rPr lang="ru-RU" sz="700" dirty="0">
                <a:solidFill>
                  <a:schemeClr val="tx1"/>
                </a:solidFill>
              </a:rPr>
              <a:t>Чувашской Республики от </a:t>
            </a:r>
            <a:r>
              <a:rPr lang="ru-RU" sz="700" dirty="0" smtClean="0">
                <a:solidFill>
                  <a:schemeClr val="tx1"/>
                </a:solidFill>
              </a:rPr>
              <a:t>24.11.2004 № </a:t>
            </a:r>
            <a:r>
              <a:rPr lang="ru-RU" sz="700" dirty="0">
                <a:solidFill>
                  <a:schemeClr val="tx1"/>
                </a:solidFill>
              </a:rPr>
              <a:t>43 </a:t>
            </a:r>
            <a:r>
              <a:rPr lang="ru-RU" sz="700" dirty="0" smtClean="0">
                <a:solidFill>
                  <a:schemeClr val="tx1"/>
                </a:solidFill>
              </a:rPr>
              <a:t>«О </a:t>
            </a:r>
            <a:r>
              <a:rPr lang="ru-RU" sz="700" dirty="0">
                <a:solidFill>
                  <a:schemeClr val="tx1"/>
                </a:solidFill>
              </a:rPr>
              <a:t>социальной поддержке тружеников тыла военных лет и ветеранов </a:t>
            </a:r>
            <a:r>
              <a:rPr lang="ru-RU" sz="700" dirty="0" smtClean="0">
                <a:solidFill>
                  <a:schemeClr val="tx1"/>
                </a:solidFill>
              </a:rPr>
              <a:t>труда»</a:t>
            </a:r>
            <a:endParaRPr lang="ru-RU" sz="700" dirty="0">
              <a:solidFill>
                <a:schemeClr val="tx1"/>
              </a:solidFill>
            </a:endParaRPr>
          </a:p>
        </p:txBody>
      </p:sp>
      <p:sp>
        <p:nvSpPr>
          <p:cNvPr id="18" name="Скругленный прямоугольник 17"/>
          <p:cNvSpPr/>
          <p:nvPr/>
        </p:nvSpPr>
        <p:spPr>
          <a:xfrm flipH="1">
            <a:off x="2483768" y="2761431"/>
            <a:ext cx="3456385" cy="288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700" dirty="0" smtClean="0">
                <a:solidFill>
                  <a:schemeClr val="tx1"/>
                </a:solidFill>
              </a:rPr>
              <a:t>Закон </a:t>
            </a:r>
            <a:r>
              <a:rPr lang="ru-RU" sz="700" dirty="0">
                <a:solidFill>
                  <a:schemeClr val="tx1"/>
                </a:solidFill>
              </a:rPr>
              <a:t>Чувашской Республики от </a:t>
            </a:r>
            <a:r>
              <a:rPr lang="ru-RU" sz="700" dirty="0" smtClean="0">
                <a:solidFill>
                  <a:schemeClr val="tx1"/>
                </a:solidFill>
              </a:rPr>
              <a:t>24.11.2004 </a:t>
            </a:r>
            <a:r>
              <a:rPr lang="ru-RU" sz="700" dirty="0">
                <a:solidFill>
                  <a:schemeClr val="tx1"/>
                </a:solidFill>
              </a:rPr>
              <a:t>№ 43 </a:t>
            </a:r>
            <a:r>
              <a:rPr lang="ru-RU" sz="700" dirty="0" smtClean="0">
                <a:solidFill>
                  <a:schemeClr val="tx1"/>
                </a:solidFill>
              </a:rPr>
              <a:t>«О </a:t>
            </a:r>
            <a:r>
              <a:rPr lang="ru-RU" sz="700" dirty="0">
                <a:solidFill>
                  <a:schemeClr val="tx1"/>
                </a:solidFill>
              </a:rPr>
              <a:t>социальной поддержке тружеников тыла военных лет и ветеранов </a:t>
            </a:r>
            <a:r>
              <a:rPr lang="ru-RU" sz="700" dirty="0" smtClean="0">
                <a:solidFill>
                  <a:schemeClr val="tx1"/>
                </a:solidFill>
              </a:rPr>
              <a:t>труда»</a:t>
            </a:r>
            <a:endParaRPr lang="ru-RU" sz="700" dirty="0">
              <a:solidFill>
                <a:schemeClr val="tx1"/>
              </a:solidFill>
            </a:endParaRPr>
          </a:p>
        </p:txBody>
      </p:sp>
      <p:sp>
        <p:nvSpPr>
          <p:cNvPr id="19" name="Скругленный прямоугольник 18"/>
          <p:cNvSpPr/>
          <p:nvPr/>
        </p:nvSpPr>
        <p:spPr>
          <a:xfrm>
            <a:off x="2483768" y="2092525"/>
            <a:ext cx="3456385" cy="288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700" dirty="0" smtClean="0">
                <a:solidFill>
                  <a:schemeClr val="tx1"/>
                </a:solidFill>
              </a:rPr>
              <a:t>Закон </a:t>
            </a:r>
            <a:r>
              <a:rPr lang="ru-RU" sz="700" dirty="0">
                <a:solidFill>
                  <a:schemeClr val="tx1"/>
                </a:solidFill>
              </a:rPr>
              <a:t>Чувашской Республики от </a:t>
            </a:r>
            <a:r>
              <a:rPr lang="ru-RU" sz="700" dirty="0" smtClean="0">
                <a:solidFill>
                  <a:schemeClr val="tx1"/>
                </a:solidFill>
              </a:rPr>
              <a:t>31.12.2015 </a:t>
            </a:r>
            <a:r>
              <a:rPr lang="ru-RU" sz="700" dirty="0">
                <a:solidFill>
                  <a:schemeClr val="tx1"/>
                </a:solidFill>
              </a:rPr>
              <a:t>№ 90 </a:t>
            </a:r>
            <a:r>
              <a:rPr lang="ru-RU" sz="700" dirty="0" smtClean="0">
                <a:solidFill>
                  <a:schemeClr val="tx1"/>
                </a:solidFill>
              </a:rPr>
              <a:t>«О </a:t>
            </a:r>
            <a:r>
              <a:rPr lang="ru-RU" sz="700" dirty="0">
                <a:solidFill>
                  <a:schemeClr val="tx1"/>
                </a:solidFill>
              </a:rPr>
              <a:t>ветеранах труда Чувашской </a:t>
            </a:r>
            <a:r>
              <a:rPr lang="ru-RU" sz="700" dirty="0" smtClean="0">
                <a:solidFill>
                  <a:schemeClr val="tx1"/>
                </a:solidFill>
              </a:rPr>
              <a:t>Республики»</a:t>
            </a:r>
            <a:endParaRPr lang="ru-RU" sz="700" dirty="0">
              <a:solidFill>
                <a:schemeClr val="tx1"/>
              </a:solidFill>
            </a:endParaRPr>
          </a:p>
        </p:txBody>
      </p:sp>
      <p:sp>
        <p:nvSpPr>
          <p:cNvPr id="21" name="Скругленный прямоугольник 20"/>
          <p:cNvSpPr/>
          <p:nvPr/>
        </p:nvSpPr>
        <p:spPr>
          <a:xfrm>
            <a:off x="198055" y="5953505"/>
            <a:ext cx="8712000" cy="183511"/>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000" b="1" dirty="0" smtClean="0">
                <a:solidFill>
                  <a:schemeClr val="tx1"/>
                </a:solidFill>
              </a:rPr>
              <a:t>Обеспечение жильем детей-сирот и детей, оставшихся без попечения родителей</a:t>
            </a:r>
            <a:endParaRPr lang="ru-RU" sz="1000" b="1" dirty="0">
              <a:solidFill>
                <a:schemeClr val="tx1"/>
              </a:solidFill>
            </a:endParaRPr>
          </a:p>
        </p:txBody>
      </p:sp>
      <p:sp>
        <p:nvSpPr>
          <p:cNvPr id="22" name="Скругленный прямоугольник 21"/>
          <p:cNvSpPr/>
          <p:nvPr/>
        </p:nvSpPr>
        <p:spPr>
          <a:xfrm>
            <a:off x="207172" y="6206077"/>
            <a:ext cx="2204588" cy="324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800" dirty="0">
                <a:solidFill>
                  <a:schemeClr val="tx1"/>
                </a:solidFill>
              </a:rPr>
              <a:t>Обеспечение жильем детей-сирот и детей, оставшихся без попечения родителей</a:t>
            </a:r>
          </a:p>
        </p:txBody>
      </p:sp>
      <p:sp>
        <p:nvSpPr>
          <p:cNvPr id="23" name="Скругленный прямоугольник 22"/>
          <p:cNvSpPr/>
          <p:nvPr/>
        </p:nvSpPr>
        <p:spPr>
          <a:xfrm>
            <a:off x="2483769" y="6206077"/>
            <a:ext cx="3456385" cy="324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700" dirty="0" smtClean="0">
                <a:solidFill>
                  <a:schemeClr val="tx1"/>
                </a:solidFill>
              </a:rPr>
              <a:t>Федеральный закон от 21.12.1996 № 159-ФЗ «О дополнительных гарантиях по социальной </a:t>
            </a:r>
            <a:r>
              <a:rPr lang="ru-RU" sz="700" dirty="0">
                <a:solidFill>
                  <a:schemeClr val="tx1"/>
                </a:solidFill>
              </a:rPr>
              <a:t>поддержке детей-сирот и детей, оставшихся без попечения </a:t>
            </a:r>
            <a:r>
              <a:rPr lang="ru-RU" sz="700" dirty="0" smtClean="0">
                <a:solidFill>
                  <a:schemeClr val="tx1"/>
                </a:solidFill>
              </a:rPr>
              <a:t>родителей»</a:t>
            </a:r>
            <a:endParaRPr lang="ru-RU" sz="700" dirty="0">
              <a:solidFill>
                <a:schemeClr val="tx1"/>
              </a:solidFill>
            </a:endParaRPr>
          </a:p>
        </p:txBody>
      </p:sp>
      <p:sp>
        <p:nvSpPr>
          <p:cNvPr id="25" name="Скругленный прямоугольник 24"/>
          <p:cNvSpPr/>
          <p:nvPr/>
        </p:nvSpPr>
        <p:spPr>
          <a:xfrm>
            <a:off x="2483768" y="3104661"/>
            <a:ext cx="3456385" cy="34141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700" dirty="0" smtClean="0">
                <a:solidFill>
                  <a:schemeClr val="tx1"/>
                </a:solidFill>
              </a:rPr>
              <a:t>Закон </a:t>
            </a:r>
            <a:r>
              <a:rPr lang="ru-RU" sz="700" dirty="0">
                <a:solidFill>
                  <a:schemeClr val="tx1"/>
                </a:solidFill>
              </a:rPr>
              <a:t>Чувашской Республики от </a:t>
            </a:r>
            <a:r>
              <a:rPr lang="ru-RU" sz="700" dirty="0" smtClean="0">
                <a:solidFill>
                  <a:schemeClr val="tx1"/>
                </a:solidFill>
              </a:rPr>
              <a:t>24.11.2004 </a:t>
            </a:r>
            <a:r>
              <a:rPr lang="ru-RU" sz="700" dirty="0">
                <a:solidFill>
                  <a:schemeClr val="tx1"/>
                </a:solidFill>
              </a:rPr>
              <a:t>№ 47 </a:t>
            </a:r>
            <a:r>
              <a:rPr lang="ru-RU" sz="700" dirty="0" smtClean="0">
                <a:solidFill>
                  <a:schemeClr val="tx1"/>
                </a:solidFill>
              </a:rPr>
              <a:t>«О </a:t>
            </a:r>
            <a:r>
              <a:rPr lang="ru-RU" sz="700" dirty="0">
                <a:solidFill>
                  <a:schemeClr val="tx1"/>
                </a:solidFill>
              </a:rPr>
              <a:t>социальной поддержке реабилитированных лиц и лиц, признанных пострадавшими от политических </a:t>
            </a:r>
            <a:r>
              <a:rPr lang="ru-RU" sz="700" dirty="0" smtClean="0">
                <a:solidFill>
                  <a:schemeClr val="tx1"/>
                </a:solidFill>
              </a:rPr>
              <a:t>репрессий» </a:t>
            </a:r>
            <a:endParaRPr lang="ru-RU" sz="700" dirty="0">
              <a:solidFill>
                <a:schemeClr val="tx1"/>
              </a:solidFill>
            </a:endParaRPr>
          </a:p>
        </p:txBody>
      </p:sp>
      <p:sp>
        <p:nvSpPr>
          <p:cNvPr id="27" name="Скругленный прямоугольник 26"/>
          <p:cNvSpPr/>
          <p:nvPr/>
        </p:nvSpPr>
        <p:spPr>
          <a:xfrm>
            <a:off x="7120843" y="1820984"/>
            <a:ext cx="874591" cy="23986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900" dirty="0" smtClean="0">
                <a:solidFill>
                  <a:schemeClr val="tx1"/>
                </a:solidFill>
              </a:rPr>
              <a:t>1 173 776,3</a:t>
            </a:r>
            <a:endParaRPr lang="ru-RU" sz="900" dirty="0">
              <a:solidFill>
                <a:schemeClr val="tx1"/>
              </a:solidFill>
            </a:endParaRPr>
          </a:p>
        </p:txBody>
      </p:sp>
      <p:sp>
        <p:nvSpPr>
          <p:cNvPr id="28" name="Скругленный прямоугольник 27"/>
          <p:cNvSpPr/>
          <p:nvPr/>
        </p:nvSpPr>
        <p:spPr>
          <a:xfrm>
            <a:off x="6065204" y="2092525"/>
            <a:ext cx="990635" cy="288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39 580 чел.</a:t>
            </a:r>
            <a:endParaRPr lang="ru-RU" sz="900" dirty="0">
              <a:solidFill>
                <a:schemeClr val="tx1"/>
              </a:solidFill>
            </a:endParaRPr>
          </a:p>
        </p:txBody>
      </p:sp>
      <p:sp>
        <p:nvSpPr>
          <p:cNvPr id="29" name="Скругленный прямоугольник 28"/>
          <p:cNvSpPr/>
          <p:nvPr/>
        </p:nvSpPr>
        <p:spPr>
          <a:xfrm>
            <a:off x="6065205" y="2761431"/>
            <a:ext cx="990634" cy="287999"/>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2 256 чел.</a:t>
            </a:r>
            <a:endParaRPr lang="ru-RU" sz="900" dirty="0">
              <a:solidFill>
                <a:schemeClr val="tx1"/>
              </a:solidFill>
            </a:endParaRPr>
          </a:p>
        </p:txBody>
      </p:sp>
      <p:sp>
        <p:nvSpPr>
          <p:cNvPr id="35" name="Скругленный прямоугольник 34"/>
          <p:cNvSpPr/>
          <p:nvPr/>
        </p:nvSpPr>
        <p:spPr>
          <a:xfrm>
            <a:off x="231930" y="1798843"/>
            <a:ext cx="2179830" cy="262005"/>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800" dirty="0" smtClean="0">
                <a:solidFill>
                  <a:schemeClr val="tx1"/>
                </a:solidFill>
              </a:rPr>
              <a:t>Выплаты гражданам, имеющим звание «Ветеран труда</a:t>
            </a:r>
            <a:r>
              <a:rPr lang="ru-RU" sz="800" b="1" dirty="0" smtClean="0">
                <a:solidFill>
                  <a:schemeClr val="tx1"/>
                </a:solidFill>
              </a:rPr>
              <a:t>» </a:t>
            </a:r>
            <a:endParaRPr lang="ru-RU" sz="800" b="1" dirty="0">
              <a:solidFill>
                <a:schemeClr val="tx1"/>
              </a:solidFill>
            </a:endParaRPr>
          </a:p>
        </p:txBody>
      </p:sp>
      <p:sp>
        <p:nvSpPr>
          <p:cNvPr id="36" name="Скругленный прямоугольник 35"/>
          <p:cNvSpPr/>
          <p:nvPr/>
        </p:nvSpPr>
        <p:spPr>
          <a:xfrm>
            <a:off x="6065205" y="3104661"/>
            <a:ext cx="990634" cy="34141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1 006 чел.</a:t>
            </a:r>
            <a:endParaRPr lang="ru-RU" sz="900" dirty="0">
              <a:solidFill>
                <a:schemeClr val="tx1"/>
              </a:solidFill>
            </a:endParaRPr>
          </a:p>
        </p:txBody>
      </p:sp>
      <p:sp>
        <p:nvSpPr>
          <p:cNvPr id="48" name="Скругленный прямоугольник 47"/>
          <p:cNvSpPr/>
          <p:nvPr/>
        </p:nvSpPr>
        <p:spPr>
          <a:xfrm>
            <a:off x="6054542" y="6199417"/>
            <a:ext cx="1001299" cy="324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175 чел.</a:t>
            </a:r>
            <a:endParaRPr lang="ru-RU" sz="900" dirty="0">
              <a:solidFill>
                <a:schemeClr val="tx1"/>
              </a:solidFill>
            </a:endParaRPr>
          </a:p>
        </p:txBody>
      </p:sp>
      <p:sp>
        <p:nvSpPr>
          <p:cNvPr id="42" name="Скругленный прямоугольник 41"/>
          <p:cNvSpPr/>
          <p:nvPr/>
        </p:nvSpPr>
        <p:spPr>
          <a:xfrm>
            <a:off x="190139" y="3501008"/>
            <a:ext cx="8712000" cy="183511"/>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000" b="1" dirty="0" smtClean="0">
                <a:solidFill>
                  <a:schemeClr val="tx1"/>
                </a:solidFill>
              </a:rPr>
              <a:t>Поддержка инвалидов</a:t>
            </a:r>
            <a:endParaRPr lang="ru-RU" sz="1000" b="1" dirty="0">
              <a:solidFill>
                <a:schemeClr val="tx1"/>
              </a:solidFill>
            </a:endParaRPr>
          </a:p>
        </p:txBody>
      </p:sp>
      <p:sp>
        <p:nvSpPr>
          <p:cNvPr id="47" name="Скругленный прямоугольник 46"/>
          <p:cNvSpPr/>
          <p:nvPr/>
        </p:nvSpPr>
        <p:spPr>
          <a:xfrm>
            <a:off x="190137" y="4155945"/>
            <a:ext cx="2221623" cy="756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800" dirty="0">
                <a:solidFill>
                  <a:schemeClr val="tx1"/>
                </a:solidFill>
              </a:rPr>
              <a:t>Осуществление переданных полномочий Российской Федерации по предоставлению отдельных мер социальной поддержки граждан, подвергшихся воздействию радиации</a:t>
            </a:r>
          </a:p>
        </p:txBody>
      </p:sp>
      <p:sp>
        <p:nvSpPr>
          <p:cNvPr id="50" name="Скругленный прямоугольник 49"/>
          <p:cNvSpPr/>
          <p:nvPr/>
        </p:nvSpPr>
        <p:spPr>
          <a:xfrm>
            <a:off x="2483769" y="4155947"/>
            <a:ext cx="3456384" cy="756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700" dirty="0" smtClean="0">
                <a:solidFill>
                  <a:schemeClr val="tx1"/>
                </a:solidFill>
              </a:rPr>
              <a:t>Закон РФ от 15.05.1991 № </a:t>
            </a:r>
            <a:r>
              <a:rPr lang="ru-RU" sz="700" dirty="0">
                <a:solidFill>
                  <a:schemeClr val="tx1"/>
                </a:solidFill>
              </a:rPr>
              <a:t>1244-1 </a:t>
            </a:r>
            <a:r>
              <a:rPr lang="ru-RU" sz="700" dirty="0" smtClean="0">
                <a:solidFill>
                  <a:schemeClr val="tx1"/>
                </a:solidFill>
              </a:rPr>
              <a:t>«О </a:t>
            </a:r>
            <a:r>
              <a:rPr lang="ru-RU" sz="700" dirty="0">
                <a:solidFill>
                  <a:schemeClr val="tx1"/>
                </a:solidFill>
              </a:rPr>
              <a:t>социальной защите граждан, подвергшихся воздействию радиации вследствие катастрофы на Чернобыльской </a:t>
            </a:r>
            <a:r>
              <a:rPr lang="ru-RU" sz="700" dirty="0" smtClean="0">
                <a:solidFill>
                  <a:schemeClr val="tx1"/>
                </a:solidFill>
              </a:rPr>
              <a:t>АЭС», </a:t>
            </a:r>
            <a:r>
              <a:rPr lang="ru-RU" sz="700" dirty="0">
                <a:solidFill>
                  <a:schemeClr val="tx1"/>
                </a:solidFill>
              </a:rPr>
              <a:t>от </a:t>
            </a:r>
            <a:r>
              <a:rPr lang="ru-RU" sz="700" dirty="0" smtClean="0">
                <a:solidFill>
                  <a:schemeClr val="tx1"/>
                </a:solidFill>
              </a:rPr>
              <a:t>26.11.1998 № </a:t>
            </a:r>
            <a:r>
              <a:rPr lang="ru-RU" sz="700" dirty="0">
                <a:solidFill>
                  <a:schemeClr val="tx1"/>
                </a:solidFill>
              </a:rPr>
              <a:t>175-ФЗ </a:t>
            </a:r>
            <a:r>
              <a:rPr lang="ru-RU" sz="700" dirty="0" smtClean="0">
                <a:solidFill>
                  <a:schemeClr val="tx1"/>
                </a:solidFill>
              </a:rPr>
              <a:t>«О соц. </a:t>
            </a:r>
            <a:r>
              <a:rPr lang="ru-RU" sz="700" dirty="0">
                <a:solidFill>
                  <a:schemeClr val="tx1"/>
                </a:solidFill>
              </a:rPr>
              <a:t>защите граждан </a:t>
            </a:r>
            <a:r>
              <a:rPr lang="ru-RU" sz="700" dirty="0" smtClean="0">
                <a:solidFill>
                  <a:schemeClr val="tx1"/>
                </a:solidFill>
              </a:rPr>
              <a:t>РФ, </a:t>
            </a:r>
            <a:r>
              <a:rPr lang="ru-RU" sz="700" dirty="0">
                <a:solidFill>
                  <a:schemeClr val="tx1"/>
                </a:solidFill>
              </a:rPr>
              <a:t>подвергшихся воздействию радиации вследствие аварии </a:t>
            </a:r>
            <a:r>
              <a:rPr lang="ru-RU" sz="700" dirty="0" smtClean="0">
                <a:solidFill>
                  <a:schemeClr val="tx1"/>
                </a:solidFill>
              </a:rPr>
              <a:t>на ПО «Маяк» </a:t>
            </a:r>
            <a:r>
              <a:rPr lang="ru-RU" sz="700" dirty="0">
                <a:solidFill>
                  <a:schemeClr val="tx1"/>
                </a:solidFill>
              </a:rPr>
              <a:t>и сбросов радиоактивных отходов в </a:t>
            </a:r>
            <a:r>
              <a:rPr lang="ru-RU" sz="700" dirty="0" smtClean="0">
                <a:solidFill>
                  <a:schemeClr val="tx1"/>
                </a:solidFill>
              </a:rPr>
              <a:t>реку «</a:t>
            </a:r>
            <a:r>
              <a:rPr lang="ru-RU" sz="700" dirty="0" err="1" smtClean="0">
                <a:solidFill>
                  <a:schemeClr val="tx1"/>
                </a:solidFill>
              </a:rPr>
              <a:t>Теча</a:t>
            </a:r>
            <a:r>
              <a:rPr lang="ru-RU" sz="700" dirty="0" smtClean="0">
                <a:solidFill>
                  <a:schemeClr val="tx1"/>
                </a:solidFill>
              </a:rPr>
              <a:t>», </a:t>
            </a:r>
            <a:r>
              <a:rPr lang="ru-RU" sz="700" dirty="0">
                <a:solidFill>
                  <a:schemeClr val="tx1"/>
                </a:solidFill>
              </a:rPr>
              <a:t>от </a:t>
            </a:r>
            <a:r>
              <a:rPr lang="ru-RU" sz="700" dirty="0" smtClean="0">
                <a:solidFill>
                  <a:schemeClr val="tx1"/>
                </a:solidFill>
              </a:rPr>
              <a:t>10.01.2002 № 2-ФЗ «О соц. гарантиях </a:t>
            </a:r>
            <a:r>
              <a:rPr lang="ru-RU" sz="700" dirty="0">
                <a:solidFill>
                  <a:schemeClr val="tx1"/>
                </a:solidFill>
              </a:rPr>
              <a:t>гражданам, подвергшимся радиационному воздействию вследствие ядерных испытаний на Семипалатинском </a:t>
            </a:r>
            <a:r>
              <a:rPr lang="ru-RU" sz="700" dirty="0" smtClean="0">
                <a:solidFill>
                  <a:schemeClr val="tx1"/>
                </a:solidFill>
              </a:rPr>
              <a:t>полигоне»</a:t>
            </a:r>
          </a:p>
        </p:txBody>
      </p:sp>
      <p:sp>
        <p:nvSpPr>
          <p:cNvPr id="52" name="Скругленный прямоугольник 51"/>
          <p:cNvSpPr/>
          <p:nvPr/>
        </p:nvSpPr>
        <p:spPr>
          <a:xfrm>
            <a:off x="198054" y="4980455"/>
            <a:ext cx="2213706" cy="34754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800" dirty="0">
                <a:solidFill>
                  <a:schemeClr val="tx1"/>
                </a:solidFill>
              </a:rPr>
              <a:t>Дополнительные выплаты инвалидам боевых действий</a:t>
            </a:r>
          </a:p>
        </p:txBody>
      </p:sp>
      <p:sp>
        <p:nvSpPr>
          <p:cNvPr id="53" name="Скругленный прямоугольник 52"/>
          <p:cNvSpPr/>
          <p:nvPr/>
        </p:nvSpPr>
        <p:spPr>
          <a:xfrm>
            <a:off x="198054" y="5401029"/>
            <a:ext cx="2213706" cy="49487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800" dirty="0">
                <a:solidFill>
                  <a:schemeClr val="tx1"/>
                </a:solidFill>
              </a:rPr>
              <a:t>Денежная компенсация стоимости проезда к месту проведения программного гемодиализа и обратно</a:t>
            </a:r>
          </a:p>
        </p:txBody>
      </p:sp>
      <p:sp>
        <p:nvSpPr>
          <p:cNvPr id="54" name="Скругленный прямоугольник 53"/>
          <p:cNvSpPr/>
          <p:nvPr/>
        </p:nvSpPr>
        <p:spPr>
          <a:xfrm>
            <a:off x="198054" y="3768955"/>
            <a:ext cx="2213706" cy="33170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800" dirty="0" smtClean="0">
                <a:solidFill>
                  <a:schemeClr val="tx1"/>
                </a:solidFill>
              </a:rPr>
              <a:t>Компенсация расходов инвалидам на оплату жилого помещения и коммунальных услуг</a:t>
            </a:r>
            <a:endParaRPr lang="ru-RU" sz="800" dirty="0">
              <a:solidFill>
                <a:schemeClr val="tx1"/>
              </a:solidFill>
            </a:endParaRPr>
          </a:p>
        </p:txBody>
      </p:sp>
      <p:sp>
        <p:nvSpPr>
          <p:cNvPr id="55" name="Скругленный прямоугольник 54"/>
          <p:cNvSpPr/>
          <p:nvPr/>
        </p:nvSpPr>
        <p:spPr>
          <a:xfrm>
            <a:off x="2483769" y="3768955"/>
            <a:ext cx="3456384" cy="331705"/>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700" dirty="0" smtClean="0">
                <a:solidFill>
                  <a:schemeClr val="tx1"/>
                </a:solidFill>
              </a:rPr>
              <a:t>Федеральный закон от 24.11.1995  </a:t>
            </a:r>
            <a:r>
              <a:rPr lang="ru-RU" sz="700" dirty="0">
                <a:solidFill>
                  <a:schemeClr val="tx1"/>
                </a:solidFill>
              </a:rPr>
              <a:t>№ </a:t>
            </a:r>
            <a:r>
              <a:rPr lang="ru-RU" sz="700" dirty="0" smtClean="0">
                <a:solidFill>
                  <a:schemeClr val="tx1"/>
                </a:solidFill>
              </a:rPr>
              <a:t>181-ФЗ «О социальной защите инвалидов в Российской Федерации» </a:t>
            </a:r>
            <a:endParaRPr lang="ru-RU" sz="700" dirty="0">
              <a:solidFill>
                <a:schemeClr val="tx1"/>
              </a:solidFill>
            </a:endParaRPr>
          </a:p>
        </p:txBody>
      </p:sp>
      <p:sp>
        <p:nvSpPr>
          <p:cNvPr id="56" name="Скругленный прямоугольник 55"/>
          <p:cNvSpPr/>
          <p:nvPr/>
        </p:nvSpPr>
        <p:spPr>
          <a:xfrm>
            <a:off x="2483769" y="4980452"/>
            <a:ext cx="3456383" cy="347547"/>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700" dirty="0" smtClean="0">
                <a:solidFill>
                  <a:schemeClr val="tx1"/>
                </a:solidFill>
              </a:rPr>
              <a:t>Указ </a:t>
            </a:r>
            <a:r>
              <a:rPr lang="ru-RU" sz="700" dirty="0">
                <a:solidFill>
                  <a:schemeClr val="tx1"/>
                </a:solidFill>
              </a:rPr>
              <a:t>Главы Чувашской Республики от </a:t>
            </a:r>
            <a:r>
              <a:rPr lang="ru-RU" sz="700" dirty="0" smtClean="0">
                <a:solidFill>
                  <a:schemeClr val="tx1"/>
                </a:solidFill>
              </a:rPr>
              <a:t>12.01.2012</a:t>
            </a:r>
            <a:r>
              <a:rPr lang="ru-RU" sz="700" dirty="0">
                <a:solidFill>
                  <a:schemeClr val="tx1"/>
                </a:solidFill>
              </a:rPr>
              <a:t> </a:t>
            </a:r>
            <a:r>
              <a:rPr lang="ru-RU" sz="700" dirty="0" smtClean="0">
                <a:solidFill>
                  <a:schemeClr val="tx1"/>
                </a:solidFill>
              </a:rPr>
              <a:t>№</a:t>
            </a:r>
            <a:r>
              <a:rPr lang="ru-RU" sz="700" dirty="0">
                <a:solidFill>
                  <a:schemeClr val="tx1"/>
                </a:solidFill>
              </a:rPr>
              <a:t> 4 </a:t>
            </a:r>
            <a:r>
              <a:rPr lang="ru-RU" sz="700" dirty="0" smtClean="0">
                <a:solidFill>
                  <a:schemeClr val="tx1"/>
                </a:solidFill>
              </a:rPr>
              <a:t>«О </a:t>
            </a:r>
            <a:r>
              <a:rPr lang="ru-RU" sz="700" dirty="0">
                <a:solidFill>
                  <a:schemeClr val="tx1"/>
                </a:solidFill>
              </a:rPr>
              <a:t>дополнительной социальной поддержке инвалидов боевых действий", </a:t>
            </a:r>
            <a:r>
              <a:rPr lang="ru-RU" sz="700" dirty="0" smtClean="0">
                <a:solidFill>
                  <a:schemeClr val="tx1"/>
                </a:solidFill>
              </a:rPr>
              <a:t>Закон </a:t>
            </a:r>
            <a:r>
              <a:rPr lang="ru-RU" sz="700" dirty="0">
                <a:solidFill>
                  <a:schemeClr val="tx1"/>
                </a:solidFill>
              </a:rPr>
              <a:t>Чувашской Республики от </a:t>
            </a:r>
            <a:r>
              <a:rPr lang="ru-RU" sz="700" dirty="0" smtClean="0">
                <a:solidFill>
                  <a:schemeClr val="tx1"/>
                </a:solidFill>
              </a:rPr>
              <a:t>10.05.2012</a:t>
            </a:r>
            <a:r>
              <a:rPr lang="ru-RU" sz="700" dirty="0">
                <a:solidFill>
                  <a:schemeClr val="tx1"/>
                </a:solidFill>
              </a:rPr>
              <a:t> </a:t>
            </a:r>
            <a:r>
              <a:rPr lang="ru-RU" sz="700" dirty="0" smtClean="0">
                <a:solidFill>
                  <a:schemeClr val="tx1"/>
                </a:solidFill>
              </a:rPr>
              <a:t>№ </a:t>
            </a:r>
            <a:r>
              <a:rPr lang="ru-RU" sz="700" dirty="0">
                <a:solidFill>
                  <a:schemeClr val="tx1"/>
                </a:solidFill>
              </a:rPr>
              <a:t>23 </a:t>
            </a:r>
            <a:r>
              <a:rPr lang="ru-RU" sz="700" dirty="0" smtClean="0">
                <a:solidFill>
                  <a:schemeClr val="tx1"/>
                </a:solidFill>
              </a:rPr>
              <a:t>«О </a:t>
            </a:r>
            <a:r>
              <a:rPr lang="ru-RU" sz="700" dirty="0">
                <a:solidFill>
                  <a:schemeClr val="tx1"/>
                </a:solidFill>
              </a:rPr>
              <a:t>порядке предоставления дополнительной выплаты инвалидам боевых </a:t>
            </a:r>
            <a:r>
              <a:rPr lang="ru-RU" sz="700" dirty="0" smtClean="0">
                <a:solidFill>
                  <a:schemeClr val="tx1"/>
                </a:solidFill>
              </a:rPr>
              <a:t>действий»</a:t>
            </a:r>
            <a:endParaRPr lang="ru-RU" sz="700" dirty="0">
              <a:solidFill>
                <a:schemeClr val="tx1"/>
              </a:solidFill>
            </a:endParaRPr>
          </a:p>
        </p:txBody>
      </p:sp>
      <p:sp>
        <p:nvSpPr>
          <p:cNvPr id="57" name="Скругленный прямоугольник 56"/>
          <p:cNvSpPr/>
          <p:nvPr/>
        </p:nvSpPr>
        <p:spPr>
          <a:xfrm>
            <a:off x="2483770" y="5401029"/>
            <a:ext cx="3456384" cy="494871"/>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700" dirty="0" smtClean="0">
                <a:solidFill>
                  <a:schemeClr val="tx1"/>
                </a:solidFill>
              </a:rPr>
              <a:t>Постановление </a:t>
            </a:r>
            <a:r>
              <a:rPr lang="ru-RU" sz="700" dirty="0">
                <a:solidFill>
                  <a:schemeClr val="tx1"/>
                </a:solidFill>
              </a:rPr>
              <a:t>Кабинета Министров Чувашской Республики от </a:t>
            </a:r>
            <a:r>
              <a:rPr lang="ru-RU" sz="700" dirty="0" smtClean="0">
                <a:solidFill>
                  <a:schemeClr val="tx1"/>
                </a:solidFill>
              </a:rPr>
              <a:t>11.08.2016 № </a:t>
            </a:r>
            <a:r>
              <a:rPr lang="ru-RU" sz="700" dirty="0">
                <a:solidFill>
                  <a:schemeClr val="tx1"/>
                </a:solidFill>
              </a:rPr>
              <a:t>323  </a:t>
            </a:r>
            <a:r>
              <a:rPr lang="ru-RU" sz="700" dirty="0" smtClean="0">
                <a:solidFill>
                  <a:schemeClr val="tx1"/>
                </a:solidFill>
              </a:rPr>
              <a:t>«Об </a:t>
            </a:r>
            <a:r>
              <a:rPr lang="ru-RU" sz="700" dirty="0">
                <a:solidFill>
                  <a:schemeClr val="tx1"/>
                </a:solidFill>
              </a:rPr>
              <a:t>утверждении Порядка предоставления гражданам, проживающим в Чувашской Республике, страдающим хронической почечной недостаточностью, денежной компенсации стоимости проезда к месту проведения процедуры программного гемодиализа и </a:t>
            </a:r>
            <a:r>
              <a:rPr lang="ru-RU" sz="700" dirty="0" smtClean="0">
                <a:solidFill>
                  <a:schemeClr val="tx1"/>
                </a:solidFill>
              </a:rPr>
              <a:t>обратно»</a:t>
            </a:r>
            <a:endParaRPr lang="ru-RU" sz="700" dirty="0">
              <a:solidFill>
                <a:schemeClr val="tx1"/>
              </a:solidFill>
            </a:endParaRPr>
          </a:p>
        </p:txBody>
      </p:sp>
      <p:sp>
        <p:nvSpPr>
          <p:cNvPr id="58" name="Скругленный прямоугольник 57"/>
          <p:cNvSpPr/>
          <p:nvPr/>
        </p:nvSpPr>
        <p:spPr>
          <a:xfrm>
            <a:off x="6054543" y="4155947"/>
            <a:ext cx="1001296" cy="756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sz="1000" dirty="0" smtClean="0">
              <a:solidFill>
                <a:schemeClr val="tx1"/>
              </a:solidFill>
            </a:endParaRPr>
          </a:p>
          <a:p>
            <a:pPr algn="ctr"/>
            <a:r>
              <a:rPr lang="ru-RU" sz="900" dirty="0" smtClean="0">
                <a:solidFill>
                  <a:schemeClr val="tx1"/>
                </a:solidFill>
              </a:rPr>
              <a:t> 1  096 чел.</a:t>
            </a:r>
          </a:p>
          <a:p>
            <a:pPr algn="ctr"/>
            <a:endParaRPr lang="ru-RU" sz="1000" dirty="0">
              <a:solidFill>
                <a:schemeClr val="tx1"/>
              </a:solidFill>
            </a:endParaRPr>
          </a:p>
        </p:txBody>
      </p:sp>
      <p:sp>
        <p:nvSpPr>
          <p:cNvPr id="59" name="Скругленный прямоугольник 58"/>
          <p:cNvSpPr/>
          <p:nvPr/>
        </p:nvSpPr>
        <p:spPr>
          <a:xfrm>
            <a:off x="6054543" y="5401029"/>
            <a:ext cx="1001298" cy="494871"/>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 82 чел</a:t>
            </a:r>
            <a:r>
              <a:rPr lang="ru-RU" sz="1000" dirty="0" smtClean="0">
                <a:solidFill>
                  <a:schemeClr val="tx1"/>
                </a:solidFill>
              </a:rPr>
              <a:t>.</a:t>
            </a:r>
          </a:p>
        </p:txBody>
      </p:sp>
      <p:sp>
        <p:nvSpPr>
          <p:cNvPr id="60" name="Скругленный прямоугольник 59"/>
          <p:cNvSpPr/>
          <p:nvPr/>
        </p:nvSpPr>
        <p:spPr>
          <a:xfrm>
            <a:off x="6054542" y="4980455"/>
            <a:ext cx="1001297" cy="34754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121 чел</a:t>
            </a:r>
            <a:r>
              <a:rPr lang="ru-RU" sz="1000" dirty="0" smtClean="0">
                <a:solidFill>
                  <a:schemeClr val="tx1"/>
                </a:solidFill>
              </a:rPr>
              <a:t>.</a:t>
            </a:r>
            <a:endParaRPr lang="ru-RU" sz="1000" dirty="0">
              <a:solidFill>
                <a:schemeClr val="tx1"/>
              </a:solidFill>
            </a:endParaRPr>
          </a:p>
        </p:txBody>
      </p:sp>
      <p:sp>
        <p:nvSpPr>
          <p:cNvPr id="61" name="Скругленный прямоугольник 60"/>
          <p:cNvSpPr/>
          <p:nvPr/>
        </p:nvSpPr>
        <p:spPr>
          <a:xfrm>
            <a:off x="6065206" y="3768955"/>
            <a:ext cx="990634" cy="331705"/>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000" dirty="0" smtClean="0">
                <a:solidFill>
                  <a:schemeClr val="tx1"/>
                </a:solidFill>
              </a:rPr>
              <a:t>114 325 чел.</a:t>
            </a:r>
          </a:p>
        </p:txBody>
      </p:sp>
      <p:sp>
        <p:nvSpPr>
          <p:cNvPr id="37" name="Скругленный прямоугольник 36"/>
          <p:cNvSpPr/>
          <p:nvPr/>
        </p:nvSpPr>
        <p:spPr>
          <a:xfrm>
            <a:off x="223848" y="2430965"/>
            <a:ext cx="2187912" cy="288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800" dirty="0" smtClean="0">
                <a:solidFill>
                  <a:schemeClr val="tx1"/>
                </a:solidFill>
              </a:rPr>
              <a:t>Компенсация расходов  на уплату взноса на капитальный ремонт</a:t>
            </a:r>
            <a:endParaRPr lang="ru-RU" sz="800" dirty="0">
              <a:solidFill>
                <a:schemeClr val="tx1"/>
              </a:solidFill>
            </a:endParaRPr>
          </a:p>
        </p:txBody>
      </p:sp>
      <p:sp>
        <p:nvSpPr>
          <p:cNvPr id="38" name="Скругленный прямоугольник 37"/>
          <p:cNvSpPr/>
          <p:nvPr/>
        </p:nvSpPr>
        <p:spPr>
          <a:xfrm>
            <a:off x="2483768" y="2416630"/>
            <a:ext cx="3456385" cy="288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700" dirty="0" smtClean="0">
                <a:solidFill>
                  <a:schemeClr val="tx1"/>
                </a:solidFill>
              </a:rPr>
              <a:t>Закон </a:t>
            </a:r>
            <a:r>
              <a:rPr lang="ru-RU" sz="700" dirty="0">
                <a:solidFill>
                  <a:schemeClr val="tx1"/>
                </a:solidFill>
              </a:rPr>
              <a:t>Чувашской Республики от </a:t>
            </a:r>
            <a:r>
              <a:rPr lang="ru-RU" sz="700" dirty="0" smtClean="0">
                <a:solidFill>
                  <a:schemeClr val="tx1"/>
                </a:solidFill>
              </a:rPr>
              <a:t>08.04.2016 </a:t>
            </a:r>
            <a:r>
              <a:rPr lang="ru-RU" sz="700" dirty="0">
                <a:solidFill>
                  <a:schemeClr val="tx1"/>
                </a:solidFill>
              </a:rPr>
              <a:t>№ </a:t>
            </a:r>
            <a:r>
              <a:rPr lang="ru-RU" sz="700" dirty="0" smtClean="0">
                <a:solidFill>
                  <a:schemeClr val="tx1"/>
                </a:solidFill>
              </a:rPr>
              <a:t>14 «О социальной поддержке отдельных категорий граждан по уплате взноса на капитальный ремонт общего имущества в многоквартирном доме»</a:t>
            </a:r>
            <a:endParaRPr lang="ru-RU" sz="700" dirty="0">
              <a:solidFill>
                <a:schemeClr val="tx1"/>
              </a:solidFill>
            </a:endParaRPr>
          </a:p>
        </p:txBody>
      </p:sp>
      <p:sp>
        <p:nvSpPr>
          <p:cNvPr id="39" name="Скругленный прямоугольник 38"/>
          <p:cNvSpPr/>
          <p:nvPr/>
        </p:nvSpPr>
        <p:spPr>
          <a:xfrm>
            <a:off x="6065205" y="2408348"/>
            <a:ext cx="990634" cy="288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6 051 чел.</a:t>
            </a:r>
            <a:endParaRPr lang="ru-RU" sz="900" dirty="0">
              <a:solidFill>
                <a:schemeClr val="tx1"/>
              </a:solidFill>
            </a:endParaRPr>
          </a:p>
        </p:txBody>
      </p:sp>
      <p:sp>
        <p:nvSpPr>
          <p:cNvPr id="40" name="Скругленный прямоугольник 39"/>
          <p:cNvSpPr/>
          <p:nvPr/>
        </p:nvSpPr>
        <p:spPr>
          <a:xfrm>
            <a:off x="6094107" y="854845"/>
            <a:ext cx="1001297" cy="521899"/>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900" b="1" dirty="0" smtClean="0">
                <a:solidFill>
                  <a:sysClr val="windowText" lastClr="000000"/>
                </a:solidFill>
              </a:rPr>
              <a:t>Численность получателей </a:t>
            </a:r>
            <a:endParaRPr lang="ru-RU" sz="900" b="1" dirty="0">
              <a:solidFill>
                <a:sysClr val="windowText" lastClr="000000"/>
              </a:solidFill>
            </a:endParaRPr>
          </a:p>
        </p:txBody>
      </p:sp>
      <p:sp>
        <p:nvSpPr>
          <p:cNvPr id="41" name="Скругленный прямоугольник 40"/>
          <p:cNvSpPr/>
          <p:nvPr/>
        </p:nvSpPr>
        <p:spPr>
          <a:xfrm>
            <a:off x="7135950" y="1198084"/>
            <a:ext cx="914400" cy="224689"/>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050" b="1" dirty="0" smtClean="0">
                <a:solidFill>
                  <a:schemeClr val="tx1"/>
                </a:solidFill>
              </a:rPr>
              <a:t>план</a:t>
            </a:r>
            <a:endParaRPr lang="ru-RU" b="1" dirty="0"/>
          </a:p>
        </p:txBody>
      </p:sp>
      <p:sp>
        <p:nvSpPr>
          <p:cNvPr id="43" name="Скругленный прямоугольник 42"/>
          <p:cNvSpPr/>
          <p:nvPr/>
        </p:nvSpPr>
        <p:spPr>
          <a:xfrm>
            <a:off x="8065481" y="1198140"/>
            <a:ext cx="914400" cy="224633"/>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050" b="1" dirty="0">
                <a:solidFill>
                  <a:schemeClr val="tx1"/>
                </a:solidFill>
              </a:rPr>
              <a:t>ф</a:t>
            </a:r>
            <a:r>
              <a:rPr lang="ru-RU" sz="1050" b="1" dirty="0" smtClean="0">
                <a:solidFill>
                  <a:schemeClr val="tx1"/>
                </a:solidFill>
              </a:rPr>
              <a:t>акт </a:t>
            </a:r>
            <a:endParaRPr lang="ru-RU" b="1" dirty="0"/>
          </a:p>
        </p:txBody>
      </p:sp>
      <p:sp>
        <p:nvSpPr>
          <p:cNvPr id="44" name="Скругленный прямоугольник 43"/>
          <p:cNvSpPr/>
          <p:nvPr/>
        </p:nvSpPr>
        <p:spPr>
          <a:xfrm>
            <a:off x="6065204" y="1820984"/>
            <a:ext cx="990635" cy="23986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83 454 чел.</a:t>
            </a:r>
            <a:endParaRPr lang="ru-RU" sz="900" dirty="0">
              <a:solidFill>
                <a:schemeClr val="tx1"/>
              </a:solidFill>
            </a:endParaRPr>
          </a:p>
        </p:txBody>
      </p:sp>
      <p:sp>
        <p:nvSpPr>
          <p:cNvPr id="45" name="Скругленный прямоугольник 44"/>
          <p:cNvSpPr/>
          <p:nvPr/>
        </p:nvSpPr>
        <p:spPr>
          <a:xfrm>
            <a:off x="8065728" y="1820984"/>
            <a:ext cx="874591" cy="23986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900" dirty="0" smtClean="0">
                <a:solidFill>
                  <a:schemeClr val="tx1"/>
                </a:solidFill>
              </a:rPr>
              <a:t>1 173 742,6</a:t>
            </a:r>
            <a:endParaRPr lang="ru-RU" sz="900" dirty="0">
              <a:solidFill>
                <a:schemeClr val="tx1"/>
              </a:solidFill>
            </a:endParaRPr>
          </a:p>
        </p:txBody>
      </p:sp>
      <p:sp>
        <p:nvSpPr>
          <p:cNvPr id="46" name="Скругленный прямоугольник 45"/>
          <p:cNvSpPr/>
          <p:nvPr/>
        </p:nvSpPr>
        <p:spPr>
          <a:xfrm>
            <a:off x="7120843" y="2092526"/>
            <a:ext cx="874591" cy="288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516 724,0 </a:t>
            </a:r>
            <a:endParaRPr lang="ru-RU" sz="900" dirty="0">
              <a:solidFill>
                <a:schemeClr val="tx1"/>
              </a:solidFill>
            </a:endParaRPr>
          </a:p>
        </p:txBody>
      </p:sp>
      <p:sp>
        <p:nvSpPr>
          <p:cNvPr id="49" name="Скругленный прямоугольник 48"/>
          <p:cNvSpPr/>
          <p:nvPr/>
        </p:nvSpPr>
        <p:spPr>
          <a:xfrm>
            <a:off x="8065728" y="2092525"/>
            <a:ext cx="874591" cy="288001"/>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516 708,5</a:t>
            </a:r>
            <a:endParaRPr lang="ru-RU" sz="900" dirty="0">
              <a:solidFill>
                <a:schemeClr val="tx1"/>
              </a:solidFill>
            </a:endParaRPr>
          </a:p>
        </p:txBody>
      </p:sp>
      <p:sp>
        <p:nvSpPr>
          <p:cNvPr id="51" name="Скругленный прямоугольник 50"/>
          <p:cNvSpPr/>
          <p:nvPr/>
        </p:nvSpPr>
        <p:spPr>
          <a:xfrm>
            <a:off x="7120843" y="2416630"/>
            <a:ext cx="874591" cy="288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7 401,6</a:t>
            </a:r>
          </a:p>
        </p:txBody>
      </p:sp>
      <p:sp>
        <p:nvSpPr>
          <p:cNvPr id="62" name="Скругленный прямоугольник 61"/>
          <p:cNvSpPr/>
          <p:nvPr/>
        </p:nvSpPr>
        <p:spPr>
          <a:xfrm>
            <a:off x="8065729" y="2433694"/>
            <a:ext cx="874590" cy="288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7 372,1</a:t>
            </a:r>
          </a:p>
        </p:txBody>
      </p:sp>
      <p:sp>
        <p:nvSpPr>
          <p:cNvPr id="63" name="Скругленный прямоугольник 62"/>
          <p:cNvSpPr/>
          <p:nvPr/>
        </p:nvSpPr>
        <p:spPr>
          <a:xfrm>
            <a:off x="7120843" y="2776054"/>
            <a:ext cx="874591" cy="287999"/>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sz="900" dirty="0" smtClean="0">
              <a:solidFill>
                <a:schemeClr val="tx1"/>
              </a:solidFill>
            </a:endParaRPr>
          </a:p>
          <a:p>
            <a:pPr algn="ctr"/>
            <a:r>
              <a:rPr lang="ru-RU" sz="900" dirty="0" smtClean="0">
                <a:solidFill>
                  <a:schemeClr val="tx1"/>
                </a:solidFill>
              </a:rPr>
              <a:t>25 812,3</a:t>
            </a:r>
          </a:p>
          <a:p>
            <a:pPr algn="ctr"/>
            <a:r>
              <a:rPr lang="ru-RU" sz="900" dirty="0" smtClean="0">
                <a:solidFill>
                  <a:schemeClr val="tx1"/>
                </a:solidFill>
              </a:rPr>
              <a:t> </a:t>
            </a:r>
            <a:endParaRPr lang="ru-RU" sz="900" dirty="0">
              <a:solidFill>
                <a:schemeClr val="tx1"/>
              </a:solidFill>
            </a:endParaRPr>
          </a:p>
        </p:txBody>
      </p:sp>
      <p:sp>
        <p:nvSpPr>
          <p:cNvPr id="64" name="Скругленный прямоугольник 63"/>
          <p:cNvSpPr/>
          <p:nvPr/>
        </p:nvSpPr>
        <p:spPr>
          <a:xfrm>
            <a:off x="8066105" y="2776055"/>
            <a:ext cx="874214" cy="28799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sz="900" dirty="0" smtClean="0">
              <a:solidFill>
                <a:schemeClr val="tx1"/>
              </a:solidFill>
            </a:endParaRPr>
          </a:p>
          <a:p>
            <a:pPr algn="ctr"/>
            <a:r>
              <a:rPr lang="ru-RU" sz="900" dirty="0" smtClean="0">
                <a:solidFill>
                  <a:schemeClr val="tx1"/>
                </a:solidFill>
              </a:rPr>
              <a:t>25 812,3 </a:t>
            </a:r>
          </a:p>
          <a:p>
            <a:pPr algn="ctr"/>
            <a:endParaRPr lang="ru-RU" sz="900" dirty="0">
              <a:solidFill>
                <a:schemeClr val="tx1"/>
              </a:solidFill>
            </a:endParaRPr>
          </a:p>
        </p:txBody>
      </p:sp>
      <p:sp>
        <p:nvSpPr>
          <p:cNvPr id="65" name="Скругленный прямоугольник 64"/>
          <p:cNvSpPr/>
          <p:nvPr/>
        </p:nvSpPr>
        <p:spPr>
          <a:xfrm>
            <a:off x="7120843" y="3120362"/>
            <a:ext cx="874591" cy="34141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30 934,8 </a:t>
            </a:r>
          </a:p>
        </p:txBody>
      </p:sp>
      <p:sp>
        <p:nvSpPr>
          <p:cNvPr id="66" name="Скругленный прямоугольник 65"/>
          <p:cNvSpPr/>
          <p:nvPr/>
        </p:nvSpPr>
        <p:spPr>
          <a:xfrm>
            <a:off x="8066105" y="3120362"/>
            <a:ext cx="874214" cy="34141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30 934,6 </a:t>
            </a:r>
          </a:p>
        </p:txBody>
      </p:sp>
      <p:sp>
        <p:nvSpPr>
          <p:cNvPr id="67" name="Скругленный прямоугольник 66"/>
          <p:cNvSpPr/>
          <p:nvPr/>
        </p:nvSpPr>
        <p:spPr>
          <a:xfrm>
            <a:off x="7120843" y="3773724"/>
            <a:ext cx="874591" cy="331705"/>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302 277,5</a:t>
            </a:r>
          </a:p>
        </p:txBody>
      </p:sp>
      <p:sp>
        <p:nvSpPr>
          <p:cNvPr id="68" name="Скругленный прямоугольник 67"/>
          <p:cNvSpPr/>
          <p:nvPr/>
        </p:nvSpPr>
        <p:spPr>
          <a:xfrm>
            <a:off x="8066106" y="3773724"/>
            <a:ext cx="874213" cy="331705"/>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266 870,6</a:t>
            </a:r>
          </a:p>
        </p:txBody>
      </p:sp>
      <p:sp>
        <p:nvSpPr>
          <p:cNvPr id="69" name="Скругленный прямоугольник 68"/>
          <p:cNvSpPr/>
          <p:nvPr/>
        </p:nvSpPr>
        <p:spPr>
          <a:xfrm>
            <a:off x="7120843" y="4167208"/>
            <a:ext cx="874591" cy="756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28 316,2</a:t>
            </a:r>
            <a:endParaRPr lang="ru-RU" sz="1000" dirty="0">
              <a:solidFill>
                <a:schemeClr val="tx1"/>
              </a:solidFill>
            </a:endParaRPr>
          </a:p>
        </p:txBody>
      </p:sp>
      <p:sp>
        <p:nvSpPr>
          <p:cNvPr id="70" name="Скругленный прямоугольник 69"/>
          <p:cNvSpPr/>
          <p:nvPr/>
        </p:nvSpPr>
        <p:spPr>
          <a:xfrm>
            <a:off x="8065726" y="4180443"/>
            <a:ext cx="874593" cy="756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27 112,8</a:t>
            </a:r>
            <a:endParaRPr lang="ru-RU" sz="1000" dirty="0">
              <a:solidFill>
                <a:schemeClr val="tx1"/>
              </a:solidFill>
            </a:endParaRPr>
          </a:p>
        </p:txBody>
      </p:sp>
      <p:sp>
        <p:nvSpPr>
          <p:cNvPr id="71" name="Скругленный прямоугольник 70"/>
          <p:cNvSpPr/>
          <p:nvPr/>
        </p:nvSpPr>
        <p:spPr>
          <a:xfrm>
            <a:off x="7120843" y="4980455"/>
            <a:ext cx="874591" cy="34754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817,1  </a:t>
            </a:r>
          </a:p>
        </p:txBody>
      </p:sp>
      <p:sp>
        <p:nvSpPr>
          <p:cNvPr id="72" name="Скругленный прямоугольник 71"/>
          <p:cNvSpPr/>
          <p:nvPr/>
        </p:nvSpPr>
        <p:spPr>
          <a:xfrm>
            <a:off x="8066106" y="4980456"/>
            <a:ext cx="874213" cy="34754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817,1 </a:t>
            </a:r>
          </a:p>
        </p:txBody>
      </p:sp>
      <p:sp>
        <p:nvSpPr>
          <p:cNvPr id="73" name="Скругленный прямоугольник 72"/>
          <p:cNvSpPr/>
          <p:nvPr/>
        </p:nvSpPr>
        <p:spPr>
          <a:xfrm>
            <a:off x="7120843" y="5401028"/>
            <a:ext cx="874591" cy="494871"/>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sz="900" dirty="0" smtClean="0">
              <a:solidFill>
                <a:schemeClr val="tx1"/>
              </a:solidFill>
            </a:endParaRPr>
          </a:p>
          <a:p>
            <a:pPr algn="ctr"/>
            <a:r>
              <a:rPr lang="ru-RU" sz="900" dirty="0" smtClean="0">
                <a:solidFill>
                  <a:schemeClr val="tx1"/>
                </a:solidFill>
              </a:rPr>
              <a:t> 10 463,8</a:t>
            </a:r>
            <a:endParaRPr lang="ru-RU" sz="1000" dirty="0" smtClean="0">
              <a:solidFill>
                <a:schemeClr val="tx1"/>
              </a:solidFill>
            </a:endParaRPr>
          </a:p>
          <a:p>
            <a:pPr algn="ctr"/>
            <a:r>
              <a:rPr lang="ru-RU" sz="1000" dirty="0" smtClean="0">
                <a:solidFill>
                  <a:schemeClr val="tx1"/>
                </a:solidFill>
              </a:rPr>
              <a:t> </a:t>
            </a:r>
            <a:endParaRPr lang="ru-RU" sz="1000" dirty="0">
              <a:solidFill>
                <a:schemeClr val="tx1"/>
              </a:solidFill>
            </a:endParaRPr>
          </a:p>
        </p:txBody>
      </p:sp>
      <p:sp>
        <p:nvSpPr>
          <p:cNvPr id="74" name="Скругленный прямоугольник 73"/>
          <p:cNvSpPr/>
          <p:nvPr/>
        </p:nvSpPr>
        <p:spPr>
          <a:xfrm>
            <a:off x="8052636" y="5401028"/>
            <a:ext cx="887683" cy="494873"/>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sz="900" dirty="0" smtClean="0">
              <a:solidFill>
                <a:schemeClr val="tx1"/>
              </a:solidFill>
            </a:endParaRPr>
          </a:p>
          <a:p>
            <a:pPr algn="ctr"/>
            <a:r>
              <a:rPr lang="ru-RU" sz="1000" dirty="0" smtClean="0">
                <a:solidFill>
                  <a:schemeClr val="tx1"/>
                </a:solidFill>
              </a:rPr>
              <a:t>10 463,8</a:t>
            </a:r>
          </a:p>
          <a:p>
            <a:pPr algn="ctr"/>
            <a:r>
              <a:rPr lang="ru-RU" sz="1000" dirty="0" smtClean="0">
                <a:solidFill>
                  <a:schemeClr val="tx1"/>
                </a:solidFill>
              </a:rPr>
              <a:t> </a:t>
            </a:r>
            <a:endParaRPr lang="ru-RU" sz="1000" dirty="0">
              <a:solidFill>
                <a:schemeClr val="tx1"/>
              </a:solidFill>
            </a:endParaRPr>
          </a:p>
        </p:txBody>
      </p:sp>
      <p:sp>
        <p:nvSpPr>
          <p:cNvPr id="75" name="Скругленный прямоугольник 74"/>
          <p:cNvSpPr/>
          <p:nvPr/>
        </p:nvSpPr>
        <p:spPr>
          <a:xfrm>
            <a:off x="7120843" y="6206077"/>
            <a:ext cx="874591" cy="31734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162 725,1</a:t>
            </a:r>
            <a:endParaRPr lang="ru-RU" sz="900" dirty="0">
              <a:solidFill>
                <a:schemeClr val="tx1"/>
              </a:solidFill>
            </a:endParaRPr>
          </a:p>
        </p:txBody>
      </p:sp>
      <p:sp>
        <p:nvSpPr>
          <p:cNvPr id="76" name="Скругленный прямоугольник 75"/>
          <p:cNvSpPr/>
          <p:nvPr/>
        </p:nvSpPr>
        <p:spPr>
          <a:xfrm>
            <a:off x="8074950" y="6206077"/>
            <a:ext cx="865369" cy="324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160 787,8</a:t>
            </a:r>
            <a:endParaRPr lang="ru-RU" sz="900" dirty="0">
              <a:solidFill>
                <a:schemeClr val="tx1"/>
              </a:solidFill>
            </a:endParaRPr>
          </a:p>
        </p:txBody>
      </p:sp>
      <p:sp>
        <p:nvSpPr>
          <p:cNvPr id="77" name="Заголовок 1"/>
          <p:cNvSpPr txBox="1">
            <a:spLocks/>
          </p:cNvSpPr>
          <p:nvPr/>
        </p:nvSpPr>
        <p:spPr>
          <a:xfrm>
            <a:off x="259730" y="69850"/>
            <a:ext cx="7613498" cy="536032"/>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Font typeface="Georgia" pitchFamily="18" charset="0"/>
              <a:buNone/>
            </a:pPr>
            <a:r>
              <a:rPr lang="ru-RU" sz="2200" dirty="0" smtClean="0">
                <a:solidFill>
                  <a:schemeClr val="tx1"/>
                </a:solidFill>
                <a:effectLst/>
                <a:latin typeface="Times New Roman" panose="02020603050405020304" pitchFamily="18" charset="0"/>
                <a:cs typeface="Times New Roman" panose="02020603050405020304" pitchFamily="18" charset="0"/>
              </a:rPr>
              <a:t>Социальная поддержка отдельных категорий граждан</a:t>
            </a:r>
            <a:endParaRPr lang="ru-RU" sz="2200" dirty="0">
              <a:solidFill>
                <a:schemeClr val="tx1"/>
              </a:solidFill>
              <a:effectLst/>
              <a:latin typeface="Times New Roman" panose="02020603050405020304" pitchFamily="18" charset="0"/>
              <a:cs typeface="Times New Roman" panose="02020603050405020304" pitchFamily="18" charset="0"/>
            </a:endParaRPr>
          </a:p>
        </p:txBody>
      </p:sp>
      <p:cxnSp>
        <p:nvCxnSpPr>
          <p:cNvPr id="78" name="Прямая соединительная линия 77"/>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8581475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Скругленный прямоугольник 85"/>
          <p:cNvSpPr/>
          <p:nvPr/>
        </p:nvSpPr>
        <p:spPr>
          <a:xfrm>
            <a:off x="8102199" y="5876057"/>
            <a:ext cx="864000" cy="88384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a:solidFill>
                  <a:schemeClr val="tx1"/>
                </a:solidFill>
              </a:rPr>
              <a:t>117 664,3</a:t>
            </a:r>
          </a:p>
        </p:txBody>
      </p:sp>
      <p:sp>
        <p:nvSpPr>
          <p:cNvPr id="3" name="Номер слайда 2"/>
          <p:cNvSpPr>
            <a:spLocks noGrp="1"/>
          </p:cNvSpPr>
          <p:nvPr>
            <p:ph type="sldNum" sz="quarter" idx="12"/>
          </p:nvPr>
        </p:nvSpPr>
        <p:spPr/>
        <p:txBody>
          <a:bodyPr/>
          <a:lstStyle/>
          <a:p>
            <a:pPr>
              <a:defRPr/>
            </a:pPr>
            <a:fld id="{667CCBFA-BFB9-4E9F-B6F6-694D72409F22}" type="slidenum">
              <a:rPr lang="ru-RU" smtClean="0"/>
              <a:pPr>
                <a:defRPr/>
              </a:pPr>
              <a:t>38</a:t>
            </a:fld>
            <a:endParaRPr lang="ru-RU" dirty="0"/>
          </a:p>
        </p:txBody>
      </p:sp>
      <p:sp>
        <p:nvSpPr>
          <p:cNvPr id="62" name="Скругленный прямоугольник 61"/>
          <p:cNvSpPr/>
          <p:nvPr/>
        </p:nvSpPr>
        <p:spPr>
          <a:xfrm>
            <a:off x="251392" y="3887900"/>
            <a:ext cx="8728487" cy="183511"/>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000" b="1" dirty="0" smtClean="0">
                <a:solidFill>
                  <a:schemeClr val="tx1"/>
                </a:solidFill>
              </a:rPr>
              <a:t>Помощь малоимущим гражданам</a:t>
            </a:r>
            <a:endParaRPr lang="ru-RU" sz="1000" b="1" dirty="0">
              <a:solidFill>
                <a:schemeClr val="tx1"/>
              </a:solidFill>
            </a:endParaRPr>
          </a:p>
        </p:txBody>
      </p:sp>
      <p:sp>
        <p:nvSpPr>
          <p:cNvPr id="63" name="Скругленный прямоугольник 62"/>
          <p:cNvSpPr/>
          <p:nvPr/>
        </p:nvSpPr>
        <p:spPr>
          <a:xfrm>
            <a:off x="231979" y="4514122"/>
            <a:ext cx="2176937" cy="179999"/>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800" dirty="0">
                <a:solidFill>
                  <a:schemeClr val="tx1"/>
                </a:solidFill>
              </a:rPr>
              <a:t>Социальные выплаты </a:t>
            </a:r>
            <a:r>
              <a:rPr lang="ru-RU" sz="800" dirty="0" smtClean="0">
                <a:solidFill>
                  <a:schemeClr val="tx1"/>
                </a:solidFill>
              </a:rPr>
              <a:t>                     безработным гражданам</a:t>
            </a:r>
            <a:endParaRPr lang="ru-RU" sz="800" dirty="0">
              <a:solidFill>
                <a:schemeClr val="tx1"/>
              </a:solidFill>
            </a:endParaRPr>
          </a:p>
        </p:txBody>
      </p:sp>
      <p:sp>
        <p:nvSpPr>
          <p:cNvPr id="64" name="Скругленный прямоугольник 63"/>
          <p:cNvSpPr/>
          <p:nvPr/>
        </p:nvSpPr>
        <p:spPr>
          <a:xfrm>
            <a:off x="2483614" y="4514122"/>
            <a:ext cx="3600000" cy="20791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700" dirty="0" smtClean="0"/>
              <a:t>Федеральный закон от </a:t>
            </a:r>
            <a:r>
              <a:rPr lang="ru-RU" sz="700" dirty="0"/>
              <a:t>19.04.1991 </a:t>
            </a:r>
            <a:r>
              <a:rPr lang="ru-RU" sz="700" dirty="0" smtClean="0"/>
              <a:t>№ 1032-1 «О </a:t>
            </a:r>
            <a:r>
              <a:rPr lang="ru-RU" sz="700" dirty="0"/>
              <a:t>занятости населения в Российской </a:t>
            </a:r>
            <a:r>
              <a:rPr lang="ru-RU" sz="700" dirty="0" smtClean="0"/>
              <a:t>Федерации» </a:t>
            </a:r>
            <a:endParaRPr lang="ru-RU" sz="700" dirty="0"/>
          </a:p>
        </p:txBody>
      </p:sp>
      <p:sp>
        <p:nvSpPr>
          <p:cNvPr id="66" name="Скругленный прямоугольник 65"/>
          <p:cNvSpPr/>
          <p:nvPr/>
        </p:nvSpPr>
        <p:spPr>
          <a:xfrm>
            <a:off x="231979" y="4765641"/>
            <a:ext cx="2179781" cy="324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800" dirty="0" smtClean="0">
                <a:solidFill>
                  <a:schemeClr val="tx1"/>
                </a:solidFill>
              </a:rPr>
              <a:t>Социальные пособия учащимся, нуждающимся в приобретении проездных билетов</a:t>
            </a:r>
            <a:endParaRPr lang="ru-RU" sz="800" dirty="0">
              <a:solidFill>
                <a:schemeClr val="tx1"/>
              </a:solidFill>
            </a:endParaRPr>
          </a:p>
        </p:txBody>
      </p:sp>
      <p:sp>
        <p:nvSpPr>
          <p:cNvPr id="67" name="Скругленный прямоугольник 66"/>
          <p:cNvSpPr/>
          <p:nvPr/>
        </p:nvSpPr>
        <p:spPr>
          <a:xfrm>
            <a:off x="2483615" y="4779665"/>
            <a:ext cx="3600000" cy="324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700" dirty="0" smtClean="0">
                <a:solidFill>
                  <a:schemeClr val="tx1"/>
                </a:solidFill>
              </a:rPr>
              <a:t>Закон Чувашской Республики от 30.07.2013 № 50 «Об образовании в Чувашской Республике»</a:t>
            </a:r>
            <a:endParaRPr lang="ru-RU" sz="700" dirty="0">
              <a:solidFill>
                <a:schemeClr val="tx1"/>
              </a:solidFill>
            </a:endParaRPr>
          </a:p>
        </p:txBody>
      </p:sp>
      <p:sp>
        <p:nvSpPr>
          <p:cNvPr id="69" name="Скругленный прямоугольник 68"/>
          <p:cNvSpPr/>
          <p:nvPr/>
        </p:nvSpPr>
        <p:spPr>
          <a:xfrm>
            <a:off x="6137786" y="4519345"/>
            <a:ext cx="936000" cy="20791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a:solidFill>
                  <a:schemeClr val="tx1"/>
                </a:solidFill>
              </a:rPr>
              <a:t>6</a:t>
            </a:r>
            <a:r>
              <a:rPr lang="ru-RU" sz="900" dirty="0" smtClean="0">
                <a:solidFill>
                  <a:schemeClr val="tx1"/>
                </a:solidFill>
              </a:rPr>
              <a:t> 309 чел.</a:t>
            </a:r>
            <a:endParaRPr lang="ru-RU" sz="900" dirty="0">
              <a:solidFill>
                <a:schemeClr val="tx1"/>
              </a:solidFill>
            </a:endParaRPr>
          </a:p>
        </p:txBody>
      </p:sp>
      <p:sp>
        <p:nvSpPr>
          <p:cNvPr id="71" name="Скругленный прямоугольник 70"/>
          <p:cNvSpPr/>
          <p:nvPr/>
        </p:nvSpPr>
        <p:spPr>
          <a:xfrm>
            <a:off x="6137786" y="4784887"/>
            <a:ext cx="936000" cy="324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2 496 чел.</a:t>
            </a:r>
            <a:endParaRPr lang="ru-RU" sz="900" dirty="0">
              <a:solidFill>
                <a:schemeClr val="tx1"/>
              </a:solidFill>
            </a:endParaRPr>
          </a:p>
        </p:txBody>
      </p:sp>
      <p:sp>
        <p:nvSpPr>
          <p:cNvPr id="72" name="Скругленный прямоугольник 71"/>
          <p:cNvSpPr/>
          <p:nvPr/>
        </p:nvSpPr>
        <p:spPr>
          <a:xfrm>
            <a:off x="231979" y="4144608"/>
            <a:ext cx="2176937" cy="324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800" dirty="0" smtClean="0">
                <a:solidFill>
                  <a:schemeClr val="tx1"/>
                </a:solidFill>
              </a:rPr>
              <a:t>Субсидии на оплату жилого помещения и коммунальных услуг</a:t>
            </a:r>
            <a:endParaRPr lang="ru-RU" sz="800" dirty="0">
              <a:solidFill>
                <a:schemeClr val="tx1"/>
              </a:solidFill>
            </a:endParaRPr>
          </a:p>
        </p:txBody>
      </p:sp>
      <p:sp>
        <p:nvSpPr>
          <p:cNvPr id="73" name="Скругленный прямоугольник 72"/>
          <p:cNvSpPr/>
          <p:nvPr/>
        </p:nvSpPr>
        <p:spPr>
          <a:xfrm>
            <a:off x="2483615" y="4161332"/>
            <a:ext cx="3600000" cy="324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700" dirty="0" smtClean="0">
                <a:solidFill>
                  <a:schemeClr val="tx1"/>
                </a:solidFill>
              </a:rPr>
              <a:t>Статья 159 Жилищного Кодекса Российской Федерации</a:t>
            </a:r>
            <a:endParaRPr lang="ru-RU" sz="700" dirty="0">
              <a:solidFill>
                <a:schemeClr val="tx1"/>
              </a:solidFill>
            </a:endParaRPr>
          </a:p>
        </p:txBody>
      </p:sp>
      <p:sp>
        <p:nvSpPr>
          <p:cNvPr id="74" name="Скругленный прямоугольник 73"/>
          <p:cNvSpPr/>
          <p:nvPr/>
        </p:nvSpPr>
        <p:spPr>
          <a:xfrm>
            <a:off x="6126755" y="4163629"/>
            <a:ext cx="936000" cy="324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20 751 семей</a:t>
            </a:r>
            <a:endParaRPr lang="ru-RU" sz="900" dirty="0">
              <a:solidFill>
                <a:schemeClr val="tx1"/>
              </a:solidFill>
            </a:endParaRPr>
          </a:p>
        </p:txBody>
      </p:sp>
      <p:sp>
        <p:nvSpPr>
          <p:cNvPr id="32" name="Скругленный прямоугольник 31"/>
          <p:cNvSpPr/>
          <p:nvPr/>
        </p:nvSpPr>
        <p:spPr>
          <a:xfrm>
            <a:off x="251393" y="5184000"/>
            <a:ext cx="8728486" cy="183511"/>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000" b="1" dirty="0" smtClean="0">
                <a:solidFill>
                  <a:schemeClr val="tx1"/>
                </a:solidFill>
              </a:rPr>
              <a:t>Поддержка молодых семей</a:t>
            </a:r>
            <a:endParaRPr lang="ru-RU" sz="1000" b="1" dirty="0">
              <a:solidFill>
                <a:schemeClr val="tx1"/>
              </a:solidFill>
            </a:endParaRPr>
          </a:p>
        </p:txBody>
      </p:sp>
      <p:sp>
        <p:nvSpPr>
          <p:cNvPr id="33" name="Скругленный прямоугольник 32"/>
          <p:cNvSpPr/>
          <p:nvPr/>
        </p:nvSpPr>
        <p:spPr>
          <a:xfrm>
            <a:off x="231979" y="5837776"/>
            <a:ext cx="2176937" cy="903591"/>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800" dirty="0">
                <a:solidFill>
                  <a:schemeClr val="tx1"/>
                </a:solidFill>
              </a:rPr>
              <a:t>Возмещение части затрат на уплату процентов по ипотечным кредитам</a:t>
            </a:r>
          </a:p>
        </p:txBody>
      </p:sp>
      <p:sp>
        <p:nvSpPr>
          <p:cNvPr id="34" name="Скругленный прямоугольник 33"/>
          <p:cNvSpPr/>
          <p:nvPr/>
        </p:nvSpPr>
        <p:spPr>
          <a:xfrm>
            <a:off x="2483615" y="5837777"/>
            <a:ext cx="3600000" cy="903591"/>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700" dirty="0" smtClean="0"/>
              <a:t>Постановления </a:t>
            </a:r>
            <a:r>
              <a:rPr lang="ru-RU" sz="700" dirty="0"/>
              <a:t>Кабинета Министров Чувашской Республики от 24.07.2002 № 202 </a:t>
            </a:r>
            <a:r>
              <a:rPr lang="ru-RU" sz="700" dirty="0" smtClean="0"/>
              <a:t>«Об </a:t>
            </a:r>
            <a:r>
              <a:rPr lang="ru-RU" sz="700" dirty="0"/>
              <a:t>утверждении Порядка возмещения части затрат на уплату процентов по ипотечным кредитам, привлекаемым молодыми семьями на приобретение или строительство жилья, за счет средств республиканского бюджета Чувашской </a:t>
            </a:r>
            <a:r>
              <a:rPr lang="ru-RU" sz="700" dirty="0" smtClean="0"/>
              <a:t>Республики», </a:t>
            </a:r>
            <a:r>
              <a:rPr lang="ru-RU" sz="700" dirty="0"/>
              <a:t>от 24.10.2011 </a:t>
            </a:r>
            <a:r>
              <a:rPr lang="ru-RU" sz="700" dirty="0" smtClean="0"/>
              <a:t>№ </a:t>
            </a:r>
            <a:r>
              <a:rPr lang="ru-RU" sz="700" dirty="0"/>
              <a:t>446 </a:t>
            </a:r>
            <a:r>
              <a:rPr lang="ru-RU" sz="700" dirty="0" smtClean="0"/>
              <a:t>«Об </a:t>
            </a:r>
            <a:r>
              <a:rPr lang="ru-RU" sz="700" dirty="0"/>
              <a:t>утверждении Порядка возмещения части затрат на уплату процентов по ипотечным кредитам (займам), привлеченным молодыми семьями </a:t>
            </a:r>
            <a:r>
              <a:rPr lang="ru-RU" sz="700" dirty="0" smtClean="0"/>
              <a:t>…»</a:t>
            </a:r>
            <a:endParaRPr lang="ru-RU" sz="700" dirty="0"/>
          </a:p>
        </p:txBody>
      </p:sp>
      <p:sp>
        <p:nvSpPr>
          <p:cNvPr id="35" name="Скругленный прямоугольник 34"/>
          <p:cNvSpPr/>
          <p:nvPr/>
        </p:nvSpPr>
        <p:spPr>
          <a:xfrm>
            <a:off x="6137786" y="5842998"/>
            <a:ext cx="972000" cy="903591"/>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4 063  семей</a:t>
            </a:r>
          </a:p>
        </p:txBody>
      </p:sp>
      <p:sp>
        <p:nvSpPr>
          <p:cNvPr id="36" name="Скругленный прямоугольник 35"/>
          <p:cNvSpPr/>
          <p:nvPr/>
        </p:nvSpPr>
        <p:spPr>
          <a:xfrm>
            <a:off x="231979" y="5423383"/>
            <a:ext cx="2176937" cy="360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800" dirty="0" smtClean="0">
                <a:solidFill>
                  <a:schemeClr val="tx1"/>
                </a:solidFill>
              </a:rPr>
              <a:t>Обеспечение </a:t>
            </a:r>
            <a:r>
              <a:rPr lang="ru-RU" sz="800" dirty="0">
                <a:solidFill>
                  <a:schemeClr val="tx1"/>
                </a:solidFill>
              </a:rPr>
              <a:t>жильем молодых семей</a:t>
            </a:r>
          </a:p>
        </p:txBody>
      </p:sp>
      <p:sp>
        <p:nvSpPr>
          <p:cNvPr id="37" name="Скругленный прямоугольник 36"/>
          <p:cNvSpPr/>
          <p:nvPr/>
        </p:nvSpPr>
        <p:spPr>
          <a:xfrm>
            <a:off x="2483615" y="5447233"/>
            <a:ext cx="3600000" cy="360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700" dirty="0">
                <a:solidFill>
                  <a:schemeClr val="tx1"/>
                </a:solidFill>
              </a:rPr>
              <a:t>Постановление Кабинета Министров </a:t>
            </a:r>
            <a:r>
              <a:rPr lang="ru-RU" sz="700" dirty="0" smtClean="0">
                <a:solidFill>
                  <a:schemeClr val="tx1"/>
                </a:solidFill>
              </a:rPr>
              <a:t>Чувашской Республики </a:t>
            </a:r>
            <a:r>
              <a:rPr lang="ru-RU" sz="700" dirty="0">
                <a:solidFill>
                  <a:schemeClr val="tx1"/>
                </a:solidFill>
              </a:rPr>
              <a:t>от 20.12.2010 </a:t>
            </a:r>
            <a:r>
              <a:rPr lang="ru-RU" sz="700" dirty="0" smtClean="0">
                <a:solidFill>
                  <a:schemeClr val="tx1"/>
                </a:solidFill>
              </a:rPr>
              <a:t>№ </a:t>
            </a:r>
            <a:r>
              <a:rPr lang="ru-RU" sz="700" dirty="0">
                <a:solidFill>
                  <a:schemeClr val="tx1"/>
                </a:solidFill>
              </a:rPr>
              <a:t>448 </a:t>
            </a:r>
            <a:r>
              <a:rPr lang="ru-RU" sz="700" dirty="0" smtClean="0">
                <a:solidFill>
                  <a:schemeClr val="tx1"/>
                </a:solidFill>
              </a:rPr>
              <a:t>«Об </a:t>
            </a:r>
            <a:r>
              <a:rPr lang="ru-RU" sz="700" dirty="0">
                <a:solidFill>
                  <a:schemeClr val="tx1"/>
                </a:solidFill>
              </a:rPr>
              <a:t>утверждении Правил предоставления средств из республиканского бюджета Чувашской Республики на предоставление социальных выплат молодым семьям на приобретение </a:t>
            </a:r>
            <a:r>
              <a:rPr lang="ru-RU" sz="700" dirty="0" smtClean="0">
                <a:solidFill>
                  <a:schemeClr val="tx1"/>
                </a:solidFill>
              </a:rPr>
              <a:t>жилья»</a:t>
            </a:r>
            <a:endParaRPr lang="ru-RU" sz="700" dirty="0">
              <a:solidFill>
                <a:schemeClr val="tx1"/>
              </a:solidFill>
            </a:endParaRPr>
          </a:p>
        </p:txBody>
      </p:sp>
      <p:sp>
        <p:nvSpPr>
          <p:cNvPr id="40" name="Скругленный прямоугольник 39"/>
          <p:cNvSpPr/>
          <p:nvPr/>
        </p:nvSpPr>
        <p:spPr>
          <a:xfrm>
            <a:off x="6137786" y="5452455"/>
            <a:ext cx="936000" cy="360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436 семей</a:t>
            </a:r>
            <a:endParaRPr lang="ru-RU" sz="900" dirty="0">
              <a:solidFill>
                <a:schemeClr val="tx1"/>
              </a:solidFill>
            </a:endParaRPr>
          </a:p>
        </p:txBody>
      </p:sp>
      <p:sp>
        <p:nvSpPr>
          <p:cNvPr id="41" name="Скругленный прямоугольник 40"/>
          <p:cNvSpPr/>
          <p:nvPr/>
        </p:nvSpPr>
        <p:spPr>
          <a:xfrm>
            <a:off x="7150476" y="2243961"/>
            <a:ext cx="864000" cy="24517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102 556,1</a:t>
            </a:r>
            <a:endParaRPr lang="ru-RU" sz="900" dirty="0">
              <a:solidFill>
                <a:schemeClr val="tx1"/>
              </a:solidFill>
            </a:endParaRPr>
          </a:p>
        </p:txBody>
      </p:sp>
      <p:sp>
        <p:nvSpPr>
          <p:cNvPr id="42" name="Скругленный прямоугольник 41"/>
          <p:cNvSpPr/>
          <p:nvPr/>
        </p:nvSpPr>
        <p:spPr>
          <a:xfrm>
            <a:off x="231979" y="2526929"/>
            <a:ext cx="2179780" cy="280629"/>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800" dirty="0" smtClean="0">
                <a:solidFill>
                  <a:schemeClr val="tx1"/>
                </a:solidFill>
              </a:rPr>
              <a:t>Выплаты опекунам (попечителям), патронатным воспитателям  на содержание подопечных детей</a:t>
            </a:r>
            <a:endParaRPr lang="ru-RU" sz="800" dirty="0">
              <a:solidFill>
                <a:schemeClr val="tx1"/>
              </a:solidFill>
            </a:endParaRPr>
          </a:p>
        </p:txBody>
      </p:sp>
      <p:sp>
        <p:nvSpPr>
          <p:cNvPr id="43" name="Скругленный прямоугольник 42"/>
          <p:cNvSpPr/>
          <p:nvPr/>
        </p:nvSpPr>
        <p:spPr>
          <a:xfrm>
            <a:off x="225652" y="2189255"/>
            <a:ext cx="2179780" cy="27261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800" dirty="0" smtClean="0">
                <a:solidFill>
                  <a:schemeClr val="tx1"/>
                </a:solidFill>
              </a:rPr>
              <a:t>Выплаты приемной семье на содержание подопечных детей</a:t>
            </a:r>
            <a:endParaRPr lang="ru-RU" sz="800" dirty="0">
              <a:solidFill>
                <a:schemeClr val="tx1"/>
              </a:solidFill>
            </a:endParaRPr>
          </a:p>
        </p:txBody>
      </p:sp>
      <p:sp>
        <p:nvSpPr>
          <p:cNvPr id="44" name="Скругленный прямоугольник 43"/>
          <p:cNvSpPr/>
          <p:nvPr/>
        </p:nvSpPr>
        <p:spPr>
          <a:xfrm>
            <a:off x="251393" y="1530131"/>
            <a:ext cx="8728487" cy="206558"/>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000" b="1" dirty="0" smtClean="0">
                <a:solidFill>
                  <a:schemeClr val="tx1"/>
                </a:solidFill>
              </a:rPr>
              <a:t>Поддержка материнства и детства </a:t>
            </a:r>
            <a:endParaRPr lang="ru-RU" sz="1000" b="1" dirty="0">
              <a:solidFill>
                <a:schemeClr val="tx1"/>
              </a:solidFill>
            </a:endParaRPr>
          </a:p>
        </p:txBody>
      </p:sp>
      <p:sp>
        <p:nvSpPr>
          <p:cNvPr id="45" name="Скругленный прямоугольник 44"/>
          <p:cNvSpPr/>
          <p:nvPr/>
        </p:nvSpPr>
        <p:spPr>
          <a:xfrm>
            <a:off x="231979" y="1828684"/>
            <a:ext cx="2179781" cy="31323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800" dirty="0" smtClean="0">
                <a:solidFill>
                  <a:schemeClr val="tx1"/>
                </a:solidFill>
              </a:rPr>
              <a:t>Выплата ежемесячного пособия на ребенка</a:t>
            </a:r>
          </a:p>
        </p:txBody>
      </p:sp>
      <p:sp>
        <p:nvSpPr>
          <p:cNvPr id="46" name="Скругленный прямоугольник 45"/>
          <p:cNvSpPr/>
          <p:nvPr/>
        </p:nvSpPr>
        <p:spPr>
          <a:xfrm>
            <a:off x="2471700" y="1846721"/>
            <a:ext cx="3600000" cy="32728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700" dirty="0" smtClean="0">
                <a:solidFill>
                  <a:schemeClr val="tx1"/>
                </a:solidFill>
              </a:rPr>
              <a:t>Федеральный закон </a:t>
            </a:r>
            <a:r>
              <a:rPr lang="ru-RU" sz="700" dirty="0">
                <a:solidFill>
                  <a:schemeClr val="tx1"/>
                </a:solidFill>
              </a:rPr>
              <a:t>от </a:t>
            </a:r>
            <a:r>
              <a:rPr lang="ru-RU" sz="700" dirty="0" smtClean="0">
                <a:solidFill>
                  <a:schemeClr val="tx1"/>
                </a:solidFill>
              </a:rPr>
              <a:t>19.05.1995 № </a:t>
            </a:r>
            <a:r>
              <a:rPr lang="ru-RU" sz="700" dirty="0">
                <a:solidFill>
                  <a:schemeClr val="tx1"/>
                </a:solidFill>
              </a:rPr>
              <a:t>81-ФЗ </a:t>
            </a:r>
            <a:r>
              <a:rPr lang="ru-RU" sz="700" dirty="0" smtClean="0">
                <a:solidFill>
                  <a:schemeClr val="tx1"/>
                </a:solidFill>
              </a:rPr>
              <a:t>«О </a:t>
            </a:r>
            <a:r>
              <a:rPr lang="ru-RU" sz="700" dirty="0">
                <a:solidFill>
                  <a:schemeClr val="tx1"/>
                </a:solidFill>
              </a:rPr>
              <a:t>государственных пособиях гражданам, имеющим </a:t>
            </a:r>
            <a:r>
              <a:rPr lang="ru-RU" sz="700" dirty="0" smtClean="0">
                <a:solidFill>
                  <a:schemeClr val="tx1"/>
                </a:solidFill>
              </a:rPr>
              <a:t>детей», Закон </a:t>
            </a:r>
            <a:r>
              <a:rPr lang="ru-RU" sz="700" dirty="0">
                <a:solidFill>
                  <a:schemeClr val="tx1"/>
                </a:solidFill>
              </a:rPr>
              <a:t>Чувашской Республики от </a:t>
            </a:r>
            <a:r>
              <a:rPr lang="ru-RU" sz="700" dirty="0" smtClean="0">
                <a:solidFill>
                  <a:schemeClr val="tx1"/>
                </a:solidFill>
              </a:rPr>
              <a:t>24.11.2004 № </a:t>
            </a:r>
            <a:r>
              <a:rPr lang="ru-RU" sz="700" dirty="0">
                <a:solidFill>
                  <a:schemeClr val="tx1"/>
                </a:solidFill>
              </a:rPr>
              <a:t>46 </a:t>
            </a:r>
            <a:r>
              <a:rPr lang="ru-RU" sz="700" dirty="0" smtClean="0">
                <a:solidFill>
                  <a:schemeClr val="tx1"/>
                </a:solidFill>
              </a:rPr>
              <a:t>«О </a:t>
            </a:r>
            <a:r>
              <a:rPr lang="ru-RU" sz="700" dirty="0">
                <a:solidFill>
                  <a:schemeClr val="tx1"/>
                </a:solidFill>
              </a:rPr>
              <a:t>государственных пособиях гражданам, имеющим </a:t>
            </a:r>
            <a:r>
              <a:rPr lang="ru-RU" sz="700" dirty="0" smtClean="0">
                <a:solidFill>
                  <a:schemeClr val="tx1"/>
                </a:solidFill>
              </a:rPr>
              <a:t>детей»</a:t>
            </a:r>
            <a:endParaRPr lang="ru-RU" sz="700" dirty="0">
              <a:solidFill>
                <a:schemeClr val="tx1"/>
              </a:solidFill>
            </a:endParaRPr>
          </a:p>
        </p:txBody>
      </p:sp>
      <p:sp>
        <p:nvSpPr>
          <p:cNvPr id="47" name="Скругленный прямоугольник 46"/>
          <p:cNvSpPr/>
          <p:nvPr/>
        </p:nvSpPr>
        <p:spPr>
          <a:xfrm>
            <a:off x="8115388" y="1865255"/>
            <a:ext cx="864000" cy="324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437 152,9</a:t>
            </a:r>
            <a:endParaRPr lang="ru-RU" sz="900" i="1" dirty="0"/>
          </a:p>
        </p:txBody>
      </p:sp>
      <p:sp>
        <p:nvSpPr>
          <p:cNvPr id="49" name="Скругленный прямоугольник 48"/>
          <p:cNvSpPr/>
          <p:nvPr/>
        </p:nvSpPr>
        <p:spPr>
          <a:xfrm>
            <a:off x="231979" y="2870000"/>
            <a:ext cx="2179781" cy="57606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800" dirty="0">
                <a:solidFill>
                  <a:schemeClr val="tx1"/>
                </a:solidFill>
              </a:rPr>
              <a:t>Ежемесячная денежная выплата, назначаемая в случае рождения (усыновления) третьего ребенка или последующих детей до достижения ребенком возраста трех лет</a:t>
            </a:r>
          </a:p>
        </p:txBody>
      </p:sp>
      <p:sp>
        <p:nvSpPr>
          <p:cNvPr id="50" name="Скругленный прямоугольник 49"/>
          <p:cNvSpPr/>
          <p:nvPr/>
        </p:nvSpPr>
        <p:spPr>
          <a:xfrm>
            <a:off x="2483615" y="2870000"/>
            <a:ext cx="3600000" cy="57606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700" dirty="0" smtClean="0">
                <a:solidFill>
                  <a:schemeClr val="tx1"/>
                </a:solidFill>
              </a:rPr>
              <a:t>Указ </a:t>
            </a:r>
            <a:r>
              <a:rPr lang="ru-RU" sz="700" dirty="0">
                <a:solidFill>
                  <a:schemeClr val="tx1"/>
                </a:solidFill>
              </a:rPr>
              <a:t>Президента Российской Федерации от </a:t>
            </a:r>
            <a:r>
              <a:rPr lang="ru-RU" sz="700" dirty="0" smtClean="0">
                <a:solidFill>
                  <a:schemeClr val="tx1"/>
                </a:solidFill>
              </a:rPr>
              <a:t>07.05.2012</a:t>
            </a:r>
            <a:r>
              <a:rPr lang="ru-RU" sz="700" dirty="0">
                <a:solidFill>
                  <a:schemeClr val="tx1"/>
                </a:solidFill>
              </a:rPr>
              <a:t> </a:t>
            </a:r>
            <a:r>
              <a:rPr lang="ru-RU" sz="700" dirty="0" smtClean="0">
                <a:solidFill>
                  <a:schemeClr val="tx1"/>
                </a:solidFill>
              </a:rPr>
              <a:t>№</a:t>
            </a:r>
            <a:r>
              <a:rPr lang="ru-RU" sz="700" dirty="0">
                <a:solidFill>
                  <a:schemeClr val="tx1"/>
                </a:solidFill>
              </a:rPr>
              <a:t> 606 </a:t>
            </a:r>
            <a:r>
              <a:rPr lang="ru-RU" sz="700" dirty="0" smtClean="0">
                <a:solidFill>
                  <a:schemeClr val="tx1"/>
                </a:solidFill>
              </a:rPr>
              <a:t>«О</a:t>
            </a:r>
            <a:r>
              <a:rPr lang="ru-RU" sz="700" dirty="0">
                <a:solidFill>
                  <a:schemeClr val="tx1"/>
                </a:solidFill>
              </a:rPr>
              <a:t> мерах по реализации демографической политики </a:t>
            </a:r>
            <a:r>
              <a:rPr lang="ru-RU" sz="700" dirty="0" smtClean="0">
                <a:solidFill>
                  <a:schemeClr val="tx1"/>
                </a:solidFill>
              </a:rPr>
              <a:t>РФ», Указ </a:t>
            </a:r>
            <a:r>
              <a:rPr lang="ru-RU" sz="700" dirty="0">
                <a:solidFill>
                  <a:schemeClr val="tx1"/>
                </a:solidFill>
              </a:rPr>
              <a:t>Главы Чувашской Республики от </a:t>
            </a:r>
            <a:r>
              <a:rPr lang="ru-RU" sz="700" dirty="0" smtClean="0">
                <a:solidFill>
                  <a:schemeClr val="tx1"/>
                </a:solidFill>
              </a:rPr>
              <a:t>27.06.2012 № </a:t>
            </a:r>
            <a:r>
              <a:rPr lang="ru-RU" sz="700" dirty="0">
                <a:solidFill>
                  <a:schemeClr val="tx1"/>
                </a:solidFill>
              </a:rPr>
              <a:t>77 </a:t>
            </a:r>
            <a:r>
              <a:rPr lang="ru-RU" sz="700" dirty="0" smtClean="0">
                <a:solidFill>
                  <a:schemeClr val="tx1"/>
                </a:solidFill>
              </a:rPr>
              <a:t>«О </a:t>
            </a:r>
            <a:r>
              <a:rPr lang="ru-RU" sz="700" dirty="0">
                <a:solidFill>
                  <a:schemeClr val="tx1"/>
                </a:solidFill>
              </a:rPr>
              <a:t>ежемесячной денежной выплате семьям в случае рождения третьего ребенка или последующих </a:t>
            </a:r>
            <a:r>
              <a:rPr lang="ru-RU" sz="700" dirty="0" smtClean="0">
                <a:solidFill>
                  <a:schemeClr val="tx1"/>
                </a:solidFill>
              </a:rPr>
              <a:t>детей», Закон </a:t>
            </a:r>
            <a:r>
              <a:rPr lang="ru-RU" sz="700" dirty="0">
                <a:solidFill>
                  <a:schemeClr val="tx1"/>
                </a:solidFill>
              </a:rPr>
              <a:t>Чувашской Республики от </a:t>
            </a:r>
            <a:r>
              <a:rPr lang="ru-RU" sz="700" dirty="0" smtClean="0">
                <a:solidFill>
                  <a:schemeClr val="tx1"/>
                </a:solidFill>
              </a:rPr>
              <a:t>04.12.2012 № </a:t>
            </a:r>
            <a:r>
              <a:rPr lang="ru-RU" sz="700" dirty="0">
                <a:solidFill>
                  <a:schemeClr val="tx1"/>
                </a:solidFill>
              </a:rPr>
              <a:t> 82 </a:t>
            </a:r>
            <a:r>
              <a:rPr lang="ru-RU" sz="700" dirty="0" smtClean="0">
                <a:solidFill>
                  <a:schemeClr val="tx1"/>
                </a:solidFill>
              </a:rPr>
              <a:t>«О </a:t>
            </a:r>
            <a:r>
              <a:rPr lang="ru-RU" sz="700" dirty="0">
                <a:solidFill>
                  <a:schemeClr val="tx1"/>
                </a:solidFill>
              </a:rPr>
              <a:t>ежемесячной денежной выплате семьям в случае рождения (усыновления) третьего ребенка или последующих </a:t>
            </a:r>
            <a:r>
              <a:rPr lang="ru-RU" sz="700" dirty="0" smtClean="0">
                <a:solidFill>
                  <a:schemeClr val="tx1"/>
                </a:solidFill>
              </a:rPr>
              <a:t>детей»</a:t>
            </a:r>
            <a:endParaRPr lang="ru-RU" sz="700" dirty="0">
              <a:solidFill>
                <a:schemeClr val="tx1"/>
              </a:solidFill>
            </a:endParaRPr>
          </a:p>
        </p:txBody>
      </p:sp>
      <p:sp>
        <p:nvSpPr>
          <p:cNvPr id="51" name="Скругленный прямоугольник 50"/>
          <p:cNvSpPr/>
          <p:nvPr/>
        </p:nvSpPr>
        <p:spPr>
          <a:xfrm>
            <a:off x="2483615" y="2225425"/>
            <a:ext cx="3600000" cy="603007"/>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700" dirty="0" smtClean="0">
                <a:solidFill>
                  <a:schemeClr val="tx1"/>
                </a:solidFill>
              </a:rPr>
              <a:t>Закон </a:t>
            </a:r>
            <a:r>
              <a:rPr lang="ru-RU" sz="700" dirty="0">
                <a:solidFill>
                  <a:schemeClr val="tx1"/>
                </a:solidFill>
              </a:rPr>
              <a:t>Чувашской Республики от 24.11.2004 № 46 «О государственных пособиях гражданам, имеющим детей», от 24.11.2004 № 48 </a:t>
            </a:r>
            <a:r>
              <a:rPr lang="ru-RU" sz="700" dirty="0" smtClean="0">
                <a:solidFill>
                  <a:schemeClr val="tx1"/>
                </a:solidFill>
              </a:rPr>
              <a:t>«О </a:t>
            </a:r>
            <a:r>
              <a:rPr lang="ru-RU" sz="700" dirty="0">
                <a:solidFill>
                  <a:schemeClr val="tx1"/>
                </a:solidFill>
              </a:rPr>
              <a:t>социальной поддержке детей в Чувашской </a:t>
            </a:r>
            <a:r>
              <a:rPr lang="ru-RU" sz="700" dirty="0" smtClean="0">
                <a:solidFill>
                  <a:schemeClr val="tx1"/>
                </a:solidFill>
              </a:rPr>
              <a:t>Республики»</a:t>
            </a:r>
            <a:endParaRPr lang="ru-RU" sz="700" dirty="0"/>
          </a:p>
        </p:txBody>
      </p:sp>
      <p:sp>
        <p:nvSpPr>
          <p:cNvPr id="55" name="Скругленный прямоугольник 54"/>
          <p:cNvSpPr/>
          <p:nvPr/>
        </p:nvSpPr>
        <p:spPr>
          <a:xfrm>
            <a:off x="7150476" y="2888534"/>
            <a:ext cx="864000" cy="57606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575 231,6 </a:t>
            </a:r>
            <a:endParaRPr lang="ru-RU" sz="900" dirty="0">
              <a:solidFill>
                <a:schemeClr val="tx1"/>
              </a:solidFill>
            </a:endParaRPr>
          </a:p>
        </p:txBody>
      </p:sp>
      <p:sp>
        <p:nvSpPr>
          <p:cNvPr id="56" name="Скругленный прямоугольник 55"/>
          <p:cNvSpPr/>
          <p:nvPr/>
        </p:nvSpPr>
        <p:spPr>
          <a:xfrm>
            <a:off x="7150475" y="2553051"/>
            <a:ext cx="864000" cy="273043"/>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112 427,0</a:t>
            </a:r>
            <a:endParaRPr lang="ru-RU" sz="900" dirty="0">
              <a:solidFill>
                <a:schemeClr val="tx1"/>
              </a:solidFill>
            </a:endParaRPr>
          </a:p>
        </p:txBody>
      </p:sp>
      <p:sp>
        <p:nvSpPr>
          <p:cNvPr id="57" name="Скругленный прямоугольник 56"/>
          <p:cNvSpPr/>
          <p:nvPr/>
        </p:nvSpPr>
        <p:spPr>
          <a:xfrm>
            <a:off x="231979" y="3508863"/>
            <a:ext cx="2179780" cy="27841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800" dirty="0" smtClean="0">
                <a:solidFill>
                  <a:schemeClr val="tx1"/>
                </a:solidFill>
              </a:rPr>
              <a:t>Выплаты </a:t>
            </a:r>
            <a:r>
              <a:rPr lang="ru-RU" sz="800" dirty="0">
                <a:solidFill>
                  <a:schemeClr val="tx1"/>
                </a:solidFill>
              </a:rPr>
              <a:t> республиканского материнского (семейного) капитала</a:t>
            </a:r>
          </a:p>
        </p:txBody>
      </p:sp>
      <p:sp>
        <p:nvSpPr>
          <p:cNvPr id="58" name="Скругленный прямоугольник 57"/>
          <p:cNvSpPr/>
          <p:nvPr/>
        </p:nvSpPr>
        <p:spPr>
          <a:xfrm flipH="1">
            <a:off x="2483612" y="3508863"/>
            <a:ext cx="3600000" cy="288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700" dirty="0">
                <a:solidFill>
                  <a:schemeClr val="tx1"/>
                </a:solidFill>
              </a:rPr>
              <a:t>Закон Чувашской Республики от 21 февраля 2012 г. № 1 </a:t>
            </a:r>
            <a:r>
              <a:rPr lang="ru-RU" sz="700" dirty="0" smtClean="0">
                <a:solidFill>
                  <a:schemeClr val="tx1"/>
                </a:solidFill>
              </a:rPr>
              <a:t>«О </a:t>
            </a:r>
            <a:r>
              <a:rPr lang="ru-RU" sz="700" dirty="0">
                <a:solidFill>
                  <a:schemeClr val="tx1"/>
                </a:solidFill>
              </a:rPr>
              <a:t>дополнительных мерах государственной поддержки семей, имеющих </a:t>
            </a:r>
            <a:r>
              <a:rPr lang="ru-RU" sz="700" dirty="0" smtClean="0">
                <a:solidFill>
                  <a:schemeClr val="tx1"/>
                </a:solidFill>
              </a:rPr>
              <a:t>детей»</a:t>
            </a:r>
            <a:endParaRPr lang="ru-RU" sz="700" dirty="0">
              <a:solidFill>
                <a:schemeClr val="tx1"/>
              </a:solidFill>
            </a:endParaRPr>
          </a:p>
        </p:txBody>
      </p:sp>
      <p:sp>
        <p:nvSpPr>
          <p:cNvPr id="59" name="Скругленный прямоугольник 58"/>
          <p:cNvSpPr/>
          <p:nvPr/>
        </p:nvSpPr>
        <p:spPr>
          <a:xfrm>
            <a:off x="7150476" y="3527398"/>
            <a:ext cx="864000" cy="287999"/>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105 949,7</a:t>
            </a:r>
            <a:endParaRPr lang="ru-RU" sz="900" dirty="0">
              <a:solidFill>
                <a:schemeClr val="tx1"/>
              </a:solidFill>
            </a:endParaRPr>
          </a:p>
        </p:txBody>
      </p:sp>
      <p:sp>
        <p:nvSpPr>
          <p:cNvPr id="52" name="Скругленный прямоугольник 51"/>
          <p:cNvSpPr/>
          <p:nvPr/>
        </p:nvSpPr>
        <p:spPr>
          <a:xfrm>
            <a:off x="7150476" y="1865256"/>
            <a:ext cx="864000" cy="32728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437 152,9</a:t>
            </a:r>
            <a:endParaRPr lang="ru-RU" sz="900" i="1" dirty="0"/>
          </a:p>
        </p:txBody>
      </p:sp>
      <p:sp>
        <p:nvSpPr>
          <p:cNvPr id="53" name="Скругленный прямоугольник 52"/>
          <p:cNvSpPr/>
          <p:nvPr/>
        </p:nvSpPr>
        <p:spPr>
          <a:xfrm>
            <a:off x="6126755" y="1851942"/>
            <a:ext cx="936000" cy="327289"/>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sz="900" dirty="0" smtClean="0">
              <a:solidFill>
                <a:schemeClr val="tx1"/>
              </a:solidFill>
            </a:endParaRPr>
          </a:p>
          <a:p>
            <a:pPr algn="ctr"/>
            <a:r>
              <a:rPr lang="ru-RU" sz="900" dirty="0" smtClean="0">
                <a:solidFill>
                  <a:schemeClr val="tx1"/>
                </a:solidFill>
              </a:rPr>
              <a:t>73 055 чел.</a:t>
            </a:r>
          </a:p>
          <a:p>
            <a:endParaRPr lang="ru-RU" sz="900" i="1" dirty="0"/>
          </a:p>
        </p:txBody>
      </p:sp>
      <p:sp>
        <p:nvSpPr>
          <p:cNvPr id="54" name="Скругленный прямоугольник 53"/>
          <p:cNvSpPr/>
          <p:nvPr/>
        </p:nvSpPr>
        <p:spPr>
          <a:xfrm>
            <a:off x="6125871" y="2230647"/>
            <a:ext cx="936000" cy="24517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sz="900" dirty="0" smtClean="0">
              <a:solidFill>
                <a:schemeClr val="tx1"/>
              </a:solidFill>
            </a:endParaRPr>
          </a:p>
          <a:p>
            <a:pPr algn="ctr"/>
            <a:r>
              <a:rPr lang="ru-RU" sz="900" dirty="0" smtClean="0">
                <a:solidFill>
                  <a:schemeClr val="tx1"/>
                </a:solidFill>
              </a:rPr>
              <a:t>1 229 семей</a:t>
            </a:r>
          </a:p>
          <a:p>
            <a:endParaRPr lang="ru-RU" sz="900" i="1" dirty="0"/>
          </a:p>
        </p:txBody>
      </p:sp>
      <p:sp>
        <p:nvSpPr>
          <p:cNvPr id="60" name="Скругленный прямоугольник 59"/>
          <p:cNvSpPr/>
          <p:nvPr/>
        </p:nvSpPr>
        <p:spPr>
          <a:xfrm>
            <a:off x="6137786" y="2561984"/>
            <a:ext cx="936000" cy="25079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sz="900" dirty="0" smtClean="0">
              <a:solidFill>
                <a:schemeClr val="tx1"/>
              </a:solidFill>
            </a:endParaRPr>
          </a:p>
          <a:p>
            <a:pPr algn="ctr"/>
            <a:r>
              <a:rPr lang="ru-RU" sz="900" dirty="0" smtClean="0">
                <a:solidFill>
                  <a:schemeClr val="tx1"/>
                </a:solidFill>
              </a:rPr>
              <a:t>1 355  чел.</a:t>
            </a:r>
          </a:p>
          <a:p>
            <a:endParaRPr lang="ru-RU" sz="900" i="1" dirty="0"/>
          </a:p>
        </p:txBody>
      </p:sp>
      <p:sp>
        <p:nvSpPr>
          <p:cNvPr id="61" name="Скругленный прямоугольник 60"/>
          <p:cNvSpPr/>
          <p:nvPr/>
        </p:nvSpPr>
        <p:spPr>
          <a:xfrm>
            <a:off x="6137786" y="2887020"/>
            <a:ext cx="936000" cy="57606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6 839 семьи </a:t>
            </a:r>
            <a:endParaRPr lang="ru-RU" sz="900" dirty="0">
              <a:solidFill>
                <a:schemeClr val="tx1"/>
              </a:solidFill>
            </a:endParaRPr>
          </a:p>
        </p:txBody>
      </p:sp>
      <p:sp>
        <p:nvSpPr>
          <p:cNvPr id="65" name="Скругленный прямоугольник 64"/>
          <p:cNvSpPr/>
          <p:nvPr/>
        </p:nvSpPr>
        <p:spPr>
          <a:xfrm>
            <a:off x="6137786" y="3525164"/>
            <a:ext cx="936000" cy="287999"/>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1 457 чел.</a:t>
            </a:r>
            <a:endParaRPr lang="ru-RU" sz="900" dirty="0">
              <a:solidFill>
                <a:schemeClr val="tx1"/>
              </a:solidFill>
            </a:endParaRPr>
          </a:p>
        </p:txBody>
      </p:sp>
      <p:sp>
        <p:nvSpPr>
          <p:cNvPr id="68" name="Скругленный прямоугольник 67"/>
          <p:cNvSpPr/>
          <p:nvPr/>
        </p:nvSpPr>
        <p:spPr>
          <a:xfrm>
            <a:off x="8115388" y="2243961"/>
            <a:ext cx="864000" cy="245169"/>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102 556,1   </a:t>
            </a:r>
            <a:endParaRPr lang="ru-RU" sz="900" dirty="0">
              <a:solidFill>
                <a:schemeClr val="tx1"/>
              </a:solidFill>
            </a:endParaRPr>
          </a:p>
        </p:txBody>
      </p:sp>
      <p:sp>
        <p:nvSpPr>
          <p:cNvPr id="70" name="Скругленный прямоугольник 69"/>
          <p:cNvSpPr/>
          <p:nvPr/>
        </p:nvSpPr>
        <p:spPr>
          <a:xfrm>
            <a:off x="8083983" y="2568929"/>
            <a:ext cx="864000" cy="273043"/>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112 427,0</a:t>
            </a:r>
            <a:endParaRPr lang="ru-RU" sz="900" dirty="0">
              <a:solidFill>
                <a:schemeClr val="tx1"/>
              </a:solidFill>
            </a:endParaRPr>
          </a:p>
        </p:txBody>
      </p:sp>
      <p:sp>
        <p:nvSpPr>
          <p:cNvPr id="75" name="Скругленный прямоугольник 74"/>
          <p:cNvSpPr/>
          <p:nvPr/>
        </p:nvSpPr>
        <p:spPr>
          <a:xfrm>
            <a:off x="8089829" y="2900333"/>
            <a:ext cx="864000" cy="57606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574 908,5 </a:t>
            </a:r>
            <a:endParaRPr lang="ru-RU" sz="900" dirty="0">
              <a:solidFill>
                <a:schemeClr val="tx1"/>
              </a:solidFill>
            </a:endParaRPr>
          </a:p>
        </p:txBody>
      </p:sp>
      <p:sp>
        <p:nvSpPr>
          <p:cNvPr id="76" name="Скругленный прямоугольник 75"/>
          <p:cNvSpPr/>
          <p:nvPr/>
        </p:nvSpPr>
        <p:spPr>
          <a:xfrm>
            <a:off x="8089829" y="3535798"/>
            <a:ext cx="864000" cy="287999"/>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105 949,7</a:t>
            </a:r>
            <a:endParaRPr lang="ru-RU" sz="900" dirty="0">
              <a:solidFill>
                <a:schemeClr val="tx1"/>
              </a:solidFill>
            </a:endParaRPr>
          </a:p>
        </p:txBody>
      </p:sp>
      <p:sp>
        <p:nvSpPr>
          <p:cNvPr id="77" name="Скругленный прямоугольник 76"/>
          <p:cNvSpPr/>
          <p:nvPr/>
        </p:nvSpPr>
        <p:spPr>
          <a:xfrm>
            <a:off x="7150476" y="4179867"/>
            <a:ext cx="864000" cy="30727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253 637,9</a:t>
            </a:r>
            <a:endParaRPr lang="ru-RU" sz="900" dirty="0">
              <a:solidFill>
                <a:schemeClr val="tx1"/>
              </a:solidFill>
            </a:endParaRPr>
          </a:p>
        </p:txBody>
      </p:sp>
      <p:sp>
        <p:nvSpPr>
          <p:cNvPr id="78" name="Скругленный прямоугольник 77"/>
          <p:cNvSpPr/>
          <p:nvPr/>
        </p:nvSpPr>
        <p:spPr>
          <a:xfrm>
            <a:off x="8099685" y="4163143"/>
            <a:ext cx="864000" cy="324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252 079,4</a:t>
            </a:r>
            <a:endParaRPr lang="ru-RU" sz="900" dirty="0">
              <a:solidFill>
                <a:schemeClr val="tx1"/>
              </a:solidFill>
            </a:endParaRPr>
          </a:p>
        </p:txBody>
      </p:sp>
      <p:sp>
        <p:nvSpPr>
          <p:cNvPr id="79" name="Скругленный прямоугольник 78"/>
          <p:cNvSpPr/>
          <p:nvPr/>
        </p:nvSpPr>
        <p:spPr>
          <a:xfrm>
            <a:off x="7150476" y="4532657"/>
            <a:ext cx="864000" cy="20791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206 943,1</a:t>
            </a:r>
            <a:endParaRPr lang="ru-RU" sz="900" dirty="0">
              <a:solidFill>
                <a:schemeClr val="tx1"/>
              </a:solidFill>
            </a:endParaRPr>
          </a:p>
        </p:txBody>
      </p:sp>
      <p:sp>
        <p:nvSpPr>
          <p:cNvPr id="80" name="Скругленный прямоугольник 79"/>
          <p:cNvSpPr/>
          <p:nvPr/>
        </p:nvSpPr>
        <p:spPr>
          <a:xfrm>
            <a:off x="8105532" y="4532657"/>
            <a:ext cx="864000" cy="207919"/>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205 388,1</a:t>
            </a:r>
            <a:endParaRPr lang="ru-RU" sz="900" dirty="0">
              <a:solidFill>
                <a:schemeClr val="tx1"/>
              </a:solidFill>
            </a:endParaRPr>
          </a:p>
        </p:txBody>
      </p:sp>
      <p:sp>
        <p:nvSpPr>
          <p:cNvPr id="81" name="Скругленный прямоугольник 80"/>
          <p:cNvSpPr/>
          <p:nvPr/>
        </p:nvSpPr>
        <p:spPr>
          <a:xfrm>
            <a:off x="7150475" y="4798200"/>
            <a:ext cx="864000" cy="324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6 206,8</a:t>
            </a:r>
            <a:endParaRPr lang="ru-RU" sz="900" dirty="0">
              <a:solidFill>
                <a:schemeClr val="tx1"/>
              </a:solidFill>
            </a:endParaRPr>
          </a:p>
        </p:txBody>
      </p:sp>
      <p:sp>
        <p:nvSpPr>
          <p:cNvPr id="82" name="Скругленный прямоугольник 81"/>
          <p:cNvSpPr/>
          <p:nvPr/>
        </p:nvSpPr>
        <p:spPr>
          <a:xfrm>
            <a:off x="8111450" y="4797872"/>
            <a:ext cx="864000" cy="324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4 840,9</a:t>
            </a:r>
            <a:endParaRPr lang="ru-RU" sz="900" dirty="0">
              <a:solidFill>
                <a:schemeClr val="tx1"/>
              </a:solidFill>
            </a:endParaRPr>
          </a:p>
        </p:txBody>
      </p:sp>
      <p:sp>
        <p:nvSpPr>
          <p:cNvPr id="83" name="Скругленный прямоугольник 82"/>
          <p:cNvSpPr/>
          <p:nvPr/>
        </p:nvSpPr>
        <p:spPr>
          <a:xfrm>
            <a:off x="7150476" y="5466418"/>
            <a:ext cx="864000" cy="360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302 527,13</a:t>
            </a:r>
            <a:endParaRPr lang="ru-RU" sz="900" dirty="0">
              <a:solidFill>
                <a:schemeClr val="tx1"/>
              </a:solidFill>
            </a:endParaRPr>
          </a:p>
        </p:txBody>
      </p:sp>
      <p:sp>
        <p:nvSpPr>
          <p:cNvPr id="84" name="Скругленный прямоугольник 83"/>
          <p:cNvSpPr/>
          <p:nvPr/>
        </p:nvSpPr>
        <p:spPr>
          <a:xfrm>
            <a:off x="8111450" y="5466418"/>
            <a:ext cx="864000" cy="360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30 2521,55</a:t>
            </a:r>
            <a:endParaRPr lang="ru-RU" sz="900" dirty="0">
              <a:solidFill>
                <a:schemeClr val="tx1"/>
              </a:solidFill>
            </a:endParaRPr>
          </a:p>
        </p:txBody>
      </p:sp>
      <p:sp>
        <p:nvSpPr>
          <p:cNvPr id="85" name="Скругленный прямоугольник 84"/>
          <p:cNvSpPr/>
          <p:nvPr/>
        </p:nvSpPr>
        <p:spPr>
          <a:xfrm>
            <a:off x="7150476" y="5876057"/>
            <a:ext cx="864000" cy="88384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900" dirty="0" smtClean="0">
                <a:solidFill>
                  <a:schemeClr val="tx1"/>
                </a:solidFill>
              </a:rPr>
              <a:t>120 147,4</a:t>
            </a:r>
          </a:p>
        </p:txBody>
      </p:sp>
      <p:sp>
        <p:nvSpPr>
          <p:cNvPr id="87" name="Заголовок 1"/>
          <p:cNvSpPr txBox="1">
            <a:spLocks/>
          </p:cNvSpPr>
          <p:nvPr/>
        </p:nvSpPr>
        <p:spPr>
          <a:xfrm>
            <a:off x="259730" y="69850"/>
            <a:ext cx="7613498" cy="536032"/>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Font typeface="Georgia" pitchFamily="18" charset="0"/>
              <a:buNone/>
            </a:pPr>
            <a:r>
              <a:rPr lang="ru-RU" sz="2200" dirty="0" smtClean="0">
                <a:solidFill>
                  <a:schemeClr val="tx1"/>
                </a:solidFill>
                <a:effectLst/>
                <a:latin typeface="Times New Roman" panose="02020603050405020304" pitchFamily="18" charset="0"/>
                <a:cs typeface="Times New Roman" panose="02020603050405020304" pitchFamily="18" charset="0"/>
              </a:rPr>
              <a:t>Социальная поддержка отдельных категорий граждан</a:t>
            </a:r>
            <a:endParaRPr lang="ru-RU" sz="2200" dirty="0">
              <a:solidFill>
                <a:schemeClr val="tx1"/>
              </a:solidFill>
              <a:effectLst/>
              <a:latin typeface="Times New Roman" panose="02020603050405020304" pitchFamily="18" charset="0"/>
              <a:cs typeface="Times New Roman" panose="02020603050405020304" pitchFamily="18" charset="0"/>
            </a:endParaRPr>
          </a:p>
        </p:txBody>
      </p:sp>
      <p:cxnSp>
        <p:nvCxnSpPr>
          <p:cNvPr id="88" name="Прямая соединительная линия 87"/>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
        <p:nvSpPr>
          <p:cNvPr id="90" name="Скругленный прямоугольник 89"/>
          <p:cNvSpPr/>
          <p:nvPr/>
        </p:nvSpPr>
        <p:spPr>
          <a:xfrm>
            <a:off x="259730" y="872744"/>
            <a:ext cx="2191595" cy="504056"/>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200" b="1" dirty="0" smtClean="0">
                <a:solidFill>
                  <a:sysClr val="windowText" lastClr="000000"/>
                </a:solidFill>
              </a:rPr>
              <a:t>Вид расходов</a:t>
            </a:r>
            <a:endParaRPr lang="ru-RU" sz="1200" b="1" dirty="0">
              <a:solidFill>
                <a:sysClr val="windowText" lastClr="000000"/>
              </a:solidFill>
            </a:endParaRPr>
          </a:p>
        </p:txBody>
      </p:sp>
      <p:sp>
        <p:nvSpPr>
          <p:cNvPr id="91" name="Скругленный прямоугольник 90"/>
          <p:cNvSpPr/>
          <p:nvPr/>
        </p:nvSpPr>
        <p:spPr>
          <a:xfrm>
            <a:off x="2523333" y="872744"/>
            <a:ext cx="3456384" cy="504000"/>
          </a:xfrm>
          <a:prstGeom prst="roundRect">
            <a:avLst>
              <a:gd name="adj" fmla="val 10000"/>
            </a:avLst>
          </a:prstGeom>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r>
              <a:rPr lang="ru-RU" sz="1200" b="1" dirty="0" smtClean="0">
                <a:solidFill>
                  <a:sysClr val="windowText" lastClr="000000"/>
                </a:solidFill>
              </a:rPr>
              <a:t>Правовое основание </a:t>
            </a:r>
            <a:endParaRPr lang="ru-RU" sz="1200" b="1" dirty="0">
              <a:solidFill>
                <a:sysClr val="windowText" lastClr="000000"/>
              </a:solidFill>
            </a:endParaRPr>
          </a:p>
        </p:txBody>
      </p:sp>
      <p:sp>
        <p:nvSpPr>
          <p:cNvPr id="92" name="Скругленный прямоугольник 91"/>
          <p:cNvSpPr/>
          <p:nvPr/>
        </p:nvSpPr>
        <p:spPr>
          <a:xfrm>
            <a:off x="7160408" y="775159"/>
            <a:ext cx="1819473" cy="349585"/>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050" b="1" dirty="0" smtClean="0">
                <a:solidFill>
                  <a:sysClr val="windowText" lastClr="000000"/>
                </a:solidFill>
              </a:rPr>
              <a:t>Объем расходов                на 2017 год (тыс. руб.)</a:t>
            </a:r>
            <a:endParaRPr lang="ru-RU" sz="1050" b="1" dirty="0">
              <a:solidFill>
                <a:sysClr val="windowText" lastClr="000000"/>
              </a:solidFill>
            </a:endParaRPr>
          </a:p>
        </p:txBody>
      </p:sp>
      <p:sp>
        <p:nvSpPr>
          <p:cNvPr id="93" name="Скругленный прямоугольник 92"/>
          <p:cNvSpPr/>
          <p:nvPr/>
        </p:nvSpPr>
        <p:spPr>
          <a:xfrm>
            <a:off x="6094107" y="854845"/>
            <a:ext cx="1001297" cy="521899"/>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900" b="1" dirty="0" smtClean="0">
                <a:solidFill>
                  <a:sysClr val="windowText" lastClr="000000"/>
                </a:solidFill>
              </a:rPr>
              <a:t>Численность получателей </a:t>
            </a:r>
            <a:endParaRPr lang="ru-RU" sz="900" b="1" dirty="0">
              <a:solidFill>
                <a:sysClr val="windowText" lastClr="000000"/>
              </a:solidFill>
            </a:endParaRPr>
          </a:p>
        </p:txBody>
      </p:sp>
      <p:sp>
        <p:nvSpPr>
          <p:cNvPr id="94" name="Скругленный прямоугольник 93"/>
          <p:cNvSpPr/>
          <p:nvPr/>
        </p:nvSpPr>
        <p:spPr>
          <a:xfrm>
            <a:off x="7135950" y="1198084"/>
            <a:ext cx="914400" cy="224689"/>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050" b="1" dirty="0" smtClean="0">
                <a:solidFill>
                  <a:schemeClr val="tx1"/>
                </a:solidFill>
              </a:rPr>
              <a:t>план</a:t>
            </a:r>
            <a:endParaRPr lang="ru-RU" b="1" dirty="0"/>
          </a:p>
        </p:txBody>
      </p:sp>
      <p:sp>
        <p:nvSpPr>
          <p:cNvPr id="95" name="Скругленный прямоугольник 94"/>
          <p:cNvSpPr/>
          <p:nvPr/>
        </p:nvSpPr>
        <p:spPr>
          <a:xfrm>
            <a:off x="8065481" y="1198140"/>
            <a:ext cx="914400" cy="224633"/>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050" b="1" dirty="0">
                <a:solidFill>
                  <a:schemeClr val="tx1"/>
                </a:solidFill>
              </a:rPr>
              <a:t>ф</a:t>
            </a:r>
            <a:r>
              <a:rPr lang="ru-RU" sz="1050" b="1" dirty="0" smtClean="0">
                <a:solidFill>
                  <a:schemeClr val="tx1"/>
                </a:solidFill>
              </a:rPr>
              <a:t>акт </a:t>
            </a:r>
            <a:endParaRPr lang="ru-RU" b="1" dirty="0"/>
          </a:p>
        </p:txBody>
      </p:sp>
    </p:spTree>
    <p:extLst>
      <p:ext uri="{BB962C8B-B14F-4D97-AF65-F5344CB8AC3E}">
        <p14:creationId xmlns:p14="http://schemas.microsoft.com/office/powerpoint/2010/main" val="25485997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a:xfrm>
            <a:off x="8079556" y="6492875"/>
            <a:ext cx="1054100" cy="365125"/>
          </a:xfrm>
        </p:spPr>
        <p:txBody>
          <a:bodyPr/>
          <a:lstStyle/>
          <a:p>
            <a:pPr>
              <a:defRPr/>
            </a:pPr>
            <a:fld id="{667CCBFA-BFB9-4E9F-B6F6-694D72409F22}" type="slidenum">
              <a:rPr lang="ru-RU" smtClean="0"/>
              <a:pPr>
                <a:defRPr/>
              </a:pPr>
              <a:t>39</a:t>
            </a:fld>
            <a:endParaRPr lang="ru-RU" dirty="0"/>
          </a:p>
        </p:txBody>
      </p:sp>
      <p:graphicFrame>
        <p:nvGraphicFramePr>
          <p:cNvPr id="4" name="Диаграмма 3"/>
          <p:cNvGraphicFramePr/>
          <p:nvPr>
            <p:extLst>
              <p:ext uri="{D42A27DB-BD31-4B8C-83A1-F6EECF244321}">
                <p14:modId xmlns:p14="http://schemas.microsoft.com/office/powerpoint/2010/main" val="2796217599"/>
              </p:ext>
            </p:extLst>
          </p:nvPr>
        </p:nvGraphicFramePr>
        <p:xfrm>
          <a:off x="107504" y="836712"/>
          <a:ext cx="8856984" cy="568863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07504" y="3357868"/>
            <a:ext cx="611560" cy="338554"/>
          </a:xfrm>
          <a:prstGeom prst="rect">
            <a:avLst/>
          </a:prstGeom>
          <a:noFill/>
          <a:scene3d>
            <a:camera prst="orthographicFront">
              <a:rot lat="0" lon="1200000" rev="5400000"/>
            </a:camera>
            <a:lightRig rig="threePt" dir="t"/>
          </a:scene3d>
          <a:sp3d/>
        </p:spPr>
        <p:txBody>
          <a:bodyPr wrap="square" rtlCol="0">
            <a:spAutoFit/>
          </a:bodyPr>
          <a:lstStyle/>
          <a:p>
            <a:endParaRPr lang="ru-RU" sz="800" dirty="0" smtClean="0"/>
          </a:p>
          <a:p>
            <a:endParaRPr lang="ru-RU" sz="800" dirty="0"/>
          </a:p>
        </p:txBody>
      </p:sp>
      <p:sp>
        <p:nvSpPr>
          <p:cNvPr id="6" name="TextBox 5"/>
          <p:cNvSpPr txBox="1"/>
          <p:nvPr/>
        </p:nvSpPr>
        <p:spPr>
          <a:xfrm rot="10800000" flipV="1">
            <a:off x="80282" y="652441"/>
            <a:ext cx="1368954" cy="230833"/>
          </a:xfrm>
          <a:prstGeom prst="rect">
            <a:avLst/>
          </a:prstGeom>
          <a:noFill/>
        </p:spPr>
        <p:txBody>
          <a:bodyPr wrap="square" rtlCol="0">
            <a:spAutoFit/>
          </a:bodyPr>
          <a:lstStyle/>
          <a:p>
            <a:r>
              <a:rPr lang="ru-RU" sz="900" dirty="0" smtClean="0">
                <a:latin typeface="Times New Roman" panose="02020603050405020304" pitchFamily="18" charset="0"/>
                <a:cs typeface="Times New Roman" panose="02020603050405020304" pitchFamily="18" charset="0"/>
              </a:rPr>
              <a:t>млн. рублей</a:t>
            </a:r>
            <a:endParaRPr lang="ru-RU" sz="900" dirty="0">
              <a:latin typeface="Times New Roman" panose="02020603050405020304" pitchFamily="18" charset="0"/>
              <a:cs typeface="Times New Roman" panose="02020603050405020304" pitchFamily="18" charset="0"/>
            </a:endParaRPr>
          </a:p>
        </p:txBody>
      </p:sp>
      <p:sp>
        <p:nvSpPr>
          <p:cNvPr id="8" name="Заголовок 1"/>
          <p:cNvSpPr txBox="1">
            <a:spLocks/>
          </p:cNvSpPr>
          <p:nvPr/>
        </p:nvSpPr>
        <p:spPr>
          <a:xfrm>
            <a:off x="259728" y="188640"/>
            <a:ext cx="7336607" cy="504056"/>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smtClean="0">
                <a:solidFill>
                  <a:schemeClr val="tx1"/>
                </a:solidFill>
                <a:effectLst/>
                <a:latin typeface="Times New Roman" panose="02020603050405020304" pitchFamily="18" charset="0"/>
                <a:cs typeface="Times New Roman" panose="02020603050405020304" pitchFamily="18" charset="0"/>
              </a:rPr>
              <a:t>Предоставление </a:t>
            </a:r>
            <a:r>
              <a:rPr lang="ru-RU" sz="1800" dirty="0">
                <a:solidFill>
                  <a:schemeClr val="tx1"/>
                </a:solidFill>
                <a:effectLst/>
                <a:latin typeface="Times New Roman" panose="02020603050405020304" pitchFamily="18" charset="0"/>
                <a:cs typeface="Times New Roman" panose="02020603050405020304" pitchFamily="18" charset="0"/>
              </a:rPr>
              <a:t>межбюджетных трансфертов </a:t>
            </a:r>
            <a:r>
              <a:rPr lang="ru-RU" sz="1800" dirty="0" smtClean="0">
                <a:solidFill>
                  <a:schemeClr val="tx1"/>
                </a:solidFill>
                <a:effectLst/>
                <a:latin typeface="Times New Roman" panose="02020603050405020304" pitchFamily="18" charset="0"/>
                <a:cs typeface="Times New Roman" panose="02020603050405020304" pitchFamily="18" charset="0"/>
              </a:rPr>
              <a:t>местным </a:t>
            </a:r>
            <a:r>
              <a:rPr lang="ru-RU" sz="1800" dirty="0">
                <a:solidFill>
                  <a:schemeClr val="tx1"/>
                </a:solidFill>
                <a:effectLst/>
                <a:latin typeface="Times New Roman" panose="02020603050405020304" pitchFamily="18" charset="0"/>
                <a:cs typeface="Times New Roman" panose="02020603050405020304" pitchFamily="18" charset="0"/>
              </a:rPr>
              <a:t>бюджетам</a:t>
            </a:r>
          </a:p>
        </p:txBody>
      </p:sp>
      <p:cxnSp>
        <p:nvCxnSpPr>
          <p:cNvPr id="9" name="Прямая соединительная линия 8"/>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2021074751"/>
              </p:ext>
            </p:extLst>
          </p:nvPr>
        </p:nvGraphicFramePr>
        <p:xfrm>
          <a:off x="3707904" y="764704"/>
          <a:ext cx="5184574" cy="2171704"/>
        </p:xfrm>
        <a:graphic>
          <a:graphicData uri="http://schemas.openxmlformats.org/drawingml/2006/table">
            <a:tbl>
              <a:tblPr firstRow="1" bandRow="1">
                <a:tableStyleId>{00A15C55-8517-42AA-B614-E9B94910E393}</a:tableStyleId>
              </a:tblPr>
              <a:tblGrid>
                <a:gridCol w="1106041"/>
                <a:gridCol w="1451681"/>
                <a:gridCol w="1451681"/>
                <a:gridCol w="1175171"/>
              </a:tblGrid>
              <a:tr h="664220">
                <a:tc>
                  <a:txBody>
                    <a:bodyPr/>
                    <a:lstStyle/>
                    <a:p>
                      <a:pPr algn="ctr"/>
                      <a:r>
                        <a:rPr lang="ru-RU" sz="1300" dirty="0" smtClean="0">
                          <a:latin typeface="Times New Roman" panose="02020603050405020304" pitchFamily="18" charset="0"/>
                          <a:cs typeface="Times New Roman" panose="02020603050405020304" pitchFamily="18" charset="0"/>
                        </a:rPr>
                        <a:t>Вид трансферта</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Плановые назначения на 2017 год</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Перечислено в 2017 году</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Процент исполнения</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tc>
              </a:tr>
              <a:tr h="280448">
                <a:tc>
                  <a:txBody>
                    <a:bodyPr/>
                    <a:lstStyle/>
                    <a:p>
                      <a:r>
                        <a:rPr lang="ru-RU" sz="1300" dirty="0" smtClean="0">
                          <a:latin typeface="Times New Roman" panose="02020603050405020304" pitchFamily="18" charset="0"/>
                          <a:cs typeface="Times New Roman" panose="02020603050405020304" pitchFamily="18" charset="0"/>
                        </a:rPr>
                        <a:t>Дотации</a:t>
                      </a:r>
                      <a:endParaRPr lang="ru-RU" sz="13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300" dirty="0" smtClean="0">
                          <a:latin typeface="Times New Roman" panose="02020603050405020304" pitchFamily="18" charset="0"/>
                          <a:cs typeface="Times New Roman" panose="02020603050405020304" pitchFamily="18" charset="0"/>
                        </a:rPr>
                        <a:t>600,8</a:t>
                      </a:r>
                      <a:endParaRPr lang="ru-RU" sz="13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300" dirty="0" smtClean="0">
                          <a:latin typeface="Times New Roman" panose="02020603050405020304" pitchFamily="18" charset="0"/>
                          <a:cs typeface="Times New Roman" panose="02020603050405020304" pitchFamily="18" charset="0"/>
                        </a:rPr>
                        <a:t>600,8</a:t>
                      </a:r>
                      <a:endParaRPr lang="ru-RU" sz="13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300" dirty="0" smtClean="0">
                          <a:latin typeface="Times New Roman" panose="02020603050405020304" pitchFamily="18" charset="0"/>
                          <a:cs typeface="Times New Roman" panose="02020603050405020304" pitchFamily="18" charset="0"/>
                        </a:rPr>
                        <a:t>100,0</a:t>
                      </a:r>
                      <a:endParaRPr lang="ru-RU" sz="1300" dirty="0">
                        <a:solidFill>
                          <a:schemeClr val="tx1"/>
                        </a:solidFill>
                        <a:latin typeface="Times New Roman" panose="02020603050405020304" pitchFamily="18" charset="0"/>
                        <a:cs typeface="Times New Roman" panose="02020603050405020304" pitchFamily="18" charset="0"/>
                      </a:endParaRPr>
                    </a:p>
                  </a:txBody>
                  <a:tcPr/>
                </a:tc>
              </a:tr>
              <a:tr h="280448">
                <a:tc>
                  <a:txBody>
                    <a:bodyPr/>
                    <a:lstStyle/>
                    <a:p>
                      <a:r>
                        <a:rPr lang="ru-RU" sz="1300" dirty="0" smtClean="0">
                          <a:latin typeface="Times New Roman" panose="02020603050405020304" pitchFamily="18" charset="0"/>
                          <a:cs typeface="Times New Roman" panose="02020603050405020304" pitchFamily="18" charset="0"/>
                        </a:rPr>
                        <a:t>Субсидии*</a:t>
                      </a:r>
                      <a:endParaRPr lang="ru-RU" sz="13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300" dirty="0" smtClean="0">
                          <a:latin typeface="Times New Roman" panose="02020603050405020304" pitchFamily="18" charset="0"/>
                          <a:cs typeface="Times New Roman" panose="02020603050405020304" pitchFamily="18" charset="0"/>
                        </a:rPr>
                        <a:t>6 906,8</a:t>
                      </a:r>
                      <a:endParaRPr lang="ru-RU" sz="13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300" dirty="0" smtClean="0">
                          <a:latin typeface="Times New Roman" panose="02020603050405020304" pitchFamily="18" charset="0"/>
                          <a:cs typeface="Times New Roman" panose="02020603050405020304" pitchFamily="18" charset="0"/>
                        </a:rPr>
                        <a:t>6 320,8</a:t>
                      </a:r>
                      <a:endParaRPr lang="ru-RU" sz="13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300" dirty="0" smtClean="0">
                          <a:latin typeface="Times New Roman" panose="02020603050405020304" pitchFamily="18" charset="0"/>
                          <a:cs typeface="Times New Roman" panose="02020603050405020304" pitchFamily="18" charset="0"/>
                        </a:rPr>
                        <a:t>91,5</a:t>
                      </a:r>
                      <a:endParaRPr lang="ru-RU" sz="1300" dirty="0">
                        <a:solidFill>
                          <a:schemeClr val="tx1"/>
                        </a:solidFill>
                        <a:latin typeface="Times New Roman" panose="02020603050405020304" pitchFamily="18" charset="0"/>
                        <a:cs typeface="Times New Roman" panose="02020603050405020304" pitchFamily="18" charset="0"/>
                      </a:endParaRPr>
                    </a:p>
                  </a:txBody>
                  <a:tcPr/>
                </a:tc>
              </a:tr>
              <a:tr h="327664">
                <a:tc>
                  <a:txBody>
                    <a:bodyPr/>
                    <a:lstStyle/>
                    <a:p>
                      <a:r>
                        <a:rPr lang="ru-RU" sz="1300" dirty="0" smtClean="0">
                          <a:latin typeface="Times New Roman" panose="02020603050405020304" pitchFamily="18" charset="0"/>
                          <a:cs typeface="Times New Roman" panose="02020603050405020304" pitchFamily="18" charset="0"/>
                        </a:rPr>
                        <a:t>Субвенции</a:t>
                      </a:r>
                      <a:endParaRPr lang="ru-RU" sz="13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300" dirty="0" smtClean="0">
                          <a:latin typeface="Times New Roman" panose="02020603050405020304" pitchFamily="18" charset="0"/>
                          <a:cs typeface="Times New Roman" panose="02020603050405020304" pitchFamily="18" charset="0"/>
                        </a:rPr>
                        <a:t>9 184,4</a:t>
                      </a:r>
                      <a:endParaRPr lang="ru-RU" sz="13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300" dirty="0" smtClean="0">
                          <a:latin typeface="Times New Roman" panose="02020603050405020304" pitchFamily="18" charset="0"/>
                          <a:cs typeface="Times New Roman" panose="02020603050405020304" pitchFamily="18" charset="0"/>
                        </a:rPr>
                        <a:t>9 168,6</a:t>
                      </a:r>
                      <a:endParaRPr lang="ru-RU" sz="13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300" dirty="0" smtClean="0">
                          <a:latin typeface="Times New Roman" panose="02020603050405020304" pitchFamily="18" charset="0"/>
                          <a:cs typeface="Times New Roman" panose="02020603050405020304" pitchFamily="18" charset="0"/>
                        </a:rPr>
                        <a:t>99,8</a:t>
                      </a:r>
                      <a:endParaRPr lang="ru-RU" sz="1300" dirty="0">
                        <a:solidFill>
                          <a:schemeClr val="tx1"/>
                        </a:solidFill>
                        <a:latin typeface="Times New Roman" panose="02020603050405020304" pitchFamily="18" charset="0"/>
                        <a:cs typeface="Times New Roman" panose="02020603050405020304" pitchFamily="18" charset="0"/>
                      </a:endParaRPr>
                    </a:p>
                  </a:txBody>
                  <a:tcPr/>
                </a:tc>
              </a:tr>
              <a:tr h="280448">
                <a:tc>
                  <a:txBody>
                    <a:bodyPr/>
                    <a:lstStyle/>
                    <a:p>
                      <a:r>
                        <a:rPr lang="ru-RU" sz="1300" dirty="0" smtClean="0">
                          <a:latin typeface="Times New Roman" panose="02020603050405020304" pitchFamily="18" charset="0"/>
                          <a:cs typeface="Times New Roman" panose="02020603050405020304" pitchFamily="18" charset="0"/>
                        </a:rPr>
                        <a:t>Иные </a:t>
                      </a:r>
                      <a:endParaRPr lang="ru-RU" sz="13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300" dirty="0" smtClean="0">
                          <a:latin typeface="Times New Roman" panose="02020603050405020304" pitchFamily="18" charset="0"/>
                          <a:cs typeface="Times New Roman" panose="02020603050405020304" pitchFamily="18" charset="0"/>
                        </a:rPr>
                        <a:t>84,0</a:t>
                      </a:r>
                      <a:endParaRPr lang="ru-RU" sz="1300" dirty="0" smtClean="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300" dirty="0" smtClean="0">
                          <a:latin typeface="Times New Roman" panose="02020603050405020304" pitchFamily="18" charset="0"/>
                          <a:cs typeface="Times New Roman" panose="02020603050405020304" pitchFamily="18" charset="0"/>
                        </a:rPr>
                        <a:t>83,3</a:t>
                      </a:r>
                      <a:endParaRPr lang="ru-RU" sz="13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300" dirty="0" smtClean="0">
                          <a:latin typeface="Times New Roman" panose="02020603050405020304" pitchFamily="18" charset="0"/>
                          <a:cs typeface="Times New Roman" panose="02020603050405020304" pitchFamily="18" charset="0"/>
                        </a:rPr>
                        <a:t>99,2</a:t>
                      </a:r>
                      <a:endParaRPr lang="ru-RU" sz="1300" dirty="0">
                        <a:solidFill>
                          <a:schemeClr val="tx1"/>
                        </a:solidFill>
                        <a:latin typeface="Times New Roman" panose="02020603050405020304" pitchFamily="18" charset="0"/>
                        <a:cs typeface="Times New Roman" panose="02020603050405020304" pitchFamily="18" charset="0"/>
                      </a:endParaRPr>
                    </a:p>
                  </a:txBody>
                  <a:tcPr/>
                </a:tc>
              </a:tr>
              <a:tr h="280448">
                <a:tc>
                  <a:txBody>
                    <a:bodyPr/>
                    <a:lstStyle/>
                    <a:p>
                      <a:r>
                        <a:rPr lang="ru-RU" sz="1300" b="1" dirty="0" smtClean="0">
                          <a:latin typeface="Times New Roman" panose="02020603050405020304" pitchFamily="18" charset="0"/>
                          <a:cs typeface="Times New Roman" panose="02020603050405020304" pitchFamily="18" charset="0"/>
                        </a:rPr>
                        <a:t>ИТОГО</a:t>
                      </a:r>
                      <a:endParaRPr lang="ru-RU" sz="13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300" b="1" dirty="0" smtClean="0">
                          <a:latin typeface="Times New Roman" panose="02020603050405020304" pitchFamily="18" charset="0"/>
                          <a:cs typeface="Times New Roman" panose="02020603050405020304" pitchFamily="18" charset="0"/>
                        </a:rPr>
                        <a:t>16 776,0</a:t>
                      </a:r>
                      <a:endParaRPr lang="ru-RU" sz="13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300" b="1" dirty="0" smtClean="0">
                          <a:latin typeface="Times New Roman" panose="02020603050405020304" pitchFamily="18" charset="0"/>
                          <a:cs typeface="Times New Roman" panose="02020603050405020304" pitchFamily="18" charset="0"/>
                        </a:rPr>
                        <a:t>16 173,5</a:t>
                      </a:r>
                      <a:endParaRPr lang="ru-RU" sz="13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300" b="1" dirty="0" smtClean="0">
                          <a:latin typeface="Times New Roman" panose="02020603050405020304" pitchFamily="18" charset="0"/>
                          <a:cs typeface="Times New Roman" panose="02020603050405020304" pitchFamily="18" charset="0"/>
                        </a:rPr>
                        <a:t>96,4</a:t>
                      </a:r>
                      <a:endParaRPr lang="ru-RU" sz="1300" b="1" dirty="0">
                        <a:solidFill>
                          <a:schemeClr val="tx1"/>
                        </a:solidFill>
                        <a:latin typeface="Times New Roman" panose="02020603050405020304" pitchFamily="18" charset="0"/>
                        <a:cs typeface="Times New Roman" panose="02020603050405020304" pitchFamily="18" charset="0"/>
                      </a:endParaRPr>
                    </a:p>
                  </a:txBody>
                  <a:tcPr/>
                </a:tc>
              </a:tr>
            </a:tbl>
          </a:graphicData>
        </a:graphic>
      </p:graphicFrame>
      <p:sp>
        <p:nvSpPr>
          <p:cNvPr id="13" name="TextBox 12"/>
          <p:cNvSpPr txBox="1"/>
          <p:nvPr/>
        </p:nvSpPr>
        <p:spPr>
          <a:xfrm>
            <a:off x="2936844" y="3140968"/>
            <a:ext cx="4936384" cy="1123712"/>
          </a:xfrm>
          <a:prstGeom prst="wedgeRoundRectCallout">
            <a:avLst>
              <a:gd name="adj1" fmla="val 53584"/>
              <a:gd name="adj2" fmla="val -72162"/>
              <a:gd name="adj3" fmla="val 16667"/>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ru-RU" sz="1200" dirty="0" smtClean="0">
                <a:solidFill>
                  <a:prstClr val="black"/>
                </a:solidFill>
                <a:latin typeface="Times New Roman" panose="02020603050405020304" pitchFamily="18" charset="0"/>
                <a:cs typeface="Times New Roman" panose="02020603050405020304" pitchFamily="18" charset="0"/>
              </a:rPr>
              <a:t>* </a:t>
            </a:r>
            <a:r>
              <a:rPr lang="ru-RU" sz="1200" dirty="0" err="1">
                <a:solidFill>
                  <a:prstClr val="black"/>
                </a:solidFill>
                <a:latin typeface="Times New Roman" panose="02020603050405020304" pitchFamily="18" charset="0"/>
                <a:cs typeface="Times New Roman" panose="02020603050405020304" pitchFamily="18" charset="0"/>
              </a:rPr>
              <a:t>недостижение</a:t>
            </a:r>
            <a:r>
              <a:rPr lang="ru-RU" sz="1200" dirty="0">
                <a:solidFill>
                  <a:prstClr val="black"/>
                </a:solidFill>
                <a:latin typeface="Times New Roman" panose="02020603050405020304" pitchFamily="18" charset="0"/>
                <a:cs typeface="Times New Roman" panose="02020603050405020304" pitchFamily="18" charset="0"/>
              </a:rPr>
              <a:t> плановых значений в связи с экономией по конкурсным процедурам, а также </a:t>
            </a:r>
            <a:r>
              <a:rPr lang="ru-RU" sz="1200" dirty="0" err="1" smtClean="0">
                <a:solidFill>
                  <a:prstClr val="black"/>
                </a:solidFill>
                <a:latin typeface="Times New Roman" panose="02020603050405020304" pitchFamily="18" charset="0"/>
                <a:cs typeface="Times New Roman" panose="02020603050405020304" pitchFamily="18" charset="0"/>
              </a:rPr>
              <a:t>непоступлением</a:t>
            </a:r>
            <a:r>
              <a:rPr lang="ru-RU" sz="1200" dirty="0" smtClean="0">
                <a:solidFill>
                  <a:prstClr val="black"/>
                </a:solidFill>
                <a:latin typeface="Times New Roman" panose="02020603050405020304" pitchFamily="18" charset="0"/>
                <a:cs typeface="Times New Roman" panose="02020603050405020304" pitchFamily="18" charset="0"/>
              </a:rPr>
              <a:t> </a:t>
            </a:r>
            <a:r>
              <a:rPr lang="ru-RU" sz="1200" dirty="0">
                <a:solidFill>
                  <a:prstClr val="black"/>
                </a:solidFill>
                <a:latin typeface="Times New Roman" panose="02020603050405020304" pitchFamily="18" charset="0"/>
                <a:cs typeface="Times New Roman" panose="02020603050405020304" pitchFamily="18" charset="0"/>
              </a:rPr>
              <a:t>средств Фонда развития моногородов на строительство канализационных </a:t>
            </a:r>
            <a:r>
              <a:rPr lang="ru-RU" sz="1200" dirty="0" smtClean="0">
                <a:solidFill>
                  <a:prstClr val="black"/>
                </a:solidFill>
                <a:latin typeface="Times New Roman" panose="02020603050405020304" pitchFamily="18" charset="0"/>
                <a:cs typeface="Times New Roman" panose="02020603050405020304" pitchFamily="18" charset="0"/>
              </a:rPr>
              <a:t>сооружений, инфраструктуры индустриального парка и </a:t>
            </a:r>
            <a:r>
              <a:rPr lang="ru-RU" sz="1200" dirty="0">
                <a:solidFill>
                  <a:prstClr val="black"/>
                </a:solidFill>
                <a:latin typeface="Times New Roman" panose="02020603050405020304" pitchFamily="18" charset="0"/>
                <a:cs typeface="Times New Roman" panose="02020603050405020304" pitchFamily="18" charset="0"/>
              </a:rPr>
              <a:t>автодороги «Аниш» (г.Канаш)</a:t>
            </a:r>
            <a:endParaRPr lang="ru-RU" sz="1200" dirty="0" smtClean="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50707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853506" y="3535616"/>
            <a:ext cx="3312000" cy="276225"/>
          </a:xfrm>
          <a:prstGeom prst="rect">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5400000" scaled="1"/>
            <a:tileRect/>
          </a:gradFill>
        </p:spPr>
        <p:txBody>
          <a:bodyPr wrap="square">
            <a:spAutoFit/>
          </a:bodyPr>
          <a:lstStyle/>
          <a:p>
            <a:pPr fontAlgn="auto">
              <a:spcBef>
                <a:spcPts val="0"/>
              </a:spcBef>
              <a:spcAft>
                <a:spcPts val="0"/>
              </a:spcAft>
              <a:defRPr/>
            </a:pPr>
            <a:r>
              <a:rPr lang="ru-RU" sz="1200" dirty="0">
                <a:solidFill>
                  <a:prstClr val="black"/>
                </a:solidFill>
                <a:latin typeface="Times New Roman" panose="02020603050405020304" pitchFamily="18" charset="0"/>
                <a:cs typeface="Times New Roman" panose="02020603050405020304" pitchFamily="18" charset="0"/>
              </a:rPr>
              <a:t>Общегосударственные вопросы </a:t>
            </a:r>
          </a:p>
        </p:txBody>
      </p:sp>
      <p:sp>
        <p:nvSpPr>
          <p:cNvPr id="26" name="TextBox 25"/>
          <p:cNvSpPr txBox="1"/>
          <p:nvPr/>
        </p:nvSpPr>
        <p:spPr>
          <a:xfrm>
            <a:off x="853506" y="3974304"/>
            <a:ext cx="3312000" cy="276225"/>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p:spPr>
        <p:txBody>
          <a:bodyPr wrap="square">
            <a:spAutoFit/>
          </a:bodyPr>
          <a:lstStyle/>
          <a:p>
            <a:pPr fontAlgn="auto">
              <a:spcBef>
                <a:spcPts val="0"/>
              </a:spcBef>
              <a:spcAft>
                <a:spcPts val="0"/>
              </a:spcAft>
              <a:defRPr/>
            </a:pPr>
            <a:r>
              <a:rPr lang="ru-RU" sz="1200" dirty="0">
                <a:solidFill>
                  <a:prstClr val="black"/>
                </a:solidFill>
                <a:latin typeface="Times New Roman" panose="02020603050405020304" pitchFamily="18" charset="0"/>
                <a:cs typeface="Times New Roman" panose="02020603050405020304" pitchFamily="18" charset="0"/>
              </a:rPr>
              <a:t>Первичный воинский учет</a:t>
            </a:r>
            <a:endParaRPr lang="ru-RU" sz="1400" dirty="0">
              <a:solidFill>
                <a:prstClr val="black"/>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853506" y="4383653"/>
            <a:ext cx="3312000" cy="430887"/>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5400000" scaled="1"/>
            <a:tileRect/>
          </a:gradFill>
        </p:spPr>
        <p:txBody>
          <a:bodyPr wrap="square">
            <a:spAutoFit/>
          </a:bodyPr>
          <a:lstStyle/>
          <a:p>
            <a:pPr fontAlgn="auto">
              <a:spcBef>
                <a:spcPts val="0"/>
              </a:spcBef>
              <a:spcAft>
                <a:spcPts val="0"/>
              </a:spcAft>
              <a:defRPr/>
            </a:pPr>
            <a:r>
              <a:rPr lang="ru-RU" sz="1100" dirty="0">
                <a:solidFill>
                  <a:prstClr val="black"/>
                </a:solidFill>
                <a:latin typeface="Times New Roman" panose="02020603050405020304" pitchFamily="18" charset="0"/>
                <a:cs typeface="Times New Roman" panose="02020603050405020304" pitchFamily="18" charset="0"/>
              </a:rPr>
              <a:t>Пожарная безопасность, гражданская оборона, предупреждение чрезвычайных ситуаций</a:t>
            </a:r>
          </a:p>
        </p:txBody>
      </p:sp>
      <p:sp>
        <p:nvSpPr>
          <p:cNvPr id="28" name="TextBox 27"/>
          <p:cNvSpPr txBox="1"/>
          <p:nvPr/>
        </p:nvSpPr>
        <p:spPr>
          <a:xfrm>
            <a:off x="853506" y="4955391"/>
            <a:ext cx="3312000" cy="276999"/>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p:spPr>
        <p:txBody>
          <a:bodyPr wrap="square">
            <a:spAutoFit/>
          </a:bodyPr>
          <a:lstStyle/>
          <a:p>
            <a:pPr fontAlgn="auto">
              <a:spcBef>
                <a:spcPts val="0"/>
              </a:spcBef>
              <a:spcAft>
                <a:spcPts val="0"/>
              </a:spcAft>
              <a:defRPr/>
            </a:pPr>
            <a:r>
              <a:rPr lang="ru-RU" sz="1200" dirty="0">
                <a:solidFill>
                  <a:prstClr val="black"/>
                </a:solidFill>
                <a:latin typeface="Times New Roman" panose="02020603050405020304" pitchFamily="18" charset="0"/>
                <a:cs typeface="Times New Roman" panose="02020603050405020304" pitchFamily="18" charset="0"/>
              </a:rPr>
              <a:t>Национальная экономика</a:t>
            </a:r>
          </a:p>
        </p:txBody>
      </p:sp>
      <p:sp>
        <p:nvSpPr>
          <p:cNvPr id="29" name="TextBox 64"/>
          <p:cNvSpPr txBox="1">
            <a:spLocks noChangeArrowheads="1"/>
          </p:cNvSpPr>
          <p:nvPr/>
        </p:nvSpPr>
        <p:spPr bwMode="auto">
          <a:xfrm>
            <a:off x="853506" y="5399654"/>
            <a:ext cx="3312000" cy="276225"/>
          </a:xfrm>
          <a:prstGeom prst="rect">
            <a:avLst/>
          </a:prstGeom>
          <a:gradFill flip="none" rotWithShape="1">
            <a:gsLst>
              <a:gs pos="0">
                <a:srgbClr val="FADAF2">
                  <a:shade val="30000"/>
                  <a:satMod val="115000"/>
                </a:srgbClr>
              </a:gs>
              <a:gs pos="50000">
                <a:srgbClr val="FADAF2">
                  <a:shade val="67500"/>
                  <a:satMod val="115000"/>
                </a:srgbClr>
              </a:gs>
              <a:gs pos="100000">
                <a:srgbClr val="FADAF2">
                  <a:shade val="100000"/>
                  <a:satMod val="115000"/>
                </a:srgbClr>
              </a:gs>
            </a:gsLst>
            <a:lin ang="5400000" scaled="1"/>
            <a:tileRect/>
          </a:gradFill>
          <a:ln>
            <a:noFill/>
          </a:ln>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r>
              <a:rPr lang="ru-RU" altLang="ru-RU" sz="1200" dirty="0">
                <a:solidFill>
                  <a:prstClr val="black"/>
                </a:solidFill>
                <a:cs typeface="+mn-cs"/>
              </a:rPr>
              <a:t>Жилищно-коммунальное хозяйство</a:t>
            </a:r>
          </a:p>
        </p:txBody>
      </p:sp>
      <p:sp>
        <p:nvSpPr>
          <p:cNvPr id="30" name="TextBox 65"/>
          <p:cNvSpPr txBox="1">
            <a:spLocks noChangeArrowheads="1"/>
          </p:cNvSpPr>
          <p:nvPr/>
        </p:nvSpPr>
        <p:spPr bwMode="auto">
          <a:xfrm>
            <a:off x="853506" y="5884492"/>
            <a:ext cx="3312000" cy="276999"/>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ln>
            <a:noFill/>
          </a:ln>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r>
              <a:rPr lang="ru-RU" altLang="ru-RU" sz="1200" dirty="0">
                <a:solidFill>
                  <a:prstClr val="black"/>
                </a:solidFill>
                <a:cs typeface="+mn-cs"/>
              </a:rPr>
              <a:t>Охрана окружающей среды</a:t>
            </a:r>
          </a:p>
        </p:txBody>
      </p:sp>
      <p:sp>
        <p:nvSpPr>
          <p:cNvPr id="31" name="TextBox 68"/>
          <p:cNvSpPr txBox="1">
            <a:spLocks noChangeArrowheads="1"/>
          </p:cNvSpPr>
          <p:nvPr/>
        </p:nvSpPr>
        <p:spPr bwMode="auto">
          <a:xfrm>
            <a:off x="853506" y="6249917"/>
            <a:ext cx="3312000" cy="276225"/>
          </a:xfrm>
          <a:prstGeom prst="rect">
            <a:avLst/>
          </a:prstGeom>
          <a:gradFill flip="none" rotWithShape="1">
            <a:gsLst>
              <a:gs pos="0">
                <a:srgbClr val="50BCB9">
                  <a:tint val="66000"/>
                  <a:satMod val="160000"/>
                </a:srgbClr>
              </a:gs>
              <a:gs pos="50000">
                <a:srgbClr val="50BCB9">
                  <a:tint val="44500"/>
                  <a:satMod val="160000"/>
                </a:srgbClr>
              </a:gs>
              <a:gs pos="100000">
                <a:srgbClr val="50BCB9">
                  <a:tint val="23500"/>
                  <a:satMod val="160000"/>
                </a:srgbClr>
              </a:gs>
            </a:gsLst>
            <a:lin ang="5400000" scaled="1"/>
            <a:tileRect/>
          </a:gradFill>
          <a:ln>
            <a:noFill/>
          </a:ln>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r>
              <a:rPr lang="ru-RU" altLang="ru-RU" sz="1200" dirty="0">
                <a:solidFill>
                  <a:prstClr val="black"/>
                </a:solidFill>
                <a:cs typeface="+mn-cs"/>
              </a:rPr>
              <a:t>Образование</a:t>
            </a:r>
          </a:p>
        </p:txBody>
      </p:sp>
      <p:sp>
        <p:nvSpPr>
          <p:cNvPr id="39" name="TextBox 69"/>
          <p:cNvSpPr txBox="1">
            <a:spLocks noChangeArrowheads="1"/>
          </p:cNvSpPr>
          <p:nvPr/>
        </p:nvSpPr>
        <p:spPr bwMode="auto">
          <a:xfrm>
            <a:off x="5515559" y="3504772"/>
            <a:ext cx="3312000" cy="27622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r>
              <a:rPr lang="ru-RU" altLang="ru-RU" sz="1200" dirty="0">
                <a:solidFill>
                  <a:prstClr val="black"/>
                </a:solidFill>
                <a:cs typeface="+mn-cs"/>
              </a:rPr>
              <a:t>Культура, кинематография</a:t>
            </a:r>
          </a:p>
        </p:txBody>
      </p:sp>
      <p:sp>
        <p:nvSpPr>
          <p:cNvPr id="40" name="Прямоугольник 39"/>
          <p:cNvSpPr/>
          <p:nvPr/>
        </p:nvSpPr>
        <p:spPr>
          <a:xfrm>
            <a:off x="5515559" y="3932847"/>
            <a:ext cx="3312000" cy="276225"/>
          </a:xfrm>
          <a:prstGeom prst="rect">
            <a:avLst/>
          </a:pr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5400000" scaled="1"/>
            <a:tileRect/>
          </a:gradFill>
        </p:spPr>
        <p:txBody>
          <a:bodyPr wrap="square">
            <a:spAutoFit/>
          </a:bodyPr>
          <a:lstStyle/>
          <a:p>
            <a:pPr fontAlgn="auto">
              <a:spcBef>
                <a:spcPts val="0"/>
              </a:spcBef>
              <a:spcAft>
                <a:spcPts val="0"/>
              </a:spcAft>
              <a:defRPr/>
            </a:pPr>
            <a:r>
              <a:rPr lang="ru-RU" sz="1200" dirty="0">
                <a:solidFill>
                  <a:prstClr val="black"/>
                </a:solidFill>
                <a:latin typeface="Times New Roman" panose="02020603050405020304" pitchFamily="18" charset="0"/>
                <a:cs typeface="Times New Roman" panose="02020603050405020304" pitchFamily="18" charset="0"/>
              </a:rPr>
              <a:t>Здравоохранение</a:t>
            </a:r>
          </a:p>
        </p:txBody>
      </p:sp>
      <p:sp>
        <p:nvSpPr>
          <p:cNvPr id="41" name="Прямоугольник 72"/>
          <p:cNvSpPr>
            <a:spLocks noChangeArrowheads="1"/>
          </p:cNvSpPr>
          <p:nvPr/>
        </p:nvSpPr>
        <p:spPr bwMode="auto">
          <a:xfrm>
            <a:off x="5515559" y="4425124"/>
            <a:ext cx="3312000" cy="276225"/>
          </a:xfrm>
          <a:prstGeom prst="rect">
            <a:avLst/>
          </a:prstGeom>
          <a:gradFill flip="none" rotWithShape="1">
            <a:gsLst>
              <a:gs pos="0">
                <a:srgbClr val="A65A6C">
                  <a:tint val="66000"/>
                  <a:satMod val="160000"/>
                </a:srgbClr>
              </a:gs>
              <a:gs pos="50000">
                <a:srgbClr val="A65A6C">
                  <a:tint val="44500"/>
                  <a:satMod val="160000"/>
                </a:srgbClr>
              </a:gs>
              <a:gs pos="100000">
                <a:srgbClr val="A65A6C">
                  <a:tint val="23500"/>
                  <a:satMod val="160000"/>
                </a:srgbClr>
              </a:gs>
            </a:gsLst>
            <a:lin ang="5400000" scaled="1"/>
            <a:tileRect/>
          </a:gradFill>
          <a:ln>
            <a:noFill/>
          </a:ln>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r>
              <a:rPr lang="ru-RU" altLang="ru-RU" sz="1200" dirty="0">
                <a:solidFill>
                  <a:prstClr val="black"/>
                </a:solidFill>
                <a:cs typeface="+mn-cs"/>
              </a:rPr>
              <a:t>Социальная политика</a:t>
            </a:r>
          </a:p>
        </p:txBody>
      </p:sp>
      <p:sp>
        <p:nvSpPr>
          <p:cNvPr id="53" name="Прямоугольник 52"/>
          <p:cNvSpPr/>
          <p:nvPr/>
        </p:nvSpPr>
        <p:spPr>
          <a:xfrm>
            <a:off x="5515559" y="4900417"/>
            <a:ext cx="3312000" cy="276225"/>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5400000" scaled="1"/>
            <a:tileRect/>
          </a:gradFill>
        </p:spPr>
        <p:txBody>
          <a:bodyPr>
            <a:spAutoFit/>
          </a:bodyPr>
          <a:lstStyle/>
          <a:p>
            <a:pPr fontAlgn="auto">
              <a:spcBef>
                <a:spcPts val="0"/>
              </a:spcBef>
              <a:spcAft>
                <a:spcPts val="0"/>
              </a:spcAft>
              <a:defRPr/>
            </a:pPr>
            <a:r>
              <a:rPr lang="ru-RU" sz="1200" dirty="0">
                <a:solidFill>
                  <a:prstClr val="black"/>
                </a:solidFill>
                <a:latin typeface="Times New Roman" panose="02020603050405020304" pitchFamily="18" charset="0"/>
                <a:cs typeface="Times New Roman" panose="02020603050405020304" pitchFamily="18" charset="0"/>
              </a:rPr>
              <a:t>Физическая культура и спорт</a:t>
            </a:r>
          </a:p>
        </p:txBody>
      </p:sp>
      <p:sp>
        <p:nvSpPr>
          <p:cNvPr id="54" name="Прямоугольник 74"/>
          <p:cNvSpPr>
            <a:spLocks noChangeArrowheads="1"/>
          </p:cNvSpPr>
          <p:nvPr/>
        </p:nvSpPr>
        <p:spPr bwMode="auto">
          <a:xfrm>
            <a:off x="5515559" y="5360970"/>
            <a:ext cx="3312000" cy="28575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5400000" scaled="1"/>
            <a:tileRect/>
          </a:gradFill>
          <a:ln>
            <a:noFill/>
          </a:ln>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r>
              <a:rPr lang="ru-RU" altLang="ru-RU" sz="1200" dirty="0">
                <a:solidFill>
                  <a:prstClr val="black"/>
                </a:solidFill>
                <a:cs typeface="+mn-cs"/>
              </a:rPr>
              <a:t>Средства массовой информации</a:t>
            </a:r>
          </a:p>
        </p:txBody>
      </p:sp>
      <p:sp>
        <p:nvSpPr>
          <p:cNvPr id="55" name="Прямоугольник 76"/>
          <p:cNvSpPr>
            <a:spLocks noChangeArrowheads="1"/>
          </p:cNvSpPr>
          <p:nvPr/>
        </p:nvSpPr>
        <p:spPr bwMode="auto">
          <a:xfrm>
            <a:off x="5515559" y="5699528"/>
            <a:ext cx="3312000" cy="461963"/>
          </a:xfrm>
          <a:prstGeom prst="rect">
            <a:avLst/>
          </a:prstGeom>
          <a:gradFill flip="none" rotWithShape="1">
            <a:gsLst>
              <a:gs pos="0">
                <a:srgbClr val="D49E6C">
                  <a:tint val="66000"/>
                  <a:satMod val="160000"/>
                </a:srgbClr>
              </a:gs>
              <a:gs pos="50000">
                <a:srgbClr val="D49E6C">
                  <a:tint val="44500"/>
                  <a:satMod val="160000"/>
                </a:srgbClr>
              </a:gs>
              <a:gs pos="100000">
                <a:srgbClr val="D49E6C">
                  <a:tint val="23500"/>
                  <a:satMod val="160000"/>
                </a:srgbClr>
              </a:gs>
            </a:gsLst>
            <a:lin ang="5400000" scaled="1"/>
            <a:tileRect/>
          </a:gradFill>
          <a:ln>
            <a:noFill/>
          </a:ln>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r>
              <a:rPr lang="ru-RU" altLang="ru-RU" sz="1200" dirty="0">
                <a:solidFill>
                  <a:prstClr val="black"/>
                </a:solidFill>
                <a:cs typeface="+mn-cs"/>
              </a:rPr>
              <a:t>Обслуживание государственного и </a:t>
            </a:r>
          </a:p>
          <a:p>
            <a:r>
              <a:rPr lang="ru-RU" altLang="ru-RU" sz="1200" dirty="0">
                <a:solidFill>
                  <a:prstClr val="black"/>
                </a:solidFill>
                <a:cs typeface="+mn-cs"/>
              </a:rPr>
              <a:t>муниципального долга</a:t>
            </a:r>
          </a:p>
        </p:txBody>
      </p:sp>
      <p:sp>
        <p:nvSpPr>
          <p:cNvPr id="56" name="Прямоугольник 77"/>
          <p:cNvSpPr>
            <a:spLocks noChangeArrowheads="1"/>
          </p:cNvSpPr>
          <p:nvPr/>
        </p:nvSpPr>
        <p:spPr bwMode="auto">
          <a:xfrm>
            <a:off x="5508472" y="6281526"/>
            <a:ext cx="3312000" cy="276999"/>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noFill/>
          </a:ln>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r>
              <a:rPr lang="ru-RU" altLang="ru-RU" sz="1200" dirty="0">
                <a:solidFill>
                  <a:prstClr val="black"/>
                </a:solidFill>
                <a:cs typeface="+mn-cs"/>
              </a:rPr>
              <a:t>Межбюджетные </a:t>
            </a:r>
            <a:r>
              <a:rPr lang="ru-RU" altLang="ru-RU" sz="1200" dirty="0" smtClean="0">
                <a:solidFill>
                  <a:prstClr val="black"/>
                </a:solidFill>
                <a:cs typeface="+mn-cs"/>
              </a:rPr>
              <a:t>трансферты</a:t>
            </a:r>
            <a:endParaRPr lang="ru-RU" altLang="ru-RU" sz="1200" dirty="0">
              <a:solidFill>
                <a:prstClr val="black"/>
              </a:solidFill>
              <a:cs typeface="+mn-cs"/>
            </a:endParaRPr>
          </a:p>
        </p:txBody>
      </p:sp>
      <p:sp>
        <p:nvSpPr>
          <p:cNvPr id="6" name="TextBox 5"/>
          <p:cNvSpPr txBox="1"/>
          <p:nvPr/>
        </p:nvSpPr>
        <p:spPr>
          <a:xfrm>
            <a:off x="259730" y="758699"/>
            <a:ext cx="4909846" cy="646986"/>
          </a:xfrm>
          <a:prstGeom prst="round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just" fontAlgn="auto">
              <a:spcBef>
                <a:spcPts val="0"/>
              </a:spcBef>
              <a:spcAft>
                <a:spcPts val="0"/>
              </a:spcAft>
              <a:defRPr/>
            </a:pPr>
            <a:r>
              <a:rPr lang="ru-RU" sz="1600" dirty="0" smtClean="0">
                <a:solidFill>
                  <a:prstClr val="black"/>
                </a:solidFill>
                <a:latin typeface="Times New Roman" panose="02020603050405020304" pitchFamily="18" charset="0"/>
                <a:cs typeface="Times New Roman" panose="02020603050405020304" pitchFamily="18" charset="0"/>
              </a:rPr>
              <a:t>Бюджет государства, как и бюджет </a:t>
            </a:r>
            <a:r>
              <a:rPr lang="ru-RU" sz="1600" dirty="0">
                <a:solidFill>
                  <a:prstClr val="black"/>
                </a:solidFill>
                <a:latin typeface="Times New Roman" panose="02020603050405020304" pitchFamily="18" charset="0"/>
                <a:cs typeface="Times New Roman" panose="02020603050405020304" pitchFamily="18" charset="0"/>
              </a:rPr>
              <a:t>любой </a:t>
            </a:r>
            <a:r>
              <a:rPr lang="ru-RU" sz="1600" dirty="0" smtClean="0">
                <a:solidFill>
                  <a:prstClr val="black"/>
                </a:solidFill>
                <a:latin typeface="Times New Roman" panose="02020603050405020304" pitchFamily="18" charset="0"/>
                <a:cs typeface="Times New Roman" panose="02020603050405020304" pitchFamily="18" charset="0"/>
              </a:rPr>
              <a:t>семьи, делится </a:t>
            </a:r>
            <a:r>
              <a:rPr lang="ru-RU" sz="1600" dirty="0">
                <a:solidFill>
                  <a:prstClr val="black"/>
                </a:solidFill>
                <a:latin typeface="Times New Roman" panose="02020603050405020304" pitchFamily="18" charset="0"/>
                <a:cs typeface="Times New Roman" panose="02020603050405020304" pitchFamily="18" charset="0"/>
              </a:rPr>
              <a:t>на две части – доходы и </a:t>
            </a:r>
            <a:r>
              <a:rPr lang="ru-RU" sz="1600" dirty="0" smtClean="0">
                <a:solidFill>
                  <a:prstClr val="black"/>
                </a:solidFill>
                <a:latin typeface="Times New Roman" panose="02020603050405020304" pitchFamily="18" charset="0"/>
                <a:cs typeface="Times New Roman" panose="02020603050405020304" pitchFamily="18" charset="0"/>
              </a:rPr>
              <a:t>расходы</a:t>
            </a:r>
            <a:endParaRPr lang="ru-RU" sz="1600" dirty="0">
              <a:solidFill>
                <a:prstClr val="black"/>
              </a:solidFill>
              <a:latin typeface="Times New Roman" panose="02020603050405020304" pitchFamily="18" charset="0"/>
              <a:cs typeface="Times New Roman" panose="02020603050405020304" pitchFamily="18" charset="0"/>
            </a:endParaRPr>
          </a:p>
        </p:txBody>
      </p:sp>
      <p:graphicFrame>
        <p:nvGraphicFramePr>
          <p:cNvPr id="7" name="Схема 6"/>
          <p:cNvGraphicFramePr/>
          <p:nvPr>
            <p:extLst>
              <p:ext uri="{D42A27DB-BD31-4B8C-83A1-F6EECF244321}">
                <p14:modId xmlns:p14="http://schemas.microsoft.com/office/powerpoint/2010/main" val="1704200247"/>
              </p:ext>
            </p:extLst>
          </p:nvPr>
        </p:nvGraphicFramePr>
        <p:xfrm>
          <a:off x="243868" y="991507"/>
          <a:ext cx="8560742" cy="17894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Номер слайда 1"/>
          <p:cNvSpPr>
            <a:spLocks noGrp="1"/>
          </p:cNvSpPr>
          <p:nvPr>
            <p:ph type="sldNum" sz="quarter" idx="12"/>
          </p:nvPr>
        </p:nvSpPr>
        <p:spPr/>
        <p:txBody>
          <a:bodyPr/>
          <a:lstStyle/>
          <a:p>
            <a:pPr>
              <a:defRPr/>
            </a:pPr>
            <a:fld id="{667CCBFA-BFB9-4E9F-B6F6-694D72409F22}" type="slidenum">
              <a:rPr lang="ru-RU" smtClean="0"/>
              <a:pPr>
                <a:defRPr/>
              </a:pPr>
              <a:t>4</a:t>
            </a:fld>
            <a:endParaRPr lang="ru-RU" dirty="0"/>
          </a:p>
        </p:txBody>
      </p:sp>
      <p:sp>
        <p:nvSpPr>
          <p:cNvPr id="47" name="Заголовок 1"/>
          <p:cNvSpPr txBox="1">
            <a:spLocks/>
          </p:cNvSpPr>
          <p:nvPr/>
        </p:nvSpPr>
        <p:spPr>
          <a:xfrm>
            <a:off x="259730" y="69850"/>
            <a:ext cx="4572000" cy="536032"/>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Font typeface="Georgia" pitchFamily="18" charset="0"/>
              <a:buNone/>
            </a:pPr>
            <a:r>
              <a:rPr lang="ru-RU" sz="2400" dirty="0" smtClean="0">
                <a:solidFill>
                  <a:schemeClr val="tx1"/>
                </a:solidFill>
                <a:effectLst/>
                <a:latin typeface="Times New Roman" panose="02020603050405020304" pitchFamily="18" charset="0"/>
                <a:cs typeface="Times New Roman" panose="02020603050405020304" pitchFamily="18" charset="0"/>
              </a:rPr>
              <a:t>Основные термины и понятия</a:t>
            </a:r>
            <a:endParaRPr lang="ru-RU" sz="2400" dirty="0">
              <a:solidFill>
                <a:schemeClr val="tx1"/>
              </a:solidFill>
              <a:effectLst/>
              <a:latin typeface="Times New Roman" panose="02020603050405020304" pitchFamily="18" charset="0"/>
              <a:cs typeface="Times New Roman" panose="02020603050405020304" pitchFamily="18" charset="0"/>
            </a:endParaRPr>
          </a:p>
        </p:txBody>
      </p:sp>
      <p:cxnSp>
        <p:nvCxnSpPr>
          <p:cNvPr id="48" name="Прямая соединительная линия 47"/>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
        <p:nvSpPr>
          <p:cNvPr id="15" name="TextBox 14"/>
          <p:cNvSpPr txBox="1"/>
          <p:nvPr/>
        </p:nvSpPr>
        <p:spPr>
          <a:xfrm>
            <a:off x="259730" y="2924944"/>
            <a:ext cx="8560742" cy="442674"/>
          </a:xfrm>
          <a:prstGeom prst="round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ctr" fontAlgn="auto">
              <a:spcBef>
                <a:spcPts val="0"/>
              </a:spcBef>
              <a:spcAft>
                <a:spcPts val="0"/>
              </a:spcAft>
              <a:defRPr/>
            </a:pPr>
            <a:r>
              <a:rPr lang="ru-RU" sz="2000" b="1" i="1" dirty="0">
                <a:solidFill>
                  <a:schemeClr val="tx1"/>
                </a:solidFill>
                <a:latin typeface="Times New Roman" panose="02020603050405020304" pitchFamily="18" charset="0"/>
                <a:cs typeface="Times New Roman" panose="02020603050405020304" pitchFamily="18" charset="0"/>
              </a:rPr>
              <a:t>Расходы бюджета</a:t>
            </a:r>
            <a:r>
              <a:rPr lang="ru-RU" sz="2000" b="1" dirty="0">
                <a:solidFill>
                  <a:schemeClr val="tx1"/>
                </a:solidFill>
                <a:latin typeface="Times New Roman" panose="02020603050405020304" pitchFamily="18" charset="0"/>
                <a:cs typeface="Times New Roman" panose="02020603050405020304" pitchFamily="18" charset="0"/>
              </a:rPr>
              <a:t> – </a:t>
            </a:r>
            <a:r>
              <a:rPr lang="ru-RU" sz="2000" dirty="0">
                <a:solidFill>
                  <a:schemeClr val="tx1"/>
                </a:solidFill>
                <a:latin typeface="Times New Roman" panose="02020603050405020304" pitchFamily="18" charset="0"/>
                <a:cs typeface="Times New Roman" panose="02020603050405020304" pitchFamily="18" charset="0"/>
              </a:rPr>
              <a:t>выплачиваемые из бюджета денежные средства</a:t>
            </a:r>
          </a:p>
        </p:txBody>
      </p:sp>
      <p:pic>
        <p:nvPicPr>
          <p:cNvPr id="16" name="Picture 1"/>
          <p:cNvPicPr>
            <a:picLocks noChangeAspect="1" noChangeArrowheads="1"/>
          </p:cNvPicPr>
          <p:nvPr/>
        </p:nvPicPr>
        <p:blipFill>
          <a:blip r:embed="rId7">
            <a:clrChange>
              <a:clrFrom>
                <a:srgbClr val="D2D4CA"/>
              </a:clrFrom>
              <a:clrTo>
                <a:srgbClr val="D2D4CA">
                  <a:alpha val="0"/>
                </a:srgbClr>
              </a:clrTo>
            </a:clrChange>
            <a:extLst>
              <a:ext uri="{28A0092B-C50C-407E-A947-70E740481C1C}">
                <a14:useLocalDpi xmlns:a14="http://schemas.microsoft.com/office/drawing/2010/main" val="0"/>
              </a:ext>
            </a:extLst>
          </a:blip>
          <a:srcRect/>
          <a:stretch>
            <a:fillRect/>
          </a:stretch>
        </p:blipFill>
        <p:spPr bwMode="auto">
          <a:xfrm>
            <a:off x="249486" y="3464291"/>
            <a:ext cx="631403" cy="42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3443" y="4386673"/>
            <a:ext cx="500063"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3443" y="4883639"/>
            <a:ext cx="49413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3443" y="5353617"/>
            <a:ext cx="49413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3443" y="5790258"/>
            <a:ext cx="494135"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3443" y="6203086"/>
            <a:ext cx="49413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53443" y="3961144"/>
            <a:ext cx="49413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15495" y="3464291"/>
            <a:ext cx="504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15496" y="3961144"/>
            <a:ext cx="497212"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08042" y="4386672"/>
            <a:ext cx="512036" cy="42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1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008042" y="4854278"/>
            <a:ext cx="486198" cy="415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1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019949" y="5305844"/>
            <a:ext cx="474291" cy="427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1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019949" y="5757736"/>
            <a:ext cx="499546" cy="428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1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027759" y="6249917"/>
            <a:ext cx="49173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23503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Прямоугольник 70"/>
          <p:cNvSpPr/>
          <p:nvPr/>
        </p:nvSpPr>
        <p:spPr>
          <a:xfrm>
            <a:off x="251520" y="4023799"/>
            <a:ext cx="5577116" cy="34636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5730" tIns="62865" rIns="125730" bIns="62865" numCol="1" spcCol="1270" anchor="ctr" anchorCtr="0">
            <a:noAutofit/>
          </a:bodyPr>
          <a:lstStyle/>
          <a:p>
            <a:pPr marL="285750" lvl="1" indent="-285750" defTabSz="1466850">
              <a:lnSpc>
                <a:spcPct val="90000"/>
              </a:lnSpc>
              <a:spcAft>
                <a:spcPct val="15000"/>
              </a:spcAft>
              <a:buFontTx/>
              <a:buChar char="••"/>
            </a:pPr>
            <a:endParaRPr lang="ru-RU" sz="3300" dirty="0">
              <a:solidFill>
                <a:prstClr val="black">
                  <a:hueOff val="0"/>
                  <a:satOff val="0"/>
                  <a:lumOff val="0"/>
                  <a:alphaOff val="0"/>
                </a:prstClr>
              </a:solidFill>
            </a:endParaRPr>
          </a:p>
        </p:txBody>
      </p:sp>
      <p:sp>
        <p:nvSpPr>
          <p:cNvPr id="4" name="TextBox 3"/>
          <p:cNvSpPr txBox="1"/>
          <p:nvPr/>
        </p:nvSpPr>
        <p:spPr>
          <a:xfrm>
            <a:off x="6775360" y="1340768"/>
            <a:ext cx="2195736" cy="4533364"/>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ru-RU" sz="1100" dirty="0">
                <a:solidFill>
                  <a:prstClr val="black"/>
                </a:solidFill>
                <a:latin typeface="Times New Roman" panose="02020603050405020304" pitchFamily="18" charset="0"/>
                <a:cs typeface="Times New Roman" panose="02020603050405020304" pitchFamily="18" charset="0"/>
              </a:rPr>
              <a:t>Финансовая помощь муниципальным районам (городским округам) рассчитывается  в соответствии </a:t>
            </a:r>
            <a:r>
              <a:rPr lang="ru-RU" sz="1100" dirty="0" smtClean="0">
                <a:solidFill>
                  <a:prstClr val="black"/>
                </a:solidFill>
                <a:latin typeface="Times New Roman" panose="02020603050405020304" pitchFamily="18" charset="0"/>
                <a:cs typeface="Times New Roman" panose="02020603050405020304" pitchFamily="18" charset="0"/>
              </a:rPr>
              <a:t>с методиками</a:t>
            </a:r>
            <a:r>
              <a:rPr lang="ru-RU" sz="1100" dirty="0">
                <a:solidFill>
                  <a:prstClr val="black"/>
                </a:solidFill>
                <a:latin typeface="Times New Roman" panose="02020603050405020304" pitchFamily="18" charset="0"/>
                <a:cs typeface="Times New Roman" panose="02020603050405020304" pitchFamily="18" charset="0"/>
              </a:rPr>
              <a:t>, установленными отдельными статьями Закона Чувашской Республики от 23 июля 2001 г. № 36 «О регулировании бюджетных правоотношений в Чувашской Республике»:  дотации на выравнивание бюджетной обеспеченности муниципальных районов (городских округов) – 13 статья, дотации на поддержку мер по обеспечению сбалансированности бюджетов муниципальных районов (городских округов) – 16 статья, дотации на выравнивание бюджетной обеспеченности поселений – статья 17.3 указанного закона.</a:t>
            </a:r>
          </a:p>
        </p:txBody>
      </p:sp>
      <p:graphicFrame>
        <p:nvGraphicFramePr>
          <p:cNvPr id="5" name="Таблица 4"/>
          <p:cNvGraphicFramePr>
            <a:graphicFrameLocks noGrp="1"/>
          </p:cNvGraphicFramePr>
          <p:nvPr>
            <p:extLst>
              <p:ext uri="{D42A27DB-BD31-4B8C-83A1-F6EECF244321}">
                <p14:modId xmlns:p14="http://schemas.microsoft.com/office/powerpoint/2010/main" val="2478536206"/>
              </p:ext>
            </p:extLst>
          </p:nvPr>
        </p:nvGraphicFramePr>
        <p:xfrm>
          <a:off x="107504" y="764704"/>
          <a:ext cx="6480719" cy="5932917"/>
        </p:xfrm>
        <a:graphic>
          <a:graphicData uri="http://schemas.openxmlformats.org/drawingml/2006/table">
            <a:tbl>
              <a:tblPr>
                <a:tableStyleId>{5C22544A-7EE6-4342-B048-85BDC9FD1C3A}</a:tableStyleId>
              </a:tblPr>
              <a:tblGrid>
                <a:gridCol w="313990"/>
                <a:gridCol w="1368597"/>
                <a:gridCol w="1206408"/>
                <a:gridCol w="1465942"/>
                <a:gridCol w="1032649"/>
                <a:gridCol w="1093133"/>
              </a:tblGrid>
              <a:tr h="138370">
                <a:tc rowSpan="3">
                  <a:txBody>
                    <a:bodyPr/>
                    <a:lstStyle/>
                    <a:p>
                      <a:pPr algn="ctr" fontAlgn="ctr"/>
                      <a:r>
                        <a:rPr lang="ru-RU" sz="800" u="none" strike="noStrike" dirty="0">
                          <a:effectLst/>
                          <a:latin typeface="Times New Roman" panose="02020603050405020304" pitchFamily="18" charset="0"/>
                          <a:cs typeface="Times New Roman" panose="02020603050405020304" pitchFamily="18" charset="0"/>
                        </a:rPr>
                        <a:t>№ п/п</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rowSpan="3">
                  <a:txBody>
                    <a:bodyPr/>
                    <a:lstStyle/>
                    <a:p>
                      <a:pPr algn="ctr" fontAlgn="ctr"/>
                      <a:r>
                        <a:rPr lang="ru-RU" sz="800" u="none" strike="noStrike" dirty="0">
                          <a:effectLst/>
                          <a:latin typeface="Times New Roman" panose="02020603050405020304" pitchFamily="18" charset="0"/>
                          <a:cs typeface="Times New Roman" panose="02020603050405020304" pitchFamily="18" charset="0"/>
                        </a:rPr>
                        <a:t>Наименование муниципальных образований</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gridSpan="4">
                  <a:txBody>
                    <a:bodyPr/>
                    <a:lstStyle/>
                    <a:p>
                      <a:pPr algn="ctr" fontAlgn="ctr"/>
                      <a:r>
                        <a:rPr lang="ru-RU" sz="800" u="none" strike="noStrike" dirty="0">
                          <a:effectLst/>
                          <a:latin typeface="Times New Roman" panose="02020603050405020304" pitchFamily="18" charset="0"/>
                          <a:cs typeface="Times New Roman" panose="02020603050405020304" pitchFamily="18" charset="0"/>
                        </a:rPr>
                        <a:t>Исполнено за </a:t>
                      </a:r>
                      <a:r>
                        <a:rPr lang="ru-RU" sz="800" u="none" strike="noStrike" dirty="0" smtClean="0">
                          <a:effectLst/>
                          <a:latin typeface="Times New Roman" panose="02020603050405020304" pitchFamily="18" charset="0"/>
                          <a:cs typeface="Times New Roman" panose="02020603050405020304" pitchFamily="18" charset="0"/>
                        </a:rPr>
                        <a:t>2017 год, </a:t>
                      </a:r>
                      <a:r>
                        <a:rPr lang="ru-RU" sz="800" u="none" strike="noStrike" dirty="0">
                          <a:effectLst/>
                          <a:latin typeface="Times New Roman" panose="02020603050405020304" pitchFamily="18" charset="0"/>
                          <a:cs typeface="Times New Roman" panose="02020603050405020304" pitchFamily="18" charset="0"/>
                        </a:rPr>
                        <a:t>тыс. рублей</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138370">
                <a:tc vMerge="1">
                  <a:txBody>
                    <a:bodyPr/>
                    <a:lstStyle/>
                    <a:p>
                      <a:endParaRPr lang="ru-RU"/>
                    </a:p>
                  </a:txBody>
                  <a:tcPr/>
                </a:tc>
                <a:tc vMerge="1">
                  <a:txBody>
                    <a:bodyPr/>
                    <a:lstStyle/>
                    <a:p>
                      <a:endParaRPr lang="ru-RU"/>
                    </a:p>
                  </a:txBody>
                  <a:tcPr/>
                </a:tc>
                <a:tc rowSpan="2">
                  <a:txBody>
                    <a:bodyPr/>
                    <a:lstStyle/>
                    <a:p>
                      <a:pPr algn="ctr" fontAlgn="ctr"/>
                      <a:r>
                        <a:rPr lang="ru-RU" sz="800" u="none" strike="noStrike" dirty="0">
                          <a:effectLst/>
                          <a:latin typeface="Times New Roman" panose="02020603050405020304" pitchFamily="18" charset="0"/>
                          <a:cs typeface="Times New Roman" panose="02020603050405020304" pitchFamily="18" charset="0"/>
                        </a:rPr>
                        <a:t>Финансовая помощь -  всего</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gridSpan="3">
                  <a:txBody>
                    <a:bodyPr/>
                    <a:lstStyle/>
                    <a:p>
                      <a:pPr algn="ctr" fontAlgn="ctr"/>
                      <a:r>
                        <a:rPr lang="ru-RU" sz="800" u="none" strike="noStrike" dirty="0">
                          <a:effectLst/>
                          <a:latin typeface="Times New Roman" panose="02020603050405020304" pitchFamily="18" charset="0"/>
                          <a:cs typeface="Times New Roman" panose="02020603050405020304" pitchFamily="18" charset="0"/>
                        </a:rPr>
                        <a:t>в том числе:</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hMerge="1">
                  <a:txBody>
                    <a:bodyPr/>
                    <a:lstStyle/>
                    <a:p>
                      <a:endParaRPr lang="ru-RU"/>
                    </a:p>
                  </a:txBody>
                  <a:tcPr/>
                </a:tc>
                <a:tc hMerge="1">
                  <a:txBody>
                    <a:bodyPr/>
                    <a:lstStyle/>
                    <a:p>
                      <a:endParaRPr lang="ru-RU"/>
                    </a:p>
                  </a:txBody>
                  <a:tcPr/>
                </a:tc>
              </a:tr>
              <a:tr h="693657">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800" u="none" strike="noStrike" dirty="0">
                          <a:effectLst/>
                          <a:latin typeface="Times New Roman" panose="02020603050405020304" pitchFamily="18" charset="0"/>
                          <a:cs typeface="Times New Roman" panose="02020603050405020304" pitchFamily="18" charset="0"/>
                        </a:rPr>
                        <a:t>Дотации на выравнивание бюджетной обеспеченности </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ctr" fontAlgn="ctr"/>
                      <a:r>
                        <a:rPr lang="ru-RU" sz="800" u="none" strike="noStrike" dirty="0">
                          <a:effectLst/>
                          <a:latin typeface="Times New Roman" panose="02020603050405020304" pitchFamily="18" charset="0"/>
                          <a:cs typeface="Times New Roman" panose="02020603050405020304" pitchFamily="18" charset="0"/>
                        </a:rPr>
                        <a:t>Дотации на поддержку мер по обеспечению сбалансированности бюджетов</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ctr" fontAlgn="ctr"/>
                      <a:r>
                        <a:rPr lang="ru-RU" sz="700" u="none" strike="noStrike" dirty="0">
                          <a:effectLst/>
                          <a:latin typeface="Times New Roman" panose="02020603050405020304" pitchFamily="18" charset="0"/>
                          <a:cs typeface="Times New Roman" panose="02020603050405020304" pitchFamily="18" charset="0"/>
                        </a:rPr>
                        <a:t>Субвенции  на осуществление государственных полномочий Чувашской Республики по расчету и предоставлению дотаций на выравнивание бюджетной обеспеченности поселений</a:t>
                      </a:r>
                      <a:endParaRPr lang="ru-RU" sz="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r>
              <a:tr h="164726">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1</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u="none" strike="noStrike" dirty="0">
                          <a:effectLst/>
                          <a:latin typeface="Times New Roman" panose="02020603050405020304" pitchFamily="18" charset="0"/>
                          <a:cs typeface="Times New Roman" panose="02020603050405020304" pitchFamily="18" charset="0"/>
                        </a:rPr>
                        <a:t>Алатырский</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marL="0" algn="r" defTabSz="914400" rtl="0" eaLnBrk="1" fontAlgn="b" latinLnBrk="0" hangingPunct="1"/>
                      <a:r>
                        <a:rPr lang="ru-RU" sz="8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47 917,5 </a:t>
                      </a:r>
                    </a:p>
                  </a:txBody>
                  <a:tcPr marL="9525" marR="9525" marT="9525" marB="0" anchor="b">
                    <a:solidFill>
                      <a:schemeClr val="bg2"/>
                    </a:solidFill>
                  </a:tcPr>
                </a:tc>
                <a:tc>
                  <a:txBody>
                    <a:bodyPr/>
                    <a:lstStyle/>
                    <a:p>
                      <a:pPr marL="0" algn="r" defTabSz="914400" rtl="0" eaLnBrk="1" fontAlgn="b" latinLnBrk="0" hangingPunct="1"/>
                      <a:r>
                        <a:rPr lang="ru-RU" sz="800" b="0" i="0" u="none" strike="noStrike" kern="1200">
                          <a:solidFill>
                            <a:srgbClr val="000000"/>
                          </a:solidFill>
                          <a:effectLst/>
                          <a:latin typeface="Times New Roman" panose="02020603050405020304" pitchFamily="18" charset="0"/>
                          <a:ea typeface="+mn-ea"/>
                          <a:cs typeface="Times New Roman" panose="02020603050405020304" pitchFamily="18" charset="0"/>
                        </a:rPr>
                        <a:t>12 339,3</a:t>
                      </a:r>
                    </a:p>
                  </a:txBody>
                  <a:tcPr marL="9525" marR="9525" marT="9525" marB="0" anchor="ctr">
                    <a:solidFill>
                      <a:schemeClr val="bg2"/>
                    </a:solidFill>
                  </a:tcPr>
                </a:tc>
                <a:tc>
                  <a:txBody>
                    <a:bodyPr/>
                    <a:lstStyle/>
                    <a:p>
                      <a:pPr marL="0" algn="r" defTabSz="914400" rtl="0" eaLnBrk="1" fontAlgn="b" latinLnBrk="0" hangingPunct="1"/>
                      <a:r>
                        <a:rPr lang="ru-RU" sz="800" b="0" i="0" u="none" strike="noStrike" kern="1200">
                          <a:solidFill>
                            <a:srgbClr val="000000"/>
                          </a:solidFill>
                          <a:effectLst/>
                          <a:latin typeface="Times New Roman" panose="02020603050405020304" pitchFamily="18" charset="0"/>
                          <a:ea typeface="+mn-ea"/>
                          <a:cs typeface="Times New Roman" panose="02020603050405020304" pitchFamily="18" charset="0"/>
                        </a:rPr>
                        <a:t>23 239,7</a:t>
                      </a:r>
                    </a:p>
                  </a:txBody>
                  <a:tcPr marL="9525" marR="9525" marT="9525" marB="0" anchor="b">
                    <a:solidFill>
                      <a:schemeClr val="bg2"/>
                    </a:solidFill>
                  </a:tcPr>
                </a:tc>
                <a:tc>
                  <a:txBody>
                    <a:bodyPr/>
                    <a:lstStyle/>
                    <a:p>
                      <a:pPr marL="0" algn="r" defTabSz="914400" rtl="0" eaLnBrk="1" fontAlgn="b" latinLnBrk="0" hangingPunct="1"/>
                      <a:r>
                        <a:rPr lang="ru-RU" sz="800" b="0" i="0" u="none" strike="noStrike" kern="1200">
                          <a:solidFill>
                            <a:srgbClr val="000000"/>
                          </a:solidFill>
                          <a:effectLst/>
                          <a:latin typeface="Times New Roman" panose="02020603050405020304" pitchFamily="18" charset="0"/>
                          <a:ea typeface="+mn-ea"/>
                          <a:cs typeface="Times New Roman" panose="02020603050405020304" pitchFamily="18" charset="0"/>
                        </a:rPr>
                        <a:t>12 338,5</a:t>
                      </a:r>
                    </a:p>
                  </a:txBody>
                  <a:tcPr marL="9525" marR="9525" marT="9525" marB="0" anchor="b">
                    <a:solidFill>
                      <a:schemeClr val="bg2"/>
                    </a:solidFill>
                  </a:tcPr>
                </a:tc>
              </a:tr>
              <a:tr h="164726">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2</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u="none" strike="noStrike">
                          <a:effectLst/>
                          <a:latin typeface="Times New Roman" panose="02020603050405020304" pitchFamily="18" charset="0"/>
                          <a:cs typeface="Times New Roman" panose="02020603050405020304" pitchFamily="18" charset="0"/>
                        </a:rPr>
                        <a:t>Аликовский</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marL="0" algn="r" defTabSz="914400" rtl="0" eaLnBrk="1" fontAlgn="b" latinLnBrk="0" hangingPunct="1"/>
                      <a:r>
                        <a:rPr lang="ru-RU" sz="8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57 279,3 </a:t>
                      </a:r>
                    </a:p>
                  </a:txBody>
                  <a:tcPr marL="9525" marR="9525" marT="9525" marB="0" anchor="b">
                    <a:solidFill>
                      <a:schemeClr val="bg2"/>
                    </a:solidFill>
                  </a:tcPr>
                </a:tc>
                <a:tc>
                  <a:txBody>
                    <a:bodyPr/>
                    <a:lstStyle/>
                    <a:p>
                      <a:pPr marL="0" algn="r" defTabSz="914400" rtl="0" eaLnBrk="1" fontAlgn="b" latinLnBrk="0" hangingPunct="1"/>
                      <a:r>
                        <a:rPr lang="ru-RU" sz="800" b="0" i="0" u="none" strike="noStrike" kern="1200">
                          <a:solidFill>
                            <a:srgbClr val="000000"/>
                          </a:solidFill>
                          <a:effectLst/>
                          <a:latin typeface="Times New Roman" panose="02020603050405020304" pitchFamily="18" charset="0"/>
                          <a:ea typeface="+mn-ea"/>
                          <a:cs typeface="Times New Roman" panose="02020603050405020304" pitchFamily="18" charset="0"/>
                        </a:rPr>
                        <a:t>5 202,9</a:t>
                      </a:r>
                    </a:p>
                  </a:txBody>
                  <a:tcPr marL="9525" marR="9525" marT="9525" marB="0" anchor="ctr">
                    <a:solidFill>
                      <a:schemeClr val="bg2"/>
                    </a:solidFill>
                  </a:tcPr>
                </a:tc>
                <a:tc>
                  <a:txBody>
                    <a:bodyPr/>
                    <a:lstStyle/>
                    <a:p>
                      <a:pPr marL="0" algn="r" defTabSz="914400" rtl="0" eaLnBrk="1" fontAlgn="b" latinLnBrk="0" hangingPunct="1"/>
                      <a:r>
                        <a:rPr lang="ru-RU" sz="800" b="0" i="0" u="none" strike="noStrike" kern="1200">
                          <a:solidFill>
                            <a:srgbClr val="000000"/>
                          </a:solidFill>
                          <a:effectLst/>
                          <a:latin typeface="Times New Roman" panose="02020603050405020304" pitchFamily="18" charset="0"/>
                          <a:ea typeface="+mn-ea"/>
                          <a:cs typeface="Times New Roman" panose="02020603050405020304" pitchFamily="18" charset="0"/>
                        </a:rPr>
                        <a:t>38 906,1</a:t>
                      </a:r>
                    </a:p>
                  </a:txBody>
                  <a:tcPr marL="9525" marR="9525" marT="9525" marB="0" anchor="b">
                    <a:solidFill>
                      <a:schemeClr val="bg2"/>
                    </a:solidFill>
                  </a:tcPr>
                </a:tc>
                <a:tc>
                  <a:txBody>
                    <a:bodyPr/>
                    <a:lstStyle/>
                    <a:p>
                      <a:pPr marL="0" algn="r" defTabSz="914400" rtl="0" eaLnBrk="1" fontAlgn="b" latinLnBrk="0" hangingPunct="1"/>
                      <a:r>
                        <a:rPr lang="ru-RU" sz="800" b="0" i="0" u="none" strike="noStrike" kern="1200">
                          <a:solidFill>
                            <a:srgbClr val="000000"/>
                          </a:solidFill>
                          <a:effectLst/>
                          <a:latin typeface="Times New Roman" panose="02020603050405020304" pitchFamily="18" charset="0"/>
                          <a:ea typeface="+mn-ea"/>
                          <a:cs typeface="Times New Roman" panose="02020603050405020304" pitchFamily="18" charset="0"/>
                        </a:rPr>
                        <a:t>13 170,3</a:t>
                      </a:r>
                    </a:p>
                  </a:txBody>
                  <a:tcPr marL="9525" marR="9525" marT="9525" marB="0" anchor="b">
                    <a:solidFill>
                      <a:schemeClr val="bg2"/>
                    </a:solidFill>
                  </a:tcPr>
                </a:tc>
              </a:tr>
              <a:tr h="164726">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3</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u="none" strike="noStrike">
                          <a:effectLst/>
                          <a:latin typeface="Times New Roman" panose="02020603050405020304" pitchFamily="18" charset="0"/>
                          <a:cs typeface="Times New Roman" panose="02020603050405020304" pitchFamily="18" charset="0"/>
                        </a:rPr>
                        <a:t>Батыревский</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marL="0" algn="r" defTabSz="914400" rtl="0" eaLnBrk="1" fontAlgn="b" latinLnBrk="0" hangingPunct="1"/>
                      <a:r>
                        <a:rPr lang="ru-RU" sz="8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72 300,6 </a:t>
                      </a:r>
                    </a:p>
                  </a:txBody>
                  <a:tcPr marL="9525" marR="9525" marT="9525" marB="0" anchor="b">
                    <a:solidFill>
                      <a:schemeClr val="bg2"/>
                    </a:solidFill>
                  </a:tcPr>
                </a:tc>
                <a:tc>
                  <a:txBody>
                    <a:bodyPr/>
                    <a:lstStyle/>
                    <a:p>
                      <a:pPr marL="0" algn="r" defTabSz="914400" rtl="0" eaLnBrk="1" fontAlgn="b" latinLnBrk="0" hangingPunct="1"/>
                      <a:r>
                        <a:rPr lang="ru-RU" sz="800" b="0" i="0" u="none" strike="noStrike" kern="1200">
                          <a:solidFill>
                            <a:srgbClr val="000000"/>
                          </a:solidFill>
                          <a:effectLst/>
                          <a:latin typeface="Times New Roman" panose="02020603050405020304" pitchFamily="18" charset="0"/>
                          <a:ea typeface="+mn-ea"/>
                          <a:cs typeface="Times New Roman" panose="02020603050405020304" pitchFamily="18" charset="0"/>
                        </a:rPr>
                        <a:t>11 034,7</a:t>
                      </a:r>
                    </a:p>
                  </a:txBody>
                  <a:tcPr marL="9525" marR="9525" marT="9525" marB="0" anchor="ctr">
                    <a:solidFill>
                      <a:schemeClr val="bg2"/>
                    </a:solidFill>
                  </a:tcPr>
                </a:tc>
                <a:tc>
                  <a:txBody>
                    <a:bodyPr/>
                    <a:lstStyle/>
                    <a:p>
                      <a:pPr marL="0" algn="r" defTabSz="914400" rtl="0" eaLnBrk="1" fontAlgn="b" latinLnBrk="0" hangingPunct="1"/>
                      <a:r>
                        <a:rPr lang="ru-RU" sz="800" b="0" i="0" u="none" strike="noStrike" kern="1200">
                          <a:solidFill>
                            <a:srgbClr val="000000"/>
                          </a:solidFill>
                          <a:effectLst/>
                          <a:latin typeface="Times New Roman" panose="02020603050405020304" pitchFamily="18" charset="0"/>
                          <a:ea typeface="+mn-ea"/>
                          <a:cs typeface="Times New Roman" panose="02020603050405020304" pitchFamily="18" charset="0"/>
                        </a:rPr>
                        <a:t>33 104,4</a:t>
                      </a:r>
                    </a:p>
                  </a:txBody>
                  <a:tcPr marL="9525" marR="9525" marT="9525" marB="0" anchor="b">
                    <a:solidFill>
                      <a:schemeClr val="bg2"/>
                    </a:solidFill>
                  </a:tcPr>
                </a:tc>
                <a:tc>
                  <a:txBody>
                    <a:bodyPr/>
                    <a:lstStyle/>
                    <a:p>
                      <a:pPr marL="0" algn="r" defTabSz="914400" rtl="0" eaLnBrk="1" fontAlgn="b" latinLnBrk="0" hangingPunct="1"/>
                      <a:r>
                        <a:rPr lang="ru-RU" sz="800" b="0" i="0" u="none" strike="noStrike" kern="1200">
                          <a:solidFill>
                            <a:srgbClr val="000000"/>
                          </a:solidFill>
                          <a:effectLst/>
                          <a:latin typeface="Times New Roman" panose="02020603050405020304" pitchFamily="18" charset="0"/>
                          <a:ea typeface="+mn-ea"/>
                          <a:cs typeface="Times New Roman" panose="02020603050405020304" pitchFamily="18" charset="0"/>
                        </a:rPr>
                        <a:t>28 161,5</a:t>
                      </a:r>
                    </a:p>
                  </a:txBody>
                  <a:tcPr marL="9525" marR="9525" marT="9525" marB="0" anchor="b">
                    <a:solidFill>
                      <a:schemeClr val="bg2"/>
                    </a:solidFill>
                  </a:tcPr>
                </a:tc>
              </a:tr>
              <a:tr h="164726">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4</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u="none" strike="noStrike">
                          <a:effectLst/>
                          <a:latin typeface="Times New Roman" panose="02020603050405020304" pitchFamily="18" charset="0"/>
                          <a:cs typeface="Times New Roman" panose="02020603050405020304" pitchFamily="18" charset="0"/>
                        </a:rPr>
                        <a:t>Вурнарский</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marL="0" algn="r" defTabSz="914400" rtl="0" eaLnBrk="1" fontAlgn="b" latinLnBrk="0" hangingPunct="1"/>
                      <a:r>
                        <a:rPr lang="ru-RU" sz="800" b="0" i="0" u="none" strike="noStrike" kern="1200">
                          <a:solidFill>
                            <a:srgbClr val="000000"/>
                          </a:solidFill>
                          <a:effectLst/>
                          <a:latin typeface="Times New Roman" panose="02020603050405020304" pitchFamily="18" charset="0"/>
                          <a:ea typeface="+mn-ea"/>
                          <a:cs typeface="Times New Roman" panose="02020603050405020304" pitchFamily="18" charset="0"/>
                        </a:rPr>
                        <a:t>33 727,9 </a:t>
                      </a:r>
                    </a:p>
                  </a:txBody>
                  <a:tcPr marL="9525" marR="9525" marT="9525" marB="0" anchor="b">
                    <a:solidFill>
                      <a:schemeClr val="bg2"/>
                    </a:solidFill>
                  </a:tcPr>
                </a:tc>
                <a:tc>
                  <a:txBody>
                    <a:bodyPr/>
                    <a:lstStyle/>
                    <a:p>
                      <a:pPr marL="0" algn="r" defTabSz="914400" rtl="0" eaLnBrk="1" fontAlgn="b" latinLnBrk="0" hangingPunct="1"/>
                      <a:r>
                        <a:rPr lang="ru-RU" sz="8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0,0</a:t>
                      </a:r>
                    </a:p>
                  </a:txBody>
                  <a:tcPr marL="9525" marR="9525" marT="9525" marB="0" anchor="ctr">
                    <a:solidFill>
                      <a:schemeClr val="bg2"/>
                    </a:solidFill>
                  </a:tcPr>
                </a:tc>
                <a:tc>
                  <a:txBody>
                    <a:bodyPr/>
                    <a:lstStyle/>
                    <a:p>
                      <a:pPr marL="0" algn="r" defTabSz="914400" rtl="0" eaLnBrk="1" fontAlgn="b" latinLnBrk="0" hangingPunct="1"/>
                      <a:r>
                        <a:rPr lang="ru-RU" sz="800" b="0" i="0" u="none" strike="noStrike" kern="1200">
                          <a:solidFill>
                            <a:srgbClr val="000000"/>
                          </a:solidFill>
                          <a:effectLst/>
                          <a:latin typeface="Times New Roman" panose="02020603050405020304" pitchFamily="18" charset="0"/>
                          <a:ea typeface="+mn-ea"/>
                          <a:cs typeface="Times New Roman" panose="02020603050405020304" pitchFamily="18" charset="0"/>
                        </a:rPr>
                        <a:t>8 334,2</a:t>
                      </a:r>
                    </a:p>
                  </a:txBody>
                  <a:tcPr marL="9525" marR="9525" marT="9525" marB="0" anchor="b">
                    <a:solidFill>
                      <a:schemeClr val="bg2"/>
                    </a:solidFill>
                  </a:tcPr>
                </a:tc>
                <a:tc>
                  <a:txBody>
                    <a:bodyPr/>
                    <a:lstStyle/>
                    <a:p>
                      <a:pPr marL="0" algn="r" defTabSz="914400" rtl="0" eaLnBrk="1" fontAlgn="b" latinLnBrk="0" hangingPunct="1"/>
                      <a:r>
                        <a:rPr lang="ru-RU" sz="800" b="0" i="0" u="none" strike="noStrike" kern="1200">
                          <a:solidFill>
                            <a:srgbClr val="000000"/>
                          </a:solidFill>
                          <a:effectLst/>
                          <a:latin typeface="Times New Roman" panose="02020603050405020304" pitchFamily="18" charset="0"/>
                          <a:ea typeface="+mn-ea"/>
                          <a:cs typeface="Times New Roman" panose="02020603050405020304" pitchFamily="18" charset="0"/>
                        </a:rPr>
                        <a:t>25 393,7</a:t>
                      </a:r>
                    </a:p>
                  </a:txBody>
                  <a:tcPr marL="9525" marR="9525" marT="9525" marB="0" anchor="b">
                    <a:solidFill>
                      <a:schemeClr val="bg2"/>
                    </a:solidFill>
                  </a:tcPr>
                </a:tc>
              </a:tr>
              <a:tr h="164726">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5</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u="none" strike="noStrike">
                          <a:effectLst/>
                          <a:latin typeface="Times New Roman" panose="02020603050405020304" pitchFamily="18" charset="0"/>
                          <a:cs typeface="Times New Roman" panose="02020603050405020304" pitchFamily="18" charset="0"/>
                        </a:rPr>
                        <a:t>Ибресинский</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marL="0" algn="r" defTabSz="914400" rtl="0" eaLnBrk="1" fontAlgn="b" latinLnBrk="0" hangingPunct="1"/>
                      <a:r>
                        <a:rPr lang="ru-RU" sz="8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57 418,9 </a:t>
                      </a:r>
                    </a:p>
                  </a:txBody>
                  <a:tcPr marL="9525" marR="9525" marT="9525" marB="0" anchor="b">
                    <a:solidFill>
                      <a:schemeClr val="bg2"/>
                    </a:solidFill>
                  </a:tcPr>
                </a:tc>
                <a:tc>
                  <a:txBody>
                    <a:bodyPr/>
                    <a:lstStyle/>
                    <a:p>
                      <a:pPr marL="0" algn="r" defTabSz="914400" rtl="0" eaLnBrk="1" fontAlgn="b" latinLnBrk="0" hangingPunct="1"/>
                      <a:r>
                        <a:rPr lang="ru-RU" sz="8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6 486,6</a:t>
                      </a:r>
                    </a:p>
                  </a:txBody>
                  <a:tcPr marL="9525" marR="9525" marT="9525" marB="0" anchor="ctr">
                    <a:solidFill>
                      <a:schemeClr val="bg2"/>
                    </a:solidFill>
                  </a:tcPr>
                </a:tc>
                <a:tc>
                  <a:txBody>
                    <a:bodyPr/>
                    <a:lstStyle/>
                    <a:p>
                      <a:pPr marL="0" algn="r" defTabSz="914400" rtl="0" eaLnBrk="1" fontAlgn="b" latinLnBrk="0" hangingPunct="1"/>
                      <a:r>
                        <a:rPr lang="ru-RU" sz="800" b="0" i="0" u="none" strike="noStrike" kern="1200">
                          <a:solidFill>
                            <a:srgbClr val="000000"/>
                          </a:solidFill>
                          <a:effectLst/>
                          <a:latin typeface="Times New Roman" panose="02020603050405020304" pitchFamily="18" charset="0"/>
                          <a:ea typeface="+mn-ea"/>
                          <a:cs typeface="Times New Roman" panose="02020603050405020304" pitchFamily="18" charset="0"/>
                        </a:rPr>
                        <a:t>31 778,2</a:t>
                      </a:r>
                    </a:p>
                  </a:txBody>
                  <a:tcPr marL="9525" marR="9525" marT="9525" marB="0" anchor="b">
                    <a:solidFill>
                      <a:schemeClr val="bg2"/>
                    </a:solidFill>
                  </a:tcPr>
                </a:tc>
                <a:tc>
                  <a:txBody>
                    <a:bodyPr/>
                    <a:lstStyle/>
                    <a:p>
                      <a:pPr marL="0" algn="r" defTabSz="914400" rtl="0" eaLnBrk="1" fontAlgn="b" latinLnBrk="0" hangingPunct="1"/>
                      <a:r>
                        <a:rPr lang="ru-RU" sz="800" b="0" i="0" u="none" strike="noStrike" kern="1200">
                          <a:solidFill>
                            <a:srgbClr val="000000"/>
                          </a:solidFill>
                          <a:effectLst/>
                          <a:latin typeface="Times New Roman" panose="02020603050405020304" pitchFamily="18" charset="0"/>
                          <a:ea typeface="+mn-ea"/>
                          <a:cs typeface="Times New Roman" panose="02020603050405020304" pitchFamily="18" charset="0"/>
                        </a:rPr>
                        <a:t>19 154,1</a:t>
                      </a:r>
                    </a:p>
                  </a:txBody>
                  <a:tcPr marL="9525" marR="9525" marT="9525" marB="0" anchor="b">
                    <a:solidFill>
                      <a:schemeClr val="bg2"/>
                    </a:solidFill>
                  </a:tcPr>
                </a:tc>
              </a:tr>
              <a:tr h="164726">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6</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u="none" strike="noStrike">
                          <a:effectLst/>
                          <a:latin typeface="Times New Roman" panose="02020603050405020304" pitchFamily="18" charset="0"/>
                          <a:cs typeface="Times New Roman" panose="02020603050405020304" pitchFamily="18" charset="0"/>
                        </a:rPr>
                        <a:t>Канашский</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marL="0" algn="r" defTabSz="914400" rtl="0" eaLnBrk="1" fontAlgn="b" latinLnBrk="0" hangingPunct="1"/>
                      <a:r>
                        <a:rPr lang="ru-RU" sz="800" b="0" i="0" u="none" strike="noStrike" kern="1200">
                          <a:solidFill>
                            <a:srgbClr val="000000"/>
                          </a:solidFill>
                          <a:effectLst/>
                          <a:latin typeface="Times New Roman" panose="02020603050405020304" pitchFamily="18" charset="0"/>
                          <a:ea typeface="+mn-ea"/>
                          <a:cs typeface="Times New Roman" panose="02020603050405020304" pitchFamily="18" charset="0"/>
                        </a:rPr>
                        <a:t>100 132,2 </a:t>
                      </a:r>
                    </a:p>
                  </a:txBody>
                  <a:tcPr marL="9525" marR="9525" marT="9525" marB="0" anchor="b">
                    <a:solidFill>
                      <a:schemeClr val="bg2"/>
                    </a:solidFill>
                  </a:tcPr>
                </a:tc>
                <a:tc>
                  <a:txBody>
                    <a:bodyPr/>
                    <a:lstStyle/>
                    <a:p>
                      <a:pPr marL="0" algn="r" defTabSz="914400" rtl="0" eaLnBrk="1" fontAlgn="b" latinLnBrk="0" hangingPunct="1"/>
                      <a:r>
                        <a:rPr lang="ru-RU" sz="800" b="0" i="0" u="none" strike="noStrike" kern="1200">
                          <a:solidFill>
                            <a:srgbClr val="000000"/>
                          </a:solidFill>
                          <a:effectLst/>
                          <a:latin typeface="Times New Roman" panose="02020603050405020304" pitchFamily="18" charset="0"/>
                          <a:ea typeface="+mn-ea"/>
                          <a:cs typeface="Times New Roman" panose="02020603050405020304" pitchFamily="18" charset="0"/>
                        </a:rPr>
                        <a:t>33 922,2</a:t>
                      </a:r>
                    </a:p>
                  </a:txBody>
                  <a:tcPr marL="9525" marR="9525" marT="9525" marB="0" anchor="ctr">
                    <a:solidFill>
                      <a:schemeClr val="bg2"/>
                    </a:solidFill>
                  </a:tcPr>
                </a:tc>
                <a:tc>
                  <a:txBody>
                    <a:bodyPr/>
                    <a:lstStyle/>
                    <a:p>
                      <a:pPr marL="0" algn="r" defTabSz="914400" rtl="0" eaLnBrk="1" fontAlgn="b" latinLnBrk="0" hangingPunct="1"/>
                      <a:r>
                        <a:rPr lang="ru-RU" sz="8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36 894,0</a:t>
                      </a:r>
                    </a:p>
                  </a:txBody>
                  <a:tcPr marL="9525" marR="9525" marT="9525" marB="0" anchor="b">
                    <a:solidFill>
                      <a:schemeClr val="bg2"/>
                    </a:solidFill>
                  </a:tcPr>
                </a:tc>
                <a:tc>
                  <a:txBody>
                    <a:bodyPr/>
                    <a:lstStyle/>
                    <a:p>
                      <a:pPr marL="0" algn="r" defTabSz="914400" rtl="0" eaLnBrk="1" fontAlgn="b" latinLnBrk="0" hangingPunct="1"/>
                      <a:r>
                        <a:rPr lang="ru-RU" sz="800" b="0" i="0" u="none" strike="noStrike" kern="1200">
                          <a:solidFill>
                            <a:srgbClr val="000000"/>
                          </a:solidFill>
                          <a:effectLst/>
                          <a:latin typeface="Times New Roman" panose="02020603050405020304" pitchFamily="18" charset="0"/>
                          <a:ea typeface="+mn-ea"/>
                          <a:cs typeface="Times New Roman" panose="02020603050405020304" pitchFamily="18" charset="0"/>
                        </a:rPr>
                        <a:t>29 316,0</a:t>
                      </a:r>
                    </a:p>
                  </a:txBody>
                  <a:tcPr marL="9525" marR="9525" marT="9525" marB="0" anchor="b">
                    <a:solidFill>
                      <a:schemeClr val="bg2"/>
                    </a:solidFill>
                  </a:tcPr>
                </a:tc>
              </a:tr>
              <a:tr h="164726">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7</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u="none" strike="noStrike" dirty="0">
                          <a:effectLst/>
                          <a:latin typeface="Times New Roman" panose="02020603050405020304" pitchFamily="18" charset="0"/>
                          <a:cs typeface="Times New Roman" panose="02020603050405020304" pitchFamily="18" charset="0"/>
                        </a:rPr>
                        <a:t>Козловский</a:t>
                      </a:r>
                      <a:endParaRPr lang="ru-RU" sz="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marL="0" algn="r" defTabSz="914400" rtl="0" eaLnBrk="1" fontAlgn="b" latinLnBrk="0" hangingPunct="1"/>
                      <a:r>
                        <a:rPr lang="ru-RU" sz="800" b="0" i="0" u="none" strike="noStrike" kern="1200">
                          <a:solidFill>
                            <a:srgbClr val="000000"/>
                          </a:solidFill>
                          <a:effectLst/>
                          <a:latin typeface="Times New Roman" panose="02020603050405020304" pitchFamily="18" charset="0"/>
                          <a:ea typeface="+mn-ea"/>
                          <a:cs typeface="Times New Roman" panose="02020603050405020304" pitchFamily="18" charset="0"/>
                        </a:rPr>
                        <a:t>23 514,4 </a:t>
                      </a:r>
                    </a:p>
                  </a:txBody>
                  <a:tcPr marL="9525" marR="9525" marT="9525" marB="0" anchor="b">
                    <a:solidFill>
                      <a:schemeClr val="bg2"/>
                    </a:solidFill>
                  </a:tcPr>
                </a:tc>
                <a:tc>
                  <a:txBody>
                    <a:bodyPr/>
                    <a:lstStyle/>
                    <a:p>
                      <a:pPr marL="0" algn="r" defTabSz="914400" rtl="0" eaLnBrk="1" fontAlgn="b" latinLnBrk="0" hangingPunct="1"/>
                      <a:r>
                        <a:rPr lang="ru-RU" sz="8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0,0</a:t>
                      </a:r>
                    </a:p>
                  </a:txBody>
                  <a:tcPr marL="9525" marR="9525" marT="9525" marB="0" anchor="ctr">
                    <a:solidFill>
                      <a:schemeClr val="bg2"/>
                    </a:solidFill>
                  </a:tcPr>
                </a:tc>
                <a:tc>
                  <a:txBody>
                    <a:bodyPr/>
                    <a:lstStyle/>
                    <a:p>
                      <a:pPr marL="0" algn="r" defTabSz="914400" rtl="0" eaLnBrk="1" fontAlgn="b" latinLnBrk="0" hangingPunct="1"/>
                      <a:r>
                        <a:rPr lang="ru-RU" sz="800" b="0" i="0" u="none" strike="noStrike" kern="1200">
                          <a:solidFill>
                            <a:srgbClr val="000000"/>
                          </a:solidFill>
                          <a:effectLst/>
                          <a:latin typeface="Times New Roman" panose="02020603050405020304" pitchFamily="18" charset="0"/>
                          <a:ea typeface="+mn-ea"/>
                          <a:cs typeface="Times New Roman" panose="02020603050405020304" pitchFamily="18" charset="0"/>
                        </a:rPr>
                        <a:t>8 031,6</a:t>
                      </a:r>
                    </a:p>
                  </a:txBody>
                  <a:tcPr marL="9525" marR="9525" marT="9525" marB="0" anchor="b">
                    <a:solidFill>
                      <a:schemeClr val="bg2"/>
                    </a:solidFill>
                  </a:tcPr>
                </a:tc>
                <a:tc>
                  <a:txBody>
                    <a:bodyPr/>
                    <a:lstStyle/>
                    <a:p>
                      <a:pPr marL="0" algn="r" defTabSz="914400" rtl="0" eaLnBrk="1" fontAlgn="b" latinLnBrk="0" hangingPunct="1"/>
                      <a:r>
                        <a:rPr lang="ru-RU" sz="800" b="0" i="0" u="none" strike="noStrike" kern="1200">
                          <a:solidFill>
                            <a:srgbClr val="000000"/>
                          </a:solidFill>
                          <a:effectLst/>
                          <a:latin typeface="Times New Roman" panose="02020603050405020304" pitchFamily="18" charset="0"/>
                          <a:ea typeface="+mn-ea"/>
                          <a:cs typeface="Times New Roman" panose="02020603050405020304" pitchFamily="18" charset="0"/>
                        </a:rPr>
                        <a:t>15 482,8</a:t>
                      </a:r>
                    </a:p>
                  </a:txBody>
                  <a:tcPr marL="9525" marR="9525" marT="9525" marB="0" anchor="b">
                    <a:solidFill>
                      <a:schemeClr val="bg2"/>
                    </a:solidFill>
                  </a:tcPr>
                </a:tc>
              </a:tr>
              <a:tr h="164726">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8</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u="none" strike="noStrike">
                          <a:effectLst/>
                          <a:latin typeface="Times New Roman" panose="02020603050405020304" pitchFamily="18" charset="0"/>
                          <a:cs typeface="Times New Roman" panose="02020603050405020304" pitchFamily="18" charset="0"/>
                        </a:rPr>
                        <a:t>Комсомольский</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marL="0" algn="r" defTabSz="914400" rtl="0" eaLnBrk="1" fontAlgn="b" latinLnBrk="0" hangingPunct="1"/>
                      <a:r>
                        <a:rPr lang="ru-RU" sz="800" b="0" i="0" u="none" strike="noStrike" kern="1200">
                          <a:solidFill>
                            <a:srgbClr val="000000"/>
                          </a:solidFill>
                          <a:effectLst/>
                          <a:latin typeface="Times New Roman" panose="02020603050405020304" pitchFamily="18" charset="0"/>
                          <a:ea typeface="+mn-ea"/>
                          <a:cs typeface="Times New Roman" panose="02020603050405020304" pitchFamily="18" charset="0"/>
                        </a:rPr>
                        <a:t>47 124,2 </a:t>
                      </a:r>
                    </a:p>
                  </a:txBody>
                  <a:tcPr marL="9525" marR="9525" marT="9525" marB="0" anchor="b">
                    <a:solidFill>
                      <a:schemeClr val="bg2"/>
                    </a:solidFill>
                  </a:tcPr>
                </a:tc>
                <a:tc>
                  <a:txBody>
                    <a:bodyPr/>
                    <a:lstStyle/>
                    <a:p>
                      <a:pPr marL="0" algn="r" defTabSz="914400" rtl="0" eaLnBrk="1" fontAlgn="b" latinLnBrk="0" hangingPunct="1"/>
                      <a:r>
                        <a:rPr lang="ru-RU" sz="8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1 766,4</a:t>
                      </a:r>
                    </a:p>
                  </a:txBody>
                  <a:tcPr marL="9525" marR="9525" marT="9525" marB="0" anchor="ctr">
                    <a:solidFill>
                      <a:schemeClr val="bg2"/>
                    </a:solidFill>
                  </a:tcPr>
                </a:tc>
                <a:tc>
                  <a:txBody>
                    <a:bodyPr/>
                    <a:lstStyle/>
                    <a:p>
                      <a:pPr marL="0" algn="r" defTabSz="914400" rtl="0" eaLnBrk="1" fontAlgn="b" latinLnBrk="0" hangingPunct="1"/>
                      <a:r>
                        <a:rPr lang="ru-RU" sz="800" b="0" i="0" u="none" strike="noStrike" kern="1200">
                          <a:solidFill>
                            <a:srgbClr val="000000"/>
                          </a:solidFill>
                          <a:effectLst/>
                          <a:latin typeface="Times New Roman" panose="02020603050405020304" pitchFamily="18" charset="0"/>
                          <a:ea typeface="+mn-ea"/>
                          <a:cs typeface="Times New Roman" panose="02020603050405020304" pitchFamily="18" charset="0"/>
                        </a:rPr>
                        <a:t>24 908,1</a:t>
                      </a:r>
                    </a:p>
                  </a:txBody>
                  <a:tcPr marL="9525" marR="9525" marT="9525" marB="0" anchor="b">
                    <a:solidFill>
                      <a:schemeClr val="bg2"/>
                    </a:solidFill>
                  </a:tcPr>
                </a:tc>
                <a:tc>
                  <a:txBody>
                    <a:bodyPr/>
                    <a:lstStyle/>
                    <a:p>
                      <a:pPr marL="0" algn="r" defTabSz="914400" rtl="0" eaLnBrk="1" fontAlgn="b" latinLnBrk="0" hangingPunct="1"/>
                      <a:r>
                        <a:rPr lang="ru-RU" sz="800" b="0" i="0" u="none" strike="noStrike" kern="1200">
                          <a:solidFill>
                            <a:srgbClr val="000000"/>
                          </a:solidFill>
                          <a:effectLst/>
                          <a:latin typeface="Times New Roman" panose="02020603050405020304" pitchFamily="18" charset="0"/>
                          <a:ea typeface="+mn-ea"/>
                          <a:cs typeface="Times New Roman" panose="02020603050405020304" pitchFamily="18" charset="0"/>
                        </a:rPr>
                        <a:t>20 449,7</a:t>
                      </a:r>
                    </a:p>
                  </a:txBody>
                  <a:tcPr marL="9525" marR="9525" marT="9525" marB="0" anchor="b">
                    <a:solidFill>
                      <a:schemeClr val="bg2"/>
                    </a:solidFill>
                  </a:tcPr>
                </a:tc>
              </a:tr>
              <a:tr h="164726">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9</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u="none" strike="noStrike">
                          <a:effectLst/>
                          <a:latin typeface="Times New Roman" panose="02020603050405020304" pitchFamily="18" charset="0"/>
                          <a:cs typeface="Times New Roman" panose="02020603050405020304" pitchFamily="18" charset="0"/>
                        </a:rPr>
                        <a:t>Красноармейский</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marL="0" algn="r" defTabSz="914400" rtl="0" eaLnBrk="1" fontAlgn="b" latinLnBrk="0" hangingPunct="1"/>
                      <a:r>
                        <a:rPr lang="ru-RU" sz="800" b="0" i="0" u="none" strike="noStrike" kern="1200">
                          <a:solidFill>
                            <a:srgbClr val="000000"/>
                          </a:solidFill>
                          <a:effectLst/>
                          <a:latin typeface="Times New Roman" panose="02020603050405020304" pitchFamily="18" charset="0"/>
                          <a:ea typeface="+mn-ea"/>
                          <a:cs typeface="Times New Roman" panose="02020603050405020304" pitchFamily="18" charset="0"/>
                        </a:rPr>
                        <a:t>13 075,4 </a:t>
                      </a:r>
                    </a:p>
                  </a:txBody>
                  <a:tcPr marL="9525" marR="9525" marT="9525" marB="0" anchor="b">
                    <a:solidFill>
                      <a:schemeClr val="bg2"/>
                    </a:solidFill>
                  </a:tcPr>
                </a:tc>
                <a:tc>
                  <a:txBody>
                    <a:bodyPr/>
                    <a:lstStyle/>
                    <a:p>
                      <a:pPr marL="0" algn="r" defTabSz="914400" rtl="0" eaLnBrk="1" fontAlgn="b" latinLnBrk="0" hangingPunct="1"/>
                      <a:r>
                        <a:rPr lang="ru-RU" sz="800" b="0" i="0" u="none" strike="noStrike" kern="1200">
                          <a:solidFill>
                            <a:srgbClr val="000000"/>
                          </a:solidFill>
                          <a:effectLst/>
                          <a:latin typeface="Times New Roman" panose="02020603050405020304" pitchFamily="18" charset="0"/>
                          <a:ea typeface="+mn-ea"/>
                          <a:cs typeface="Times New Roman" panose="02020603050405020304" pitchFamily="18" charset="0"/>
                        </a:rPr>
                        <a:t>0,0</a:t>
                      </a:r>
                    </a:p>
                  </a:txBody>
                  <a:tcPr marL="9525" marR="9525" marT="9525" marB="0" anchor="ctr">
                    <a:solidFill>
                      <a:schemeClr val="bg2"/>
                    </a:solidFill>
                  </a:tcPr>
                </a:tc>
                <a:tc>
                  <a:txBody>
                    <a:bodyPr/>
                    <a:lstStyle/>
                    <a:p>
                      <a:pPr marL="0" algn="r" defTabSz="914400" rtl="0" eaLnBrk="1" fontAlgn="b" latinLnBrk="0" hangingPunct="1"/>
                      <a:r>
                        <a:rPr lang="ru-RU" sz="800" b="0" i="0" u="none" strike="noStrike" kern="1200">
                          <a:solidFill>
                            <a:srgbClr val="000000"/>
                          </a:solidFill>
                          <a:effectLst/>
                          <a:latin typeface="Times New Roman" panose="02020603050405020304" pitchFamily="18" charset="0"/>
                          <a:ea typeface="+mn-ea"/>
                          <a:cs typeface="Times New Roman" panose="02020603050405020304" pitchFamily="18" charset="0"/>
                        </a:rPr>
                        <a:t>1 894,7</a:t>
                      </a:r>
                    </a:p>
                  </a:txBody>
                  <a:tcPr marL="9525" marR="9525" marT="9525" marB="0" anchor="b">
                    <a:solidFill>
                      <a:schemeClr val="bg2"/>
                    </a:solidFill>
                  </a:tcPr>
                </a:tc>
                <a:tc>
                  <a:txBody>
                    <a:bodyPr/>
                    <a:lstStyle/>
                    <a:p>
                      <a:pPr marL="0" algn="r" defTabSz="914400" rtl="0" eaLnBrk="1" fontAlgn="b" latinLnBrk="0" hangingPunct="1"/>
                      <a:r>
                        <a:rPr lang="ru-RU" sz="8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11 180,7</a:t>
                      </a:r>
                    </a:p>
                  </a:txBody>
                  <a:tcPr marL="9525" marR="9525" marT="9525" marB="0" anchor="b">
                    <a:solidFill>
                      <a:schemeClr val="bg2"/>
                    </a:solidFill>
                  </a:tcPr>
                </a:tc>
              </a:tr>
              <a:tr h="164726">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10</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u="none" strike="noStrike">
                          <a:effectLst/>
                          <a:latin typeface="Times New Roman" panose="02020603050405020304" pitchFamily="18" charset="0"/>
                          <a:cs typeface="Times New Roman" panose="02020603050405020304" pitchFamily="18" charset="0"/>
                        </a:rPr>
                        <a:t>Красночетайский</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marL="0" algn="r" defTabSz="914400" rtl="0" eaLnBrk="1" fontAlgn="b" latinLnBrk="0" hangingPunct="1"/>
                      <a:r>
                        <a:rPr lang="ru-RU" sz="800" b="0" i="0" u="none" strike="noStrike" kern="1200">
                          <a:solidFill>
                            <a:srgbClr val="000000"/>
                          </a:solidFill>
                          <a:effectLst/>
                          <a:latin typeface="Times New Roman" panose="02020603050405020304" pitchFamily="18" charset="0"/>
                          <a:ea typeface="+mn-ea"/>
                          <a:cs typeface="Times New Roman" panose="02020603050405020304" pitchFamily="18" charset="0"/>
                        </a:rPr>
                        <a:t>43 898,6 </a:t>
                      </a:r>
                    </a:p>
                  </a:txBody>
                  <a:tcPr marL="9525" marR="9525" marT="9525" marB="0" anchor="b">
                    <a:solidFill>
                      <a:schemeClr val="bg2"/>
                    </a:solidFill>
                  </a:tcPr>
                </a:tc>
                <a:tc>
                  <a:txBody>
                    <a:bodyPr/>
                    <a:lstStyle/>
                    <a:p>
                      <a:pPr marL="0" algn="r" defTabSz="914400" rtl="0" eaLnBrk="1" fontAlgn="b" latinLnBrk="0" hangingPunct="1"/>
                      <a:r>
                        <a:rPr lang="ru-RU" sz="8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3 649,3</a:t>
                      </a:r>
                    </a:p>
                  </a:txBody>
                  <a:tcPr marL="9525" marR="9525" marT="9525" marB="0" anchor="ctr">
                    <a:solidFill>
                      <a:schemeClr val="bg2"/>
                    </a:solidFill>
                  </a:tcPr>
                </a:tc>
                <a:tc>
                  <a:txBody>
                    <a:bodyPr/>
                    <a:lstStyle/>
                    <a:p>
                      <a:pPr marL="0" algn="r" defTabSz="914400" rtl="0" eaLnBrk="1" fontAlgn="b" latinLnBrk="0" hangingPunct="1"/>
                      <a:r>
                        <a:rPr lang="ru-RU" sz="8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28 214,1</a:t>
                      </a:r>
                    </a:p>
                  </a:txBody>
                  <a:tcPr marL="9525" marR="9525" marT="9525" marB="0" anchor="b">
                    <a:solidFill>
                      <a:schemeClr val="bg2"/>
                    </a:solidFill>
                  </a:tcPr>
                </a:tc>
                <a:tc>
                  <a:txBody>
                    <a:bodyPr/>
                    <a:lstStyle/>
                    <a:p>
                      <a:pPr marL="0" algn="r" defTabSz="914400" rtl="0" eaLnBrk="1" fontAlgn="b" latinLnBrk="0" hangingPunct="1"/>
                      <a:r>
                        <a:rPr lang="ru-RU" sz="800" b="0" i="0" u="none" strike="noStrike" kern="1200">
                          <a:solidFill>
                            <a:srgbClr val="000000"/>
                          </a:solidFill>
                          <a:effectLst/>
                          <a:latin typeface="Times New Roman" panose="02020603050405020304" pitchFamily="18" charset="0"/>
                          <a:ea typeface="+mn-ea"/>
                          <a:cs typeface="Times New Roman" panose="02020603050405020304" pitchFamily="18" charset="0"/>
                        </a:rPr>
                        <a:t>12 035,2</a:t>
                      </a:r>
                    </a:p>
                  </a:txBody>
                  <a:tcPr marL="9525" marR="9525" marT="9525" marB="0" anchor="b">
                    <a:solidFill>
                      <a:schemeClr val="bg2"/>
                    </a:solidFill>
                  </a:tcPr>
                </a:tc>
              </a:tr>
              <a:tr h="164726">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11</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u="none" strike="noStrike">
                          <a:effectLst/>
                          <a:latin typeface="Times New Roman" panose="02020603050405020304" pitchFamily="18" charset="0"/>
                          <a:cs typeface="Times New Roman" panose="02020603050405020304" pitchFamily="18" charset="0"/>
                        </a:rPr>
                        <a:t>Марпосадский</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marL="0" algn="r" defTabSz="914400" rtl="0" eaLnBrk="1" fontAlgn="b" latinLnBrk="0" hangingPunct="1"/>
                      <a:r>
                        <a:rPr lang="ru-RU" sz="800" b="0" i="0" u="none" strike="noStrike" kern="1200">
                          <a:solidFill>
                            <a:srgbClr val="000000"/>
                          </a:solidFill>
                          <a:effectLst/>
                          <a:latin typeface="Times New Roman" panose="02020603050405020304" pitchFamily="18" charset="0"/>
                          <a:ea typeface="+mn-ea"/>
                          <a:cs typeface="Times New Roman" panose="02020603050405020304" pitchFamily="18" charset="0"/>
                        </a:rPr>
                        <a:t>48 170,4 </a:t>
                      </a:r>
                    </a:p>
                  </a:txBody>
                  <a:tcPr marL="9525" marR="9525" marT="9525" marB="0" anchor="b">
                    <a:solidFill>
                      <a:schemeClr val="bg2"/>
                    </a:solidFill>
                  </a:tcPr>
                </a:tc>
                <a:tc>
                  <a:txBody>
                    <a:bodyPr/>
                    <a:lstStyle/>
                    <a:p>
                      <a:pPr marL="0" algn="r" defTabSz="914400" rtl="0" eaLnBrk="1" fontAlgn="b" latinLnBrk="0" hangingPunct="1"/>
                      <a:r>
                        <a:rPr lang="ru-RU" sz="800" b="0" i="0" u="none" strike="noStrike" kern="1200">
                          <a:solidFill>
                            <a:srgbClr val="000000"/>
                          </a:solidFill>
                          <a:effectLst/>
                          <a:latin typeface="Times New Roman" panose="02020603050405020304" pitchFamily="18" charset="0"/>
                          <a:ea typeface="+mn-ea"/>
                          <a:cs typeface="Times New Roman" panose="02020603050405020304" pitchFamily="18" charset="0"/>
                        </a:rPr>
                        <a:t>0,0</a:t>
                      </a:r>
                    </a:p>
                  </a:txBody>
                  <a:tcPr marL="9525" marR="9525" marT="9525" marB="0" anchor="ctr">
                    <a:solidFill>
                      <a:schemeClr val="bg2"/>
                    </a:solidFill>
                  </a:tcPr>
                </a:tc>
                <a:tc>
                  <a:txBody>
                    <a:bodyPr/>
                    <a:lstStyle/>
                    <a:p>
                      <a:pPr marL="0" algn="r" defTabSz="914400" rtl="0" eaLnBrk="1" fontAlgn="b" latinLnBrk="0" hangingPunct="1"/>
                      <a:r>
                        <a:rPr lang="ru-RU" sz="8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29 968,0</a:t>
                      </a:r>
                    </a:p>
                  </a:txBody>
                  <a:tcPr marL="9525" marR="9525" marT="9525" marB="0" anchor="b">
                    <a:solidFill>
                      <a:schemeClr val="bg2"/>
                    </a:solidFill>
                  </a:tcPr>
                </a:tc>
                <a:tc>
                  <a:txBody>
                    <a:bodyPr/>
                    <a:lstStyle/>
                    <a:p>
                      <a:pPr marL="0" algn="r" defTabSz="914400" rtl="0" eaLnBrk="1" fontAlgn="b" latinLnBrk="0" hangingPunct="1"/>
                      <a:r>
                        <a:rPr lang="ru-RU" sz="800" b="0" i="0" u="none" strike="noStrike" kern="1200">
                          <a:solidFill>
                            <a:srgbClr val="000000"/>
                          </a:solidFill>
                          <a:effectLst/>
                          <a:latin typeface="Times New Roman" panose="02020603050405020304" pitchFamily="18" charset="0"/>
                          <a:ea typeface="+mn-ea"/>
                          <a:cs typeface="Times New Roman" panose="02020603050405020304" pitchFamily="18" charset="0"/>
                        </a:rPr>
                        <a:t>18 202,4</a:t>
                      </a:r>
                    </a:p>
                  </a:txBody>
                  <a:tcPr marL="9525" marR="9525" marT="9525" marB="0" anchor="b">
                    <a:solidFill>
                      <a:schemeClr val="bg2"/>
                    </a:solidFill>
                  </a:tcPr>
                </a:tc>
              </a:tr>
              <a:tr h="164726">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12</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u="none" strike="noStrike">
                          <a:effectLst/>
                          <a:latin typeface="Times New Roman" panose="02020603050405020304" pitchFamily="18" charset="0"/>
                          <a:cs typeface="Times New Roman" panose="02020603050405020304" pitchFamily="18" charset="0"/>
                        </a:rPr>
                        <a:t>Моргаушский</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marL="0" algn="r" defTabSz="914400" rtl="0" eaLnBrk="1" fontAlgn="b" latinLnBrk="0" hangingPunct="1"/>
                      <a:r>
                        <a:rPr lang="ru-RU" sz="800" b="0" i="0" u="none" strike="noStrike" kern="1200">
                          <a:solidFill>
                            <a:srgbClr val="000000"/>
                          </a:solidFill>
                          <a:effectLst/>
                          <a:latin typeface="Times New Roman" panose="02020603050405020304" pitchFamily="18" charset="0"/>
                          <a:ea typeface="+mn-ea"/>
                          <a:cs typeface="Times New Roman" panose="02020603050405020304" pitchFamily="18" charset="0"/>
                        </a:rPr>
                        <a:t>47 115,5 </a:t>
                      </a:r>
                    </a:p>
                  </a:txBody>
                  <a:tcPr marL="9525" marR="9525" marT="9525" marB="0" anchor="b">
                    <a:solidFill>
                      <a:schemeClr val="bg2"/>
                    </a:solidFill>
                  </a:tcPr>
                </a:tc>
                <a:tc>
                  <a:txBody>
                    <a:bodyPr/>
                    <a:lstStyle/>
                    <a:p>
                      <a:pPr marL="0" algn="r" defTabSz="914400" rtl="0" eaLnBrk="1" fontAlgn="b" latinLnBrk="0" hangingPunct="1"/>
                      <a:r>
                        <a:rPr lang="ru-RU" sz="800" b="0" i="0" u="none" strike="noStrike" kern="1200">
                          <a:solidFill>
                            <a:srgbClr val="000000"/>
                          </a:solidFill>
                          <a:effectLst/>
                          <a:latin typeface="Times New Roman" panose="02020603050405020304" pitchFamily="18" charset="0"/>
                          <a:ea typeface="+mn-ea"/>
                          <a:cs typeface="Times New Roman" panose="02020603050405020304" pitchFamily="18" charset="0"/>
                        </a:rPr>
                        <a:t>0,0</a:t>
                      </a:r>
                    </a:p>
                  </a:txBody>
                  <a:tcPr marL="9525" marR="9525" marT="9525" marB="0" anchor="ctr">
                    <a:solidFill>
                      <a:schemeClr val="bg2"/>
                    </a:solidFill>
                  </a:tcPr>
                </a:tc>
                <a:tc>
                  <a:txBody>
                    <a:bodyPr/>
                    <a:lstStyle/>
                    <a:p>
                      <a:pPr marL="0" algn="r" defTabSz="914400" rtl="0" eaLnBrk="1" fontAlgn="b" latinLnBrk="0" hangingPunct="1"/>
                      <a:r>
                        <a:rPr lang="ru-RU" sz="8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20 628,6</a:t>
                      </a:r>
                    </a:p>
                  </a:txBody>
                  <a:tcPr marL="9525" marR="9525" marT="9525" marB="0" anchor="b">
                    <a:solidFill>
                      <a:schemeClr val="bg2"/>
                    </a:solidFill>
                  </a:tcPr>
                </a:tc>
                <a:tc>
                  <a:txBody>
                    <a:bodyPr/>
                    <a:lstStyle/>
                    <a:p>
                      <a:pPr marL="0" algn="r" defTabSz="914400" rtl="0" eaLnBrk="1" fontAlgn="b" latinLnBrk="0" hangingPunct="1"/>
                      <a:r>
                        <a:rPr lang="ru-RU" sz="800" b="0" i="0" u="none" strike="noStrike" kern="1200">
                          <a:solidFill>
                            <a:srgbClr val="000000"/>
                          </a:solidFill>
                          <a:effectLst/>
                          <a:latin typeface="Times New Roman" panose="02020603050405020304" pitchFamily="18" charset="0"/>
                          <a:ea typeface="+mn-ea"/>
                          <a:cs typeface="Times New Roman" panose="02020603050405020304" pitchFamily="18" charset="0"/>
                        </a:rPr>
                        <a:t>26 486,9</a:t>
                      </a:r>
                    </a:p>
                  </a:txBody>
                  <a:tcPr marL="9525" marR="9525" marT="9525" marB="0" anchor="b">
                    <a:solidFill>
                      <a:schemeClr val="bg2"/>
                    </a:solidFill>
                  </a:tcPr>
                </a:tc>
              </a:tr>
              <a:tr h="164726">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13</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u="none" strike="noStrike">
                          <a:effectLst/>
                          <a:latin typeface="Times New Roman" panose="02020603050405020304" pitchFamily="18" charset="0"/>
                          <a:cs typeface="Times New Roman" panose="02020603050405020304" pitchFamily="18" charset="0"/>
                        </a:rPr>
                        <a:t>Порецкий</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marL="0" algn="r" defTabSz="914400" rtl="0" eaLnBrk="1" fontAlgn="b" latinLnBrk="0" hangingPunct="1"/>
                      <a:r>
                        <a:rPr lang="ru-RU" sz="800" b="0" i="0" u="none" strike="noStrike" kern="1200">
                          <a:solidFill>
                            <a:srgbClr val="000000"/>
                          </a:solidFill>
                          <a:effectLst/>
                          <a:latin typeface="Times New Roman" panose="02020603050405020304" pitchFamily="18" charset="0"/>
                          <a:ea typeface="+mn-ea"/>
                          <a:cs typeface="Times New Roman" panose="02020603050405020304" pitchFamily="18" charset="0"/>
                        </a:rPr>
                        <a:t>16 800,0 </a:t>
                      </a:r>
                    </a:p>
                  </a:txBody>
                  <a:tcPr marL="9525" marR="9525" marT="9525" marB="0" anchor="b">
                    <a:solidFill>
                      <a:schemeClr val="bg2"/>
                    </a:solidFill>
                  </a:tcPr>
                </a:tc>
                <a:tc>
                  <a:txBody>
                    <a:bodyPr/>
                    <a:lstStyle/>
                    <a:p>
                      <a:pPr marL="0" algn="r" defTabSz="914400" rtl="0" eaLnBrk="1" fontAlgn="b" latinLnBrk="0" hangingPunct="1"/>
                      <a:r>
                        <a:rPr lang="ru-RU" sz="800" b="0" i="0" u="none" strike="noStrike" kern="1200">
                          <a:solidFill>
                            <a:srgbClr val="000000"/>
                          </a:solidFill>
                          <a:effectLst/>
                          <a:latin typeface="Times New Roman" panose="02020603050405020304" pitchFamily="18" charset="0"/>
                          <a:ea typeface="+mn-ea"/>
                          <a:cs typeface="Times New Roman" panose="02020603050405020304" pitchFamily="18" charset="0"/>
                        </a:rPr>
                        <a:t>0,0</a:t>
                      </a:r>
                    </a:p>
                  </a:txBody>
                  <a:tcPr marL="9525" marR="9525" marT="9525" marB="0" anchor="ctr">
                    <a:solidFill>
                      <a:schemeClr val="bg2"/>
                    </a:solidFill>
                  </a:tcPr>
                </a:tc>
                <a:tc>
                  <a:txBody>
                    <a:bodyPr/>
                    <a:lstStyle/>
                    <a:p>
                      <a:pPr marL="0" algn="r" defTabSz="914400" rtl="0" eaLnBrk="1" fontAlgn="b" latinLnBrk="0" hangingPunct="1"/>
                      <a:r>
                        <a:rPr lang="ru-RU" sz="8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6 600,1</a:t>
                      </a:r>
                    </a:p>
                  </a:txBody>
                  <a:tcPr marL="9525" marR="9525" marT="9525" marB="0" anchor="b">
                    <a:solidFill>
                      <a:schemeClr val="bg2"/>
                    </a:solidFill>
                  </a:tcPr>
                </a:tc>
                <a:tc>
                  <a:txBody>
                    <a:bodyPr/>
                    <a:lstStyle/>
                    <a:p>
                      <a:pPr marL="0" algn="r" defTabSz="914400" rtl="0" eaLnBrk="1" fontAlgn="b" latinLnBrk="0" hangingPunct="1"/>
                      <a:r>
                        <a:rPr lang="ru-RU" sz="8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10 199,9</a:t>
                      </a:r>
                    </a:p>
                  </a:txBody>
                  <a:tcPr marL="9525" marR="9525" marT="9525" marB="0" anchor="b">
                    <a:solidFill>
                      <a:schemeClr val="bg2"/>
                    </a:solidFill>
                  </a:tcPr>
                </a:tc>
              </a:tr>
              <a:tr h="164726">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14</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u="none" strike="noStrike">
                          <a:effectLst/>
                          <a:latin typeface="Times New Roman" panose="02020603050405020304" pitchFamily="18" charset="0"/>
                          <a:cs typeface="Times New Roman" panose="02020603050405020304" pitchFamily="18" charset="0"/>
                        </a:rPr>
                        <a:t>Урмарский</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marL="0" algn="r" defTabSz="914400" rtl="0" eaLnBrk="1" fontAlgn="b" latinLnBrk="0" hangingPunct="1"/>
                      <a:r>
                        <a:rPr lang="ru-RU" sz="800" b="0" i="0" u="none" strike="noStrike" kern="1200">
                          <a:solidFill>
                            <a:srgbClr val="000000"/>
                          </a:solidFill>
                          <a:effectLst/>
                          <a:latin typeface="Times New Roman" panose="02020603050405020304" pitchFamily="18" charset="0"/>
                          <a:ea typeface="+mn-ea"/>
                          <a:cs typeface="Times New Roman" panose="02020603050405020304" pitchFamily="18" charset="0"/>
                        </a:rPr>
                        <a:t>55 627,5 </a:t>
                      </a:r>
                    </a:p>
                  </a:txBody>
                  <a:tcPr marL="9525" marR="9525" marT="9525" marB="0" anchor="b">
                    <a:solidFill>
                      <a:schemeClr val="bg2"/>
                    </a:solidFill>
                  </a:tcPr>
                </a:tc>
                <a:tc>
                  <a:txBody>
                    <a:bodyPr/>
                    <a:lstStyle/>
                    <a:p>
                      <a:pPr marL="0" algn="r" defTabSz="914400" rtl="0" eaLnBrk="1" fontAlgn="b" latinLnBrk="0" hangingPunct="1"/>
                      <a:r>
                        <a:rPr lang="ru-RU" sz="800" b="0" i="0" u="none" strike="noStrike" kern="1200">
                          <a:solidFill>
                            <a:srgbClr val="000000"/>
                          </a:solidFill>
                          <a:effectLst/>
                          <a:latin typeface="Times New Roman" panose="02020603050405020304" pitchFamily="18" charset="0"/>
                          <a:ea typeface="+mn-ea"/>
                          <a:cs typeface="Times New Roman" panose="02020603050405020304" pitchFamily="18" charset="0"/>
                        </a:rPr>
                        <a:t>975,4</a:t>
                      </a:r>
                    </a:p>
                  </a:txBody>
                  <a:tcPr marL="9525" marR="9525" marT="9525" marB="0" anchor="ctr">
                    <a:solidFill>
                      <a:schemeClr val="bg2"/>
                    </a:solidFill>
                  </a:tcPr>
                </a:tc>
                <a:tc>
                  <a:txBody>
                    <a:bodyPr/>
                    <a:lstStyle/>
                    <a:p>
                      <a:pPr marL="0" algn="r" defTabSz="914400" rtl="0" eaLnBrk="1" fontAlgn="b" latinLnBrk="0" hangingPunct="1"/>
                      <a:r>
                        <a:rPr lang="ru-RU" sz="8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35 784,6</a:t>
                      </a:r>
                    </a:p>
                  </a:txBody>
                  <a:tcPr marL="9525" marR="9525" marT="9525" marB="0" anchor="b">
                    <a:solidFill>
                      <a:schemeClr val="bg2"/>
                    </a:solidFill>
                  </a:tcPr>
                </a:tc>
                <a:tc>
                  <a:txBody>
                    <a:bodyPr/>
                    <a:lstStyle/>
                    <a:p>
                      <a:pPr marL="0" algn="r" defTabSz="914400" rtl="0" eaLnBrk="1" fontAlgn="b" latinLnBrk="0" hangingPunct="1"/>
                      <a:r>
                        <a:rPr lang="ru-RU" sz="8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18 867,5</a:t>
                      </a:r>
                    </a:p>
                  </a:txBody>
                  <a:tcPr marL="9525" marR="9525" marT="9525" marB="0" anchor="b">
                    <a:solidFill>
                      <a:schemeClr val="bg2"/>
                    </a:solidFill>
                  </a:tcPr>
                </a:tc>
              </a:tr>
              <a:tr h="164726">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15</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u="none" strike="noStrike">
                          <a:effectLst/>
                          <a:latin typeface="Times New Roman" panose="02020603050405020304" pitchFamily="18" charset="0"/>
                          <a:cs typeface="Times New Roman" panose="02020603050405020304" pitchFamily="18" charset="0"/>
                        </a:rPr>
                        <a:t>Цивильский</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marL="0" algn="r" defTabSz="914400" rtl="0" eaLnBrk="1" fontAlgn="b" latinLnBrk="0" hangingPunct="1"/>
                      <a:r>
                        <a:rPr lang="ru-RU" sz="800" b="0" i="0" u="none" strike="noStrike" kern="1200">
                          <a:solidFill>
                            <a:srgbClr val="000000"/>
                          </a:solidFill>
                          <a:effectLst/>
                          <a:latin typeface="Times New Roman" panose="02020603050405020304" pitchFamily="18" charset="0"/>
                          <a:ea typeface="+mn-ea"/>
                          <a:cs typeface="Times New Roman" panose="02020603050405020304" pitchFamily="18" charset="0"/>
                        </a:rPr>
                        <a:t>27 745,6 </a:t>
                      </a:r>
                    </a:p>
                  </a:txBody>
                  <a:tcPr marL="9525" marR="9525" marT="9525" marB="0" anchor="b">
                    <a:solidFill>
                      <a:schemeClr val="bg2"/>
                    </a:solidFill>
                  </a:tcPr>
                </a:tc>
                <a:tc>
                  <a:txBody>
                    <a:bodyPr/>
                    <a:lstStyle/>
                    <a:p>
                      <a:pPr marL="0" algn="r" defTabSz="914400" rtl="0" eaLnBrk="1" fontAlgn="b" latinLnBrk="0" hangingPunct="1"/>
                      <a:r>
                        <a:rPr lang="ru-RU" sz="800" b="0" i="0" u="none" strike="noStrike" kern="1200">
                          <a:solidFill>
                            <a:srgbClr val="000000"/>
                          </a:solidFill>
                          <a:effectLst/>
                          <a:latin typeface="Times New Roman" panose="02020603050405020304" pitchFamily="18" charset="0"/>
                          <a:ea typeface="+mn-ea"/>
                          <a:cs typeface="Times New Roman" panose="02020603050405020304" pitchFamily="18" charset="0"/>
                        </a:rPr>
                        <a:t>0,0</a:t>
                      </a:r>
                    </a:p>
                  </a:txBody>
                  <a:tcPr marL="9525" marR="9525" marT="9525" marB="0" anchor="ctr">
                    <a:solidFill>
                      <a:schemeClr val="bg2"/>
                    </a:solidFill>
                  </a:tcPr>
                </a:tc>
                <a:tc>
                  <a:txBody>
                    <a:bodyPr/>
                    <a:lstStyle/>
                    <a:p>
                      <a:pPr marL="0" algn="r" defTabSz="914400" rtl="0" eaLnBrk="1" fontAlgn="b" latinLnBrk="0" hangingPunct="1"/>
                      <a:r>
                        <a:rPr lang="ru-RU" sz="8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0,0</a:t>
                      </a:r>
                      <a:r>
                        <a:rPr lang="ru-RU" sz="8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 </a:t>
                      </a:r>
                    </a:p>
                  </a:txBody>
                  <a:tcPr marL="9525" marR="9525" marT="9525" marB="0" anchor="b">
                    <a:solidFill>
                      <a:schemeClr val="bg2"/>
                    </a:solidFill>
                  </a:tcPr>
                </a:tc>
                <a:tc>
                  <a:txBody>
                    <a:bodyPr/>
                    <a:lstStyle/>
                    <a:p>
                      <a:pPr marL="0" algn="r" defTabSz="914400" rtl="0" eaLnBrk="1" fontAlgn="b" latinLnBrk="0" hangingPunct="1"/>
                      <a:r>
                        <a:rPr lang="ru-RU" sz="8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27 745,6</a:t>
                      </a:r>
                    </a:p>
                  </a:txBody>
                  <a:tcPr marL="9525" marR="9525" marT="9525" marB="0" anchor="b">
                    <a:solidFill>
                      <a:schemeClr val="bg2"/>
                    </a:solidFill>
                  </a:tcPr>
                </a:tc>
              </a:tr>
              <a:tr h="164726">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16</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u="none" strike="noStrike">
                          <a:effectLst/>
                          <a:latin typeface="Times New Roman" panose="02020603050405020304" pitchFamily="18" charset="0"/>
                          <a:cs typeface="Times New Roman" panose="02020603050405020304" pitchFamily="18" charset="0"/>
                        </a:rPr>
                        <a:t>Чебоксарский</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marL="0" algn="r" defTabSz="914400" rtl="0" eaLnBrk="1" fontAlgn="b" latinLnBrk="0" hangingPunct="1"/>
                      <a:r>
                        <a:rPr lang="ru-RU" sz="800" b="0" i="0" u="none" strike="noStrike" kern="1200">
                          <a:solidFill>
                            <a:srgbClr val="000000"/>
                          </a:solidFill>
                          <a:effectLst/>
                          <a:latin typeface="Times New Roman" panose="02020603050405020304" pitchFamily="18" charset="0"/>
                          <a:ea typeface="+mn-ea"/>
                          <a:cs typeface="Times New Roman" panose="02020603050405020304" pitchFamily="18" charset="0"/>
                        </a:rPr>
                        <a:t>47 834,5 </a:t>
                      </a:r>
                    </a:p>
                  </a:txBody>
                  <a:tcPr marL="9525" marR="9525" marT="9525" marB="0" anchor="b">
                    <a:solidFill>
                      <a:schemeClr val="bg2"/>
                    </a:solidFill>
                  </a:tcPr>
                </a:tc>
                <a:tc>
                  <a:txBody>
                    <a:bodyPr/>
                    <a:lstStyle/>
                    <a:p>
                      <a:pPr marL="0" algn="r" defTabSz="914400" rtl="0" eaLnBrk="1" fontAlgn="b" latinLnBrk="0" hangingPunct="1"/>
                      <a:r>
                        <a:rPr lang="ru-RU" sz="800" b="0" i="0" u="none" strike="noStrike" kern="1200">
                          <a:solidFill>
                            <a:srgbClr val="000000"/>
                          </a:solidFill>
                          <a:effectLst/>
                          <a:latin typeface="Times New Roman" panose="02020603050405020304" pitchFamily="18" charset="0"/>
                          <a:ea typeface="+mn-ea"/>
                          <a:cs typeface="Times New Roman" panose="02020603050405020304" pitchFamily="18" charset="0"/>
                        </a:rPr>
                        <a:t>0,0</a:t>
                      </a:r>
                    </a:p>
                  </a:txBody>
                  <a:tcPr marL="9525" marR="9525" marT="9525" marB="0" anchor="ctr">
                    <a:solidFill>
                      <a:schemeClr val="bg2"/>
                    </a:solidFill>
                  </a:tcPr>
                </a:tc>
                <a:tc>
                  <a:txBody>
                    <a:bodyPr/>
                    <a:lstStyle/>
                    <a:p>
                      <a:pPr marL="0" algn="r" defTabSz="914400" rtl="0" eaLnBrk="1" fontAlgn="b" latinLnBrk="0" hangingPunct="1"/>
                      <a:r>
                        <a:rPr lang="ru-RU" sz="8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0,0</a:t>
                      </a:r>
                      <a:r>
                        <a:rPr lang="ru-RU" sz="8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 </a:t>
                      </a:r>
                    </a:p>
                  </a:txBody>
                  <a:tcPr marL="9525" marR="9525" marT="9525" marB="0" anchor="b">
                    <a:solidFill>
                      <a:schemeClr val="bg2"/>
                    </a:solidFill>
                  </a:tcPr>
                </a:tc>
                <a:tc>
                  <a:txBody>
                    <a:bodyPr/>
                    <a:lstStyle/>
                    <a:p>
                      <a:pPr marL="0" algn="r" defTabSz="914400" rtl="0" eaLnBrk="1" fontAlgn="b" latinLnBrk="0" hangingPunct="1"/>
                      <a:r>
                        <a:rPr lang="ru-RU" sz="800" b="0" i="0" u="none" strike="noStrike" kern="1200">
                          <a:solidFill>
                            <a:srgbClr val="000000"/>
                          </a:solidFill>
                          <a:effectLst/>
                          <a:latin typeface="Times New Roman" panose="02020603050405020304" pitchFamily="18" charset="0"/>
                          <a:ea typeface="+mn-ea"/>
                          <a:cs typeface="Times New Roman" panose="02020603050405020304" pitchFamily="18" charset="0"/>
                        </a:rPr>
                        <a:t>47 834,5</a:t>
                      </a:r>
                    </a:p>
                  </a:txBody>
                  <a:tcPr marL="9525" marR="9525" marT="9525" marB="0" anchor="b">
                    <a:solidFill>
                      <a:schemeClr val="bg2"/>
                    </a:solidFill>
                  </a:tcPr>
                </a:tc>
              </a:tr>
              <a:tr h="164726">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17</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u="none" strike="noStrike">
                          <a:effectLst/>
                          <a:latin typeface="Times New Roman" panose="02020603050405020304" pitchFamily="18" charset="0"/>
                          <a:cs typeface="Times New Roman" panose="02020603050405020304" pitchFamily="18" charset="0"/>
                        </a:rPr>
                        <a:t>Шемуршинский</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marL="0" algn="r" defTabSz="914400" rtl="0" eaLnBrk="1" fontAlgn="b" latinLnBrk="0" hangingPunct="1"/>
                      <a:r>
                        <a:rPr lang="ru-RU" sz="800" b="0" i="0" u="none" strike="noStrike" kern="1200">
                          <a:solidFill>
                            <a:srgbClr val="000000"/>
                          </a:solidFill>
                          <a:effectLst/>
                          <a:latin typeface="Times New Roman" panose="02020603050405020304" pitchFamily="18" charset="0"/>
                          <a:ea typeface="+mn-ea"/>
                          <a:cs typeface="Times New Roman" panose="02020603050405020304" pitchFamily="18" charset="0"/>
                        </a:rPr>
                        <a:t>42 438,2 </a:t>
                      </a:r>
                    </a:p>
                  </a:txBody>
                  <a:tcPr marL="9525" marR="9525" marT="9525" marB="0" anchor="b">
                    <a:solidFill>
                      <a:schemeClr val="bg2"/>
                    </a:solidFill>
                  </a:tcPr>
                </a:tc>
                <a:tc>
                  <a:txBody>
                    <a:bodyPr/>
                    <a:lstStyle/>
                    <a:p>
                      <a:pPr marL="0" algn="r" defTabSz="914400" rtl="0" eaLnBrk="1" fontAlgn="b" latinLnBrk="0" hangingPunct="1"/>
                      <a:r>
                        <a:rPr lang="ru-RU" sz="800" b="0" i="0" u="none" strike="noStrike" kern="1200">
                          <a:solidFill>
                            <a:srgbClr val="000000"/>
                          </a:solidFill>
                          <a:effectLst/>
                          <a:latin typeface="Times New Roman" panose="02020603050405020304" pitchFamily="18" charset="0"/>
                          <a:ea typeface="+mn-ea"/>
                          <a:cs typeface="Times New Roman" panose="02020603050405020304" pitchFamily="18" charset="0"/>
                        </a:rPr>
                        <a:t>4 167,6</a:t>
                      </a:r>
                    </a:p>
                  </a:txBody>
                  <a:tcPr marL="9525" marR="9525" marT="9525" marB="0" anchor="ctr">
                    <a:solidFill>
                      <a:schemeClr val="bg2"/>
                    </a:solidFill>
                  </a:tcPr>
                </a:tc>
                <a:tc>
                  <a:txBody>
                    <a:bodyPr/>
                    <a:lstStyle/>
                    <a:p>
                      <a:pPr marL="0" algn="r" defTabSz="914400" rtl="0" eaLnBrk="1" fontAlgn="b" latinLnBrk="0" hangingPunct="1"/>
                      <a:r>
                        <a:rPr lang="ru-RU" sz="8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27 880,9</a:t>
                      </a:r>
                    </a:p>
                  </a:txBody>
                  <a:tcPr marL="9525" marR="9525" marT="9525" marB="0" anchor="b">
                    <a:solidFill>
                      <a:schemeClr val="bg2"/>
                    </a:solidFill>
                  </a:tcPr>
                </a:tc>
                <a:tc>
                  <a:txBody>
                    <a:bodyPr/>
                    <a:lstStyle/>
                    <a:p>
                      <a:pPr marL="0" algn="r" defTabSz="914400" rtl="0" eaLnBrk="1" fontAlgn="b" latinLnBrk="0" hangingPunct="1"/>
                      <a:r>
                        <a:rPr lang="ru-RU" sz="8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10 389,7</a:t>
                      </a:r>
                    </a:p>
                  </a:txBody>
                  <a:tcPr marL="9525" marR="9525" marT="9525" marB="0" anchor="b">
                    <a:solidFill>
                      <a:schemeClr val="bg2"/>
                    </a:solidFill>
                  </a:tcPr>
                </a:tc>
              </a:tr>
              <a:tr h="164726">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18</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u="none" strike="noStrike">
                          <a:effectLst/>
                          <a:latin typeface="Times New Roman" panose="02020603050405020304" pitchFamily="18" charset="0"/>
                          <a:cs typeface="Times New Roman" panose="02020603050405020304" pitchFamily="18" charset="0"/>
                        </a:rPr>
                        <a:t>Шумерлинский</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marL="0" algn="r" defTabSz="914400" rtl="0" eaLnBrk="1" fontAlgn="b" latinLnBrk="0" hangingPunct="1"/>
                      <a:r>
                        <a:rPr lang="ru-RU" sz="800" b="0" i="0" u="none" strike="noStrike" kern="1200">
                          <a:solidFill>
                            <a:srgbClr val="000000"/>
                          </a:solidFill>
                          <a:effectLst/>
                          <a:latin typeface="Times New Roman" panose="02020603050405020304" pitchFamily="18" charset="0"/>
                          <a:ea typeface="+mn-ea"/>
                          <a:cs typeface="Times New Roman" panose="02020603050405020304" pitchFamily="18" charset="0"/>
                        </a:rPr>
                        <a:t>44 738,7 </a:t>
                      </a:r>
                    </a:p>
                  </a:txBody>
                  <a:tcPr marL="9525" marR="9525" marT="9525" marB="0" anchor="b">
                    <a:solidFill>
                      <a:schemeClr val="bg2"/>
                    </a:solidFill>
                  </a:tcPr>
                </a:tc>
                <a:tc>
                  <a:txBody>
                    <a:bodyPr/>
                    <a:lstStyle/>
                    <a:p>
                      <a:pPr marL="0" algn="r" defTabSz="914400" rtl="0" eaLnBrk="1" fontAlgn="b" latinLnBrk="0" hangingPunct="1"/>
                      <a:r>
                        <a:rPr lang="ru-RU" sz="800" b="0" i="0" u="none" strike="noStrike" kern="1200">
                          <a:solidFill>
                            <a:srgbClr val="000000"/>
                          </a:solidFill>
                          <a:effectLst/>
                          <a:latin typeface="Times New Roman" panose="02020603050405020304" pitchFamily="18" charset="0"/>
                          <a:ea typeface="+mn-ea"/>
                          <a:cs typeface="Times New Roman" panose="02020603050405020304" pitchFamily="18" charset="0"/>
                        </a:rPr>
                        <a:t>8 315,8</a:t>
                      </a:r>
                    </a:p>
                  </a:txBody>
                  <a:tcPr marL="9525" marR="9525" marT="9525" marB="0" anchor="ctr">
                    <a:solidFill>
                      <a:schemeClr val="bg2"/>
                    </a:solidFill>
                  </a:tcPr>
                </a:tc>
                <a:tc>
                  <a:txBody>
                    <a:bodyPr/>
                    <a:lstStyle/>
                    <a:p>
                      <a:pPr marL="0" algn="r" defTabSz="914400" rtl="0" eaLnBrk="1" fontAlgn="b" latinLnBrk="0" hangingPunct="1"/>
                      <a:r>
                        <a:rPr lang="ru-RU" sz="8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28 675,3</a:t>
                      </a:r>
                    </a:p>
                  </a:txBody>
                  <a:tcPr marL="9525" marR="9525" marT="9525" marB="0" anchor="b">
                    <a:solidFill>
                      <a:schemeClr val="bg2"/>
                    </a:solidFill>
                  </a:tcPr>
                </a:tc>
                <a:tc>
                  <a:txBody>
                    <a:bodyPr/>
                    <a:lstStyle/>
                    <a:p>
                      <a:pPr marL="0" algn="r" defTabSz="914400" rtl="0" eaLnBrk="1" fontAlgn="b" latinLnBrk="0" hangingPunct="1"/>
                      <a:r>
                        <a:rPr lang="ru-RU" sz="8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7 747,6</a:t>
                      </a:r>
                    </a:p>
                  </a:txBody>
                  <a:tcPr marL="9525" marR="9525" marT="9525" marB="0" anchor="b">
                    <a:solidFill>
                      <a:schemeClr val="bg2"/>
                    </a:solidFill>
                  </a:tcPr>
                </a:tc>
              </a:tr>
              <a:tr h="164726">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19</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u="none" strike="noStrike">
                          <a:effectLst/>
                          <a:latin typeface="Times New Roman" panose="02020603050405020304" pitchFamily="18" charset="0"/>
                          <a:cs typeface="Times New Roman" panose="02020603050405020304" pitchFamily="18" charset="0"/>
                        </a:rPr>
                        <a:t>Ядринский</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marL="0" algn="r" defTabSz="914400" rtl="0" eaLnBrk="1" fontAlgn="b" latinLnBrk="0" hangingPunct="1"/>
                      <a:r>
                        <a:rPr lang="ru-RU" sz="800" b="0" i="0" u="none" strike="noStrike" kern="1200">
                          <a:solidFill>
                            <a:srgbClr val="000000"/>
                          </a:solidFill>
                          <a:effectLst/>
                          <a:latin typeface="Times New Roman" panose="02020603050405020304" pitchFamily="18" charset="0"/>
                          <a:ea typeface="+mn-ea"/>
                          <a:cs typeface="Times New Roman" panose="02020603050405020304" pitchFamily="18" charset="0"/>
                        </a:rPr>
                        <a:t>28 686,8 </a:t>
                      </a:r>
                    </a:p>
                  </a:txBody>
                  <a:tcPr marL="9525" marR="9525" marT="9525" marB="0" anchor="b">
                    <a:solidFill>
                      <a:schemeClr val="bg2"/>
                    </a:solidFill>
                  </a:tcPr>
                </a:tc>
                <a:tc>
                  <a:txBody>
                    <a:bodyPr/>
                    <a:lstStyle/>
                    <a:p>
                      <a:pPr marL="0" algn="r" defTabSz="914400" rtl="0" eaLnBrk="1" fontAlgn="b" latinLnBrk="0" hangingPunct="1"/>
                      <a:r>
                        <a:rPr lang="ru-RU" sz="800" b="0" i="0" u="none" strike="noStrike" kern="1200">
                          <a:solidFill>
                            <a:srgbClr val="000000"/>
                          </a:solidFill>
                          <a:effectLst/>
                          <a:latin typeface="Times New Roman" panose="02020603050405020304" pitchFamily="18" charset="0"/>
                          <a:ea typeface="+mn-ea"/>
                          <a:cs typeface="Times New Roman" panose="02020603050405020304" pitchFamily="18" charset="0"/>
                        </a:rPr>
                        <a:t>0,0</a:t>
                      </a:r>
                    </a:p>
                  </a:txBody>
                  <a:tcPr marL="9525" marR="9525" marT="9525" marB="0" anchor="ctr">
                    <a:solidFill>
                      <a:schemeClr val="bg2"/>
                    </a:solidFill>
                  </a:tcPr>
                </a:tc>
                <a:tc>
                  <a:txBody>
                    <a:bodyPr/>
                    <a:lstStyle/>
                    <a:p>
                      <a:pPr marL="0" algn="r" defTabSz="914400" rtl="0" eaLnBrk="1" fontAlgn="b" latinLnBrk="0" hangingPunct="1"/>
                      <a:r>
                        <a:rPr lang="ru-RU" sz="800" b="0" i="0" u="none" strike="noStrike" kern="1200">
                          <a:solidFill>
                            <a:srgbClr val="000000"/>
                          </a:solidFill>
                          <a:effectLst/>
                          <a:latin typeface="Times New Roman" panose="02020603050405020304" pitchFamily="18" charset="0"/>
                          <a:ea typeface="+mn-ea"/>
                          <a:cs typeface="Times New Roman" panose="02020603050405020304" pitchFamily="18" charset="0"/>
                        </a:rPr>
                        <a:t>7 775,2</a:t>
                      </a:r>
                    </a:p>
                  </a:txBody>
                  <a:tcPr marL="9525" marR="9525" marT="9525" marB="0" anchor="b">
                    <a:solidFill>
                      <a:schemeClr val="bg2"/>
                    </a:solidFill>
                  </a:tcPr>
                </a:tc>
                <a:tc>
                  <a:txBody>
                    <a:bodyPr/>
                    <a:lstStyle/>
                    <a:p>
                      <a:pPr marL="0" algn="r" defTabSz="914400" rtl="0" eaLnBrk="1" fontAlgn="b" latinLnBrk="0" hangingPunct="1"/>
                      <a:r>
                        <a:rPr lang="ru-RU" sz="8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20 911,6</a:t>
                      </a:r>
                    </a:p>
                  </a:txBody>
                  <a:tcPr marL="9525" marR="9525" marT="9525" marB="0" anchor="b">
                    <a:solidFill>
                      <a:schemeClr val="bg2"/>
                    </a:solidFill>
                  </a:tcPr>
                </a:tc>
              </a:tr>
              <a:tr h="164726">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20</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u="none" strike="noStrike">
                          <a:effectLst/>
                          <a:latin typeface="Times New Roman" panose="02020603050405020304" pitchFamily="18" charset="0"/>
                          <a:cs typeface="Times New Roman" panose="02020603050405020304" pitchFamily="18" charset="0"/>
                        </a:rPr>
                        <a:t>Яльчикский</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marL="0" algn="r" defTabSz="914400" rtl="0" eaLnBrk="1" fontAlgn="b" latinLnBrk="0" hangingPunct="1"/>
                      <a:r>
                        <a:rPr lang="ru-RU" sz="800" b="0" i="0" u="none" strike="noStrike" kern="1200">
                          <a:solidFill>
                            <a:srgbClr val="000000"/>
                          </a:solidFill>
                          <a:effectLst/>
                          <a:latin typeface="Times New Roman" panose="02020603050405020304" pitchFamily="18" charset="0"/>
                          <a:ea typeface="+mn-ea"/>
                          <a:cs typeface="Times New Roman" panose="02020603050405020304" pitchFamily="18" charset="0"/>
                        </a:rPr>
                        <a:t>37 558,2 </a:t>
                      </a:r>
                    </a:p>
                  </a:txBody>
                  <a:tcPr marL="9525" marR="9525" marT="9525" marB="0" anchor="b">
                    <a:solidFill>
                      <a:schemeClr val="bg2"/>
                    </a:solidFill>
                  </a:tcPr>
                </a:tc>
                <a:tc>
                  <a:txBody>
                    <a:bodyPr/>
                    <a:lstStyle/>
                    <a:p>
                      <a:pPr marL="0" algn="r" defTabSz="914400" rtl="0" eaLnBrk="1" fontAlgn="b" latinLnBrk="0" hangingPunct="1"/>
                      <a:r>
                        <a:rPr lang="ru-RU" sz="800" b="0" i="0" u="none" strike="noStrike" kern="1200">
                          <a:solidFill>
                            <a:srgbClr val="000000"/>
                          </a:solidFill>
                          <a:effectLst/>
                          <a:latin typeface="Times New Roman" panose="02020603050405020304" pitchFamily="18" charset="0"/>
                          <a:ea typeface="+mn-ea"/>
                          <a:cs typeface="Times New Roman" panose="02020603050405020304" pitchFamily="18" charset="0"/>
                        </a:rPr>
                        <a:t>0,0</a:t>
                      </a:r>
                    </a:p>
                  </a:txBody>
                  <a:tcPr marL="9525" marR="9525" marT="9525" marB="0" anchor="ctr">
                    <a:solidFill>
                      <a:schemeClr val="bg2"/>
                    </a:solidFill>
                  </a:tcPr>
                </a:tc>
                <a:tc>
                  <a:txBody>
                    <a:bodyPr/>
                    <a:lstStyle/>
                    <a:p>
                      <a:pPr marL="0" algn="r" defTabSz="914400" rtl="0" eaLnBrk="1" fontAlgn="b" latinLnBrk="0" hangingPunct="1"/>
                      <a:r>
                        <a:rPr lang="ru-RU" sz="800" b="0" i="0" u="none" strike="noStrike" kern="1200">
                          <a:solidFill>
                            <a:srgbClr val="000000"/>
                          </a:solidFill>
                          <a:effectLst/>
                          <a:latin typeface="Times New Roman" panose="02020603050405020304" pitchFamily="18" charset="0"/>
                          <a:ea typeface="+mn-ea"/>
                          <a:cs typeface="Times New Roman" panose="02020603050405020304" pitchFamily="18" charset="0"/>
                        </a:rPr>
                        <a:t>23 202,6</a:t>
                      </a:r>
                    </a:p>
                  </a:txBody>
                  <a:tcPr marL="9525" marR="9525" marT="9525" marB="0" anchor="b">
                    <a:solidFill>
                      <a:schemeClr val="bg2"/>
                    </a:solidFill>
                  </a:tcPr>
                </a:tc>
                <a:tc>
                  <a:txBody>
                    <a:bodyPr/>
                    <a:lstStyle/>
                    <a:p>
                      <a:pPr marL="0" algn="r" defTabSz="914400" rtl="0" eaLnBrk="1" fontAlgn="b" latinLnBrk="0" hangingPunct="1"/>
                      <a:r>
                        <a:rPr lang="ru-RU" sz="8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14 355,6</a:t>
                      </a:r>
                    </a:p>
                  </a:txBody>
                  <a:tcPr marL="9525" marR="9525" marT="9525" marB="0" anchor="b">
                    <a:solidFill>
                      <a:schemeClr val="bg2"/>
                    </a:solidFill>
                  </a:tcPr>
                </a:tc>
              </a:tr>
              <a:tr h="164726">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21</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u="none" strike="noStrike">
                          <a:effectLst/>
                          <a:latin typeface="Times New Roman" panose="02020603050405020304" pitchFamily="18" charset="0"/>
                          <a:cs typeface="Times New Roman" panose="02020603050405020304" pitchFamily="18" charset="0"/>
                        </a:rPr>
                        <a:t>Янтиковский</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marL="0" algn="r" defTabSz="914400" rtl="0" eaLnBrk="1" fontAlgn="b" latinLnBrk="0" hangingPunct="1"/>
                      <a:r>
                        <a:rPr lang="ru-RU" sz="800" b="0" i="0" u="none" strike="noStrike" kern="1200">
                          <a:solidFill>
                            <a:srgbClr val="000000"/>
                          </a:solidFill>
                          <a:effectLst/>
                          <a:latin typeface="Times New Roman" panose="02020603050405020304" pitchFamily="18" charset="0"/>
                          <a:ea typeface="+mn-ea"/>
                          <a:cs typeface="Times New Roman" panose="02020603050405020304" pitchFamily="18" charset="0"/>
                        </a:rPr>
                        <a:t>43 333,1 </a:t>
                      </a:r>
                    </a:p>
                  </a:txBody>
                  <a:tcPr marL="9525" marR="9525" marT="9525" marB="0" anchor="b">
                    <a:solidFill>
                      <a:schemeClr val="bg2"/>
                    </a:solidFill>
                  </a:tcPr>
                </a:tc>
                <a:tc>
                  <a:txBody>
                    <a:bodyPr/>
                    <a:lstStyle/>
                    <a:p>
                      <a:pPr marL="0" algn="r" defTabSz="914400" rtl="0" eaLnBrk="1" fontAlgn="b" latinLnBrk="0" hangingPunct="1"/>
                      <a:r>
                        <a:rPr lang="ru-RU" sz="800" b="0" i="0" u="none" strike="noStrike" kern="1200">
                          <a:solidFill>
                            <a:srgbClr val="000000"/>
                          </a:solidFill>
                          <a:effectLst/>
                          <a:latin typeface="Times New Roman" panose="02020603050405020304" pitchFamily="18" charset="0"/>
                          <a:ea typeface="+mn-ea"/>
                          <a:cs typeface="Times New Roman" panose="02020603050405020304" pitchFamily="18" charset="0"/>
                        </a:rPr>
                        <a:t>5 255,2</a:t>
                      </a:r>
                    </a:p>
                  </a:txBody>
                  <a:tcPr marL="9525" marR="9525" marT="9525" marB="0" anchor="ctr">
                    <a:solidFill>
                      <a:schemeClr val="bg2"/>
                    </a:solidFill>
                  </a:tcPr>
                </a:tc>
                <a:tc>
                  <a:txBody>
                    <a:bodyPr/>
                    <a:lstStyle/>
                    <a:p>
                      <a:pPr marL="0" algn="r" defTabSz="914400" rtl="0" eaLnBrk="1" fontAlgn="b" latinLnBrk="0" hangingPunct="1"/>
                      <a:r>
                        <a:rPr lang="ru-RU" sz="800" b="0" i="0" u="none" strike="noStrike" kern="1200">
                          <a:solidFill>
                            <a:srgbClr val="000000"/>
                          </a:solidFill>
                          <a:effectLst/>
                          <a:latin typeface="Times New Roman" panose="02020603050405020304" pitchFamily="18" charset="0"/>
                          <a:ea typeface="+mn-ea"/>
                          <a:cs typeface="Times New Roman" panose="02020603050405020304" pitchFamily="18" charset="0"/>
                        </a:rPr>
                        <a:t>25 813,6</a:t>
                      </a:r>
                    </a:p>
                  </a:txBody>
                  <a:tcPr marL="9525" marR="9525" marT="9525" marB="0" anchor="b">
                    <a:solidFill>
                      <a:schemeClr val="bg2"/>
                    </a:solidFill>
                  </a:tcPr>
                </a:tc>
                <a:tc>
                  <a:txBody>
                    <a:bodyPr/>
                    <a:lstStyle/>
                    <a:p>
                      <a:pPr marL="0" algn="r" defTabSz="914400" rtl="0" eaLnBrk="1" fontAlgn="b" latinLnBrk="0" hangingPunct="1"/>
                      <a:r>
                        <a:rPr lang="ru-RU" sz="8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12 264,3</a:t>
                      </a:r>
                    </a:p>
                  </a:txBody>
                  <a:tcPr marL="9525" marR="9525" marT="9525" marB="0" anchor="b">
                    <a:solidFill>
                      <a:schemeClr val="bg2"/>
                    </a:solidFill>
                  </a:tcPr>
                </a:tc>
              </a:tr>
              <a:tr h="178869">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 </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b="1" u="none" strike="noStrike" dirty="0">
                          <a:effectLst/>
                          <a:latin typeface="Times New Roman" panose="02020603050405020304" pitchFamily="18" charset="0"/>
                          <a:cs typeface="Times New Roman" panose="02020603050405020304" pitchFamily="18" charset="0"/>
                        </a:rPr>
                        <a:t>Итого по районам</a:t>
                      </a:r>
                      <a:endParaRPr lang="ru-RU" sz="8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r" fontAlgn="b"/>
                      <a:r>
                        <a:rPr lang="ru-RU" sz="800" b="1" i="1" u="none" strike="noStrike" dirty="0">
                          <a:solidFill>
                            <a:srgbClr val="000000"/>
                          </a:solidFill>
                          <a:effectLst/>
                          <a:latin typeface="Times New Roman"/>
                        </a:rPr>
                        <a:t>936 437,5 </a:t>
                      </a:r>
                    </a:p>
                  </a:txBody>
                  <a:tcPr marL="9525" marR="9525" marT="9525" marB="0" anchor="b">
                    <a:solidFill>
                      <a:schemeClr val="bg2"/>
                    </a:solidFill>
                  </a:tcPr>
                </a:tc>
                <a:tc>
                  <a:txBody>
                    <a:bodyPr/>
                    <a:lstStyle/>
                    <a:p>
                      <a:pPr algn="r" fontAlgn="b"/>
                      <a:r>
                        <a:rPr lang="ru-RU" sz="800" b="1" i="1" u="none" strike="noStrike" dirty="0">
                          <a:solidFill>
                            <a:srgbClr val="000000"/>
                          </a:solidFill>
                          <a:effectLst/>
                          <a:latin typeface="Times New Roman"/>
                        </a:rPr>
                        <a:t>93 115,4 </a:t>
                      </a:r>
                    </a:p>
                  </a:txBody>
                  <a:tcPr marL="9525" marR="9525" marT="9525" marB="0" anchor="b">
                    <a:solidFill>
                      <a:schemeClr val="bg2"/>
                    </a:solidFill>
                  </a:tcPr>
                </a:tc>
                <a:tc>
                  <a:txBody>
                    <a:bodyPr/>
                    <a:lstStyle/>
                    <a:p>
                      <a:pPr algn="r" fontAlgn="b"/>
                      <a:r>
                        <a:rPr lang="ru-RU" sz="800" b="1" i="1" u="none" strike="noStrike" dirty="0">
                          <a:solidFill>
                            <a:srgbClr val="000000"/>
                          </a:solidFill>
                          <a:effectLst/>
                          <a:latin typeface="Times New Roman"/>
                        </a:rPr>
                        <a:t>441 634,0 </a:t>
                      </a:r>
                    </a:p>
                  </a:txBody>
                  <a:tcPr marL="9525" marR="9525" marT="9525" marB="0" anchor="b">
                    <a:solidFill>
                      <a:schemeClr val="bg2"/>
                    </a:solidFill>
                  </a:tcPr>
                </a:tc>
                <a:tc>
                  <a:txBody>
                    <a:bodyPr/>
                    <a:lstStyle/>
                    <a:p>
                      <a:pPr algn="r" fontAlgn="b"/>
                      <a:r>
                        <a:rPr lang="ru-RU" sz="800" b="1" i="1" u="none" strike="noStrike" dirty="0">
                          <a:solidFill>
                            <a:srgbClr val="000000"/>
                          </a:solidFill>
                          <a:effectLst/>
                          <a:latin typeface="Times New Roman"/>
                        </a:rPr>
                        <a:t>401 688,1 </a:t>
                      </a:r>
                    </a:p>
                  </a:txBody>
                  <a:tcPr marL="9525" marR="9525" marT="9525" marB="0" anchor="b">
                    <a:solidFill>
                      <a:schemeClr val="bg2"/>
                    </a:solidFill>
                  </a:tcPr>
                </a:tc>
              </a:tr>
              <a:tr h="164726">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22</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u="none" strike="noStrike">
                          <a:effectLst/>
                          <a:latin typeface="Times New Roman" panose="02020603050405020304" pitchFamily="18" charset="0"/>
                          <a:cs typeface="Times New Roman" panose="02020603050405020304" pitchFamily="18" charset="0"/>
                        </a:rPr>
                        <a:t>г. Алатырь</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marL="0" algn="r" defTabSz="914400" rtl="0" eaLnBrk="1" fontAlgn="b" latinLnBrk="0" hangingPunct="1"/>
                      <a:r>
                        <a:rPr lang="ru-RU" sz="8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6 741,9 </a:t>
                      </a:r>
                    </a:p>
                  </a:txBody>
                  <a:tcPr marL="9525" marR="9525" marT="9525" marB="0" anchor="b">
                    <a:solidFill>
                      <a:schemeClr val="bg2"/>
                    </a:solidFill>
                  </a:tcPr>
                </a:tc>
                <a:tc>
                  <a:txBody>
                    <a:bodyPr/>
                    <a:lstStyle/>
                    <a:p>
                      <a:pPr marL="0" algn="r" defTabSz="914400" rtl="0" eaLnBrk="1" fontAlgn="b" latinLnBrk="0" hangingPunct="1"/>
                      <a:r>
                        <a:rPr lang="ru-RU" sz="800" b="0" i="0" u="none" strike="noStrike" kern="1200">
                          <a:solidFill>
                            <a:srgbClr val="000000"/>
                          </a:solidFill>
                          <a:effectLst/>
                          <a:latin typeface="Times New Roman" panose="02020603050405020304" pitchFamily="18" charset="0"/>
                          <a:ea typeface="+mn-ea"/>
                          <a:cs typeface="Times New Roman" panose="02020603050405020304" pitchFamily="18" charset="0"/>
                        </a:rPr>
                        <a:t>6 741,9</a:t>
                      </a:r>
                    </a:p>
                  </a:txBody>
                  <a:tcPr marL="9525" marR="9525" marT="9525" marB="0" anchor="ctr">
                    <a:solidFill>
                      <a:schemeClr val="bg2"/>
                    </a:solidFill>
                  </a:tcPr>
                </a:tc>
                <a:tc>
                  <a:txBody>
                    <a:bodyPr/>
                    <a:lstStyle/>
                    <a:p>
                      <a:pPr algn="r" fontAlgn="b"/>
                      <a:r>
                        <a:rPr lang="ru-RU" sz="800" b="0" i="0" u="none" strike="noStrike" dirty="0" smtClean="0">
                          <a:solidFill>
                            <a:srgbClr val="000000"/>
                          </a:solidFill>
                          <a:effectLst/>
                          <a:latin typeface="Times New Roman"/>
                        </a:rPr>
                        <a:t>0,0</a:t>
                      </a:r>
                      <a:r>
                        <a:rPr lang="ru-RU" sz="800" b="0" i="0" u="none" strike="noStrike" dirty="0">
                          <a:solidFill>
                            <a:srgbClr val="000000"/>
                          </a:solidFill>
                          <a:effectLst/>
                          <a:latin typeface="Times New Roman"/>
                        </a:rPr>
                        <a:t> </a:t>
                      </a:r>
                    </a:p>
                  </a:txBody>
                  <a:tcPr marL="9525" marR="9525" marT="9525" marB="0" anchor="b">
                    <a:solidFill>
                      <a:schemeClr val="bg2"/>
                    </a:solidFill>
                  </a:tcPr>
                </a:tc>
                <a:tc>
                  <a:txBody>
                    <a:bodyPr/>
                    <a:lstStyle/>
                    <a:p>
                      <a:pPr marL="0" algn="r" defTabSz="914400" rtl="0" eaLnBrk="1" fontAlgn="b" latinLnBrk="0" hangingPunct="1"/>
                      <a:r>
                        <a:rPr lang="ru-RU" sz="8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 </a:t>
                      </a:r>
                      <a:r>
                        <a:rPr lang="ru-RU" sz="8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0,0</a:t>
                      </a:r>
                      <a:endParaRPr lang="ru-RU" sz="8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9525" marR="9525" marT="9525" marB="0" anchor="b">
                    <a:solidFill>
                      <a:schemeClr val="bg2"/>
                    </a:solidFill>
                  </a:tcPr>
                </a:tc>
              </a:tr>
              <a:tr h="164726">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23</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u="none" strike="noStrike">
                          <a:effectLst/>
                          <a:latin typeface="Times New Roman" panose="02020603050405020304" pitchFamily="18" charset="0"/>
                          <a:cs typeface="Times New Roman" panose="02020603050405020304" pitchFamily="18" charset="0"/>
                        </a:rPr>
                        <a:t>г. Канаш</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marL="0" algn="r" defTabSz="914400" rtl="0" eaLnBrk="1" fontAlgn="b" latinLnBrk="0" hangingPunct="1"/>
                      <a:r>
                        <a:rPr lang="ru-RU" sz="8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3 826,3 </a:t>
                      </a:r>
                    </a:p>
                  </a:txBody>
                  <a:tcPr marL="9525" marR="9525" marT="9525" marB="0" anchor="b">
                    <a:solidFill>
                      <a:schemeClr val="bg2"/>
                    </a:solidFill>
                  </a:tcPr>
                </a:tc>
                <a:tc>
                  <a:txBody>
                    <a:bodyPr/>
                    <a:lstStyle/>
                    <a:p>
                      <a:pPr marL="0" algn="r" defTabSz="914400" rtl="0" eaLnBrk="1" fontAlgn="b" latinLnBrk="0" hangingPunct="1"/>
                      <a:r>
                        <a:rPr lang="ru-RU" sz="800" b="0" i="0" u="none" strike="noStrike" kern="1200">
                          <a:solidFill>
                            <a:srgbClr val="000000"/>
                          </a:solidFill>
                          <a:effectLst/>
                          <a:latin typeface="Times New Roman" panose="02020603050405020304" pitchFamily="18" charset="0"/>
                          <a:ea typeface="+mn-ea"/>
                          <a:cs typeface="Times New Roman" panose="02020603050405020304" pitchFamily="18" charset="0"/>
                        </a:rPr>
                        <a:t>3 826,3</a:t>
                      </a:r>
                    </a:p>
                  </a:txBody>
                  <a:tcPr marL="9525" marR="9525" marT="9525" marB="0" anchor="ctr">
                    <a:solidFill>
                      <a:schemeClr val="bg2"/>
                    </a:solidFill>
                  </a:tcPr>
                </a:tc>
                <a:tc>
                  <a:txBody>
                    <a:bodyPr/>
                    <a:lstStyle/>
                    <a:p>
                      <a:pPr algn="r" fontAlgn="b"/>
                      <a:r>
                        <a:rPr lang="ru-RU" sz="800" b="0" i="0" u="none" strike="noStrike" dirty="0" smtClean="0">
                          <a:solidFill>
                            <a:srgbClr val="000000"/>
                          </a:solidFill>
                          <a:effectLst/>
                          <a:latin typeface="Times New Roman"/>
                        </a:rPr>
                        <a:t>0,0</a:t>
                      </a:r>
                      <a:r>
                        <a:rPr lang="ru-RU" sz="800" b="0" i="0" u="none" strike="noStrike" dirty="0">
                          <a:solidFill>
                            <a:srgbClr val="000000"/>
                          </a:solidFill>
                          <a:effectLst/>
                          <a:latin typeface="Times New Roman"/>
                        </a:rPr>
                        <a:t> </a:t>
                      </a:r>
                    </a:p>
                  </a:txBody>
                  <a:tcPr marL="9525" marR="9525" marT="9525" marB="0" anchor="b">
                    <a:solidFill>
                      <a:schemeClr val="bg2"/>
                    </a:solidFill>
                  </a:tcPr>
                </a:tc>
                <a:tc>
                  <a:txBody>
                    <a:bodyPr/>
                    <a:lstStyle/>
                    <a:p>
                      <a:pPr marL="0" algn="r" defTabSz="914400" rtl="0" eaLnBrk="1" fontAlgn="b" latinLnBrk="0" hangingPunct="1"/>
                      <a:r>
                        <a:rPr lang="ru-RU" sz="8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 </a:t>
                      </a:r>
                      <a:r>
                        <a:rPr lang="ru-RU" sz="8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0,0</a:t>
                      </a:r>
                      <a:endParaRPr lang="ru-RU" sz="8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9525" marR="9525" marT="9525" marB="0" anchor="b">
                    <a:solidFill>
                      <a:schemeClr val="bg2"/>
                    </a:solidFill>
                  </a:tcPr>
                </a:tc>
              </a:tr>
              <a:tr h="164726">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24</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u="none" strike="noStrike">
                          <a:effectLst/>
                          <a:latin typeface="Times New Roman" panose="02020603050405020304" pitchFamily="18" charset="0"/>
                          <a:cs typeface="Times New Roman" panose="02020603050405020304" pitchFamily="18" charset="0"/>
                        </a:rPr>
                        <a:t>г. Новочебоксарск</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marL="0" algn="r" defTabSz="914400" rtl="0" eaLnBrk="1" fontAlgn="b" latinLnBrk="0" hangingPunct="1"/>
                      <a:r>
                        <a:rPr lang="ru-RU" sz="8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49 277,3 </a:t>
                      </a:r>
                    </a:p>
                  </a:txBody>
                  <a:tcPr marL="9525" marR="9525" marT="9525" marB="0" anchor="b">
                    <a:solidFill>
                      <a:schemeClr val="bg2"/>
                    </a:solidFill>
                  </a:tcPr>
                </a:tc>
                <a:tc>
                  <a:txBody>
                    <a:bodyPr/>
                    <a:lstStyle/>
                    <a:p>
                      <a:pPr marL="0" algn="r" defTabSz="914400" rtl="0" eaLnBrk="1" fontAlgn="b" latinLnBrk="0" hangingPunct="1"/>
                      <a:r>
                        <a:rPr lang="ru-RU" sz="800" b="0" i="0" u="none" strike="noStrike" kern="1200">
                          <a:solidFill>
                            <a:srgbClr val="000000"/>
                          </a:solidFill>
                          <a:effectLst/>
                          <a:latin typeface="Times New Roman" panose="02020603050405020304" pitchFamily="18" charset="0"/>
                          <a:ea typeface="+mn-ea"/>
                          <a:cs typeface="Times New Roman" panose="02020603050405020304" pitchFamily="18" charset="0"/>
                        </a:rPr>
                        <a:t>49 277,3</a:t>
                      </a:r>
                    </a:p>
                  </a:txBody>
                  <a:tcPr marL="9525" marR="9525" marT="9525" marB="0" anchor="ctr">
                    <a:solidFill>
                      <a:schemeClr val="bg2"/>
                    </a:solidFill>
                  </a:tcPr>
                </a:tc>
                <a:tc>
                  <a:txBody>
                    <a:bodyPr/>
                    <a:lstStyle/>
                    <a:p>
                      <a:pPr algn="r" fontAlgn="b"/>
                      <a:r>
                        <a:rPr lang="ru-RU" sz="800" b="0" i="0" u="none" strike="noStrike" dirty="0" smtClean="0">
                          <a:solidFill>
                            <a:srgbClr val="000000"/>
                          </a:solidFill>
                          <a:effectLst/>
                          <a:latin typeface="Times New Roman"/>
                        </a:rPr>
                        <a:t>0,0</a:t>
                      </a:r>
                      <a:r>
                        <a:rPr lang="ru-RU" sz="800" b="0" i="0" u="none" strike="noStrike" dirty="0">
                          <a:solidFill>
                            <a:srgbClr val="000000"/>
                          </a:solidFill>
                          <a:effectLst/>
                          <a:latin typeface="Times New Roman"/>
                        </a:rPr>
                        <a:t> </a:t>
                      </a:r>
                    </a:p>
                  </a:txBody>
                  <a:tcPr marL="9525" marR="9525" marT="9525" marB="0" anchor="b">
                    <a:solidFill>
                      <a:schemeClr val="bg2"/>
                    </a:solidFill>
                  </a:tcPr>
                </a:tc>
                <a:tc>
                  <a:txBody>
                    <a:bodyPr/>
                    <a:lstStyle/>
                    <a:p>
                      <a:pPr marL="0" algn="r" defTabSz="914400" rtl="0" eaLnBrk="1" fontAlgn="b" latinLnBrk="0" hangingPunct="1"/>
                      <a:r>
                        <a:rPr lang="ru-RU" sz="8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 </a:t>
                      </a:r>
                      <a:r>
                        <a:rPr lang="ru-RU" sz="8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0,0</a:t>
                      </a:r>
                      <a:endParaRPr lang="ru-RU" sz="8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9525" marR="9525" marT="9525" marB="0" anchor="b">
                    <a:solidFill>
                      <a:schemeClr val="bg2"/>
                    </a:solidFill>
                  </a:tcPr>
                </a:tc>
              </a:tr>
              <a:tr h="164726">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25</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u="none" strike="noStrike">
                          <a:effectLst/>
                          <a:latin typeface="Times New Roman" panose="02020603050405020304" pitchFamily="18" charset="0"/>
                          <a:cs typeface="Times New Roman" panose="02020603050405020304" pitchFamily="18" charset="0"/>
                        </a:rPr>
                        <a:t>г. Шумерля</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marL="0" algn="r" defTabSz="914400" rtl="0" eaLnBrk="1" fontAlgn="b" latinLnBrk="0" hangingPunct="1"/>
                      <a:r>
                        <a:rPr lang="ru-RU" sz="8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6 168,5 </a:t>
                      </a:r>
                    </a:p>
                  </a:txBody>
                  <a:tcPr marL="9525" marR="9525" marT="9525" marB="0" anchor="b">
                    <a:solidFill>
                      <a:schemeClr val="bg2"/>
                    </a:solidFill>
                  </a:tcPr>
                </a:tc>
                <a:tc>
                  <a:txBody>
                    <a:bodyPr/>
                    <a:lstStyle/>
                    <a:p>
                      <a:pPr marL="0" algn="r" defTabSz="914400" rtl="0" eaLnBrk="1" fontAlgn="b" latinLnBrk="0" hangingPunct="1"/>
                      <a:r>
                        <a:rPr lang="ru-RU" sz="800" b="0" i="0" u="none" strike="noStrike" kern="1200">
                          <a:solidFill>
                            <a:srgbClr val="000000"/>
                          </a:solidFill>
                          <a:effectLst/>
                          <a:latin typeface="Times New Roman" panose="02020603050405020304" pitchFamily="18" charset="0"/>
                          <a:ea typeface="+mn-ea"/>
                          <a:cs typeface="Times New Roman" panose="02020603050405020304" pitchFamily="18" charset="0"/>
                        </a:rPr>
                        <a:t>6 168,5</a:t>
                      </a:r>
                    </a:p>
                  </a:txBody>
                  <a:tcPr marL="9525" marR="9525" marT="9525" marB="0" anchor="ctr">
                    <a:solidFill>
                      <a:schemeClr val="bg2"/>
                    </a:solidFill>
                  </a:tcPr>
                </a:tc>
                <a:tc>
                  <a:txBody>
                    <a:bodyPr/>
                    <a:lstStyle/>
                    <a:p>
                      <a:pPr algn="r" fontAlgn="b"/>
                      <a:r>
                        <a:rPr lang="ru-RU" sz="800" b="0" i="0" u="none" strike="noStrike" dirty="0" smtClean="0">
                          <a:solidFill>
                            <a:srgbClr val="000000"/>
                          </a:solidFill>
                          <a:effectLst/>
                          <a:latin typeface="Times New Roman"/>
                        </a:rPr>
                        <a:t>0,0</a:t>
                      </a:r>
                      <a:r>
                        <a:rPr lang="ru-RU" sz="800" b="0" i="0" u="none" strike="noStrike" dirty="0">
                          <a:solidFill>
                            <a:srgbClr val="000000"/>
                          </a:solidFill>
                          <a:effectLst/>
                          <a:latin typeface="Times New Roman"/>
                        </a:rPr>
                        <a:t> </a:t>
                      </a:r>
                    </a:p>
                  </a:txBody>
                  <a:tcPr marL="9525" marR="9525" marT="9525" marB="0" anchor="b">
                    <a:solidFill>
                      <a:schemeClr val="bg2"/>
                    </a:solidFill>
                  </a:tcPr>
                </a:tc>
                <a:tc>
                  <a:txBody>
                    <a:bodyPr/>
                    <a:lstStyle/>
                    <a:p>
                      <a:pPr marL="0" algn="r" defTabSz="914400" rtl="0" eaLnBrk="1" fontAlgn="b" latinLnBrk="0" hangingPunct="1"/>
                      <a:r>
                        <a:rPr lang="ru-RU" sz="8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 </a:t>
                      </a:r>
                      <a:r>
                        <a:rPr lang="ru-RU" sz="8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0,0</a:t>
                      </a:r>
                      <a:endParaRPr lang="ru-RU" sz="8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9525" marR="9525" marT="9525" marB="0" anchor="b">
                    <a:solidFill>
                      <a:schemeClr val="bg2"/>
                    </a:solidFill>
                  </a:tcPr>
                </a:tc>
              </a:tr>
              <a:tr h="164726">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26</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u="none" strike="noStrike">
                          <a:effectLst/>
                          <a:latin typeface="Times New Roman" panose="02020603050405020304" pitchFamily="18" charset="0"/>
                          <a:cs typeface="Times New Roman" panose="02020603050405020304" pitchFamily="18" charset="0"/>
                        </a:rPr>
                        <a:t>г. Чебоксары</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marL="0" algn="r" defTabSz="914400" rtl="0" eaLnBrk="1" fontAlgn="b" latinLnBrk="0" hangingPunct="1"/>
                      <a:r>
                        <a:rPr lang="ru-RU" sz="8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0,0 </a:t>
                      </a:r>
                    </a:p>
                  </a:txBody>
                  <a:tcPr marL="9525" marR="9525" marT="9525" marB="0" anchor="b">
                    <a:solidFill>
                      <a:schemeClr val="bg2"/>
                    </a:solidFill>
                  </a:tcPr>
                </a:tc>
                <a:tc>
                  <a:txBody>
                    <a:bodyPr/>
                    <a:lstStyle/>
                    <a:p>
                      <a:pPr marL="0" algn="r" defTabSz="914400" rtl="0" eaLnBrk="1" fontAlgn="b" latinLnBrk="0" hangingPunct="1"/>
                      <a:r>
                        <a:rPr lang="ru-RU" sz="8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0,0</a:t>
                      </a:r>
                    </a:p>
                  </a:txBody>
                  <a:tcPr marL="9525" marR="9525" marT="9525" marB="0" anchor="ctr">
                    <a:solidFill>
                      <a:schemeClr val="bg2"/>
                    </a:solidFill>
                  </a:tcPr>
                </a:tc>
                <a:tc>
                  <a:txBody>
                    <a:bodyPr/>
                    <a:lstStyle/>
                    <a:p>
                      <a:pPr algn="r" fontAlgn="b"/>
                      <a:r>
                        <a:rPr lang="ru-RU" sz="800" b="0" i="0" u="none" strike="noStrike" dirty="0" smtClean="0">
                          <a:solidFill>
                            <a:srgbClr val="000000"/>
                          </a:solidFill>
                          <a:effectLst/>
                          <a:latin typeface="Times New Roman"/>
                        </a:rPr>
                        <a:t>0,0</a:t>
                      </a:r>
                      <a:r>
                        <a:rPr lang="ru-RU" sz="800" b="0" i="0" u="none" strike="noStrike" dirty="0">
                          <a:solidFill>
                            <a:srgbClr val="000000"/>
                          </a:solidFill>
                          <a:effectLst/>
                          <a:latin typeface="Times New Roman"/>
                        </a:rPr>
                        <a:t> </a:t>
                      </a:r>
                    </a:p>
                  </a:txBody>
                  <a:tcPr marL="9525" marR="9525" marT="9525" marB="0" anchor="b">
                    <a:solidFill>
                      <a:schemeClr val="bg2"/>
                    </a:solidFill>
                  </a:tcPr>
                </a:tc>
                <a:tc>
                  <a:txBody>
                    <a:bodyPr/>
                    <a:lstStyle/>
                    <a:p>
                      <a:pPr marL="0" algn="r" defTabSz="914400" rtl="0" eaLnBrk="1" fontAlgn="b" latinLnBrk="0" hangingPunct="1"/>
                      <a:r>
                        <a:rPr lang="ru-RU" sz="8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 </a:t>
                      </a:r>
                      <a:r>
                        <a:rPr lang="ru-RU" sz="8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0,0</a:t>
                      </a:r>
                      <a:endParaRPr lang="ru-RU" sz="8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9525" marR="9525" marT="9525" marB="0" anchor="b">
                    <a:solidFill>
                      <a:schemeClr val="bg2"/>
                    </a:solidFill>
                  </a:tcPr>
                </a:tc>
              </a:tr>
              <a:tr h="171314">
                <a:tc>
                  <a:txBody>
                    <a:bodyPr/>
                    <a:lstStyle/>
                    <a:p>
                      <a:pPr algn="ctr" fontAlgn="ctr"/>
                      <a:r>
                        <a:rPr lang="ru-RU" sz="800" u="none" strike="noStrike">
                          <a:effectLst/>
                          <a:latin typeface="Times New Roman" panose="02020603050405020304" pitchFamily="18" charset="0"/>
                          <a:cs typeface="Times New Roman" panose="02020603050405020304" pitchFamily="18" charset="0"/>
                        </a:rPr>
                        <a:t> </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l" fontAlgn="ctr"/>
                      <a:r>
                        <a:rPr lang="ru-RU" sz="800" b="1" u="none" strike="noStrike" dirty="0">
                          <a:effectLst/>
                          <a:latin typeface="Times New Roman" panose="02020603050405020304" pitchFamily="18" charset="0"/>
                          <a:cs typeface="Times New Roman" panose="02020603050405020304" pitchFamily="18" charset="0"/>
                        </a:rPr>
                        <a:t>Итого по городам</a:t>
                      </a:r>
                      <a:endParaRPr lang="ru-RU" sz="8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r" fontAlgn="b"/>
                      <a:r>
                        <a:rPr lang="ru-RU" sz="800" b="1" i="1" u="none" strike="noStrike" dirty="0">
                          <a:solidFill>
                            <a:srgbClr val="000000"/>
                          </a:solidFill>
                          <a:effectLst/>
                          <a:latin typeface="Times New Roman"/>
                        </a:rPr>
                        <a:t>66 014,0 </a:t>
                      </a:r>
                    </a:p>
                  </a:txBody>
                  <a:tcPr marL="9525" marR="9525" marT="9525" marB="0" anchor="b">
                    <a:solidFill>
                      <a:schemeClr val="bg2"/>
                    </a:solidFill>
                  </a:tcPr>
                </a:tc>
                <a:tc>
                  <a:txBody>
                    <a:bodyPr/>
                    <a:lstStyle/>
                    <a:p>
                      <a:pPr algn="r" fontAlgn="b"/>
                      <a:r>
                        <a:rPr lang="ru-RU" sz="800" b="1" i="1" u="none" strike="noStrike" dirty="0">
                          <a:solidFill>
                            <a:srgbClr val="000000"/>
                          </a:solidFill>
                          <a:effectLst/>
                          <a:latin typeface="Times New Roman"/>
                        </a:rPr>
                        <a:t>66 014,0 </a:t>
                      </a:r>
                    </a:p>
                  </a:txBody>
                  <a:tcPr marL="9525" marR="9525" marT="9525" marB="0" anchor="b">
                    <a:solidFill>
                      <a:schemeClr val="bg2"/>
                    </a:solidFill>
                  </a:tcPr>
                </a:tc>
                <a:tc>
                  <a:txBody>
                    <a:bodyPr/>
                    <a:lstStyle/>
                    <a:p>
                      <a:pPr algn="r" fontAlgn="b"/>
                      <a:r>
                        <a:rPr lang="ru-RU" sz="800" b="1" i="1" u="none" strike="noStrike" dirty="0">
                          <a:solidFill>
                            <a:srgbClr val="000000"/>
                          </a:solidFill>
                          <a:effectLst/>
                          <a:latin typeface="Times New Roman"/>
                        </a:rPr>
                        <a:t>0,0 </a:t>
                      </a:r>
                    </a:p>
                  </a:txBody>
                  <a:tcPr marL="9525" marR="9525" marT="9525" marB="0" anchor="b">
                    <a:solidFill>
                      <a:schemeClr val="bg2"/>
                    </a:solidFill>
                  </a:tcPr>
                </a:tc>
                <a:tc>
                  <a:txBody>
                    <a:bodyPr/>
                    <a:lstStyle/>
                    <a:p>
                      <a:pPr algn="r" fontAlgn="b"/>
                      <a:r>
                        <a:rPr lang="ru-RU" sz="800" b="1" i="1" u="none" strike="noStrike" dirty="0">
                          <a:solidFill>
                            <a:srgbClr val="000000"/>
                          </a:solidFill>
                          <a:effectLst/>
                          <a:latin typeface="Times New Roman"/>
                        </a:rPr>
                        <a:t>0,0 </a:t>
                      </a:r>
                    </a:p>
                  </a:txBody>
                  <a:tcPr marL="9525" marR="9525" marT="9525" marB="0" anchor="b">
                    <a:solidFill>
                      <a:schemeClr val="bg2"/>
                    </a:solidFill>
                  </a:tcPr>
                </a:tc>
              </a:tr>
              <a:tr h="164726">
                <a:tc>
                  <a:txBody>
                    <a:bodyPr/>
                    <a:lstStyle/>
                    <a:p>
                      <a:pPr algn="l" fontAlgn="b"/>
                      <a:r>
                        <a:rPr lang="ru-RU" sz="800" u="none" strike="noStrike">
                          <a:effectLst/>
                          <a:latin typeface="Times New Roman" panose="02020603050405020304" pitchFamily="18" charset="0"/>
                          <a:cs typeface="Times New Roman" panose="02020603050405020304" pitchFamily="18" charset="0"/>
                        </a:rPr>
                        <a:t> </a:t>
                      </a:r>
                      <a:endParaRPr lang="ru-RU" sz="800" b="0" i="0" u="none" strike="noStrike">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b">
                    <a:solidFill>
                      <a:schemeClr val="bg2"/>
                    </a:solidFill>
                  </a:tcPr>
                </a:tc>
                <a:tc>
                  <a:txBody>
                    <a:bodyPr/>
                    <a:lstStyle/>
                    <a:p>
                      <a:pPr algn="l" fontAlgn="ctr"/>
                      <a:r>
                        <a:rPr lang="ru-RU" sz="800" b="1" u="none" strike="noStrike" dirty="0">
                          <a:effectLst/>
                          <a:latin typeface="Times New Roman" panose="02020603050405020304" pitchFamily="18" charset="0"/>
                          <a:cs typeface="Times New Roman" panose="02020603050405020304" pitchFamily="18" charset="0"/>
                        </a:rPr>
                        <a:t>Всего:</a:t>
                      </a:r>
                      <a:endParaRPr lang="ru-RU" sz="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52" marR="4952" marT="4952" marB="0" anchor="ctr">
                    <a:solidFill>
                      <a:schemeClr val="bg2"/>
                    </a:solidFill>
                  </a:tcPr>
                </a:tc>
                <a:tc>
                  <a:txBody>
                    <a:bodyPr/>
                    <a:lstStyle/>
                    <a:p>
                      <a:pPr algn="r" fontAlgn="b"/>
                      <a:r>
                        <a:rPr lang="ru-RU" sz="800" b="1" i="1" u="none" strike="noStrike">
                          <a:solidFill>
                            <a:srgbClr val="000000"/>
                          </a:solidFill>
                          <a:effectLst/>
                          <a:latin typeface="Times New Roman"/>
                        </a:rPr>
                        <a:t>1 002 451,5 </a:t>
                      </a:r>
                    </a:p>
                  </a:txBody>
                  <a:tcPr marL="9525" marR="9525" marT="9525" marB="0" anchor="b">
                    <a:solidFill>
                      <a:schemeClr val="bg2"/>
                    </a:solidFill>
                  </a:tcPr>
                </a:tc>
                <a:tc>
                  <a:txBody>
                    <a:bodyPr/>
                    <a:lstStyle/>
                    <a:p>
                      <a:pPr algn="r" fontAlgn="b"/>
                      <a:r>
                        <a:rPr lang="ru-RU" sz="800" b="1" i="1" u="none" strike="noStrike">
                          <a:solidFill>
                            <a:srgbClr val="000000"/>
                          </a:solidFill>
                          <a:effectLst/>
                          <a:latin typeface="Times New Roman"/>
                        </a:rPr>
                        <a:t>159 129,4 </a:t>
                      </a:r>
                    </a:p>
                  </a:txBody>
                  <a:tcPr marL="9525" marR="9525" marT="9525" marB="0" anchor="b">
                    <a:solidFill>
                      <a:schemeClr val="bg2"/>
                    </a:solidFill>
                  </a:tcPr>
                </a:tc>
                <a:tc>
                  <a:txBody>
                    <a:bodyPr/>
                    <a:lstStyle/>
                    <a:p>
                      <a:pPr algn="r" fontAlgn="b"/>
                      <a:r>
                        <a:rPr lang="ru-RU" sz="800" b="1" i="1" u="none" strike="noStrike" dirty="0">
                          <a:solidFill>
                            <a:srgbClr val="000000"/>
                          </a:solidFill>
                          <a:effectLst/>
                          <a:latin typeface="Times New Roman"/>
                        </a:rPr>
                        <a:t>441 634,0 </a:t>
                      </a:r>
                    </a:p>
                  </a:txBody>
                  <a:tcPr marL="9525" marR="9525" marT="9525" marB="0" anchor="b">
                    <a:solidFill>
                      <a:schemeClr val="bg2"/>
                    </a:solidFill>
                  </a:tcPr>
                </a:tc>
                <a:tc>
                  <a:txBody>
                    <a:bodyPr/>
                    <a:lstStyle/>
                    <a:p>
                      <a:pPr algn="r" fontAlgn="b"/>
                      <a:r>
                        <a:rPr lang="ru-RU" sz="800" b="1" i="1" u="none" strike="noStrike" dirty="0">
                          <a:solidFill>
                            <a:srgbClr val="000000"/>
                          </a:solidFill>
                          <a:effectLst/>
                          <a:latin typeface="Times New Roman"/>
                        </a:rPr>
                        <a:t>401 688,1 </a:t>
                      </a:r>
                    </a:p>
                  </a:txBody>
                  <a:tcPr marL="9525" marR="9525" marT="9525" marB="0" anchor="b">
                    <a:solidFill>
                      <a:schemeClr val="bg2"/>
                    </a:solidFill>
                  </a:tcPr>
                </a:tc>
              </a:tr>
            </a:tbl>
          </a:graphicData>
        </a:graphic>
      </p:graphicFrame>
      <p:sp>
        <p:nvSpPr>
          <p:cNvPr id="6" name="Номер слайда 5"/>
          <p:cNvSpPr>
            <a:spLocks noGrp="1"/>
          </p:cNvSpPr>
          <p:nvPr>
            <p:ph type="sldNum" sz="quarter" idx="12"/>
          </p:nvPr>
        </p:nvSpPr>
        <p:spPr>
          <a:xfrm>
            <a:off x="8089900" y="6486466"/>
            <a:ext cx="1054100" cy="365125"/>
          </a:xfrm>
        </p:spPr>
        <p:txBody>
          <a:bodyPr/>
          <a:lstStyle/>
          <a:p>
            <a:pPr>
              <a:defRPr/>
            </a:pPr>
            <a:fld id="{5134FBE4-DC40-4A96-AB83-42E61AAB2036}" type="slidenum">
              <a:rPr lang="ru-RU" smtClean="0"/>
              <a:pPr>
                <a:defRPr/>
              </a:pPr>
              <a:t>40</a:t>
            </a:fld>
            <a:endParaRPr lang="ru-RU" dirty="0"/>
          </a:p>
        </p:txBody>
      </p:sp>
      <p:sp>
        <p:nvSpPr>
          <p:cNvPr id="7" name="Заголовок 1"/>
          <p:cNvSpPr txBox="1">
            <a:spLocks/>
          </p:cNvSpPr>
          <p:nvPr/>
        </p:nvSpPr>
        <p:spPr>
          <a:xfrm>
            <a:off x="259729" y="82913"/>
            <a:ext cx="6904559" cy="536032"/>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600" dirty="0">
                <a:solidFill>
                  <a:schemeClr val="tx1"/>
                </a:solidFill>
                <a:effectLst/>
                <a:latin typeface="Times New Roman" panose="02020603050405020304" pitchFamily="18" charset="0"/>
                <a:cs typeface="Times New Roman" panose="02020603050405020304" pitchFamily="18" charset="0"/>
              </a:rPr>
              <a:t>Финансовая помощь муниципальным районам и городским округам Чувашской Республики в </a:t>
            </a:r>
            <a:r>
              <a:rPr lang="ru-RU" sz="1600" dirty="0" smtClean="0">
                <a:solidFill>
                  <a:schemeClr val="tx1"/>
                </a:solidFill>
                <a:effectLst/>
                <a:latin typeface="Times New Roman" panose="02020603050405020304" pitchFamily="18" charset="0"/>
                <a:cs typeface="Times New Roman" panose="02020603050405020304" pitchFamily="18" charset="0"/>
              </a:rPr>
              <a:t>2017 </a:t>
            </a:r>
            <a:r>
              <a:rPr lang="ru-RU" sz="1600" dirty="0">
                <a:solidFill>
                  <a:schemeClr val="tx1"/>
                </a:solidFill>
                <a:effectLst/>
                <a:latin typeface="Times New Roman" panose="02020603050405020304" pitchFamily="18" charset="0"/>
                <a:cs typeface="Times New Roman" panose="02020603050405020304" pitchFamily="18" charset="0"/>
              </a:rPr>
              <a:t>году</a:t>
            </a:r>
          </a:p>
        </p:txBody>
      </p:sp>
      <p:cxnSp>
        <p:nvCxnSpPr>
          <p:cNvPr id="8" name="Прямая соединительная линия 7"/>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4345787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1" name="Номер слайда 2"/>
          <p:cNvSpPr txBox="1">
            <a:spLocks/>
          </p:cNvSpPr>
          <p:nvPr/>
        </p:nvSpPr>
        <p:spPr bwMode="auto">
          <a:xfrm>
            <a:off x="8748713" y="6308725"/>
            <a:ext cx="39528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indent="-285750">
              <a:spcBef>
                <a:spcPct val="20000"/>
              </a:spcBef>
              <a:buFont typeface="Arial" charset="0"/>
              <a:buChar char="–"/>
              <a:defRPr sz="2800">
                <a:solidFill>
                  <a:schemeClr val="tx1"/>
                </a:solidFill>
                <a:latin typeface="Calibri" pitchFamily="34" charset="0"/>
              </a:defRPr>
            </a:lvl2pPr>
            <a:lvl3pPr indent="-228600">
              <a:spcBef>
                <a:spcPct val="20000"/>
              </a:spcBef>
              <a:buFont typeface="Arial" charset="0"/>
              <a:buChar char="•"/>
              <a:defRPr sz="2400">
                <a:solidFill>
                  <a:schemeClr val="tx1"/>
                </a:solidFill>
                <a:latin typeface="Calibri" pitchFamily="34" charset="0"/>
              </a:defRPr>
            </a:lvl3pPr>
            <a:lvl4pPr indent="-228600">
              <a:spcBef>
                <a:spcPct val="20000"/>
              </a:spcBef>
              <a:buFont typeface="Arial" charset="0"/>
              <a:buChar char="–"/>
              <a:defRPr sz="2000">
                <a:solidFill>
                  <a:schemeClr val="tx1"/>
                </a:solidFill>
                <a:latin typeface="Calibri" pitchFamily="34" charset="0"/>
              </a:defRPr>
            </a:lvl4pPr>
            <a:lvl5pPr indent="-228600">
              <a:spcBef>
                <a:spcPct val="20000"/>
              </a:spcBef>
              <a:buFont typeface="Arial" charset="0"/>
              <a:buChar char="»"/>
              <a:defRPr sz="2000">
                <a:solidFill>
                  <a:schemeClr val="tx1"/>
                </a:solidFill>
                <a:latin typeface="Calibri" pitchFamily="34" charset="0"/>
              </a:defRPr>
            </a:lvl5pPr>
            <a:lvl6pPr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a:spcBef>
                <a:spcPct val="0"/>
              </a:spcBef>
              <a:buFontTx/>
              <a:buNone/>
            </a:pPr>
            <a:endParaRPr lang="ru-RU" altLang="ru-RU" sz="1600" b="1">
              <a:solidFill>
                <a:srgbClr val="000000"/>
              </a:solidFill>
            </a:endParaRPr>
          </a:p>
        </p:txBody>
      </p:sp>
      <p:sp>
        <p:nvSpPr>
          <p:cNvPr id="8" name="Скругленный прямоугольник 7"/>
          <p:cNvSpPr/>
          <p:nvPr/>
        </p:nvSpPr>
        <p:spPr>
          <a:xfrm>
            <a:off x="233338" y="764704"/>
            <a:ext cx="4545632" cy="792088"/>
          </a:xfrm>
          <a:prstGeom prst="roundRect">
            <a:avLst/>
          </a:prstGeom>
          <a:gradFill flip="none"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5400000" scaled="1"/>
            <a:tileRect/>
          </a:gradFill>
        </p:spPr>
        <p:style>
          <a:lnRef idx="1">
            <a:schemeClr val="accent2"/>
          </a:lnRef>
          <a:fillRef idx="2">
            <a:schemeClr val="accent2"/>
          </a:fillRef>
          <a:effectRef idx="1">
            <a:schemeClr val="accent2"/>
          </a:effectRef>
          <a:fontRef idx="minor">
            <a:schemeClr val="dk1"/>
          </a:fontRef>
        </p:style>
        <p:txBody>
          <a:bodyPr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sz="1400" b="1" dirty="0" smtClean="0">
                <a:solidFill>
                  <a:prstClr val="black"/>
                </a:solidFill>
                <a:latin typeface="Times New Roman" panose="02020603050405020304" pitchFamily="18" charset="0"/>
                <a:cs typeface="Times New Roman" panose="02020603050405020304" pitchFamily="18" charset="0"/>
              </a:rPr>
              <a:t>Распоряжением Кабинета Министров Чувашской Республики от 10.06.2011 № 207-р</a:t>
            </a:r>
          </a:p>
          <a:p>
            <a:pPr algn="ctr"/>
            <a:r>
              <a:rPr lang="ru-RU" sz="1400" b="1" dirty="0" smtClean="0">
                <a:solidFill>
                  <a:schemeClr val="tx1"/>
                </a:solidFill>
                <a:latin typeface="Times New Roman" panose="02020603050405020304" pitchFamily="18" charset="0"/>
                <a:cs typeface="Times New Roman" panose="02020603050405020304" pitchFamily="18" charset="0"/>
              </a:rPr>
              <a:t>утверждены 1</a:t>
            </a:r>
            <a:r>
              <a:rPr lang="ru-RU" sz="1400" b="1" dirty="0">
                <a:solidFill>
                  <a:schemeClr val="tx1"/>
                </a:solidFill>
                <a:latin typeface="Times New Roman" panose="02020603050405020304" pitchFamily="18" charset="0"/>
                <a:cs typeface="Times New Roman" panose="02020603050405020304" pitchFamily="18" charset="0"/>
              </a:rPr>
              <a:t>7</a:t>
            </a:r>
            <a:r>
              <a:rPr lang="ru-RU" sz="1400" b="1" dirty="0" smtClean="0">
                <a:solidFill>
                  <a:schemeClr val="tx1"/>
                </a:solidFill>
                <a:latin typeface="Times New Roman" panose="02020603050405020304" pitchFamily="18" charset="0"/>
                <a:cs typeface="Times New Roman" panose="02020603050405020304" pitchFamily="18" charset="0"/>
              </a:rPr>
              <a:t> госпрограмм Чувашской Республики </a:t>
            </a:r>
          </a:p>
          <a:p>
            <a:pPr algn="ctr"/>
            <a:r>
              <a:rPr lang="ru-RU" sz="1400" b="1" dirty="0" smtClean="0">
                <a:solidFill>
                  <a:schemeClr val="tx1"/>
                </a:solidFill>
                <a:latin typeface="Times New Roman" panose="02020603050405020304" pitchFamily="18" charset="0"/>
                <a:cs typeface="Times New Roman" panose="02020603050405020304" pitchFamily="18" charset="0"/>
              </a:rPr>
              <a:t>(1 госпрограмма действует с 1 января 2018 года)</a:t>
            </a:r>
            <a:endParaRPr lang="ru-RU" sz="1400" b="1" dirty="0">
              <a:solidFill>
                <a:schemeClr val="tx1"/>
              </a:solidFill>
              <a:latin typeface="Times New Roman" panose="02020603050405020304" pitchFamily="18" charset="0"/>
              <a:cs typeface="Times New Roman" panose="02020603050405020304" pitchFamily="18" charset="0"/>
            </a:endParaRPr>
          </a:p>
        </p:txBody>
      </p:sp>
      <p:sp>
        <p:nvSpPr>
          <p:cNvPr id="9" name="Заголовок 1"/>
          <p:cNvSpPr txBox="1">
            <a:spLocks/>
          </p:cNvSpPr>
          <p:nvPr/>
        </p:nvSpPr>
        <p:spPr>
          <a:xfrm>
            <a:off x="259730" y="91006"/>
            <a:ext cx="7613498" cy="536032"/>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Программно-целевой метод планирования в Чувашской Республике</a:t>
            </a:r>
          </a:p>
        </p:txBody>
      </p:sp>
      <p:cxnSp>
        <p:nvCxnSpPr>
          <p:cNvPr id="10" name="Прямая соединительная линия 9"/>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graphicFrame>
        <p:nvGraphicFramePr>
          <p:cNvPr id="12" name="Диаграмма 11"/>
          <p:cNvGraphicFramePr/>
          <p:nvPr>
            <p:extLst>
              <p:ext uri="{D42A27DB-BD31-4B8C-83A1-F6EECF244321}">
                <p14:modId xmlns:p14="http://schemas.microsoft.com/office/powerpoint/2010/main" val="1381622403"/>
              </p:ext>
            </p:extLst>
          </p:nvPr>
        </p:nvGraphicFramePr>
        <p:xfrm>
          <a:off x="0" y="1700808"/>
          <a:ext cx="9036496" cy="5038680"/>
        </p:xfrm>
        <a:graphic>
          <a:graphicData uri="http://schemas.openxmlformats.org/drawingml/2006/chart">
            <c:chart xmlns:c="http://schemas.openxmlformats.org/drawingml/2006/chart" xmlns:r="http://schemas.openxmlformats.org/officeDocument/2006/relationships" r:id="rId3"/>
          </a:graphicData>
        </a:graphic>
      </p:graphicFrame>
      <p:sp>
        <p:nvSpPr>
          <p:cNvPr id="13" name="Скругленный прямоугольник 12"/>
          <p:cNvSpPr/>
          <p:nvPr/>
        </p:nvSpPr>
        <p:spPr>
          <a:xfrm>
            <a:off x="4945856" y="764704"/>
            <a:ext cx="4014192" cy="1886966"/>
          </a:xfrm>
          <a:prstGeom prst="roundRect">
            <a:avLst/>
          </a:prstGeom>
        </p:spPr>
        <p:style>
          <a:lnRef idx="1">
            <a:schemeClr val="accent4"/>
          </a:lnRef>
          <a:fillRef idx="2">
            <a:schemeClr val="accent4"/>
          </a:fillRef>
          <a:effectRef idx="1">
            <a:schemeClr val="accent4"/>
          </a:effectRef>
          <a:fontRef idx="minor">
            <a:schemeClr val="dk1"/>
          </a:fontRef>
        </p:style>
        <p:txBody>
          <a:bodyPr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just"/>
            <a:r>
              <a:rPr lang="ru-RU" sz="1300" dirty="0" smtClean="0">
                <a:solidFill>
                  <a:schemeClr val="tx1"/>
                </a:solidFill>
                <a:latin typeface="Times New Roman" panose="02020603050405020304" pitchFamily="18" charset="0"/>
                <a:cs typeface="Times New Roman" panose="02020603050405020304" pitchFamily="18" charset="0"/>
              </a:rPr>
              <a:t>Преимуществом программного бюджета является распределение расходов не по ведомствам, а по программам. Программный подход к формированию бюджета основан на оценке результатов использования бюджетных ресурсов и позволяет оптимизировать решения о распределении бюджетных средств.</a:t>
            </a:r>
          </a:p>
          <a:p>
            <a:pPr algn="just"/>
            <a:r>
              <a:rPr lang="ru-RU" sz="1300" b="1" dirty="0" smtClean="0">
                <a:solidFill>
                  <a:schemeClr val="tx1"/>
                </a:solidFill>
                <a:latin typeface="Times New Roman" panose="02020603050405020304" pitchFamily="18" charset="0"/>
                <a:cs typeface="Times New Roman" panose="02020603050405020304" pitchFamily="18" charset="0"/>
              </a:rPr>
              <a:t>Доля программных расходов республиканского бюджета Чувашской Республики в 201</a:t>
            </a:r>
            <a:r>
              <a:rPr lang="en-US" sz="1300" b="1" dirty="0" smtClean="0">
                <a:solidFill>
                  <a:schemeClr val="tx1"/>
                </a:solidFill>
                <a:latin typeface="Times New Roman" panose="02020603050405020304" pitchFamily="18" charset="0"/>
                <a:cs typeface="Times New Roman" panose="02020603050405020304" pitchFamily="18" charset="0"/>
              </a:rPr>
              <a:t>7</a:t>
            </a:r>
            <a:r>
              <a:rPr lang="ru-RU" sz="1300" b="1" dirty="0" smtClean="0">
                <a:solidFill>
                  <a:schemeClr val="tx1"/>
                </a:solidFill>
                <a:latin typeface="Times New Roman" panose="02020603050405020304" pitchFamily="18" charset="0"/>
                <a:cs typeface="Times New Roman" panose="02020603050405020304" pitchFamily="18" charset="0"/>
              </a:rPr>
              <a:t>г. – 100%.</a:t>
            </a:r>
            <a:endParaRPr lang="ru-RU" sz="1300" b="1" dirty="0">
              <a:solidFill>
                <a:schemeClr val="tx1"/>
              </a:solidFill>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2"/>
          </p:nvPr>
        </p:nvSpPr>
        <p:spPr/>
        <p:txBody>
          <a:bodyPr/>
          <a:lstStyle/>
          <a:p>
            <a:pPr>
              <a:defRPr/>
            </a:pPr>
            <a:fld id="{8135DCAC-F131-4C56-82C1-BB591457AF70}" type="slidenum">
              <a:rPr lang="ru-RU" smtClean="0"/>
              <a:pPr>
                <a:defRPr/>
              </a:pPr>
              <a:t>41</a:t>
            </a:fld>
            <a:endParaRPr lang="ru-RU" dirty="0"/>
          </a:p>
        </p:txBody>
      </p:sp>
    </p:spTree>
    <p:extLst>
      <p:ext uri="{BB962C8B-B14F-4D97-AF65-F5344CB8AC3E}">
        <p14:creationId xmlns:p14="http://schemas.microsoft.com/office/powerpoint/2010/main" val="27055091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4763" y="4292600"/>
            <a:ext cx="1944687" cy="361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chemeClr val="tx1"/>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0163" y="4662488"/>
            <a:ext cx="1512887" cy="503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dirty="0">
              <a:solidFill>
                <a:schemeClr val="tx1"/>
              </a:solidFill>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173038" y="764704"/>
            <a:ext cx="6623050" cy="1484312"/>
          </a:xfrm>
          <a:prstGeom prst="roundRect">
            <a:avLst/>
          </a:prstGeom>
          <a:ln/>
        </p:spPr>
        <p:style>
          <a:lnRef idx="1">
            <a:schemeClr val="accent2"/>
          </a:lnRef>
          <a:fillRef idx="2">
            <a:schemeClr val="accent2"/>
          </a:fillRef>
          <a:effectRef idx="1">
            <a:schemeClr val="accent2"/>
          </a:effectRef>
          <a:fontRef idx="minor">
            <a:schemeClr val="dk1"/>
          </a:fontRef>
        </p:style>
        <p:txBody>
          <a:bodyPr anchor="ctr"/>
          <a:lstStyle/>
          <a:p>
            <a:pPr>
              <a:defRPr/>
            </a:pPr>
            <a:r>
              <a:rPr lang="ru-RU" sz="1600" b="1" i="1" dirty="0">
                <a:solidFill>
                  <a:schemeClr val="tx1"/>
                </a:solidFill>
                <a:latin typeface="Times New Roman" panose="02020603050405020304" pitchFamily="18" charset="0"/>
                <a:cs typeface="Times New Roman" panose="02020603050405020304" pitchFamily="18" charset="0"/>
              </a:rPr>
              <a:t>Цели программы:</a:t>
            </a:r>
            <a:r>
              <a:rPr lang="ru-RU" sz="1600" dirty="0">
                <a:solidFill>
                  <a:schemeClr val="tx1"/>
                </a:solidFill>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v"/>
              <a:defRPr/>
            </a:pPr>
            <a:r>
              <a:rPr lang="ru-RU" sz="1400" dirty="0">
                <a:solidFill>
                  <a:schemeClr val="tx1"/>
                </a:solidFill>
                <a:latin typeface="Times New Roman" panose="02020603050405020304" pitchFamily="18" charset="0"/>
                <a:cs typeface="Times New Roman" panose="02020603050405020304" pitchFamily="18" charset="0"/>
              </a:rPr>
              <a:t>повышение бюджетного потенциала, устойчивости и сбалансированности системы общественных финансов в Чувашской Республике;</a:t>
            </a:r>
          </a:p>
          <a:p>
            <a:pPr marL="285750" indent="-285750" algn="just">
              <a:buFont typeface="Wingdings" panose="05000000000000000000" pitchFamily="2" charset="2"/>
              <a:buChar char="v"/>
              <a:defRPr/>
            </a:pPr>
            <a:r>
              <a:rPr lang="ru-RU" sz="1400" dirty="0">
                <a:solidFill>
                  <a:schemeClr val="tx1"/>
                </a:solidFill>
                <a:latin typeface="Times New Roman" panose="02020603050405020304" pitchFamily="18" charset="0"/>
                <a:cs typeface="Times New Roman" panose="02020603050405020304" pitchFamily="18" charset="0"/>
              </a:rPr>
              <a:t>оптимизация долговой нагрузки на республиканский бюджет Чувашской Республики;</a:t>
            </a:r>
          </a:p>
          <a:p>
            <a:pPr marL="285750" indent="-285750" algn="just">
              <a:buFont typeface="Wingdings" panose="05000000000000000000" pitchFamily="2" charset="2"/>
              <a:buChar char="v"/>
              <a:defRPr/>
            </a:pPr>
            <a:r>
              <a:rPr lang="ru-RU" sz="1400" dirty="0">
                <a:solidFill>
                  <a:schemeClr val="tx1"/>
                </a:solidFill>
                <a:latin typeface="Times New Roman" panose="02020603050405020304" pitchFamily="18" charset="0"/>
                <a:cs typeface="Times New Roman" panose="02020603050405020304" pitchFamily="18" charset="0"/>
              </a:rPr>
              <a:t>обеспечение эффективного функционирования государственного сектора экономики Чувашской Республики.</a:t>
            </a:r>
          </a:p>
        </p:txBody>
      </p:sp>
      <p:sp>
        <p:nvSpPr>
          <p:cNvPr id="239622" name="TextBox 5"/>
          <p:cNvSpPr txBox="1">
            <a:spLocks noChangeArrowheads="1"/>
          </p:cNvSpPr>
          <p:nvPr/>
        </p:nvSpPr>
        <p:spPr bwMode="auto">
          <a:xfrm>
            <a:off x="15479" y="2447925"/>
            <a:ext cx="40370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ru-RU" altLang="ru-RU" sz="1400" b="1" dirty="0">
                <a:latin typeface="Times New Roman" pitchFamily="18" charset="0"/>
                <a:cs typeface="Times New Roman" pitchFamily="18" charset="0"/>
              </a:rPr>
              <a:t>Расходы республиканского бюджета, млн. руб.</a:t>
            </a: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7" y="846731"/>
            <a:ext cx="2148680" cy="1411383"/>
          </a:xfrm>
          <a:prstGeom prst="rect">
            <a:avLst/>
          </a:prstGeom>
          <a:ln>
            <a:noFill/>
          </a:ln>
          <a:effectLst>
            <a:softEdge rad="112500"/>
          </a:effectLst>
        </p:spPr>
      </p:pic>
      <p:sp>
        <p:nvSpPr>
          <p:cNvPr id="239625"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8C49BD82-308D-4C86-A685-998A61E8EB56}" type="slidenum">
              <a:rPr lang="ru-RU" altLang="ru-RU" sz="1400" smtClean="0"/>
              <a:pPr>
                <a:spcBef>
                  <a:spcPct val="0"/>
                </a:spcBef>
                <a:buFontTx/>
                <a:buNone/>
              </a:pPr>
              <a:t>42</a:t>
            </a:fld>
            <a:endParaRPr lang="ru-RU" altLang="ru-RU" sz="1400" dirty="0" smtClean="0"/>
          </a:p>
        </p:txBody>
      </p:sp>
      <p:grpSp>
        <p:nvGrpSpPr>
          <p:cNvPr id="239626" name="Группа 24"/>
          <p:cNvGrpSpPr>
            <a:grpSpLocks/>
          </p:cNvGrpSpPr>
          <p:nvPr/>
        </p:nvGrpSpPr>
        <p:grpSpPr bwMode="auto">
          <a:xfrm>
            <a:off x="4115922" y="2506663"/>
            <a:ext cx="4909014" cy="704850"/>
            <a:chOff x="1633081" y="-487239"/>
            <a:chExt cx="4800033" cy="705158"/>
          </a:xfr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p:grpSpPr>
        <p:sp>
          <p:nvSpPr>
            <p:cNvPr id="26" name="Скругленный прямоугольник 25"/>
            <p:cNvSpPr/>
            <p:nvPr/>
          </p:nvSpPr>
          <p:spPr>
            <a:xfrm>
              <a:off x="1633081" y="-487239"/>
              <a:ext cx="4800033" cy="676571"/>
            </a:xfrm>
            <a:prstGeom prst="roundRect">
              <a:avLst>
                <a:gd name="adj" fmla="val 10000"/>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Скругленный прямоугольник 4"/>
            <p:cNvSpPr/>
            <p:nvPr/>
          </p:nvSpPr>
          <p:spPr>
            <a:xfrm>
              <a:off x="1694313" y="-418947"/>
              <a:ext cx="4738800" cy="636866"/>
            </a:xfrm>
            <a:prstGeom prst="rect">
              <a:avLst/>
            </a:prstGeom>
            <a:grpFill/>
            <a:ln>
              <a:noFill/>
            </a:ln>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a:lnSpc>
                  <a:spcPct val="90000"/>
                </a:lnSpc>
                <a:spcAft>
                  <a:spcPct val="35000"/>
                </a:spcAft>
                <a:defRPr/>
              </a:pPr>
              <a:r>
                <a:rPr lang="ru-RU" b="1" i="1" dirty="0">
                  <a:solidFill>
                    <a:schemeClr val="tx1"/>
                  </a:solidFill>
                  <a:latin typeface="Times New Roman" panose="02020603050405020304" pitchFamily="18" charset="0"/>
                  <a:cs typeface="Times New Roman" panose="02020603050405020304" pitchFamily="18" charset="0"/>
                </a:rPr>
                <a:t>Расходы в разрезе </a:t>
              </a:r>
            </a:p>
            <a:p>
              <a:pPr algn="ctr" defTabSz="800100">
                <a:lnSpc>
                  <a:spcPct val="90000"/>
                </a:lnSpc>
                <a:spcAft>
                  <a:spcPct val="35000"/>
                </a:spcAft>
                <a:defRPr/>
              </a:pPr>
              <a:r>
                <a:rPr lang="ru-RU" b="1" i="1" dirty="0">
                  <a:solidFill>
                    <a:schemeClr val="tx1"/>
                  </a:solidFill>
                  <a:latin typeface="Times New Roman" panose="02020603050405020304" pitchFamily="18" charset="0"/>
                  <a:cs typeface="Times New Roman" panose="02020603050405020304" pitchFamily="18" charset="0"/>
                </a:rPr>
                <a:t>подпрограмм в </a:t>
              </a:r>
              <a:r>
                <a:rPr lang="ru-RU" b="1" i="1" dirty="0" smtClean="0">
                  <a:solidFill>
                    <a:schemeClr val="tx1"/>
                  </a:solidFill>
                  <a:latin typeface="Times New Roman" panose="02020603050405020304" pitchFamily="18" charset="0"/>
                  <a:cs typeface="Times New Roman" panose="02020603050405020304" pitchFamily="18" charset="0"/>
                </a:rPr>
                <a:t>2017 </a:t>
              </a:r>
              <a:r>
                <a:rPr lang="ru-RU" b="1" i="1" dirty="0">
                  <a:solidFill>
                    <a:schemeClr val="tx1"/>
                  </a:solidFill>
                  <a:latin typeface="Times New Roman" panose="02020603050405020304" pitchFamily="18" charset="0"/>
                  <a:cs typeface="Times New Roman" panose="02020603050405020304" pitchFamily="18" charset="0"/>
                </a:rPr>
                <a:t>г., млн. руб.</a:t>
              </a:r>
            </a:p>
          </p:txBody>
        </p:sp>
      </p:grpSp>
      <p:grpSp>
        <p:nvGrpSpPr>
          <p:cNvPr id="239627" name="Группа 27"/>
          <p:cNvGrpSpPr>
            <a:grpSpLocks/>
          </p:cNvGrpSpPr>
          <p:nvPr/>
        </p:nvGrpSpPr>
        <p:grpSpPr bwMode="auto">
          <a:xfrm>
            <a:off x="4127378" y="3777040"/>
            <a:ext cx="3116297" cy="540000"/>
            <a:chOff x="94541" y="369685"/>
            <a:chExt cx="2902009" cy="735773"/>
          </a:xfr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p:grpSpPr>
        <p:sp>
          <p:nvSpPr>
            <p:cNvPr id="29" name="Скругленный прямоугольник 28"/>
            <p:cNvSpPr/>
            <p:nvPr/>
          </p:nvSpPr>
          <p:spPr>
            <a:xfrm>
              <a:off x="94541" y="369685"/>
              <a:ext cx="2882130" cy="735773"/>
            </a:xfrm>
            <a:prstGeom prst="round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0" name="Скругленный прямоугольник 4"/>
            <p:cNvSpPr/>
            <p:nvPr/>
          </p:nvSpPr>
          <p:spPr>
            <a:xfrm>
              <a:off x="146967" y="412591"/>
              <a:ext cx="2849583" cy="692867"/>
            </a:xfrm>
            <a:prstGeom prst="roundRect">
              <a:avLst/>
            </a:prstGeom>
            <a:grpFill/>
            <a:ln>
              <a:noFill/>
            </a:ln>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200" dirty="0">
                  <a:solidFill>
                    <a:schemeClr val="tx1"/>
                  </a:solidFill>
                  <a:latin typeface="Times New Roman" panose="02020603050405020304" pitchFamily="18" charset="0"/>
                  <a:cs typeface="Times New Roman" panose="02020603050405020304" pitchFamily="18" charset="0"/>
                </a:rPr>
                <a:t>Совершенствование бюджетной политики и эффективное использование бюджетного потенциала Чувашской </a:t>
              </a:r>
              <a:r>
                <a:rPr lang="ru-RU" sz="1200" dirty="0" smtClean="0">
                  <a:solidFill>
                    <a:schemeClr val="tx1"/>
                  </a:solidFill>
                  <a:latin typeface="Times New Roman" panose="02020603050405020304" pitchFamily="18" charset="0"/>
                  <a:cs typeface="Times New Roman" panose="02020603050405020304" pitchFamily="18" charset="0"/>
                </a:rPr>
                <a:t>Республики</a:t>
              </a:r>
              <a:endParaRPr lang="ru-RU" sz="1200" dirty="0">
                <a:solidFill>
                  <a:schemeClr val="tx1"/>
                </a:solidFill>
                <a:latin typeface="Times New Roman" panose="02020603050405020304" pitchFamily="18" charset="0"/>
                <a:cs typeface="Times New Roman" panose="02020603050405020304" pitchFamily="18" charset="0"/>
              </a:endParaRPr>
            </a:p>
          </p:txBody>
        </p:sp>
      </p:grpSp>
      <p:grpSp>
        <p:nvGrpSpPr>
          <p:cNvPr id="239628" name="Группа 30"/>
          <p:cNvGrpSpPr>
            <a:grpSpLocks/>
          </p:cNvGrpSpPr>
          <p:nvPr/>
        </p:nvGrpSpPr>
        <p:grpSpPr bwMode="auto">
          <a:xfrm>
            <a:off x="4138620" y="4505808"/>
            <a:ext cx="3105055" cy="540000"/>
            <a:chOff x="5389" y="1495750"/>
            <a:chExt cx="2882736" cy="677295"/>
          </a:xfr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p:grpSpPr>
        <p:sp>
          <p:nvSpPr>
            <p:cNvPr id="32" name="Скругленный прямоугольник 31"/>
            <p:cNvSpPr/>
            <p:nvPr/>
          </p:nvSpPr>
          <p:spPr>
            <a:xfrm>
              <a:off x="5389" y="1495750"/>
              <a:ext cx="2882736" cy="677295"/>
            </a:xfrm>
            <a:prstGeom prst="round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3" name="Скругленный прямоугольник 4"/>
            <p:cNvSpPr/>
            <p:nvPr/>
          </p:nvSpPr>
          <p:spPr>
            <a:xfrm>
              <a:off x="25643" y="1516142"/>
              <a:ext cx="2842228" cy="636512"/>
            </a:xfrm>
            <a:prstGeom prst="roundRect">
              <a:avLst/>
            </a:prstGeom>
            <a:grpFill/>
            <a:ln>
              <a:noFill/>
            </a:ln>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200" dirty="0">
                  <a:solidFill>
                    <a:schemeClr val="tx1"/>
                  </a:solidFill>
                  <a:latin typeface="Times New Roman" panose="02020603050405020304" pitchFamily="18" charset="0"/>
                  <a:cs typeface="Times New Roman" panose="02020603050405020304" pitchFamily="18" charset="0"/>
                </a:rPr>
                <a:t>Повышение эффективности бюджетных расходов Чувашской </a:t>
              </a:r>
              <a:r>
                <a:rPr lang="ru-RU" sz="1200" dirty="0" smtClean="0">
                  <a:solidFill>
                    <a:schemeClr val="tx1"/>
                  </a:solidFill>
                  <a:latin typeface="Times New Roman" panose="02020603050405020304" pitchFamily="18" charset="0"/>
                  <a:cs typeface="Times New Roman" panose="02020603050405020304" pitchFamily="18" charset="0"/>
                </a:rPr>
                <a:t>Республики*</a:t>
              </a:r>
              <a:endParaRPr lang="ru-RU" sz="1200" dirty="0">
                <a:solidFill>
                  <a:schemeClr val="tx1"/>
                </a:solidFill>
                <a:latin typeface="Times New Roman" panose="02020603050405020304" pitchFamily="18" charset="0"/>
                <a:cs typeface="Times New Roman" panose="02020603050405020304" pitchFamily="18" charset="0"/>
              </a:endParaRPr>
            </a:p>
          </p:txBody>
        </p:sp>
      </p:grpSp>
      <p:grpSp>
        <p:nvGrpSpPr>
          <p:cNvPr id="239629" name="Группа 33"/>
          <p:cNvGrpSpPr>
            <a:grpSpLocks/>
          </p:cNvGrpSpPr>
          <p:nvPr/>
        </p:nvGrpSpPr>
        <p:grpSpPr bwMode="auto">
          <a:xfrm>
            <a:off x="4138620" y="5234576"/>
            <a:ext cx="3105055" cy="540000"/>
            <a:chOff x="22270" y="1917158"/>
            <a:chExt cx="2882736" cy="706857"/>
          </a:xfr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p:grpSpPr>
        <p:sp>
          <p:nvSpPr>
            <p:cNvPr id="35" name="Скругленный прямоугольник 34"/>
            <p:cNvSpPr/>
            <p:nvPr/>
          </p:nvSpPr>
          <p:spPr>
            <a:xfrm>
              <a:off x="22270" y="1947339"/>
              <a:ext cx="2882736" cy="676676"/>
            </a:xfrm>
            <a:prstGeom prst="round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6" name="Скругленный прямоугольник 4"/>
            <p:cNvSpPr/>
            <p:nvPr/>
          </p:nvSpPr>
          <p:spPr>
            <a:xfrm>
              <a:off x="45397" y="1917158"/>
              <a:ext cx="2840907" cy="636966"/>
            </a:xfrm>
            <a:prstGeom prst="roundRect">
              <a:avLst/>
            </a:prstGeom>
            <a:grpFill/>
            <a:ln>
              <a:noFill/>
            </a:ln>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200" dirty="0">
                  <a:solidFill>
                    <a:schemeClr val="tx1"/>
                  </a:solidFill>
                  <a:latin typeface="Times New Roman" panose="02020603050405020304" pitchFamily="18" charset="0"/>
                  <a:cs typeface="Times New Roman" panose="02020603050405020304" pitchFamily="18" charset="0"/>
                </a:rPr>
                <a:t>Управление государственным имуществом Чувашской Республики</a:t>
              </a:r>
            </a:p>
          </p:txBody>
        </p:sp>
      </p:grpSp>
      <p:grpSp>
        <p:nvGrpSpPr>
          <p:cNvPr id="239630" name="Группа 36"/>
          <p:cNvGrpSpPr>
            <a:grpSpLocks/>
          </p:cNvGrpSpPr>
          <p:nvPr/>
        </p:nvGrpSpPr>
        <p:grpSpPr bwMode="auto">
          <a:xfrm>
            <a:off x="4138620" y="5963345"/>
            <a:ext cx="3105055" cy="540000"/>
            <a:chOff x="0" y="2894454"/>
            <a:chExt cx="2882736" cy="677295"/>
          </a:xfr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p:grpSpPr>
        <p:sp>
          <p:nvSpPr>
            <p:cNvPr id="38" name="Скругленный прямоугольник 37"/>
            <p:cNvSpPr/>
            <p:nvPr/>
          </p:nvSpPr>
          <p:spPr>
            <a:xfrm>
              <a:off x="0" y="2894454"/>
              <a:ext cx="2882736" cy="677295"/>
            </a:xfrm>
            <a:prstGeom prst="round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9" name="Скругленный прямоугольник 4"/>
            <p:cNvSpPr/>
            <p:nvPr/>
          </p:nvSpPr>
          <p:spPr>
            <a:xfrm>
              <a:off x="20407" y="2913533"/>
              <a:ext cx="2841922" cy="639138"/>
            </a:xfrm>
            <a:prstGeom prst="roundRect">
              <a:avLst/>
            </a:prstGeom>
            <a:grpFill/>
            <a:ln>
              <a:noFill/>
            </a:ln>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200" dirty="0">
                  <a:solidFill>
                    <a:schemeClr val="tx1"/>
                  </a:solidFill>
                  <a:latin typeface="Times New Roman" panose="02020603050405020304" pitchFamily="18" charset="0"/>
                  <a:cs typeface="Times New Roman" panose="02020603050405020304" pitchFamily="18" charset="0"/>
                </a:rPr>
                <a:t>Обеспечение реализации государственной </a:t>
              </a:r>
              <a:r>
                <a:rPr lang="ru-RU" sz="1200" dirty="0" smtClean="0">
                  <a:solidFill>
                    <a:schemeClr val="tx1"/>
                  </a:solidFill>
                  <a:latin typeface="Times New Roman" panose="02020603050405020304" pitchFamily="18" charset="0"/>
                  <a:cs typeface="Times New Roman" panose="02020603050405020304" pitchFamily="18" charset="0"/>
                </a:rPr>
                <a:t>программы</a:t>
              </a:r>
              <a:endParaRPr lang="ru-RU" sz="1200" dirty="0">
                <a:solidFill>
                  <a:schemeClr val="tx1"/>
                </a:solidFill>
                <a:latin typeface="Times New Roman" panose="02020603050405020304" pitchFamily="18" charset="0"/>
                <a:cs typeface="Times New Roman" panose="02020603050405020304" pitchFamily="18" charset="0"/>
              </a:endParaRPr>
            </a:p>
          </p:txBody>
        </p:sp>
      </p:grpSp>
      <p:grpSp>
        <p:nvGrpSpPr>
          <p:cNvPr id="239631" name="Группа 39"/>
          <p:cNvGrpSpPr>
            <a:grpSpLocks/>
          </p:cNvGrpSpPr>
          <p:nvPr/>
        </p:nvGrpSpPr>
        <p:grpSpPr bwMode="auto">
          <a:xfrm>
            <a:off x="7347164" y="3777040"/>
            <a:ext cx="727075" cy="540000"/>
            <a:chOff x="4050414" y="709572"/>
            <a:chExt cx="725555" cy="737696"/>
          </a:xfr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p:grpSpPr>
        <p:sp>
          <p:nvSpPr>
            <p:cNvPr id="41" name="Скругленный прямоугольник 40"/>
            <p:cNvSpPr/>
            <p:nvPr/>
          </p:nvSpPr>
          <p:spPr>
            <a:xfrm>
              <a:off x="4050414" y="709572"/>
              <a:ext cx="725555" cy="737696"/>
            </a:xfrm>
            <a:prstGeom prst="round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2" name="Скругленный прямоугольник 4"/>
            <p:cNvSpPr/>
            <p:nvPr/>
          </p:nvSpPr>
          <p:spPr>
            <a:xfrm>
              <a:off x="4093186" y="709572"/>
              <a:ext cx="682783" cy="694862"/>
            </a:xfrm>
            <a:prstGeom prst="roundRect">
              <a:avLst/>
            </a:prstGeom>
            <a:grpFill/>
            <a:ln>
              <a:noFill/>
            </a:ln>
          </p:spPr>
          <p:style>
            <a:lnRef idx="0">
              <a:scrgbClr r="0" g="0" b="0"/>
            </a:lnRef>
            <a:fillRef idx="0">
              <a:scrgbClr r="0" g="0" b="0"/>
            </a:fillRef>
            <a:effectRef idx="0">
              <a:scrgbClr r="0" g="0" b="0"/>
            </a:effectRef>
            <a:fontRef idx="minor">
              <a:schemeClr val="lt1"/>
            </a:fontRef>
          </p:style>
          <p:txBody>
            <a:bodyPr lIns="53340" tIns="53340" rIns="53340" bIns="53340" spcCol="1270" anchor="ctr"/>
            <a:lstStyle/>
            <a:p>
              <a:pPr algn="ctr" defTabSz="622300">
                <a:lnSpc>
                  <a:spcPct val="90000"/>
                </a:lnSpc>
                <a:spcAft>
                  <a:spcPct val="35000"/>
                </a:spcAft>
                <a:defRPr/>
              </a:pPr>
              <a:r>
                <a:rPr lang="ru-RU" sz="1200" dirty="0" smtClean="0">
                  <a:solidFill>
                    <a:schemeClr val="tx1"/>
                  </a:solidFill>
                  <a:latin typeface="Times New Roman" panose="02020603050405020304" pitchFamily="18" charset="0"/>
                  <a:cs typeface="Times New Roman" panose="02020603050405020304" pitchFamily="18" charset="0"/>
                </a:rPr>
                <a:t>1 444,5</a:t>
              </a:r>
              <a:endParaRPr lang="ru-RU" sz="1200" dirty="0">
                <a:solidFill>
                  <a:schemeClr val="tx1"/>
                </a:solidFill>
                <a:latin typeface="Times New Roman" panose="02020603050405020304" pitchFamily="18" charset="0"/>
                <a:cs typeface="Times New Roman" panose="02020603050405020304" pitchFamily="18" charset="0"/>
              </a:endParaRPr>
            </a:p>
          </p:txBody>
        </p:sp>
      </p:grpSp>
      <p:grpSp>
        <p:nvGrpSpPr>
          <p:cNvPr id="239632" name="Группа 42"/>
          <p:cNvGrpSpPr>
            <a:grpSpLocks/>
          </p:cNvGrpSpPr>
          <p:nvPr/>
        </p:nvGrpSpPr>
        <p:grpSpPr bwMode="auto">
          <a:xfrm>
            <a:off x="7390821" y="4508752"/>
            <a:ext cx="709613" cy="540000"/>
            <a:chOff x="3138310" y="1497674"/>
            <a:chExt cx="709488" cy="677295"/>
          </a:xfr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p:grpSpPr>
        <p:sp>
          <p:nvSpPr>
            <p:cNvPr id="44" name="Скругленный прямоугольник 43"/>
            <p:cNvSpPr/>
            <p:nvPr/>
          </p:nvSpPr>
          <p:spPr>
            <a:xfrm>
              <a:off x="3138310" y="1497674"/>
              <a:ext cx="709488" cy="677295"/>
            </a:xfrm>
            <a:prstGeom prst="round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5" name="Скругленный прямоугольник 4"/>
            <p:cNvSpPr/>
            <p:nvPr/>
          </p:nvSpPr>
          <p:spPr>
            <a:xfrm>
              <a:off x="3157357" y="1518295"/>
              <a:ext cx="671395" cy="636054"/>
            </a:xfrm>
            <a:prstGeom prst="roundRect">
              <a:avLst/>
            </a:prstGeom>
            <a:grpFill/>
            <a:ln>
              <a:noFill/>
            </a:ln>
          </p:spPr>
          <p:style>
            <a:lnRef idx="0">
              <a:scrgbClr r="0" g="0" b="0"/>
            </a:lnRef>
            <a:fillRef idx="0">
              <a:scrgbClr r="0" g="0" b="0"/>
            </a:fillRef>
            <a:effectRef idx="0">
              <a:scrgbClr r="0" g="0" b="0"/>
            </a:effectRef>
            <a:fontRef idx="minor">
              <a:schemeClr val="lt1"/>
            </a:fontRef>
          </p:style>
          <p:txBody>
            <a:bodyPr lIns="53340" tIns="53340" rIns="53340" bIns="53340" spcCol="1270" anchor="ctr"/>
            <a:lstStyle/>
            <a:p>
              <a:pPr algn="ctr" defTabSz="622300">
                <a:lnSpc>
                  <a:spcPct val="90000"/>
                </a:lnSpc>
                <a:spcAft>
                  <a:spcPct val="35000"/>
                </a:spcAft>
                <a:defRPr/>
              </a:pPr>
              <a:r>
                <a:rPr lang="ru-RU" sz="1200" dirty="0" smtClean="0">
                  <a:solidFill>
                    <a:schemeClr val="tx1"/>
                  </a:solidFill>
                  <a:latin typeface="Times New Roman" panose="02020603050405020304" pitchFamily="18" charset="0"/>
                  <a:cs typeface="Times New Roman" panose="02020603050405020304" pitchFamily="18" charset="0"/>
                </a:rPr>
                <a:t>103,6</a:t>
              </a:r>
              <a:endParaRPr lang="ru-RU" sz="1200" dirty="0">
                <a:solidFill>
                  <a:schemeClr val="tx1"/>
                </a:solidFill>
                <a:latin typeface="Times New Roman" panose="02020603050405020304" pitchFamily="18" charset="0"/>
                <a:cs typeface="Times New Roman" panose="02020603050405020304" pitchFamily="18" charset="0"/>
              </a:endParaRPr>
            </a:p>
          </p:txBody>
        </p:sp>
      </p:grpSp>
      <p:grpSp>
        <p:nvGrpSpPr>
          <p:cNvPr id="239633" name="Группа 45"/>
          <p:cNvGrpSpPr>
            <a:grpSpLocks/>
          </p:cNvGrpSpPr>
          <p:nvPr/>
        </p:nvGrpSpPr>
        <p:grpSpPr bwMode="auto">
          <a:xfrm>
            <a:off x="7390821" y="5240464"/>
            <a:ext cx="709613" cy="540000"/>
            <a:chOff x="3158145" y="2235349"/>
            <a:chExt cx="710344" cy="677295"/>
          </a:xfr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p:grpSpPr>
        <p:sp>
          <p:nvSpPr>
            <p:cNvPr id="47" name="Скругленный прямоугольник 46"/>
            <p:cNvSpPr/>
            <p:nvPr/>
          </p:nvSpPr>
          <p:spPr>
            <a:xfrm>
              <a:off x="3159735" y="2235349"/>
              <a:ext cx="708754" cy="677295"/>
            </a:xfrm>
            <a:prstGeom prst="round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8" name="Скругленный прямоугольник 4"/>
            <p:cNvSpPr/>
            <p:nvPr/>
          </p:nvSpPr>
          <p:spPr>
            <a:xfrm>
              <a:off x="3158145" y="2235349"/>
              <a:ext cx="669026" cy="637640"/>
            </a:xfrm>
            <a:prstGeom prst="roundRect">
              <a:avLst/>
            </a:prstGeom>
            <a:grpFill/>
            <a:ln>
              <a:noFill/>
            </a:ln>
          </p:spPr>
          <p:style>
            <a:lnRef idx="0">
              <a:scrgbClr r="0" g="0" b="0"/>
            </a:lnRef>
            <a:fillRef idx="0">
              <a:scrgbClr r="0" g="0" b="0"/>
            </a:fillRef>
            <a:effectRef idx="0">
              <a:scrgbClr r="0" g="0" b="0"/>
            </a:effectRef>
            <a:fontRef idx="minor">
              <a:schemeClr val="lt1"/>
            </a:fontRef>
          </p:style>
          <p:txBody>
            <a:bodyPr lIns="53340" tIns="53340" rIns="53340" bIns="53340" spcCol="1270" anchor="ctr"/>
            <a:lstStyle/>
            <a:p>
              <a:pPr algn="ctr" defTabSz="622300">
                <a:lnSpc>
                  <a:spcPct val="90000"/>
                </a:lnSpc>
                <a:spcAft>
                  <a:spcPct val="35000"/>
                </a:spcAft>
                <a:defRPr/>
              </a:pPr>
              <a:r>
                <a:rPr lang="ru-RU" sz="1200" dirty="0" smtClean="0">
                  <a:solidFill>
                    <a:schemeClr val="tx1"/>
                  </a:solidFill>
                  <a:latin typeface="Times New Roman" panose="02020603050405020304" pitchFamily="18" charset="0"/>
                  <a:cs typeface="Times New Roman" panose="02020603050405020304" pitchFamily="18" charset="0"/>
                </a:rPr>
                <a:t>27,5</a:t>
              </a:r>
              <a:endParaRPr lang="ru-RU" sz="1200" dirty="0">
                <a:solidFill>
                  <a:schemeClr val="tx1"/>
                </a:solidFill>
                <a:latin typeface="Times New Roman" panose="02020603050405020304" pitchFamily="18" charset="0"/>
                <a:cs typeface="Times New Roman" panose="02020603050405020304" pitchFamily="18" charset="0"/>
              </a:endParaRPr>
            </a:p>
          </p:txBody>
        </p:sp>
      </p:grpSp>
      <p:grpSp>
        <p:nvGrpSpPr>
          <p:cNvPr id="239634" name="Группа 48"/>
          <p:cNvGrpSpPr>
            <a:grpSpLocks/>
          </p:cNvGrpSpPr>
          <p:nvPr/>
        </p:nvGrpSpPr>
        <p:grpSpPr bwMode="auto">
          <a:xfrm>
            <a:off x="7385265" y="5972177"/>
            <a:ext cx="720725" cy="531168"/>
            <a:chOff x="3132709" y="2933351"/>
            <a:chExt cx="720688" cy="677295"/>
          </a:xfr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p:grpSpPr>
        <p:sp>
          <p:nvSpPr>
            <p:cNvPr id="50" name="Скругленный прямоугольник 49"/>
            <p:cNvSpPr/>
            <p:nvPr/>
          </p:nvSpPr>
          <p:spPr>
            <a:xfrm>
              <a:off x="3132709" y="2933351"/>
              <a:ext cx="720688" cy="677295"/>
            </a:xfrm>
            <a:prstGeom prst="round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1" name="Скругленный прямоугольник 4"/>
            <p:cNvSpPr/>
            <p:nvPr/>
          </p:nvSpPr>
          <p:spPr>
            <a:xfrm>
              <a:off x="3151758" y="2952430"/>
              <a:ext cx="682590" cy="639138"/>
            </a:xfrm>
            <a:prstGeom prst="roundRect">
              <a:avLst/>
            </a:prstGeom>
            <a:grpFill/>
            <a:ln>
              <a:noFill/>
            </a:ln>
          </p:spPr>
          <p:style>
            <a:lnRef idx="0">
              <a:scrgbClr r="0" g="0" b="0"/>
            </a:lnRef>
            <a:fillRef idx="0">
              <a:scrgbClr r="0" g="0" b="0"/>
            </a:fillRef>
            <a:effectRef idx="0">
              <a:scrgbClr r="0" g="0" b="0"/>
            </a:effectRef>
            <a:fontRef idx="minor">
              <a:schemeClr val="lt1"/>
            </a:fontRef>
          </p:style>
          <p:txBody>
            <a:bodyPr lIns="53340" tIns="53340" rIns="53340" bIns="53340" spcCol="1270" anchor="ctr"/>
            <a:lstStyle/>
            <a:p>
              <a:pPr algn="ctr" defTabSz="622300">
                <a:lnSpc>
                  <a:spcPct val="90000"/>
                </a:lnSpc>
                <a:spcAft>
                  <a:spcPct val="35000"/>
                </a:spcAft>
                <a:defRPr/>
              </a:pPr>
              <a:r>
                <a:rPr lang="ru-RU" sz="1200" dirty="0" smtClean="0">
                  <a:solidFill>
                    <a:schemeClr val="tx1"/>
                  </a:solidFill>
                  <a:latin typeface="Times New Roman" panose="02020603050405020304" pitchFamily="18" charset="0"/>
                  <a:cs typeface="Times New Roman" panose="02020603050405020304" pitchFamily="18" charset="0"/>
                </a:rPr>
                <a:t>135,0</a:t>
              </a:r>
              <a:endParaRPr lang="ru-RU" sz="1200" dirty="0">
                <a:solidFill>
                  <a:schemeClr val="tx1"/>
                </a:solidFill>
                <a:latin typeface="Times New Roman" panose="02020603050405020304" pitchFamily="18" charset="0"/>
                <a:cs typeface="Times New Roman" panose="02020603050405020304" pitchFamily="18" charset="0"/>
              </a:endParaRPr>
            </a:p>
          </p:txBody>
        </p:sp>
      </p:grpSp>
      <p:grpSp>
        <p:nvGrpSpPr>
          <p:cNvPr id="239635" name="Группа 51"/>
          <p:cNvGrpSpPr>
            <a:grpSpLocks/>
          </p:cNvGrpSpPr>
          <p:nvPr/>
        </p:nvGrpSpPr>
        <p:grpSpPr bwMode="auto">
          <a:xfrm>
            <a:off x="8286749" y="3777040"/>
            <a:ext cx="720000" cy="540000"/>
            <a:chOff x="4050414" y="709572"/>
            <a:chExt cx="725555" cy="737696"/>
          </a:xfr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p:grpSpPr>
        <p:sp>
          <p:nvSpPr>
            <p:cNvPr id="53" name="Скругленный прямоугольник 52"/>
            <p:cNvSpPr/>
            <p:nvPr/>
          </p:nvSpPr>
          <p:spPr>
            <a:xfrm>
              <a:off x="4050414" y="709572"/>
              <a:ext cx="725555" cy="737696"/>
            </a:xfrm>
            <a:prstGeom prst="round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4" name="Скругленный прямоугольник 4"/>
            <p:cNvSpPr/>
            <p:nvPr/>
          </p:nvSpPr>
          <p:spPr>
            <a:xfrm>
              <a:off x="4093281" y="709572"/>
              <a:ext cx="682688" cy="694863"/>
            </a:xfrm>
            <a:prstGeom prst="roundRect">
              <a:avLst/>
            </a:prstGeom>
            <a:grpFill/>
            <a:ln>
              <a:noFill/>
            </a:ln>
          </p:spPr>
          <p:style>
            <a:lnRef idx="0">
              <a:scrgbClr r="0" g="0" b="0"/>
            </a:lnRef>
            <a:fillRef idx="0">
              <a:scrgbClr r="0" g="0" b="0"/>
            </a:fillRef>
            <a:effectRef idx="0">
              <a:scrgbClr r="0" g="0" b="0"/>
            </a:effectRef>
            <a:fontRef idx="minor">
              <a:schemeClr val="lt1"/>
            </a:fontRef>
          </p:style>
          <p:txBody>
            <a:bodyPr lIns="53340" tIns="53340" rIns="53340" bIns="53340" spcCol="1270" anchor="ctr"/>
            <a:lstStyle/>
            <a:p>
              <a:pPr algn="ctr" defTabSz="622300">
                <a:lnSpc>
                  <a:spcPct val="90000"/>
                </a:lnSpc>
                <a:spcAft>
                  <a:spcPct val="35000"/>
                </a:spcAft>
                <a:defRPr/>
              </a:pPr>
              <a:r>
                <a:rPr lang="ru-RU" sz="1200" dirty="0" smtClean="0">
                  <a:solidFill>
                    <a:schemeClr val="tx1"/>
                  </a:solidFill>
                  <a:latin typeface="Times New Roman" panose="02020603050405020304" pitchFamily="18" charset="0"/>
                  <a:cs typeface="Times New Roman" panose="02020603050405020304" pitchFamily="18" charset="0"/>
                </a:rPr>
                <a:t>1 391,4</a:t>
              </a:r>
              <a:endParaRPr lang="ru-RU" sz="1200" dirty="0">
                <a:solidFill>
                  <a:schemeClr val="tx1"/>
                </a:solidFill>
                <a:latin typeface="Times New Roman" panose="02020603050405020304" pitchFamily="18" charset="0"/>
                <a:cs typeface="Times New Roman" panose="02020603050405020304" pitchFamily="18" charset="0"/>
              </a:endParaRPr>
            </a:p>
          </p:txBody>
        </p:sp>
      </p:grpSp>
      <p:grpSp>
        <p:nvGrpSpPr>
          <p:cNvPr id="239636" name="Группа 54"/>
          <p:cNvGrpSpPr>
            <a:grpSpLocks/>
          </p:cNvGrpSpPr>
          <p:nvPr/>
        </p:nvGrpSpPr>
        <p:grpSpPr bwMode="auto">
          <a:xfrm>
            <a:off x="8321675" y="4497640"/>
            <a:ext cx="720000" cy="540000"/>
            <a:chOff x="4050414" y="709572"/>
            <a:chExt cx="725555" cy="737696"/>
          </a:xfr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p:grpSpPr>
        <p:sp>
          <p:nvSpPr>
            <p:cNvPr id="56" name="Скругленный прямоугольник 55"/>
            <p:cNvSpPr/>
            <p:nvPr/>
          </p:nvSpPr>
          <p:spPr>
            <a:xfrm>
              <a:off x="4050414" y="709572"/>
              <a:ext cx="725555" cy="737696"/>
            </a:xfrm>
            <a:prstGeom prst="round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7" name="Скругленный прямоугольник 4"/>
            <p:cNvSpPr/>
            <p:nvPr/>
          </p:nvSpPr>
          <p:spPr>
            <a:xfrm>
              <a:off x="4093280" y="709572"/>
              <a:ext cx="682689" cy="694863"/>
            </a:xfrm>
            <a:prstGeom prst="roundRect">
              <a:avLst/>
            </a:prstGeom>
            <a:grpFill/>
            <a:ln>
              <a:noFill/>
            </a:ln>
          </p:spPr>
          <p:style>
            <a:lnRef idx="0">
              <a:scrgbClr r="0" g="0" b="0"/>
            </a:lnRef>
            <a:fillRef idx="0">
              <a:scrgbClr r="0" g="0" b="0"/>
            </a:fillRef>
            <a:effectRef idx="0">
              <a:scrgbClr r="0" g="0" b="0"/>
            </a:effectRef>
            <a:fontRef idx="minor">
              <a:schemeClr val="lt1"/>
            </a:fontRef>
          </p:style>
          <p:txBody>
            <a:bodyPr lIns="53340" tIns="53340" rIns="53340" bIns="53340" spcCol="1270" anchor="ctr"/>
            <a:lstStyle/>
            <a:p>
              <a:pPr algn="ctr" defTabSz="622300">
                <a:lnSpc>
                  <a:spcPct val="90000"/>
                </a:lnSpc>
                <a:spcAft>
                  <a:spcPct val="35000"/>
                </a:spcAft>
                <a:defRPr/>
              </a:pPr>
              <a:r>
                <a:rPr lang="ru-RU" sz="1200" dirty="0" smtClean="0">
                  <a:solidFill>
                    <a:schemeClr val="tx1"/>
                  </a:solidFill>
                  <a:latin typeface="Times New Roman" panose="02020603050405020304" pitchFamily="18" charset="0"/>
                  <a:cs typeface="Times New Roman" panose="02020603050405020304" pitchFamily="18" charset="0"/>
                </a:rPr>
                <a:t>62,2</a:t>
              </a:r>
              <a:endParaRPr lang="ru-RU" sz="1200" dirty="0">
                <a:solidFill>
                  <a:schemeClr val="tx1"/>
                </a:solidFill>
                <a:latin typeface="Times New Roman" panose="02020603050405020304" pitchFamily="18" charset="0"/>
                <a:cs typeface="Times New Roman" panose="02020603050405020304" pitchFamily="18" charset="0"/>
              </a:endParaRPr>
            </a:p>
          </p:txBody>
        </p:sp>
      </p:grpSp>
      <p:grpSp>
        <p:nvGrpSpPr>
          <p:cNvPr id="239637" name="Группа 57"/>
          <p:cNvGrpSpPr>
            <a:grpSpLocks/>
          </p:cNvGrpSpPr>
          <p:nvPr/>
        </p:nvGrpSpPr>
        <p:grpSpPr bwMode="auto">
          <a:xfrm>
            <a:off x="8321675" y="5218240"/>
            <a:ext cx="720000" cy="540000"/>
            <a:chOff x="4050414" y="709572"/>
            <a:chExt cx="725555" cy="737696"/>
          </a:xfr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p:grpSpPr>
        <p:sp>
          <p:nvSpPr>
            <p:cNvPr id="59" name="Скругленный прямоугольник 58"/>
            <p:cNvSpPr/>
            <p:nvPr/>
          </p:nvSpPr>
          <p:spPr>
            <a:xfrm>
              <a:off x="4050414" y="709572"/>
              <a:ext cx="725555" cy="737696"/>
            </a:xfrm>
            <a:prstGeom prst="round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0" name="Скругленный прямоугольник 4"/>
            <p:cNvSpPr/>
            <p:nvPr/>
          </p:nvSpPr>
          <p:spPr>
            <a:xfrm>
              <a:off x="4093281" y="709572"/>
              <a:ext cx="682688" cy="694770"/>
            </a:xfrm>
            <a:prstGeom prst="roundRect">
              <a:avLst/>
            </a:prstGeom>
            <a:grpFill/>
            <a:ln>
              <a:noFill/>
            </a:ln>
          </p:spPr>
          <p:style>
            <a:lnRef idx="0">
              <a:scrgbClr r="0" g="0" b="0"/>
            </a:lnRef>
            <a:fillRef idx="0">
              <a:scrgbClr r="0" g="0" b="0"/>
            </a:fillRef>
            <a:effectRef idx="0">
              <a:scrgbClr r="0" g="0" b="0"/>
            </a:effectRef>
            <a:fontRef idx="minor">
              <a:schemeClr val="lt1"/>
            </a:fontRef>
          </p:style>
          <p:txBody>
            <a:bodyPr lIns="53340" tIns="53340" rIns="53340" bIns="53340" spcCol="1270" anchor="ctr"/>
            <a:lstStyle/>
            <a:p>
              <a:pPr algn="ctr" defTabSz="622300">
                <a:lnSpc>
                  <a:spcPct val="90000"/>
                </a:lnSpc>
                <a:spcAft>
                  <a:spcPct val="35000"/>
                </a:spcAft>
                <a:defRPr/>
              </a:pPr>
              <a:r>
                <a:rPr lang="ru-RU" sz="1200" dirty="0" smtClean="0">
                  <a:solidFill>
                    <a:schemeClr val="tx1"/>
                  </a:solidFill>
                  <a:latin typeface="Times New Roman" panose="02020603050405020304" pitchFamily="18" charset="0"/>
                  <a:cs typeface="Times New Roman" panose="02020603050405020304" pitchFamily="18" charset="0"/>
                </a:rPr>
                <a:t>26,7</a:t>
              </a:r>
              <a:endParaRPr lang="ru-RU" sz="1200" dirty="0">
                <a:solidFill>
                  <a:schemeClr val="tx1"/>
                </a:solidFill>
                <a:latin typeface="Times New Roman" panose="02020603050405020304" pitchFamily="18" charset="0"/>
                <a:cs typeface="Times New Roman" panose="02020603050405020304" pitchFamily="18" charset="0"/>
              </a:endParaRPr>
            </a:p>
          </p:txBody>
        </p:sp>
      </p:grpSp>
      <p:grpSp>
        <p:nvGrpSpPr>
          <p:cNvPr id="239638" name="Группа 60"/>
          <p:cNvGrpSpPr>
            <a:grpSpLocks/>
          </p:cNvGrpSpPr>
          <p:nvPr/>
        </p:nvGrpSpPr>
        <p:grpSpPr bwMode="auto">
          <a:xfrm>
            <a:off x="8321675" y="5938839"/>
            <a:ext cx="720000" cy="564506"/>
            <a:chOff x="4071666" y="709572"/>
            <a:chExt cx="725555" cy="695194"/>
          </a:xfr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p:grpSpPr>
        <p:sp>
          <p:nvSpPr>
            <p:cNvPr id="62" name="Скругленный прямоугольник 61"/>
            <p:cNvSpPr/>
            <p:nvPr/>
          </p:nvSpPr>
          <p:spPr>
            <a:xfrm>
              <a:off x="4071666" y="768433"/>
              <a:ext cx="725555" cy="618833"/>
            </a:xfrm>
            <a:prstGeom prst="round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3" name="Скругленный прямоугольник 4"/>
            <p:cNvSpPr/>
            <p:nvPr/>
          </p:nvSpPr>
          <p:spPr>
            <a:xfrm>
              <a:off x="4092305" y="709572"/>
              <a:ext cx="684277" cy="695194"/>
            </a:xfrm>
            <a:prstGeom prst="roundRect">
              <a:avLst/>
            </a:prstGeom>
            <a:grpFill/>
            <a:ln>
              <a:noFill/>
            </a:ln>
          </p:spPr>
          <p:style>
            <a:lnRef idx="0">
              <a:scrgbClr r="0" g="0" b="0"/>
            </a:lnRef>
            <a:fillRef idx="0">
              <a:scrgbClr r="0" g="0" b="0"/>
            </a:fillRef>
            <a:effectRef idx="0">
              <a:scrgbClr r="0" g="0" b="0"/>
            </a:effectRef>
            <a:fontRef idx="minor">
              <a:schemeClr val="lt1"/>
            </a:fontRef>
          </p:style>
          <p:txBody>
            <a:bodyPr lIns="53340" tIns="53340" rIns="53340" bIns="53340" spcCol="1270" anchor="ctr"/>
            <a:lstStyle/>
            <a:p>
              <a:pPr algn="ctr" defTabSz="622300">
                <a:lnSpc>
                  <a:spcPct val="90000"/>
                </a:lnSpc>
                <a:spcAft>
                  <a:spcPct val="35000"/>
                </a:spcAft>
                <a:defRPr/>
              </a:pPr>
              <a:r>
                <a:rPr lang="ru-RU" sz="1200" dirty="0" smtClean="0">
                  <a:solidFill>
                    <a:schemeClr val="tx1"/>
                  </a:solidFill>
                  <a:latin typeface="Times New Roman" panose="02020603050405020304" pitchFamily="18" charset="0"/>
                  <a:cs typeface="Times New Roman" panose="02020603050405020304" pitchFamily="18" charset="0"/>
                </a:rPr>
                <a:t>134,0</a:t>
              </a:r>
              <a:endParaRPr lang="ru-RU" sz="1200" dirty="0">
                <a:solidFill>
                  <a:schemeClr val="tx1"/>
                </a:solidFill>
                <a:latin typeface="Times New Roman" panose="02020603050405020304" pitchFamily="18" charset="0"/>
                <a:cs typeface="Times New Roman" panose="02020603050405020304" pitchFamily="18" charset="0"/>
              </a:endParaRPr>
            </a:p>
          </p:txBody>
        </p:sp>
      </p:grpSp>
      <p:sp>
        <p:nvSpPr>
          <p:cNvPr id="52" name="Заголовок 1"/>
          <p:cNvSpPr txBox="1">
            <a:spLocks/>
          </p:cNvSpPr>
          <p:nvPr/>
        </p:nvSpPr>
        <p:spPr>
          <a:xfrm>
            <a:off x="259727" y="0"/>
            <a:ext cx="7760233"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600" dirty="0">
                <a:solidFill>
                  <a:schemeClr val="tx1"/>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600" dirty="0" smtClean="0">
                <a:solidFill>
                  <a:schemeClr val="tx1"/>
                </a:solidFill>
                <a:effectLst/>
                <a:latin typeface="Times New Roman" panose="02020603050405020304" pitchFamily="18" charset="0"/>
                <a:cs typeface="Times New Roman" panose="02020603050405020304" pitchFamily="18" charset="0"/>
              </a:rPr>
              <a:t>Республики «Управление </a:t>
            </a:r>
            <a:r>
              <a:rPr lang="ru-RU" sz="1600" dirty="0">
                <a:solidFill>
                  <a:schemeClr val="tx1"/>
                </a:solidFill>
                <a:effectLst/>
                <a:latin typeface="Times New Roman" panose="02020603050405020304" pitchFamily="18" charset="0"/>
                <a:cs typeface="Times New Roman" panose="02020603050405020304" pitchFamily="18" charset="0"/>
              </a:rPr>
              <a:t>общественными финансами и государственным долгом Чувашской Республики»</a:t>
            </a:r>
          </a:p>
        </p:txBody>
      </p:sp>
      <p:cxnSp>
        <p:nvCxnSpPr>
          <p:cNvPr id="55" name="Прямая соединительная линия 54"/>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grpSp>
        <p:nvGrpSpPr>
          <p:cNvPr id="61" name="Группа 60"/>
          <p:cNvGrpSpPr/>
          <p:nvPr/>
        </p:nvGrpSpPr>
        <p:grpSpPr>
          <a:xfrm>
            <a:off x="4140000" y="3233388"/>
            <a:ext cx="3060000" cy="367429"/>
            <a:chOff x="2" y="594331"/>
            <a:chExt cx="2177202" cy="367429"/>
          </a:xfr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p:grpSpPr>
        <p:sp>
          <p:nvSpPr>
            <p:cNvPr id="64" name="Скругленный прямоугольник 63"/>
            <p:cNvSpPr/>
            <p:nvPr/>
          </p:nvSpPr>
          <p:spPr>
            <a:xfrm>
              <a:off x="2" y="594331"/>
              <a:ext cx="2177202" cy="367429"/>
            </a:xfrm>
            <a:prstGeom prst="roundRect">
              <a:avLst>
                <a:gd name="adj" fmla="val 10000"/>
              </a:avLst>
            </a:prstGeom>
            <a:grpFill/>
            <a:ln>
              <a:noFill/>
            </a:ln>
          </p:spPr>
          <p:style>
            <a:lnRef idx="1">
              <a:schemeClr val="accent2"/>
            </a:lnRef>
            <a:fillRef idx="2">
              <a:schemeClr val="accent2"/>
            </a:fillRef>
            <a:effectRef idx="1">
              <a:schemeClr val="accent2"/>
            </a:effectRef>
            <a:fontRef idx="minor">
              <a:schemeClr val="dk1"/>
            </a:fontRef>
          </p:style>
        </p:sp>
        <p:sp>
          <p:nvSpPr>
            <p:cNvPr id="65" name="Скругленный прямоугольник 4"/>
            <p:cNvSpPr/>
            <p:nvPr/>
          </p:nvSpPr>
          <p:spPr>
            <a:xfrm>
              <a:off x="10764" y="605093"/>
              <a:ext cx="2155678" cy="345905"/>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b="1" kern="1200" dirty="0" smtClean="0">
                  <a:solidFill>
                    <a:schemeClr val="tx1"/>
                  </a:solidFill>
                  <a:latin typeface="Times New Roman" panose="02020603050405020304" pitchFamily="18" charset="0"/>
                  <a:cs typeface="Times New Roman" panose="02020603050405020304" pitchFamily="18" charset="0"/>
                </a:rPr>
                <a:t>Подпрограмма</a:t>
              </a:r>
              <a:endParaRPr lang="ru-RU" sz="15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66" name="Группа 65"/>
          <p:cNvGrpSpPr/>
          <p:nvPr/>
        </p:nvGrpSpPr>
        <p:grpSpPr>
          <a:xfrm>
            <a:off x="7347164" y="3230794"/>
            <a:ext cx="727075" cy="367429"/>
            <a:chOff x="2448266" y="614264"/>
            <a:chExt cx="853593" cy="367429"/>
          </a:xfr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p:grpSpPr>
        <p:sp>
          <p:nvSpPr>
            <p:cNvPr id="70" name="Скругленный прямоугольник 69"/>
            <p:cNvSpPr/>
            <p:nvPr/>
          </p:nvSpPr>
          <p:spPr>
            <a:xfrm>
              <a:off x="2448266" y="614264"/>
              <a:ext cx="853593" cy="367429"/>
            </a:xfrm>
            <a:prstGeom prst="roundRect">
              <a:avLst>
                <a:gd name="adj" fmla="val 10000"/>
              </a:avLst>
            </a:prstGeom>
            <a:grpFill/>
            <a:ln>
              <a:noFill/>
            </a:ln>
          </p:spPr>
          <p:style>
            <a:lnRef idx="1">
              <a:schemeClr val="accent3"/>
            </a:lnRef>
            <a:fillRef idx="2">
              <a:schemeClr val="accent3"/>
            </a:fillRef>
            <a:effectRef idx="1">
              <a:schemeClr val="accent3"/>
            </a:effectRef>
            <a:fontRef idx="minor">
              <a:schemeClr val="dk1"/>
            </a:fontRef>
          </p:style>
        </p:sp>
        <p:sp>
          <p:nvSpPr>
            <p:cNvPr id="71" name="Скругленный прямоугольник 4"/>
            <p:cNvSpPr/>
            <p:nvPr/>
          </p:nvSpPr>
          <p:spPr>
            <a:xfrm>
              <a:off x="2459028" y="625026"/>
              <a:ext cx="832069" cy="345905"/>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b="1" kern="1200" dirty="0" smtClean="0">
                  <a:solidFill>
                    <a:schemeClr val="tx1"/>
                  </a:solidFill>
                  <a:latin typeface="Times New Roman" panose="02020603050405020304" pitchFamily="18" charset="0"/>
                  <a:cs typeface="Times New Roman" panose="02020603050405020304" pitchFamily="18" charset="0"/>
                </a:rPr>
                <a:t>План</a:t>
              </a:r>
              <a:endParaRPr lang="ru-RU" sz="15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67" name="Группа 66"/>
          <p:cNvGrpSpPr/>
          <p:nvPr/>
        </p:nvGrpSpPr>
        <p:grpSpPr>
          <a:xfrm>
            <a:off x="8234489" y="3222275"/>
            <a:ext cx="790447" cy="378542"/>
            <a:chOff x="3444032" y="622413"/>
            <a:chExt cx="851765" cy="334027"/>
          </a:xfr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p:grpSpPr>
        <p:sp>
          <p:nvSpPr>
            <p:cNvPr id="68" name="Скругленный прямоугольник 67"/>
            <p:cNvSpPr/>
            <p:nvPr/>
          </p:nvSpPr>
          <p:spPr>
            <a:xfrm>
              <a:off x="3444032" y="622413"/>
              <a:ext cx="851765" cy="334027"/>
            </a:xfrm>
            <a:prstGeom prst="roundRect">
              <a:avLst>
                <a:gd name="adj" fmla="val 10000"/>
              </a:avLst>
            </a:prstGeom>
            <a:grpFill/>
            <a:ln>
              <a:noFill/>
            </a:ln>
          </p:spPr>
          <p:style>
            <a:lnRef idx="1">
              <a:schemeClr val="accent4"/>
            </a:lnRef>
            <a:fillRef idx="2">
              <a:schemeClr val="accent4"/>
            </a:fillRef>
            <a:effectRef idx="1">
              <a:schemeClr val="accent4"/>
            </a:effectRef>
            <a:fontRef idx="minor">
              <a:schemeClr val="dk1"/>
            </a:fontRef>
          </p:style>
        </p:sp>
        <p:sp>
          <p:nvSpPr>
            <p:cNvPr id="69" name="Скругленный прямоугольник 6"/>
            <p:cNvSpPr/>
            <p:nvPr/>
          </p:nvSpPr>
          <p:spPr>
            <a:xfrm>
              <a:off x="3453815" y="632196"/>
              <a:ext cx="832199" cy="314461"/>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b="1" kern="1200" dirty="0" smtClean="0">
                  <a:solidFill>
                    <a:schemeClr val="tx1"/>
                  </a:solidFill>
                  <a:latin typeface="Times New Roman" panose="02020603050405020304" pitchFamily="18" charset="0"/>
                  <a:cs typeface="Times New Roman" panose="02020603050405020304" pitchFamily="18" charset="0"/>
                </a:rPr>
                <a:t>Факт</a:t>
              </a:r>
              <a:endParaRPr lang="ru-RU" sz="1500" b="1" kern="1200" dirty="0">
                <a:solidFill>
                  <a:schemeClr val="tx1"/>
                </a:solidFill>
                <a:latin typeface="Times New Roman" panose="02020603050405020304" pitchFamily="18" charset="0"/>
                <a:cs typeface="Times New Roman" panose="02020603050405020304" pitchFamily="18" charset="0"/>
              </a:endParaRPr>
            </a:p>
          </p:txBody>
        </p:sp>
      </p:grpSp>
      <p:graphicFrame>
        <p:nvGraphicFramePr>
          <p:cNvPr id="74" name="Диаграмма 73"/>
          <p:cNvGraphicFramePr>
            <a:graphicFrameLocks/>
          </p:cNvGraphicFramePr>
          <p:nvPr>
            <p:extLst>
              <p:ext uri="{D42A27DB-BD31-4B8C-83A1-F6EECF244321}">
                <p14:modId xmlns:p14="http://schemas.microsoft.com/office/powerpoint/2010/main" val="1425506650"/>
              </p:ext>
            </p:extLst>
          </p:nvPr>
        </p:nvGraphicFramePr>
        <p:xfrm>
          <a:off x="33363" y="2804870"/>
          <a:ext cx="4082559" cy="2916313"/>
        </p:xfrm>
        <a:graphic>
          <a:graphicData uri="http://schemas.openxmlformats.org/drawingml/2006/chart">
            <c:chart xmlns:c="http://schemas.openxmlformats.org/drawingml/2006/chart" xmlns:r="http://schemas.openxmlformats.org/officeDocument/2006/relationships" r:id="rId4"/>
          </a:graphicData>
        </a:graphic>
      </p:graphicFrame>
      <p:sp>
        <p:nvSpPr>
          <p:cNvPr id="72" name="TextBox 71"/>
          <p:cNvSpPr txBox="1"/>
          <p:nvPr/>
        </p:nvSpPr>
        <p:spPr>
          <a:xfrm>
            <a:off x="178942" y="5788256"/>
            <a:ext cx="3810276" cy="868323"/>
          </a:xfrm>
          <a:prstGeom prst="wedgeRoundRectCallout">
            <a:avLst>
              <a:gd name="adj1" fmla="val 59926"/>
              <a:gd name="adj2" fmla="val -133037"/>
              <a:gd name="adj3" fmla="val 16667"/>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ru-RU" sz="900" dirty="0" smtClean="0">
                <a:solidFill>
                  <a:schemeClr val="tx1"/>
                </a:solidFill>
                <a:latin typeface="Times New Roman" panose="02020603050405020304" pitchFamily="18" charset="0"/>
                <a:cs typeface="Times New Roman" panose="02020603050405020304" pitchFamily="18" charset="0"/>
              </a:rPr>
              <a:t>* Низкое </a:t>
            </a:r>
            <a:r>
              <a:rPr lang="ru-RU" sz="900" dirty="0">
                <a:solidFill>
                  <a:schemeClr val="tx1"/>
                </a:solidFill>
                <a:latin typeface="Times New Roman" panose="02020603050405020304" pitchFamily="18" charset="0"/>
                <a:cs typeface="Times New Roman" panose="02020603050405020304" pitchFamily="18" charset="0"/>
              </a:rPr>
              <a:t>освоение в разрезе городских округов связано с незначительным количеством проектов развития общественной инфраструктуры, основанных на местных инициативах, в разрезе сельских поселений обусловлено экономией по результатам проведения конкурсных процедур</a:t>
            </a:r>
            <a:endParaRPr lang="ru-RU" sz="900"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09546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66675" y="2684251"/>
            <a:ext cx="4483100" cy="620712"/>
          </a:xfrm>
          <a:prstGeom prst="roundRect">
            <a:avLst/>
          </a:prstGeom>
          <a:ln/>
        </p:spPr>
        <p:style>
          <a:lnRef idx="1">
            <a:schemeClr val="accent2"/>
          </a:lnRef>
          <a:fillRef idx="2">
            <a:schemeClr val="accent2"/>
          </a:fillRef>
          <a:effectRef idx="1">
            <a:schemeClr val="accent2"/>
          </a:effectRef>
          <a:fontRef idx="minor">
            <a:schemeClr val="dk1"/>
          </a:fontRef>
        </p:style>
        <p:txBody>
          <a:bodyPr anchor="ctr"/>
          <a:lstStyle/>
          <a:p>
            <a:pPr>
              <a:defRPr/>
            </a:pPr>
            <a:r>
              <a:rPr lang="ru-RU" sz="1100" dirty="0">
                <a:solidFill>
                  <a:schemeClr val="tx1"/>
                </a:solidFill>
                <a:latin typeface="Times New Roman" panose="02020603050405020304" pitchFamily="18" charset="0"/>
                <a:cs typeface="Times New Roman" panose="02020603050405020304" pitchFamily="18" charset="0"/>
              </a:rPr>
              <a:t>Удельный вес программных расходов республиканского бюджета Чувашской Республики в общем объеме расходов республиканского бюджета Чувашской Республики, %</a:t>
            </a:r>
          </a:p>
        </p:txBody>
      </p:sp>
      <p:sp>
        <p:nvSpPr>
          <p:cNvPr id="24" name="Скругленный прямоугольник 23"/>
          <p:cNvSpPr/>
          <p:nvPr/>
        </p:nvSpPr>
        <p:spPr>
          <a:xfrm>
            <a:off x="66675" y="3443843"/>
            <a:ext cx="4479157" cy="728663"/>
          </a:xfrm>
          <a:prstGeom prst="roundRect">
            <a:avLst/>
          </a:prstGeom>
          <a:ln/>
        </p:spPr>
        <p:style>
          <a:lnRef idx="1">
            <a:schemeClr val="accent2"/>
          </a:lnRef>
          <a:fillRef idx="2">
            <a:schemeClr val="accent2"/>
          </a:fillRef>
          <a:effectRef idx="1">
            <a:schemeClr val="accent2"/>
          </a:effectRef>
          <a:fontRef idx="minor">
            <a:schemeClr val="dk1"/>
          </a:fontRef>
        </p:style>
        <p:txBody>
          <a:bodyPr anchor="ctr"/>
          <a:lstStyle/>
          <a:p>
            <a:pPr>
              <a:defRPr/>
            </a:pPr>
            <a:r>
              <a:rPr lang="ru-RU" sz="1100" dirty="0">
                <a:solidFill>
                  <a:schemeClr val="tx1"/>
                </a:solidFill>
                <a:latin typeface="Times New Roman" panose="02020603050405020304" pitchFamily="18" charset="0"/>
                <a:cs typeface="Times New Roman" panose="02020603050405020304" pitchFamily="18" charset="0"/>
              </a:rPr>
              <a:t>Отношение государственного долга Чувашской Республики к доходам республиканского бюджета Чувашской Республики (без учета утвержденного объема безвозмездных поступлений), %</a:t>
            </a:r>
          </a:p>
        </p:txBody>
      </p:sp>
      <p:sp>
        <p:nvSpPr>
          <p:cNvPr id="33" name="Скругленный прямоугольник 32"/>
          <p:cNvSpPr/>
          <p:nvPr/>
        </p:nvSpPr>
        <p:spPr>
          <a:xfrm>
            <a:off x="66675" y="4344776"/>
            <a:ext cx="4487043" cy="542925"/>
          </a:xfrm>
          <a:prstGeom prst="roundRect">
            <a:avLst/>
          </a:prstGeom>
          <a:ln/>
        </p:spPr>
        <p:style>
          <a:lnRef idx="1">
            <a:schemeClr val="accent2"/>
          </a:lnRef>
          <a:fillRef idx="2">
            <a:schemeClr val="accent2"/>
          </a:fillRef>
          <a:effectRef idx="1">
            <a:schemeClr val="accent2"/>
          </a:effectRef>
          <a:fontRef idx="minor">
            <a:schemeClr val="dk1"/>
          </a:fontRef>
        </p:style>
        <p:txBody>
          <a:bodyPr anchor="ctr"/>
          <a:lstStyle/>
          <a:p>
            <a:pPr>
              <a:defRPr/>
            </a:pPr>
            <a:r>
              <a:rPr lang="ru-RU" sz="1100" dirty="0">
                <a:solidFill>
                  <a:schemeClr val="tx1"/>
                </a:solidFill>
                <a:latin typeface="Times New Roman" panose="02020603050405020304" pitchFamily="18" charset="0"/>
                <a:cs typeface="Times New Roman" panose="02020603050405020304" pitchFamily="18" charset="0"/>
              </a:rPr>
              <a:t>Объем налоговых и неналоговых доходов консолидированного бюджета Чувашской Республики, млн. руб.</a:t>
            </a:r>
          </a:p>
        </p:txBody>
      </p:sp>
      <p:sp>
        <p:nvSpPr>
          <p:cNvPr id="35" name="Скругленный прямоугольник 34"/>
          <p:cNvSpPr/>
          <p:nvPr/>
        </p:nvSpPr>
        <p:spPr>
          <a:xfrm>
            <a:off x="66675" y="5157788"/>
            <a:ext cx="4506758" cy="542925"/>
          </a:xfrm>
          <a:prstGeom prst="roundRect">
            <a:avLst/>
          </a:prstGeom>
          <a:ln/>
        </p:spPr>
        <p:style>
          <a:lnRef idx="1">
            <a:schemeClr val="accent2"/>
          </a:lnRef>
          <a:fillRef idx="2">
            <a:schemeClr val="accent2"/>
          </a:fillRef>
          <a:effectRef idx="1">
            <a:schemeClr val="accent2"/>
          </a:effectRef>
          <a:fontRef idx="minor">
            <a:schemeClr val="dk1"/>
          </a:fontRef>
        </p:style>
        <p:txBody>
          <a:bodyPr anchor="ctr"/>
          <a:lstStyle/>
          <a:p>
            <a:pPr>
              <a:defRPr/>
            </a:pPr>
            <a:r>
              <a:rPr lang="ru-RU" sz="1100" dirty="0">
                <a:solidFill>
                  <a:schemeClr val="tx1"/>
                </a:solidFill>
                <a:latin typeface="Times New Roman" panose="02020603050405020304" pitchFamily="18" charset="0"/>
                <a:cs typeface="Times New Roman" panose="02020603050405020304" pitchFamily="18" charset="0"/>
              </a:rPr>
              <a:t>Темп роста налоговых и неналоговых доходов республиканского бюджета Чувашской Республики (% к предыдущему году)</a:t>
            </a:r>
          </a:p>
        </p:txBody>
      </p:sp>
      <p:sp>
        <p:nvSpPr>
          <p:cNvPr id="36" name="Скругленный прямоугольник 35"/>
          <p:cNvSpPr/>
          <p:nvPr/>
        </p:nvSpPr>
        <p:spPr>
          <a:xfrm>
            <a:off x="66675" y="5843588"/>
            <a:ext cx="4522529" cy="798512"/>
          </a:xfrm>
          <a:prstGeom prst="roundRect">
            <a:avLst/>
          </a:prstGeom>
          <a:ln/>
        </p:spPr>
        <p:style>
          <a:lnRef idx="1">
            <a:schemeClr val="accent2"/>
          </a:lnRef>
          <a:fillRef idx="2">
            <a:schemeClr val="accent2"/>
          </a:fillRef>
          <a:effectRef idx="1">
            <a:schemeClr val="accent2"/>
          </a:effectRef>
          <a:fontRef idx="minor">
            <a:schemeClr val="dk1"/>
          </a:fontRef>
        </p:style>
        <p:txBody>
          <a:bodyPr anchor="ctr"/>
          <a:lstStyle/>
          <a:p>
            <a:pPr>
              <a:defRPr/>
            </a:pPr>
            <a:r>
              <a:rPr lang="ru-RU" sz="1100" dirty="0">
                <a:solidFill>
                  <a:schemeClr val="tx1"/>
                </a:solidFill>
                <a:latin typeface="Times New Roman" panose="02020603050405020304" pitchFamily="18" charset="0"/>
                <a:cs typeface="Times New Roman" panose="02020603050405020304" pitchFamily="18" charset="0"/>
              </a:rPr>
              <a:t>Доля просроченной задолженности по бюджетным кредитам, предоставленным из федерального бюджета, в общем объеме задолженности по бюджетным кредитам, предоставленным из федерального бюджета, %</a:t>
            </a:r>
          </a:p>
        </p:txBody>
      </p:sp>
      <p:sp>
        <p:nvSpPr>
          <p:cNvPr id="11" name="Скругленный прямоугольник 10"/>
          <p:cNvSpPr/>
          <p:nvPr/>
        </p:nvSpPr>
        <p:spPr>
          <a:xfrm>
            <a:off x="125821" y="1580766"/>
            <a:ext cx="2592387" cy="504825"/>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ru-RU" sz="1400" b="1" dirty="0">
                <a:solidFill>
                  <a:schemeClr val="accent1">
                    <a:lumMod val="50000"/>
                  </a:schemeClr>
                </a:solidFill>
                <a:latin typeface="Times New Roman" panose="02020603050405020304" pitchFamily="18" charset="0"/>
                <a:cs typeface="Times New Roman" panose="02020603050405020304" pitchFamily="18" charset="0"/>
              </a:rPr>
              <a:t>Основные индикаторы</a:t>
            </a: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2613" y="1112464"/>
            <a:ext cx="1830928" cy="1161870"/>
          </a:xfrm>
          <a:prstGeom prst="rect">
            <a:avLst/>
          </a:prstGeom>
          <a:ln>
            <a:noFill/>
          </a:ln>
          <a:effectLst>
            <a:softEdge rad="112500"/>
          </a:effectLst>
        </p:spPr>
      </p:pic>
      <p:grpSp>
        <p:nvGrpSpPr>
          <p:cNvPr id="240651" name="Группа 11"/>
          <p:cNvGrpSpPr>
            <a:grpSpLocks/>
          </p:cNvGrpSpPr>
          <p:nvPr/>
        </p:nvGrpSpPr>
        <p:grpSpPr bwMode="auto">
          <a:xfrm>
            <a:off x="4684713" y="964737"/>
            <a:ext cx="4419600" cy="728662"/>
            <a:chOff x="2242" y="3328"/>
            <a:chExt cx="4546105" cy="750880"/>
          </a:xfrm>
          <a:effectLst/>
        </p:grpSpPr>
        <p:sp>
          <p:nvSpPr>
            <p:cNvPr id="13" name="Скругленный прямоугольник 12"/>
            <p:cNvSpPr/>
            <p:nvPr/>
          </p:nvSpPr>
          <p:spPr>
            <a:xfrm>
              <a:off x="2242" y="3328"/>
              <a:ext cx="4546105" cy="750880"/>
            </a:xfrm>
            <a:prstGeom prst="roundRect">
              <a:avLst/>
            </a:prstGeom>
          </p:spPr>
          <p:style>
            <a:lnRef idx="3">
              <a:schemeClr val="lt1"/>
            </a:lnRef>
            <a:fillRef idx="1">
              <a:schemeClr val="accent2"/>
            </a:fillRef>
            <a:effectRef idx="1">
              <a:schemeClr val="accent2"/>
            </a:effectRef>
            <a:fontRef idx="minor">
              <a:schemeClr val="lt1"/>
            </a:fontRef>
          </p:style>
        </p:sp>
        <p:sp>
          <p:nvSpPr>
            <p:cNvPr id="14" name="Скругленный прямоугольник 4"/>
            <p:cNvSpPr/>
            <p:nvPr/>
          </p:nvSpPr>
          <p:spPr>
            <a:xfrm>
              <a:off x="24465" y="24594"/>
              <a:ext cx="4501660" cy="708347"/>
            </a:xfrm>
            <a:prstGeom prst="roundRect">
              <a:avLst/>
            </a:prstGeom>
          </p:spPr>
          <p:style>
            <a:lnRef idx="3">
              <a:schemeClr val="lt1"/>
            </a:lnRef>
            <a:fillRef idx="1">
              <a:schemeClr val="accent2"/>
            </a:fillRef>
            <a:effectRef idx="1">
              <a:schemeClr val="accent2"/>
            </a:effectRef>
            <a:fontRef idx="minor">
              <a:schemeClr val="lt1"/>
            </a:fontRef>
          </p:style>
          <p:txBody>
            <a:bodyPr lIns="53340" tIns="53340" rIns="53340" bIns="53340" spcCol="1270" anchor="ctr"/>
            <a:lstStyle/>
            <a:p>
              <a:pPr algn="ctr" defTabSz="622300">
                <a:lnSpc>
                  <a:spcPct val="90000"/>
                </a:lnSpc>
                <a:spcAft>
                  <a:spcPct val="35000"/>
                </a:spcAft>
                <a:defRPr/>
              </a:pPr>
              <a:r>
                <a:rPr lang="ru-RU" sz="1400" b="1" dirty="0">
                  <a:solidFill>
                    <a:schemeClr val="accent1">
                      <a:lumMod val="50000"/>
                    </a:schemeClr>
                  </a:solidFill>
                  <a:latin typeface="Times New Roman" panose="02020603050405020304" pitchFamily="18" charset="0"/>
                  <a:cs typeface="Times New Roman" panose="02020603050405020304" pitchFamily="18" charset="0"/>
                </a:rPr>
                <a:t>Достижение значений показателей (индикаторов) </a:t>
              </a:r>
            </a:p>
          </p:txBody>
        </p:sp>
      </p:grpSp>
      <p:grpSp>
        <p:nvGrpSpPr>
          <p:cNvPr id="240653" name="Группа 18"/>
          <p:cNvGrpSpPr>
            <a:grpSpLocks/>
          </p:cNvGrpSpPr>
          <p:nvPr/>
        </p:nvGrpSpPr>
        <p:grpSpPr bwMode="auto">
          <a:xfrm>
            <a:off x="4635501" y="1855788"/>
            <a:ext cx="850900" cy="720000"/>
            <a:chOff x="929823" y="789173"/>
            <a:chExt cx="850461" cy="750880"/>
          </a:xfr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grpSpPr>
        <p:sp>
          <p:nvSpPr>
            <p:cNvPr id="20" name="Скругленный прямоугольник 19"/>
            <p:cNvSpPr/>
            <p:nvPr/>
          </p:nvSpPr>
          <p:spPr>
            <a:xfrm>
              <a:off x="929823" y="789173"/>
              <a:ext cx="850461" cy="75088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Скругленный прямоугольник 4"/>
            <p:cNvSpPr/>
            <p:nvPr/>
          </p:nvSpPr>
          <p:spPr>
            <a:xfrm>
              <a:off x="952037" y="811398"/>
              <a:ext cx="806034" cy="706430"/>
            </a:xfrm>
            <a:prstGeom prst="rect">
              <a:avLst/>
            </a:prstGeom>
            <a:grpFill/>
          </p:spPr>
          <p:style>
            <a:lnRef idx="0">
              <a:scrgbClr r="0" g="0" b="0"/>
            </a:lnRef>
            <a:fillRef idx="0">
              <a:scrgbClr r="0" g="0" b="0"/>
            </a:fillRef>
            <a:effectRef idx="0">
              <a:scrgbClr r="0" g="0" b="0"/>
            </a:effectRef>
            <a:fontRef idx="minor">
              <a:schemeClr val="lt1"/>
            </a:fontRef>
          </p:style>
          <p:txBody>
            <a:bodyPr lIns="53340" tIns="53340" rIns="53340" bIns="53340" spcCol="1270" anchor="ctr"/>
            <a:lstStyle/>
            <a:p>
              <a:pPr algn="ctr" defTabSz="622300">
                <a:lnSpc>
                  <a:spcPct val="90000"/>
                </a:lnSpc>
                <a:spcAft>
                  <a:spcPct val="35000"/>
                </a:spcAft>
                <a:defRPr/>
              </a:pPr>
              <a:r>
                <a:rPr lang="ru-RU" sz="1400" b="1" dirty="0" smtClean="0">
                  <a:solidFill>
                    <a:schemeClr val="tx1"/>
                  </a:solidFill>
                  <a:latin typeface="Times New Roman" panose="02020603050405020304" pitchFamily="18" charset="0"/>
                  <a:cs typeface="Times New Roman" panose="02020603050405020304" pitchFamily="18" charset="0"/>
                </a:rPr>
                <a:t>2017 </a:t>
              </a:r>
              <a:endParaRPr lang="ru-RU" sz="1400" b="1" dirty="0">
                <a:solidFill>
                  <a:schemeClr val="tx1"/>
                </a:solidFill>
                <a:latin typeface="Times New Roman" panose="02020603050405020304" pitchFamily="18" charset="0"/>
                <a:cs typeface="Times New Roman" panose="02020603050405020304" pitchFamily="18" charset="0"/>
              </a:endParaRPr>
            </a:p>
            <a:p>
              <a:pPr algn="ctr" defTabSz="622300">
                <a:lnSpc>
                  <a:spcPct val="90000"/>
                </a:lnSpc>
                <a:spcAft>
                  <a:spcPct val="35000"/>
                </a:spcAft>
                <a:defRPr/>
              </a:pPr>
              <a:r>
                <a:rPr lang="ru-RU" sz="1400" b="1" dirty="0">
                  <a:solidFill>
                    <a:schemeClr val="tx1"/>
                  </a:solidFill>
                  <a:latin typeface="Times New Roman" panose="02020603050405020304" pitchFamily="18" charset="0"/>
                  <a:cs typeface="Times New Roman" panose="02020603050405020304" pitchFamily="18" charset="0"/>
                </a:rPr>
                <a:t>план</a:t>
              </a:r>
            </a:p>
          </p:txBody>
        </p:sp>
      </p:grpSp>
      <p:grpSp>
        <p:nvGrpSpPr>
          <p:cNvPr id="240654" name="Группа 21"/>
          <p:cNvGrpSpPr>
            <a:grpSpLocks/>
          </p:cNvGrpSpPr>
          <p:nvPr/>
        </p:nvGrpSpPr>
        <p:grpSpPr bwMode="auto">
          <a:xfrm>
            <a:off x="5599113" y="1855788"/>
            <a:ext cx="850900" cy="720000"/>
            <a:chOff x="929823" y="789173"/>
            <a:chExt cx="850461" cy="750880"/>
          </a:xfr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grpSpPr>
        <p:sp>
          <p:nvSpPr>
            <p:cNvPr id="23" name="Скругленный прямоугольник 22"/>
            <p:cNvSpPr/>
            <p:nvPr/>
          </p:nvSpPr>
          <p:spPr>
            <a:xfrm>
              <a:off x="929823" y="789173"/>
              <a:ext cx="850461" cy="75088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Скругленный прямоугольник 4"/>
            <p:cNvSpPr/>
            <p:nvPr/>
          </p:nvSpPr>
          <p:spPr>
            <a:xfrm>
              <a:off x="952037" y="811398"/>
              <a:ext cx="806034" cy="706430"/>
            </a:xfrm>
            <a:prstGeom prst="rect">
              <a:avLst/>
            </a:prstGeom>
            <a:grpFill/>
          </p:spPr>
          <p:style>
            <a:lnRef idx="0">
              <a:scrgbClr r="0" g="0" b="0"/>
            </a:lnRef>
            <a:fillRef idx="0">
              <a:scrgbClr r="0" g="0" b="0"/>
            </a:fillRef>
            <a:effectRef idx="0">
              <a:scrgbClr r="0" g="0" b="0"/>
            </a:effectRef>
            <a:fontRef idx="minor">
              <a:schemeClr val="lt1"/>
            </a:fontRef>
          </p:style>
          <p:txBody>
            <a:bodyPr lIns="53340" tIns="53340" rIns="53340" bIns="53340" spcCol="1270" anchor="ctr"/>
            <a:lstStyle/>
            <a:p>
              <a:pPr algn="ctr" defTabSz="622300">
                <a:lnSpc>
                  <a:spcPct val="90000"/>
                </a:lnSpc>
                <a:spcAft>
                  <a:spcPct val="35000"/>
                </a:spcAft>
                <a:defRPr/>
              </a:pPr>
              <a:r>
                <a:rPr lang="ru-RU" sz="1400" b="1" dirty="0" smtClean="0">
                  <a:solidFill>
                    <a:schemeClr val="tx1"/>
                  </a:solidFill>
                  <a:latin typeface="Times New Roman" panose="02020603050405020304" pitchFamily="18" charset="0"/>
                  <a:cs typeface="Times New Roman" panose="02020603050405020304" pitchFamily="18" charset="0"/>
                </a:rPr>
                <a:t>2017 </a:t>
              </a:r>
              <a:endParaRPr lang="ru-RU" sz="1400" b="1" dirty="0">
                <a:solidFill>
                  <a:schemeClr val="tx1"/>
                </a:solidFill>
                <a:latin typeface="Times New Roman" panose="02020603050405020304" pitchFamily="18" charset="0"/>
                <a:cs typeface="Times New Roman" panose="02020603050405020304" pitchFamily="18" charset="0"/>
              </a:endParaRPr>
            </a:p>
            <a:p>
              <a:pPr algn="ctr" defTabSz="622300">
                <a:lnSpc>
                  <a:spcPct val="90000"/>
                </a:lnSpc>
                <a:spcAft>
                  <a:spcPct val="35000"/>
                </a:spcAft>
                <a:defRPr/>
              </a:pPr>
              <a:r>
                <a:rPr lang="ru-RU" sz="1400" b="1" dirty="0">
                  <a:solidFill>
                    <a:schemeClr val="tx1"/>
                  </a:solidFill>
                  <a:latin typeface="Times New Roman" panose="02020603050405020304" pitchFamily="18" charset="0"/>
                  <a:cs typeface="Times New Roman" panose="02020603050405020304" pitchFamily="18" charset="0"/>
                </a:rPr>
                <a:t>факт</a:t>
              </a:r>
            </a:p>
          </p:txBody>
        </p:sp>
      </p:grpSp>
      <p:grpSp>
        <p:nvGrpSpPr>
          <p:cNvPr id="240655" name="Группа 25"/>
          <p:cNvGrpSpPr>
            <a:grpSpLocks/>
          </p:cNvGrpSpPr>
          <p:nvPr/>
        </p:nvGrpSpPr>
        <p:grpSpPr bwMode="auto">
          <a:xfrm>
            <a:off x="6515894" y="1855788"/>
            <a:ext cx="849313" cy="720000"/>
            <a:chOff x="1707709" y="944699"/>
            <a:chExt cx="850461" cy="750160"/>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27" name="Скругленный прямоугольник 26"/>
            <p:cNvSpPr/>
            <p:nvPr/>
          </p:nvSpPr>
          <p:spPr>
            <a:xfrm>
              <a:off x="1707709" y="944699"/>
              <a:ext cx="850461" cy="75016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8" name="Скругленный прямоугольник 4"/>
            <p:cNvSpPr/>
            <p:nvPr/>
          </p:nvSpPr>
          <p:spPr>
            <a:xfrm>
              <a:off x="1742681" y="990790"/>
              <a:ext cx="770979" cy="656728"/>
            </a:xfrm>
            <a:prstGeom prst="rect">
              <a:avLst/>
            </a:prstGeom>
            <a:grpFill/>
          </p:spPr>
          <p:style>
            <a:lnRef idx="0">
              <a:scrgbClr r="0" g="0" b="0"/>
            </a:lnRef>
            <a:fillRef idx="0">
              <a:scrgbClr r="0" g="0" b="0"/>
            </a:fillRef>
            <a:effectRef idx="0">
              <a:scrgbClr r="0" g="0" b="0"/>
            </a:effectRef>
            <a:fontRef idx="minor">
              <a:schemeClr val="lt1"/>
            </a:fontRef>
          </p:style>
          <p:txBody>
            <a:bodyPr lIns="53340" tIns="53340" rIns="53340" bIns="53340" spcCol="1270" anchor="ctr"/>
            <a:lstStyle/>
            <a:p>
              <a:pPr algn="ctr" defTabSz="622300">
                <a:lnSpc>
                  <a:spcPct val="90000"/>
                </a:lnSpc>
                <a:spcAft>
                  <a:spcPct val="35000"/>
                </a:spcAft>
                <a:defRPr/>
              </a:pPr>
              <a:r>
                <a:rPr lang="ru-RU" sz="1400" b="1" dirty="0" smtClean="0">
                  <a:solidFill>
                    <a:schemeClr val="tx1"/>
                  </a:solidFill>
                  <a:latin typeface="Times New Roman" panose="02020603050405020304" pitchFamily="18" charset="0"/>
                  <a:cs typeface="Times New Roman" panose="02020603050405020304" pitchFamily="18" charset="0"/>
                </a:rPr>
                <a:t>2018</a:t>
              </a:r>
              <a:endParaRPr lang="ru-RU" sz="1400" b="1" dirty="0">
                <a:solidFill>
                  <a:schemeClr val="tx1"/>
                </a:solidFill>
                <a:latin typeface="Times New Roman" panose="02020603050405020304" pitchFamily="18" charset="0"/>
                <a:cs typeface="Times New Roman" panose="02020603050405020304" pitchFamily="18" charset="0"/>
              </a:endParaRPr>
            </a:p>
          </p:txBody>
        </p:sp>
      </p:grpSp>
      <p:grpSp>
        <p:nvGrpSpPr>
          <p:cNvPr id="240656" name="Группа 28"/>
          <p:cNvGrpSpPr>
            <a:grpSpLocks/>
          </p:cNvGrpSpPr>
          <p:nvPr/>
        </p:nvGrpSpPr>
        <p:grpSpPr bwMode="auto">
          <a:xfrm>
            <a:off x="8292306" y="1855788"/>
            <a:ext cx="792000" cy="720000"/>
            <a:chOff x="1864843" y="713110"/>
            <a:chExt cx="850461" cy="750969"/>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30" name="Скругленный прямоугольник 29"/>
            <p:cNvSpPr/>
            <p:nvPr/>
          </p:nvSpPr>
          <p:spPr>
            <a:xfrm>
              <a:off x="1864843" y="713110"/>
              <a:ext cx="850461" cy="750969"/>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1" name="Скругленный прямоугольник 4"/>
            <p:cNvSpPr/>
            <p:nvPr/>
          </p:nvSpPr>
          <p:spPr>
            <a:xfrm>
              <a:off x="1914844" y="758277"/>
              <a:ext cx="765553" cy="652533"/>
            </a:xfrm>
            <a:prstGeom prst="rect">
              <a:avLst/>
            </a:prstGeom>
            <a:grpFill/>
          </p:spPr>
          <p:style>
            <a:lnRef idx="0">
              <a:scrgbClr r="0" g="0" b="0"/>
            </a:lnRef>
            <a:fillRef idx="0">
              <a:scrgbClr r="0" g="0" b="0"/>
            </a:fillRef>
            <a:effectRef idx="0">
              <a:scrgbClr r="0" g="0" b="0"/>
            </a:effectRef>
            <a:fontRef idx="minor">
              <a:schemeClr val="lt1"/>
            </a:fontRef>
          </p:style>
          <p:txBody>
            <a:bodyPr lIns="53340" tIns="53340" rIns="53340" bIns="53340" spcCol="1270" anchor="ctr"/>
            <a:lstStyle/>
            <a:p>
              <a:pPr algn="ctr" defTabSz="622300">
                <a:lnSpc>
                  <a:spcPct val="90000"/>
                </a:lnSpc>
                <a:spcAft>
                  <a:spcPct val="35000"/>
                </a:spcAft>
                <a:defRPr/>
              </a:pPr>
              <a:r>
                <a:rPr lang="ru-RU" sz="1400" b="1" dirty="0" smtClean="0">
                  <a:solidFill>
                    <a:schemeClr val="tx1"/>
                  </a:solidFill>
                  <a:latin typeface="Times New Roman" panose="02020603050405020304" pitchFamily="18" charset="0"/>
                  <a:cs typeface="Times New Roman" panose="02020603050405020304" pitchFamily="18" charset="0"/>
                </a:rPr>
                <a:t>2020</a:t>
              </a:r>
              <a:endParaRPr lang="ru-RU" sz="1400" b="1" dirty="0">
                <a:solidFill>
                  <a:schemeClr val="tx1"/>
                </a:solidFill>
                <a:latin typeface="Times New Roman" panose="02020603050405020304" pitchFamily="18" charset="0"/>
                <a:cs typeface="Times New Roman" panose="02020603050405020304" pitchFamily="18" charset="0"/>
              </a:endParaRPr>
            </a:p>
          </p:txBody>
        </p:sp>
      </p:grpSp>
      <p:grpSp>
        <p:nvGrpSpPr>
          <p:cNvPr id="240657" name="Группа 31"/>
          <p:cNvGrpSpPr>
            <a:grpSpLocks/>
          </p:cNvGrpSpPr>
          <p:nvPr/>
        </p:nvGrpSpPr>
        <p:grpSpPr bwMode="auto">
          <a:xfrm>
            <a:off x="7395369" y="1855788"/>
            <a:ext cx="850900" cy="720000"/>
            <a:chOff x="1851723" y="789173"/>
            <a:chExt cx="850461" cy="750880"/>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34" name="Скругленный прямоугольник 33"/>
            <p:cNvSpPr/>
            <p:nvPr/>
          </p:nvSpPr>
          <p:spPr>
            <a:xfrm>
              <a:off x="1851723" y="789173"/>
              <a:ext cx="850461" cy="75088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7" name="Скругленный прямоугольник 4"/>
            <p:cNvSpPr/>
            <p:nvPr/>
          </p:nvSpPr>
          <p:spPr>
            <a:xfrm>
              <a:off x="1873937" y="811398"/>
              <a:ext cx="806034" cy="706430"/>
            </a:xfrm>
            <a:prstGeom prst="rect">
              <a:avLst/>
            </a:prstGeom>
            <a:grpFill/>
          </p:spPr>
          <p:style>
            <a:lnRef idx="0">
              <a:scrgbClr r="0" g="0" b="0"/>
            </a:lnRef>
            <a:fillRef idx="0">
              <a:scrgbClr r="0" g="0" b="0"/>
            </a:fillRef>
            <a:effectRef idx="0">
              <a:scrgbClr r="0" g="0" b="0"/>
            </a:effectRef>
            <a:fontRef idx="minor">
              <a:schemeClr val="lt1"/>
            </a:fontRef>
          </p:style>
          <p:txBody>
            <a:bodyPr lIns="53340" tIns="53340" rIns="53340" bIns="53340" spcCol="1270" anchor="ctr"/>
            <a:lstStyle/>
            <a:p>
              <a:pPr algn="ctr" defTabSz="622300">
                <a:lnSpc>
                  <a:spcPct val="90000"/>
                </a:lnSpc>
                <a:spcAft>
                  <a:spcPct val="35000"/>
                </a:spcAft>
                <a:defRPr/>
              </a:pPr>
              <a:r>
                <a:rPr lang="ru-RU" sz="1400" b="1" dirty="0" smtClean="0">
                  <a:solidFill>
                    <a:schemeClr val="tx1"/>
                  </a:solidFill>
                  <a:latin typeface="Times New Roman" panose="02020603050405020304" pitchFamily="18" charset="0"/>
                  <a:cs typeface="Times New Roman" panose="02020603050405020304" pitchFamily="18" charset="0"/>
                </a:rPr>
                <a:t>2019</a:t>
              </a:r>
              <a:endParaRPr lang="ru-RU" sz="1400" b="1" dirty="0">
                <a:solidFill>
                  <a:schemeClr val="tx1"/>
                </a:solidFill>
                <a:latin typeface="Times New Roman" panose="02020603050405020304" pitchFamily="18" charset="0"/>
                <a:cs typeface="Times New Roman" panose="02020603050405020304" pitchFamily="18" charset="0"/>
              </a:endParaRPr>
            </a:p>
          </p:txBody>
        </p:sp>
      </p:grpSp>
      <p:grpSp>
        <p:nvGrpSpPr>
          <p:cNvPr id="240663" name="Группа 52"/>
          <p:cNvGrpSpPr>
            <a:grpSpLocks/>
          </p:cNvGrpSpPr>
          <p:nvPr/>
        </p:nvGrpSpPr>
        <p:grpSpPr bwMode="auto">
          <a:xfrm>
            <a:off x="4635501" y="2668588"/>
            <a:ext cx="850900" cy="684000"/>
            <a:chOff x="929823" y="1575018"/>
            <a:chExt cx="850461" cy="750880"/>
          </a:xfr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grpSpPr>
        <p:sp>
          <p:nvSpPr>
            <p:cNvPr id="54" name="Скругленный прямоугольник 53"/>
            <p:cNvSpPr/>
            <p:nvPr/>
          </p:nvSpPr>
          <p:spPr>
            <a:xfrm>
              <a:off x="929823" y="1575018"/>
              <a:ext cx="850461" cy="75088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5" name="Скругленный прямоугольник 4"/>
            <p:cNvSpPr/>
            <p:nvPr/>
          </p:nvSpPr>
          <p:spPr>
            <a:xfrm>
              <a:off x="952037" y="1597243"/>
              <a:ext cx="806034" cy="706430"/>
            </a:xfrm>
            <a:prstGeom prst="rect">
              <a:avLst/>
            </a:prstGeom>
            <a:grpFill/>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300" b="1" dirty="0" smtClean="0">
                  <a:solidFill>
                    <a:schemeClr val="tx1"/>
                  </a:solidFill>
                  <a:latin typeface="Times New Roman" panose="02020603050405020304" pitchFamily="18" charset="0"/>
                  <a:cs typeface="Times New Roman" panose="02020603050405020304" pitchFamily="18" charset="0"/>
                </a:rPr>
                <a:t>100,0</a:t>
              </a:r>
              <a:endParaRPr lang="ru-RU" sz="1300" b="1" dirty="0">
                <a:solidFill>
                  <a:schemeClr val="tx1"/>
                </a:solidFill>
                <a:latin typeface="Times New Roman" panose="02020603050405020304" pitchFamily="18" charset="0"/>
                <a:cs typeface="Times New Roman" panose="02020603050405020304" pitchFamily="18" charset="0"/>
              </a:endParaRPr>
            </a:p>
          </p:txBody>
        </p:sp>
      </p:grpSp>
      <p:grpSp>
        <p:nvGrpSpPr>
          <p:cNvPr id="240664" name="Группа 55"/>
          <p:cNvGrpSpPr>
            <a:grpSpLocks/>
          </p:cNvGrpSpPr>
          <p:nvPr/>
        </p:nvGrpSpPr>
        <p:grpSpPr bwMode="auto">
          <a:xfrm>
            <a:off x="4635501" y="3471863"/>
            <a:ext cx="850900" cy="684000"/>
            <a:chOff x="929823" y="2360863"/>
            <a:chExt cx="850461" cy="750880"/>
          </a:xfr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grpSpPr>
        <p:sp>
          <p:nvSpPr>
            <p:cNvPr id="57" name="Скругленный прямоугольник 56"/>
            <p:cNvSpPr/>
            <p:nvPr/>
          </p:nvSpPr>
          <p:spPr>
            <a:xfrm>
              <a:off x="929823" y="2360863"/>
              <a:ext cx="850461" cy="75088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8" name="Скругленный прямоугольник 4"/>
            <p:cNvSpPr/>
            <p:nvPr/>
          </p:nvSpPr>
          <p:spPr>
            <a:xfrm>
              <a:off x="952037" y="2383088"/>
              <a:ext cx="806034" cy="706430"/>
            </a:xfrm>
            <a:prstGeom prst="rect">
              <a:avLst/>
            </a:prstGeom>
            <a:grpFill/>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300" b="1" dirty="0" smtClean="0">
                  <a:solidFill>
                    <a:schemeClr val="tx1"/>
                  </a:solidFill>
                  <a:latin typeface="Times New Roman" panose="02020603050405020304" pitchFamily="18" charset="0"/>
                  <a:cs typeface="Times New Roman" panose="02020603050405020304" pitchFamily="18" charset="0"/>
                </a:rPr>
                <a:t>55,0</a:t>
              </a:r>
              <a:endParaRPr lang="ru-RU" sz="1300" b="1" dirty="0">
                <a:solidFill>
                  <a:schemeClr val="tx1"/>
                </a:solidFill>
                <a:latin typeface="Times New Roman" panose="02020603050405020304" pitchFamily="18" charset="0"/>
                <a:cs typeface="Times New Roman" panose="02020603050405020304" pitchFamily="18" charset="0"/>
              </a:endParaRPr>
            </a:p>
          </p:txBody>
        </p:sp>
      </p:grpSp>
      <p:grpSp>
        <p:nvGrpSpPr>
          <p:cNvPr id="240665" name="Группа 58"/>
          <p:cNvGrpSpPr>
            <a:grpSpLocks/>
          </p:cNvGrpSpPr>
          <p:nvPr/>
        </p:nvGrpSpPr>
        <p:grpSpPr bwMode="auto">
          <a:xfrm>
            <a:off x="4635501" y="4270375"/>
            <a:ext cx="849313" cy="684000"/>
            <a:chOff x="929823" y="3146709"/>
            <a:chExt cx="850461" cy="750880"/>
          </a:xfr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grpSpPr>
        <p:sp>
          <p:nvSpPr>
            <p:cNvPr id="60" name="Скругленный прямоугольник 59"/>
            <p:cNvSpPr/>
            <p:nvPr/>
          </p:nvSpPr>
          <p:spPr>
            <a:xfrm>
              <a:off x="929823" y="3146709"/>
              <a:ext cx="850461" cy="75088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1" name="Скругленный прямоугольник 4"/>
            <p:cNvSpPr/>
            <p:nvPr/>
          </p:nvSpPr>
          <p:spPr>
            <a:xfrm>
              <a:off x="952078" y="3168934"/>
              <a:ext cx="805951" cy="706430"/>
            </a:xfrm>
            <a:prstGeom prst="rect">
              <a:avLst/>
            </a:prstGeom>
            <a:grpFill/>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300" b="1" dirty="0" smtClean="0">
                  <a:solidFill>
                    <a:schemeClr val="tx1"/>
                  </a:solidFill>
                  <a:latin typeface="Times New Roman" panose="02020603050405020304" pitchFamily="18" charset="0"/>
                  <a:cs typeface="Times New Roman" panose="02020603050405020304" pitchFamily="18" charset="0"/>
                </a:rPr>
                <a:t>31 321,4</a:t>
              </a:r>
              <a:endParaRPr lang="ru-RU" sz="1300" b="1" dirty="0">
                <a:solidFill>
                  <a:schemeClr val="tx1"/>
                </a:solidFill>
                <a:latin typeface="Times New Roman" panose="02020603050405020304" pitchFamily="18" charset="0"/>
                <a:cs typeface="Times New Roman" panose="02020603050405020304" pitchFamily="18" charset="0"/>
              </a:endParaRPr>
            </a:p>
          </p:txBody>
        </p:sp>
      </p:grpSp>
      <p:grpSp>
        <p:nvGrpSpPr>
          <p:cNvPr id="240666" name="Группа 61"/>
          <p:cNvGrpSpPr>
            <a:grpSpLocks/>
          </p:cNvGrpSpPr>
          <p:nvPr/>
        </p:nvGrpSpPr>
        <p:grpSpPr bwMode="auto">
          <a:xfrm>
            <a:off x="4635501" y="5092700"/>
            <a:ext cx="850900" cy="684000"/>
            <a:chOff x="929823" y="3932554"/>
            <a:chExt cx="850461" cy="750880"/>
          </a:xfr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grpSpPr>
        <p:sp>
          <p:nvSpPr>
            <p:cNvPr id="63" name="Скругленный прямоугольник 62"/>
            <p:cNvSpPr/>
            <p:nvPr/>
          </p:nvSpPr>
          <p:spPr>
            <a:xfrm>
              <a:off x="929823" y="3932554"/>
              <a:ext cx="850461" cy="75088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4" name="Скругленный прямоугольник 4"/>
            <p:cNvSpPr/>
            <p:nvPr/>
          </p:nvSpPr>
          <p:spPr>
            <a:xfrm>
              <a:off x="952037" y="3954779"/>
              <a:ext cx="806034" cy="706430"/>
            </a:xfrm>
            <a:prstGeom prst="rect">
              <a:avLst/>
            </a:prstGeom>
            <a:grpFill/>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300" b="1" dirty="0" smtClean="0">
                  <a:solidFill>
                    <a:schemeClr val="tx1"/>
                  </a:solidFill>
                  <a:latin typeface="Times New Roman" panose="02020603050405020304" pitchFamily="18" charset="0"/>
                  <a:cs typeface="Times New Roman" panose="02020603050405020304" pitchFamily="18" charset="0"/>
                </a:rPr>
                <a:t>104,1</a:t>
              </a:r>
              <a:endParaRPr lang="ru-RU" sz="1300" b="1" dirty="0">
                <a:solidFill>
                  <a:schemeClr val="tx1"/>
                </a:solidFill>
                <a:latin typeface="Times New Roman" panose="02020603050405020304" pitchFamily="18" charset="0"/>
                <a:cs typeface="Times New Roman" panose="02020603050405020304" pitchFamily="18" charset="0"/>
              </a:endParaRPr>
            </a:p>
          </p:txBody>
        </p:sp>
      </p:grpSp>
      <p:grpSp>
        <p:nvGrpSpPr>
          <p:cNvPr id="240667" name="Группа 64"/>
          <p:cNvGrpSpPr>
            <a:grpSpLocks/>
          </p:cNvGrpSpPr>
          <p:nvPr/>
        </p:nvGrpSpPr>
        <p:grpSpPr bwMode="auto">
          <a:xfrm>
            <a:off x="4635501" y="5913438"/>
            <a:ext cx="850900" cy="648000"/>
            <a:chOff x="929823" y="4718399"/>
            <a:chExt cx="850461" cy="750880"/>
          </a:xfr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grpSpPr>
        <p:sp>
          <p:nvSpPr>
            <p:cNvPr id="66" name="Скругленный прямоугольник 65"/>
            <p:cNvSpPr/>
            <p:nvPr/>
          </p:nvSpPr>
          <p:spPr>
            <a:xfrm>
              <a:off x="929823" y="4718399"/>
              <a:ext cx="850461" cy="75088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7" name="Скругленный прямоугольник 4"/>
            <p:cNvSpPr/>
            <p:nvPr/>
          </p:nvSpPr>
          <p:spPr>
            <a:xfrm>
              <a:off x="952037" y="4740624"/>
              <a:ext cx="806034" cy="706430"/>
            </a:xfrm>
            <a:prstGeom prst="rect">
              <a:avLst/>
            </a:prstGeom>
            <a:grpFill/>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300" b="1" dirty="0">
                  <a:solidFill>
                    <a:schemeClr val="tx1"/>
                  </a:solidFill>
                  <a:latin typeface="Times New Roman" panose="02020603050405020304" pitchFamily="18" charset="0"/>
                  <a:cs typeface="Times New Roman" panose="02020603050405020304" pitchFamily="18" charset="0"/>
                </a:rPr>
                <a:t>0</a:t>
              </a:r>
            </a:p>
          </p:txBody>
        </p:sp>
      </p:grpSp>
      <p:grpSp>
        <p:nvGrpSpPr>
          <p:cNvPr id="240668" name="Группа 67"/>
          <p:cNvGrpSpPr>
            <a:grpSpLocks/>
          </p:cNvGrpSpPr>
          <p:nvPr/>
        </p:nvGrpSpPr>
        <p:grpSpPr bwMode="auto">
          <a:xfrm>
            <a:off x="5599113" y="2668588"/>
            <a:ext cx="850900" cy="684000"/>
            <a:chOff x="929823" y="1575018"/>
            <a:chExt cx="850461" cy="750880"/>
          </a:xfr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grpSpPr>
        <p:sp>
          <p:nvSpPr>
            <p:cNvPr id="69" name="Скругленный прямоугольник 68"/>
            <p:cNvSpPr/>
            <p:nvPr/>
          </p:nvSpPr>
          <p:spPr>
            <a:xfrm>
              <a:off x="929823" y="1575018"/>
              <a:ext cx="850461" cy="75088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0" name="Скругленный прямоугольник 4"/>
            <p:cNvSpPr/>
            <p:nvPr/>
          </p:nvSpPr>
          <p:spPr>
            <a:xfrm>
              <a:off x="952037" y="1597243"/>
              <a:ext cx="806034" cy="706430"/>
            </a:xfrm>
            <a:prstGeom prst="rect">
              <a:avLst/>
            </a:prstGeom>
            <a:grpFill/>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300" b="1" dirty="0">
                  <a:solidFill>
                    <a:schemeClr val="tx1"/>
                  </a:solidFill>
                  <a:latin typeface="Times New Roman" panose="02020603050405020304" pitchFamily="18" charset="0"/>
                  <a:cs typeface="Times New Roman" panose="02020603050405020304" pitchFamily="18" charset="0"/>
                </a:rPr>
                <a:t>100</a:t>
              </a:r>
              <a:r>
                <a:rPr lang="en-US" sz="1300" b="1" dirty="0">
                  <a:solidFill>
                    <a:schemeClr val="tx1"/>
                  </a:solidFill>
                  <a:latin typeface="Times New Roman" panose="02020603050405020304" pitchFamily="18" charset="0"/>
                  <a:cs typeface="Times New Roman" panose="02020603050405020304" pitchFamily="18" charset="0"/>
                </a:rPr>
                <a:t>,0</a:t>
              </a:r>
              <a:endParaRPr lang="ru-RU" sz="1300" b="1" dirty="0">
                <a:solidFill>
                  <a:schemeClr val="tx1"/>
                </a:solidFill>
                <a:latin typeface="Times New Roman" panose="02020603050405020304" pitchFamily="18" charset="0"/>
                <a:cs typeface="Times New Roman" panose="02020603050405020304" pitchFamily="18" charset="0"/>
              </a:endParaRPr>
            </a:p>
          </p:txBody>
        </p:sp>
      </p:grpSp>
      <p:grpSp>
        <p:nvGrpSpPr>
          <p:cNvPr id="240669" name="Группа 70"/>
          <p:cNvGrpSpPr>
            <a:grpSpLocks/>
          </p:cNvGrpSpPr>
          <p:nvPr/>
        </p:nvGrpSpPr>
        <p:grpSpPr bwMode="auto">
          <a:xfrm>
            <a:off x="5599113" y="3471863"/>
            <a:ext cx="850900" cy="684000"/>
            <a:chOff x="929823" y="2360863"/>
            <a:chExt cx="850461" cy="750880"/>
          </a:xfr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grpSpPr>
        <p:sp>
          <p:nvSpPr>
            <p:cNvPr id="72" name="Скругленный прямоугольник 71"/>
            <p:cNvSpPr/>
            <p:nvPr/>
          </p:nvSpPr>
          <p:spPr>
            <a:xfrm>
              <a:off x="929823" y="2360863"/>
              <a:ext cx="850461" cy="75088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3" name="Скругленный прямоугольник 4"/>
            <p:cNvSpPr/>
            <p:nvPr/>
          </p:nvSpPr>
          <p:spPr>
            <a:xfrm>
              <a:off x="952037" y="2383088"/>
              <a:ext cx="806034" cy="706430"/>
            </a:xfrm>
            <a:prstGeom prst="rect">
              <a:avLst/>
            </a:prstGeom>
            <a:grpFill/>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300" b="1" dirty="0" smtClean="0">
                  <a:solidFill>
                    <a:schemeClr val="tx1"/>
                  </a:solidFill>
                  <a:latin typeface="Times New Roman" panose="02020603050405020304" pitchFamily="18" charset="0"/>
                  <a:cs typeface="Times New Roman" panose="02020603050405020304" pitchFamily="18" charset="0"/>
                </a:rPr>
                <a:t>52,9</a:t>
              </a:r>
              <a:endParaRPr lang="ru-RU" sz="1300" b="1" dirty="0">
                <a:solidFill>
                  <a:schemeClr val="tx1"/>
                </a:solidFill>
                <a:latin typeface="Times New Roman" panose="02020603050405020304" pitchFamily="18" charset="0"/>
                <a:cs typeface="Times New Roman" panose="02020603050405020304" pitchFamily="18" charset="0"/>
              </a:endParaRPr>
            </a:p>
          </p:txBody>
        </p:sp>
      </p:grpSp>
      <p:grpSp>
        <p:nvGrpSpPr>
          <p:cNvPr id="240670" name="Группа 73"/>
          <p:cNvGrpSpPr>
            <a:grpSpLocks/>
          </p:cNvGrpSpPr>
          <p:nvPr/>
        </p:nvGrpSpPr>
        <p:grpSpPr bwMode="auto">
          <a:xfrm>
            <a:off x="5599113" y="4270375"/>
            <a:ext cx="849313" cy="684000"/>
            <a:chOff x="929823" y="3146709"/>
            <a:chExt cx="850461" cy="750880"/>
          </a:xfr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grpSpPr>
        <p:sp>
          <p:nvSpPr>
            <p:cNvPr id="75" name="Скругленный прямоугольник 74"/>
            <p:cNvSpPr/>
            <p:nvPr/>
          </p:nvSpPr>
          <p:spPr>
            <a:xfrm>
              <a:off x="929823" y="3146709"/>
              <a:ext cx="850461" cy="75088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6" name="Скругленный прямоугольник 4"/>
            <p:cNvSpPr/>
            <p:nvPr/>
          </p:nvSpPr>
          <p:spPr>
            <a:xfrm>
              <a:off x="952078" y="3168934"/>
              <a:ext cx="805951" cy="706430"/>
            </a:xfrm>
            <a:prstGeom prst="rect">
              <a:avLst/>
            </a:prstGeom>
            <a:grpFill/>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300" b="1" dirty="0" smtClean="0">
                  <a:solidFill>
                    <a:schemeClr val="tx1"/>
                  </a:solidFill>
                  <a:latin typeface="Times New Roman" panose="02020603050405020304" pitchFamily="18" charset="0"/>
                  <a:cs typeface="Times New Roman" panose="02020603050405020304" pitchFamily="18" charset="0"/>
                </a:rPr>
                <a:t>34 500,2</a:t>
              </a:r>
              <a:endParaRPr lang="ru-RU" sz="1300" b="1" dirty="0">
                <a:solidFill>
                  <a:schemeClr val="tx1"/>
                </a:solidFill>
                <a:latin typeface="Times New Roman" panose="02020603050405020304" pitchFamily="18" charset="0"/>
                <a:cs typeface="Times New Roman" panose="02020603050405020304" pitchFamily="18" charset="0"/>
              </a:endParaRPr>
            </a:p>
          </p:txBody>
        </p:sp>
      </p:grpSp>
      <p:grpSp>
        <p:nvGrpSpPr>
          <p:cNvPr id="240671" name="Группа 76"/>
          <p:cNvGrpSpPr>
            <a:grpSpLocks/>
          </p:cNvGrpSpPr>
          <p:nvPr/>
        </p:nvGrpSpPr>
        <p:grpSpPr bwMode="auto">
          <a:xfrm>
            <a:off x="5599113" y="5092700"/>
            <a:ext cx="850900" cy="684000"/>
            <a:chOff x="929823" y="3932554"/>
            <a:chExt cx="850461" cy="750880"/>
          </a:xfr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grpSpPr>
        <p:sp>
          <p:nvSpPr>
            <p:cNvPr id="78" name="Скругленный прямоугольник 77"/>
            <p:cNvSpPr/>
            <p:nvPr/>
          </p:nvSpPr>
          <p:spPr>
            <a:xfrm>
              <a:off x="929823" y="3932554"/>
              <a:ext cx="850461" cy="75088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9" name="Скругленный прямоугольник 4"/>
            <p:cNvSpPr/>
            <p:nvPr/>
          </p:nvSpPr>
          <p:spPr>
            <a:xfrm>
              <a:off x="952037" y="3954779"/>
              <a:ext cx="806034" cy="706430"/>
            </a:xfrm>
            <a:prstGeom prst="rect">
              <a:avLst/>
            </a:prstGeom>
            <a:grpFill/>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300" b="1" dirty="0" smtClean="0">
                  <a:solidFill>
                    <a:schemeClr val="tx1"/>
                  </a:solidFill>
                  <a:latin typeface="Times New Roman" panose="02020603050405020304" pitchFamily="18" charset="0"/>
                  <a:cs typeface="Times New Roman" panose="02020603050405020304" pitchFamily="18" charset="0"/>
                </a:rPr>
                <a:t>104,1</a:t>
              </a:r>
              <a:endParaRPr lang="ru-RU" sz="1300" b="1" dirty="0">
                <a:solidFill>
                  <a:schemeClr val="tx1"/>
                </a:solidFill>
                <a:latin typeface="Times New Roman" panose="02020603050405020304" pitchFamily="18" charset="0"/>
                <a:cs typeface="Times New Roman" panose="02020603050405020304" pitchFamily="18" charset="0"/>
              </a:endParaRPr>
            </a:p>
          </p:txBody>
        </p:sp>
      </p:grpSp>
      <p:grpSp>
        <p:nvGrpSpPr>
          <p:cNvPr id="240672" name="Группа 79"/>
          <p:cNvGrpSpPr>
            <a:grpSpLocks/>
          </p:cNvGrpSpPr>
          <p:nvPr/>
        </p:nvGrpSpPr>
        <p:grpSpPr bwMode="auto">
          <a:xfrm>
            <a:off x="5599113" y="5913438"/>
            <a:ext cx="850900" cy="648000"/>
            <a:chOff x="929823" y="4718399"/>
            <a:chExt cx="850461" cy="750880"/>
          </a:xfr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grpSpPr>
        <p:sp>
          <p:nvSpPr>
            <p:cNvPr id="81" name="Скругленный прямоугольник 80"/>
            <p:cNvSpPr/>
            <p:nvPr/>
          </p:nvSpPr>
          <p:spPr>
            <a:xfrm>
              <a:off x="929823" y="4718399"/>
              <a:ext cx="850461" cy="75088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2" name="Скругленный прямоугольник 4"/>
            <p:cNvSpPr/>
            <p:nvPr/>
          </p:nvSpPr>
          <p:spPr>
            <a:xfrm>
              <a:off x="952037" y="4740939"/>
              <a:ext cx="806034" cy="706113"/>
            </a:xfrm>
            <a:prstGeom prst="rect">
              <a:avLst/>
            </a:prstGeom>
            <a:grpFill/>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300" b="1" dirty="0">
                  <a:solidFill>
                    <a:schemeClr val="tx1"/>
                  </a:solidFill>
                  <a:latin typeface="Times New Roman" panose="02020603050405020304" pitchFamily="18" charset="0"/>
                  <a:cs typeface="Times New Roman" panose="02020603050405020304" pitchFamily="18" charset="0"/>
                </a:rPr>
                <a:t>0</a:t>
              </a:r>
            </a:p>
          </p:txBody>
        </p:sp>
      </p:grpSp>
      <p:grpSp>
        <p:nvGrpSpPr>
          <p:cNvPr id="240673" name="Группа 82"/>
          <p:cNvGrpSpPr>
            <a:grpSpLocks/>
          </p:cNvGrpSpPr>
          <p:nvPr/>
        </p:nvGrpSpPr>
        <p:grpSpPr bwMode="auto">
          <a:xfrm>
            <a:off x="6515100" y="2668588"/>
            <a:ext cx="850900" cy="684000"/>
            <a:chOff x="1851723" y="1575018"/>
            <a:chExt cx="850461" cy="750880"/>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84" name="Скругленный прямоугольник 83"/>
            <p:cNvSpPr/>
            <p:nvPr/>
          </p:nvSpPr>
          <p:spPr>
            <a:xfrm>
              <a:off x="1851723" y="1575018"/>
              <a:ext cx="850461" cy="75088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5" name="Скругленный прямоугольник 4"/>
            <p:cNvSpPr/>
            <p:nvPr/>
          </p:nvSpPr>
          <p:spPr>
            <a:xfrm>
              <a:off x="1873937" y="1597243"/>
              <a:ext cx="806034" cy="706430"/>
            </a:xfrm>
            <a:prstGeom prst="rect">
              <a:avLst/>
            </a:prstGeom>
            <a:grpFill/>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300" b="1" dirty="0" smtClean="0">
                  <a:solidFill>
                    <a:schemeClr val="tx1"/>
                  </a:solidFill>
                  <a:latin typeface="Times New Roman" panose="02020603050405020304" pitchFamily="18" charset="0"/>
                  <a:cs typeface="Times New Roman" panose="02020603050405020304" pitchFamily="18" charset="0"/>
                </a:rPr>
                <a:t>100,0</a:t>
              </a:r>
              <a:endParaRPr lang="ru-RU" sz="1300" b="1" dirty="0">
                <a:solidFill>
                  <a:schemeClr val="tx1"/>
                </a:solidFill>
                <a:latin typeface="Times New Roman" panose="02020603050405020304" pitchFamily="18" charset="0"/>
                <a:cs typeface="Times New Roman" panose="02020603050405020304" pitchFamily="18" charset="0"/>
              </a:endParaRPr>
            </a:p>
          </p:txBody>
        </p:sp>
      </p:grpSp>
      <p:grpSp>
        <p:nvGrpSpPr>
          <p:cNvPr id="240674" name="Группа 85"/>
          <p:cNvGrpSpPr>
            <a:grpSpLocks/>
          </p:cNvGrpSpPr>
          <p:nvPr/>
        </p:nvGrpSpPr>
        <p:grpSpPr bwMode="auto">
          <a:xfrm>
            <a:off x="6515893" y="3471864"/>
            <a:ext cx="850900" cy="672624"/>
            <a:chOff x="1875303" y="2326235"/>
            <a:chExt cx="850613" cy="750816"/>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87" name="Скругленный прямоугольник 86"/>
            <p:cNvSpPr/>
            <p:nvPr/>
          </p:nvSpPr>
          <p:spPr>
            <a:xfrm>
              <a:off x="1875303" y="2326235"/>
              <a:ext cx="850613" cy="750816"/>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8" name="Скругленный прямоугольник 4"/>
            <p:cNvSpPr/>
            <p:nvPr/>
          </p:nvSpPr>
          <p:spPr>
            <a:xfrm>
              <a:off x="1910216" y="2383380"/>
              <a:ext cx="769677" cy="683770"/>
            </a:xfrm>
            <a:prstGeom prst="rect">
              <a:avLst/>
            </a:prstGeom>
            <a:grpFill/>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300" b="1" dirty="0" smtClean="0">
                  <a:solidFill>
                    <a:schemeClr val="tx1"/>
                  </a:solidFill>
                  <a:latin typeface="Times New Roman" panose="02020603050405020304" pitchFamily="18" charset="0"/>
                  <a:cs typeface="Times New Roman" panose="02020603050405020304" pitchFamily="18" charset="0"/>
                </a:rPr>
                <a:t>52,4</a:t>
              </a:r>
              <a:endParaRPr lang="ru-RU" sz="1300" b="1" dirty="0">
                <a:solidFill>
                  <a:schemeClr val="tx1"/>
                </a:solidFill>
                <a:latin typeface="Times New Roman" panose="02020603050405020304" pitchFamily="18" charset="0"/>
                <a:cs typeface="Times New Roman" panose="02020603050405020304" pitchFamily="18" charset="0"/>
              </a:endParaRPr>
            </a:p>
          </p:txBody>
        </p:sp>
      </p:grpSp>
      <p:grpSp>
        <p:nvGrpSpPr>
          <p:cNvPr id="240675" name="Группа 88"/>
          <p:cNvGrpSpPr>
            <a:grpSpLocks/>
          </p:cNvGrpSpPr>
          <p:nvPr/>
        </p:nvGrpSpPr>
        <p:grpSpPr bwMode="auto">
          <a:xfrm>
            <a:off x="6515100" y="4270375"/>
            <a:ext cx="850900" cy="684000"/>
            <a:chOff x="1851723" y="3146709"/>
            <a:chExt cx="850461" cy="750880"/>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90" name="Скругленный прямоугольник 89"/>
            <p:cNvSpPr/>
            <p:nvPr/>
          </p:nvSpPr>
          <p:spPr>
            <a:xfrm>
              <a:off x="1851723" y="3146709"/>
              <a:ext cx="850461" cy="75088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1" name="Скругленный прямоугольник 4"/>
            <p:cNvSpPr/>
            <p:nvPr/>
          </p:nvSpPr>
          <p:spPr>
            <a:xfrm>
              <a:off x="1873937" y="3168934"/>
              <a:ext cx="806034" cy="706430"/>
            </a:xfrm>
            <a:prstGeom prst="rect">
              <a:avLst/>
            </a:prstGeom>
            <a:grpFill/>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300" b="1" dirty="0" smtClean="0">
                  <a:solidFill>
                    <a:schemeClr val="tx1"/>
                  </a:solidFill>
                  <a:latin typeface="Times New Roman" panose="02020603050405020304" pitchFamily="18" charset="0"/>
                  <a:cs typeface="Times New Roman" panose="02020603050405020304" pitchFamily="18" charset="0"/>
                </a:rPr>
                <a:t>34 948,5</a:t>
              </a:r>
              <a:endParaRPr lang="ru-RU" sz="1300" b="1" dirty="0">
                <a:solidFill>
                  <a:schemeClr val="tx1"/>
                </a:solidFill>
                <a:latin typeface="Times New Roman" panose="02020603050405020304" pitchFamily="18" charset="0"/>
                <a:cs typeface="Times New Roman" panose="02020603050405020304" pitchFamily="18" charset="0"/>
              </a:endParaRPr>
            </a:p>
          </p:txBody>
        </p:sp>
      </p:grpSp>
      <p:grpSp>
        <p:nvGrpSpPr>
          <p:cNvPr id="240676" name="Группа 91"/>
          <p:cNvGrpSpPr>
            <a:grpSpLocks/>
          </p:cNvGrpSpPr>
          <p:nvPr/>
        </p:nvGrpSpPr>
        <p:grpSpPr bwMode="auto">
          <a:xfrm>
            <a:off x="6515100" y="5092700"/>
            <a:ext cx="850900" cy="684000"/>
            <a:chOff x="1851723" y="3932554"/>
            <a:chExt cx="850461" cy="750880"/>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93" name="Скругленный прямоугольник 92"/>
            <p:cNvSpPr/>
            <p:nvPr/>
          </p:nvSpPr>
          <p:spPr>
            <a:xfrm>
              <a:off x="1851723" y="3932554"/>
              <a:ext cx="850461" cy="75088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4" name="Скругленный прямоугольник 4"/>
            <p:cNvSpPr/>
            <p:nvPr/>
          </p:nvSpPr>
          <p:spPr>
            <a:xfrm>
              <a:off x="1873937" y="3954779"/>
              <a:ext cx="806034" cy="706430"/>
            </a:xfrm>
            <a:prstGeom prst="rect">
              <a:avLst/>
            </a:prstGeom>
            <a:grpFill/>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300" b="1" dirty="0" smtClean="0">
                  <a:solidFill>
                    <a:schemeClr val="tx1"/>
                  </a:solidFill>
                  <a:latin typeface="Times New Roman" panose="02020603050405020304" pitchFamily="18" charset="0"/>
                  <a:cs typeface="Times New Roman" panose="02020603050405020304" pitchFamily="18" charset="0"/>
                </a:rPr>
                <a:t>103,2</a:t>
              </a:r>
              <a:endParaRPr lang="ru-RU" sz="1300" b="1" dirty="0">
                <a:solidFill>
                  <a:schemeClr val="tx1"/>
                </a:solidFill>
                <a:latin typeface="Times New Roman" panose="02020603050405020304" pitchFamily="18" charset="0"/>
                <a:cs typeface="Times New Roman" panose="02020603050405020304" pitchFamily="18" charset="0"/>
              </a:endParaRPr>
            </a:p>
          </p:txBody>
        </p:sp>
      </p:grpSp>
      <p:grpSp>
        <p:nvGrpSpPr>
          <p:cNvPr id="240677" name="Группа 94"/>
          <p:cNvGrpSpPr>
            <a:grpSpLocks/>
          </p:cNvGrpSpPr>
          <p:nvPr/>
        </p:nvGrpSpPr>
        <p:grpSpPr bwMode="auto">
          <a:xfrm>
            <a:off x="6530181" y="5913438"/>
            <a:ext cx="820738" cy="648000"/>
            <a:chOff x="1851723" y="4718399"/>
            <a:chExt cx="850461" cy="750880"/>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96" name="Скругленный прямоугольник 95"/>
            <p:cNvSpPr/>
            <p:nvPr/>
          </p:nvSpPr>
          <p:spPr>
            <a:xfrm>
              <a:off x="1851723" y="4718399"/>
              <a:ext cx="850461" cy="75088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7" name="Скругленный прямоугольник 4"/>
            <p:cNvSpPr/>
            <p:nvPr/>
          </p:nvSpPr>
          <p:spPr>
            <a:xfrm>
              <a:off x="1873108" y="4739665"/>
              <a:ext cx="807690" cy="708347"/>
            </a:xfrm>
            <a:prstGeom prst="rect">
              <a:avLst/>
            </a:prstGeom>
            <a:grpFill/>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300" b="1" dirty="0">
                  <a:solidFill>
                    <a:schemeClr val="tx1"/>
                  </a:solidFill>
                  <a:latin typeface="Times New Roman" panose="02020603050405020304" pitchFamily="18" charset="0"/>
                  <a:cs typeface="Times New Roman" panose="02020603050405020304" pitchFamily="18" charset="0"/>
                </a:rPr>
                <a:t>0</a:t>
              </a:r>
            </a:p>
          </p:txBody>
        </p:sp>
      </p:grpSp>
      <p:grpSp>
        <p:nvGrpSpPr>
          <p:cNvPr id="240678" name="Группа 97"/>
          <p:cNvGrpSpPr>
            <a:grpSpLocks/>
          </p:cNvGrpSpPr>
          <p:nvPr/>
        </p:nvGrpSpPr>
        <p:grpSpPr bwMode="auto">
          <a:xfrm>
            <a:off x="7395369" y="2668588"/>
            <a:ext cx="850900" cy="684000"/>
            <a:chOff x="2750388" y="1514141"/>
            <a:chExt cx="850461" cy="750880"/>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99" name="Скругленный прямоугольник 98"/>
            <p:cNvSpPr/>
            <p:nvPr/>
          </p:nvSpPr>
          <p:spPr>
            <a:xfrm>
              <a:off x="2750388" y="1514141"/>
              <a:ext cx="850461" cy="75088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0" name="Скругленный прямоугольник 4"/>
            <p:cNvSpPr/>
            <p:nvPr/>
          </p:nvSpPr>
          <p:spPr>
            <a:xfrm>
              <a:off x="2772602" y="1536366"/>
              <a:ext cx="806034" cy="706430"/>
            </a:xfrm>
            <a:prstGeom prst="rect">
              <a:avLst/>
            </a:prstGeom>
            <a:grpFill/>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300" b="1" dirty="0" smtClean="0">
                  <a:solidFill>
                    <a:schemeClr val="tx1"/>
                  </a:solidFill>
                  <a:latin typeface="Times New Roman" panose="02020603050405020304" pitchFamily="18" charset="0"/>
                  <a:cs typeface="Times New Roman" panose="02020603050405020304" pitchFamily="18" charset="0"/>
                </a:rPr>
                <a:t>100,0</a:t>
              </a:r>
              <a:endParaRPr lang="ru-RU" sz="1300" b="1" dirty="0">
                <a:solidFill>
                  <a:schemeClr val="tx1"/>
                </a:solidFill>
                <a:latin typeface="Times New Roman" panose="02020603050405020304" pitchFamily="18" charset="0"/>
                <a:cs typeface="Times New Roman" panose="02020603050405020304" pitchFamily="18" charset="0"/>
              </a:endParaRPr>
            </a:p>
          </p:txBody>
        </p:sp>
      </p:grpSp>
      <p:grpSp>
        <p:nvGrpSpPr>
          <p:cNvPr id="240679" name="Группа 100"/>
          <p:cNvGrpSpPr>
            <a:grpSpLocks/>
          </p:cNvGrpSpPr>
          <p:nvPr/>
        </p:nvGrpSpPr>
        <p:grpSpPr bwMode="auto">
          <a:xfrm>
            <a:off x="7395369" y="3471863"/>
            <a:ext cx="850900" cy="684000"/>
            <a:chOff x="2750388" y="2314178"/>
            <a:chExt cx="850461" cy="750880"/>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102" name="Скругленный прямоугольник 101"/>
            <p:cNvSpPr/>
            <p:nvPr/>
          </p:nvSpPr>
          <p:spPr>
            <a:xfrm>
              <a:off x="2750388" y="2314178"/>
              <a:ext cx="850461" cy="75088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3" name="Скругленный прямоугольник 4"/>
            <p:cNvSpPr/>
            <p:nvPr/>
          </p:nvSpPr>
          <p:spPr>
            <a:xfrm>
              <a:off x="2772602" y="2336403"/>
              <a:ext cx="806034" cy="706430"/>
            </a:xfrm>
            <a:prstGeom prst="rect">
              <a:avLst/>
            </a:prstGeom>
            <a:grpFill/>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300" b="1" dirty="0" smtClean="0">
                  <a:solidFill>
                    <a:schemeClr val="tx1"/>
                  </a:solidFill>
                  <a:latin typeface="Times New Roman" panose="02020603050405020304" pitchFamily="18" charset="0"/>
                  <a:cs typeface="Times New Roman" panose="02020603050405020304" pitchFamily="18" charset="0"/>
                </a:rPr>
                <a:t>50,0</a:t>
              </a:r>
              <a:endParaRPr lang="ru-RU" sz="1300" b="1" dirty="0">
                <a:solidFill>
                  <a:schemeClr val="tx1"/>
                </a:solidFill>
                <a:latin typeface="Times New Roman" panose="02020603050405020304" pitchFamily="18" charset="0"/>
                <a:cs typeface="Times New Roman" panose="02020603050405020304" pitchFamily="18" charset="0"/>
              </a:endParaRPr>
            </a:p>
          </p:txBody>
        </p:sp>
      </p:grpSp>
      <p:grpSp>
        <p:nvGrpSpPr>
          <p:cNvPr id="240680" name="Группа 103"/>
          <p:cNvGrpSpPr>
            <a:grpSpLocks/>
          </p:cNvGrpSpPr>
          <p:nvPr/>
        </p:nvGrpSpPr>
        <p:grpSpPr bwMode="auto">
          <a:xfrm>
            <a:off x="7396163" y="4270375"/>
            <a:ext cx="849312" cy="684000"/>
            <a:chOff x="2750388" y="3168353"/>
            <a:chExt cx="850461" cy="750880"/>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105" name="Скругленный прямоугольник 104"/>
            <p:cNvSpPr/>
            <p:nvPr/>
          </p:nvSpPr>
          <p:spPr>
            <a:xfrm>
              <a:off x="2750388" y="3168353"/>
              <a:ext cx="850461" cy="75088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6" name="Скругленный прямоугольник 4"/>
            <p:cNvSpPr/>
            <p:nvPr/>
          </p:nvSpPr>
          <p:spPr>
            <a:xfrm>
              <a:off x="2772643" y="3190578"/>
              <a:ext cx="805951" cy="706430"/>
            </a:xfrm>
            <a:prstGeom prst="rect">
              <a:avLst/>
            </a:prstGeom>
            <a:grpFill/>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300" b="1" dirty="0" smtClean="0">
                  <a:solidFill>
                    <a:schemeClr val="tx1"/>
                  </a:solidFill>
                  <a:latin typeface="Times New Roman" panose="02020603050405020304" pitchFamily="18" charset="0"/>
                  <a:cs typeface="Times New Roman" panose="02020603050405020304" pitchFamily="18" charset="0"/>
                </a:rPr>
                <a:t>36 244,6</a:t>
              </a:r>
              <a:endParaRPr lang="ru-RU" sz="1300" b="1" dirty="0">
                <a:solidFill>
                  <a:schemeClr val="tx1"/>
                </a:solidFill>
                <a:latin typeface="Times New Roman" panose="02020603050405020304" pitchFamily="18" charset="0"/>
                <a:cs typeface="Times New Roman" panose="02020603050405020304" pitchFamily="18" charset="0"/>
              </a:endParaRPr>
            </a:p>
          </p:txBody>
        </p:sp>
      </p:grpSp>
      <p:grpSp>
        <p:nvGrpSpPr>
          <p:cNvPr id="240681" name="Группа 106"/>
          <p:cNvGrpSpPr>
            <a:grpSpLocks/>
          </p:cNvGrpSpPr>
          <p:nvPr/>
        </p:nvGrpSpPr>
        <p:grpSpPr bwMode="auto">
          <a:xfrm>
            <a:off x="7395369" y="5092700"/>
            <a:ext cx="850900" cy="684000"/>
            <a:chOff x="2750388" y="3975433"/>
            <a:chExt cx="850461" cy="750880"/>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108" name="Скругленный прямоугольник 107"/>
            <p:cNvSpPr/>
            <p:nvPr/>
          </p:nvSpPr>
          <p:spPr>
            <a:xfrm>
              <a:off x="2750388" y="3975433"/>
              <a:ext cx="850461" cy="75088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9" name="Скругленный прямоугольник 4"/>
            <p:cNvSpPr/>
            <p:nvPr/>
          </p:nvSpPr>
          <p:spPr>
            <a:xfrm>
              <a:off x="2772602" y="3997658"/>
              <a:ext cx="806034" cy="706430"/>
            </a:xfrm>
            <a:prstGeom prst="rect">
              <a:avLst/>
            </a:prstGeom>
            <a:grpFill/>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300" b="1" dirty="0" smtClean="0">
                  <a:solidFill>
                    <a:schemeClr val="tx1"/>
                  </a:solidFill>
                  <a:latin typeface="Times New Roman" panose="02020603050405020304" pitchFamily="18" charset="0"/>
                  <a:cs typeface="Times New Roman" panose="02020603050405020304" pitchFamily="18" charset="0"/>
                </a:rPr>
                <a:t>102,9</a:t>
              </a:r>
              <a:endParaRPr lang="ru-RU" sz="1300" b="1" dirty="0">
                <a:solidFill>
                  <a:schemeClr val="tx1"/>
                </a:solidFill>
                <a:latin typeface="Times New Roman" panose="02020603050405020304" pitchFamily="18" charset="0"/>
                <a:cs typeface="Times New Roman" panose="02020603050405020304" pitchFamily="18" charset="0"/>
              </a:endParaRPr>
            </a:p>
          </p:txBody>
        </p:sp>
      </p:grpSp>
      <p:grpSp>
        <p:nvGrpSpPr>
          <p:cNvPr id="240682" name="Группа 109"/>
          <p:cNvGrpSpPr>
            <a:grpSpLocks/>
          </p:cNvGrpSpPr>
          <p:nvPr/>
        </p:nvGrpSpPr>
        <p:grpSpPr bwMode="auto">
          <a:xfrm>
            <a:off x="7400132" y="5913438"/>
            <a:ext cx="841375" cy="648000"/>
            <a:chOff x="2750388" y="4721727"/>
            <a:chExt cx="850461" cy="750880"/>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111" name="Скругленный прямоугольник 110"/>
            <p:cNvSpPr/>
            <p:nvPr/>
          </p:nvSpPr>
          <p:spPr>
            <a:xfrm>
              <a:off x="2750388" y="4721727"/>
              <a:ext cx="850461" cy="75088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2" name="Скругленный прямоугольник 4"/>
            <p:cNvSpPr/>
            <p:nvPr/>
          </p:nvSpPr>
          <p:spPr>
            <a:xfrm>
              <a:off x="2772853" y="4742993"/>
              <a:ext cx="805531" cy="708347"/>
            </a:xfrm>
            <a:prstGeom prst="rect">
              <a:avLst/>
            </a:prstGeom>
            <a:grpFill/>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300" b="1" dirty="0">
                  <a:solidFill>
                    <a:schemeClr val="tx1"/>
                  </a:solidFill>
                  <a:latin typeface="Times New Roman" panose="02020603050405020304" pitchFamily="18" charset="0"/>
                  <a:cs typeface="Times New Roman" panose="02020603050405020304" pitchFamily="18" charset="0"/>
                </a:rPr>
                <a:t>0</a:t>
              </a:r>
            </a:p>
          </p:txBody>
        </p:sp>
      </p:grpSp>
      <p:grpSp>
        <p:nvGrpSpPr>
          <p:cNvPr id="240683" name="Группа 112"/>
          <p:cNvGrpSpPr>
            <a:grpSpLocks/>
          </p:cNvGrpSpPr>
          <p:nvPr/>
        </p:nvGrpSpPr>
        <p:grpSpPr bwMode="auto">
          <a:xfrm>
            <a:off x="8293894" y="2668588"/>
            <a:ext cx="792000" cy="684000"/>
            <a:chOff x="3686493" y="1449512"/>
            <a:chExt cx="847144" cy="750880"/>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114" name="Скругленный прямоугольник 113"/>
            <p:cNvSpPr/>
            <p:nvPr/>
          </p:nvSpPr>
          <p:spPr>
            <a:xfrm>
              <a:off x="3686493" y="1449512"/>
              <a:ext cx="847144" cy="75088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5" name="Скругленный прямоугольник 4"/>
            <p:cNvSpPr/>
            <p:nvPr/>
          </p:nvSpPr>
          <p:spPr>
            <a:xfrm>
              <a:off x="3708703" y="1471737"/>
              <a:ext cx="802724" cy="706430"/>
            </a:xfrm>
            <a:prstGeom prst="rect">
              <a:avLst/>
            </a:prstGeom>
            <a:grpFill/>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300" b="1" dirty="0" smtClean="0">
                  <a:solidFill>
                    <a:schemeClr val="tx1"/>
                  </a:solidFill>
                  <a:latin typeface="Times New Roman" panose="02020603050405020304" pitchFamily="18" charset="0"/>
                  <a:cs typeface="Times New Roman" panose="02020603050405020304" pitchFamily="18" charset="0"/>
                </a:rPr>
                <a:t>100,0</a:t>
              </a:r>
              <a:endParaRPr lang="ru-RU" sz="1300" b="1" dirty="0">
                <a:solidFill>
                  <a:schemeClr val="tx1"/>
                </a:solidFill>
                <a:latin typeface="Times New Roman" panose="02020603050405020304" pitchFamily="18" charset="0"/>
                <a:cs typeface="Times New Roman" panose="02020603050405020304" pitchFamily="18" charset="0"/>
              </a:endParaRPr>
            </a:p>
          </p:txBody>
        </p:sp>
      </p:grpSp>
      <p:grpSp>
        <p:nvGrpSpPr>
          <p:cNvPr id="240684" name="Группа 115"/>
          <p:cNvGrpSpPr>
            <a:grpSpLocks/>
          </p:cNvGrpSpPr>
          <p:nvPr/>
        </p:nvGrpSpPr>
        <p:grpSpPr bwMode="auto">
          <a:xfrm>
            <a:off x="8297862" y="3471863"/>
            <a:ext cx="792000" cy="684000"/>
            <a:chOff x="3686499" y="2232392"/>
            <a:chExt cx="840548" cy="750880"/>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117" name="Скругленный прямоугольник 116"/>
            <p:cNvSpPr/>
            <p:nvPr/>
          </p:nvSpPr>
          <p:spPr>
            <a:xfrm>
              <a:off x="3686499" y="2232392"/>
              <a:ext cx="840548" cy="75088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8" name="Скругленный прямоугольник 4"/>
            <p:cNvSpPr/>
            <p:nvPr/>
          </p:nvSpPr>
          <p:spPr>
            <a:xfrm>
              <a:off x="3708744" y="2254617"/>
              <a:ext cx="796058" cy="706430"/>
            </a:xfrm>
            <a:prstGeom prst="rect">
              <a:avLst/>
            </a:prstGeom>
            <a:grpFill/>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300" b="1" dirty="0" smtClean="0">
                  <a:solidFill>
                    <a:schemeClr val="tx1"/>
                  </a:solidFill>
                  <a:latin typeface="Times New Roman" panose="02020603050405020304" pitchFamily="18" charset="0"/>
                  <a:cs typeface="Times New Roman" panose="02020603050405020304" pitchFamily="18" charset="0"/>
                </a:rPr>
                <a:t>50,0</a:t>
              </a:r>
              <a:endParaRPr lang="ru-RU" sz="1300" b="1" dirty="0">
                <a:solidFill>
                  <a:schemeClr val="tx1"/>
                </a:solidFill>
                <a:latin typeface="Times New Roman" panose="02020603050405020304" pitchFamily="18" charset="0"/>
                <a:cs typeface="Times New Roman" panose="02020603050405020304" pitchFamily="18" charset="0"/>
              </a:endParaRPr>
            </a:p>
          </p:txBody>
        </p:sp>
      </p:grpSp>
      <p:grpSp>
        <p:nvGrpSpPr>
          <p:cNvPr id="240685" name="Группа 118"/>
          <p:cNvGrpSpPr>
            <a:grpSpLocks/>
          </p:cNvGrpSpPr>
          <p:nvPr/>
        </p:nvGrpSpPr>
        <p:grpSpPr bwMode="auto">
          <a:xfrm>
            <a:off x="8304212" y="4270375"/>
            <a:ext cx="792000" cy="684000"/>
            <a:chOff x="3686497" y="3087273"/>
            <a:chExt cx="827510" cy="750880"/>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120" name="Скругленный прямоугольник 119"/>
            <p:cNvSpPr/>
            <p:nvPr/>
          </p:nvSpPr>
          <p:spPr>
            <a:xfrm>
              <a:off x="3686497" y="3087273"/>
              <a:ext cx="827510" cy="75088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1" name="Скругленный прямоугольник 4"/>
            <p:cNvSpPr/>
            <p:nvPr/>
          </p:nvSpPr>
          <p:spPr>
            <a:xfrm>
              <a:off x="3708733" y="3109498"/>
              <a:ext cx="783037" cy="706430"/>
            </a:xfrm>
            <a:prstGeom prst="rect">
              <a:avLst/>
            </a:prstGeom>
            <a:grpFill/>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300" b="1" dirty="0" smtClean="0">
                  <a:solidFill>
                    <a:schemeClr val="tx1"/>
                  </a:solidFill>
                  <a:latin typeface="Times New Roman" panose="02020603050405020304" pitchFamily="18" charset="0"/>
                  <a:cs typeface="Times New Roman" panose="02020603050405020304" pitchFamily="18" charset="0"/>
                </a:rPr>
                <a:t>37 873,0</a:t>
              </a:r>
              <a:endParaRPr lang="ru-RU" sz="1300" b="1" dirty="0">
                <a:solidFill>
                  <a:schemeClr val="tx1"/>
                </a:solidFill>
                <a:latin typeface="Times New Roman" panose="02020603050405020304" pitchFamily="18" charset="0"/>
                <a:cs typeface="Times New Roman" panose="02020603050405020304" pitchFamily="18" charset="0"/>
              </a:endParaRPr>
            </a:p>
          </p:txBody>
        </p:sp>
      </p:grpSp>
      <p:grpSp>
        <p:nvGrpSpPr>
          <p:cNvPr id="240686" name="Группа 121"/>
          <p:cNvGrpSpPr>
            <a:grpSpLocks/>
          </p:cNvGrpSpPr>
          <p:nvPr/>
        </p:nvGrpSpPr>
        <p:grpSpPr bwMode="auto">
          <a:xfrm>
            <a:off x="8316913" y="5092700"/>
            <a:ext cx="792000" cy="684000"/>
            <a:chOff x="3748552" y="3975433"/>
            <a:chExt cx="802038" cy="750880"/>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123" name="Скругленный прямоугольник 122"/>
            <p:cNvSpPr/>
            <p:nvPr/>
          </p:nvSpPr>
          <p:spPr>
            <a:xfrm>
              <a:off x="3748552" y="3975433"/>
              <a:ext cx="802038" cy="75088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4" name="Скругленный прямоугольник 4"/>
            <p:cNvSpPr/>
            <p:nvPr/>
          </p:nvSpPr>
          <p:spPr>
            <a:xfrm>
              <a:off x="3770787" y="3997658"/>
              <a:ext cx="757569" cy="706430"/>
            </a:xfrm>
            <a:prstGeom prst="rect">
              <a:avLst/>
            </a:prstGeom>
            <a:grpFill/>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300" b="1" dirty="0" smtClean="0">
                  <a:solidFill>
                    <a:schemeClr val="tx1"/>
                  </a:solidFill>
                  <a:latin typeface="Times New Roman" panose="02020603050405020304" pitchFamily="18" charset="0"/>
                  <a:cs typeface="Times New Roman" panose="02020603050405020304" pitchFamily="18" charset="0"/>
                </a:rPr>
                <a:t>104,7</a:t>
              </a:r>
              <a:endParaRPr lang="ru-RU" sz="1300" b="1" dirty="0">
                <a:solidFill>
                  <a:schemeClr val="tx1"/>
                </a:solidFill>
                <a:latin typeface="Times New Roman" panose="02020603050405020304" pitchFamily="18" charset="0"/>
                <a:cs typeface="Times New Roman" panose="02020603050405020304" pitchFamily="18" charset="0"/>
              </a:endParaRPr>
            </a:p>
          </p:txBody>
        </p:sp>
      </p:grpSp>
      <p:grpSp>
        <p:nvGrpSpPr>
          <p:cNvPr id="240687" name="Группа 124"/>
          <p:cNvGrpSpPr>
            <a:grpSpLocks/>
          </p:cNvGrpSpPr>
          <p:nvPr/>
        </p:nvGrpSpPr>
        <p:grpSpPr bwMode="auto">
          <a:xfrm>
            <a:off x="8297862" y="5913437"/>
            <a:ext cx="792000" cy="648000"/>
            <a:chOff x="2750388" y="4721727"/>
            <a:chExt cx="850461" cy="750880"/>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126" name="Скругленный прямоугольник 125"/>
            <p:cNvSpPr/>
            <p:nvPr/>
          </p:nvSpPr>
          <p:spPr>
            <a:xfrm>
              <a:off x="2750388" y="4721727"/>
              <a:ext cx="850461" cy="75088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7" name="Скругленный прямоугольник 4"/>
            <p:cNvSpPr/>
            <p:nvPr/>
          </p:nvSpPr>
          <p:spPr>
            <a:xfrm>
              <a:off x="2772895" y="4744270"/>
              <a:ext cx="805446" cy="705794"/>
            </a:xfrm>
            <a:prstGeom prst="rect">
              <a:avLst/>
            </a:prstGeom>
            <a:grpFill/>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ru-RU" sz="1300" b="1" dirty="0">
                  <a:solidFill>
                    <a:schemeClr val="tx1"/>
                  </a:solidFill>
                  <a:latin typeface="Times New Roman" panose="02020603050405020304" pitchFamily="18" charset="0"/>
                  <a:cs typeface="Times New Roman" panose="02020603050405020304" pitchFamily="18" charset="0"/>
                </a:rPr>
                <a:t>0</a:t>
              </a:r>
            </a:p>
          </p:txBody>
        </p:sp>
      </p:grpSp>
      <p:sp>
        <p:nvSpPr>
          <p:cNvPr id="125" name="Заголовок 1"/>
          <p:cNvSpPr txBox="1">
            <a:spLocks/>
          </p:cNvSpPr>
          <p:nvPr/>
        </p:nvSpPr>
        <p:spPr>
          <a:xfrm>
            <a:off x="259727" y="0"/>
            <a:ext cx="7760233"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600" dirty="0">
                <a:solidFill>
                  <a:schemeClr val="tx1"/>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600" dirty="0" smtClean="0">
                <a:solidFill>
                  <a:schemeClr val="tx1"/>
                </a:solidFill>
                <a:effectLst/>
                <a:latin typeface="Times New Roman" panose="02020603050405020304" pitchFamily="18" charset="0"/>
                <a:cs typeface="Times New Roman" panose="02020603050405020304" pitchFamily="18" charset="0"/>
              </a:rPr>
              <a:t>Республики «Управление </a:t>
            </a:r>
            <a:r>
              <a:rPr lang="ru-RU" sz="1600" dirty="0">
                <a:solidFill>
                  <a:schemeClr val="tx1"/>
                </a:solidFill>
                <a:effectLst/>
                <a:latin typeface="Times New Roman" panose="02020603050405020304" pitchFamily="18" charset="0"/>
                <a:cs typeface="Times New Roman" panose="02020603050405020304" pitchFamily="18" charset="0"/>
              </a:rPr>
              <a:t>общественными финансами и государственным долгом Чувашской Республики»</a:t>
            </a:r>
          </a:p>
        </p:txBody>
      </p:sp>
      <p:cxnSp>
        <p:nvCxnSpPr>
          <p:cNvPr id="128" name="Прямая соединительная линия 127"/>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
        <p:nvSpPr>
          <p:cNvPr id="240650"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7E222503-0E88-4674-B39F-378D70ABE7FE}" type="slidenum">
              <a:rPr lang="ru-RU" altLang="ru-RU" sz="1400" smtClean="0"/>
              <a:pPr>
                <a:spcBef>
                  <a:spcPct val="0"/>
                </a:spcBef>
                <a:buFontTx/>
                <a:buNone/>
              </a:pPr>
              <a:t>43</a:t>
            </a:fld>
            <a:endParaRPr lang="ru-RU" altLang="ru-RU" sz="1400" smtClean="0"/>
          </a:p>
        </p:txBody>
      </p:sp>
    </p:spTree>
    <p:extLst>
      <p:ext uri="{BB962C8B-B14F-4D97-AF65-F5344CB8AC3E}">
        <p14:creationId xmlns:p14="http://schemas.microsoft.com/office/powerpoint/2010/main" val="32429293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147160" y="836712"/>
            <a:ext cx="6368436" cy="151216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600" b="1" i="1" dirty="0">
                <a:solidFill>
                  <a:prstClr val="black"/>
                </a:solidFill>
                <a:latin typeface="Times New Roman" panose="02020603050405020304" pitchFamily="18" charset="0"/>
                <a:cs typeface="Times New Roman" panose="02020603050405020304" pitchFamily="18" charset="0"/>
              </a:rPr>
              <a:t>Цели программы:</a:t>
            </a:r>
            <a:r>
              <a:rPr lang="ru-RU" sz="1600" dirty="0">
                <a:solidFill>
                  <a:prstClr val="black"/>
                </a:solidFill>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v"/>
            </a:pPr>
            <a:r>
              <a:rPr lang="ru-RU" sz="1600" dirty="0">
                <a:solidFill>
                  <a:prstClr val="black"/>
                </a:solidFill>
                <a:latin typeface="Times New Roman" panose="02020603050405020304" pitchFamily="18" charset="0"/>
                <a:cs typeface="Times New Roman" panose="02020603050405020304" pitchFamily="18" charset="0"/>
              </a:rPr>
              <a:t>совершенствование системы государственного </a:t>
            </a:r>
            <a:r>
              <a:rPr lang="ru-RU" sz="1600" dirty="0" smtClean="0">
                <a:solidFill>
                  <a:prstClr val="black"/>
                </a:solidFill>
                <a:latin typeface="Times New Roman" panose="02020603050405020304" pitchFamily="18" charset="0"/>
                <a:cs typeface="Times New Roman" panose="02020603050405020304" pitchFamily="18" charset="0"/>
              </a:rPr>
              <a:t>управления </a:t>
            </a:r>
            <a:r>
              <a:rPr lang="ru-RU" sz="1600" dirty="0">
                <a:solidFill>
                  <a:prstClr val="black"/>
                </a:solidFill>
                <a:latin typeface="Times New Roman" panose="02020603050405020304" pitchFamily="18" charset="0"/>
                <a:cs typeface="Times New Roman" panose="02020603050405020304" pitchFamily="18" charset="0"/>
              </a:rPr>
              <a:t>Чувашской Республики;</a:t>
            </a:r>
          </a:p>
          <a:p>
            <a:pPr marL="285750" indent="-285750">
              <a:buFont typeface="Wingdings" panose="05000000000000000000" pitchFamily="2" charset="2"/>
              <a:buChar char="v"/>
            </a:pPr>
            <a:r>
              <a:rPr lang="ru-RU" sz="1600" dirty="0">
                <a:solidFill>
                  <a:prstClr val="black"/>
                </a:solidFill>
                <a:latin typeface="Times New Roman" panose="02020603050405020304" pitchFamily="18" charset="0"/>
                <a:cs typeface="Times New Roman" panose="02020603050405020304" pitchFamily="18" charset="0"/>
              </a:rPr>
              <a:t>повышение эффективности и результативности деятельности государственных гражданских служащих Чувашской Республики и муниципальных служащих в Чувашской Республике.</a:t>
            </a:r>
          </a:p>
        </p:txBody>
      </p:sp>
      <p:sp>
        <p:nvSpPr>
          <p:cNvPr id="7" name="TextBox 6"/>
          <p:cNvSpPr txBox="1"/>
          <p:nvPr/>
        </p:nvSpPr>
        <p:spPr>
          <a:xfrm>
            <a:off x="147780" y="2756120"/>
            <a:ext cx="4032448" cy="307777"/>
          </a:xfrm>
          <a:prstGeom prst="rect">
            <a:avLst/>
          </a:prstGeom>
          <a:noFill/>
        </p:spPr>
        <p:txBody>
          <a:bodyPr wrap="square" rtlCol="0">
            <a:spAutoFit/>
          </a:bodyPr>
          <a:lstStyle/>
          <a:p>
            <a:r>
              <a:rPr lang="ru-RU" sz="1400" b="1" dirty="0">
                <a:solidFill>
                  <a:prstClr val="black"/>
                </a:solidFill>
                <a:latin typeface="Times New Roman" panose="02020603050405020304" pitchFamily="18" charset="0"/>
                <a:cs typeface="Times New Roman" panose="02020603050405020304" pitchFamily="18" charset="0"/>
              </a:rPr>
              <a:t>Расходы республиканского бюджета, млн. руб.</a:t>
            </a:r>
          </a:p>
        </p:txBody>
      </p:sp>
      <p:graphicFrame>
        <p:nvGraphicFramePr>
          <p:cNvPr id="18" name="Схема 17"/>
          <p:cNvGraphicFramePr/>
          <p:nvPr>
            <p:extLst>
              <p:ext uri="{D42A27DB-BD31-4B8C-83A1-F6EECF244321}">
                <p14:modId xmlns:p14="http://schemas.microsoft.com/office/powerpoint/2010/main" val="4143397615"/>
              </p:ext>
            </p:extLst>
          </p:nvPr>
        </p:nvGraphicFramePr>
        <p:xfrm>
          <a:off x="4355976" y="2492896"/>
          <a:ext cx="4568236"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Диаграмма 10"/>
          <p:cNvGraphicFramePr>
            <a:graphicFrameLocks/>
          </p:cNvGraphicFramePr>
          <p:nvPr>
            <p:extLst>
              <p:ext uri="{D42A27DB-BD31-4B8C-83A1-F6EECF244321}">
                <p14:modId xmlns:p14="http://schemas.microsoft.com/office/powerpoint/2010/main" val="268401764"/>
              </p:ext>
            </p:extLst>
          </p:nvPr>
        </p:nvGraphicFramePr>
        <p:xfrm>
          <a:off x="0" y="3212976"/>
          <a:ext cx="4180228" cy="3384376"/>
        </p:xfrm>
        <a:graphic>
          <a:graphicData uri="http://schemas.openxmlformats.org/drawingml/2006/chart">
            <c:chart xmlns:c="http://schemas.openxmlformats.org/drawingml/2006/chart" xmlns:r="http://schemas.openxmlformats.org/officeDocument/2006/relationships" r:id="rId7"/>
          </a:graphicData>
        </a:graphic>
      </p:graphicFrame>
      <p:pic>
        <p:nvPicPr>
          <p:cNvPr id="9" name="Рисунок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41036" y="864209"/>
            <a:ext cx="2592000" cy="1496503"/>
          </a:xfrm>
          <a:prstGeom prst="rect">
            <a:avLst/>
          </a:prstGeom>
          <a:ln>
            <a:noFill/>
          </a:ln>
          <a:effectLst>
            <a:softEdge rad="112500"/>
          </a:effectLst>
        </p:spPr>
      </p:pic>
      <p:sp>
        <p:nvSpPr>
          <p:cNvPr id="10" name="Заголовок 1"/>
          <p:cNvSpPr txBox="1">
            <a:spLocks/>
          </p:cNvSpPr>
          <p:nvPr/>
        </p:nvSpPr>
        <p:spPr>
          <a:xfrm>
            <a:off x="259728" y="0"/>
            <a:ext cx="761350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Clr>
                <a:srgbClr val="F14124">
                  <a:lumMod val="75000"/>
                </a:srgbClr>
              </a:buClr>
              <a:buFont typeface="Georgia" pitchFamily="18" charset="0"/>
              <a:buNone/>
            </a:pPr>
            <a:r>
              <a:rPr lang="ru-RU" sz="1800" dirty="0">
                <a:solidFill>
                  <a:prstClr val="black"/>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800" dirty="0" smtClean="0">
                <a:solidFill>
                  <a:prstClr val="black"/>
                </a:solidFill>
                <a:effectLst/>
                <a:latin typeface="Times New Roman" panose="02020603050405020304" pitchFamily="18" charset="0"/>
                <a:cs typeface="Times New Roman" panose="02020603050405020304" pitchFamily="18" charset="0"/>
              </a:rPr>
              <a:t>Республики</a:t>
            </a:r>
          </a:p>
          <a:p>
            <a:pPr marL="0" indent="0" algn="l" fontAlgn="auto">
              <a:spcAft>
                <a:spcPts val="0"/>
              </a:spcAft>
              <a:buClr>
                <a:srgbClr val="F14124">
                  <a:lumMod val="75000"/>
                </a:srgbClr>
              </a:buClr>
              <a:buFont typeface="Georgia" pitchFamily="18" charset="0"/>
              <a:buNone/>
            </a:pPr>
            <a:r>
              <a:rPr lang="ru-RU" sz="1800" dirty="0">
                <a:solidFill>
                  <a:prstClr val="black"/>
                </a:solidFill>
                <a:effectLst/>
                <a:latin typeface="Times New Roman" panose="02020603050405020304" pitchFamily="18" charset="0"/>
                <a:cs typeface="Times New Roman" panose="02020603050405020304" pitchFamily="18" charset="0"/>
              </a:rPr>
              <a:t>«Развитие потенциала государственного управления»</a:t>
            </a:r>
          </a:p>
        </p:txBody>
      </p:sp>
      <p:cxnSp>
        <p:nvCxnSpPr>
          <p:cNvPr id="12" name="Прямая соединительная линия 11"/>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rgbClr val="4E67C8"/>
                </a:solidFill>
                <a:latin typeface="Trebuchet MS"/>
              </a:rPr>
              <a:t>Бюджет</a:t>
            </a:r>
          </a:p>
          <a:p>
            <a:pPr algn="ctr"/>
            <a:r>
              <a:rPr lang="ru-RU" sz="1300" b="1" i="1" dirty="0" smtClean="0">
                <a:solidFill>
                  <a:srgbClr val="4E67C8"/>
                </a:solidFill>
                <a:latin typeface="Trebuchet MS"/>
              </a:rPr>
              <a:t>для граждан</a:t>
            </a:r>
            <a:endParaRPr lang="ru-RU" sz="1300" b="1" i="1" dirty="0">
              <a:solidFill>
                <a:srgbClr val="4E67C8"/>
              </a:solidFill>
              <a:latin typeface="Trebuchet MS"/>
            </a:endParaRPr>
          </a:p>
        </p:txBody>
      </p:sp>
      <p:sp>
        <p:nvSpPr>
          <p:cNvPr id="3" name="Номер слайда 2"/>
          <p:cNvSpPr>
            <a:spLocks noGrp="1"/>
          </p:cNvSpPr>
          <p:nvPr>
            <p:ph type="sldNum" sz="quarter" idx="12"/>
          </p:nvPr>
        </p:nvSpPr>
        <p:spPr/>
        <p:txBody>
          <a:bodyPr/>
          <a:lstStyle/>
          <a:p>
            <a:pPr>
              <a:defRPr/>
            </a:pPr>
            <a:fld id="{667CCBFA-BFB9-4E9F-B6F6-694D72409F22}" type="slidenum">
              <a:rPr lang="ru-RU" smtClean="0">
                <a:solidFill>
                  <a:prstClr val="black"/>
                </a:solidFill>
              </a:rPr>
              <a:pPr>
                <a:defRPr/>
              </a:pPr>
              <a:t>44</a:t>
            </a:fld>
            <a:endParaRPr lang="ru-RU" dirty="0">
              <a:solidFill>
                <a:prstClr val="black"/>
              </a:solidFill>
            </a:endParaRPr>
          </a:p>
        </p:txBody>
      </p:sp>
    </p:spTree>
    <p:extLst>
      <p:ext uri="{BB962C8B-B14F-4D97-AF65-F5344CB8AC3E}">
        <p14:creationId xmlns:p14="http://schemas.microsoft.com/office/powerpoint/2010/main" val="28465350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135102" y="2720198"/>
            <a:ext cx="4999313" cy="56478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200" dirty="0" smtClean="0">
                <a:solidFill>
                  <a:prstClr val="black"/>
                </a:solidFill>
                <a:latin typeface="Times New Roman" panose="02020603050405020304" pitchFamily="18" charset="0"/>
                <a:cs typeface="Times New Roman" panose="02020603050405020304" pitchFamily="18" charset="0"/>
              </a:rPr>
              <a:t>Доля муниципальных нормативных правовых актов, внесенных в регистр муниципальных нормативных правовых актов Чувашской Республики, %</a:t>
            </a:r>
            <a:endParaRPr lang="ru-RU" sz="1200" dirty="0">
              <a:solidFill>
                <a:prstClr val="black"/>
              </a:solidFill>
              <a:latin typeface="Times New Roman" panose="02020603050405020304" pitchFamily="18" charset="0"/>
              <a:cs typeface="Times New Roman" panose="02020603050405020304" pitchFamily="18" charset="0"/>
            </a:endParaRPr>
          </a:p>
        </p:txBody>
      </p:sp>
      <p:sp>
        <p:nvSpPr>
          <p:cNvPr id="24" name="Скругленный прямоугольник 23"/>
          <p:cNvSpPr/>
          <p:nvPr/>
        </p:nvSpPr>
        <p:spPr>
          <a:xfrm>
            <a:off x="114463" y="3356992"/>
            <a:ext cx="5004363" cy="684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200" dirty="0" smtClean="0">
                <a:solidFill>
                  <a:prstClr val="black"/>
                </a:solidFill>
                <a:latin typeface="Times New Roman" panose="02020603050405020304" pitchFamily="18" charset="0"/>
                <a:cs typeface="Times New Roman" panose="02020603050405020304" pitchFamily="18" charset="0"/>
              </a:rPr>
              <a:t>Доля подготовленных нормативных правовых актов Чувашской Республики, регулирующих вопросы противодействия коррупции, отнесенные к компетенции субъекта Российской Федерации, %</a:t>
            </a:r>
            <a:endParaRPr lang="ru-RU" sz="1200" dirty="0">
              <a:solidFill>
                <a:prstClr val="black"/>
              </a:solidFill>
              <a:latin typeface="Times New Roman" panose="02020603050405020304" pitchFamily="18" charset="0"/>
              <a:cs typeface="Times New Roman" panose="02020603050405020304" pitchFamily="18" charset="0"/>
            </a:endParaRPr>
          </a:p>
        </p:txBody>
      </p:sp>
      <p:sp>
        <p:nvSpPr>
          <p:cNvPr id="33" name="Скругленный прямоугольник 32"/>
          <p:cNvSpPr/>
          <p:nvPr/>
        </p:nvSpPr>
        <p:spPr>
          <a:xfrm>
            <a:off x="126811" y="4149152"/>
            <a:ext cx="5007604" cy="648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200" dirty="0" smtClean="0">
                <a:solidFill>
                  <a:prstClr val="black"/>
                </a:solidFill>
                <a:latin typeface="Times New Roman" panose="02020603050405020304" pitchFamily="18" charset="0"/>
                <a:cs typeface="Times New Roman" panose="02020603050405020304" pitchFamily="18" charset="0"/>
              </a:rPr>
              <a:t>Соблюдение сроков государственной регистрации нормативных правовых актов органов исполнительной власти Чувашской Республики, установленных законодательством Чувашской Республики, %</a:t>
            </a:r>
            <a:endParaRPr lang="ru-RU" sz="1200" dirty="0">
              <a:solidFill>
                <a:prstClr val="black"/>
              </a:solidFill>
              <a:latin typeface="Times New Roman" panose="02020603050405020304" pitchFamily="18" charset="0"/>
              <a:cs typeface="Times New Roman" panose="02020603050405020304" pitchFamily="18" charset="0"/>
            </a:endParaRPr>
          </a:p>
        </p:txBody>
      </p:sp>
      <p:sp>
        <p:nvSpPr>
          <p:cNvPr id="35" name="Скругленный прямоугольник 34"/>
          <p:cNvSpPr/>
          <p:nvPr/>
        </p:nvSpPr>
        <p:spPr>
          <a:xfrm>
            <a:off x="126810" y="4903804"/>
            <a:ext cx="4992016" cy="61342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200" dirty="0" smtClean="0">
                <a:solidFill>
                  <a:prstClr val="black"/>
                </a:solidFill>
                <a:latin typeface="Times New Roman" panose="02020603050405020304" pitchFamily="18" charset="0"/>
                <a:cs typeface="Times New Roman" panose="02020603050405020304" pitchFamily="18" charset="0"/>
              </a:rPr>
              <a:t>Количество зарегистрированных актов гражданского состояния и совершенных юридически значимых действий, единиц в год</a:t>
            </a:r>
            <a:endParaRPr lang="ru-RU" sz="1200" dirty="0">
              <a:solidFill>
                <a:prstClr val="black"/>
              </a:solidFill>
              <a:latin typeface="Times New Roman" panose="02020603050405020304" pitchFamily="18" charset="0"/>
              <a:cs typeface="Times New Roman" panose="02020603050405020304" pitchFamily="18" charset="0"/>
            </a:endParaRPr>
          </a:p>
        </p:txBody>
      </p:sp>
      <p:sp>
        <p:nvSpPr>
          <p:cNvPr id="36" name="Скругленный прямоугольник 35"/>
          <p:cNvSpPr/>
          <p:nvPr/>
        </p:nvSpPr>
        <p:spPr>
          <a:xfrm>
            <a:off x="126809" y="5661312"/>
            <a:ext cx="4969009" cy="576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200" dirty="0" smtClean="0">
                <a:solidFill>
                  <a:prstClr val="black"/>
                </a:solidFill>
                <a:latin typeface="Times New Roman" panose="02020603050405020304" pitchFamily="18" charset="0"/>
                <a:cs typeface="Times New Roman" panose="02020603050405020304" pitchFamily="18" charset="0"/>
              </a:rPr>
              <a:t>Срок предоставления информации органами записи актов гражданского состояния гражданам и юридическим лицам, дней</a:t>
            </a:r>
            <a:endParaRPr lang="ru-RU" sz="1200" dirty="0">
              <a:solidFill>
                <a:prstClr val="black"/>
              </a:solidFill>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121917" y="1643516"/>
            <a:ext cx="2489833" cy="504056"/>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400" b="1" dirty="0">
                <a:solidFill>
                  <a:srgbClr val="4E67C8">
                    <a:lumMod val="50000"/>
                  </a:srgbClr>
                </a:solidFill>
                <a:latin typeface="Times New Roman" panose="02020603050405020304" pitchFamily="18" charset="0"/>
                <a:cs typeface="Times New Roman" panose="02020603050405020304" pitchFamily="18" charset="0"/>
              </a:rPr>
              <a:t>Основные индикаторы</a:t>
            </a:r>
          </a:p>
        </p:txBody>
      </p:sp>
      <p:sp>
        <p:nvSpPr>
          <p:cNvPr id="6" name="Номер слайда 5"/>
          <p:cNvSpPr>
            <a:spLocks noGrp="1"/>
          </p:cNvSpPr>
          <p:nvPr>
            <p:ph type="sldNum" sz="quarter" idx="12"/>
          </p:nvPr>
        </p:nvSpPr>
        <p:spPr/>
        <p:txBody>
          <a:bodyPr/>
          <a:lstStyle/>
          <a:p>
            <a:pPr>
              <a:defRPr/>
            </a:pPr>
            <a:fld id="{667CCBFA-BFB9-4E9F-B6F6-694D72409F22}" type="slidenum">
              <a:rPr lang="ru-RU" smtClean="0">
                <a:solidFill>
                  <a:prstClr val="black"/>
                </a:solidFill>
              </a:rPr>
              <a:pPr>
                <a:defRPr/>
              </a:pPr>
              <a:t>45</a:t>
            </a:fld>
            <a:endParaRPr lang="ru-RU" dirty="0">
              <a:solidFill>
                <a:prstClr val="black"/>
              </a:solidFill>
            </a:endParaRPr>
          </a:p>
        </p:txBody>
      </p:sp>
      <p:graphicFrame>
        <p:nvGraphicFramePr>
          <p:cNvPr id="54" name="Схема 53"/>
          <p:cNvGraphicFramePr/>
          <p:nvPr>
            <p:extLst>
              <p:ext uri="{D42A27DB-BD31-4B8C-83A1-F6EECF244321}">
                <p14:modId xmlns:p14="http://schemas.microsoft.com/office/powerpoint/2010/main" val="2363257542"/>
              </p:ext>
            </p:extLst>
          </p:nvPr>
        </p:nvGraphicFramePr>
        <p:xfrm>
          <a:off x="5130328" y="1124744"/>
          <a:ext cx="3906168"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2" descr="T:\Сектор финансирования\sistema upravleniya kadrami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95706" y="1304764"/>
            <a:ext cx="2500112" cy="11815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Заголовок 1"/>
          <p:cNvSpPr txBox="1">
            <a:spLocks/>
          </p:cNvSpPr>
          <p:nvPr/>
        </p:nvSpPr>
        <p:spPr>
          <a:xfrm>
            <a:off x="259728" y="0"/>
            <a:ext cx="761350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Clr>
                <a:srgbClr val="F14124">
                  <a:lumMod val="75000"/>
                </a:srgbClr>
              </a:buClr>
              <a:buFont typeface="Georgia" pitchFamily="18" charset="0"/>
              <a:buNone/>
            </a:pPr>
            <a:r>
              <a:rPr lang="ru-RU" sz="1800" dirty="0">
                <a:solidFill>
                  <a:prstClr val="black"/>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800" dirty="0" smtClean="0">
                <a:solidFill>
                  <a:prstClr val="black"/>
                </a:solidFill>
                <a:effectLst/>
                <a:latin typeface="Times New Roman" panose="02020603050405020304" pitchFamily="18" charset="0"/>
                <a:cs typeface="Times New Roman" panose="02020603050405020304" pitchFamily="18" charset="0"/>
              </a:rPr>
              <a:t>Республики</a:t>
            </a:r>
          </a:p>
          <a:p>
            <a:pPr marL="0" indent="0" algn="l" fontAlgn="auto">
              <a:spcAft>
                <a:spcPts val="0"/>
              </a:spcAft>
              <a:buClr>
                <a:srgbClr val="F14124">
                  <a:lumMod val="75000"/>
                </a:srgbClr>
              </a:buClr>
              <a:buFont typeface="Georgia" pitchFamily="18" charset="0"/>
              <a:buNone/>
            </a:pPr>
            <a:r>
              <a:rPr lang="ru-RU" sz="1800" dirty="0">
                <a:solidFill>
                  <a:prstClr val="black"/>
                </a:solidFill>
                <a:effectLst/>
                <a:latin typeface="Times New Roman" panose="02020603050405020304" pitchFamily="18" charset="0"/>
                <a:cs typeface="Times New Roman" panose="02020603050405020304" pitchFamily="18" charset="0"/>
              </a:rPr>
              <a:t>«Развитие потенциала государственного управления»</a:t>
            </a:r>
          </a:p>
        </p:txBody>
      </p:sp>
      <p:cxnSp>
        <p:nvCxnSpPr>
          <p:cNvPr id="14" name="Прямая соединительная линия 13"/>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rgbClr val="4E67C8"/>
                </a:solidFill>
                <a:latin typeface="Trebuchet MS"/>
              </a:rPr>
              <a:t>Бюджет</a:t>
            </a:r>
          </a:p>
          <a:p>
            <a:pPr algn="ctr"/>
            <a:r>
              <a:rPr lang="ru-RU" sz="1300" b="1" i="1" dirty="0" smtClean="0">
                <a:solidFill>
                  <a:srgbClr val="4E67C8"/>
                </a:solidFill>
                <a:latin typeface="Trebuchet MS"/>
              </a:rPr>
              <a:t>для граждан</a:t>
            </a:r>
            <a:endParaRPr lang="ru-RU" sz="1300" b="1" i="1" dirty="0">
              <a:solidFill>
                <a:srgbClr val="4E67C8"/>
              </a:solidFill>
              <a:latin typeface="Trebuchet MS"/>
            </a:endParaRPr>
          </a:p>
        </p:txBody>
      </p:sp>
    </p:spTree>
    <p:extLst>
      <p:ext uri="{BB962C8B-B14F-4D97-AF65-F5344CB8AC3E}">
        <p14:creationId xmlns:p14="http://schemas.microsoft.com/office/powerpoint/2010/main" val="9715757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Схема 16"/>
          <p:cNvGraphicFramePr/>
          <p:nvPr>
            <p:extLst>
              <p:ext uri="{D42A27DB-BD31-4B8C-83A1-F6EECF244321}">
                <p14:modId xmlns:p14="http://schemas.microsoft.com/office/powerpoint/2010/main" val="1289723196"/>
              </p:ext>
            </p:extLst>
          </p:nvPr>
        </p:nvGraphicFramePr>
        <p:xfrm>
          <a:off x="4716016" y="2708920"/>
          <a:ext cx="4295800" cy="3721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Прямоугольник 7"/>
          <p:cNvSpPr/>
          <p:nvPr/>
        </p:nvSpPr>
        <p:spPr>
          <a:xfrm>
            <a:off x="4516" y="4293096"/>
            <a:ext cx="1944216" cy="3610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0791" y="4662186"/>
            <a:ext cx="15121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solidFill>
                <a:schemeClr val="tx1"/>
              </a:solidFill>
              <a:latin typeface="Times New Roman" panose="02020603050405020304" pitchFamily="18" charset="0"/>
              <a:cs typeface="Times New Roman" panose="02020603050405020304" pitchFamily="18" charset="0"/>
            </a:endParaRPr>
          </a:p>
        </p:txBody>
      </p:sp>
      <p:sp>
        <p:nvSpPr>
          <p:cNvPr id="40" name="Прямоугольник 39"/>
          <p:cNvSpPr/>
          <p:nvPr/>
        </p:nvSpPr>
        <p:spPr>
          <a:xfrm>
            <a:off x="107504" y="6230638"/>
            <a:ext cx="4104456" cy="400110"/>
          </a:xfrm>
          <a:prstGeom prst="rect">
            <a:avLst/>
          </a:prstGeom>
        </p:spPr>
        <p:txBody>
          <a:bodyPr wrap="square">
            <a:spAutoFit/>
          </a:bodyPr>
          <a:lstStyle/>
          <a:p>
            <a:endParaRPr lang="ru-RU" sz="1000" i="1" dirty="0">
              <a:latin typeface="Times New Roman" panose="02020603050405020304" pitchFamily="18" charset="0"/>
              <a:cs typeface="Times New Roman" panose="02020603050405020304" pitchFamily="18" charset="0"/>
            </a:endParaRPr>
          </a:p>
          <a:p>
            <a:endParaRPr lang="ru-RU" sz="1000" i="1" dirty="0">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152337" y="818208"/>
            <a:ext cx="6152412" cy="174669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600" b="1" i="1" dirty="0" smtClean="0">
                <a:solidFill>
                  <a:schemeClr val="tx1"/>
                </a:solidFill>
                <a:latin typeface="Times New Roman" panose="02020603050405020304" pitchFamily="18" charset="0"/>
                <a:cs typeface="Times New Roman" panose="02020603050405020304" pitchFamily="18" charset="0"/>
              </a:rPr>
              <a:t>Цели программы:</a:t>
            </a:r>
            <a:r>
              <a:rPr lang="ru-RU" sz="1600" dirty="0" smtClean="0">
                <a:solidFill>
                  <a:schemeClr val="tx1"/>
                </a:solidFill>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v"/>
            </a:pPr>
            <a:r>
              <a:rPr lang="ru-RU" sz="1400" dirty="0">
                <a:solidFill>
                  <a:schemeClr val="tx1"/>
                </a:solidFill>
                <a:latin typeface="Times New Roman" panose="02020603050405020304" pitchFamily="18" charset="0"/>
                <a:cs typeface="Times New Roman" panose="02020603050405020304" pitchFamily="18" charset="0"/>
              </a:rPr>
              <a:t>обеспечение доступности качественного образования, ориентированного на формирование конкурентоспособной личности, отвечающей требованиям инновационного развития экономики, обладающей навыками проектирования собственной профессиональной карьеры и достижения современных стандартов качества жизни на основе общечеловеческих ценностей и активной гражданской позиции</a:t>
            </a:r>
          </a:p>
          <a:p>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47779" y="2903549"/>
            <a:ext cx="4209357" cy="323165"/>
          </a:xfrm>
          <a:prstGeom prst="rect">
            <a:avLst/>
          </a:prstGeom>
          <a:noFill/>
        </p:spPr>
        <p:txBody>
          <a:bodyPr wrap="none" rtlCol="0">
            <a:spAutoFit/>
          </a:bodyPr>
          <a:lstStyle/>
          <a:p>
            <a:r>
              <a:rPr lang="ru-RU" sz="1500" b="1" dirty="0" smtClean="0">
                <a:latin typeface="Times New Roman" panose="02020603050405020304" pitchFamily="18" charset="0"/>
                <a:cs typeface="Times New Roman" panose="02020603050405020304" pitchFamily="18" charset="0"/>
              </a:rPr>
              <a:t>Расходы республиканского бюджета, млн. руб.</a:t>
            </a:r>
            <a:endParaRPr lang="ru-RU" sz="1500" b="1" dirty="0">
              <a:latin typeface="Times New Roman" panose="02020603050405020304" pitchFamily="18" charset="0"/>
              <a:cs typeface="Times New Roman" panose="02020603050405020304" pitchFamily="18" charset="0"/>
            </a:endParaRPr>
          </a:p>
        </p:txBody>
      </p:sp>
      <p:graphicFrame>
        <p:nvGraphicFramePr>
          <p:cNvPr id="12" name="Диаграмма 11"/>
          <p:cNvGraphicFramePr>
            <a:graphicFrameLocks/>
          </p:cNvGraphicFramePr>
          <p:nvPr>
            <p:extLst>
              <p:ext uri="{D42A27DB-BD31-4B8C-83A1-F6EECF244321}">
                <p14:modId xmlns:p14="http://schemas.microsoft.com/office/powerpoint/2010/main" val="1719146438"/>
              </p:ext>
            </p:extLst>
          </p:nvPr>
        </p:nvGraphicFramePr>
        <p:xfrm>
          <a:off x="147780" y="3356992"/>
          <a:ext cx="4568236" cy="3073700"/>
        </p:xfrm>
        <a:graphic>
          <a:graphicData uri="http://schemas.openxmlformats.org/drawingml/2006/chart">
            <c:chart xmlns:c="http://schemas.openxmlformats.org/drawingml/2006/chart" xmlns:r="http://schemas.openxmlformats.org/officeDocument/2006/relationships" r:id="rId8"/>
          </a:graphicData>
        </a:graphic>
      </p:graphicFrame>
      <p:sp>
        <p:nvSpPr>
          <p:cNvPr id="7" name="Номер слайда 6"/>
          <p:cNvSpPr>
            <a:spLocks noGrp="1"/>
          </p:cNvSpPr>
          <p:nvPr>
            <p:ph type="sldNum" sz="quarter" idx="12"/>
          </p:nvPr>
        </p:nvSpPr>
        <p:spPr/>
        <p:txBody>
          <a:bodyPr/>
          <a:lstStyle/>
          <a:p>
            <a:pPr>
              <a:defRPr/>
            </a:pPr>
            <a:fld id="{667CCBFA-BFB9-4E9F-B6F6-694D72409F22}" type="slidenum">
              <a:rPr lang="ru-RU" smtClean="0"/>
              <a:pPr>
                <a:defRPr/>
              </a:pPr>
              <a:t>46</a:t>
            </a:fld>
            <a:endParaRPr lang="ru-RU" dirty="0"/>
          </a:p>
        </p:txBody>
      </p:sp>
      <p:pic>
        <p:nvPicPr>
          <p:cNvPr id="14"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16216" y="849087"/>
            <a:ext cx="2520280" cy="1591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Заголовок 1"/>
          <p:cNvSpPr txBox="1">
            <a:spLocks/>
          </p:cNvSpPr>
          <p:nvPr/>
        </p:nvSpPr>
        <p:spPr>
          <a:xfrm>
            <a:off x="259728" y="0"/>
            <a:ext cx="7613500" cy="504056"/>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800" dirty="0" smtClean="0">
                <a:solidFill>
                  <a:schemeClr val="tx1"/>
                </a:solidFill>
                <a:effectLst/>
                <a:latin typeface="Times New Roman" panose="02020603050405020304" pitchFamily="18" charset="0"/>
                <a:cs typeface="Times New Roman" panose="02020603050405020304" pitchFamily="18" charset="0"/>
              </a:rPr>
              <a:t>Республики</a:t>
            </a:r>
          </a:p>
          <a:p>
            <a:pPr marL="0" indent="0" algn="l" fontAlgn="auto">
              <a:spcAft>
                <a:spcPts val="0"/>
              </a:spcAft>
              <a:buNone/>
            </a:pPr>
            <a:r>
              <a:rPr lang="ru-RU" sz="1800" dirty="0" smtClean="0">
                <a:solidFill>
                  <a:schemeClr val="tx1"/>
                </a:solidFill>
                <a:effectLst/>
                <a:latin typeface="Times New Roman" panose="02020603050405020304" pitchFamily="18" charset="0"/>
                <a:cs typeface="Times New Roman" panose="02020603050405020304" pitchFamily="18" charset="0"/>
              </a:rPr>
              <a:t>«</a:t>
            </a:r>
            <a:r>
              <a:rPr lang="ru-RU" sz="1800" dirty="0">
                <a:solidFill>
                  <a:schemeClr val="tx1"/>
                </a:solidFill>
                <a:effectLst/>
                <a:latin typeface="Times New Roman" panose="02020603050405020304" pitchFamily="18" charset="0"/>
                <a:cs typeface="Times New Roman" panose="02020603050405020304" pitchFamily="18" charset="0"/>
              </a:rPr>
              <a:t>Развитие образования</a:t>
            </a:r>
            <a:r>
              <a:rPr lang="ru-RU" sz="1800" dirty="0" smtClean="0">
                <a:solidFill>
                  <a:schemeClr val="tx1"/>
                </a:solidFill>
                <a:effectLst/>
                <a:latin typeface="Times New Roman" panose="02020603050405020304" pitchFamily="18" charset="0"/>
                <a:cs typeface="Times New Roman" panose="02020603050405020304" pitchFamily="18" charset="0"/>
              </a:rPr>
              <a:t>»</a:t>
            </a:r>
            <a:endParaRPr lang="ru-RU" sz="1800" dirty="0">
              <a:solidFill>
                <a:schemeClr val="tx1"/>
              </a:solidFill>
              <a:effectLst/>
              <a:latin typeface="Times New Roman" panose="02020603050405020304" pitchFamily="18" charset="0"/>
              <a:cs typeface="Times New Roman" panose="02020603050405020304" pitchFamily="18" charset="0"/>
            </a:endParaRPr>
          </a:p>
        </p:txBody>
      </p:sp>
      <p:cxnSp>
        <p:nvCxnSpPr>
          <p:cNvPr id="15" name="Прямая соединительная линия 14"/>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7148356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2965847242"/>
              </p:ext>
            </p:extLst>
          </p:nvPr>
        </p:nvGraphicFramePr>
        <p:xfrm>
          <a:off x="5130328" y="980727"/>
          <a:ext cx="3906168" cy="5400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Скругленный прямоугольник 4"/>
          <p:cNvSpPr/>
          <p:nvPr/>
        </p:nvSpPr>
        <p:spPr>
          <a:xfrm>
            <a:off x="36000" y="2213331"/>
            <a:ext cx="5076000" cy="5436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chemeClr val="tx1"/>
                </a:solidFill>
                <a:latin typeface="Times New Roman" panose="02020603050405020304" pitchFamily="18" charset="0"/>
                <a:cs typeface="Times New Roman" panose="02020603050405020304" pitchFamily="18" charset="0"/>
              </a:rPr>
              <a:t>Удовлетворенность населения качеством начального общего, основного общего и среднего общего образования, профессионального </a:t>
            </a:r>
            <a:r>
              <a:rPr lang="ru-RU" sz="1100" dirty="0" smtClean="0">
                <a:solidFill>
                  <a:schemeClr val="tx1"/>
                </a:solidFill>
                <a:latin typeface="Times New Roman" panose="02020603050405020304" pitchFamily="18" charset="0"/>
                <a:cs typeface="Times New Roman" panose="02020603050405020304" pitchFamily="18" charset="0"/>
              </a:rPr>
              <a:t>образования, %</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24" name="Скругленный прямоугольник 23"/>
          <p:cNvSpPr/>
          <p:nvPr/>
        </p:nvSpPr>
        <p:spPr>
          <a:xfrm>
            <a:off x="36000" y="2816984"/>
            <a:ext cx="5076000" cy="468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chemeClr val="tx1"/>
                </a:solidFill>
                <a:latin typeface="Times New Roman" panose="02020603050405020304" pitchFamily="18" charset="0"/>
                <a:cs typeface="Times New Roman" panose="02020603050405020304" pitchFamily="18" charset="0"/>
              </a:rPr>
              <a:t>Обеспеченность детей дошкольного возраста местами в дошкольных образовательных организациях, количество мест на 1000 детей</a:t>
            </a:r>
          </a:p>
        </p:txBody>
      </p:sp>
      <p:sp>
        <p:nvSpPr>
          <p:cNvPr id="33" name="Скругленный прямоугольник 32"/>
          <p:cNvSpPr/>
          <p:nvPr/>
        </p:nvSpPr>
        <p:spPr>
          <a:xfrm>
            <a:off x="36000" y="3352936"/>
            <a:ext cx="5076000" cy="576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chemeClr val="tx1"/>
                </a:solidFill>
                <a:latin typeface="Times New Roman" panose="02020603050405020304" pitchFamily="18" charset="0"/>
                <a:cs typeface="Times New Roman" panose="02020603050405020304" pitchFamily="18" charset="0"/>
              </a:rPr>
              <a:t>Доля государственных (муниципальных) общеобразовательных организаций, соответствующих современным требованиям обучения, в общем количестве государственных (муниципальных) общеобразовательных </a:t>
            </a:r>
            <a:r>
              <a:rPr lang="ru-RU" sz="1100" dirty="0" smtClean="0">
                <a:solidFill>
                  <a:schemeClr val="tx1"/>
                </a:solidFill>
                <a:latin typeface="Times New Roman" panose="02020603050405020304" pitchFamily="18" charset="0"/>
                <a:cs typeface="Times New Roman" panose="02020603050405020304" pitchFamily="18" charset="0"/>
              </a:rPr>
              <a:t>организаций, %</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35" name="Скругленный прямоугольник 34"/>
          <p:cNvSpPr/>
          <p:nvPr/>
        </p:nvSpPr>
        <p:spPr>
          <a:xfrm>
            <a:off x="36000" y="3976006"/>
            <a:ext cx="5076000" cy="64027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chemeClr val="tx1"/>
                </a:solidFill>
                <a:latin typeface="Times New Roman" panose="02020603050405020304" pitchFamily="18" charset="0"/>
                <a:cs typeface="Times New Roman" panose="02020603050405020304" pitchFamily="18" charset="0"/>
              </a:rPr>
              <a:t>Доля выпускников государственных профессиональных образовательных организаций Чувашской Республики очной формы обучения, трудоустроившихся в течение одного года после окончания обучения по полученной специальности (профессии), в общей их </a:t>
            </a:r>
            <a:r>
              <a:rPr lang="ru-RU" sz="1100" dirty="0" smtClean="0">
                <a:solidFill>
                  <a:schemeClr val="tx1"/>
                </a:solidFill>
                <a:latin typeface="Times New Roman" panose="02020603050405020304" pitchFamily="18" charset="0"/>
                <a:cs typeface="Times New Roman" panose="02020603050405020304" pitchFamily="18" charset="0"/>
              </a:rPr>
              <a:t>численности, %</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36" name="Скругленный прямоугольник 35"/>
          <p:cNvSpPr/>
          <p:nvPr/>
        </p:nvSpPr>
        <p:spPr>
          <a:xfrm>
            <a:off x="36000" y="4646720"/>
            <a:ext cx="5076000" cy="504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chemeClr val="tx1"/>
                </a:solidFill>
                <a:latin typeface="Times New Roman" panose="02020603050405020304" pitchFamily="18" charset="0"/>
                <a:cs typeface="Times New Roman" panose="02020603050405020304" pitchFamily="18" charset="0"/>
              </a:rPr>
              <a:t>Доля детей и молодежи, охваченных дополнительными общеобразовательными программами, в общей численности детей и молодежи 5-18 </a:t>
            </a:r>
            <a:r>
              <a:rPr lang="ru-RU" sz="1100" dirty="0" smtClean="0">
                <a:solidFill>
                  <a:schemeClr val="tx1"/>
                </a:solidFill>
                <a:latin typeface="Times New Roman" panose="02020603050405020304" pitchFamily="18" charset="0"/>
                <a:cs typeface="Times New Roman" panose="02020603050405020304" pitchFamily="18" charset="0"/>
              </a:rPr>
              <a:t>лет, %</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37" name="Скругленный прямоугольник 36"/>
          <p:cNvSpPr/>
          <p:nvPr/>
        </p:nvSpPr>
        <p:spPr>
          <a:xfrm>
            <a:off x="36000" y="5220756"/>
            <a:ext cx="5076000" cy="468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chemeClr val="tx1"/>
                </a:solidFill>
                <a:latin typeface="Times New Roman" panose="02020603050405020304" pitchFamily="18" charset="0"/>
                <a:cs typeface="Times New Roman" panose="02020603050405020304" pitchFamily="18" charset="0"/>
              </a:rPr>
              <a:t>Доля молодежи в возрасте от 14 до 30 лет, охваченной деятельностью молодежных общественных объединений, в общей ее </a:t>
            </a:r>
            <a:r>
              <a:rPr lang="ru-RU" sz="1100" dirty="0" smtClean="0">
                <a:solidFill>
                  <a:schemeClr val="tx1"/>
                </a:solidFill>
                <a:latin typeface="Times New Roman" panose="02020603050405020304" pitchFamily="18" charset="0"/>
                <a:cs typeface="Times New Roman" panose="02020603050405020304" pitchFamily="18" charset="0"/>
              </a:rPr>
              <a:t>численности, %</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85603" y="1379573"/>
            <a:ext cx="2592288" cy="504056"/>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400" b="1" dirty="0" smtClean="0">
                <a:solidFill>
                  <a:schemeClr val="accent1">
                    <a:lumMod val="50000"/>
                  </a:schemeClr>
                </a:solidFill>
                <a:latin typeface="Times New Roman" panose="02020603050405020304" pitchFamily="18" charset="0"/>
                <a:cs typeface="Times New Roman" panose="02020603050405020304" pitchFamily="18" charset="0"/>
              </a:rPr>
              <a:t>Основные индикаторы</a:t>
            </a:r>
            <a:endParaRPr lang="ru-RU" sz="1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6" name="Номер слайда 5"/>
          <p:cNvSpPr>
            <a:spLocks noGrp="1"/>
          </p:cNvSpPr>
          <p:nvPr>
            <p:ph type="sldNum" sz="quarter" idx="12"/>
          </p:nvPr>
        </p:nvSpPr>
        <p:spPr/>
        <p:txBody>
          <a:bodyPr/>
          <a:lstStyle/>
          <a:p>
            <a:pPr>
              <a:defRPr/>
            </a:pPr>
            <a:fld id="{667CCBFA-BFB9-4E9F-B6F6-694D72409F22}" type="slidenum">
              <a:rPr lang="ru-RU" smtClean="0"/>
              <a:pPr>
                <a:defRPr/>
              </a:pPr>
              <a:t>47</a:t>
            </a:fld>
            <a:endParaRPr lang="ru-RU" dirty="0"/>
          </a:p>
        </p:txBody>
      </p:sp>
      <p:sp>
        <p:nvSpPr>
          <p:cNvPr id="13" name="Скругленный прямоугольник 12"/>
          <p:cNvSpPr/>
          <p:nvPr/>
        </p:nvSpPr>
        <p:spPr>
          <a:xfrm>
            <a:off x="36000" y="5794795"/>
            <a:ext cx="5076000" cy="658541"/>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chemeClr val="tx1"/>
                </a:solidFill>
                <a:latin typeface="Times New Roman" panose="02020603050405020304" pitchFamily="18" charset="0"/>
                <a:cs typeface="Times New Roman" panose="02020603050405020304" pitchFamily="18" charset="0"/>
              </a:rPr>
              <a:t>Удельный вес образовательных организаций, имеющих органы общественного управления, эффективно влияющие на формирование заказа на образовательные услуги, решение кадровых, экономических и других </a:t>
            </a:r>
            <a:r>
              <a:rPr lang="ru-RU" sz="1100" dirty="0" smtClean="0">
                <a:solidFill>
                  <a:schemeClr val="tx1"/>
                </a:solidFill>
                <a:latin typeface="Times New Roman" panose="02020603050405020304" pitchFamily="18" charset="0"/>
                <a:cs typeface="Times New Roman" panose="02020603050405020304" pitchFamily="18" charset="0"/>
              </a:rPr>
              <a:t>вопросов, %</a:t>
            </a:r>
            <a:endParaRPr lang="ru-RU" sz="1100" dirty="0">
              <a:solidFill>
                <a:schemeClr val="tx1"/>
              </a:solidFill>
              <a:latin typeface="Times New Roman" panose="02020603050405020304" pitchFamily="18" charset="0"/>
              <a:cs typeface="Times New Roman" panose="02020603050405020304" pitchFamily="18" charset="0"/>
            </a:endParaRPr>
          </a:p>
        </p:txBody>
      </p:sp>
      <p:pic>
        <p:nvPicPr>
          <p:cNvPr id="14" name="Picture 2" descr="I:\Отдел бюджетной политики\_____2014 год\Отчет о деятельности Министерства\для отчета картинки\1 сентября.jpg"/>
          <p:cNvPicPr>
            <a:picLocks noChangeAspect="1" noChangeArrowheads="1"/>
          </p:cNvPicPr>
          <p:nvPr/>
        </p:nvPicPr>
        <p:blipFill>
          <a:blip r:embed="rId8" cstate="print">
            <a:extLst>
              <a:ext uri="{BEBA8EAE-BF5A-486C-A8C5-ECC9F3942E4B}">
                <a14:imgProps xmlns:a14="http://schemas.microsoft.com/office/drawing/2010/main">
                  <a14:imgLayer r:embed="rId9">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832635" y="734302"/>
            <a:ext cx="2192943" cy="12905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5" name="Заголовок 1"/>
          <p:cNvSpPr txBox="1">
            <a:spLocks/>
          </p:cNvSpPr>
          <p:nvPr/>
        </p:nvSpPr>
        <p:spPr>
          <a:xfrm>
            <a:off x="259728" y="0"/>
            <a:ext cx="761350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800" dirty="0" smtClean="0">
                <a:solidFill>
                  <a:schemeClr val="tx1"/>
                </a:solidFill>
                <a:effectLst/>
                <a:latin typeface="Times New Roman" panose="02020603050405020304" pitchFamily="18" charset="0"/>
                <a:cs typeface="Times New Roman" panose="02020603050405020304" pitchFamily="18" charset="0"/>
              </a:rPr>
              <a:t>Республики</a:t>
            </a:r>
          </a:p>
          <a:p>
            <a:pPr marL="0" indent="0" algn="l" fontAlgn="auto">
              <a:spcAft>
                <a:spcPts val="0"/>
              </a:spcAft>
              <a:buNone/>
            </a:pPr>
            <a:r>
              <a:rPr lang="ru-RU" sz="1800" dirty="0" smtClean="0">
                <a:solidFill>
                  <a:schemeClr val="tx1"/>
                </a:solidFill>
                <a:effectLst/>
                <a:latin typeface="Times New Roman" panose="02020603050405020304" pitchFamily="18" charset="0"/>
                <a:cs typeface="Times New Roman" panose="02020603050405020304" pitchFamily="18" charset="0"/>
              </a:rPr>
              <a:t>«</a:t>
            </a:r>
            <a:r>
              <a:rPr lang="ru-RU" sz="1800" dirty="0">
                <a:solidFill>
                  <a:schemeClr val="tx1"/>
                </a:solidFill>
                <a:effectLst/>
                <a:latin typeface="Times New Roman" panose="02020603050405020304" pitchFamily="18" charset="0"/>
                <a:cs typeface="Times New Roman" panose="02020603050405020304" pitchFamily="18" charset="0"/>
              </a:rPr>
              <a:t>Развитие образования</a:t>
            </a:r>
            <a:r>
              <a:rPr lang="ru-RU" sz="1800" dirty="0" smtClean="0">
                <a:solidFill>
                  <a:schemeClr val="tx1"/>
                </a:solidFill>
                <a:effectLst/>
                <a:latin typeface="Times New Roman" panose="02020603050405020304" pitchFamily="18" charset="0"/>
                <a:cs typeface="Times New Roman" panose="02020603050405020304" pitchFamily="18" charset="0"/>
              </a:rPr>
              <a:t>»</a:t>
            </a:r>
            <a:endParaRPr lang="ru-RU" sz="1800" dirty="0">
              <a:solidFill>
                <a:schemeClr val="tx1"/>
              </a:solidFill>
              <a:effectLst/>
              <a:latin typeface="Times New Roman" panose="02020603050405020304" pitchFamily="18" charset="0"/>
              <a:cs typeface="Times New Roman" panose="02020603050405020304" pitchFamily="18" charset="0"/>
            </a:endParaRPr>
          </a:p>
        </p:txBody>
      </p:sp>
      <p:cxnSp>
        <p:nvCxnSpPr>
          <p:cNvPr id="17" name="Прямая соединительная линия 16"/>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2749868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4516" y="4293096"/>
            <a:ext cx="1944216" cy="3610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0791" y="4662186"/>
            <a:ext cx="15121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solidFill>
                <a:schemeClr val="tx1"/>
              </a:solidFill>
              <a:latin typeface="Times New Roman" panose="02020603050405020304" pitchFamily="18" charset="0"/>
              <a:cs typeface="Times New Roman" panose="02020603050405020304" pitchFamily="18" charset="0"/>
            </a:endParaRPr>
          </a:p>
        </p:txBody>
      </p:sp>
      <p:sp>
        <p:nvSpPr>
          <p:cNvPr id="40" name="Прямоугольник 39"/>
          <p:cNvSpPr/>
          <p:nvPr/>
        </p:nvSpPr>
        <p:spPr>
          <a:xfrm>
            <a:off x="107504" y="6230638"/>
            <a:ext cx="4104456" cy="400110"/>
          </a:xfrm>
          <a:prstGeom prst="rect">
            <a:avLst/>
          </a:prstGeom>
        </p:spPr>
        <p:txBody>
          <a:bodyPr wrap="square">
            <a:spAutoFit/>
          </a:bodyPr>
          <a:lstStyle/>
          <a:p>
            <a:endParaRPr lang="ru-RU" sz="1000" i="1" dirty="0">
              <a:latin typeface="Times New Roman" panose="02020603050405020304" pitchFamily="18" charset="0"/>
              <a:cs typeface="Times New Roman" panose="02020603050405020304" pitchFamily="18" charset="0"/>
            </a:endParaRPr>
          </a:p>
          <a:p>
            <a:endParaRPr lang="ru-RU" sz="1000" i="1" dirty="0">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167996" y="764704"/>
            <a:ext cx="4568236" cy="173131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600" b="1" i="1" dirty="0" smtClean="0">
                <a:solidFill>
                  <a:schemeClr val="tx1"/>
                </a:solidFill>
                <a:latin typeface="Times New Roman" panose="02020603050405020304" pitchFamily="18" charset="0"/>
                <a:cs typeface="Times New Roman" panose="02020603050405020304" pitchFamily="18" charset="0"/>
              </a:rPr>
              <a:t>Цели программы:</a:t>
            </a:r>
            <a:r>
              <a:rPr lang="ru-RU" sz="1600" dirty="0" smtClean="0">
                <a:solidFill>
                  <a:schemeClr val="tx1"/>
                </a:solidFill>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v"/>
            </a:pPr>
            <a:r>
              <a:rPr lang="ru-RU" sz="1400" dirty="0">
                <a:solidFill>
                  <a:schemeClr val="tx1"/>
                </a:solidFill>
                <a:latin typeface="Times New Roman" panose="02020603050405020304" pitchFamily="18" charset="0"/>
                <a:cs typeface="Times New Roman" panose="02020603050405020304" pitchFamily="18" charset="0"/>
              </a:rPr>
              <a:t>формирование системы, обеспечивающей доступность медицинской помощи и повышение эффективности медицинских услуг, объемы, виды и качество которых должны соответствовать уровню заболеваемости и потребностям населения, передовым достижениям медицинской </a:t>
            </a:r>
            <a:r>
              <a:rPr lang="ru-RU" sz="1400" dirty="0" smtClean="0">
                <a:solidFill>
                  <a:schemeClr val="tx1"/>
                </a:solidFill>
                <a:latin typeface="Times New Roman" panose="02020603050405020304" pitchFamily="18" charset="0"/>
                <a:cs typeface="Times New Roman" panose="02020603050405020304" pitchFamily="18" charset="0"/>
              </a:rPr>
              <a:t>науки</a:t>
            </a: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47779" y="2903549"/>
            <a:ext cx="4209357" cy="323165"/>
          </a:xfrm>
          <a:prstGeom prst="rect">
            <a:avLst/>
          </a:prstGeom>
          <a:noFill/>
        </p:spPr>
        <p:txBody>
          <a:bodyPr wrap="none" rtlCol="0">
            <a:spAutoFit/>
          </a:bodyPr>
          <a:lstStyle/>
          <a:p>
            <a:r>
              <a:rPr lang="ru-RU" sz="1500" b="1" dirty="0" smtClean="0">
                <a:latin typeface="Times New Roman" panose="02020603050405020304" pitchFamily="18" charset="0"/>
                <a:cs typeface="Times New Roman" panose="02020603050405020304" pitchFamily="18" charset="0"/>
              </a:rPr>
              <a:t>Расходы республиканского бюджета, млн. руб.</a:t>
            </a:r>
            <a:endParaRPr lang="ru-RU" sz="1500" b="1" dirty="0">
              <a:latin typeface="Times New Roman" panose="02020603050405020304" pitchFamily="18" charset="0"/>
              <a:cs typeface="Times New Roman" panose="02020603050405020304" pitchFamily="18" charset="0"/>
            </a:endParaRPr>
          </a:p>
        </p:txBody>
      </p:sp>
      <p:graphicFrame>
        <p:nvGraphicFramePr>
          <p:cNvPr id="12" name="Диаграмма 11"/>
          <p:cNvGraphicFramePr>
            <a:graphicFrameLocks/>
          </p:cNvGraphicFramePr>
          <p:nvPr>
            <p:extLst>
              <p:ext uri="{D42A27DB-BD31-4B8C-83A1-F6EECF244321}">
                <p14:modId xmlns:p14="http://schemas.microsoft.com/office/powerpoint/2010/main" val="220742108"/>
              </p:ext>
            </p:extLst>
          </p:nvPr>
        </p:nvGraphicFramePr>
        <p:xfrm>
          <a:off x="147780" y="3356992"/>
          <a:ext cx="4712251" cy="3073700"/>
        </p:xfrm>
        <a:graphic>
          <a:graphicData uri="http://schemas.openxmlformats.org/drawingml/2006/chart">
            <c:chart xmlns:c="http://schemas.openxmlformats.org/drawingml/2006/chart" xmlns:r="http://schemas.openxmlformats.org/officeDocument/2006/relationships" r:id="rId3"/>
          </a:graphicData>
        </a:graphic>
      </p:graphicFrame>
      <p:sp>
        <p:nvSpPr>
          <p:cNvPr id="7" name="Номер слайда 6"/>
          <p:cNvSpPr>
            <a:spLocks noGrp="1"/>
          </p:cNvSpPr>
          <p:nvPr>
            <p:ph type="sldNum" sz="quarter" idx="12"/>
          </p:nvPr>
        </p:nvSpPr>
        <p:spPr/>
        <p:txBody>
          <a:bodyPr/>
          <a:lstStyle/>
          <a:p>
            <a:pPr>
              <a:defRPr/>
            </a:pPr>
            <a:fld id="{667CCBFA-BFB9-4E9F-B6F6-694D72409F22}" type="slidenum">
              <a:rPr lang="ru-RU" smtClean="0"/>
              <a:pPr>
                <a:defRPr/>
              </a:pPr>
              <a:t>48</a:t>
            </a:fld>
            <a:endParaRPr lang="ru-RU" dirty="0"/>
          </a:p>
        </p:txBody>
      </p:sp>
      <p:grpSp>
        <p:nvGrpSpPr>
          <p:cNvPr id="3" name="Группа 2"/>
          <p:cNvGrpSpPr/>
          <p:nvPr/>
        </p:nvGrpSpPr>
        <p:grpSpPr>
          <a:xfrm>
            <a:off x="4860032" y="1781781"/>
            <a:ext cx="3519114" cy="2776787"/>
            <a:chOff x="4842345" y="2796640"/>
            <a:chExt cx="3519114" cy="2189017"/>
          </a:xfr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p:grpSpPr>
        <p:sp>
          <p:nvSpPr>
            <p:cNvPr id="4" name="Полилиния 3"/>
            <p:cNvSpPr/>
            <p:nvPr/>
          </p:nvSpPr>
          <p:spPr>
            <a:xfrm>
              <a:off x="4842345" y="2796640"/>
              <a:ext cx="2943695" cy="328887"/>
            </a:xfrm>
            <a:custGeom>
              <a:avLst/>
              <a:gdLst>
                <a:gd name="connsiteX0" fmla="*/ 0 w 3933156"/>
                <a:gd name="connsiteY0" fmla="*/ 47719 h 477185"/>
                <a:gd name="connsiteX1" fmla="*/ 47719 w 3933156"/>
                <a:gd name="connsiteY1" fmla="*/ 0 h 477185"/>
                <a:gd name="connsiteX2" fmla="*/ 3885438 w 3933156"/>
                <a:gd name="connsiteY2" fmla="*/ 0 h 477185"/>
                <a:gd name="connsiteX3" fmla="*/ 3933157 w 3933156"/>
                <a:gd name="connsiteY3" fmla="*/ 47719 h 477185"/>
                <a:gd name="connsiteX4" fmla="*/ 3933156 w 3933156"/>
                <a:gd name="connsiteY4" fmla="*/ 429467 h 477185"/>
                <a:gd name="connsiteX5" fmla="*/ 3885437 w 3933156"/>
                <a:gd name="connsiteY5" fmla="*/ 477186 h 477185"/>
                <a:gd name="connsiteX6" fmla="*/ 47719 w 3933156"/>
                <a:gd name="connsiteY6" fmla="*/ 477185 h 477185"/>
                <a:gd name="connsiteX7" fmla="*/ 0 w 3933156"/>
                <a:gd name="connsiteY7" fmla="*/ 429466 h 477185"/>
                <a:gd name="connsiteX8" fmla="*/ 0 w 3933156"/>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3156" h="477185">
                  <a:moveTo>
                    <a:pt x="0" y="47719"/>
                  </a:moveTo>
                  <a:cubicBezTo>
                    <a:pt x="0" y="21365"/>
                    <a:pt x="21365" y="0"/>
                    <a:pt x="47719" y="0"/>
                  </a:cubicBezTo>
                  <a:lnTo>
                    <a:pt x="3885438" y="0"/>
                  </a:lnTo>
                  <a:cubicBezTo>
                    <a:pt x="3911792" y="0"/>
                    <a:pt x="3933157" y="21365"/>
                    <a:pt x="3933157" y="47719"/>
                  </a:cubicBezTo>
                  <a:cubicBezTo>
                    <a:pt x="3933157" y="174968"/>
                    <a:pt x="3933156" y="302218"/>
                    <a:pt x="3933156" y="429467"/>
                  </a:cubicBezTo>
                  <a:cubicBezTo>
                    <a:pt x="3933156" y="455821"/>
                    <a:pt x="3911791" y="477186"/>
                    <a:pt x="3885437"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300" b="1" kern="1200" dirty="0" smtClean="0">
                  <a:solidFill>
                    <a:schemeClr val="tx1"/>
                  </a:solidFill>
                  <a:latin typeface="Times New Roman" panose="02020603050405020304" pitchFamily="18" charset="0"/>
                  <a:cs typeface="Times New Roman" panose="02020603050405020304" pitchFamily="18" charset="0"/>
                </a:rPr>
                <a:t>Подпрограмма</a:t>
              </a:r>
            </a:p>
          </p:txBody>
        </p:sp>
        <p:sp>
          <p:nvSpPr>
            <p:cNvPr id="10" name="Полилиния 9"/>
            <p:cNvSpPr/>
            <p:nvPr/>
          </p:nvSpPr>
          <p:spPr>
            <a:xfrm>
              <a:off x="4852119" y="3160837"/>
              <a:ext cx="2943695" cy="312178"/>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444500">
                <a:lnSpc>
                  <a:spcPct val="90000"/>
                </a:lnSpc>
                <a:spcAft>
                  <a:spcPct val="35000"/>
                </a:spcAft>
              </a:pPr>
              <a:r>
                <a:rPr lang="ru-RU" sz="1000" dirty="0">
                  <a:solidFill>
                    <a:schemeClr val="tx1"/>
                  </a:solidFill>
                  <a:latin typeface="Times New Roman" panose="02020603050405020304" pitchFamily="18" charset="0"/>
                  <a:cs typeface="Times New Roman" panose="02020603050405020304" pitchFamily="18" charset="0"/>
                </a:rPr>
                <a:t>Профилактика заболеваний и формирование здорового образа жизни. Развитие первичной медико-санитарной помощи </a:t>
              </a:r>
            </a:p>
          </p:txBody>
        </p:sp>
        <p:sp>
          <p:nvSpPr>
            <p:cNvPr id="11" name="Полилиния 10"/>
            <p:cNvSpPr/>
            <p:nvPr/>
          </p:nvSpPr>
          <p:spPr>
            <a:xfrm>
              <a:off x="4842346" y="3515584"/>
              <a:ext cx="2943694" cy="376294"/>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444500">
                <a:lnSpc>
                  <a:spcPct val="90000"/>
                </a:lnSpc>
                <a:spcAft>
                  <a:spcPct val="35000"/>
                </a:spcAft>
              </a:pPr>
              <a:r>
                <a:rPr lang="ru-RU" sz="900" dirty="0">
                  <a:solidFill>
                    <a:schemeClr val="tx1"/>
                  </a:solidFill>
                  <a:latin typeface="Times New Roman" panose="02020603050405020304" pitchFamily="18" charset="0"/>
                  <a:cs typeface="Times New Roman" panose="02020603050405020304" pitchFamily="18" charset="0"/>
                </a:rPr>
                <a:t>Совершенствование оказания специализированной, включая высокотехнологичную, медицинской помощи, </a:t>
              </a:r>
              <a:r>
                <a:rPr lang="ru-RU" sz="900" dirty="0" smtClean="0">
                  <a:solidFill>
                    <a:schemeClr val="tx1"/>
                  </a:solidFill>
                  <a:latin typeface="Times New Roman" panose="02020603050405020304" pitchFamily="18" charset="0"/>
                  <a:cs typeface="Times New Roman" panose="02020603050405020304" pitchFamily="18" charset="0"/>
                </a:rPr>
                <a:t>скорой </a:t>
              </a:r>
              <a:r>
                <a:rPr lang="ru-RU" sz="900" dirty="0">
                  <a:solidFill>
                    <a:schemeClr val="tx1"/>
                  </a:solidFill>
                  <a:latin typeface="Times New Roman" panose="02020603050405020304" pitchFamily="18" charset="0"/>
                  <a:cs typeface="Times New Roman" panose="02020603050405020304" pitchFamily="18" charset="0"/>
                </a:rPr>
                <a:t>медицинской помощи, медицинской эвакуации </a:t>
              </a:r>
            </a:p>
          </p:txBody>
        </p:sp>
        <p:sp>
          <p:nvSpPr>
            <p:cNvPr id="18" name="Полилиния 17"/>
            <p:cNvSpPr/>
            <p:nvPr/>
          </p:nvSpPr>
          <p:spPr>
            <a:xfrm>
              <a:off x="4842347" y="3930460"/>
              <a:ext cx="2943693" cy="228275"/>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9696" tIns="59696" rIns="59696" bIns="59696" numCol="1" spcCol="1270" anchor="ctr" anchorCtr="0">
              <a:noAutofit/>
            </a:bodyPr>
            <a:lstStyle/>
            <a:p>
              <a:pPr lvl="0" algn="ctr" defTabSz="444500">
                <a:lnSpc>
                  <a:spcPct val="90000"/>
                </a:lnSpc>
                <a:spcAft>
                  <a:spcPct val="35000"/>
                </a:spcAft>
              </a:pPr>
              <a:r>
                <a:rPr lang="ru-RU" sz="1000" dirty="0">
                  <a:solidFill>
                    <a:schemeClr val="tx1"/>
                  </a:solidFill>
                  <a:latin typeface="Times New Roman" panose="02020603050405020304" pitchFamily="18" charset="0"/>
                  <a:cs typeface="Times New Roman" panose="02020603050405020304" pitchFamily="18" charset="0"/>
                </a:rPr>
                <a:t>Охрана здоровья матери и ребенка</a:t>
              </a:r>
            </a:p>
          </p:txBody>
        </p:sp>
        <p:sp>
          <p:nvSpPr>
            <p:cNvPr id="19" name="Полилиния 18"/>
            <p:cNvSpPr/>
            <p:nvPr/>
          </p:nvSpPr>
          <p:spPr>
            <a:xfrm>
              <a:off x="4842348" y="4209066"/>
              <a:ext cx="2943692" cy="228275"/>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444500">
                <a:lnSpc>
                  <a:spcPct val="90000"/>
                </a:lnSpc>
                <a:spcAft>
                  <a:spcPct val="35000"/>
                </a:spcAft>
              </a:pPr>
              <a:r>
                <a:rPr lang="ru-RU" sz="1000" dirty="0">
                  <a:solidFill>
                    <a:schemeClr val="tx1"/>
                  </a:solidFill>
                  <a:latin typeface="Times New Roman" panose="02020603050405020304" pitchFamily="18" charset="0"/>
                  <a:cs typeface="Times New Roman" panose="02020603050405020304" pitchFamily="18" charset="0"/>
                </a:rPr>
                <a:t>Развитие медицинской реабилитации и санаторно-курортного лечения, в том числе детей</a:t>
              </a:r>
            </a:p>
          </p:txBody>
        </p:sp>
        <p:sp>
          <p:nvSpPr>
            <p:cNvPr id="20" name="Полилиния 19"/>
            <p:cNvSpPr/>
            <p:nvPr/>
          </p:nvSpPr>
          <p:spPr>
            <a:xfrm>
              <a:off x="4842349" y="4473085"/>
              <a:ext cx="2943691" cy="228275"/>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444500">
                <a:lnSpc>
                  <a:spcPct val="90000"/>
                </a:lnSpc>
                <a:spcAft>
                  <a:spcPct val="35000"/>
                </a:spcAft>
              </a:pPr>
              <a:r>
                <a:rPr lang="ru-RU" sz="1000" dirty="0">
                  <a:solidFill>
                    <a:schemeClr val="tx1"/>
                  </a:solidFill>
                  <a:latin typeface="Times New Roman" panose="02020603050405020304" pitchFamily="18" charset="0"/>
                  <a:cs typeface="Times New Roman" panose="02020603050405020304" pitchFamily="18" charset="0"/>
                </a:rPr>
                <a:t>Оказание паллиативной помощи, в том числе детям</a:t>
              </a:r>
            </a:p>
          </p:txBody>
        </p:sp>
        <p:sp>
          <p:nvSpPr>
            <p:cNvPr id="21" name="Полилиния 20"/>
            <p:cNvSpPr/>
            <p:nvPr/>
          </p:nvSpPr>
          <p:spPr>
            <a:xfrm>
              <a:off x="4842349" y="4729451"/>
              <a:ext cx="2943691" cy="228275"/>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444500">
                <a:lnSpc>
                  <a:spcPct val="90000"/>
                </a:lnSpc>
                <a:spcAft>
                  <a:spcPct val="35000"/>
                </a:spcAft>
              </a:pPr>
              <a:r>
                <a:rPr lang="ru-RU" sz="1000" dirty="0">
                  <a:solidFill>
                    <a:schemeClr val="tx1"/>
                  </a:solidFill>
                  <a:latin typeface="Times New Roman" panose="02020603050405020304" pitchFamily="18" charset="0"/>
                  <a:cs typeface="Times New Roman" panose="02020603050405020304" pitchFamily="18" charset="0"/>
                </a:rPr>
                <a:t>Обеспечение здравоохранения кадрами высокой квалификации</a:t>
              </a:r>
            </a:p>
          </p:txBody>
        </p:sp>
        <p:sp>
          <p:nvSpPr>
            <p:cNvPr id="22" name="Полилиния 21"/>
            <p:cNvSpPr/>
            <p:nvPr/>
          </p:nvSpPr>
          <p:spPr>
            <a:xfrm>
              <a:off x="7826471" y="3160837"/>
              <a:ext cx="534987" cy="312178"/>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050" dirty="0" smtClean="0">
                  <a:solidFill>
                    <a:schemeClr val="tx1"/>
                  </a:solidFill>
                  <a:latin typeface="Times New Roman" panose="02020603050405020304" pitchFamily="18" charset="0"/>
                  <a:cs typeface="Times New Roman" panose="02020603050405020304" pitchFamily="18" charset="0"/>
                </a:rPr>
                <a:t>1 014,9</a:t>
              </a:r>
              <a:endParaRPr lang="ru-RU" sz="1050" kern="1200" dirty="0">
                <a:solidFill>
                  <a:schemeClr val="tx1"/>
                </a:solidFill>
                <a:latin typeface="Times New Roman" panose="02020603050405020304" pitchFamily="18" charset="0"/>
                <a:cs typeface="Times New Roman" panose="02020603050405020304" pitchFamily="18" charset="0"/>
              </a:endParaRPr>
            </a:p>
          </p:txBody>
        </p:sp>
        <p:sp>
          <p:nvSpPr>
            <p:cNvPr id="23" name="Полилиния 22"/>
            <p:cNvSpPr/>
            <p:nvPr/>
          </p:nvSpPr>
          <p:spPr>
            <a:xfrm>
              <a:off x="7826472" y="3515584"/>
              <a:ext cx="534987" cy="377451"/>
            </a:xfrm>
            <a:custGeom>
              <a:avLst/>
              <a:gdLst>
                <a:gd name="connsiteX0" fmla="*/ 0 w 720352"/>
                <a:gd name="connsiteY0" fmla="*/ 47719 h 477185"/>
                <a:gd name="connsiteX1" fmla="*/ 47719 w 720352"/>
                <a:gd name="connsiteY1" fmla="*/ 0 h 477185"/>
                <a:gd name="connsiteX2" fmla="*/ 672634 w 720352"/>
                <a:gd name="connsiteY2" fmla="*/ 0 h 477185"/>
                <a:gd name="connsiteX3" fmla="*/ 720353 w 720352"/>
                <a:gd name="connsiteY3" fmla="*/ 47719 h 477185"/>
                <a:gd name="connsiteX4" fmla="*/ 720352 w 720352"/>
                <a:gd name="connsiteY4" fmla="*/ 429467 h 477185"/>
                <a:gd name="connsiteX5" fmla="*/ 672633 w 720352"/>
                <a:gd name="connsiteY5" fmla="*/ 477186 h 477185"/>
                <a:gd name="connsiteX6" fmla="*/ 47719 w 720352"/>
                <a:gd name="connsiteY6" fmla="*/ 477185 h 477185"/>
                <a:gd name="connsiteX7" fmla="*/ 0 w 720352"/>
                <a:gd name="connsiteY7" fmla="*/ 429466 h 477185"/>
                <a:gd name="connsiteX8" fmla="*/ 0 w 720352"/>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52" h="477185">
                  <a:moveTo>
                    <a:pt x="0" y="47719"/>
                  </a:moveTo>
                  <a:cubicBezTo>
                    <a:pt x="0" y="21365"/>
                    <a:pt x="21365" y="0"/>
                    <a:pt x="47719" y="0"/>
                  </a:cubicBezTo>
                  <a:lnTo>
                    <a:pt x="672634" y="0"/>
                  </a:lnTo>
                  <a:cubicBezTo>
                    <a:pt x="698988" y="0"/>
                    <a:pt x="720353" y="21365"/>
                    <a:pt x="720353" y="47719"/>
                  </a:cubicBezTo>
                  <a:cubicBezTo>
                    <a:pt x="720353" y="174968"/>
                    <a:pt x="720352" y="302218"/>
                    <a:pt x="720352" y="429467"/>
                  </a:cubicBezTo>
                  <a:cubicBezTo>
                    <a:pt x="720352" y="455821"/>
                    <a:pt x="698987" y="477186"/>
                    <a:pt x="672633"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050" kern="1200" dirty="0" smtClean="0">
                  <a:solidFill>
                    <a:schemeClr val="tx1"/>
                  </a:solidFill>
                  <a:latin typeface="Times New Roman" panose="02020603050405020304" pitchFamily="18" charset="0"/>
                  <a:cs typeface="Times New Roman" panose="02020603050405020304" pitchFamily="18" charset="0"/>
                </a:rPr>
                <a:t>1 992,5</a:t>
              </a:r>
              <a:endParaRPr lang="ru-RU" sz="1050" kern="1200" dirty="0">
                <a:solidFill>
                  <a:schemeClr val="tx1"/>
                </a:solidFill>
                <a:latin typeface="Times New Roman" panose="02020603050405020304" pitchFamily="18" charset="0"/>
                <a:cs typeface="Times New Roman" panose="02020603050405020304" pitchFamily="18" charset="0"/>
              </a:endParaRPr>
            </a:p>
          </p:txBody>
        </p:sp>
        <p:sp>
          <p:nvSpPr>
            <p:cNvPr id="24" name="Полилиния 23"/>
            <p:cNvSpPr/>
            <p:nvPr/>
          </p:nvSpPr>
          <p:spPr>
            <a:xfrm>
              <a:off x="7810498" y="3930460"/>
              <a:ext cx="534987" cy="255418"/>
            </a:xfrm>
            <a:custGeom>
              <a:avLst/>
              <a:gdLst>
                <a:gd name="connsiteX0" fmla="*/ 0 w 720355"/>
                <a:gd name="connsiteY0" fmla="*/ 47719 h 477185"/>
                <a:gd name="connsiteX1" fmla="*/ 47719 w 720355"/>
                <a:gd name="connsiteY1" fmla="*/ 0 h 477185"/>
                <a:gd name="connsiteX2" fmla="*/ 672637 w 720355"/>
                <a:gd name="connsiteY2" fmla="*/ 0 h 477185"/>
                <a:gd name="connsiteX3" fmla="*/ 720356 w 720355"/>
                <a:gd name="connsiteY3" fmla="*/ 47719 h 477185"/>
                <a:gd name="connsiteX4" fmla="*/ 720355 w 720355"/>
                <a:gd name="connsiteY4" fmla="*/ 429467 h 477185"/>
                <a:gd name="connsiteX5" fmla="*/ 672636 w 720355"/>
                <a:gd name="connsiteY5" fmla="*/ 477186 h 477185"/>
                <a:gd name="connsiteX6" fmla="*/ 47719 w 720355"/>
                <a:gd name="connsiteY6" fmla="*/ 477185 h 477185"/>
                <a:gd name="connsiteX7" fmla="*/ 0 w 720355"/>
                <a:gd name="connsiteY7" fmla="*/ 429466 h 477185"/>
                <a:gd name="connsiteX8" fmla="*/ 0 w 72035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55" h="477185">
                  <a:moveTo>
                    <a:pt x="0" y="47719"/>
                  </a:moveTo>
                  <a:cubicBezTo>
                    <a:pt x="0" y="21365"/>
                    <a:pt x="21365" y="0"/>
                    <a:pt x="47719" y="0"/>
                  </a:cubicBezTo>
                  <a:lnTo>
                    <a:pt x="672637" y="0"/>
                  </a:lnTo>
                  <a:cubicBezTo>
                    <a:pt x="698991" y="0"/>
                    <a:pt x="720356" y="21365"/>
                    <a:pt x="720356" y="47719"/>
                  </a:cubicBezTo>
                  <a:cubicBezTo>
                    <a:pt x="720356" y="174968"/>
                    <a:pt x="720355" y="302218"/>
                    <a:pt x="720355" y="429467"/>
                  </a:cubicBezTo>
                  <a:cubicBezTo>
                    <a:pt x="720355" y="455821"/>
                    <a:pt x="698990" y="477186"/>
                    <a:pt x="67263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050" kern="1200" dirty="0" smtClean="0">
                  <a:solidFill>
                    <a:schemeClr val="tx1"/>
                  </a:solidFill>
                  <a:latin typeface="Times New Roman" panose="02020603050405020304" pitchFamily="18" charset="0"/>
                  <a:cs typeface="Times New Roman" panose="02020603050405020304" pitchFamily="18" charset="0"/>
                </a:rPr>
                <a:t>111,6</a:t>
              </a:r>
              <a:endParaRPr lang="ru-RU" sz="1050" kern="1200" dirty="0">
                <a:solidFill>
                  <a:schemeClr val="tx1"/>
                </a:solidFill>
                <a:latin typeface="Times New Roman" panose="02020603050405020304" pitchFamily="18" charset="0"/>
                <a:cs typeface="Times New Roman" panose="02020603050405020304" pitchFamily="18" charset="0"/>
              </a:endParaRPr>
            </a:p>
          </p:txBody>
        </p:sp>
        <p:sp>
          <p:nvSpPr>
            <p:cNvPr id="25" name="Полилиния 24"/>
            <p:cNvSpPr/>
            <p:nvPr/>
          </p:nvSpPr>
          <p:spPr>
            <a:xfrm>
              <a:off x="7826472" y="4209066"/>
              <a:ext cx="534987" cy="208497"/>
            </a:xfrm>
            <a:custGeom>
              <a:avLst/>
              <a:gdLst>
                <a:gd name="connsiteX0" fmla="*/ 0 w 720374"/>
                <a:gd name="connsiteY0" fmla="*/ 47719 h 477185"/>
                <a:gd name="connsiteX1" fmla="*/ 47719 w 720374"/>
                <a:gd name="connsiteY1" fmla="*/ 0 h 477185"/>
                <a:gd name="connsiteX2" fmla="*/ 672656 w 720374"/>
                <a:gd name="connsiteY2" fmla="*/ 0 h 477185"/>
                <a:gd name="connsiteX3" fmla="*/ 720375 w 720374"/>
                <a:gd name="connsiteY3" fmla="*/ 47719 h 477185"/>
                <a:gd name="connsiteX4" fmla="*/ 720374 w 720374"/>
                <a:gd name="connsiteY4" fmla="*/ 429467 h 477185"/>
                <a:gd name="connsiteX5" fmla="*/ 672655 w 720374"/>
                <a:gd name="connsiteY5" fmla="*/ 477186 h 477185"/>
                <a:gd name="connsiteX6" fmla="*/ 47719 w 720374"/>
                <a:gd name="connsiteY6" fmla="*/ 477185 h 477185"/>
                <a:gd name="connsiteX7" fmla="*/ 0 w 720374"/>
                <a:gd name="connsiteY7" fmla="*/ 429466 h 477185"/>
                <a:gd name="connsiteX8" fmla="*/ 0 w 72037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74" h="477185">
                  <a:moveTo>
                    <a:pt x="0" y="47719"/>
                  </a:moveTo>
                  <a:cubicBezTo>
                    <a:pt x="0" y="21365"/>
                    <a:pt x="21365" y="0"/>
                    <a:pt x="47719" y="0"/>
                  </a:cubicBezTo>
                  <a:lnTo>
                    <a:pt x="672656" y="0"/>
                  </a:lnTo>
                  <a:cubicBezTo>
                    <a:pt x="699010" y="0"/>
                    <a:pt x="720375" y="21365"/>
                    <a:pt x="720375" y="47719"/>
                  </a:cubicBezTo>
                  <a:cubicBezTo>
                    <a:pt x="720375" y="174968"/>
                    <a:pt x="720374" y="302218"/>
                    <a:pt x="720374" y="429467"/>
                  </a:cubicBezTo>
                  <a:cubicBezTo>
                    <a:pt x="720374" y="455821"/>
                    <a:pt x="699009" y="477186"/>
                    <a:pt x="67265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050" kern="1200" dirty="0" smtClean="0">
                  <a:solidFill>
                    <a:schemeClr val="tx1"/>
                  </a:solidFill>
                  <a:latin typeface="Times New Roman" panose="02020603050405020304" pitchFamily="18" charset="0"/>
                  <a:cs typeface="Times New Roman" panose="02020603050405020304" pitchFamily="18" charset="0"/>
                </a:rPr>
                <a:t>126,7</a:t>
              </a:r>
              <a:endParaRPr lang="ru-RU" sz="1300" kern="1200" dirty="0">
                <a:solidFill>
                  <a:schemeClr val="tx1"/>
                </a:solidFill>
                <a:latin typeface="Times New Roman" panose="02020603050405020304" pitchFamily="18" charset="0"/>
                <a:cs typeface="Times New Roman" panose="02020603050405020304" pitchFamily="18" charset="0"/>
              </a:endParaRPr>
            </a:p>
          </p:txBody>
        </p:sp>
        <p:sp>
          <p:nvSpPr>
            <p:cNvPr id="26" name="Полилиния 25"/>
            <p:cNvSpPr/>
            <p:nvPr/>
          </p:nvSpPr>
          <p:spPr>
            <a:xfrm>
              <a:off x="7826470" y="4446441"/>
              <a:ext cx="534987" cy="255418"/>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050" kern="1200" dirty="0" smtClean="0">
                  <a:solidFill>
                    <a:schemeClr val="tx1"/>
                  </a:solidFill>
                  <a:latin typeface="Times New Roman" panose="02020603050405020304" pitchFamily="18" charset="0"/>
                  <a:cs typeface="Times New Roman" panose="02020603050405020304" pitchFamily="18" charset="0"/>
                </a:rPr>
                <a:t>55,8</a:t>
              </a:r>
              <a:endParaRPr lang="ru-RU" sz="1050" kern="1200" dirty="0">
                <a:solidFill>
                  <a:schemeClr val="tx1"/>
                </a:solidFill>
                <a:latin typeface="Times New Roman" panose="02020603050405020304" pitchFamily="18" charset="0"/>
                <a:cs typeface="Times New Roman" panose="02020603050405020304" pitchFamily="18" charset="0"/>
              </a:endParaRPr>
            </a:p>
          </p:txBody>
        </p:sp>
        <p:sp>
          <p:nvSpPr>
            <p:cNvPr id="27" name="Полилиния 26"/>
            <p:cNvSpPr/>
            <p:nvPr/>
          </p:nvSpPr>
          <p:spPr>
            <a:xfrm>
              <a:off x="7826472" y="4730239"/>
              <a:ext cx="534987" cy="255418"/>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050" kern="1200" dirty="0" smtClean="0">
                  <a:solidFill>
                    <a:schemeClr val="tx1"/>
                  </a:solidFill>
                  <a:latin typeface="Times New Roman" panose="02020603050405020304" pitchFamily="18" charset="0"/>
                  <a:cs typeface="Times New Roman" panose="02020603050405020304" pitchFamily="18" charset="0"/>
                </a:rPr>
                <a:t>114,3</a:t>
              </a:r>
              <a:endParaRPr lang="ru-RU" sz="1050" kern="1200" dirty="0">
                <a:solidFill>
                  <a:schemeClr val="tx1"/>
                </a:solidFill>
                <a:latin typeface="Times New Roman" panose="02020603050405020304" pitchFamily="18" charset="0"/>
                <a:cs typeface="Times New Roman" panose="02020603050405020304" pitchFamily="18" charset="0"/>
              </a:endParaRPr>
            </a:p>
          </p:txBody>
        </p:sp>
      </p:grpSp>
      <p:sp>
        <p:nvSpPr>
          <p:cNvPr id="16" name="Скругленный прямоугольник 4"/>
          <p:cNvSpPr/>
          <p:nvPr/>
        </p:nvSpPr>
        <p:spPr>
          <a:xfrm>
            <a:off x="4860031" y="4590212"/>
            <a:ext cx="2940991" cy="338912"/>
          </a:xfrm>
          <a:prstGeom prst="rect">
            <a:avLst/>
          </a:pr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444500">
              <a:lnSpc>
                <a:spcPct val="90000"/>
              </a:lnSpc>
              <a:spcAft>
                <a:spcPct val="35000"/>
              </a:spcAft>
            </a:pPr>
            <a:r>
              <a:rPr lang="ru-RU" sz="1000" dirty="0">
                <a:solidFill>
                  <a:schemeClr val="tx1"/>
                </a:solidFill>
                <a:latin typeface="Times New Roman" panose="02020603050405020304" pitchFamily="18" charset="0"/>
                <a:cs typeface="Times New Roman" panose="02020603050405020304" pitchFamily="18" charset="0"/>
              </a:rPr>
              <a:t>Совершенствование системы лекарственного </a:t>
            </a:r>
            <a:r>
              <a:rPr lang="ru-RU" sz="1000" dirty="0" smtClean="0">
                <a:solidFill>
                  <a:schemeClr val="tx1"/>
                </a:solidFill>
                <a:latin typeface="Times New Roman" panose="02020603050405020304" pitchFamily="18" charset="0"/>
                <a:cs typeface="Times New Roman" panose="02020603050405020304" pitchFamily="18" charset="0"/>
              </a:rPr>
              <a:t>обеспечения</a:t>
            </a:r>
            <a:endParaRPr lang="ru-RU" sz="1000" dirty="0">
              <a:solidFill>
                <a:schemeClr val="tx1"/>
              </a:solidFill>
              <a:latin typeface="Times New Roman" panose="02020603050405020304" pitchFamily="18" charset="0"/>
              <a:cs typeface="Times New Roman" panose="02020603050405020304" pitchFamily="18" charset="0"/>
            </a:endParaRPr>
          </a:p>
        </p:txBody>
      </p:sp>
      <p:sp>
        <p:nvSpPr>
          <p:cNvPr id="29" name="Полилиния 28"/>
          <p:cNvSpPr/>
          <p:nvPr/>
        </p:nvSpPr>
        <p:spPr>
          <a:xfrm>
            <a:off x="4863914" y="5724000"/>
            <a:ext cx="2939814" cy="360000"/>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444500">
              <a:lnSpc>
                <a:spcPct val="90000"/>
              </a:lnSpc>
              <a:spcAft>
                <a:spcPct val="35000"/>
              </a:spcAft>
            </a:pPr>
            <a:r>
              <a:rPr lang="ru-RU" sz="1000" dirty="0">
                <a:solidFill>
                  <a:schemeClr val="tx1"/>
                </a:solidFill>
                <a:latin typeface="Times New Roman" panose="02020603050405020304" pitchFamily="18" charset="0"/>
                <a:cs typeface="Times New Roman" panose="02020603050405020304" pitchFamily="18" charset="0"/>
              </a:rPr>
              <a:t>Организация обязательного медицинского страхования граждан Российской Федерации</a:t>
            </a:r>
          </a:p>
        </p:txBody>
      </p:sp>
      <p:sp>
        <p:nvSpPr>
          <p:cNvPr id="30" name="Полилиния 29"/>
          <p:cNvSpPr/>
          <p:nvPr/>
        </p:nvSpPr>
        <p:spPr>
          <a:xfrm>
            <a:off x="4863915" y="5328000"/>
            <a:ext cx="2939812" cy="360000"/>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444500">
              <a:lnSpc>
                <a:spcPct val="90000"/>
              </a:lnSpc>
              <a:spcAft>
                <a:spcPct val="35000"/>
              </a:spcAft>
            </a:pPr>
            <a:r>
              <a:rPr lang="ru-RU" sz="1000" dirty="0">
                <a:solidFill>
                  <a:schemeClr val="tx1"/>
                </a:solidFill>
                <a:latin typeface="Times New Roman" panose="02020603050405020304" pitchFamily="18" charset="0"/>
                <a:cs typeface="Times New Roman" panose="02020603050405020304" pitchFamily="18" charset="0"/>
              </a:rPr>
              <a:t>Совершенствование системы планирования</a:t>
            </a:r>
          </a:p>
        </p:txBody>
      </p:sp>
      <p:sp>
        <p:nvSpPr>
          <p:cNvPr id="31" name="Полилиния 30"/>
          <p:cNvSpPr/>
          <p:nvPr/>
        </p:nvSpPr>
        <p:spPr>
          <a:xfrm>
            <a:off x="4863914" y="4968000"/>
            <a:ext cx="2939813" cy="360000"/>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444500">
              <a:lnSpc>
                <a:spcPct val="90000"/>
              </a:lnSpc>
              <a:spcAft>
                <a:spcPct val="35000"/>
              </a:spcAft>
            </a:pPr>
            <a:r>
              <a:rPr lang="ru-RU" sz="1000" dirty="0">
                <a:solidFill>
                  <a:schemeClr val="tx1"/>
                </a:solidFill>
                <a:latin typeface="Times New Roman" panose="02020603050405020304" pitchFamily="18" charset="0"/>
                <a:cs typeface="Times New Roman" panose="02020603050405020304" pitchFamily="18" charset="0"/>
              </a:rPr>
              <a:t>Развитие информатизации в здравоохранении</a:t>
            </a:r>
          </a:p>
        </p:txBody>
      </p:sp>
      <p:sp>
        <p:nvSpPr>
          <p:cNvPr id="32" name="Полилиния 31"/>
          <p:cNvSpPr/>
          <p:nvPr/>
        </p:nvSpPr>
        <p:spPr>
          <a:xfrm>
            <a:off x="4863916" y="6122803"/>
            <a:ext cx="2939811" cy="360000"/>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444500">
              <a:lnSpc>
                <a:spcPct val="90000"/>
              </a:lnSpc>
              <a:spcAft>
                <a:spcPct val="35000"/>
              </a:spcAft>
            </a:pPr>
            <a:r>
              <a:rPr lang="ru-RU" sz="1000" dirty="0">
                <a:solidFill>
                  <a:schemeClr val="tx1"/>
                </a:solidFill>
                <a:latin typeface="Times New Roman" panose="02020603050405020304" pitchFamily="18" charset="0"/>
                <a:cs typeface="Times New Roman" panose="02020603050405020304" pitchFamily="18" charset="0"/>
              </a:rPr>
              <a:t>Обеспечение реализации государственной </a:t>
            </a:r>
            <a:r>
              <a:rPr lang="ru-RU" sz="1000" dirty="0" smtClean="0">
                <a:solidFill>
                  <a:schemeClr val="tx1"/>
                </a:solidFill>
                <a:latin typeface="Times New Roman" panose="02020603050405020304" pitchFamily="18" charset="0"/>
                <a:cs typeface="Times New Roman" panose="02020603050405020304" pitchFamily="18" charset="0"/>
              </a:rPr>
              <a:t>программы</a:t>
            </a:r>
            <a:endParaRPr lang="ru-RU" sz="1000" dirty="0">
              <a:solidFill>
                <a:schemeClr val="tx1"/>
              </a:solidFill>
              <a:latin typeface="Times New Roman" panose="02020603050405020304" pitchFamily="18" charset="0"/>
              <a:cs typeface="Times New Roman" panose="02020603050405020304" pitchFamily="18" charset="0"/>
            </a:endParaRPr>
          </a:p>
        </p:txBody>
      </p:sp>
      <p:sp>
        <p:nvSpPr>
          <p:cNvPr id="33" name="Полилиния 32"/>
          <p:cNvSpPr/>
          <p:nvPr/>
        </p:nvSpPr>
        <p:spPr>
          <a:xfrm>
            <a:off x="7844157" y="4597670"/>
            <a:ext cx="534987" cy="324000"/>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050" kern="1200" smtClean="0">
                <a:solidFill>
                  <a:schemeClr val="tx1"/>
                </a:solidFill>
                <a:latin typeface="Times New Roman" panose="02020603050405020304" pitchFamily="18" charset="0"/>
                <a:cs typeface="Times New Roman" panose="02020603050405020304" pitchFamily="18" charset="0"/>
              </a:rPr>
              <a:t>492,5</a:t>
            </a:r>
            <a:endParaRPr lang="ru-RU" sz="1050" kern="1200" dirty="0">
              <a:solidFill>
                <a:schemeClr val="tx1"/>
              </a:solidFill>
              <a:latin typeface="Times New Roman" panose="02020603050405020304" pitchFamily="18" charset="0"/>
              <a:cs typeface="Times New Roman" panose="02020603050405020304" pitchFamily="18" charset="0"/>
            </a:endParaRPr>
          </a:p>
        </p:txBody>
      </p:sp>
      <p:sp>
        <p:nvSpPr>
          <p:cNvPr id="34" name="Полилиния 33"/>
          <p:cNvSpPr/>
          <p:nvPr/>
        </p:nvSpPr>
        <p:spPr>
          <a:xfrm>
            <a:off x="7844160" y="4968000"/>
            <a:ext cx="549302" cy="324000"/>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solidFill>
              <a:schemeClr val="lt1">
                <a:hueOff val="0"/>
                <a:satOff val="0"/>
                <a:lumOff val="0"/>
                <a:alpha val="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050" kern="1200" dirty="0" smtClean="0">
                <a:solidFill>
                  <a:schemeClr val="tx1"/>
                </a:solidFill>
                <a:latin typeface="Times New Roman" panose="02020603050405020304" pitchFamily="18" charset="0"/>
                <a:cs typeface="Times New Roman" panose="02020603050405020304" pitchFamily="18" charset="0"/>
              </a:rPr>
              <a:t>30,3</a:t>
            </a:r>
            <a:endParaRPr lang="ru-RU" sz="1050" kern="1200" dirty="0">
              <a:solidFill>
                <a:schemeClr val="tx1"/>
              </a:solidFill>
              <a:latin typeface="Times New Roman" panose="02020603050405020304" pitchFamily="18" charset="0"/>
              <a:cs typeface="Times New Roman" panose="02020603050405020304" pitchFamily="18" charset="0"/>
            </a:endParaRPr>
          </a:p>
        </p:txBody>
      </p:sp>
      <p:sp>
        <p:nvSpPr>
          <p:cNvPr id="35" name="Полилиния 34"/>
          <p:cNvSpPr/>
          <p:nvPr/>
        </p:nvSpPr>
        <p:spPr>
          <a:xfrm>
            <a:off x="7844160" y="5328000"/>
            <a:ext cx="549302" cy="324000"/>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050" kern="1200" dirty="0" smtClean="0">
                <a:solidFill>
                  <a:schemeClr val="tx1"/>
                </a:solidFill>
                <a:latin typeface="Times New Roman" panose="02020603050405020304" pitchFamily="18" charset="0"/>
                <a:cs typeface="Times New Roman" panose="02020603050405020304" pitchFamily="18" charset="0"/>
              </a:rPr>
              <a:t>1,3</a:t>
            </a:r>
            <a:endParaRPr lang="ru-RU" sz="1050" kern="1200" dirty="0">
              <a:solidFill>
                <a:schemeClr val="tx1"/>
              </a:solidFill>
              <a:latin typeface="Times New Roman" panose="02020603050405020304" pitchFamily="18" charset="0"/>
              <a:cs typeface="Times New Roman" panose="02020603050405020304" pitchFamily="18" charset="0"/>
            </a:endParaRPr>
          </a:p>
        </p:txBody>
      </p:sp>
      <p:sp>
        <p:nvSpPr>
          <p:cNvPr id="36" name="Полилиния 35"/>
          <p:cNvSpPr/>
          <p:nvPr/>
        </p:nvSpPr>
        <p:spPr>
          <a:xfrm>
            <a:off x="7844160" y="5724000"/>
            <a:ext cx="549302" cy="324000"/>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solidFill>
              <a:schemeClr val="lt1">
                <a:hueOff val="0"/>
                <a:satOff val="0"/>
                <a:lumOff val="0"/>
                <a:alpha val="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100" dirty="0" smtClean="0">
                <a:solidFill>
                  <a:schemeClr val="tx1"/>
                </a:solidFill>
                <a:latin typeface="Times New Roman" panose="02020603050405020304" pitchFamily="18" charset="0"/>
                <a:cs typeface="Times New Roman" panose="02020603050405020304" pitchFamily="18" charset="0"/>
              </a:rPr>
              <a:t>4 672,4</a:t>
            </a:r>
            <a:endParaRPr lang="ru-RU" sz="1100" kern="1200" dirty="0">
              <a:solidFill>
                <a:schemeClr val="tx1"/>
              </a:solidFill>
              <a:latin typeface="Times New Roman" panose="02020603050405020304" pitchFamily="18" charset="0"/>
              <a:cs typeface="Times New Roman" panose="02020603050405020304" pitchFamily="18" charset="0"/>
            </a:endParaRPr>
          </a:p>
        </p:txBody>
      </p:sp>
      <p:sp>
        <p:nvSpPr>
          <p:cNvPr id="37" name="Полилиния 36"/>
          <p:cNvSpPr/>
          <p:nvPr/>
        </p:nvSpPr>
        <p:spPr>
          <a:xfrm>
            <a:off x="7844160" y="6140803"/>
            <a:ext cx="549302" cy="324000"/>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050" kern="1200" dirty="0" smtClean="0">
                <a:solidFill>
                  <a:schemeClr val="tx1"/>
                </a:solidFill>
                <a:latin typeface="Times New Roman" panose="02020603050405020304" pitchFamily="18" charset="0"/>
                <a:cs typeface="Times New Roman" panose="02020603050405020304" pitchFamily="18" charset="0"/>
              </a:rPr>
              <a:t>184,2</a:t>
            </a:r>
            <a:endParaRPr lang="ru-RU" sz="1050" kern="1200" dirty="0">
              <a:solidFill>
                <a:schemeClr val="tx1"/>
              </a:solidFill>
              <a:latin typeface="Times New Roman" panose="02020603050405020304" pitchFamily="18" charset="0"/>
              <a:cs typeface="Times New Roman" panose="02020603050405020304" pitchFamily="18" charset="0"/>
            </a:endParaRPr>
          </a:p>
        </p:txBody>
      </p:sp>
      <p:pic>
        <p:nvPicPr>
          <p:cNvPr id="38" name="Picture 3" descr="C:\Users\o.kudryavceva\Desktop\для слайдов_медицина фото\IMG_372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8855" y="582013"/>
            <a:ext cx="1512168" cy="7848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9" name="Полилиния 38"/>
          <p:cNvSpPr/>
          <p:nvPr/>
        </p:nvSpPr>
        <p:spPr>
          <a:xfrm>
            <a:off x="8407772" y="2268000"/>
            <a:ext cx="564288" cy="396000"/>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Aft>
                <a:spcPct val="35000"/>
              </a:spcAft>
            </a:pPr>
            <a:r>
              <a:rPr lang="ru-RU" sz="1100" dirty="0">
                <a:solidFill>
                  <a:schemeClr val="tx1"/>
                </a:solidFill>
                <a:latin typeface="Times New Roman" panose="02020603050405020304" pitchFamily="18" charset="0"/>
                <a:cs typeface="Times New Roman" panose="02020603050405020304" pitchFamily="18" charset="0"/>
              </a:rPr>
              <a:t>1 014,9</a:t>
            </a:r>
          </a:p>
        </p:txBody>
      </p:sp>
      <p:sp>
        <p:nvSpPr>
          <p:cNvPr id="41" name="Полилиния 40"/>
          <p:cNvSpPr/>
          <p:nvPr/>
        </p:nvSpPr>
        <p:spPr>
          <a:xfrm>
            <a:off x="7844159" y="1794859"/>
            <a:ext cx="534987" cy="417600"/>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300" b="1" dirty="0">
                <a:solidFill>
                  <a:schemeClr val="tx1"/>
                </a:solidFill>
                <a:latin typeface="Times New Roman" panose="02020603050405020304" pitchFamily="18" charset="0"/>
                <a:cs typeface="Times New Roman" panose="02020603050405020304" pitchFamily="18" charset="0"/>
              </a:rPr>
              <a:t>План</a:t>
            </a:r>
          </a:p>
        </p:txBody>
      </p:sp>
      <p:sp>
        <p:nvSpPr>
          <p:cNvPr id="42" name="Полилиния 41"/>
          <p:cNvSpPr/>
          <p:nvPr/>
        </p:nvSpPr>
        <p:spPr>
          <a:xfrm>
            <a:off x="8422758" y="1794859"/>
            <a:ext cx="534987" cy="417600"/>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a:lnSpc>
                <a:spcPct val="90000"/>
              </a:lnSpc>
              <a:spcAft>
                <a:spcPct val="35000"/>
              </a:spcAft>
            </a:pPr>
            <a:r>
              <a:rPr lang="ru-RU" sz="1300" b="1" dirty="0">
                <a:solidFill>
                  <a:schemeClr val="tx1"/>
                </a:solidFill>
                <a:latin typeface="Times New Roman" panose="02020603050405020304" pitchFamily="18" charset="0"/>
                <a:cs typeface="Times New Roman" panose="02020603050405020304" pitchFamily="18" charset="0"/>
              </a:rPr>
              <a:t>Факт</a:t>
            </a:r>
          </a:p>
        </p:txBody>
      </p:sp>
      <p:sp>
        <p:nvSpPr>
          <p:cNvPr id="43" name="Полилиния 42"/>
          <p:cNvSpPr/>
          <p:nvPr/>
        </p:nvSpPr>
        <p:spPr>
          <a:xfrm>
            <a:off x="4860032" y="1268760"/>
            <a:ext cx="4082731" cy="474590"/>
          </a:xfrm>
          <a:custGeom>
            <a:avLst/>
            <a:gdLst>
              <a:gd name="connsiteX0" fmla="*/ 0 w 3933156"/>
              <a:gd name="connsiteY0" fmla="*/ 47719 h 477185"/>
              <a:gd name="connsiteX1" fmla="*/ 47719 w 3933156"/>
              <a:gd name="connsiteY1" fmla="*/ 0 h 477185"/>
              <a:gd name="connsiteX2" fmla="*/ 3885438 w 3933156"/>
              <a:gd name="connsiteY2" fmla="*/ 0 h 477185"/>
              <a:gd name="connsiteX3" fmla="*/ 3933157 w 3933156"/>
              <a:gd name="connsiteY3" fmla="*/ 47719 h 477185"/>
              <a:gd name="connsiteX4" fmla="*/ 3933156 w 3933156"/>
              <a:gd name="connsiteY4" fmla="*/ 429467 h 477185"/>
              <a:gd name="connsiteX5" fmla="*/ 3885437 w 3933156"/>
              <a:gd name="connsiteY5" fmla="*/ 477186 h 477185"/>
              <a:gd name="connsiteX6" fmla="*/ 47719 w 3933156"/>
              <a:gd name="connsiteY6" fmla="*/ 477185 h 477185"/>
              <a:gd name="connsiteX7" fmla="*/ 0 w 3933156"/>
              <a:gd name="connsiteY7" fmla="*/ 429466 h 477185"/>
              <a:gd name="connsiteX8" fmla="*/ 0 w 3933156"/>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3156" h="477185">
                <a:moveTo>
                  <a:pt x="0" y="47719"/>
                </a:moveTo>
                <a:cubicBezTo>
                  <a:pt x="0" y="21365"/>
                  <a:pt x="21365" y="0"/>
                  <a:pt x="47719" y="0"/>
                </a:cubicBezTo>
                <a:lnTo>
                  <a:pt x="3885438" y="0"/>
                </a:lnTo>
                <a:cubicBezTo>
                  <a:pt x="3911792" y="0"/>
                  <a:pt x="3933157" y="21365"/>
                  <a:pt x="3933157" y="47719"/>
                </a:cubicBezTo>
                <a:cubicBezTo>
                  <a:pt x="3933157" y="174968"/>
                  <a:pt x="3933156" y="302218"/>
                  <a:pt x="3933156" y="429467"/>
                </a:cubicBezTo>
                <a:cubicBezTo>
                  <a:pt x="3933156" y="455821"/>
                  <a:pt x="3911791" y="477186"/>
                  <a:pt x="3885437"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300" b="1" i="1" kern="1200" dirty="0" smtClean="0">
                <a:solidFill>
                  <a:schemeClr val="tx1"/>
                </a:solidFill>
                <a:latin typeface="Times New Roman" panose="02020603050405020304" pitchFamily="18" charset="0"/>
                <a:cs typeface="Times New Roman" panose="02020603050405020304" pitchFamily="18" charset="0"/>
              </a:rPr>
              <a:t>Расходы в разрезе подпрограмм в 2017 г., млн. руб.</a:t>
            </a:r>
          </a:p>
        </p:txBody>
      </p:sp>
      <p:sp>
        <p:nvSpPr>
          <p:cNvPr id="44" name="Полилиния 43"/>
          <p:cNvSpPr/>
          <p:nvPr/>
        </p:nvSpPr>
        <p:spPr>
          <a:xfrm>
            <a:off x="8410863" y="2718000"/>
            <a:ext cx="561197" cy="478800"/>
          </a:xfrm>
          <a:custGeom>
            <a:avLst/>
            <a:gdLst>
              <a:gd name="connsiteX0" fmla="*/ 0 w 720352"/>
              <a:gd name="connsiteY0" fmla="*/ 47719 h 477185"/>
              <a:gd name="connsiteX1" fmla="*/ 47719 w 720352"/>
              <a:gd name="connsiteY1" fmla="*/ 0 h 477185"/>
              <a:gd name="connsiteX2" fmla="*/ 672634 w 720352"/>
              <a:gd name="connsiteY2" fmla="*/ 0 h 477185"/>
              <a:gd name="connsiteX3" fmla="*/ 720353 w 720352"/>
              <a:gd name="connsiteY3" fmla="*/ 47719 h 477185"/>
              <a:gd name="connsiteX4" fmla="*/ 720352 w 720352"/>
              <a:gd name="connsiteY4" fmla="*/ 429467 h 477185"/>
              <a:gd name="connsiteX5" fmla="*/ 672633 w 720352"/>
              <a:gd name="connsiteY5" fmla="*/ 477186 h 477185"/>
              <a:gd name="connsiteX6" fmla="*/ 47719 w 720352"/>
              <a:gd name="connsiteY6" fmla="*/ 477185 h 477185"/>
              <a:gd name="connsiteX7" fmla="*/ 0 w 720352"/>
              <a:gd name="connsiteY7" fmla="*/ 429466 h 477185"/>
              <a:gd name="connsiteX8" fmla="*/ 0 w 720352"/>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52" h="477185">
                <a:moveTo>
                  <a:pt x="0" y="47719"/>
                </a:moveTo>
                <a:cubicBezTo>
                  <a:pt x="0" y="21365"/>
                  <a:pt x="21365" y="0"/>
                  <a:pt x="47719" y="0"/>
                </a:cubicBezTo>
                <a:lnTo>
                  <a:pt x="672634" y="0"/>
                </a:lnTo>
                <a:cubicBezTo>
                  <a:pt x="698988" y="0"/>
                  <a:pt x="720353" y="21365"/>
                  <a:pt x="720353" y="47719"/>
                </a:cubicBezTo>
                <a:cubicBezTo>
                  <a:pt x="720353" y="174968"/>
                  <a:pt x="720352" y="302218"/>
                  <a:pt x="720352" y="429467"/>
                </a:cubicBezTo>
                <a:cubicBezTo>
                  <a:pt x="720352" y="455821"/>
                  <a:pt x="698987" y="477186"/>
                  <a:pt x="672633"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100" kern="1200" dirty="0" smtClean="0">
                <a:solidFill>
                  <a:schemeClr val="tx1"/>
                </a:solidFill>
                <a:latin typeface="Times New Roman" panose="02020603050405020304" pitchFamily="18" charset="0"/>
                <a:cs typeface="Times New Roman" panose="02020603050405020304" pitchFamily="18" charset="0"/>
              </a:rPr>
              <a:t>1 977,9</a:t>
            </a:r>
            <a:endParaRPr lang="ru-RU" sz="1100" kern="1200" dirty="0">
              <a:solidFill>
                <a:schemeClr val="tx1"/>
              </a:solidFill>
              <a:latin typeface="Times New Roman" panose="02020603050405020304" pitchFamily="18" charset="0"/>
              <a:cs typeface="Times New Roman" panose="02020603050405020304" pitchFamily="18" charset="0"/>
            </a:endParaRPr>
          </a:p>
        </p:txBody>
      </p:sp>
      <p:sp>
        <p:nvSpPr>
          <p:cNvPr id="45" name="Полилиния 44"/>
          <p:cNvSpPr/>
          <p:nvPr/>
        </p:nvSpPr>
        <p:spPr>
          <a:xfrm>
            <a:off x="8409070" y="3252859"/>
            <a:ext cx="534987" cy="324000"/>
          </a:xfrm>
          <a:custGeom>
            <a:avLst/>
            <a:gdLst>
              <a:gd name="connsiteX0" fmla="*/ 0 w 720355"/>
              <a:gd name="connsiteY0" fmla="*/ 47719 h 477185"/>
              <a:gd name="connsiteX1" fmla="*/ 47719 w 720355"/>
              <a:gd name="connsiteY1" fmla="*/ 0 h 477185"/>
              <a:gd name="connsiteX2" fmla="*/ 672637 w 720355"/>
              <a:gd name="connsiteY2" fmla="*/ 0 h 477185"/>
              <a:gd name="connsiteX3" fmla="*/ 720356 w 720355"/>
              <a:gd name="connsiteY3" fmla="*/ 47719 h 477185"/>
              <a:gd name="connsiteX4" fmla="*/ 720355 w 720355"/>
              <a:gd name="connsiteY4" fmla="*/ 429467 h 477185"/>
              <a:gd name="connsiteX5" fmla="*/ 672636 w 720355"/>
              <a:gd name="connsiteY5" fmla="*/ 477186 h 477185"/>
              <a:gd name="connsiteX6" fmla="*/ 47719 w 720355"/>
              <a:gd name="connsiteY6" fmla="*/ 477185 h 477185"/>
              <a:gd name="connsiteX7" fmla="*/ 0 w 720355"/>
              <a:gd name="connsiteY7" fmla="*/ 429466 h 477185"/>
              <a:gd name="connsiteX8" fmla="*/ 0 w 72035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55" h="477185">
                <a:moveTo>
                  <a:pt x="0" y="47719"/>
                </a:moveTo>
                <a:cubicBezTo>
                  <a:pt x="0" y="21365"/>
                  <a:pt x="21365" y="0"/>
                  <a:pt x="47719" y="0"/>
                </a:cubicBezTo>
                <a:lnTo>
                  <a:pt x="672637" y="0"/>
                </a:lnTo>
                <a:cubicBezTo>
                  <a:pt x="698991" y="0"/>
                  <a:pt x="720356" y="21365"/>
                  <a:pt x="720356" y="47719"/>
                </a:cubicBezTo>
                <a:cubicBezTo>
                  <a:pt x="720356" y="174968"/>
                  <a:pt x="720355" y="302218"/>
                  <a:pt x="720355" y="429467"/>
                </a:cubicBezTo>
                <a:cubicBezTo>
                  <a:pt x="720355" y="455821"/>
                  <a:pt x="698990" y="477186"/>
                  <a:pt x="67263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100" kern="1200" dirty="0" smtClean="0">
                <a:solidFill>
                  <a:schemeClr val="tx1"/>
                </a:solidFill>
                <a:latin typeface="Times New Roman" panose="02020603050405020304" pitchFamily="18" charset="0"/>
                <a:cs typeface="Times New Roman" panose="02020603050405020304" pitchFamily="18" charset="0"/>
              </a:rPr>
              <a:t>108,6</a:t>
            </a:r>
            <a:endParaRPr lang="ru-RU" sz="1100" kern="1200" dirty="0">
              <a:solidFill>
                <a:schemeClr val="tx1"/>
              </a:solidFill>
              <a:latin typeface="Times New Roman" panose="02020603050405020304" pitchFamily="18" charset="0"/>
              <a:cs typeface="Times New Roman" panose="02020603050405020304" pitchFamily="18" charset="0"/>
            </a:endParaRPr>
          </a:p>
        </p:txBody>
      </p:sp>
      <p:sp>
        <p:nvSpPr>
          <p:cNvPr id="46" name="Полилиния 45"/>
          <p:cNvSpPr/>
          <p:nvPr/>
        </p:nvSpPr>
        <p:spPr>
          <a:xfrm>
            <a:off x="8407775" y="3597688"/>
            <a:ext cx="564285" cy="277026"/>
          </a:xfrm>
          <a:custGeom>
            <a:avLst/>
            <a:gdLst>
              <a:gd name="connsiteX0" fmla="*/ 0 w 720374"/>
              <a:gd name="connsiteY0" fmla="*/ 47719 h 477185"/>
              <a:gd name="connsiteX1" fmla="*/ 47719 w 720374"/>
              <a:gd name="connsiteY1" fmla="*/ 0 h 477185"/>
              <a:gd name="connsiteX2" fmla="*/ 672656 w 720374"/>
              <a:gd name="connsiteY2" fmla="*/ 0 h 477185"/>
              <a:gd name="connsiteX3" fmla="*/ 720375 w 720374"/>
              <a:gd name="connsiteY3" fmla="*/ 47719 h 477185"/>
              <a:gd name="connsiteX4" fmla="*/ 720374 w 720374"/>
              <a:gd name="connsiteY4" fmla="*/ 429467 h 477185"/>
              <a:gd name="connsiteX5" fmla="*/ 672655 w 720374"/>
              <a:gd name="connsiteY5" fmla="*/ 477186 h 477185"/>
              <a:gd name="connsiteX6" fmla="*/ 47719 w 720374"/>
              <a:gd name="connsiteY6" fmla="*/ 477185 h 477185"/>
              <a:gd name="connsiteX7" fmla="*/ 0 w 720374"/>
              <a:gd name="connsiteY7" fmla="*/ 429466 h 477185"/>
              <a:gd name="connsiteX8" fmla="*/ 0 w 72037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74" h="477185">
                <a:moveTo>
                  <a:pt x="0" y="47719"/>
                </a:moveTo>
                <a:cubicBezTo>
                  <a:pt x="0" y="21365"/>
                  <a:pt x="21365" y="0"/>
                  <a:pt x="47719" y="0"/>
                </a:cubicBezTo>
                <a:lnTo>
                  <a:pt x="672656" y="0"/>
                </a:lnTo>
                <a:cubicBezTo>
                  <a:pt x="699010" y="0"/>
                  <a:pt x="720375" y="21365"/>
                  <a:pt x="720375" y="47719"/>
                </a:cubicBezTo>
                <a:cubicBezTo>
                  <a:pt x="720375" y="174968"/>
                  <a:pt x="720374" y="302218"/>
                  <a:pt x="720374" y="429467"/>
                </a:cubicBezTo>
                <a:cubicBezTo>
                  <a:pt x="720374" y="455821"/>
                  <a:pt x="699009" y="477186"/>
                  <a:pt x="67265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100" kern="1200" dirty="0" smtClean="0">
                <a:solidFill>
                  <a:schemeClr val="tx1"/>
                </a:solidFill>
                <a:latin typeface="Times New Roman" panose="02020603050405020304" pitchFamily="18" charset="0"/>
                <a:cs typeface="Times New Roman" panose="02020603050405020304" pitchFamily="18" charset="0"/>
              </a:rPr>
              <a:t>125,6</a:t>
            </a:r>
            <a:endParaRPr lang="ru-RU" sz="1300" kern="1200" dirty="0">
              <a:solidFill>
                <a:schemeClr val="tx1"/>
              </a:solidFill>
              <a:latin typeface="Times New Roman" panose="02020603050405020304" pitchFamily="18" charset="0"/>
              <a:cs typeface="Times New Roman" panose="02020603050405020304" pitchFamily="18" charset="0"/>
            </a:endParaRPr>
          </a:p>
        </p:txBody>
      </p:sp>
      <p:sp>
        <p:nvSpPr>
          <p:cNvPr id="47" name="Полилиния 46"/>
          <p:cNvSpPr/>
          <p:nvPr/>
        </p:nvSpPr>
        <p:spPr>
          <a:xfrm>
            <a:off x="8407774" y="3886172"/>
            <a:ext cx="564286" cy="324000"/>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100" kern="1200" dirty="0" smtClean="0">
                <a:solidFill>
                  <a:schemeClr val="tx1"/>
                </a:solidFill>
                <a:latin typeface="Times New Roman" panose="02020603050405020304" pitchFamily="18" charset="0"/>
                <a:cs typeface="Times New Roman" panose="02020603050405020304" pitchFamily="18" charset="0"/>
              </a:rPr>
              <a:t>55,8</a:t>
            </a:r>
            <a:endParaRPr lang="ru-RU" sz="1100" kern="1200" dirty="0">
              <a:solidFill>
                <a:schemeClr val="tx1"/>
              </a:solidFill>
              <a:latin typeface="Times New Roman" panose="02020603050405020304" pitchFamily="18" charset="0"/>
              <a:cs typeface="Times New Roman" panose="02020603050405020304" pitchFamily="18" charset="0"/>
            </a:endParaRPr>
          </a:p>
        </p:txBody>
      </p:sp>
      <p:sp>
        <p:nvSpPr>
          <p:cNvPr id="48" name="Полилиния 47"/>
          <p:cNvSpPr/>
          <p:nvPr/>
        </p:nvSpPr>
        <p:spPr>
          <a:xfrm>
            <a:off x="8407773" y="4258800"/>
            <a:ext cx="564287" cy="324000"/>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100" kern="1200" dirty="0" smtClean="0">
                <a:solidFill>
                  <a:schemeClr val="tx1"/>
                </a:solidFill>
                <a:latin typeface="Times New Roman" panose="02020603050405020304" pitchFamily="18" charset="0"/>
                <a:cs typeface="Times New Roman" panose="02020603050405020304" pitchFamily="18" charset="0"/>
              </a:rPr>
              <a:t>132,9</a:t>
            </a:r>
            <a:endParaRPr lang="ru-RU" sz="1100" kern="1200" dirty="0">
              <a:solidFill>
                <a:schemeClr val="tx1"/>
              </a:solidFill>
              <a:latin typeface="Times New Roman" panose="02020603050405020304" pitchFamily="18" charset="0"/>
              <a:cs typeface="Times New Roman" panose="02020603050405020304" pitchFamily="18" charset="0"/>
            </a:endParaRPr>
          </a:p>
        </p:txBody>
      </p:sp>
      <p:sp>
        <p:nvSpPr>
          <p:cNvPr id="49" name="Полилиния 48"/>
          <p:cNvSpPr/>
          <p:nvPr/>
        </p:nvSpPr>
        <p:spPr>
          <a:xfrm>
            <a:off x="8407772" y="4597670"/>
            <a:ext cx="564288" cy="324000"/>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100" kern="1200" dirty="0" smtClean="0">
                <a:solidFill>
                  <a:schemeClr val="tx1"/>
                </a:solidFill>
                <a:latin typeface="Times New Roman" panose="02020603050405020304" pitchFamily="18" charset="0"/>
                <a:cs typeface="Times New Roman" panose="02020603050405020304" pitchFamily="18" charset="0"/>
              </a:rPr>
              <a:t>496,9</a:t>
            </a:r>
          </a:p>
        </p:txBody>
      </p:sp>
      <p:sp>
        <p:nvSpPr>
          <p:cNvPr id="50" name="Полилиния 49"/>
          <p:cNvSpPr/>
          <p:nvPr/>
        </p:nvSpPr>
        <p:spPr>
          <a:xfrm>
            <a:off x="8422758" y="4968000"/>
            <a:ext cx="549302" cy="324000"/>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100" kern="1200" dirty="0" smtClean="0">
                <a:solidFill>
                  <a:schemeClr val="tx1"/>
                </a:solidFill>
                <a:latin typeface="Times New Roman" panose="02020603050405020304" pitchFamily="18" charset="0"/>
                <a:cs typeface="Times New Roman" panose="02020603050405020304" pitchFamily="18" charset="0"/>
              </a:rPr>
              <a:t>30,3</a:t>
            </a:r>
            <a:endParaRPr lang="ru-RU" sz="1100" kern="1200" dirty="0">
              <a:solidFill>
                <a:schemeClr val="tx1"/>
              </a:solidFill>
              <a:latin typeface="Times New Roman" panose="02020603050405020304" pitchFamily="18" charset="0"/>
              <a:cs typeface="Times New Roman" panose="02020603050405020304" pitchFamily="18" charset="0"/>
            </a:endParaRPr>
          </a:p>
        </p:txBody>
      </p:sp>
      <p:sp>
        <p:nvSpPr>
          <p:cNvPr id="51" name="Полилиния 50"/>
          <p:cNvSpPr/>
          <p:nvPr/>
        </p:nvSpPr>
        <p:spPr>
          <a:xfrm>
            <a:off x="8439881" y="5328000"/>
            <a:ext cx="549302" cy="324000"/>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100" kern="1200" dirty="0" smtClean="0">
                <a:solidFill>
                  <a:schemeClr val="tx1"/>
                </a:solidFill>
                <a:latin typeface="Times New Roman" panose="02020603050405020304" pitchFamily="18" charset="0"/>
                <a:cs typeface="Times New Roman" panose="02020603050405020304" pitchFamily="18" charset="0"/>
              </a:rPr>
              <a:t>1,3</a:t>
            </a:r>
            <a:endParaRPr lang="ru-RU" sz="1100" kern="1200" dirty="0">
              <a:solidFill>
                <a:schemeClr val="tx1"/>
              </a:solidFill>
              <a:latin typeface="Times New Roman" panose="02020603050405020304" pitchFamily="18" charset="0"/>
              <a:cs typeface="Times New Roman" panose="02020603050405020304" pitchFamily="18" charset="0"/>
            </a:endParaRPr>
          </a:p>
        </p:txBody>
      </p:sp>
      <p:sp>
        <p:nvSpPr>
          <p:cNvPr id="52" name="Полилиния 51"/>
          <p:cNvSpPr/>
          <p:nvPr/>
        </p:nvSpPr>
        <p:spPr>
          <a:xfrm>
            <a:off x="8422758" y="5724000"/>
            <a:ext cx="549302" cy="324000"/>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solidFill>
              <a:schemeClr val="lt1">
                <a:hueOff val="0"/>
                <a:satOff val="0"/>
                <a:lumOff val="0"/>
                <a:alpha val="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100" kern="1200" dirty="0" smtClean="0">
                <a:solidFill>
                  <a:schemeClr val="tx1"/>
                </a:solidFill>
                <a:latin typeface="Times New Roman" panose="02020603050405020304" pitchFamily="18" charset="0"/>
                <a:cs typeface="Times New Roman" panose="02020603050405020304" pitchFamily="18" charset="0"/>
              </a:rPr>
              <a:t>4 672,4</a:t>
            </a:r>
            <a:endParaRPr lang="ru-RU" sz="1100" kern="1200" dirty="0">
              <a:solidFill>
                <a:schemeClr val="tx1"/>
              </a:solidFill>
              <a:latin typeface="Times New Roman" panose="02020603050405020304" pitchFamily="18" charset="0"/>
              <a:cs typeface="Times New Roman" panose="02020603050405020304" pitchFamily="18" charset="0"/>
            </a:endParaRPr>
          </a:p>
        </p:txBody>
      </p:sp>
      <p:sp>
        <p:nvSpPr>
          <p:cNvPr id="53" name="Полилиния 52"/>
          <p:cNvSpPr/>
          <p:nvPr/>
        </p:nvSpPr>
        <p:spPr>
          <a:xfrm>
            <a:off x="8422758" y="6140803"/>
            <a:ext cx="549302" cy="324000"/>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100" kern="1200" dirty="0" smtClean="0">
                <a:solidFill>
                  <a:schemeClr val="tx1"/>
                </a:solidFill>
                <a:latin typeface="Times New Roman" panose="02020603050405020304" pitchFamily="18" charset="0"/>
                <a:cs typeface="Times New Roman" panose="02020603050405020304" pitchFamily="18" charset="0"/>
              </a:rPr>
              <a:t>183,3</a:t>
            </a:r>
            <a:endParaRPr lang="ru-RU" sz="1100" kern="1200" dirty="0">
              <a:solidFill>
                <a:schemeClr val="tx1"/>
              </a:solidFill>
              <a:latin typeface="Times New Roman" panose="02020603050405020304" pitchFamily="18" charset="0"/>
              <a:cs typeface="Times New Roman" panose="02020603050405020304" pitchFamily="18" charset="0"/>
            </a:endParaRPr>
          </a:p>
        </p:txBody>
      </p:sp>
      <p:sp>
        <p:nvSpPr>
          <p:cNvPr id="54" name="Заголовок 1"/>
          <p:cNvSpPr txBox="1">
            <a:spLocks/>
          </p:cNvSpPr>
          <p:nvPr/>
        </p:nvSpPr>
        <p:spPr>
          <a:xfrm>
            <a:off x="259728" y="0"/>
            <a:ext cx="7613500" cy="504056"/>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800" dirty="0" smtClean="0">
                <a:solidFill>
                  <a:schemeClr val="tx1"/>
                </a:solidFill>
                <a:effectLst/>
                <a:latin typeface="Times New Roman" panose="02020603050405020304" pitchFamily="18" charset="0"/>
                <a:cs typeface="Times New Roman" panose="02020603050405020304" pitchFamily="18" charset="0"/>
              </a:rPr>
              <a:t>Республики</a:t>
            </a:r>
          </a:p>
          <a:p>
            <a:pPr marL="0" indent="0" algn="l" fontAlgn="auto">
              <a:spcAft>
                <a:spcPts val="0"/>
              </a:spcAft>
              <a:buNone/>
            </a:pPr>
            <a:r>
              <a:rPr lang="ru-RU" sz="1800" dirty="0" smtClean="0">
                <a:solidFill>
                  <a:schemeClr val="tx1"/>
                </a:solidFill>
                <a:effectLst/>
                <a:latin typeface="Times New Roman" panose="02020603050405020304" pitchFamily="18" charset="0"/>
                <a:cs typeface="Times New Roman" panose="02020603050405020304" pitchFamily="18" charset="0"/>
              </a:rPr>
              <a:t>«</a:t>
            </a:r>
            <a:r>
              <a:rPr lang="ru-RU" sz="1800" dirty="0">
                <a:solidFill>
                  <a:schemeClr val="tx1"/>
                </a:solidFill>
                <a:effectLst/>
                <a:latin typeface="Times New Roman" panose="02020603050405020304" pitchFamily="18" charset="0"/>
                <a:cs typeface="Times New Roman" panose="02020603050405020304" pitchFamily="18" charset="0"/>
              </a:rPr>
              <a:t>Развитие </a:t>
            </a:r>
            <a:r>
              <a:rPr lang="ru-RU" sz="1800" dirty="0" smtClean="0">
                <a:solidFill>
                  <a:schemeClr val="tx1"/>
                </a:solidFill>
                <a:effectLst/>
                <a:latin typeface="Times New Roman" panose="02020603050405020304" pitchFamily="18" charset="0"/>
                <a:cs typeface="Times New Roman" panose="02020603050405020304" pitchFamily="18" charset="0"/>
              </a:rPr>
              <a:t>здравоохранения»</a:t>
            </a:r>
            <a:endParaRPr lang="ru-RU" sz="1800" dirty="0">
              <a:solidFill>
                <a:schemeClr val="tx1"/>
              </a:solidFill>
              <a:effectLst/>
              <a:latin typeface="Times New Roman" panose="02020603050405020304" pitchFamily="18" charset="0"/>
              <a:cs typeface="Times New Roman" panose="02020603050405020304" pitchFamily="18" charset="0"/>
            </a:endParaRPr>
          </a:p>
        </p:txBody>
      </p:sp>
      <p:cxnSp>
        <p:nvCxnSpPr>
          <p:cNvPr id="55" name="Прямая соединительная линия 54"/>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20078999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2711532844"/>
              </p:ext>
            </p:extLst>
          </p:nvPr>
        </p:nvGraphicFramePr>
        <p:xfrm>
          <a:off x="5130328" y="980728"/>
          <a:ext cx="3906168"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Скругленный прямоугольник 4"/>
          <p:cNvSpPr/>
          <p:nvPr/>
        </p:nvSpPr>
        <p:spPr>
          <a:xfrm>
            <a:off x="74926" y="2394473"/>
            <a:ext cx="5028651" cy="5436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fontAlgn="t"/>
            <a:r>
              <a:rPr lang="ru-RU" sz="1100" dirty="0">
                <a:solidFill>
                  <a:schemeClr val="tx1"/>
                </a:solidFill>
                <a:latin typeface="Times New Roman" panose="02020603050405020304" pitchFamily="18" charset="0"/>
                <a:cs typeface="Times New Roman" panose="02020603050405020304" pitchFamily="18" charset="0"/>
              </a:rPr>
              <a:t>Смертность от всех причин (случаев на 1 тыс. населения)</a:t>
            </a:r>
          </a:p>
        </p:txBody>
      </p:sp>
      <p:sp>
        <p:nvSpPr>
          <p:cNvPr id="33" name="Скругленный прямоугольник 32"/>
          <p:cNvSpPr/>
          <p:nvPr/>
        </p:nvSpPr>
        <p:spPr>
          <a:xfrm>
            <a:off x="82166" y="3057149"/>
            <a:ext cx="5021411" cy="542129"/>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fontAlgn="t"/>
            <a:r>
              <a:rPr lang="ru-RU" sz="1100" dirty="0">
                <a:solidFill>
                  <a:schemeClr val="tx1"/>
                </a:solidFill>
                <a:latin typeface="Times New Roman" panose="02020603050405020304" pitchFamily="18" charset="0"/>
                <a:cs typeface="Times New Roman" panose="02020603050405020304" pitchFamily="18" charset="0"/>
              </a:rPr>
              <a:t>Младенческая смертность (случаев на 1 тыс. родившихся живыми)</a:t>
            </a:r>
          </a:p>
        </p:txBody>
      </p:sp>
      <p:sp>
        <p:nvSpPr>
          <p:cNvPr id="35" name="Скругленный прямоугольник 34"/>
          <p:cNvSpPr/>
          <p:nvPr/>
        </p:nvSpPr>
        <p:spPr>
          <a:xfrm>
            <a:off x="67573" y="3718355"/>
            <a:ext cx="5021412" cy="5436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fontAlgn="t"/>
            <a:r>
              <a:rPr lang="ru-RU" sz="1100" dirty="0">
                <a:solidFill>
                  <a:schemeClr val="tx1"/>
                </a:solidFill>
                <a:latin typeface="Times New Roman" panose="02020603050405020304" pitchFamily="18" charset="0"/>
                <a:cs typeface="Times New Roman" panose="02020603050405020304" pitchFamily="18" charset="0"/>
              </a:rPr>
              <a:t>Ожидаемая продолжительность жизни при рождении (лет)</a:t>
            </a:r>
          </a:p>
        </p:txBody>
      </p:sp>
      <p:sp>
        <p:nvSpPr>
          <p:cNvPr id="36" name="Скругленный прямоугольник 35"/>
          <p:cNvSpPr/>
          <p:nvPr/>
        </p:nvSpPr>
        <p:spPr>
          <a:xfrm>
            <a:off x="67574" y="4385002"/>
            <a:ext cx="5021411" cy="5436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fontAlgn="t"/>
            <a:r>
              <a:rPr lang="ru-RU" sz="1100" dirty="0">
                <a:solidFill>
                  <a:schemeClr val="tx1"/>
                </a:solidFill>
                <a:latin typeface="Times New Roman" panose="02020603050405020304" pitchFamily="18" charset="0"/>
                <a:cs typeface="Times New Roman" panose="02020603050405020304" pitchFamily="18" charset="0"/>
              </a:rPr>
              <a:t>Смертность от болезней системы кровообращения (случаев на 100 тыс. населения) </a:t>
            </a:r>
          </a:p>
        </p:txBody>
      </p:sp>
      <p:sp>
        <p:nvSpPr>
          <p:cNvPr id="37" name="Скругленный прямоугольник 36"/>
          <p:cNvSpPr/>
          <p:nvPr/>
        </p:nvSpPr>
        <p:spPr>
          <a:xfrm>
            <a:off x="67573" y="5042237"/>
            <a:ext cx="5021411" cy="5436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fontAlgn="t"/>
            <a:r>
              <a:rPr lang="ru-RU" sz="1100" dirty="0">
                <a:solidFill>
                  <a:schemeClr val="tx1"/>
                </a:solidFill>
                <a:latin typeface="Times New Roman" panose="02020603050405020304" pitchFamily="18" charset="0"/>
                <a:cs typeface="Times New Roman" panose="02020603050405020304" pitchFamily="18" charset="0"/>
              </a:rPr>
              <a:t>Смертность от ДТП (случаев на 100 тыс. населения) </a:t>
            </a:r>
          </a:p>
        </p:txBody>
      </p:sp>
      <p:sp>
        <p:nvSpPr>
          <p:cNvPr id="11" name="Скругленный прямоугольник 10"/>
          <p:cNvSpPr/>
          <p:nvPr/>
        </p:nvSpPr>
        <p:spPr>
          <a:xfrm>
            <a:off x="74926" y="1485742"/>
            <a:ext cx="2592288" cy="504056"/>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400" b="1" dirty="0" smtClean="0">
                <a:solidFill>
                  <a:schemeClr val="accent1">
                    <a:lumMod val="50000"/>
                  </a:schemeClr>
                </a:solidFill>
                <a:latin typeface="Times New Roman" panose="02020603050405020304" pitchFamily="18" charset="0"/>
                <a:cs typeface="Times New Roman" panose="02020603050405020304" pitchFamily="18" charset="0"/>
              </a:rPr>
              <a:t>Основные индикаторы</a:t>
            </a:r>
            <a:endParaRPr lang="ru-RU" sz="1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6" name="Номер слайда 5"/>
          <p:cNvSpPr>
            <a:spLocks noGrp="1"/>
          </p:cNvSpPr>
          <p:nvPr>
            <p:ph type="sldNum" sz="quarter" idx="12"/>
          </p:nvPr>
        </p:nvSpPr>
        <p:spPr/>
        <p:txBody>
          <a:bodyPr/>
          <a:lstStyle/>
          <a:p>
            <a:pPr>
              <a:defRPr/>
            </a:pPr>
            <a:fld id="{667CCBFA-BFB9-4E9F-B6F6-694D72409F22}" type="slidenum">
              <a:rPr lang="ru-RU" smtClean="0"/>
              <a:pPr>
                <a:defRPr/>
              </a:pPr>
              <a:t>49</a:t>
            </a:fld>
            <a:endParaRPr lang="ru-RU" dirty="0"/>
          </a:p>
        </p:txBody>
      </p:sp>
      <p:sp>
        <p:nvSpPr>
          <p:cNvPr id="13" name="Скругленный прямоугольник 12"/>
          <p:cNvSpPr/>
          <p:nvPr/>
        </p:nvSpPr>
        <p:spPr>
          <a:xfrm>
            <a:off x="74926" y="5708884"/>
            <a:ext cx="5021411" cy="510261"/>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fontAlgn="t"/>
            <a:r>
              <a:rPr lang="ru-RU" sz="1100" dirty="0">
                <a:solidFill>
                  <a:schemeClr val="tx1"/>
                </a:solidFill>
                <a:latin typeface="Times New Roman" panose="02020603050405020304" pitchFamily="18" charset="0"/>
                <a:cs typeface="Times New Roman" panose="02020603050405020304" pitchFamily="18" charset="0"/>
              </a:rPr>
              <a:t>Обеспеченность врачами (без учета федеральных медицинских организаций, находящихся на территории Чувашской Республики) (на 10 тыс. населения)</a:t>
            </a:r>
          </a:p>
        </p:txBody>
      </p:sp>
      <p:pic>
        <p:nvPicPr>
          <p:cNvPr id="34" name="Picture 2" descr="C:\Users\o.kudryavceva\Desktop\для слайдов_медицина фото\IMG_3698.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88909" y="764704"/>
            <a:ext cx="2300076" cy="122509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15" name="Заголовок 1"/>
          <p:cNvSpPr txBox="1">
            <a:spLocks/>
          </p:cNvSpPr>
          <p:nvPr/>
        </p:nvSpPr>
        <p:spPr>
          <a:xfrm>
            <a:off x="259728" y="0"/>
            <a:ext cx="690456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800" dirty="0" smtClean="0">
                <a:solidFill>
                  <a:schemeClr val="tx1"/>
                </a:solidFill>
                <a:effectLst/>
                <a:latin typeface="Times New Roman" panose="02020603050405020304" pitchFamily="18" charset="0"/>
                <a:cs typeface="Times New Roman" panose="02020603050405020304" pitchFamily="18" charset="0"/>
              </a:rPr>
              <a:t>Республики</a:t>
            </a:r>
          </a:p>
          <a:p>
            <a:pPr marL="0" indent="0" algn="l" fontAlgn="auto">
              <a:spcAft>
                <a:spcPts val="0"/>
              </a:spcAft>
              <a:buNone/>
            </a:pPr>
            <a:r>
              <a:rPr lang="ru-RU" sz="1800" dirty="0" smtClean="0">
                <a:solidFill>
                  <a:schemeClr val="tx1"/>
                </a:solidFill>
                <a:effectLst/>
                <a:latin typeface="Times New Roman" panose="02020603050405020304" pitchFamily="18" charset="0"/>
                <a:cs typeface="Times New Roman" panose="02020603050405020304" pitchFamily="18" charset="0"/>
              </a:rPr>
              <a:t>«</a:t>
            </a:r>
            <a:r>
              <a:rPr lang="ru-RU" sz="1800" dirty="0">
                <a:solidFill>
                  <a:schemeClr val="tx1"/>
                </a:solidFill>
                <a:effectLst/>
                <a:latin typeface="Times New Roman" panose="02020603050405020304" pitchFamily="18" charset="0"/>
                <a:cs typeface="Times New Roman" panose="02020603050405020304" pitchFamily="18" charset="0"/>
              </a:rPr>
              <a:t>Развитие </a:t>
            </a:r>
            <a:r>
              <a:rPr lang="ru-RU" sz="1800" dirty="0" smtClean="0">
                <a:solidFill>
                  <a:schemeClr val="tx1"/>
                </a:solidFill>
                <a:effectLst/>
                <a:latin typeface="Times New Roman" panose="02020603050405020304" pitchFamily="18" charset="0"/>
                <a:cs typeface="Times New Roman" panose="02020603050405020304" pitchFamily="18" charset="0"/>
              </a:rPr>
              <a:t>здравоохранения»</a:t>
            </a:r>
            <a:endParaRPr lang="ru-RU" sz="1800" dirty="0">
              <a:solidFill>
                <a:schemeClr val="tx1"/>
              </a:solidFill>
              <a:effectLst/>
              <a:latin typeface="Times New Roman" panose="02020603050405020304" pitchFamily="18" charset="0"/>
              <a:cs typeface="Times New Roman" panose="02020603050405020304" pitchFamily="18" charset="0"/>
            </a:endParaRPr>
          </a:p>
        </p:txBody>
      </p:sp>
      <p:cxnSp>
        <p:nvCxnSpPr>
          <p:cNvPr id="17" name="Прямая соединительная линия 16"/>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29238311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Подзаголовок 2"/>
          <p:cNvSpPr txBox="1">
            <a:spLocks/>
          </p:cNvSpPr>
          <p:nvPr/>
        </p:nvSpPr>
        <p:spPr bwMode="auto">
          <a:xfrm>
            <a:off x="214282" y="571480"/>
            <a:ext cx="3571900" cy="428625"/>
          </a:xfrm>
          <a:prstGeom prst="rect">
            <a:avLst/>
          </a:prstGeom>
          <a:noFill/>
          <a:ln w="9525">
            <a:noFill/>
            <a:miter lim="800000"/>
            <a:headEnd/>
            <a:tailEnd/>
          </a:ln>
        </p:spPr>
        <p:txBody>
          <a:bodyPr/>
          <a:lstStyle/>
          <a:p>
            <a:pPr algn="ctr">
              <a:spcBef>
                <a:spcPct val="20000"/>
              </a:spcBef>
              <a:buFont typeface="Arial" charset="0"/>
              <a:buNone/>
            </a:pPr>
            <a:endParaRPr lang="ru-RU" sz="2000" b="1" dirty="0">
              <a:gradFill flip="none" rotWithShape="1">
                <a:gsLst>
                  <a:gs pos="0">
                    <a:srgbClr val="953735">
                      <a:shade val="30000"/>
                      <a:satMod val="115000"/>
                    </a:srgbClr>
                  </a:gs>
                  <a:gs pos="50000">
                    <a:srgbClr val="953735">
                      <a:shade val="67500"/>
                      <a:satMod val="115000"/>
                    </a:srgbClr>
                  </a:gs>
                  <a:gs pos="100000">
                    <a:srgbClr val="953735">
                      <a:shade val="100000"/>
                      <a:satMod val="115000"/>
                    </a:srgbClr>
                  </a:gs>
                </a:gsLst>
                <a:lin ang="5400000" scaled="1"/>
                <a:tileRect/>
              </a:gradFill>
              <a:latin typeface="Arial" pitchFamily="34" charset="0"/>
              <a:cs typeface="Arial" pitchFamily="34" charset="0"/>
            </a:endParaRPr>
          </a:p>
        </p:txBody>
      </p:sp>
      <p:sp>
        <p:nvSpPr>
          <p:cNvPr id="1044" name="Rectangle 89"/>
          <p:cNvSpPr>
            <a:spLocks noChangeAspect="1" noChangeArrowheads="1"/>
          </p:cNvSpPr>
          <p:nvPr/>
        </p:nvSpPr>
        <p:spPr bwMode="auto">
          <a:xfrm>
            <a:off x="4311650" y="1839913"/>
            <a:ext cx="366713" cy="100012"/>
          </a:xfrm>
          <a:prstGeom prst="rect">
            <a:avLst/>
          </a:prstGeom>
          <a:noFill/>
          <a:ln w="12700">
            <a:noFill/>
            <a:miter lim="800000"/>
            <a:headEnd/>
            <a:tailEnd/>
          </a:ln>
        </p:spPr>
        <p:txBody>
          <a:bodyPr lIns="90488" tIns="44450" rIns="90488" bIns="44450"/>
          <a:lstStyle/>
          <a:p>
            <a:pPr eaLnBrk="0" hangingPunct="0"/>
            <a:r>
              <a:rPr lang="en-US" sz="1600" i="1">
                <a:solidFill>
                  <a:prstClr val="black"/>
                </a:solidFill>
                <a:latin typeface="Arial" pitchFamily="34" charset="0"/>
                <a:cs typeface="Arial" pitchFamily="34" charset="0"/>
              </a:rPr>
              <a:t> </a:t>
            </a:r>
          </a:p>
        </p:txBody>
      </p:sp>
      <p:sp>
        <p:nvSpPr>
          <p:cNvPr id="1048" name="Rectangle 172"/>
          <p:cNvSpPr>
            <a:spLocks noChangeArrowheads="1"/>
          </p:cNvSpPr>
          <p:nvPr/>
        </p:nvSpPr>
        <p:spPr bwMode="auto">
          <a:xfrm>
            <a:off x="7524750" y="1469509"/>
            <a:ext cx="184731" cy="369332"/>
          </a:xfrm>
          <a:prstGeom prst="rect">
            <a:avLst/>
          </a:prstGeom>
          <a:noFill/>
          <a:ln w="9525" algn="ctr">
            <a:noFill/>
            <a:miter lim="800000"/>
            <a:headEnd/>
            <a:tailEnd/>
          </a:ln>
        </p:spPr>
        <p:txBody>
          <a:bodyPr wrap="none" anchor="ctr">
            <a:spAutoFit/>
          </a:bodyPr>
          <a:lstStyle/>
          <a:p>
            <a:endParaRPr lang="ru-RU">
              <a:solidFill>
                <a:prstClr val="black"/>
              </a:solidFill>
              <a:latin typeface="Arial" pitchFamily="34" charset="0"/>
              <a:cs typeface="Arial" pitchFamily="34" charset="0"/>
            </a:endParaRPr>
          </a:p>
        </p:txBody>
      </p:sp>
      <p:sp>
        <p:nvSpPr>
          <p:cNvPr id="15" name="Скругленный прямоугольник 14"/>
          <p:cNvSpPr/>
          <p:nvPr/>
        </p:nvSpPr>
        <p:spPr>
          <a:xfrm>
            <a:off x="234746" y="4074222"/>
            <a:ext cx="5561390" cy="71438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ru-RU" sz="1400" b="1" dirty="0">
                <a:solidFill>
                  <a:schemeClr val="tx1"/>
                </a:solidFill>
                <a:latin typeface="Times New Roman" panose="02020603050405020304" pitchFamily="18" charset="0"/>
                <a:cs typeface="Times New Roman" panose="02020603050405020304" pitchFamily="18" charset="0"/>
              </a:rPr>
              <a:t>Собственные средства </a:t>
            </a:r>
            <a:r>
              <a:rPr lang="ru-RU" sz="1400" dirty="0">
                <a:solidFill>
                  <a:schemeClr val="tx1"/>
                </a:solidFill>
                <a:latin typeface="Times New Roman" panose="02020603050405020304" pitchFamily="18" charset="0"/>
                <a:cs typeface="Times New Roman" panose="02020603050405020304" pitchFamily="18" charset="0"/>
              </a:rPr>
              <a:t>– это средства,  не имеющие определенной цели </a:t>
            </a:r>
            <a:r>
              <a:rPr lang="ru-RU" sz="1400" dirty="0" smtClean="0">
                <a:solidFill>
                  <a:schemeClr val="tx1"/>
                </a:solidFill>
                <a:latin typeface="Times New Roman" panose="02020603050405020304" pitchFamily="18" charset="0"/>
                <a:cs typeface="Times New Roman" panose="02020603050405020304" pitchFamily="18" charset="0"/>
              </a:rPr>
              <a:t>расходования (за исключением поступлений в дорожный фонд)</a:t>
            </a: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16" name="Скругленный прямоугольник 15"/>
          <p:cNvSpPr/>
          <p:nvPr/>
        </p:nvSpPr>
        <p:spPr>
          <a:xfrm>
            <a:off x="5940152" y="4074222"/>
            <a:ext cx="3063112" cy="714380"/>
          </a:xfrm>
          <a:prstGeom prst="roundRect">
            <a:avLst/>
          </a:prstGeom>
          <a:ln/>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ru-RU" sz="1400" b="1" dirty="0">
                <a:solidFill>
                  <a:schemeClr val="tx1"/>
                </a:solidFill>
                <a:latin typeface="Times New Roman" panose="02020603050405020304" pitchFamily="18" charset="0"/>
                <a:cs typeface="Times New Roman" panose="02020603050405020304" pitchFamily="18" charset="0"/>
              </a:rPr>
              <a:t>Целевые </a:t>
            </a:r>
            <a:r>
              <a:rPr lang="ru-RU" sz="1400" b="1" dirty="0" smtClean="0">
                <a:solidFill>
                  <a:schemeClr val="tx1"/>
                </a:solidFill>
                <a:latin typeface="Times New Roman" panose="02020603050405020304" pitchFamily="18" charset="0"/>
                <a:cs typeface="Times New Roman" panose="02020603050405020304" pitchFamily="18" charset="0"/>
              </a:rPr>
              <a:t>средства - </a:t>
            </a:r>
            <a:r>
              <a:rPr lang="ru-RU" sz="1400" dirty="0" smtClean="0">
                <a:solidFill>
                  <a:schemeClr val="tx1"/>
                </a:solidFill>
                <a:latin typeface="Times New Roman" panose="02020603050405020304" pitchFamily="18" charset="0"/>
                <a:cs typeface="Times New Roman" panose="02020603050405020304" pitchFamily="18" charset="0"/>
              </a:rPr>
              <a:t>должны </a:t>
            </a:r>
            <a:r>
              <a:rPr lang="ru-RU" sz="1400" dirty="0">
                <a:solidFill>
                  <a:schemeClr val="tx1"/>
                </a:solidFill>
                <a:latin typeface="Times New Roman" panose="02020603050405020304" pitchFamily="18" charset="0"/>
                <a:cs typeface="Times New Roman" panose="02020603050405020304" pitchFamily="18" charset="0"/>
              </a:rPr>
              <a:t>быть израсходованы строго по целевому назначению.</a:t>
            </a:r>
            <a:endParaRPr lang="ru-RU" sz="1400" b="1" dirty="0">
              <a:solidFill>
                <a:schemeClr val="tx1"/>
              </a:solidFill>
              <a:latin typeface="Times New Roman" panose="02020603050405020304" pitchFamily="18" charset="0"/>
              <a:cs typeface="Times New Roman" panose="02020603050405020304" pitchFamily="18" charset="0"/>
            </a:endParaRPr>
          </a:p>
        </p:txBody>
      </p:sp>
      <p:sp>
        <p:nvSpPr>
          <p:cNvPr id="23" name="Скругленный прямоугольник 22"/>
          <p:cNvSpPr/>
          <p:nvPr/>
        </p:nvSpPr>
        <p:spPr>
          <a:xfrm>
            <a:off x="1604730" y="4881841"/>
            <a:ext cx="1332781" cy="612934"/>
          </a:xfrm>
          <a:prstGeom prst="roundRect">
            <a:avLst/>
          </a:prstGeom>
          <a:ln/>
        </p:spPr>
        <p:style>
          <a:lnRef idx="1">
            <a:schemeClr val="accent2"/>
          </a:lnRef>
          <a:fillRef idx="2">
            <a:schemeClr val="accent2"/>
          </a:fillRef>
          <a:effectRef idx="1">
            <a:schemeClr val="accent2"/>
          </a:effectRef>
          <a:fontRef idx="minor">
            <a:schemeClr val="dk1"/>
          </a:fontRef>
        </p:style>
        <p:txBody>
          <a:bodyPr wrap="square" anchor="ctr">
            <a:spAutoFit/>
          </a:bodyPr>
          <a:lstStyle/>
          <a:p>
            <a:pPr algn="ctr" fontAlgn="auto">
              <a:spcBef>
                <a:spcPts val="0"/>
              </a:spcBef>
              <a:spcAft>
                <a:spcPts val="0"/>
              </a:spcAft>
              <a:defRPr/>
            </a:pPr>
            <a:r>
              <a:rPr lang="ru-RU" sz="1500" dirty="0">
                <a:solidFill>
                  <a:prstClr val="black"/>
                </a:solidFill>
                <a:latin typeface="Times New Roman" panose="02020603050405020304" pitchFamily="18" charset="0"/>
                <a:cs typeface="Times New Roman" panose="02020603050405020304" pitchFamily="18" charset="0"/>
              </a:rPr>
              <a:t>Налоговые </a:t>
            </a:r>
            <a:r>
              <a:rPr lang="ru-RU" sz="1500" dirty="0" smtClean="0">
                <a:solidFill>
                  <a:prstClr val="black"/>
                </a:solidFill>
                <a:latin typeface="Times New Roman" panose="02020603050405020304" pitchFamily="18" charset="0"/>
                <a:cs typeface="Times New Roman" panose="02020603050405020304" pitchFamily="18" charset="0"/>
              </a:rPr>
              <a:t>доходы</a:t>
            </a:r>
            <a:endParaRPr lang="ru-RU" sz="1500" dirty="0">
              <a:solidFill>
                <a:prstClr val="black"/>
              </a:solidFill>
              <a:latin typeface="Times New Roman" panose="02020603050405020304" pitchFamily="18" charset="0"/>
              <a:cs typeface="Times New Roman" panose="02020603050405020304" pitchFamily="18" charset="0"/>
            </a:endParaRPr>
          </a:p>
        </p:txBody>
      </p:sp>
      <p:sp>
        <p:nvSpPr>
          <p:cNvPr id="24" name="Скругленный прямоугольник 23"/>
          <p:cNvSpPr/>
          <p:nvPr/>
        </p:nvSpPr>
        <p:spPr>
          <a:xfrm>
            <a:off x="3033481" y="4881841"/>
            <a:ext cx="1428750" cy="612934"/>
          </a:xfrm>
          <a:prstGeom prst="roundRect">
            <a:avLst/>
          </a:prstGeom>
          <a:ln/>
        </p:spPr>
        <p:style>
          <a:lnRef idx="1">
            <a:schemeClr val="accent2"/>
          </a:lnRef>
          <a:fillRef idx="2">
            <a:schemeClr val="accent2"/>
          </a:fillRef>
          <a:effectRef idx="1">
            <a:schemeClr val="accent2"/>
          </a:effectRef>
          <a:fontRef idx="minor">
            <a:schemeClr val="dk1"/>
          </a:fontRef>
        </p:style>
        <p:txBody>
          <a:bodyPr anchor="ctr">
            <a:spAutoFit/>
          </a:bodyPr>
          <a:lstStyle/>
          <a:p>
            <a:pPr algn="ctr" fontAlgn="auto">
              <a:spcBef>
                <a:spcPts val="0"/>
              </a:spcBef>
              <a:spcAft>
                <a:spcPts val="0"/>
              </a:spcAft>
              <a:defRPr/>
            </a:pPr>
            <a:r>
              <a:rPr lang="ru-RU" sz="1500" dirty="0">
                <a:solidFill>
                  <a:prstClr val="black"/>
                </a:solidFill>
                <a:latin typeface="Times New Roman" panose="02020603050405020304" pitchFamily="18" charset="0"/>
                <a:cs typeface="Times New Roman" panose="02020603050405020304" pitchFamily="18" charset="0"/>
              </a:rPr>
              <a:t>Неналоговые </a:t>
            </a:r>
            <a:r>
              <a:rPr lang="ru-RU" sz="1500" dirty="0" smtClean="0">
                <a:solidFill>
                  <a:prstClr val="black"/>
                </a:solidFill>
                <a:latin typeface="Times New Roman" panose="02020603050405020304" pitchFamily="18" charset="0"/>
                <a:cs typeface="Times New Roman" panose="02020603050405020304" pitchFamily="18" charset="0"/>
              </a:rPr>
              <a:t>доходы</a:t>
            </a:r>
            <a:endParaRPr lang="ru-RU" sz="1500" dirty="0">
              <a:solidFill>
                <a:prstClr val="black"/>
              </a:solidFill>
              <a:latin typeface="Times New Roman" panose="02020603050405020304" pitchFamily="18" charset="0"/>
              <a:cs typeface="Times New Roman" panose="02020603050405020304" pitchFamily="18" charset="0"/>
            </a:endParaRPr>
          </a:p>
        </p:txBody>
      </p:sp>
      <p:sp>
        <p:nvSpPr>
          <p:cNvPr id="25" name="Скругленный прямоугольник 24"/>
          <p:cNvSpPr/>
          <p:nvPr/>
        </p:nvSpPr>
        <p:spPr>
          <a:xfrm>
            <a:off x="1208441" y="5589240"/>
            <a:ext cx="3607457" cy="987504"/>
          </a:xfrm>
          <a:prstGeom prst="roundRect">
            <a:avLst/>
          </a:prstGeom>
          <a:ln/>
        </p:spPr>
        <p:style>
          <a:lnRef idx="1">
            <a:schemeClr val="accent2"/>
          </a:lnRef>
          <a:fillRef idx="2">
            <a:schemeClr val="accent2"/>
          </a:fillRef>
          <a:effectRef idx="1">
            <a:schemeClr val="accent2"/>
          </a:effectRef>
          <a:fontRef idx="minor">
            <a:schemeClr val="dk1"/>
          </a:fontRef>
        </p:style>
        <p:txBody>
          <a:bodyPr wrap="square" anchor="ctr">
            <a:spAutoFit/>
          </a:bodyPr>
          <a:lstStyle/>
          <a:p>
            <a:pPr fontAlgn="auto">
              <a:spcBef>
                <a:spcPts val="0"/>
              </a:spcBef>
              <a:spcAft>
                <a:spcPts val="0"/>
              </a:spcAft>
              <a:defRPr/>
            </a:pPr>
            <a:r>
              <a:rPr lang="ru-RU" sz="1300" dirty="0">
                <a:solidFill>
                  <a:prstClr val="black"/>
                </a:solidFill>
                <a:latin typeface="Times New Roman" pitchFamily="18" charset="0"/>
                <a:cs typeface="Times New Roman" pitchFamily="18" charset="0"/>
              </a:rPr>
              <a:t>- дотации на выравнивание  бюджетной  обеспеченности;</a:t>
            </a:r>
          </a:p>
          <a:p>
            <a:pPr fontAlgn="auto">
              <a:spcBef>
                <a:spcPts val="0"/>
              </a:spcBef>
              <a:spcAft>
                <a:spcPts val="0"/>
              </a:spcAft>
              <a:defRPr/>
            </a:pPr>
            <a:r>
              <a:rPr lang="ru-RU" sz="1300" dirty="0">
                <a:solidFill>
                  <a:prstClr val="black"/>
                </a:solidFill>
                <a:latin typeface="Times New Roman" pitchFamily="18" charset="0"/>
                <a:cs typeface="Times New Roman" pitchFamily="18" charset="0"/>
              </a:rPr>
              <a:t>-  дотации на поддержку мер по обеспечению </a:t>
            </a:r>
            <a:r>
              <a:rPr lang="ru-RU" sz="1300" dirty="0" smtClean="0">
                <a:solidFill>
                  <a:prstClr val="black"/>
                </a:solidFill>
                <a:latin typeface="Times New Roman" pitchFamily="18" charset="0"/>
                <a:cs typeface="Times New Roman" pitchFamily="18" charset="0"/>
              </a:rPr>
              <a:t>сбалансированности </a:t>
            </a:r>
            <a:r>
              <a:rPr lang="ru-RU" sz="1300" dirty="0">
                <a:solidFill>
                  <a:prstClr val="black"/>
                </a:solidFill>
                <a:latin typeface="Times New Roman" pitchFamily="18" charset="0"/>
                <a:cs typeface="Times New Roman" pitchFamily="18" charset="0"/>
              </a:rPr>
              <a:t>бюджетов.</a:t>
            </a:r>
          </a:p>
        </p:txBody>
      </p:sp>
      <p:sp>
        <p:nvSpPr>
          <p:cNvPr id="32" name="Скругленный прямоугольник 31"/>
          <p:cNvSpPr/>
          <p:nvPr/>
        </p:nvSpPr>
        <p:spPr>
          <a:xfrm>
            <a:off x="7591142" y="5036624"/>
            <a:ext cx="1200746" cy="357545"/>
          </a:xfrm>
          <a:prstGeom prst="roundRect">
            <a:avLst/>
          </a:prstGeom>
          <a:ln/>
        </p:spPr>
        <p:style>
          <a:lnRef idx="1">
            <a:schemeClr val="accent5"/>
          </a:lnRef>
          <a:fillRef idx="2">
            <a:schemeClr val="accent5"/>
          </a:fillRef>
          <a:effectRef idx="1">
            <a:schemeClr val="accent5"/>
          </a:effectRef>
          <a:fontRef idx="minor">
            <a:schemeClr val="dk1"/>
          </a:fontRef>
        </p:style>
        <p:txBody>
          <a:bodyPr wrap="square" anchor="ctr">
            <a:spAutoFit/>
          </a:bodyPr>
          <a:lstStyle/>
          <a:p>
            <a:pPr algn="ctr" fontAlgn="auto">
              <a:spcBef>
                <a:spcPts val="0"/>
              </a:spcBef>
              <a:spcAft>
                <a:spcPts val="0"/>
              </a:spcAft>
              <a:defRPr/>
            </a:pPr>
            <a:r>
              <a:rPr lang="ru-RU" sz="1500" dirty="0">
                <a:solidFill>
                  <a:prstClr val="black"/>
                </a:solidFill>
                <a:latin typeface="Times New Roman" panose="02020603050405020304" pitchFamily="18" charset="0"/>
                <a:cs typeface="Times New Roman" panose="02020603050405020304" pitchFamily="18" charset="0"/>
              </a:rPr>
              <a:t>Субвенции </a:t>
            </a:r>
          </a:p>
        </p:txBody>
      </p:sp>
      <p:sp>
        <p:nvSpPr>
          <p:cNvPr id="33" name="Скругленный прямоугольник 32"/>
          <p:cNvSpPr/>
          <p:nvPr/>
        </p:nvSpPr>
        <p:spPr>
          <a:xfrm>
            <a:off x="6257270" y="5045137"/>
            <a:ext cx="1214438" cy="357545"/>
          </a:xfrm>
          <a:prstGeom prst="roundRect">
            <a:avLst/>
          </a:prstGeom>
          <a:ln/>
        </p:spPr>
        <p:style>
          <a:lnRef idx="1">
            <a:schemeClr val="accent5"/>
          </a:lnRef>
          <a:fillRef idx="2">
            <a:schemeClr val="accent5"/>
          </a:fillRef>
          <a:effectRef idx="1">
            <a:schemeClr val="accent5"/>
          </a:effectRef>
          <a:fontRef idx="minor">
            <a:schemeClr val="dk1"/>
          </a:fontRef>
        </p:style>
        <p:txBody>
          <a:bodyPr anchor="ctr">
            <a:spAutoFit/>
          </a:bodyPr>
          <a:lstStyle/>
          <a:p>
            <a:pPr algn="ctr" fontAlgn="auto">
              <a:spcBef>
                <a:spcPts val="0"/>
              </a:spcBef>
              <a:spcAft>
                <a:spcPts val="0"/>
              </a:spcAft>
              <a:defRPr/>
            </a:pPr>
            <a:r>
              <a:rPr lang="ru-RU" sz="1500" dirty="0" smtClean="0">
                <a:solidFill>
                  <a:prstClr val="black"/>
                </a:solidFill>
                <a:latin typeface="Times New Roman" panose="02020603050405020304" pitchFamily="18" charset="0"/>
                <a:cs typeface="Times New Roman" panose="02020603050405020304" pitchFamily="18" charset="0"/>
              </a:rPr>
              <a:t>Субсидии</a:t>
            </a:r>
          </a:p>
        </p:txBody>
      </p:sp>
      <p:sp>
        <p:nvSpPr>
          <p:cNvPr id="34" name="Скругленный прямоугольник 33"/>
          <p:cNvSpPr/>
          <p:nvPr/>
        </p:nvSpPr>
        <p:spPr>
          <a:xfrm>
            <a:off x="6776255" y="5527294"/>
            <a:ext cx="1449678" cy="766167"/>
          </a:xfrm>
          <a:prstGeom prst="roundRect">
            <a:avLst/>
          </a:prstGeom>
          <a:ln/>
        </p:spPr>
        <p:style>
          <a:lnRef idx="1">
            <a:schemeClr val="accent5"/>
          </a:lnRef>
          <a:fillRef idx="2">
            <a:schemeClr val="accent5"/>
          </a:fillRef>
          <a:effectRef idx="1">
            <a:schemeClr val="accent5"/>
          </a:effectRef>
          <a:fontRef idx="minor">
            <a:schemeClr val="dk1"/>
          </a:fontRef>
        </p:style>
        <p:txBody>
          <a:bodyPr wrap="square" anchor="ctr">
            <a:spAutoFit/>
          </a:bodyPr>
          <a:lstStyle/>
          <a:p>
            <a:pPr algn="ctr" fontAlgn="auto">
              <a:spcBef>
                <a:spcPts val="0"/>
              </a:spcBef>
              <a:spcAft>
                <a:spcPts val="0"/>
              </a:spcAft>
              <a:defRPr/>
            </a:pPr>
            <a:r>
              <a:rPr lang="ru-RU" sz="1300" dirty="0">
                <a:solidFill>
                  <a:prstClr val="black"/>
                </a:solidFill>
                <a:latin typeface="Times New Roman" panose="02020603050405020304" pitchFamily="18" charset="0"/>
                <a:cs typeface="Times New Roman" panose="02020603050405020304" pitchFamily="18" charset="0"/>
              </a:rPr>
              <a:t>Иные межбюджетные трансферты</a:t>
            </a:r>
          </a:p>
        </p:txBody>
      </p:sp>
      <p:sp>
        <p:nvSpPr>
          <p:cNvPr id="2" name="Номер слайда 1"/>
          <p:cNvSpPr>
            <a:spLocks noGrp="1"/>
          </p:cNvSpPr>
          <p:nvPr>
            <p:ph type="sldNum" sz="quarter" idx="12"/>
          </p:nvPr>
        </p:nvSpPr>
        <p:spPr/>
        <p:txBody>
          <a:bodyPr/>
          <a:lstStyle/>
          <a:p>
            <a:pPr>
              <a:defRPr/>
            </a:pPr>
            <a:fld id="{667CCBFA-BFB9-4E9F-B6F6-694D72409F22}" type="slidenum">
              <a:rPr lang="ru-RU" smtClean="0"/>
              <a:pPr>
                <a:defRPr/>
              </a:pPr>
              <a:t>5</a:t>
            </a:fld>
            <a:endParaRPr lang="ru-RU" dirty="0"/>
          </a:p>
        </p:txBody>
      </p:sp>
      <p:sp>
        <p:nvSpPr>
          <p:cNvPr id="40" name="Заголовок 1"/>
          <p:cNvSpPr txBox="1">
            <a:spLocks/>
          </p:cNvSpPr>
          <p:nvPr/>
        </p:nvSpPr>
        <p:spPr>
          <a:xfrm>
            <a:off x="259730" y="69850"/>
            <a:ext cx="4572000" cy="536032"/>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Font typeface="Georgia" pitchFamily="18" charset="0"/>
              <a:buNone/>
            </a:pPr>
            <a:r>
              <a:rPr lang="ru-RU" sz="2400" dirty="0" smtClean="0">
                <a:solidFill>
                  <a:schemeClr val="tx1"/>
                </a:solidFill>
                <a:effectLst/>
                <a:latin typeface="Times New Roman" panose="02020603050405020304" pitchFamily="18" charset="0"/>
                <a:cs typeface="Times New Roman" panose="02020603050405020304" pitchFamily="18" charset="0"/>
              </a:rPr>
              <a:t>Основные термины и понятия</a:t>
            </a:r>
            <a:endParaRPr lang="ru-RU" sz="2400" dirty="0">
              <a:solidFill>
                <a:schemeClr val="tx1"/>
              </a:solidFill>
              <a:effectLst/>
              <a:latin typeface="Times New Roman" panose="02020603050405020304" pitchFamily="18" charset="0"/>
              <a:cs typeface="Times New Roman" panose="02020603050405020304" pitchFamily="18" charset="0"/>
            </a:endParaRPr>
          </a:p>
        </p:txBody>
      </p:sp>
      <p:cxnSp>
        <p:nvCxnSpPr>
          <p:cNvPr id="41" name="Прямая соединительная линия 40"/>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
        <p:nvSpPr>
          <p:cNvPr id="35" name="TextBox 34"/>
          <p:cNvSpPr txBox="1"/>
          <p:nvPr/>
        </p:nvSpPr>
        <p:spPr>
          <a:xfrm>
            <a:off x="214282" y="689419"/>
            <a:ext cx="8788982" cy="646986"/>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auto">
              <a:spcBef>
                <a:spcPts val="0"/>
              </a:spcBef>
              <a:spcAft>
                <a:spcPts val="0"/>
              </a:spcAft>
              <a:defRPr/>
            </a:pPr>
            <a:r>
              <a:rPr lang="ru-RU" sz="1600" b="1" i="1" dirty="0">
                <a:solidFill>
                  <a:prstClr val="black"/>
                </a:solidFill>
                <a:latin typeface="Times New Roman" panose="02020603050405020304" pitchFamily="18" charset="0"/>
                <a:cs typeface="Times New Roman" panose="02020603050405020304" pitchFamily="18" charset="0"/>
              </a:rPr>
              <a:t>Доходы бюджета</a:t>
            </a:r>
            <a:r>
              <a:rPr lang="ru-RU" sz="1600" dirty="0">
                <a:solidFill>
                  <a:prstClr val="black"/>
                </a:solidFill>
                <a:latin typeface="Times New Roman" panose="02020603050405020304" pitchFamily="18" charset="0"/>
                <a:cs typeface="Times New Roman" panose="02020603050405020304" pitchFamily="18" charset="0"/>
              </a:rPr>
              <a:t> – денежные средства, поступающие в распоряжение органов государственной </a:t>
            </a:r>
            <a:r>
              <a:rPr lang="ru-RU" sz="1600" dirty="0" smtClean="0">
                <a:solidFill>
                  <a:prstClr val="black"/>
                </a:solidFill>
                <a:latin typeface="Times New Roman" panose="02020603050405020304" pitchFamily="18" charset="0"/>
                <a:cs typeface="Times New Roman" panose="02020603050405020304" pitchFamily="18" charset="0"/>
              </a:rPr>
              <a:t>власти</a:t>
            </a:r>
            <a:endParaRPr lang="ru-RU" sz="1600" dirty="0">
              <a:solidFill>
                <a:prstClr val="black"/>
              </a:solidFill>
              <a:latin typeface="Times New Roman" panose="02020603050405020304" pitchFamily="18" charset="0"/>
              <a:cs typeface="Times New Roman" panose="02020603050405020304" pitchFamily="18" charset="0"/>
            </a:endParaRPr>
          </a:p>
        </p:txBody>
      </p:sp>
      <p:sp>
        <p:nvSpPr>
          <p:cNvPr id="36" name="Скругленный прямоугольник 35"/>
          <p:cNvSpPr/>
          <p:nvPr/>
        </p:nvSpPr>
        <p:spPr>
          <a:xfrm>
            <a:off x="2795894" y="1489593"/>
            <a:ext cx="2337775" cy="350320"/>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ru-RU" sz="1500" b="1" dirty="0">
                <a:solidFill>
                  <a:prstClr val="black"/>
                </a:solidFill>
                <a:latin typeface="Times New Roman" panose="02020603050405020304" pitchFamily="18" charset="0"/>
                <a:cs typeface="Times New Roman" panose="02020603050405020304" pitchFamily="18" charset="0"/>
              </a:rPr>
              <a:t>Неналоговые доходы</a:t>
            </a:r>
          </a:p>
        </p:txBody>
      </p:sp>
      <p:sp>
        <p:nvSpPr>
          <p:cNvPr id="37" name="Скругленный прямоугольник 36"/>
          <p:cNvSpPr/>
          <p:nvPr/>
        </p:nvSpPr>
        <p:spPr>
          <a:xfrm>
            <a:off x="5292080" y="1481507"/>
            <a:ext cx="3711184" cy="350320"/>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ru-RU" sz="1500" b="1" dirty="0">
                <a:solidFill>
                  <a:prstClr val="black"/>
                </a:solidFill>
                <a:latin typeface="Times New Roman" panose="02020603050405020304" pitchFamily="18" charset="0"/>
                <a:cs typeface="Times New Roman" panose="02020603050405020304" pitchFamily="18" charset="0"/>
              </a:rPr>
              <a:t>Безвозмездные поступления</a:t>
            </a:r>
          </a:p>
        </p:txBody>
      </p:sp>
      <p:sp>
        <p:nvSpPr>
          <p:cNvPr id="38" name="Прямоугольник 37"/>
          <p:cNvSpPr/>
          <p:nvPr/>
        </p:nvSpPr>
        <p:spPr>
          <a:xfrm>
            <a:off x="234746" y="1956746"/>
            <a:ext cx="2348685" cy="1824927"/>
          </a:xfrm>
          <a:prstGeom prst="rect">
            <a:avLst/>
          </a:prstGeom>
          <a:ln w="28575"/>
        </p:spPr>
        <p:style>
          <a:lnRef idx="1">
            <a:schemeClr val="accent4"/>
          </a:lnRef>
          <a:fillRef idx="2">
            <a:schemeClr val="accent4"/>
          </a:fillRef>
          <a:effectRef idx="1">
            <a:schemeClr val="accent4"/>
          </a:effectRef>
          <a:fontRef idx="minor">
            <a:schemeClr val="dk1"/>
          </a:fontRef>
        </p:style>
        <p:txBody>
          <a:bodyPr anchor="ctr"/>
          <a:lstStyle/>
          <a:p>
            <a:pPr algn="just" fontAlgn="auto">
              <a:spcBef>
                <a:spcPts val="0"/>
              </a:spcBef>
              <a:spcAft>
                <a:spcPts val="0"/>
              </a:spcAft>
              <a:defRPr/>
            </a:pPr>
            <a:r>
              <a:rPr lang="ru-RU" sz="1300" dirty="0">
                <a:solidFill>
                  <a:prstClr val="black"/>
                </a:solidFill>
                <a:latin typeface="Times New Roman" panose="02020603050405020304" pitchFamily="18" charset="0"/>
                <a:cs typeface="Times New Roman" panose="02020603050405020304" pitchFamily="18" charset="0"/>
              </a:rPr>
              <a:t>- налог на прибыль организаций;</a:t>
            </a:r>
          </a:p>
          <a:p>
            <a:pPr algn="just" fontAlgn="auto">
              <a:spcBef>
                <a:spcPts val="0"/>
              </a:spcBef>
              <a:spcAft>
                <a:spcPts val="0"/>
              </a:spcAft>
              <a:defRPr/>
            </a:pPr>
            <a:r>
              <a:rPr lang="ru-RU" sz="1300" dirty="0">
                <a:solidFill>
                  <a:prstClr val="black"/>
                </a:solidFill>
                <a:latin typeface="Times New Roman" panose="02020603050405020304" pitchFamily="18" charset="0"/>
                <a:cs typeface="Times New Roman" panose="02020603050405020304" pitchFamily="18" charset="0"/>
              </a:rPr>
              <a:t>- налог на доходы физических лиц;</a:t>
            </a:r>
          </a:p>
          <a:p>
            <a:pPr algn="just" fontAlgn="auto">
              <a:spcBef>
                <a:spcPts val="0"/>
              </a:spcBef>
              <a:spcAft>
                <a:spcPts val="0"/>
              </a:spcAft>
              <a:defRPr/>
            </a:pPr>
            <a:r>
              <a:rPr lang="ru-RU" sz="1300" dirty="0">
                <a:solidFill>
                  <a:prstClr val="black"/>
                </a:solidFill>
                <a:latin typeface="Times New Roman" panose="02020603050405020304" pitchFamily="18" charset="0"/>
                <a:cs typeface="Times New Roman" panose="02020603050405020304" pitchFamily="18" charset="0"/>
              </a:rPr>
              <a:t>- налог на имущество организаций;</a:t>
            </a:r>
          </a:p>
          <a:p>
            <a:pPr algn="just" fontAlgn="auto">
              <a:spcBef>
                <a:spcPts val="0"/>
              </a:spcBef>
              <a:spcAft>
                <a:spcPts val="0"/>
              </a:spcAft>
              <a:defRPr/>
            </a:pPr>
            <a:r>
              <a:rPr lang="ru-RU" sz="1300" dirty="0">
                <a:solidFill>
                  <a:prstClr val="black"/>
                </a:solidFill>
                <a:latin typeface="Times New Roman" panose="02020603050405020304" pitchFamily="18" charset="0"/>
                <a:cs typeface="Times New Roman" panose="02020603050405020304" pitchFamily="18" charset="0"/>
              </a:rPr>
              <a:t> - иные налоговые доходы</a:t>
            </a:r>
            <a:r>
              <a:rPr lang="ru-RU" sz="1300" dirty="0" smtClean="0">
                <a:solidFill>
                  <a:prstClr val="black"/>
                </a:solidFill>
                <a:latin typeface="Times New Roman" panose="02020603050405020304" pitchFamily="18" charset="0"/>
                <a:cs typeface="Times New Roman" panose="02020603050405020304" pitchFamily="18" charset="0"/>
              </a:rPr>
              <a:t>.</a:t>
            </a:r>
          </a:p>
        </p:txBody>
      </p:sp>
      <p:sp>
        <p:nvSpPr>
          <p:cNvPr id="39" name="Прямоугольник 38"/>
          <p:cNvSpPr/>
          <p:nvPr/>
        </p:nvSpPr>
        <p:spPr>
          <a:xfrm>
            <a:off x="5292080" y="1956746"/>
            <a:ext cx="3711184" cy="1824927"/>
          </a:xfrm>
          <a:prstGeom prst="rect">
            <a:avLst/>
          </a:prstGeom>
          <a:ln w="28575"/>
        </p:spPr>
        <p:style>
          <a:lnRef idx="1">
            <a:schemeClr val="accent4"/>
          </a:lnRef>
          <a:fillRef idx="2">
            <a:schemeClr val="accent4"/>
          </a:fillRef>
          <a:effectRef idx="1">
            <a:schemeClr val="accent4"/>
          </a:effectRef>
          <a:fontRef idx="minor">
            <a:schemeClr val="dk1"/>
          </a:fontRef>
        </p:style>
        <p:txBody>
          <a:bodyPr anchor="ctr"/>
          <a:lstStyle/>
          <a:p>
            <a:pPr fontAlgn="auto">
              <a:spcBef>
                <a:spcPts val="0"/>
              </a:spcBef>
              <a:spcAft>
                <a:spcPts val="0"/>
              </a:spcAft>
              <a:defRPr/>
            </a:pPr>
            <a:r>
              <a:rPr lang="ru-RU" sz="1400" dirty="0" smtClean="0">
                <a:solidFill>
                  <a:prstClr val="black"/>
                </a:solidFill>
                <a:latin typeface="Times New Roman" panose="02020603050405020304" pitchFamily="18" charset="0"/>
                <a:cs typeface="Times New Roman" panose="02020603050405020304" pitchFamily="18" charset="0"/>
              </a:rPr>
              <a:t>-</a:t>
            </a:r>
            <a:r>
              <a:rPr lang="ru-RU" sz="1300" dirty="0">
                <a:solidFill>
                  <a:prstClr val="black"/>
                </a:solidFill>
                <a:latin typeface="Times New Roman" panose="02020603050405020304" pitchFamily="18" charset="0"/>
                <a:cs typeface="Times New Roman" panose="02020603050405020304" pitchFamily="18" charset="0"/>
              </a:rPr>
              <a:t>безвозмездные поступления из федерального бюджета </a:t>
            </a:r>
            <a:r>
              <a:rPr lang="ru-RU" sz="1100" dirty="0">
                <a:solidFill>
                  <a:prstClr val="black"/>
                </a:solidFill>
                <a:latin typeface="Times New Roman" panose="02020603050405020304" pitchFamily="18" charset="0"/>
                <a:cs typeface="Times New Roman" panose="02020603050405020304" pitchFamily="18" charset="0"/>
              </a:rPr>
              <a:t>(</a:t>
            </a:r>
            <a:r>
              <a:rPr lang="ru-RU" sz="1100" i="1" dirty="0">
                <a:solidFill>
                  <a:prstClr val="black"/>
                </a:solidFill>
                <a:latin typeface="Times New Roman" panose="02020603050405020304" pitchFamily="18" charset="0"/>
                <a:cs typeface="Times New Roman" panose="02020603050405020304" pitchFamily="18" charset="0"/>
              </a:rPr>
              <a:t>дотации, субсидии, субвенции, </a:t>
            </a:r>
            <a:r>
              <a:rPr lang="ru-RU" sz="1100" i="1" dirty="0" smtClean="0">
                <a:solidFill>
                  <a:prstClr val="black"/>
                </a:solidFill>
                <a:latin typeface="Times New Roman" panose="02020603050405020304" pitchFamily="18" charset="0"/>
                <a:cs typeface="Times New Roman" panose="02020603050405020304" pitchFamily="18" charset="0"/>
              </a:rPr>
              <a:t>иные </a:t>
            </a:r>
            <a:r>
              <a:rPr lang="ru-RU" sz="1100" i="1" dirty="0">
                <a:solidFill>
                  <a:prstClr val="black"/>
                </a:solidFill>
                <a:latin typeface="Times New Roman" panose="02020603050405020304" pitchFamily="18" charset="0"/>
                <a:cs typeface="Times New Roman" panose="02020603050405020304" pitchFamily="18" charset="0"/>
              </a:rPr>
              <a:t>межбюджетные трансферты</a:t>
            </a:r>
            <a:r>
              <a:rPr lang="ru-RU" sz="1100" dirty="0">
                <a:solidFill>
                  <a:prstClr val="black"/>
                </a:solidFill>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ru-RU" sz="1400" dirty="0">
                <a:solidFill>
                  <a:prstClr val="black"/>
                </a:solidFill>
                <a:latin typeface="Times New Roman" panose="02020603050405020304" pitchFamily="18" charset="0"/>
                <a:cs typeface="Times New Roman" panose="02020603050405020304" pitchFamily="18" charset="0"/>
              </a:rPr>
              <a:t>- </a:t>
            </a:r>
            <a:r>
              <a:rPr lang="ru-RU" sz="1300" dirty="0">
                <a:solidFill>
                  <a:prstClr val="black"/>
                </a:solidFill>
                <a:latin typeface="Times New Roman" panose="02020603050405020304" pitchFamily="18" charset="0"/>
                <a:cs typeface="Times New Roman" panose="02020603050405020304" pitchFamily="18" charset="0"/>
              </a:rPr>
              <a:t>безвозмездные поступления от других бюджетов бюджетной системы </a:t>
            </a:r>
            <a:r>
              <a:rPr lang="ru-RU" sz="1400" dirty="0">
                <a:solidFill>
                  <a:prstClr val="black"/>
                </a:solidFill>
                <a:latin typeface="Times New Roman" panose="02020603050405020304" pitchFamily="18" charset="0"/>
                <a:cs typeface="Times New Roman" panose="02020603050405020304" pitchFamily="18" charset="0"/>
              </a:rPr>
              <a:t>(</a:t>
            </a:r>
            <a:r>
              <a:rPr lang="ru-RU" sz="1100" i="1" dirty="0">
                <a:solidFill>
                  <a:prstClr val="black"/>
                </a:solidFill>
                <a:latin typeface="Times New Roman" panose="02020603050405020304" pitchFamily="18" charset="0"/>
                <a:cs typeface="Times New Roman" panose="02020603050405020304" pitchFamily="18" charset="0"/>
              </a:rPr>
              <a:t>Пенсионный фонд РФ, ФСС РФ);</a:t>
            </a:r>
          </a:p>
          <a:p>
            <a:pPr fontAlgn="auto">
              <a:spcBef>
                <a:spcPts val="0"/>
              </a:spcBef>
              <a:spcAft>
                <a:spcPts val="0"/>
              </a:spcAft>
              <a:defRPr/>
            </a:pPr>
            <a:r>
              <a:rPr lang="ru-RU" sz="1400" dirty="0">
                <a:solidFill>
                  <a:prstClr val="black"/>
                </a:solidFill>
                <a:latin typeface="Times New Roman" panose="02020603050405020304" pitchFamily="18" charset="0"/>
                <a:cs typeface="Times New Roman" panose="02020603050405020304" pitchFamily="18" charset="0"/>
              </a:rPr>
              <a:t>- </a:t>
            </a:r>
            <a:r>
              <a:rPr lang="ru-RU" sz="1300" dirty="0">
                <a:solidFill>
                  <a:prstClr val="black"/>
                </a:solidFill>
                <a:latin typeface="Times New Roman" panose="02020603050405020304" pitchFamily="18" charset="0"/>
                <a:cs typeface="Times New Roman" panose="02020603050405020304" pitchFamily="18" charset="0"/>
              </a:rPr>
              <a:t>безвозмездные поступления от </a:t>
            </a:r>
            <a:r>
              <a:rPr lang="ru-RU" sz="1300" dirty="0" smtClean="0">
                <a:solidFill>
                  <a:prstClr val="black"/>
                </a:solidFill>
                <a:latin typeface="Times New Roman" panose="02020603050405020304" pitchFamily="18" charset="0"/>
                <a:cs typeface="Times New Roman" panose="02020603050405020304" pitchFamily="18" charset="0"/>
              </a:rPr>
              <a:t>государственных организаций (</a:t>
            </a:r>
            <a:r>
              <a:rPr lang="ru-RU" sz="1100" i="1" dirty="0" smtClean="0">
                <a:solidFill>
                  <a:prstClr val="black"/>
                </a:solidFill>
                <a:latin typeface="Times New Roman" panose="02020603050405020304" pitchFamily="18" charset="0"/>
                <a:cs typeface="Times New Roman" panose="02020603050405020304" pitchFamily="18" charset="0"/>
              </a:rPr>
              <a:t>Фонд содействия реформированию ЖКХ)</a:t>
            </a:r>
            <a:r>
              <a:rPr lang="ru-RU" sz="1200" dirty="0" smtClean="0">
                <a:solidFill>
                  <a:prstClr val="black"/>
                </a:solidFill>
                <a:latin typeface="Times New Roman" panose="02020603050405020304" pitchFamily="18" charset="0"/>
                <a:cs typeface="Times New Roman" panose="02020603050405020304" pitchFamily="18" charset="0"/>
              </a:rPr>
              <a:t>.</a:t>
            </a:r>
            <a:endParaRPr lang="ru-RU" sz="1100" i="1" dirty="0">
              <a:solidFill>
                <a:prstClr val="black"/>
              </a:solidFill>
              <a:latin typeface="Times New Roman" panose="02020603050405020304" pitchFamily="18" charset="0"/>
              <a:cs typeface="Times New Roman" panose="02020603050405020304" pitchFamily="18" charset="0"/>
            </a:endParaRPr>
          </a:p>
        </p:txBody>
      </p:sp>
      <p:sp>
        <p:nvSpPr>
          <p:cNvPr id="43" name="Скругленный прямоугольник 42"/>
          <p:cNvSpPr/>
          <p:nvPr/>
        </p:nvSpPr>
        <p:spPr>
          <a:xfrm>
            <a:off x="214282" y="1489593"/>
            <a:ext cx="2348685" cy="350320"/>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ru-RU" sz="1500" b="1" dirty="0">
                <a:solidFill>
                  <a:prstClr val="black"/>
                </a:solidFill>
                <a:latin typeface="Times New Roman" panose="02020603050405020304" pitchFamily="18" charset="0"/>
                <a:cs typeface="Times New Roman" panose="02020603050405020304" pitchFamily="18" charset="0"/>
              </a:rPr>
              <a:t>Налоговые доходы</a:t>
            </a:r>
          </a:p>
        </p:txBody>
      </p:sp>
      <p:sp>
        <p:nvSpPr>
          <p:cNvPr id="44" name="Прямоугольник 43"/>
          <p:cNvSpPr/>
          <p:nvPr/>
        </p:nvSpPr>
        <p:spPr>
          <a:xfrm>
            <a:off x="2816359" y="1956746"/>
            <a:ext cx="2337775" cy="1824927"/>
          </a:xfrm>
          <a:prstGeom prst="rect">
            <a:avLst/>
          </a:prstGeom>
          <a:ln w="28575"/>
        </p:spPr>
        <p:style>
          <a:lnRef idx="1">
            <a:schemeClr val="accent4"/>
          </a:lnRef>
          <a:fillRef idx="2">
            <a:schemeClr val="accent4"/>
          </a:fillRef>
          <a:effectRef idx="1">
            <a:schemeClr val="accent4"/>
          </a:effectRef>
          <a:fontRef idx="minor">
            <a:schemeClr val="dk1"/>
          </a:fontRef>
        </p:style>
        <p:txBody>
          <a:bodyPr anchor="ctr"/>
          <a:lstStyle/>
          <a:p>
            <a:pPr fontAlgn="auto">
              <a:spcBef>
                <a:spcPts val="0"/>
              </a:spcBef>
              <a:spcAft>
                <a:spcPts val="0"/>
              </a:spcAft>
              <a:defRPr/>
            </a:pPr>
            <a:endParaRPr lang="ru-RU" sz="1300" dirty="0">
              <a:solidFill>
                <a:prstClr val="black"/>
              </a:solidFill>
              <a:latin typeface="Times New Roman" panose="02020603050405020304" pitchFamily="18" charset="0"/>
              <a:cs typeface="Times New Roman" panose="02020603050405020304" pitchFamily="18" charset="0"/>
            </a:endParaRPr>
          </a:p>
          <a:p>
            <a:pPr algn="just" fontAlgn="auto">
              <a:spcBef>
                <a:spcPts val="0"/>
              </a:spcBef>
              <a:spcAft>
                <a:spcPts val="0"/>
              </a:spcAft>
              <a:defRPr/>
            </a:pPr>
            <a:r>
              <a:rPr lang="ru-RU" sz="1300" dirty="0">
                <a:solidFill>
                  <a:prstClr val="black"/>
                </a:solidFill>
                <a:latin typeface="Times New Roman" panose="02020603050405020304" pitchFamily="18" charset="0"/>
                <a:cs typeface="Times New Roman" panose="02020603050405020304" pitchFamily="18" charset="0"/>
              </a:rPr>
              <a:t>- доходы от использования государственного имущества;</a:t>
            </a:r>
          </a:p>
          <a:p>
            <a:pPr algn="just" fontAlgn="auto">
              <a:spcBef>
                <a:spcPts val="0"/>
              </a:spcBef>
              <a:spcAft>
                <a:spcPts val="0"/>
              </a:spcAft>
              <a:defRPr/>
            </a:pPr>
            <a:r>
              <a:rPr lang="ru-RU" sz="1300" dirty="0">
                <a:solidFill>
                  <a:prstClr val="black"/>
                </a:solidFill>
                <a:latin typeface="Times New Roman" panose="02020603050405020304" pitchFamily="18" charset="0"/>
                <a:cs typeface="Times New Roman" panose="02020603050405020304" pitchFamily="18" charset="0"/>
              </a:rPr>
              <a:t>- доходы от платных услуг;</a:t>
            </a:r>
          </a:p>
          <a:p>
            <a:pPr algn="just" fontAlgn="auto">
              <a:spcBef>
                <a:spcPts val="0"/>
              </a:spcBef>
              <a:spcAft>
                <a:spcPts val="0"/>
              </a:spcAft>
              <a:defRPr/>
            </a:pPr>
            <a:r>
              <a:rPr lang="ru-RU" sz="1300" dirty="0">
                <a:solidFill>
                  <a:prstClr val="black"/>
                </a:solidFill>
                <a:latin typeface="Times New Roman" panose="02020603050405020304" pitchFamily="18" charset="0"/>
                <a:cs typeface="Times New Roman" panose="02020603050405020304" pitchFamily="18" charset="0"/>
              </a:rPr>
              <a:t>- штрафы за нарушения законодательства о налогах и сборах;</a:t>
            </a:r>
          </a:p>
          <a:p>
            <a:pPr algn="just" fontAlgn="auto">
              <a:spcBef>
                <a:spcPts val="0"/>
              </a:spcBef>
              <a:spcAft>
                <a:spcPts val="0"/>
              </a:spcAft>
              <a:defRPr/>
            </a:pPr>
            <a:r>
              <a:rPr lang="ru-RU" sz="1300" dirty="0">
                <a:solidFill>
                  <a:prstClr val="black"/>
                </a:solidFill>
                <a:latin typeface="Times New Roman" panose="02020603050405020304" pitchFamily="18" charset="0"/>
                <a:cs typeface="Times New Roman" panose="02020603050405020304" pitchFamily="18" charset="0"/>
              </a:rPr>
              <a:t>- иные неналоговые доходы.</a:t>
            </a:r>
          </a:p>
          <a:p>
            <a:pPr fontAlgn="auto">
              <a:spcBef>
                <a:spcPts val="0"/>
              </a:spcBef>
              <a:spcAft>
                <a:spcPts val="0"/>
              </a:spcAft>
              <a:defRPr/>
            </a:pPr>
            <a:r>
              <a:rPr lang="ru-RU" sz="1300" dirty="0">
                <a:solidFill>
                  <a:prstClr val="black"/>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985433352"/>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4516" y="4293096"/>
            <a:ext cx="1944216" cy="3610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dirty="0">
              <a:solidFill>
                <a:prstClr val="black"/>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0791" y="4662186"/>
            <a:ext cx="15121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ru-RU" dirty="0">
              <a:solidFill>
                <a:prstClr val="black"/>
              </a:solidFill>
              <a:latin typeface="Times New Roman" panose="02020603050405020304" pitchFamily="18" charset="0"/>
              <a:cs typeface="Times New Roman" panose="02020603050405020304" pitchFamily="18" charset="0"/>
            </a:endParaRPr>
          </a:p>
        </p:txBody>
      </p:sp>
      <p:sp>
        <p:nvSpPr>
          <p:cNvPr id="40" name="Прямоугольник 39"/>
          <p:cNvSpPr/>
          <p:nvPr/>
        </p:nvSpPr>
        <p:spPr>
          <a:xfrm>
            <a:off x="107504" y="6230638"/>
            <a:ext cx="4104456" cy="400110"/>
          </a:xfrm>
          <a:prstGeom prst="rect">
            <a:avLst/>
          </a:prstGeom>
        </p:spPr>
        <p:txBody>
          <a:bodyPr wrap="square">
            <a:spAutoFit/>
          </a:bodyPr>
          <a:lstStyle/>
          <a:p>
            <a:pPr fontAlgn="base">
              <a:spcBef>
                <a:spcPct val="0"/>
              </a:spcBef>
              <a:spcAft>
                <a:spcPct val="0"/>
              </a:spcAft>
            </a:pPr>
            <a:endParaRPr lang="ru-RU" sz="1000" i="1" dirty="0">
              <a:solidFill>
                <a:prstClr val="black"/>
              </a:solidFill>
              <a:latin typeface="Times New Roman" panose="02020603050405020304" pitchFamily="18" charset="0"/>
              <a:cs typeface="Times New Roman" panose="02020603050405020304" pitchFamily="18" charset="0"/>
            </a:endParaRPr>
          </a:p>
          <a:p>
            <a:pPr fontAlgn="base">
              <a:spcBef>
                <a:spcPct val="0"/>
              </a:spcBef>
              <a:spcAft>
                <a:spcPct val="0"/>
              </a:spcAft>
            </a:pPr>
            <a:endParaRPr lang="ru-RU" sz="1000" i="1" dirty="0">
              <a:solidFill>
                <a:prstClr val="black"/>
              </a:solidFill>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147780" y="851187"/>
            <a:ext cx="5648356" cy="116015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fontAlgn="base">
              <a:spcBef>
                <a:spcPct val="0"/>
              </a:spcBef>
              <a:spcAft>
                <a:spcPct val="0"/>
              </a:spcAft>
            </a:pPr>
            <a:r>
              <a:rPr lang="ru-RU" sz="1600" b="1" i="1" dirty="0" smtClean="0">
                <a:solidFill>
                  <a:prstClr val="black"/>
                </a:solidFill>
                <a:latin typeface="Times New Roman" panose="02020603050405020304" pitchFamily="18" charset="0"/>
                <a:cs typeface="Times New Roman" panose="02020603050405020304" pitchFamily="18" charset="0"/>
              </a:rPr>
              <a:t>Цель программы:</a:t>
            </a:r>
            <a:r>
              <a:rPr lang="ru-RU" sz="1600" dirty="0" smtClean="0">
                <a:solidFill>
                  <a:prstClr val="black"/>
                </a:solidFill>
                <a:latin typeface="Times New Roman" panose="02020603050405020304" pitchFamily="18" charset="0"/>
                <a:cs typeface="Times New Roman" panose="02020603050405020304" pitchFamily="18" charset="0"/>
              </a:rPr>
              <a:t> </a:t>
            </a:r>
          </a:p>
          <a:p>
            <a:pPr marL="285750" indent="-285750" fontAlgn="base">
              <a:spcBef>
                <a:spcPct val="0"/>
              </a:spcBef>
              <a:spcAft>
                <a:spcPct val="0"/>
              </a:spcAft>
              <a:buFont typeface="Wingdings" panose="05000000000000000000" pitchFamily="2" charset="2"/>
              <a:buChar char="v"/>
            </a:pPr>
            <a:r>
              <a:rPr lang="ru-RU" sz="1400" dirty="0">
                <a:solidFill>
                  <a:prstClr val="black"/>
                </a:solidFill>
                <a:latin typeface="Times New Roman" panose="02020603050405020304" pitchFamily="18" charset="0"/>
                <a:cs typeface="Times New Roman" panose="02020603050405020304" pitchFamily="18" charset="0"/>
              </a:rPr>
              <a:t>обеспечение продуктивной занятости экономически активного </a:t>
            </a:r>
            <a:r>
              <a:rPr lang="ru-RU" sz="1400" dirty="0" smtClean="0">
                <a:solidFill>
                  <a:prstClr val="black"/>
                </a:solidFill>
                <a:latin typeface="Times New Roman" panose="02020603050405020304" pitchFamily="18" charset="0"/>
                <a:cs typeface="Times New Roman" panose="02020603050405020304" pitchFamily="18" charset="0"/>
              </a:rPr>
              <a:t>населения</a:t>
            </a:r>
            <a:endParaRPr lang="ru-RU" sz="1400" dirty="0">
              <a:solidFill>
                <a:prstClr val="black"/>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67376" y="2497954"/>
            <a:ext cx="4209357" cy="323165"/>
          </a:xfrm>
          <a:prstGeom prst="rect">
            <a:avLst/>
          </a:prstGeom>
          <a:noFill/>
        </p:spPr>
        <p:txBody>
          <a:bodyPr wrap="none" rtlCol="0">
            <a:spAutoFit/>
          </a:bodyPr>
          <a:lstStyle/>
          <a:p>
            <a:pPr fontAlgn="base">
              <a:spcBef>
                <a:spcPct val="0"/>
              </a:spcBef>
              <a:spcAft>
                <a:spcPct val="0"/>
              </a:spcAft>
            </a:pPr>
            <a:r>
              <a:rPr lang="ru-RU" sz="1500" b="1" dirty="0" smtClean="0">
                <a:solidFill>
                  <a:prstClr val="black"/>
                </a:solidFill>
                <a:latin typeface="Times New Roman" panose="02020603050405020304" pitchFamily="18" charset="0"/>
                <a:cs typeface="Times New Roman" panose="02020603050405020304" pitchFamily="18" charset="0"/>
              </a:rPr>
              <a:t>Расходы республиканского бюджета, млн. руб.</a:t>
            </a:r>
            <a:endParaRPr lang="ru-RU" sz="1500" b="1" dirty="0">
              <a:solidFill>
                <a:prstClr val="black"/>
              </a:solidFill>
              <a:latin typeface="Times New Roman" panose="02020603050405020304" pitchFamily="18" charset="0"/>
              <a:cs typeface="Times New Roman" panose="02020603050405020304" pitchFamily="18" charset="0"/>
            </a:endParaRPr>
          </a:p>
        </p:txBody>
      </p:sp>
      <p:graphicFrame>
        <p:nvGraphicFramePr>
          <p:cNvPr id="12" name="Диаграмма 11"/>
          <p:cNvGraphicFramePr>
            <a:graphicFrameLocks/>
          </p:cNvGraphicFramePr>
          <p:nvPr>
            <p:extLst>
              <p:ext uri="{D42A27DB-BD31-4B8C-83A1-F6EECF244321}">
                <p14:modId xmlns:p14="http://schemas.microsoft.com/office/powerpoint/2010/main" val="1604088391"/>
              </p:ext>
            </p:extLst>
          </p:nvPr>
        </p:nvGraphicFramePr>
        <p:xfrm>
          <a:off x="183206" y="2979172"/>
          <a:ext cx="4552407" cy="3251466"/>
        </p:xfrm>
        <a:graphic>
          <a:graphicData uri="http://schemas.openxmlformats.org/drawingml/2006/chart">
            <c:chart xmlns:c="http://schemas.openxmlformats.org/drawingml/2006/chart" xmlns:r="http://schemas.openxmlformats.org/officeDocument/2006/relationships" r:id="rId3"/>
          </a:graphicData>
        </a:graphic>
      </p:graphicFrame>
      <p:sp>
        <p:nvSpPr>
          <p:cNvPr id="7" name="Номер слайда 6"/>
          <p:cNvSpPr>
            <a:spLocks noGrp="1"/>
          </p:cNvSpPr>
          <p:nvPr>
            <p:ph type="sldNum" sz="quarter" idx="12"/>
          </p:nvPr>
        </p:nvSpPr>
        <p:spPr/>
        <p:txBody>
          <a:bodyPr/>
          <a:lstStyle/>
          <a:p>
            <a:pPr>
              <a:defRPr/>
            </a:pPr>
            <a:fld id="{667CCBFA-BFB9-4E9F-B6F6-694D72409F22}" type="slidenum">
              <a:rPr lang="ru-RU" smtClean="0">
                <a:solidFill>
                  <a:prstClr val="black"/>
                </a:solidFill>
              </a:rPr>
              <a:pPr>
                <a:defRPr/>
              </a:pPr>
              <a:t>50</a:t>
            </a:fld>
            <a:endParaRPr lang="ru-RU" dirty="0">
              <a:solidFill>
                <a:prstClr val="black"/>
              </a:solidFill>
            </a:endParaRPr>
          </a:p>
        </p:txBody>
      </p:sp>
      <p:graphicFrame>
        <p:nvGraphicFramePr>
          <p:cNvPr id="17" name="Схема 16"/>
          <p:cNvGraphicFramePr/>
          <p:nvPr>
            <p:extLst>
              <p:ext uri="{D42A27DB-BD31-4B8C-83A1-F6EECF244321}">
                <p14:modId xmlns:p14="http://schemas.microsoft.com/office/powerpoint/2010/main" val="859028537"/>
              </p:ext>
            </p:extLst>
          </p:nvPr>
        </p:nvGraphicFramePr>
        <p:xfrm>
          <a:off x="5076056" y="2708921"/>
          <a:ext cx="3935760" cy="37217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27383" y="717656"/>
            <a:ext cx="2736304" cy="149279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Группа 12"/>
          <p:cNvGrpSpPr/>
          <p:nvPr/>
        </p:nvGrpSpPr>
        <p:grpSpPr>
          <a:xfrm>
            <a:off x="4845298" y="2547887"/>
            <a:ext cx="4155066" cy="3674680"/>
            <a:chOff x="4891267" y="2903549"/>
            <a:chExt cx="4155066" cy="3208808"/>
          </a:xfr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p:grpSpPr>
        <p:sp>
          <p:nvSpPr>
            <p:cNvPr id="14" name="Полилиния 13"/>
            <p:cNvSpPr/>
            <p:nvPr/>
          </p:nvSpPr>
          <p:spPr>
            <a:xfrm>
              <a:off x="4906001" y="2903549"/>
              <a:ext cx="4116390" cy="477185"/>
            </a:xfrm>
            <a:custGeom>
              <a:avLst/>
              <a:gdLst>
                <a:gd name="connsiteX0" fmla="*/ 0 w 3933156"/>
                <a:gd name="connsiteY0" fmla="*/ 47719 h 477185"/>
                <a:gd name="connsiteX1" fmla="*/ 47719 w 3933156"/>
                <a:gd name="connsiteY1" fmla="*/ 0 h 477185"/>
                <a:gd name="connsiteX2" fmla="*/ 3885438 w 3933156"/>
                <a:gd name="connsiteY2" fmla="*/ 0 h 477185"/>
                <a:gd name="connsiteX3" fmla="*/ 3933157 w 3933156"/>
                <a:gd name="connsiteY3" fmla="*/ 47719 h 477185"/>
                <a:gd name="connsiteX4" fmla="*/ 3933156 w 3933156"/>
                <a:gd name="connsiteY4" fmla="*/ 429467 h 477185"/>
                <a:gd name="connsiteX5" fmla="*/ 3885437 w 3933156"/>
                <a:gd name="connsiteY5" fmla="*/ 477186 h 477185"/>
                <a:gd name="connsiteX6" fmla="*/ 47719 w 3933156"/>
                <a:gd name="connsiteY6" fmla="*/ 477185 h 477185"/>
                <a:gd name="connsiteX7" fmla="*/ 0 w 3933156"/>
                <a:gd name="connsiteY7" fmla="*/ 429466 h 477185"/>
                <a:gd name="connsiteX8" fmla="*/ 0 w 3933156"/>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3156" h="477185">
                  <a:moveTo>
                    <a:pt x="0" y="47719"/>
                  </a:moveTo>
                  <a:cubicBezTo>
                    <a:pt x="0" y="21365"/>
                    <a:pt x="21365" y="0"/>
                    <a:pt x="47719" y="0"/>
                  </a:cubicBezTo>
                  <a:lnTo>
                    <a:pt x="3885438" y="0"/>
                  </a:lnTo>
                  <a:cubicBezTo>
                    <a:pt x="3911792" y="0"/>
                    <a:pt x="3933157" y="21365"/>
                    <a:pt x="3933157" y="47719"/>
                  </a:cubicBezTo>
                  <a:cubicBezTo>
                    <a:pt x="3933157" y="174968"/>
                    <a:pt x="3933156" y="302218"/>
                    <a:pt x="3933156" y="429467"/>
                  </a:cubicBezTo>
                  <a:cubicBezTo>
                    <a:pt x="3933156" y="455821"/>
                    <a:pt x="3911791" y="477186"/>
                    <a:pt x="3885437"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fontAlgn="base">
                <a:lnSpc>
                  <a:spcPct val="90000"/>
                </a:lnSpc>
                <a:spcBef>
                  <a:spcPct val="0"/>
                </a:spcBef>
                <a:spcAft>
                  <a:spcPct val="35000"/>
                </a:spcAft>
              </a:pPr>
              <a:r>
                <a:rPr lang="ru-RU" sz="1300" b="1" i="1" dirty="0" smtClean="0">
                  <a:solidFill>
                    <a:prstClr val="black"/>
                  </a:solidFill>
                  <a:latin typeface="Times New Roman" panose="02020603050405020304" pitchFamily="18" charset="0"/>
                  <a:cs typeface="Times New Roman" panose="02020603050405020304" pitchFamily="18" charset="0"/>
                </a:rPr>
                <a:t>Расходы в разрезе подпрограмм в 2017 г., млн. руб.</a:t>
              </a:r>
            </a:p>
          </p:txBody>
        </p:sp>
        <p:sp>
          <p:nvSpPr>
            <p:cNvPr id="15" name="Полилиния 14"/>
            <p:cNvSpPr/>
            <p:nvPr/>
          </p:nvSpPr>
          <p:spPr>
            <a:xfrm>
              <a:off x="4906001" y="3474932"/>
              <a:ext cx="2520281" cy="276957"/>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fontAlgn="base">
                <a:lnSpc>
                  <a:spcPct val="90000"/>
                </a:lnSpc>
                <a:spcBef>
                  <a:spcPct val="0"/>
                </a:spcBef>
                <a:spcAft>
                  <a:spcPct val="35000"/>
                </a:spcAft>
              </a:pPr>
              <a:r>
                <a:rPr lang="ru-RU" sz="1200" b="1" dirty="0" smtClean="0">
                  <a:solidFill>
                    <a:prstClr val="black"/>
                  </a:solidFill>
                  <a:latin typeface="Times New Roman" panose="02020603050405020304" pitchFamily="18" charset="0"/>
                  <a:cs typeface="Times New Roman" panose="02020603050405020304" pitchFamily="18" charset="0"/>
                </a:rPr>
                <a:t>Подпрограмма</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16" name="Полилиния 15"/>
            <p:cNvSpPr/>
            <p:nvPr/>
          </p:nvSpPr>
          <p:spPr>
            <a:xfrm>
              <a:off x="4891738" y="3853712"/>
              <a:ext cx="2534544" cy="503031"/>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fontAlgn="base">
                <a:lnSpc>
                  <a:spcPct val="90000"/>
                </a:lnSpc>
                <a:spcBef>
                  <a:spcPct val="0"/>
                </a:spcBef>
                <a:spcAft>
                  <a:spcPct val="35000"/>
                </a:spcAft>
              </a:pPr>
              <a:r>
                <a:rPr lang="ru-RU" sz="1100" dirty="0">
                  <a:solidFill>
                    <a:prstClr val="black"/>
                  </a:solidFill>
                  <a:latin typeface="Times New Roman" panose="02020603050405020304" pitchFamily="18" charset="0"/>
                  <a:cs typeface="Times New Roman" panose="02020603050405020304" pitchFamily="18" charset="0"/>
                </a:rPr>
                <a:t>Обеспечение защиты населения от безработицы и содействие в </a:t>
              </a:r>
              <a:r>
                <a:rPr lang="ru-RU" sz="1100" dirty="0" smtClean="0">
                  <a:solidFill>
                    <a:prstClr val="black"/>
                  </a:solidFill>
                  <a:latin typeface="Times New Roman" panose="02020603050405020304" pitchFamily="18" charset="0"/>
                  <a:cs typeface="Times New Roman" panose="02020603050405020304" pitchFamily="18" charset="0"/>
                </a:rPr>
                <a:t>трудоустройстве</a:t>
              </a:r>
              <a:endParaRPr lang="ru-RU" sz="1100" dirty="0">
                <a:solidFill>
                  <a:prstClr val="black"/>
                </a:solidFill>
                <a:latin typeface="Times New Roman" panose="02020603050405020304" pitchFamily="18" charset="0"/>
                <a:cs typeface="Times New Roman" panose="02020603050405020304" pitchFamily="18" charset="0"/>
              </a:endParaRPr>
            </a:p>
          </p:txBody>
        </p:sp>
        <p:sp>
          <p:nvSpPr>
            <p:cNvPr id="18" name="Полилиния 17"/>
            <p:cNvSpPr/>
            <p:nvPr/>
          </p:nvSpPr>
          <p:spPr>
            <a:xfrm>
              <a:off x="4891267" y="4427502"/>
              <a:ext cx="2535015" cy="473489"/>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fontAlgn="base">
                <a:lnSpc>
                  <a:spcPct val="90000"/>
                </a:lnSpc>
                <a:spcBef>
                  <a:spcPct val="0"/>
                </a:spcBef>
                <a:spcAft>
                  <a:spcPct val="35000"/>
                </a:spcAft>
              </a:pPr>
              <a:r>
                <a:rPr lang="ru-RU" sz="1100" dirty="0">
                  <a:solidFill>
                    <a:prstClr val="black"/>
                  </a:solidFill>
                  <a:latin typeface="Times New Roman" panose="02020603050405020304" pitchFamily="18" charset="0"/>
                  <a:cs typeface="Times New Roman" panose="02020603050405020304" pitchFamily="18" charset="0"/>
                </a:rPr>
                <a:t>Улучшение условий труда, охраны труда и здоровья работающих в Чувашской </a:t>
              </a:r>
              <a:r>
                <a:rPr lang="ru-RU" sz="1100" dirty="0" smtClean="0">
                  <a:solidFill>
                    <a:prstClr val="black"/>
                  </a:solidFill>
                  <a:latin typeface="Times New Roman" panose="02020603050405020304" pitchFamily="18" charset="0"/>
                  <a:cs typeface="Times New Roman" panose="02020603050405020304" pitchFamily="18" charset="0"/>
                </a:rPr>
                <a:t>Республике</a:t>
              </a:r>
              <a:endParaRPr lang="ru-RU" sz="1100" dirty="0">
                <a:solidFill>
                  <a:prstClr val="black"/>
                </a:solidFill>
                <a:latin typeface="Times New Roman" panose="02020603050405020304" pitchFamily="18" charset="0"/>
                <a:cs typeface="Times New Roman" panose="02020603050405020304" pitchFamily="18" charset="0"/>
              </a:endParaRPr>
            </a:p>
          </p:txBody>
        </p:sp>
        <p:sp>
          <p:nvSpPr>
            <p:cNvPr id="19" name="Полилиния 18"/>
            <p:cNvSpPr/>
            <p:nvPr/>
          </p:nvSpPr>
          <p:spPr>
            <a:xfrm>
              <a:off x="4906001" y="5672205"/>
              <a:ext cx="2520281" cy="440152"/>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fontAlgn="base">
                <a:lnSpc>
                  <a:spcPct val="90000"/>
                </a:lnSpc>
                <a:spcBef>
                  <a:spcPct val="0"/>
                </a:spcBef>
                <a:spcAft>
                  <a:spcPct val="35000"/>
                </a:spcAft>
              </a:pPr>
              <a:r>
                <a:rPr lang="ru-RU" sz="1100" dirty="0">
                  <a:solidFill>
                    <a:prstClr val="black"/>
                  </a:solidFill>
                  <a:latin typeface="Times New Roman" panose="02020603050405020304" pitchFamily="18" charset="0"/>
                  <a:cs typeface="Times New Roman" panose="02020603050405020304" pitchFamily="18" charset="0"/>
                </a:rPr>
                <a:t>Обеспечение реализации государственной </a:t>
              </a:r>
              <a:r>
                <a:rPr lang="ru-RU" sz="1100" dirty="0" smtClean="0">
                  <a:solidFill>
                    <a:prstClr val="black"/>
                  </a:solidFill>
                  <a:latin typeface="Times New Roman" panose="02020603050405020304" pitchFamily="18" charset="0"/>
                  <a:cs typeface="Times New Roman" panose="02020603050405020304" pitchFamily="18" charset="0"/>
                </a:rPr>
                <a:t>программы</a:t>
              </a:r>
              <a:endParaRPr lang="ru-RU" sz="1100" dirty="0">
                <a:solidFill>
                  <a:prstClr val="black"/>
                </a:solidFill>
                <a:latin typeface="Times New Roman" panose="02020603050405020304" pitchFamily="18" charset="0"/>
                <a:cs typeface="Times New Roman" panose="02020603050405020304" pitchFamily="18" charset="0"/>
              </a:endParaRPr>
            </a:p>
          </p:txBody>
        </p:sp>
        <p:sp>
          <p:nvSpPr>
            <p:cNvPr id="20" name="Полилиния 19"/>
            <p:cNvSpPr/>
            <p:nvPr/>
          </p:nvSpPr>
          <p:spPr>
            <a:xfrm>
              <a:off x="7559467" y="3474932"/>
              <a:ext cx="736665" cy="276957"/>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fontAlgn="base">
                <a:lnSpc>
                  <a:spcPct val="90000"/>
                </a:lnSpc>
                <a:spcBef>
                  <a:spcPct val="0"/>
                </a:spcBef>
                <a:spcAft>
                  <a:spcPct val="35000"/>
                </a:spcAft>
              </a:pPr>
              <a:r>
                <a:rPr lang="ru-RU" sz="1200" b="1" dirty="0" smtClean="0">
                  <a:solidFill>
                    <a:prstClr val="black"/>
                  </a:solidFill>
                  <a:latin typeface="Times New Roman" panose="02020603050405020304" pitchFamily="18" charset="0"/>
                  <a:cs typeface="Times New Roman" panose="02020603050405020304" pitchFamily="18" charset="0"/>
                </a:rPr>
                <a:t>План</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21" name="Полилиния 20"/>
            <p:cNvSpPr/>
            <p:nvPr/>
          </p:nvSpPr>
          <p:spPr>
            <a:xfrm>
              <a:off x="8325969" y="3853712"/>
              <a:ext cx="720000" cy="503032"/>
            </a:xfrm>
            <a:custGeom>
              <a:avLst/>
              <a:gdLst>
                <a:gd name="connsiteX0" fmla="*/ 0 w 720374"/>
                <a:gd name="connsiteY0" fmla="*/ 47719 h 477185"/>
                <a:gd name="connsiteX1" fmla="*/ 47719 w 720374"/>
                <a:gd name="connsiteY1" fmla="*/ 0 h 477185"/>
                <a:gd name="connsiteX2" fmla="*/ 672656 w 720374"/>
                <a:gd name="connsiteY2" fmla="*/ 0 h 477185"/>
                <a:gd name="connsiteX3" fmla="*/ 720375 w 720374"/>
                <a:gd name="connsiteY3" fmla="*/ 47719 h 477185"/>
                <a:gd name="connsiteX4" fmla="*/ 720374 w 720374"/>
                <a:gd name="connsiteY4" fmla="*/ 429467 h 477185"/>
                <a:gd name="connsiteX5" fmla="*/ 672655 w 720374"/>
                <a:gd name="connsiteY5" fmla="*/ 477186 h 477185"/>
                <a:gd name="connsiteX6" fmla="*/ 47719 w 720374"/>
                <a:gd name="connsiteY6" fmla="*/ 477185 h 477185"/>
                <a:gd name="connsiteX7" fmla="*/ 0 w 720374"/>
                <a:gd name="connsiteY7" fmla="*/ 429466 h 477185"/>
                <a:gd name="connsiteX8" fmla="*/ 0 w 72037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74" h="477185">
                  <a:moveTo>
                    <a:pt x="0" y="47719"/>
                  </a:moveTo>
                  <a:cubicBezTo>
                    <a:pt x="0" y="21365"/>
                    <a:pt x="21365" y="0"/>
                    <a:pt x="47719" y="0"/>
                  </a:cubicBezTo>
                  <a:lnTo>
                    <a:pt x="672656" y="0"/>
                  </a:lnTo>
                  <a:cubicBezTo>
                    <a:pt x="699010" y="0"/>
                    <a:pt x="720375" y="21365"/>
                    <a:pt x="720375" y="47719"/>
                  </a:cubicBezTo>
                  <a:cubicBezTo>
                    <a:pt x="720375" y="174968"/>
                    <a:pt x="720374" y="302218"/>
                    <a:pt x="720374" y="429467"/>
                  </a:cubicBezTo>
                  <a:cubicBezTo>
                    <a:pt x="720374" y="455821"/>
                    <a:pt x="699009" y="477186"/>
                    <a:pt x="672655" y="477186"/>
                  </a:cubicBezTo>
                  <a:lnTo>
                    <a:pt x="47719" y="477185"/>
                  </a:lnTo>
                  <a:cubicBezTo>
                    <a:pt x="21365" y="477185"/>
                    <a:pt x="0" y="455820"/>
                    <a:pt x="0" y="429466"/>
                  </a:cubicBezTo>
                  <a:lnTo>
                    <a:pt x="0" y="47719"/>
                  </a:lnTo>
                  <a:close/>
                </a:path>
              </a:pathLst>
            </a:cu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fontAlgn="base">
                <a:lnSpc>
                  <a:spcPct val="90000"/>
                </a:lnSpc>
                <a:spcBef>
                  <a:spcPct val="0"/>
                </a:spcBef>
                <a:spcAft>
                  <a:spcPct val="35000"/>
                </a:spcAft>
              </a:pPr>
              <a:r>
                <a:rPr lang="ru-RU" sz="1100" dirty="0" smtClean="0">
                  <a:solidFill>
                    <a:prstClr val="black"/>
                  </a:solidFill>
                  <a:latin typeface="Times New Roman" panose="02020603050405020304" pitchFamily="18" charset="0"/>
                  <a:cs typeface="Times New Roman" panose="02020603050405020304" pitchFamily="18" charset="0"/>
                </a:rPr>
                <a:t>248,8</a:t>
              </a:r>
              <a:endParaRPr lang="ru-RU" sz="1100" dirty="0">
                <a:solidFill>
                  <a:prstClr val="black"/>
                </a:solidFill>
                <a:latin typeface="Times New Roman" panose="02020603050405020304" pitchFamily="18" charset="0"/>
                <a:cs typeface="Times New Roman" panose="02020603050405020304" pitchFamily="18" charset="0"/>
              </a:endParaRPr>
            </a:p>
          </p:txBody>
        </p:sp>
        <p:sp>
          <p:nvSpPr>
            <p:cNvPr id="22" name="Полилиния 21"/>
            <p:cNvSpPr/>
            <p:nvPr/>
          </p:nvSpPr>
          <p:spPr>
            <a:xfrm>
              <a:off x="8325969" y="4450995"/>
              <a:ext cx="720364" cy="473490"/>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fontAlgn="base">
                <a:lnSpc>
                  <a:spcPct val="90000"/>
                </a:lnSpc>
                <a:spcBef>
                  <a:spcPct val="0"/>
                </a:spcBef>
                <a:spcAft>
                  <a:spcPct val="35000"/>
                </a:spcAft>
              </a:pPr>
              <a:r>
                <a:rPr lang="ru-RU" sz="1100" dirty="0" smtClean="0">
                  <a:solidFill>
                    <a:prstClr val="black"/>
                  </a:solidFill>
                  <a:latin typeface="Times New Roman" panose="02020603050405020304" pitchFamily="18" charset="0"/>
                  <a:cs typeface="Times New Roman" panose="02020603050405020304" pitchFamily="18" charset="0"/>
                </a:rPr>
                <a:t>2,7</a:t>
              </a:r>
              <a:endParaRPr lang="ru-RU" sz="1100" dirty="0">
                <a:solidFill>
                  <a:prstClr val="black"/>
                </a:solidFill>
                <a:latin typeface="Times New Roman" panose="02020603050405020304" pitchFamily="18" charset="0"/>
                <a:cs typeface="Times New Roman" panose="02020603050405020304" pitchFamily="18" charset="0"/>
              </a:endParaRPr>
            </a:p>
          </p:txBody>
        </p:sp>
        <p:sp>
          <p:nvSpPr>
            <p:cNvPr id="23" name="Полилиния 22"/>
            <p:cNvSpPr/>
            <p:nvPr/>
          </p:nvSpPr>
          <p:spPr>
            <a:xfrm>
              <a:off x="8325969" y="5676998"/>
              <a:ext cx="704231" cy="429764"/>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fontAlgn="base">
                <a:lnSpc>
                  <a:spcPct val="90000"/>
                </a:lnSpc>
                <a:spcBef>
                  <a:spcPct val="0"/>
                </a:spcBef>
                <a:spcAft>
                  <a:spcPct val="35000"/>
                </a:spcAft>
              </a:pPr>
              <a:r>
                <a:rPr lang="ru-RU" sz="1100" dirty="0" smtClean="0">
                  <a:solidFill>
                    <a:prstClr val="black"/>
                  </a:solidFill>
                  <a:latin typeface="Times New Roman" panose="02020603050405020304" pitchFamily="18" charset="0"/>
                  <a:cs typeface="Times New Roman" panose="02020603050405020304" pitchFamily="18" charset="0"/>
                </a:rPr>
                <a:t>159,8</a:t>
              </a:r>
              <a:endParaRPr lang="ru-RU" sz="1100" dirty="0">
                <a:solidFill>
                  <a:prstClr val="black"/>
                </a:solidFill>
                <a:latin typeface="Times New Roman" panose="02020603050405020304" pitchFamily="18" charset="0"/>
                <a:cs typeface="Times New Roman" panose="02020603050405020304" pitchFamily="18" charset="0"/>
              </a:endParaRPr>
            </a:p>
          </p:txBody>
        </p:sp>
      </p:grpSp>
      <p:sp>
        <p:nvSpPr>
          <p:cNvPr id="24" name="Полилиния 23"/>
          <p:cNvSpPr/>
          <p:nvPr/>
        </p:nvSpPr>
        <p:spPr>
          <a:xfrm>
            <a:off x="8297153" y="3202226"/>
            <a:ext cx="709224" cy="317169"/>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fontAlgn="base">
              <a:lnSpc>
                <a:spcPct val="90000"/>
              </a:lnSpc>
              <a:spcBef>
                <a:spcPct val="0"/>
              </a:spcBef>
              <a:spcAft>
                <a:spcPct val="35000"/>
              </a:spcAft>
            </a:pPr>
            <a:r>
              <a:rPr lang="ru-RU" sz="1200" b="1" dirty="0" smtClean="0">
                <a:solidFill>
                  <a:prstClr val="black"/>
                </a:solidFill>
                <a:latin typeface="Times New Roman" panose="02020603050405020304" pitchFamily="18" charset="0"/>
                <a:cs typeface="Times New Roman" panose="02020603050405020304" pitchFamily="18" charset="0"/>
              </a:rPr>
              <a:t>Факт</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25" name="Полилиния 24"/>
          <p:cNvSpPr/>
          <p:nvPr/>
        </p:nvSpPr>
        <p:spPr>
          <a:xfrm>
            <a:off x="7523267" y="3636000"/>
            <a:ext cx="705110" cy="576064"/>
          </a:xfrm>
          <a:custGeom>
            <a:avLst/>
            <a:gdLst>
              <a:gd name="connsiteX0" fmla="*/ 0 w 720374"/>
              <a:gd name="connsiteY0" fmla="*/ 47719 h 477185"/>
              <a:gd name="connsiteX1" fmla="*/ 47719 w 720374"/>
              <a:gd name="connsiteY1" fmla="*/ 0 h 477185"/>
              <a:gd name="connsiteX2" fmla="*/ 672656 w 720374"/>
              <a:gd name="connsiteY2" fmla="*/ 0 h 477185"/>
              <a:gd name="connsiteX3" fmla="*/ 720375 w 720374"/>
              <a:gd name="connsiteY3" fmla="*/ 47719 h 477185"/>
              <a:gd name="connsiteX4" fmla="*/ 720374 w 720374"/>
              <a:gd name="connsiteY4" fmla="*/ 429467 h 477185"/>
              <a:gd name="connsiteX5" fmla="*/ 672655 w 720374"/>
              <a:gd name="connsiteY5" fmla="*/ 477186 h 477185"/>
              <a:gd name="connsiteX6" fmla="*/ 47719 w 720374"/>
              <a:gd name="connsiteY6" fmla="*/ 477185 h 477185"/>
              <a:gd name="connsiteX7" fmla="*/ 0 w 720374"/>
              <a:gd name="connsiteY7" fmla="*/ 429466 h 477185"/>
              <a:gd name="connsiteX8" fmla="*/ 0 w 72037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74" h="477185">
                <a:moveTo>
                  <a:pt x="0" y="47719"/>
                </a:moveTo>
                <a:cubicBezTo>
                  <a:pt x="0" y="21365"/>
                  <a:pt x="21365" y="0"/>
                  <a:pt x="47719" y="0"/>
                </a:cubicBezTo>
                <a:lnTo>
                  <a:pt x="672656" y="0"/>
                </a:lnTo>
                <a:cubicBezTo>
                  <a:pt x="699010" y="0"/>
                  <a:pt x="720375" y="21365"/>
                  <a:pt x="720375" y="47719"/>
                </a:cubicBezTo>
                <a:cubicBezTo>
                  <a:pt x="720375" y="174968"/>
                  <a:pt x="720374" y="302218"/>
                  <a:pt x="720374" y="429467"/>
                </a:cubicBezTo>
                <a:cubicBezTo>
                  <a:pt x="720374" y="455821"/>
                  <a:pt x="699009" y="477186"/>
                  <a:pt x="67265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fontAlgn="base">
              <a:lnSpc>
                <a:spcPct val="90000"/>
              </a:lnSpc>
              <a:spcBef>
                <a:spcPct val="0"/>
              </a:spcBef>
              <a:spcAft>
                <a:spcPct val="35000"/>
              </a:spcAft>
            </a:pPr>
            <a:r>
              <a:rPr lang="ru-RU" sz="1100" dirty="0" smtClean="0">
                <a:solidFill>
                  <a:prstClr val="black"/>
                </a:solidFill>
                <a:latin typeface="Times New Roman" panose="02020603050405020304" pitchFamily="18" charset="0"/>
                <a:cs typeface="Times New Roman" panose="02020603050405020304" pitchFamily="18" charset="0"/>
              </a:rPr>
              <a:t>250,3</a:t>
            </a:r>
            <a:endParaRPr lang="ru-RU" sz="1100" dirty="0">
              <a:solidFill>
                <a:prstClr val="black"/>
              </a:solidFill>
              <a:latin typeface="Times New Roman" panose="02020603050405020304" pitchFamily="18" charset="0"/>
              <a:cs typeface="Times New Roman" panose="02020603050405020304" pitchFamily="18" charset="0"/>
            </a:endParaRPr>
          </a:p>
        </p:txBody>
      </p:sp>
      <p:sp>
        <p:nvSpPr>
          <p:cNvPr id="26" name="Полилиния 25"/>
          <p:cNvSpPr/>
          <p:nvPr/>
        </p:nvSpPr>
        <p:spPr>
          <a:xfrm>
            <a:off x="7524000" y="4320000"/>
            <a:ext cx="720364" cy="524233"/>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fontAlgn="base">
              <a:lnSpc>
                <a:spcPct val="90000"/>
              </a:lnSpc>
              <a:spcBef>
                <a:spcPct val="0"/>
              </a:spcBef>
              <a:spcAft>
                <a:spcPct val="35000"/>
              </a:spcAft>
            </a:pPr>
            <a:r>
              <a:rPr lang="ru-RU" sz="1100" dirty="0" smtClean="0">
                <a:solidFill>
                  <a:prstClr val="black"/>
                </a:solidFill>
                <a:latin typeface="Times New Roman" panose="02020603050405020304" pitchFamily="18" charset="0"/>
                <a:cs typeface="Times New Roman" panose="02020603050405020304" pitchFamily="18" charset="0"/>
              </a:rPr>
              <a:t>2,8</a:t>
            </a:r>
            <a:endParaRPr lang="ru-RU" sz="1100" dirty="0">
              <a:solidFill>
                <a:prstClr val="black"/>
              </a:solidFill>
              <a:latin typeface="Times New Roman" panose="02020603050405020304" pitchFamily="18" charset="0"/>
              <a:cs typeface="Times New Roman" panose="02020603050405020304" pitchFamily="18" charset="0"/>
            </a:endParaRPr>
          </a:p>
        </p:txBody>
      </p:sp>
      <p:sp>
        <p:nvSpPr>
          <p:cNvPr id="27" name="Полилиния 26"/>
          <p:cNvSpPr/>
          <p:nvPr/>
        </p:nvSpPr>
        <p:spPr>
          <a:xfrm>
            <a:off x="7524000" y="5724000"/>
            <a:ext cx="706990" cy="492159"/>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solidFill>
              <a:schemeClr val="lt1">
                <a:hueOff val="0"/>
                <a:satOff val="0"/>
                <a:lumOff val="0"/>
                <a:alpha val="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fontAlgn="base">
              <a:lnSpc>
                <a:spcPct val="90000"/>
              </a:lnSpc>
              <a:spcBef>
                <a:spcPct val="0"/>
              </a:spcBef>
              <a:spcAft>
                <a:spcPct val="35000"/>
              </a:spcAft>
            </a:pPr>
            <a:r>
              <a:rPr lang="ru-RU" sz="1100" dirty="0" smtClean="0">
                <a:solidFill>
                  <a:prstClr val="black"/>
                </a:solidFill>
                <a:latin typeface="Times New Roman" panose="02020603050405020304" pitchFamily="18" charset="0"/>
                <a:cs typeface="Times New Roman" panose="02020603050405020304" pitchFamily="18" charset="0"/>
              </a:rPr>
              <a:t>160,2</a:t>
            </a:r>
            <a:endParaRPr lang="ru-RU" sz="1100" dirty="0">
              <a:solidFill>
                <a:prstClr val="black"/>
              </a:solidFill>
              <a:latin typeface="Times New Roman" panose="02020603050405020304" pitchFamily="18" charset="0"/>
              <a:cs typeface="Times New Roman" panose="02020603050405020304" pitchFamily="18" charset="0"/>
            </a:endParaRPr>
          </a:p>
        </p:txBody>
      </p:sp>
      <p:sp>
        <p:nvSpPr>
          <p:cNvPr id="28" name="Полилиния 27"/>
          <p:cNvSpPr/>
          <p:nvPr/>
        </p:nvSpPr>
        <p:spPr>
          <a:xfrm>
            <a:off x="4860032" y="4914214"/>
            <a:ext cx="2520281" cy="753909"/>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fontAlgn="base">
              <a:lnSpc>
                <a:spcPct val="90000"/>
              </a:lnSpc>
              <a:spcBef>
                <a:spcPct val="0"/>
              </a:spcBef>
              <a:spcAft>
                <a:spcPct val="35000"/>
              </a:spcAft>
            </a:pPr>
            <a:r>
              <a:rPr lang="ru-RU" sz="1100" dirty="0" smtClean="0">
                <a:solidFill>
                  <a:prstClr val="black"/>
                </a:solidFill>
                <a:latin typeface="Times New Roman" panose="02020603050405020304" pitchFamily="18" charset="0"/>
                <a:cs typeface="Times New Roman" panose="02020603050405020304" pitchFamily="18" charset="0"/>
              </a:rPr>
              <a:t>Сопровождение инвалидов молодого возраста при получении ими профессионального образования и содействие в последующем трудоустройстве</a:t>
            </a:r>
            <a:endParaRPr lang="ru-RU" sz="1100" dirty="0">
              <a:solidFill>
                <a:prstClr val="black"/>
              </a:solidFill>
              <a:latin typeface="Times New Roman" panose="02020603050405020304" pitchFamily="18" charset="0"/>
              <a:cs typeface="Times New Roman" panose="02020603050405020304" pitchFamily="18" charset="0"/>
            </a:endParaRPr>
          </a:p>
        </p:txBody>
      </p:sp>
      <p:sp>
        <p:nvSpPr>
          <p:cNvPr id="29" name="Полилиния 28"/>
          <p:cNvSpPr/>
          <p:nvPr/>
        </p:nvSpPr>
        <p:spPr>
          <a:xfrm>
            <a:off x="8280000" y="4896000"/>
            <a:ext cx="723258" cy="756000"/>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solidFill>
              <a:schemeClr val="lt1">
                <a:hueOff val="0"/>
                <a:satOff val="0"/>
                <a:lumOff val="0"/>
                <a:alpha val="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fontAlgn="base">
              <a:lnSpc>
                <a:spcPct val="90000"/>
              </a:lnSpc>
              <a:spcBef>
                <a:spcPct val="0"/>
              </a:spcBef>
              <a:spcAft>
                <a:spcPct val="35000"/>
              </a:spcAft>
            </a:pPr>
            <a:r>
              <a:rPr lang="ru-RU" sz="1100" dirty="0" smtClean="0">
                <a:solidFill>
                  <a:prstClr val="black"/>
                </a:solidFill>
                <a:latin typeface="Times New Roman" panose="02020603050405020304" pitchFamily="18" charset="0"/>
                <a:cs typeface="Times New Roman" panose="02020603050405020304" pitchFamily="18" charset="0"/>
              </a:rPr>
              <a:t>0,8</a:t>
            </a:r>
            <a:endParaRPr lang="ru-RU" sz="1100" dirty="0">
              <a:solidFill>
                <a:prstClr val="black"/>
              </a:solidFill>
              <a:latin typeface="Times New Roman" panose="02020603050405020304" pitchFamily="18" charset="0"/>
              <a:cs typeface="Times New Roman" panose="02020603050405020304" pitchFamily="18" charset="0"/>
            </a:endParaRPr>
          </a:p>
        </p:txBody>
      </p:sp>
      <p:sp>
        <p:nvSpPr>
          <p:cNvPr id="30" name="Полилиния 29"/>
          <p:cNvSpPr/>
          <p:nvPr/>
        </p:nvSpPr>
        <p:spPr>
          <a:xfrm>
            <a:off x="7524000" y="4896000"/>
            <a:ext cx="720364" cy="756000"/>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solidFill>
              <a:schemeClr val="lt1">
                <a:hueOff val="0"/>
                <a:satOff val="0"/>
                <a:lumOff val="0"/>
                <a:alpha val="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fontAlgn="base">
              <a:lnSpc>
                <a:spcPct val="90000"/>
              </a:lnSpc>
              <a:spcBef>
                <a:spcPct val="0"/>
              </a:spcBef>
              <a:spcAft>
                <a:spcPct val="35000"/>
              </a:spcAft>
            </a:pPr>
            <a:r>
              <a:rPr lang="ru-RU" sz="1100" dirty="0" smtClean="0">
                <a:solidFill>
                  <a:prstClr val="black"/>
                </a:solidFill>
                <a:latin typeface="Times New Roman" panose="02020603050405020304" pitchFamily="18" charset="0"/>
                <a:cs typeface="Times New Roman" panose="02020603050405020304" pitchFamily="18" charset="0"/>
              </a:rPr>
              <a:t>0,9</a:t>
            </a:r>
            <a:endParaRPr lang="ru-RU" sz="1100" dirty="0">
              <a:solidFill>
                <a:prstClr val="black"/>
              </a:solidFill>
              <a:latin typeface="Times New Roman" panose="02020603050405020304" pitchFamily="18" charset="0"/>
              <a:cs typeface="Times New Roman" panose="02020603050405020304" pitchFamily="18" charset="0"/>
            </a:endParaRPr>
          </a:p>
        </p:txBody>
      </p:sp>
      <p:sp>
        <p:nvSpPr>
          <p:cNvPr id="31" name="Заголовок 1"/>
          <p:cNvSpPr txBox="1">
            <a:spLocks/>
          </p:cNvSpPr>
          <p:nvPr/>
        </p:nvSpPr>
        <p:spPr>
          <a:xfrm>
            <a:off x="259728" y="0"/>
            <a:ext cx="690456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800" dirty="0" smtClean="0">
                <a:solidFill>
                  <a:schemeClr val="tx1"/>
                </a:solidFill>
                <a:effectLst/>
                <a:latin typeface="Times New Roman" panose="02020603050405020304" pitchFamily="18" charset="0"/>
                <a:cs typeface="Times New Roman" panose="02020603050405020304" pitchFamily="18" charset="0"/>
              </a:rPr>
              <a:t>Республики</a:t>
            </a:r>
          </a:p>
          <a:p>
            <a:pPr marL="0" indent="0" algn="l" fontAlgn="auto">
              <a:spcAft>
                <a:spcPts val="0"/>
              </a:spcAft>
              <a:buNone/>
            </a:pPr>
            <a:r>
              <a:rPr lang="ru-RU" sz="1800" dirty="0" smtClean="0">
                <a:solidFill>
                  <a:schemeClr val="tx1"/>
                </a:solidFill>
                <a:effectLst/>
                <a:latin typeface="Times New Roman" panose="02020603050405020304" pitchFamily="18" charset="0"/>
                <a:cs typeface="Times New Roman" panose="02020603050405020304" pitchFamily="18" charset="0"/>
              </a:rPr>
              <a:t>«Содействие занятости населения»</a:t>
            </a:r>
            <a:endParaRPr lang="ru-RU" sz="1800" dirty="0">
              <a:solidFill>
                <a:schemeClr val="tx1"/>
              </a:solidFill>
              <a:effectLst/>
              <a:latin typeface="Times New Roman" panose="02020603050405020304" pitchFamily="18" charset="0"/>
              <a:cs typeface="Times New Roman" panose="02020603050405020304" pitchFamily="18" charset="0"/>
            </a:endParaRPr>
          </a:p>
        </p:txBody>
      </p:sp>
      <p:cxnSp>
        <p:nvCxnSpPr>
          <p:cNvPr id="32" name="Прямая соединительная линия 31"/>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24141518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4252499400"/>
              </p:ext>
            </p:extLst>
          </p:nvPr>
        </p:nvGraphicFramePr>
        <p:xfrm>
          <a:off x="5130328" y="980728"/>
          <a:ext cx="3906168"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Скругленный прямоугольник 4"/>
          <p:cNvSpPr/>
          <p:nvPr/>
        </p:nvSpPr>
        <p:spPr>
          <a:xfrm>
            <a:off x="107502" y="3140968"/>
            <a:ext cx="4953999" cy="100811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400" dirty="0" smtClean="0">
                <a:solidFill>
                  <a:schemeClr val="tx1"/>
                </a:solidFill>
                <a:latin typeface="Times New Roman" panose="02020603050405020304" pitchFamily="18" charset="0"/>
                <a:cs typeface="Times New Roman" panose="02020603050405020304" pitchFamily="18" charset="0"/>
              </a:rPr>
              <a:t>Уровень безработицы в среднем за год, % </a:t>
            </a: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24" name="Скругленный прямоугольник 23"/>
          <p:cNvSpPr/>
          <p:nvPr/>
        </p:nvSpPr>
        <p:spPr>
          <a:xfrm>
            <a:off x="107503" y="4243242"/>
            <a:ext cx="4953999" cy="910649"/>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400" dirty="0" smtClean="0">
                <a:solidFill>
                  <a:schemeClr val="tx1"/>
                </a:solidFill>
                <a:latin typeface="Times New Roman" panose="02020603050405020304" pitchFamily="18" charset="0"/>
                <a:cs typeface="Times New Roman" panose="02020603050405020304" pitchFamily="18" charset="0"/>
              </a:rPr>
              <a:t>Уровень регистрируемой безработицы в  среднем за год, %</a:t>
            </a: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33" name="Скругленный прямоугольник 32"/>
          <p:cNvSpPr/>
          <p:nvPr/>
        </p:nvSpPr>
        <p:spPr>
          <a:xfrm>
            <a:off x="107502" y="5301208"/>
            <a:ext cx="4953999" cy="100811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400" dirty="0" smtClean="0">
                <a:solidFill>
                  <a:schemeClr val="tx1"/>
                </a:solidFill>
                <a:latin typeface="Times New Roman" panose="02020603050405020304" pitchFamily="18" charset="0"/>
                <a:cs typeface="Times New Roman" panose="02020603050405020304" pitchFamily="18" charset="0"/>
              </a:rPr>
              <a:t>Удельный вес работников, занятых во вредных и (или) опасных  условиях труда, в общей численности работников, %</a:t>
            </a: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131539" y="1803593"/>
            <a:ext cx="2592288" cy="504056"/>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400" b="1" dirty="0" smtClean="0">
                <a:solidFill>
                  <a:schemeClr val="accent1">
                    <a:lumMod val="50000"/>
                  </a:schemeClr>
                </a:solidFill>
                <a:latin typeface="Times New Roman" panose="02020603050405020304" pitchFamily="18" charset="0"/>
                <a:cs typeface="Times New Roman" panose="02020603050405020304" pitchFamily="18" charset="0"/>
              </a:rPr>
              <a:t>Основные индикаторы</a:t>
            </a:r>
            <a:endParaRPr lang="ru-RU" sz="1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6" name="Номер слайда 5"/>
          <p:cNvSpPr>
            <a:spLocks noGrp="1"/>
          </p:cNvSpPr>
          <p:nvPr>
            <p:ph type="sldNum" sz="quarter" idx="12"/>
          </p:nvPr>
        </p:nvSpPr>
        <p:spPr/>
        <p:txBody>
          <a:bodyPr/>
          <a:lstStyle/>
          <a:p>
            <a:pPr>
              <a:defRPr/>
            </a:pPr>
            <a:fld id="{667CCBFA-BFB9-4E9F-B6F6-694D72409F22}" type="slidenum">
              <a:rPr lang="ru-RU" smtClean="0"/>
              <a:pPr>
                <a:defRPr/>
              </a:pPr>
              <a:t>51</a:t>
            </a:fld>
            <a:endParaRPr lang="ru-RU" dirty="0"/>
          </a:p>
        </p:txBody>
      </p:sp>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07311" y="908720"/>
            <a:ext cx="2254190" cy="202667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Заголовок 1"/>
          <p:cNvSpPr txBox="1">
            <a:spLocks/>
          </p:cNvSpPr>
          <p:nvPr/>
        </p:nvSpPr>
        <p:spPr>
          <a:xfrm>
            <a:off x="259728" y="0"/>
            <a:ext cx="690456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800" dirty="0" smtClean="0">
                <a:solidFill>
                  <a:schemeClr val="tx1"/>
                </a:solidFill>
                <a:effectLst/>
                <a:latin typeface="Times New Roman" panose="02020603050405020304" pitchFamily="18" charset="0"/>
                <a:cs typeface="Times New Roman" panose="02020603050405020304" pitchFamily="18" charset="0"/>
              </a:rPr>
              <a:t>Республики</a:t>
            </a:r>
          </a:p>
          <a:p>
            <a:pPr marL="0" indent="0" algn="l" fontAlgn="auto">
              <a:spcAft>
                <a:spcPts val="0"/>
              </a:spcAft>
              <a:buNone/>
            </a:pPr>
            <a:r>
              <a:rPr lang="ru-RU" sz="1800" dirty="0" smtClean="0">
                <a:solidFill>
                  <a:schemeClr val="tx1"/>
                </a:solidFill>
                <a:effectLst/>
                <a:latin typeface="Times New Roman" panose="02020603050405020304" pitchFamily="18" charset="0"/>
                <a:cs typeface="Times New Roman" panose="02020603050405020304" pitchFamily="18" charset="0"/>
              </a:rPr>
              <a:t>«Содействие занятости населения»</a:t>
            </a:r>
            <a:endParaRPr lang="ru-RU" sz="1800" dirty="0">
              <a:solidFill>
                <a:schemeClr val="tx1"/>
              </a:solidFill>
              <a:effectLst/>
              <a:latin typeface="Times New Roman" panose="02020603050405020304" pitchFamily="18" charset="0"/>
              <a:cs typeface="Times New Roman" panose="02020603050405020304" pitchFamily="18" charset="0"/>
            </a:endParaRPr>
          </a:p>
        </p:txBody>
      </p:sp>
      <p:cxnSp>
        <p:nvCxnSpPr>
          <p:cNvPr id="13" name="Прямая соединительная линия 12"/>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6435749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667CCBFA-BFB9-4E9F-B6F6-694D72409F22}" type="slidenum">
              <a:rPr lang="ru-RU" smtClean="0"/>
              <a:pPr>
                <a:defRPr/>
              </a:pPr>
              <a:t>52</a:t>
            </a:fld>
            <a:endParaRPr lang="ru-RU" dirty="0"/>
          </a:p>
        </p:txBody>
      </p:sp>
      <p:sp>
        <p:nvSpPr>
          <p:cNvPr id="5" name="Скругленный прямоугольник 4"/>
          <p:cNvSpPr/>
          <p:nvPr/>
        </p:nvSpPr>
        <p:spPr>
          <a:xfrm>
            <a:off x="147780" y="836712"/>
            <a:ext cx="5720364" cy="108012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600" b="1" i="1" dirty="0" smtClean="0">
                <a:solidFill>
                  <a:schemeClr val="tx1"/>
                </a:solidFill>
                <a:latin typeface="Times New Roman" panose="02020603050405020304" pitchFamily="18" charset="0"/>
                <a:cs typeface="Times New Roman" panose="02020603050405020304" pitchFamily="18" charset="0"/>
              </a:rPr>
              <a:t>Цели программы:</a:t>
            </a:r>
            <a:r>
              <a:rPr lang="ru-RU" sz="1600" dirty="0" smtClean="0">
                <a:solidFill>
                  <a:schemeClr val="tx1"/>
                </a:solidFill>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v"/>
            </a:pPr>
            <a:r>
              <a:rPr lang="ru-RU" sz="1400" dirty="0" smtClean="0">
                <a:solidFill>
                  <a:schemeClr val="tx1"/>
                </a:solidFill>
                <a:latin typeface="Times New Roman" panose="02020603050405020304" pitchFamily="18" charset="0"/>
                <a:cs typeface="Times New Roman" panose="02020603050405020304" pitchFamily="18" charset="0"/>
              </a:rPr>
              <a:t>создание условий для роста благосостояния граждан – получателей мер социальной поддержки; </a:t>
            </a:r>
          </a:p>
          <a:p>
            <a:pPr marL="285750" indent="-285750">
              <a:buFont typeface="Wingdings" panose="05000000000000000000" pitchFamily="2" charset="2"/>
              <a:buChar char="v"/>
            </a:pPr>
            <a:r>
              <a:rPr lang="ru-RU" sz="1400" dirty="0" smtClean="0">
                <a:solidFill>
                  <a:schemeClr val="tx1"/>
                </a:solidFill>
                <a:latin typeface="Times New Roman" panose="02020603050405020304" pitchFamily="18" charset="0"/>
                <a:cs typeface="Times New Roman" panose="02020603050405020304" pitchFamily="18" charset="0"/>
              </a:rPr>
              <a:t>повышение доступности социального обслуживания.</a:t>
            </a:r>
          </a:p>
          <a:p>
            <a:pPr marL="285750" indent="-285750">
              <a:buFont typeface="Wingdings" panose="05000000000000000000" pitchFamily="2" charset="2"/>
              <a:buChar char="v"/>
            </a:pPr>
            <a:endParaRPr lang="ru-RU" sz="1400" dirty="0" smtClean="0">
              <a:solidFill>
                <a:schemeClr val="tx1"/>
              </a:solidFill>
              <a:latin typeface="Times New Roman" panose="02020603050405020304" pitchFamily="18" charset="0"/>
              <a:cs typeface="Times New Roman" panose="02020603050405020304" pitchFamily="18" charset="0"/>
            </a:endParaRPr>
          </a:p>
        </p:txBody>
      </p:sp>
      <p:graphicFrame>
        <p:nvGraphicFramePr>
          <p:cNvPr id="6" name="Диаграмма 5"/>
          <p:cNvGraphicFramePr>
            <a:graphicFrameLocks/>
          </p:cNvGraphicFramePr>
          <p:nvPr>
            <p:extLst>
              <p:ext uri="{D42A27DB-BD31-4B8C-83A1-F6EECF244321}">
                <p14:modId xmlns:p14="http://schemas.microsoft.com/office/powerpoint/2010/main" val="4269515788"/>
              </p:ext>
            </p:extLst>
          </p:nvPr>
        </p:nvGraphicFramePr>
        <p:xfrm>
          <a:off x="124114" y="3140968"/>
          <a:ext cx="3920164" cy="324036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19404" y="2708920"/>
            <a:ext cx="4032448" cy="307777"/>
          </a:xfrm>
          <a:prstGeom prst="rect">
            <a:avLst/>
          </a:prstGeom>
          <a:noFill/>
        </p:spPr>
        <p:txBody>
          <a:bodyPr wrap="square" rtlCol="0">
            <a:spAutoFit/>
          </a:bodyPr>
          <a:lstStyle/>
          <a:p>
            <a:r>
              <a:rPr lang="ru-RU" sz="1400" b="1" dirty="0" smtClean="0">
                <a:latin typeface="Times New Roman" panose="02020603050405020304" pitchFamily="18" charset="0"/>
                <a:cs typeface="Times New Roman" panose="02020603050405020304" pitchFamily="18" charset="0"/>
              </a:rPr>
              <a:t>Расходы республиканского бюджета, млн. руб.</a:t>
            </a:r>
            <a:endParaRPr lang="ru-RU" sz="1400" b="1" dirty="0">
              <a:latin typeface="Times New Roman" panose="02020603050405020304" pitchFamily="18" charset="0"/>
              <a:cs typeface="Times New Roman" panose="02020603050405020304" pitchFamily="18" charset="0"/>
            </a:endParaRPr>
          </a:p>
        </p:txBody>
      </p:sp>
      <p:pic>
        <p:nvPicPr>
          <p:cNvPr id="8" name="Рисунок 7" descr="http://www.pfrf.ru/files/branches/rostov/invaliddd.jpg"/>
          <p:cNvPicPr/>
          <p:nvPr/>
        </p:nvPicPr>
        <p:blipFill>
          <a:blip r:embed="rId3" cstate="print"/>
          <a:srcRect/>
          <a:stretch>
            <a:fillRect/>
          </a:stretch>
        </p:blipFill>
        <p:spPr bwMode="auto">
          <a:xfrm>
            <a:off x="6350509" y="674694"/>
            <a:ext cx="2232248" cy="1404156"/>
          </a:xfrm>
          <a:prstGeom prst="rect">
            <a:avLst/>
          </a:prstGeom>
          <a:ln>
            <a:noFill/>
          </a:ln>
          <a:effectLst>
            <a:softEdge rad="112500"/>
          </a:effectLst>
        </p:spPr>
      </p:pic>
      <p:graphicFrame>
        <p:nvGraphicFramePr>
          <p:cNvPr id="9" name="Схема 8"/>
          <p:cNvGraphicFramePr/>
          <p:nvPr>
            <p:extLst>
              <p:ext uri="{D42A27DB-BD31-4B8C-83A1-F6EECF244321}">
                <p14:modId xmlns:p14="http://schemas.microsoft.com/office/powerpoint/2010/main" val="880141056"/>
              </p:ext>
            </p:extLst>
          </p:nvPr>
        </p:nvGraphicFramePr>
        <p:xfrm>
          <a:off x="4202924" y="2276872"/>
          <a:ext cx="4681686" cy="3600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Скругленный прямоугольник 10"/>
          <p:cNvSpPr/>
          <p:nvPr/>
        </p:nvSpPr>
        <p:spPr>
          <a:xfrm>
            <a:off x="4231028" y="5501018"/>
            <a:ext cx="2520000" cy="365935"/>
          </a:xfrm>
          <a:prstGeom prst="roundRect">
            <a:avLst>
              <a:gd name="adj" fmla="val 10000"/>
            </a:avLst>
          </a:pr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r>
              <a:rPr lang="ru-RU" sz="1200" dirty="0" smtClean="0">
                <a:solidFill>
                  <a:schemeClr val="tx1"/>
                </a:solidFill>
                <a:latin typeface="Times New Roman" panose="02020603050405020304" pitchFamily="18" charset="0"/>
                <a:cs typeface="Times New Roman" panose="02020603050405020304" pitchFamily="18" charset="0"/>
              </a:rPr>
              <a:t>Старшее поколение</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22" name="Заголовок 1"/>
          <p:cNvSpPr txBox="1">
            <a:spLocks/>
          </p:cNvSpPr>
          <p:nvPr/>
        </p:nvSpPr>
        <p:spPr>
          <a:xfrm>
            <a:off x="259728" y="0"/>
            <a:ext cx="7613500" cy="504056"/>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800" dirty="0" smtClean="0">
                <a:solidFill>
                  <a:schemeClr val="tx1"/>
                </a:solidFill>
                <a:effectLst/>
                <a:latin typeface="Times New Roman" panose="02020603050405020304" pitchFamily="18" charset="0"/>
                <a:cs typeface="Times New Roman" panose="02020603050405020304" pitchFamily="18" charset="0"/>
              </a:rPr>
              <a:t>Республики</a:t>
            </a:r>
          </a:p>
          <a:p>
            <a:pPr marL="0" indent="0" algn="l" fontAlgn="auto">
              <a:spcAft>
                <a:spcPts val="0"/>
              </a:spcAft>
              <a:buNone/>
            </a:pPr>
            <a:r>
              <a:rPr lang="ru-RU" sz="1800" dirty="0" smtClean="0">
                <a:solidFill>
                  <a:schemeClr val="tx1"/>
                </a:solidFill>
                <a:effectLst/>
                <a:latin typeface="Times New Roman" panose="02020603050405020304" pitchFamily="18" charset="0"/>
                <a:cs typeface="Times New Roman" panose="02020603050405020304" pitchFamily="18" charset="0"/>
              </a:rPr>
              <a:t>«Социальная поддержка граждан»</a:t>
            </a:r>
            <a:endParaRPr lang="ru-RU" sz="1800" dirty="0">
              <a:solidFill>
                <a:schemeClr val="tx1"/>
              </a:solidFill>
              <a:effectLst/>
              <a:latin typeface="Times New Roman" panose="02020603050405020304" pitchFamily="18" charset="0"/>
              <a:cs typeface="Times New Roman" panose="02020603050405020304" pitchFamily="18" charset="0"/>
            </a:endParaRPr>
          </a:p>
        </p:txBody>
      </p:sp>
      <p:cxnSp>
        <p:nvCxnSpPr>
          <p:cNvPr id="23" name="Прямая соединительная линия 22"/>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212231398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62959" y="2432166"/>
            <a:ext cx="4932000" cy="504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chemeClr val="tx1"/>
                </a:solidFill>
                <a:latin typeface="Times New Roman" panose="02020603050405020304" pitchFamily="18" charset="0"/>
                <a:cs typeface="Times New Roman" panose="02020603050405020304" pitchFamily="18" charset="0"/>
              </a:rPr>
              <a:t>Доля населения с доходами ниже величины </a:t>
            </a:r>
            <a:r>
              <a:rPr lang="ru-RU" sz="1100" dirty="0" smtClean="0">
                <a:solidFill>
                  <a:schemeClr val="tx1"/>
                </a:solidFill>
                <a:latin typeface="Times New Roman" panose="02020603050405020304" pitchFamily="18" charset="0"/>
                <a:cs typeface="Times New Roman" panose="02020603050405020304" pitchFamily="18" charset="0"/>
              </a:rPr>
              <a:t>прожиточного минимума,%</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24" name="Скругленный прямоугольник 23"/>
          <p:cNvSpPr/>
          <p:nvPr/>
        </p:nvSpPr>
        <p:spPr>
          <a:xfrm>
            <a:off x="62959" y="2996952"/>
            <a:ext cx="4932000" cy="684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100" dirty="0">
                <a:solidFill>
                  <a:schemeClr val="tx1"/>
                </a:solidFill>
                <a:latin typeface="Times New Roman" panose="02020603050405020304" pitchFamily="18" charset="0"/>
                <a:cs typeface="Times New Roman" panose="02020603050405020304" pitchFamily="18" charset="0"/>
              </a:rPr>
              <a:t>Доля доступных для инвалидов и других маломобильных групп населения приоритетных объектов социальной, транспортной, инженерной инфраструктуры в общем количестве приоритетных объектов в Чувашской </a:t>
            </a:r>
            <a:r>
              <a:rPr lang="ru-RU" sz="1100" dirty="0" smtClean="0">
                <a:solidFill>
                  <a:schemeClr val="tx1"/>
                </a:solidFill>
                <a:latin typeface="Times New Roman" panose="02020603050405020304" pitchFamily="18" charset="0"/>
                <a:cs typeface="Times New Roman" panose="02020603050405020304" pitchFamily="18" charset="0"/>
              </a:rPr>
              <a:t>Республике, %</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33" name="Скругленный прямоугольник 32"/>
          <p:cNvSpPr/>
          <p:nvPr/>
        </p:nvSpPr>
        <p:spPr>
          <a:xfrm>
            <a:off x="62959" y="3744000"/>
            <a:ext cx="4932000" cy="576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100" dirty="0">
                <a:solidFill>
                  <a:schemeClr val="tx1"/>
                </a:solidFill>
                <a:latin typeface="Times New Roman" panose="02020603050405020304" pitchFamily="18" charset="0"/>
                <a:cs typeface="Times New Roman" panose="02020603050405020304" pitchFamily="18" charset="0"/>
              </a:rPr>
              <a:t>Доля </a:t>
            </a:r>
            <a:r>
              <a:rPr lang="ru-RU" sz="1100" dirty="0" smtClean="0">
                <a:solidFill>
                  <a:schemeClr val="tx1"/>
                </a:solidFill>
                <a:latin typeface="Times New Roman" panose="02020603050405020304" pitchFamily="18" charset="0"/>
                <a:cs typeface="Times New Roman" panose="02020603050405020304" pitchFamily="18" charset="0"/>
              </a:rPr>
              <a:t>детей-инвалидов в возрасте от 5 до 18 лет, получающих дополнительное образование, в </a:t>
            </a:r>
            <a:r>
              <a:rPr lang="ru-RU" sz="1100" dirty="0">
                <a:solidFill>
                  <a:schemeClr val="tx1"/>
                </a:solidFill>
                <a:latin typeface="Times New Roman" panose="02020603050405020304" pitchFamily="18" charset="0"/>
                <a:cs typeface="Times New Roman" panose="02020603050405020304" pitchFamily="18" charset="0"/>
              </a:rPr>
              <a:t>общей численности </a:t>
            </a:r>
            <a:r>
              <a:rPr lang="ru-RU" sz="1100" dirty="0" smtClean="0">
                <a:solidFill>
                  <a:schemeClr val="tx1"/>
                </a:solidFill>
                <a:latin typeface="Times New Roman" panose="02020603050405020304" pitchFamily="18" charset="0"/>
                <a:cs typeface="Times New Roman" panose="02020603050405020304" pitchFamily="18" charset="0"/>
              </a:rPr>
              <a:t>детей-инвалидов данного возраста, %</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35" name="Скругленный прямоугольник 34"/>
          <p:cNvSpPr/>
          <p:nvPr/>
        </p:nvSpPr>
        <p:spPr>
          <a:xfrm>
            <a:off x="62959" y="4388644"/>
            <a:ext cx="4932000" cy="61342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100" dirty="0">
                <a:solidFill>
                  <a:schemeClr val="tx1"/>
                </a:solidFill>
                <a:latin typeface="Times New Roman" panose="02020603050405020304" pitchFamily="18" charset="0"/>
                <a:cs typeface="Times New Roman" panose="02020603050405020304" pitchFamily="18" charset="0"/>
              </a:rPr>
              <a:t>Доля общеобразовательных организаций, в которых создана универсальная </a:t>
            </a:r>
            <a:r>
              <a:rPr lang="ru-RU" sz="1100" dirty="0" err="1">
                <a:solidFill>
                  <a:schemeClr val="tx1"/>
                </a:solidFill>
                <a:latin typeface="Times New Roman" panose="02020603050405020304" pitchFamily="18" charset="0"/>
                <a:cs typeface="Times New Roman" panose="02020603050405020304" pitchFamily="18" charset="0"/>
              </a:rPr>
              <a:t>безбарьерная</a:t>
            </a:r>
            <a:r>
              <a:rPr lang="ru-RU" sz="1100" dirty="0">
                <a:solidFill>
                  <a:schemeClr val="tx1"/>
                </a:solidFill>
                <a:latin typeface="Times New Roman" panose="02020603050405020304" pitchFamily="18" charset="0"/>
                <a:cs typeface="Times New Roman" panose="02020603050405020304" pitchFamily="18" charset="0"/>
              </a:rPr>
              <a:t> среда для инклюзивного образования детей-инвалидов, в общем количестве общеобразовательных организаций в Чувашской </a:t>
            </a:r>
            <a:r>
              <a:rPr lang="ru-RU" sz="1100" dirty="0" smtClean="0">
                <a:solidFill>
                  <a:schemeClr val="tx1"/>
                </a:solidFill>
                <a:latin typeface="Times New Roman" panose="02020603050405020304" pitchFamily="18" charset="0"/>
                <a:cs typeface="Times New Roman" panose="02020603050405020304" pitchFamily="18" charset="0"/>
              </a:rPr>
              <a:t>Республике, %</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36" name="Скругленный прямоугольник 35"/>
          <p:cNvSpPr/>
          <p:nvPr/>
        </p:nvSpPr>
        <p:spPr>
          <a:xfrm>
            <a:off x="62959" y="5076000"/>
            <a:ext cx="4932000" cy="540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100" dirty="0">
                <a:solidFill>
                  <a:schemeClr val="tx1"/>
                </a:solidFill>
                <a:latin typeface="Times New Roman" panose="02020603050405020304" pitchFamily="18" charset="0"/>
                <a:cs typeface="Times New Roman" panose="02020603050405020304" pitchFamily="18" charset="0"/>
              </a:rPr>
              <a:t>Удельный вес детей-инвалидов, получивших социальные услуги в организациях социального обслуживания для детей-инвалидов, в общей численности </a:t>
            </a:r>
            <a:r>
              <a:rPr lang="ru-RU" sz="1100" dirty="0" smtClean="0">
                <a:solidFill>
                  <a:schemeClr val="tx1"/>
                </a:solidFill>
                <a:latin typeface="Times New Roman" panose="02020603050405020304" pitchFamily="18" charset="0"/>
                <a:cs typeface="Times New Roman" panose="02020603050405020304" pitchFamily="18" charset="0"/>
              </a:rPr>
              <a:t>детей-инвалидов, %</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37" name="Скругленный прямоугольник 36"/>
          <p:cNvSpPr/>
          <p:nvPr/>
        </p:nvSpPr>
        <p:spPr>
          <a:xfrm>
            <a:off x="62959" y="5709549"/>
            <a:ext cx="4932000" cy="576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100" dirty="0">
                <a:solidFill>
                  <a:schemeClr val="tx1"/>
                </a:solidFill>
                <a:latin typeface="Times New Roman" panose="02020603050405020304" pitchFamily="18" charset="0"/>
                <a:cs typeface="Times New Roman" panose="02020603050405020304" pitchFamily="18" charset="0"/>
              </a:rPr>
              <a:t>Количество пунктов проката средств и предметов ухода за пожилыми людьми нарастающим итогом за </a:t>
            </a:r>
            <a:r>
              <a:rPr lang="ru-RU" sz="1100" dirty="0" smtClean="0">
                <a:solidFill>
                  <a:schemeClr val="tx1"/>
                </a:solidFill>
                <a:latin typeface="Times New Roman" panose="02020603050405020304" pitchFamily="18" charset="0"/>
                <a:cs typeface="Times New Roman" panose="02020603050405020304" pitchFamily="18" charset="0"/>
              </a:rPr>
              <a:t>период, ед.</a:t>
            </a:r>
          </a:p>
        </p:txBody>
      </p:sp>
      <p:sp>
        <p:nvSpPr>
          <p:cNvPr id="11" name="Скругленный прямоугольник 10"/>
          <p:cNvSpPr/>
          <p:nvPr/>
        </p:nvSpPr>
        <p:spPr>
          <a:xfrm>
            <a:off x="244113" y="1688057"/>
            <a:ext cx="3437077" cy="504056"/>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400" b="1" dirty="0" smtClean="0">
                <a:solidFill>
                  <a:schemeClr val="accent1">
                    <a:lumMod val="50000"/>
                  </a:schemeClr>
                </a:solidFill>
                <a:latin typeface="Times New Roman" panose="02020603050405020304" pitchFamily="18" charset="0"/>
                <a:cs typeface="Times New Roman" panose="02020603050405020304" pitchFamily="18" charset="0"/>
              </a:rPr>
              <a:t>Основные индикаторы</a:t>
            </a:r>
            <a:endParaRPr lang="ru-RU" sz="1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6" name="Номер слайда 5"/>
          <p:cNvSpPr>
            <a:spLocks noGrp="1"/>
          </p:cNvSpPr>
          <p:nvPr>
            <p:ph type="sldNum" sz="quarter" idx="12"/>
          </p:nvPr>
        </p:nvSpPr>
        <p:spPr/>
        <p:txBody>
          <a:bodyPr/>
          <a:lstStyle/>
          <a:p>
            <a:pPr>
              <a:defRPr/>
            </a:pPr>
            <a:fld id="{667CCBFA-BFB9-4E9F-B6F6-694D72409F22}" type="slidenum">
              <a:rPr lang="ru-RU" smtClean="0"/>
              <a:pPr>
                <a:defRPr/>
              </a:pPr>
              <a:t>53</a:t>
            </a:fld>
            <a:endParaRPr lang="ru-RU" dirty="0"/>
          </a:p>
        </p:txBody>
      </p:sp>
      <p:pic>
        <p:nvPicPr>
          <p:cNvPr id="49" name="Рисунок 48" descr="http://upravafilipark.ru/wp-content/uploads/2015/06/sobranie-2.jpg"/>
          <p:cNvPicPr/>
          <p:nvPr/>
        </p:nvPicPr>
        <p:blipFill>
          <a:blip r:embed="rId3" cstate="print"/>
          <a:srcRect/>
          <a:stretch>
            <a:fillRect/>
          </a:stretch>
        </p:blipFill>
        <p:spPr bwMode="auto">
          <a:xfrm>
            <a:off x="1376934" y="823961"/>
            <a:ext cx="1080120" cy="792087"/>
          </a:xfrm>
          <a:prstGeom prst="rect">
            <a:avLst/>
          </a:prstGeom>
          <a:ln>
            <a:noFill/>
          </a:ln>
          <a:effectLst>
            <a:softEdge rad="112500"/>
          </a:effectLst>
        </p:spPr>
      </p:pic>
      <p:pic>
        <p:nvPicPr>
          <p:cNvPr id="50" name="Рисунок 49" descr="http://blog.yarcenter.ru/media/5/0.2/0506.jpg"/>
          <p:cNvPicPr/>
          <p:nvPr/>
        </p:nvPicPr>
        <p:blipFill>
          <a:blip r:embed="rId4" cstate="print"/>
          <a:srcRect/>
          <a:stretch>
            <a:fillRect/>
          </a:stretch>
        </p:blipFill>
        <p:spPr bwMode="auto">
          <a:xfrm>
            <a:off x="244113" y="823961"/>
            <a:ext cx="1060813" cy="813577"/>
          </a:xfrm>
          <a:prstGeom prst="rect">
            <a:avLst/>
          </a:prstGeom>
          <a:ln>
            <a:noFill/>
          </a:ln>
          <a:effectLst>
            <a:softEdge rad="112500"/>
          </a:effectLst>
        </p:spPr>
      </p:pic>
      <p:pic>
        <p:nvPicPr>
          <p:cNvPr id="51" name="Рисунок 50" descr="http://www.prav-net.ru/img/zolotoslov/5064-1.jpg"/>
          <p:cNvPicPr/>
          <p:nvPr/>
        </p:nvPicPr>
        <p:blipFill>
          <a:blip r:embed="rId5" cstate="print"/>
          <a:srcRect/>
          <a:stretch>
            <a:fillRect/>
          </a:stretch>
        </p:blipFill>
        <p:spPr bwMode="auto">
          <a:xfrm>
            <a:off x="2528959" y="823961"/>
            <a:ext cx="1152231" cy="792088"/>
          </a:xfrm>
          <a:prstGeom prst="rect">
            <a:avLst/>
          </a:prstGeom>
          <a:ln>
            <a:noFill/>
          </a:ln>
          <a:effectLst>
            <a:softEdge rad="112500"/>
          </a:effectLst>
        </p:spPr>
      </p:pic>
      <p:pic>
        <p:nvPicPr>
          <p:cNvPr id="52" name="Рисунок 51" descr="http://zaoblakami.ru/uploads/content/small/200_123423423435_dostupnaya-sreda.jpg"/>
          <p:cNvPicPr/>
          <p:nvPr/>
        </p:nvPicPr>
        <p:blipFill>
          <a:blip r:embed="rId6" cstate="print"/>
          <a:srcRect/>
          <a:stretch>
            <a:fillRect/>
          </a:stretch>
        </p:blipFill>
        <p:spPr bwMode="auto">
          <a:xfrm>
            <a:off x="3897214" y="1688057"/>
            <a:ext cx="1008112" cy="504056"/>
          </a:xfrm>
          <a:prstGeom prst="rect">
            <a:avLst/>
          </a:prstGeom>
          <a:noFill/>
          <a:ln w="9525">
            <a:noFill/>
            <a:miter lim="800000"/>
            <a:headEnd/>
            <a:tailEnd/>
          </a:ln>
        </p:spPr>
      </p:pic>
      <p:pic>
        <p:nvPicPr>
          <p:cNvPr id="53" name="Рисунок 52" descr="http://riarealty.ru/images/39662/77/396627757.jpg"/>
          <p:cNvPicPr/>
          <p:nvPr/>
        </p:nvPicPr>
        <p:blipFill>
          <a:blip r:embed="rId7" cstate="print"/>
          <a:srcRect/>
          <a:stretch>
            <a:fillRect/>
          </a:stretch>
        </p:blipFill>
        <p:spPr bwMode="auto">
          <a:xfrm>
            <a:off x="3756248" y="815744"/>
            <a:ext cx="1149078" cy="800304"/>
          </a:xfrm>
          <a:prstGeom prst="rect">
            <a:avLst/>
          </a:prstGeom>
          <a:ln>
            <a:noFill/>
          </a:ln>
          <a:effectLst>
            <a:softEdge rad="112500"/>
          </a:effectLst>
        </p:spPr>
      </p:pic>
      <p:graphicFrame>
        <p:nvGraphicFramePr>
          <p:cNvPr id="54" name="Схема 53"/>
          <p:cNvGraphicFramePr/>
          <p:nvPr>
            <p:extLst>
              <p:ext uri="{D42A27DB-BD31-4B8C-83A1-F6EECF244321}">
                <p14:modId xmlns:p14="http://schemas.microsoft.com/office/powerpoint/2010/main" val="1931731229"/>
              </p:ext>
            </p:extLst>
          </p:nvPr>
        </p:nvGraphicFramePr>
        <p:xfrm>
          <a:off x="5130328" y="1124744"/>
          <a:ext cx="3906168" cy="51845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9" name="Заголовок 1"/>
          <p:cNvSpPr txBox="1">
            <a:spLocks/>
          </p:cNvSpPr>
          <p:nvPr/>
        </p:nvSpPr>
        <p:spPr>
          <a:xfrm>
            <a:off x="259728" y="0"/>
            <a:ext cx="726460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800" dirty="0" smtClean="0">
                <a:solidFill>
                  <a:schemeClr val="tx1"/>
                </a:solidFill>
                <a:effectLst/>
                <a:latin typeface="Times New Roman" panose="02020603050405020304" pitchFamily="18" charset="0"/>
                <a:cs typeface="Times New Roman" panose="02020603050405020304" pitchFamily="18" charset="0"/>
              </a:rPr>
              <a:t>Республики</a:t>
            </a:r>
          </a:p>
          <a:p>
            <a:pPr marL="0" indent="0" algn="l" fontAlgn="auto">
              <a:spcAft>
                <a:spcPts val="0"/>
              </a:spcAft>
              <a:buNone/>
            </a:pPr>
            <a:r>
              <a:rPr lang="ru-RU" sz="1800" dirty="0" smtClean="0">
                <a:solidFill>
                  <a:schemeClr val="tx1"/>
                </a:solidFill>
                <a:effectLst/>
                <a:latin typeface="Times New Roman" panose="02020603050405020304" pitchFamily="18" charset="0"/>
                <a:cs typeface="Times New Roman" panose="02020603050405020304" pitchFamily="18" charset="0"/>
              </a:rPr>
              <a:t>«Социальная поддержка граждан»</a:t>
            </a:r>
            <a:endParaRPr lang="ru-RU" sz="1800" dirty="0">
              <a:solidFill>
                <a:schemeClr val="tx1"/>
              </a:solidFill>
              <a:effectLst/>
              <a:latin typeface="Times New Roman" panose="02020603050405020304" pitchFamily="18" charset="0"/>
              <a:cs typeface="Times New Roman" panose="02020603050405020304" pitchFamily="18" charset="0"/>
            </a:endParaRPr>
          </a:p>
        </p:txBody>
      </p:sp>
      <p:cxnSp>
        <p:nvCxnSpPr>
          <p:cNvPr id="20" name="Прямая соединительная линия 19"/>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5616094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6" descr="C:\Users\e.babaeva\Desktop\img_009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2343" y="908710"/>
            <a:ext cx="2664297" cy="16774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4516" y="4293096"/>
            <a:ext cx="1944216" cy="3610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0791" y="4662186"/>
            <a:ext cx="15121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solidFill>
                <a:schemeClr val="tx1"/>
              </a:solidFill>
              <a:latin typeface="Times New Roman" panose="02020603050405020304" pitchFamily="18" charset="0"/>
              <a:cs typeface="Times New Roman" panose="02020603050405020304" pitchFamily="18" charset="0"/>
            </a:endParaRPr>
          </a:p>
        </p:txBody>
      </p:sp>
      <p:sp>
        <p:nvSpPr>
          <p:cNvPr id="40" name="Прямоугольник 39"/>
          <p:cNvSpPr/>
          <p:nvPr/>
        </p:nvSpPr>
        <p:spPr>
          <a:xfrm>
            <a:off x="107504" y="6230638"/>
            <a:ext cx="4104456" cy="400110"/>
          </a:xfrm>
          <a:prstGeom prst="rect">
            <a:avLst/>
          </a:prstGeom>
        </p:spPr>
        <p:txBody>
          <a:bodyPr wrap="square">
            <a:spAutoFit/>
          </a:bodyPr>
          <a:lstStyle/>
          <a:p>
            <a:endParaRPr lang="ru-RU" sz="1000" i="1" dirty="0">
              <a:latin typeface="Times New Roman" panose="02020603050405020304" pitchFamily="18" charset="0"/>
              <a:cs typeface="Times New Roman" panose="02020603050405020304" pitchFamily="18" charset="0"/>
            </a:endParaRPr>
          </a:p>
          <a:p>
            <a:endParaRPr lang="ru-RU" sz="1000" i="1" dirty="0">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147779" y="772096"/>
            <a:ext cx="6152413" cy="195069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600" b="1" i="1" dirty="0" smtClean="0">
                <a:solidFill>
                  <a:schemeClr val="tx1"/>
                </a:solidFill>
                <a:latin typeface="Times New Roman" panose="02020603050405020304" pitchFamily="18" charset="0"/>
                <a:cs typeface="Times New Roman" panose="02020603050405020304" pitchFamily="18" charset="0"/>
              </a:rPr>
              <a:t>Цели программы:</a:t>
            </a:r>
            <a:r>
              <a:rPr lang="ru-RU" sz="1600" dirty="0" smtClean="0">
                <a:solidFill>
                  <a:schemeClr val="tx1"/>
                </a:solidFill>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v"/>
            </a:pPr>
            <a:r>
              <a:rPr lang="ru-RU" sz="1350" dirty="0">
                <a:solidFill>
                  <a:schemeClr val="tx1"/>
                </a:solidFill>
                <a:latin typeface="Times New Roman" panose="02020603050405020304" pitchFamily="18" charset="0"/>
                <a:cs typeface="Times New Roman" panose="02020603050405020304" pitchFamily="18" charset="0"/>
              </a:rPr>
              <a:t>активизация культурного потенциала Чувашской </a:t>
            </a:r>
            <a:r>
              <a:rPr lang="ru-RU" sz="1350" dirty="0" smtClean="0">
                <a:solidFill>
                  <a:schemeClr val="tx1"/>
                </a:solidFill>
                <a:latin typeface="Times New Roman" panose="02020603050405020304" pitchFamily="18" charset="0"/>
                <a:cs typeface="Times New Roman" panose="02020603050405020304" pitchFamily="18" charset="0"/>
              </a:rPr>
              <a:t>Республики</a:t>
            </a:r>
            <a:r>
              <a:rPr lang="ru-RU" sz="1350" dirty="0">
                <a:solidFill>
                  <a:schemeClr val="tx1"/>
                </a:solidFill>
                <a:latin typeface="Times New Roman" panose="02020603050405020304" pitchFamily="18" charset="0"/>
                <a:cs typeface="Times New Roman" panose="02020603050405020304" pitchFamily="18" charset="0"/>
              </a:rPr>
              <a:t>;</a:t>
            </a:r>
            <a:endParaRPr lang="ru-RU" sz="1350" dirty="0" smtClean="0">
              <a:solidFill>
                <a:schemeClr val="tx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ru-RU" sz="1350" dirty="0">
                <a:solidFill>
                  <a:schemeClr val="tx1"/>
                </a:solidFill>
                <a:latin typeface="Times New Roman" panose="02020603050405020304" pitchFamily="18" charset="0"/>
                <a:cs typeface="Times New Roman" panose="02020603050405020304" pitchFamily="18" charset="0"/>
              </a:rPr>
              <a:t>повышение роли институтов гражданского общества как субъектов культурной политики;</a:t>
            </a:r>
            <a:endParaRPr lang="ru-RU" sz="1350" dirty="0" smtClean="0">
              <a:solidFill>
                <a:schemeClr val="tx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ru-RU" sz="1350" dirty="0">
                <a:solidFill>
                  <a:schemeClr val="tx1"/>
                </a:solidFill>
                <a:latin typeface="Times New Roman" panose="02020603050405020304" pitchFamily="18" charset="0"/>
                <a:cs typeface="Times New Roman" panose="02020603050405020304" pitchFamily="18" charset="0"/>
              </a:rPr>
              <a:t>содействие  формированию гармонично развитой </a:t>
            </a:r>
            <a:r>
              <a:rPr lang="ru-RU" sz="1350" dirty="0" smtClean="0">
                <a:solidFill>
                  <a:schemeClr val="tx1"/>
                </a:solidFill>
                <a:latin typeface="Times New Roman" panose="02020603050405020304" pitchFamily="18" charset="0"/>
                <a:cs typeface="Times New Roman" panose="02020603050405020304" pitchFamily="18" charset="0"/>
              </a:rPr>
              <a:t>личности</a:t>
            </a:r>
            <a:r>
              <a:rPr lang="ru-RU" sz="1350" dirty="0">
                <a:solidFill>
                  <a:schemeClr val="tx1"/>
                </a:solidFill>
                <a:latin typeface="Times New Roman" panose="02020603050405020304" pitchFamily="18" charset="0"/>
                <a:cs typeface="Times New Roman" panose="02020603050405020304" pitchFamily="18" charset="0"/>
              </a:rPr>
              <a:t>, способной к активному участию в реализации государственной культурной </a:t>
            </a:r>
            <a:r>
              <a:rPr lang="ru-RU" sz="1350" dirty="0" smtClean="0">
                <a:solidFill>
                  <a:schemeClr val="tx1"/>
                </a:solidFill>
                <a:latin typeface="Times New Roman" panose="02020603050405020304" pitchFamily="18" charset="0"/>
                <a:cs typeface="Times New Roman" panose="02020603050405020304" pitchFamily="18" charset="0"/>
              </a:rPr>
              <a:t>политики;</a:t>
            </a:r>
          </a:p>
          <a:p>
            <a:pPr marL="285750" indent="-285750" algn="just">
              <a:buFont typeface="Wingdings" panose="05000000000000000000" pitchFamily="2" charset="2"/>
              <a:buChar char="v"/>
            </a:pPr>
            <a:r>
              <a:rPr lang="ru-RU" sz="1350" dirty="0">
                <a:solidFill>
                  <a:schemeClr val="tx1"/>
                </a:solidFill>
                <a:latin typeface="Times New Roman" panose="02020603050405020304" pitchFamily="18" charset="0"/>
                <a:cs typeface="Times New Roman" panose="02020603050405020304" pitchFamily="18" charset="0"/>
              </a:rPr>
              <a:t>сохранение культурного наследия и создание условий для развития культуры.</a:t>
            </a:r>
          </a:p>
        </p:txBody>
      </p:sp>
      <p:sp>
        <p:nvSpPr>
          <p:cNvPr id="6" name="TextBox 5"/>
          <p:cNvSpPr txBox="1"/>
          <p:nvPr/>
        </p:nvSpPr>
        <p:spPr>
          <a:xfrm>
            <a:off x="147779" y="2903549"/>
            <a:ext cx="4209357" cy="323165"/>
          </a:xfrm>
          <a:prstGeom prst="rect">
            <a:avLst/>
          </a:prstGeom>
          <a:noFill/>
        </p:spPr>
        <p:txBody>
          <a:bodyPr wrap="none" rtlCol="0">
            <a:spAutoFit/>
          </a:bodyPr>
          <a:lstStyle/>
          <a:p>
            <a:r>
              <a:rPr lang="ru-RU" sz="1500" b="1" dirty="0" smtClean="0">
                <a:latin typeface="Times New Roman" panose="02020603050405020304" pitchFamily="18" charset="0"/>
                <a:cs typeface="Times New Roman" panose="02020603050405020304" pitchFamily="18" charset="0"/>
              </a:rPr>
              <a:t>Расходы республиканского бюджета, млн. руб.</a:t>
            </a:r>
            <a:endParaRPr lang="ru-RU" sz="1500" b="1" dirty="0">
              <a:latin typeface="Times New Roman" panose="02020603050405020304" pitchFamily="18" charset="0"/>
              <a:cs typeface="Times New Roman" panose="02020603050405020304" pitchFamily="18" charset="0"/>
            </a:endParaRPr>
          </a:p>
        </p:txBody>
      </p:sp>
      <p:graphicFrame>
        <p:nvGraphicFramePr>
          <p:cNvPr id="12" name="Диаграмма 11"/>
          <p:cNvGraphicFramePr>
            <a:graphicFrameLocks/>
          </p:cNvGraphicFramePr>
          <p:nvPr>
            <p:extLst>
              <p:ext uri="{D42A27DB-BD31-4B8C-83A1-F6EECF244321}">
                <p14:modId xmlns:p14="http://schemas.microsoft.com/office/powerpoint/2010/main" val="1350321975"/>
              </p:ext>
            </p:extLst>
          </p:nvPr>
        </p:nvGraphicFramePr>
        <p:xfrm>
          <a:off x="147780" y="3356992"/>
          <a:ext cx="4856268" cy="3073700"/>
        </p:xfrm>
        <a:graphic>
          <a:graphicData uri="http://schemas.openxmlformats.org/drawingml/2006/chart">
            <c:chart xmlns:c="http://schemas.openxmlformats.org/drawingml/2006/chart" xmlns:r="http://schemas.openxmlformats.org/officeDocument/2006/relationships" r:id="rId4"/>
          </a:graphicData>
        </a:graphic>
      </p:graphicFrame>
      <p:sp>
        <p:nvSpPr>
          <p:cNvPr id="7" name="Номер слайда 6"/>
          <p:cNvSpPr>
            <a:spLocks noGrp="1"/>
          </p:cNvSpPr>
          <p:nvPr>
            <p:ph type="sldNum" sz="quarter" idx="12"/>
          </p:nvPr>
        </p:nvSpPr>
        <p:spPr/>
        <p:txBody>
          <a:bodyPr/>
          <a:lstStyle/>
          <a:p>
            <a:pPr>
              <a:defRPr/>
            </a:pPr>
            <a:fld id="{667CCBFA-BFB9-4E9F-B6F6-694D72409F22}" type="slidenum">
              <a:rPr lang="ru-RU" smtClean="0"/>
              <a:pPr>
                <a:defRPr/>
              </a:pPr>
              <a:t>54</a:t>
            </a:fld>
            <a:endParaRPr lang="ru-RU" dirty="0"/>
          </a:p>
        </p:txBody>
      </p:sp>
      <p:graphicFrame>
        <p:nvGraphicFramePr>
          <p:cNvPr id="13" name="Схема 12"/>
          <p:cNvGraphicFramePr/>
          <p:nvPr>
            <p:extLst>
              <p:ext uri="{D42A27DB-BD31-4B8C-83A1-F6EECF244321}">
                <p14:modId xmlns:p14="http://schemas.microsoft.com/office/powerpoint/2010/main" val="4123429152"/>
              </p:ext>
            </p:extLst>
          </p:nvPr>
        </p:nvGraphicFramePr>
        <p:xfrm>
          <a:off x="4860032" y="2787408"/>
          <a:ext cx="4151784" cy="366592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Заголовок 1"/>
          <p:cNvSpPr txBox="1">
            <a:spLocks/>
          </p:cNvSpPr>
          <p:nvPr/>
        </p:nvSpPr>
        <p:spPr>
          <a:xfrm>
            <a:off x="259728" y="0"/>
            <a:ext cx="726460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800" dirty="0" smtClean="0">
                <a:solidFill>
                  <a:schemeClr val="tx1"/>
                </a:solidFill>
                <a:effectLst/>
                <a:latin typeface="Times New Roman" panose="02020603050405020304" pitchFamily="18" charset="0"/>
                <a:cs typeface="Times New Roman" panose="02020603050405020304" pitchFamily="18" charset="0"/>
              </a:rPr>
              <a:t>Республики</a:t>
            </a:r>
          </a:p>
          <a:p>
            <a:pPr marL="0" indent="0" algn="l" fontAlgn="auto">
              <a:spcAft>
                <a:spcPts val="0"/>
              </a:spcAft>
              <a:buNone/>
            </a:pPr>
            <a:r>
              <a:rPr lang="ru-RU" sz="1800" dirty="0" smtClean="0">
                <a:solidFill>
                  <a:schemeClr val="tx1"/>
                </a:solidFill>
                <a:effectLst/>
                <a:latin typeface="Times New Roman" panose="02020603050405020304" pitchFamily="18" charset="0"/>
                <a:cs typeface="Times New Roman" panose="02020603050405020304" pitchFamily="18" charset="0"/>
              </a:rPr>
              <a:t>«Развитие культуры и туризма»</a:t>
            </a:r>
            <a:endParaRPr lang="ru-RU" sz="1800" dirty="0">
              <a:solidFill>
                <a:schemeClr val="tx1"/>
              </a:solidFill>
              <a:effectLst/>
              <a:latin typeface="Times New Roman" panose="02020603050405020304" pitchFamily="18" charset="0"/>
              <a:cs typeface="Times New Roman" panose="02020603050405020304" pitchFamily="18" charset="0"/>
            </a:endParaRPr>
          </a:p>
        </p:txBody>
      </p:sp>
      <p:cxnSp>
        <p:nvCxnSpPr>
          <p:cNvPr id="16" name="Прямая соединительная линия 15"/>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225140585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Скругленный прямоугольник 23"/>
          <p:cNvSpPr/>
          <p:nvPr/>
        </p:nvSpPr>
        <p:spPr>
          <a:xfrm>
            <a:off x="173109" y="3079630"/>
            <a:ext cx="4926664" cy="735005"/>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200" dirty="0">
                <a:solidFill>
                  <a:schemeClr val="tx1"/>
                </a:solidFill>
                <a:latin typeface="Times New Roman" panose="02020603050405020304" pitchFamily="18" charset="0"/>
                <a:cs typeface="Times New Roman" panose="02020603050405020304" pitchFamily="18" charset="0"/>
              </a:rPr>
              <a:t>Уровень удовлетворенности населения качеством предоставления государственных и муниципальных услуг в сфере </a:t>
            </a:r>
            <a:r>
              <a:rPr lang="ru-RU" sz="1200" dirty="0" smtClean="0">
                <a:solidFill>
                  <a:schemeClr val="tx1"/>
                </a:solidFill>
                <a:latin typeface="Times New Roman" panose="02020603050405020304" pitchFamily="18" charset="0"/>
                <a:cs typeface="Times New Roman" panose="02020603050405020304" pitchFamily="18" charset="0"/>
              </a:rPr>
              <a:t>культуры, %</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33" name="Скругленный прямоугольник 32"/>
          <p:cNvSpPr/>
          <p:nvPr/>
        </p:nvSpPr>
        <p:spPr>
          <a:xfrm>
            <a:off x="168621" y="3868549"/>
            <a:ext cx="4918627" cy="719575"/>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200" dirty="0">
                <a:solidFill>
                  <a:schemeClr val="tx1"/>
                </a:solidFill>
                <a:latin typeface="Times New Roman" panose="02020603050405020304" pitchFamily="18" charset="0"/>
                <a:cs typeface="Times New Roman" panose="02020603050405020304" pitchFamily="18" charset="0"/>
              </a:rPr>
              <a:t>Удельный вес населения, участвующего в платных культурно-досуговых мероприятиях, проводимых государственными (муниципальными) учреждениями </a:t>
            </a:r>
            <a:r>
              <a:rPr lang="ru-RU" sz="1200" dirty="0" smtClean="0">
                <a:solidFill>
                  <a:schemeClr val="tx1"/>
                </a:solidFill>
                <a:latin typeface="Times New Roman" panose="02020603050405020304" pitchFamily="18" charset="0"/>
                <a:cs typeface="Times New Roman" panose="02020603050405020304" pitchFamily="18" charset="0"/>
              </a:rPr>
              <a:t>культуры, %</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35" name="Скругленный прямоугольник 34"/>
          <p:cNvSpPr/>
          <p:nvPr/>
        </p:nvSpPr>
        <p:spPr>
          <a:xfrm>
            <a:off x="161232" y="4623758"/>
            <a:ext cx="4918627" cy="78500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200" dirty="0">
                <a:solidFill>
                  <a:schemeClr val="tx1"/>
                </a:solidFill>
                <a:latin typeface="Times New Roman" panose="02020603050405020304" pitchFamily="18" charset="0"/>
                <a:cs typeface="Times New Roman" panose="02020603050405020304" pitchFamily="18" charset="0"/>
              </a:rPr>
              <a:t>Количество экземпляров новых поступлений в библиотечные фонды общедоступных библиотек на 1 тыс. человек населения</a:t>
            </a:r>
          </a:p>
        </p:txBody>
      </p:sp>
      <p:sp>
        <p:nvSpPr>
          <p:cNvPr id="11" name="Скругленный прямоугольник 10"/>
          <p:cNvSpPr/>
          <p:nvPr/>
        </p:nvSpPr>
        <p:spPr>
          <a:xfrm>
            <a:off x="183607" y="1676163"/>
            <a:ext cx="2084840" cy="504056"/>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400" b="1" dirty="0" smtClean="0">
                <a:solidFill>
                  <a:schemeClr val="accent1">
                    <a:lumMod val="50000"/>
                  </a:schemeClr>
                </a:solidFill>
                <a:latin typeface="Times New Roman" panose="02020603050405020304" pitchFamily="18" charset="0"/>
                <a:cs typeface="Times New Roman" panose="02020603050405020304" pitchFamily="18" charset="0"/>
              </a:rPr>
              <a:t>Основные индикаторы</a:t>
            </a:r>
            <a:endParaRPr lang="ru-RU" sz="1400" b="1"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1031" name="Picture 7" descr="C:\Users\e.babaeva\Desktop\img_064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5670" y="836713"/>
            <a:ext cx="2681738" cy="18885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Номер слайда 3"/>
          <p:cNvSpPr>
            <a:spLocks noGrp="1"/>
          </p:cNvSpPr>
          <p:nvPr>
            <p:ph type="sldNum" sz="quarter" idx="12"/>
          </p:nvPr>
        </p:nvSpPr>
        <p:spPr/>
        <p:txBody>
          <a:bodyPr/>
          <a:lstStyle/>
          <a:p>
            <a:pPr>
              <a:defRPr/>
            </a:pPr>
            <a:fld id="{5134FBE4-DC40-4A96-AB83-42E61AAB2036}" type="slidenum">
              <a:rPr lang="ru-RU" smtClean="0"/>
              <a:pPr>
                <a:defRPr/>
              </a:pPr>
              <a:t>55</a:t>
            </a:fld>
            <a:endParaRPr lang="ru-RU" dirty="0"/>
          </a:p>
        </p:txBody>
      </p:sp>
      <p:graphicFrame>
        <p:nvGraphicFramePr>
          <p:cNvPr id="14" name="Схема 13"/>
          <p:cNvGraphicFramePr/>
          <p:nvPr>
            <p:extLst>
              <p:ext uri="{D42A27DB-BD31-4B8C-83A1-F6EECF244321}">
                <p14:modId xmlns:p14="http://schemas.microsoft.com/office/powerpoint/2010/main" val="928143423"/>
              </p:ext>
            </p:extLst>
          </p:nvPr>
        </p:nvGraphicFramePr>
        <p:xfrm>
          <a:off x="5195788" y="1127383"/>
          <a:ext cx="3906168" cy="50379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Скругленный прямоугольник 14"/>
          <p:cNvSpPr/>
          <p:nvPr/>
        </p:nvSpPr>
        <p:spPr>
          <a:xfrm>
            <a:off x="161232" y="5462676"/>
            <a:ext cx="4918627" cy="702629"/>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200" dirty="0">
                <a:solidFill>
                  <a:schemeClr val="tx1"/>
                </a:solidFill>
                <a:latin typeface="Times New Roman" panose="02020603050405020304" pitchFamily="18" charset="0"/>
                <a:cs typeface="Times New Roman" panose="02020603050405020304" pitchFamily="18" charset="0"/>
              </a:rPr>
              <a:t>Доля средств республиканского бюджета </a:t>
            </a:r>
            <a:r>
              <a:rPr lang="ru-RU" sz="1200" dirty="0" smtClean="0">
                <a:solidFill>
                  <a:schemeClr val="tx1"/>
                </a:solidFill>
                <a:latin typeface="Times New Roman" panose="02020603050405020304" pitchFamily="18" charset="0"/>
                <a:cs typeface="Times New Roman" panose="02020603050405020304" pitchFamily="18" charset="0"/>
              </a:rPr>
              <a:t>ЧР, </a:t>
            </a:r>
            <a:r>
              <a:rPr lang="ru-RU" sz="1200" dirty="0">
                <a:solidFill>
                  <a:schemeClr val="tx1"/>
                </a:solidFill>
                <a:latin typeface="Times New Roman" panose="02020603050405020304" pitchFamily="18" charset="0"/>
                <a:cs typeface="Times New Roman" panose="02020603050405020304" pitchFamily="18" charset="0"/>
              </a:rPr>
              <a:t>распределяемых на конкурсной </a:t>
            </a:r>
            <a:r>
              <a:rPr lang="ru-RU" sz="1200" dirty="0" smtClean="0">
                <a:solidFill>
                  <a:schemeClr val="tx1"/>
                </a:solidFill>
                <a:latin typeface="Times New Roman" panose="02020603050405020304" pitchFamily="18" charset="0"/>
                <a:cs typeface="Times New Roman" panose="02020603050405020304" pitchFamily="18" charset="0"/>
              </a:rPr>
              <a:t>основе</a:t>
            </a:r>
            <a:r>
              <a:rPr lang="ru-RU" sz="1200" dirty="0">
                <a:solidFill>
                  <a:schemeClr val="tx1"/>
                </a:solidFill>
                <a:latin typeface="Times New Roman" panose="02020603050405020304" pitchFamily="18" charset="0"/>
                <a:cs typeface="Times New Roman" panose="02020603050405020304" pitchFamily="18" charset="0"/>
              </a:rPr>
              <a:t>, выделяемых на </a:t>
            </a:r>
            <a:r>
              <a:rPr lang="ru-RU" sz="1200" dirty="0" smtClean="0">
                <a:solidFill>
                  <a:schemeClr val="tx1"/>
                </a:solidFill>
                <a:latin typeface="Times New Roman" panose="02020603050405020304" pitchFamily="18" charset="0"/>
                <a:cs typeface="Times New Roman" panose="02020603050405020304" pitchFamily="18" charset="0"/>
              </a:rPr>
              <a:t>финансирование </a:t>
            </a:r>
            <a:r>
              <a:rPr lang="ru-RU" sz="1200" dirty="0">
                <a:solidFill>
                  <a:schemeClr val="tx1"/>
                </a:solidFill>
                <a:latin typeface="Times New Roman" panose="02020603050405020304" pitchFamily="18" charset="0"/>
                <a:cs typeface="Times New Roman" panose="02020603050405020304" pitchFamily="18" charset="0"/>
              </a:rPr>
              <a:t>деятельности организаций всех форм собственности в сфере </a:t>
            </a:r>
            <a:r>
              <a:rPr lang="ru-RU" sz="1200" dirty="0" smtClean="0">
                <a:solidFill>
                  <a:schemeClr val="tx1"/>
                </a:solidFill>
                <a:latin typeface="Times New Roman" panose="02020603050405020304" pitchFamily="18" charset="0"/>
                <a:cs typeface="Times New Roman" panose="02020603050405020304" pitchFamily="18" charset="0"/>
              </a:rPr>
              <a:t>культуры, %</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12" name="Заголовок 1"/>
          <p:cNvSpPr txBox="1">
            <a:spLocks/>
          </p:cNvSpPr>
          <p:nvPr/>
        </p:nvSpPr>
        <p:spPr>
          <a:xfrm>
            <a:off x="259728" y="0"/>
            <a:ext cx="726460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800" dirty="0" smtClean="0">
                <a:solidFill>
                  <a:schemeClr val="tx1"/>
                </a:solidFill>
                <a:effectLst/>
                <a:latin typeface="Times New Roman" panose="02020603050405020304" pitchFamily="18" charset="0"/>
                <a:cs typeface="Times New Roman" panose="02020603050405020304" pitchFamily="18" charset="0"/>
              </a:rPr>
              <a:t>Республики</a:t>
            </a:r>
          </a:p>
          <a:p>
            <a:pPr marL="0" indent="0" algn="l" fontAlgn="auto">
              <a:spcAft>
                <a:spcPts val="0"/>
              </a:spcAft>
              <a:buNone/>
            </a:pPr>
            <a:r>
              <a:rPr lang="ru-RU" sz="1800" dirty="0" smtClean="0">
                <a:solidFill>
                  <a:schemeClr val="tx1"/>
                </a:solidFill>
                <a:effectLst/>
                <a:latin typeface="Times New Roman" panose="02020603050405020304" pitchFamily="18" charset="0"/>
                <a:cs typeface="Times New Roman" panose="02020603050405020304" pitchFamily="18" charset="0"/>
              </a:rPr>
              <a:t>«Развитие культуры и туризма»</a:t>
            </a:r>
            <a:endParaRPr lang="ru-RU" sz="1800" dirty="0">
              <a:solidFill>
                <a:schemeClr val="tx1"/>
              </a:solidFill>
              <a:effectLst/>
              <a:latin typeface="Times New Roman" panose="02020603050405020304" pitchFamily="18" charset="0"/>
              <a:cs typeface="Times New Roman" panose="02020603050405020304" pitchFamily="18" charset="0"/>
            </a:endParaRPr>
          </a:p>
        </p:txBody>
      </p:sp>
      <p:cxnSp>
        <p:nvCxnSpPr>
          <p:cNvPr id="13" name="Прямая соединительная линия 12"/>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6877088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4516" y="4293096"/>
            <a:ext cx="1944216" cy="3610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black"/>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0791" y="4662186"/>
            <a:ext cx="15121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solidFill>
                <a:prstClr val="black"/>
              </a:solidFill>
              <a:latin typeface="Times New Roman" panose="02020603050405020304" pitchFamily="18" charset="0"/>
              <a:cs typeface="Times New Roman" panose="02020603050405020304" pitchFamily="18" charset="0"/>
            </a:endParaRPr>
          </a:p>
        </p:txBody>
      </p:sp>
      <p:sp>
        <p:nvSpPr>
          <p:cNvPr id="40" name="Прямоугольник 39"/>
          <p:cNvSpPr/>
          <p:nvPr/>
        </p:nvSpPr>
        <p:spPr>
          <a:xfrm>
            <a:off x="107504" y="6230638"/>
            <a:ext cx="4104456" cy="400110"/>
          </a:xfrm>
          <a:prstGeom prst="rect">
            <a:avLst/>
          </a:prstGeom>
        </p:spPr>
        <p:txBody>
          <a:bodyPr wrap="square">
            <a:spAutoFit/>
          </a:bodyPr>
          <a:lstStyle/>
          <a:p>
            <a:endParaRPr lang="ru-RU" sz="1000" i="1" dirty="0">
              <a:solidFill>
                <a:prstClr val="black"/>
              </a:solidFill>
              <a:latin typeface="Times New Roman" panose="02020603050405020304" pitchFamily="18" charset="0"/>
              <a:cs typeface="Times New Roman" panose="02020603050405020304" pitchFamily="18" charset="0"/>
            </a:endParaRPr>
          </a:p>
          <a:p>
            <a:endParaRPr lang="ru-RU" sz="1000" i="1" dirty="0">
              <a:solidFill>
                <a:prstClr val="black"/>
              </a:solidFill>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107504" y="764704"/>
            <a:ext cx="6728478" cy="192887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600" b="1" i="1" dirty="0" smtClean="0">
                <a:solidFill>
                  <a:prstClr val="black"/>
                </a:solidFill>
                <a:latin typeface="Times New Roman" panose="02020603050405020304" pitchFamily="18" charset="0"/>
                <a:cs typeface="Times New Roman" panose="02020603050405020304" pitchFamily="18" charset="0"/>
              </a:rPr>
              <a:t>Цели программы:</a:t>
            </a:r>
            <a:r>
              <a:rPr lang="ru-RU" sz="1600" dirty="0" smtClean="0">
                <a:solidFill>
                  <a:prstClr val="black"/>
                </a:solidFill>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v"/>
            </a:pPr>
            <a:r>
              <a:rPr lang="ru-RU" sz="1400" dirty="0">
                <a:solidFill>
                  <a:prstClr val="black"/>
                </a:solidFill>
                <a:latin typeface="Times New Roman" panose="02020603050405020304" pitchFamily="18" charset="0"/>
                <a:cs typeface="Times New Roman" panose="02020603050405020304" pitchFamily="18" charset="0"/>
              </a:rPr>
              <a:t>создание условий, обеспечивающих возможность гражданам систематически заниматься физической культурой и спортом, путем развития инфраструктуры спорта, популяризации массового и профессионального спорта (включая спорт высших достижений) и приобщения различных слоев общества к регулярным занятиям физической культурой и </a:t>
            </a:r>
            <a:r>
              <a:rPr lang="ru-RU" sz="1400" dirty="0" smtClean="0">
                <a:solidFill>
                  <a:prstClr val="black"/>
                </a:solidFill>
                <a:latin typeface="Times New Roman" panose="02020603050405020304" pitchFamily="18" charset="0"/>
                <a:cs typeface="Times New Roman" panose="02020603050405020304" pitchFamily="18" charset="0"/>
              </a:rPr>
              <a:t>спортом;</a:t>
            </a:r>
          </a:p>
          <a:p>
            <a:pPr marL="285750" indent="-285750">
              <a:buFont typeface="Wingdings" panose="05000000000000000000" pitchFamily="2" charset="2"/>
              <a:buChar char="v"/>
            </a:pPr>
            <a:r>
              <a:rPr lang="ru-RU" sz="1400" dirty="0">
                <a:solidFill>
                  <a:prstClr val="black"/>
                </a:solidFill>
                <a:latin typeface="Times New Roman" panose="02020603050405020304" pitchFamily="18" charset="0"/>
                <a:cs typeface="Times New Roman" panose="02020603050405020304" pitchFamily="18" charset="0"/>
              </a:rPr>
              <a:t>повышение эффективности подготовки спортсменов в спорте высших </a:t>
            </a:r>
            <a:r>
              <a:rPr lang="ru-RU" sz="1400" dirty="0" smtClean="0">
                <a:solidFill>
                  <a:prstClr val="black"/>
                </a:solidFill>
                <a:latin typeface="Times New Roman" panose="02020603050405020304" pitchFamily="18" charset="0"/>
                <a:cs typeface="Times New Roman" panose="02020603050405020304" pitchFamily="18" charset="0"/>
              </a:rPr>
              <a:t>достижений</a:t>
            </a:r>
            <a:r>
              <a:rPr lang="ru-RU" sz="1400" dirty="0">
                <a:solidFill>
                  <a:prstClr val="black"/>
                </a:solidFill>
                <a:latin typeface="Times New Roman" panose="02020603050405020304" pitchFamily="18" charset="0"/>
                <a:cs typeface="Times New Roman" panose="02020603050405020304" pitchFamily="18" charset="0"/>
              </a:rPr>
              <a:t>.</a:t>
            </a:r>
          </a:p>
        </p:txBody>
      </p:sp>
      <p:sp>
        <p:nvSpPr>
          <p:cNvPr id="6" name="TextBox 5"/>
          <p:cNvSpPr txBox="1"/>
          <p:nvPr/>
        </p:nvSpPr>
        <p:spPr>
          <a:xfrm>
            <a:off x="183357" y="2817708"/>
            <a:ext cx="3952749" cy="323165"/>
          </a:xfrm>
          <a:prstGeom prst="rect">
            <a:avLst/>
          </a:prstGeom>
          <a:noFill/>
        </p:spPr>
        <p:txBody>
          <a:bodyPr wrap="none" rtlCol="0">
            <a:spAutoFit/>
          </a:bodyPr>
          <a:lstStyle/>
          <a:p>
            <a:r>
              <a:rPr lang="ru-RU" sz="1400" b="1" dirty="0" smtClean="0">
                <a:solidFill>
                  <a:prstClr val="black"/>
                </a:solidFill>
                <a:latin typeface="Times New Roman" panose="02020603050405020304" pitchFamily="18" charset="0"/>
                <a:cs typeface="Times New Roman" panose="02020603050405020304" pitchFamily="18" charset="0"/>
              </a:rPr>
              <a:t>Расходы республиканского бюджета, млн. руб</a:t>
            </a:r>
            <a:r>
              <a:rPr lang="ru-RU" sz="1500" b="1" dirty="0" smtClean="0">
                <a:solidFill>
                  <a:prstClr val="black"/>
                </a:solidFill>
                <a:latin typeface="Times New Roman" panose="02020603050405020304" pitchFamily="18" charset="0"/>
                <a:cs typeface="Times New Roman" panose="02020603050405020304" pitchFamily="18" charset="0"/>
              </a:rPr>
              <a:t>.</a:t>
            </a:r>
            <a:endParaRPr lang="ru-RU" sz="1500" b="1" dirty="0">
              <a:solidFill>
                <a:prstClr val="black"/>
              </a:solidFill>
              <a:latin typeface="Times New Roman" panose="02020603050405020304" pitchFamily="18" charset="0"/>
              <a:cs typeface="Times New Roman" panose="02020603050405020304" pitchFamily="18" charset="0"/>
            </a:endParaRPr>
          </a:p>
        </p:txBody>
      </p:sp>
      <p:graphicFrame>
        <p:nvGraphicFramePr>
          <p:cNvPr id="12" name="Диаграмма 11"/>
          <p:cNvGraphicFramePr>
            <a:graphicFrameLocks/>
          </p:cNvGraphicFramePr>
          <p:nvPr>
            <p:extLst>
              <p:ext uri="{D42A27DB-BD31-4B8C-83A1-F6EECF244321}">
                <p14:modId xmlns:p14="http://schemas.microsoft.com/office/powerpoint/2010/main" val="378202977"/>
              </p:ext>
            </p:extLst>
          </p:nvPr>
        </p:nvGraphicFramePr>
        <p:xfrm>
          <a:off x="148923" y="3126085"/>
          <a:ext cx="4188937" cy="2695025"/>
        </p:xfrm>
        <a:graphic>
          <a:graphicData uri="http://schemas.openxmlformats.org/drawingml/2006/chart">
            <c:chart xmlns:c="http://schemas.openxmlformats.org/drawingml/2006/chart" xmlns:r="http://schemas.openxmlformats.org/officeDocument/2006/relationships" r:id="rId3"/>
          </a:graphicData>
        </a:graphic>
      </p:graphicFrame>
      <p:sp>
        <p:nvSpPr>
          <p:cNvPr id="7" name="Номер слайда 6"/>
          <p:cNvSpPr>
            <a:spLocks noGrp="1"/>
          </p:cNvSpPr>
          <p:nvPr>
            <p:ph type="sldNum" sz="quarter" idx="12"/>
          </p:nvPr>
        </p:nvSpPr>
        <p:spPr>
          <a:xfrm>
            <a:off x="8089900" y="6492875"/>
            <a:ext cx="1054100" cy="365125"/>
          </a:xfrm>
        </p:spPr>
        <p:txBody>
          <a:bodyPr/>
          <a:lstStyle/>
          <a:p>
            <a:pPr>
              <a:defRPr/>
            </a:pPr>
            <a:fld id="{667CCBFA-BFB9-4E9F-B6F6-694D72409F22}" type="slidenum">
              <a:rPr lang="ru-RU" smtClean="0">
                <a:solidFill>
                  <a:prstClr val="black"/>
                </a:solidFill>
              </a:rPr>
              <a:pPr>
                <a:defRPr/>
              </a:pPr>
              <a:t>56</a:t>
            </a:fld>
            <a:endParaRPr lang="ru-RU" dirty="0">
              <a:solidFill>
                <a:prstClr val="black"/>
              </a:solidFill>
            </a:endParaRPr>
          </a:p>
        </p:txBody>
      </p:sp>
      <p:graphicFrame>
        <p:nvGraphicFramePr>
          <p:cNvPr id="17" name="Схема 16"/>
          <p:cNvGraphicFramePr/>
          <p:nvPr>
            <p:extLst>
              <p:ext uri="{D42A27DB-BD31-4B8C-83A1-F6EECF244321}">
                <p14:modId xmlns:p14="http://schemas.microsoft.com/office/powerpoint/2010/main" val="3811470900"/>
              </p:ext>
            </p:extLst>
          </p:nvPr>
        </p:nvGraphicFramePr>
        <p:xfrm>
          <a:off x="4788024" y="2925772"/>
          <a:ext cx="4268773" cy="30955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3" name="Picture 3" descr="C:\Users\e.babaeva\Desktop\картинки\IMG_3125.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00626" y="750888"/>
            <a:ext cx="1891854" cy="20342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Заголовок 1"/>
          <p:cNvSpPr txBox="1">
            <a:spLocks/>
          </p:cNvSpPr>
          <p:nvPr/>
        </p:nvSpPr>
        <p:spPr>
          <a:xfrm>
            <a:off x="259728" y="0"/>
            <a:ext cx="726460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800" dirty="0" smtClean="0">
                <a:solidFill>
                  <a:schemeClr val="tx1"/>
                </a:solidFill>
                <a:effectLst/>
                <a:latin typeface="Times New Roman" panose="02020603050405020304" pitchFamily="18" charset="0"/>
                <a:cs typeface="Times New Roman" panose="02020603050405020304" pitchFamily="18" charset="0"/>
              </a:rPr>
              <a:t>Республики</a:t>
            </a:r>
          </a:p>
          <a:p>
            <a:pPr marL="0" indent="0" algn="l" fontAlgn="auto">
              <a:spcAft>
                <a:spcPts val="0"/>
              </a:spcAft>
              <a:buNone/>
            </a:pPr>
            <a:r>
              <a:rPr lang="ru-RU" sz="1800" dirty="0" smtClean="0">
                <a:solidFill>
                  <a:schemeClr val="tx1"/>
                </a:solidFill>
                <a:effectLst/>
                <a:latin typeface="Times New Roman" panose="02020603050405020304" pitchFamily="18" charset="0"/>
                <a:cs typeface="Times New Roman" panose="02020603050405020304" pitchFamily="18" charset="0"/>
              </a:rPr>
              <a:t>«Развитие физической культуры и спорта»</a:t>
            </a:r>
            <a:endParaRPr lang="ru-RU" sz="1800" dirty="0">
              <a:solidFill>
                <a:schemeClr val="tx1"/>
              </a:solidFill>
              <a:effectLst/>
              <a:latin typeface="Times New Roman" panose="02020603050405020304" pitchFamily="18" charset="0"/>
              <a:cs typeface="Times New Roman" panose="02020603050405020304" pitchFamily="18" charset="0"/>
            </a:endParaRPr>
          </a:p>
        </p:txBody>
      </p:sp>
      <p:cxnSp>
        <p:nvCxnSpPr>
          <p:cNvPr id="15" name="Прямая соединительная линия 14"/>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
        <p:nvSpPr>
          <p:cNvPr id="18" name="TextBox 17"/>
          <p:cNvSpPr txBox="1"/>
          <p:nvPr/>
        </p:nvSpPr>
        <p:spPr>
          <a:xfrm>
            <a:off x="523040" y="5975249"/>
            <a:ext cx="3810276" cy="510778"/>
          </a:xfrm>
          <a:prstGeom prst="wedgeRoundRectCallout">
            <a:avLst>
              <a:gd name="adj1" fmla="val 56289"/>
              <a:gd name="adj2" fmla="val -109874"/>
              <a:gd name="adj3" fmla="val 16667"/>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ru-RU" sz="1200" dirty="0" smtClean="0">
                <a:latin typeface="Times New Roman" panose="02020603050405020304" pitchFamily="18" charset="0"/>
                <a:cs typeface="Times New Roman" panose="02020603050405020304" pitchFamily="18" charset="0"/>
              </a:rPr>
              <a:t>* низкое </a:t>
            </a:r>
            <a:r>
              <a:rPr lang="ru-RU" sz="1200" dirty="0">
                <a:latin typeface="Times New Roman" panose="02020603050405020304" pitchFamily="18" charset="0"/>
                <a:cs typeface="Times New Roman" panose="02020603050405020304" pitchFamily="18" charset="0"/>
              </a:rPr>
              <a:t>освоение в </a:t>
            </a:r>
            <a:r>
              <a:rPr lang="ru-RU" sz="1200" dirty="0" smtClean="0">
                <a:latin typeface="Times New Roman" panose="02020603050405020304" pitchFamily="18" charset="0"/>
                <a:cs typeface="Times New Roman" panose="02020603050405020304" pitchFamily="18" charset="0"/>
              </a:rPr>
              <a:t>связи с </a:t>
            </a:r>
            <a:r>
              <a:rPr lang="ru-RU" sz="1200" dirty="0">
                <a:latin typeface="Times New Roman" panose="02020603050405020304" pitchFamily="18" charset="0"/>
                <a:cs typeface="Times New Roman" panose="02020603050405020304" pitchFamily="18" charset="0"/>
              </a:rPr>
              <a:t>тем, что </a:t>
            </a:r>
            <a:r>
              <a:rPr lang="ru-RU" sz="1200" dirty="0" smtClean="0">
                <a:latin typeface="Times New Roman" panose="02020603050405020304" pitchFamily="18" charset="0"/>
                <a:cs typeface="Times New Roman" panose="02020603050405020304" pitchFamily="18" charset="0"/>
              </a:rPr>
              <a:t>сроки </a:t>
            </a:r>
            <a:r>
              <a:rPr lang="ru-RU" sz="1200" dirty="0">
                <a:latin typeface="Times New Roman" panose="02020603050405020304" pitchFamily="18" charset="0"/>
                <a:cs typeface="Times New Roman" panose="02020603050405020304" pitchFamily="18" charset="0"/>
              </a:rPr>
              <a:t>строительства объектов спорта были </a:t>
            </a:r>
            <a:r>
              <a:rPr lang="ru-RU" sz="1200" dirty="0" smtClean="0">
                <a:latin typeface="Times New Roman" panose="02020603050405020304" pitchFamily="18" charset="0"/>
                <a:cs typeface="Times New Roman" panose="02020603050405020304" pitchFamily="18" charset="0"/>
              </a:rPr>
              <a:t>продлены</a:t>
            </a:r>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237098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3016801618"/>
              </p:ext>
            </p:extLst>
          </p:nvPr>
        </p:nvGraphicFramePr>
        <p:xfrm>
          <a:off x="5136282" y="1124744"/>
          <a:ext cx="3888432"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Скругленный прямоугольник 4"/>
          <p:cNvSpPr/>
          <p:nvPr/>
        </p:nvSpPr>
        <p:spPr>
          <a:xfrm>
            <a:off x="163654" y="2772000"/>
            <a:ext cx="4902975" cy="64807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200" dirty="0">
                <a:solidFill>
                  <a:schemeClr val="tx1"/>
                </a:solidFill>
                <a:latin typeface="Times New Roman" panose="02020603050405020304" pitchFamily="18" charset="0"/>
                <a:cs typeface="Times New Roman" panose="02020603050405020304" pitchFamily="18" charset="0"/>
              </a:rPr>
              <a:t>Отношение средней заработной платы работников, занятых в сфере физической культуры и спорта, к средней заработной плате в Чувашской Республике </a:t>
            </a:r>
          </a:p>
        </p:txBody>
      </p:sp>
      <p:sp>
        <p:nvSpPr>
          <p:cNvPr id="24" name="Скругленный прямоугольник 23"/>
          <p:cNvSpPr/>
          <p:nvPr/>
        </p:nvSpPr>
        <p:spPr>
          <a:xfrm>
            <a:off x="151781" y="3667580"/>
            <a:ext cx="4914848" cy="60174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200" dirty="0">
                <a:solidFill>
                  <a:schemeClr val="tx1"/>
                </a:solidFill>
                <a:latin typeface="Times New Roman" panose="02020603050405020304" pitchFamily="18" charset="0"/>
                <a:cs typeface="Times New Roman" panose="02020603050405020304" pitchFamily="18" charset="0"/>
              </a:rPr>
              <a:t>Доля населения Чувашской Республики, систематически занимающегося физической культурой и спортом</a:t>
            </a:r>
          </a:p>
        </p:txBody>
      </p:sp>
      <p:sp>
        <p:nvSpPr>
          <p:cNvPr id="33" name="Скругленный прямоугольник 32"/>
          <p:cNvSpPr/>
          <p:nvPr/>
        </p:nvSpPr>
        <p:spPr>
          <a:xfrm>
            <a:off x="159797" y="4464000"/>
            <a:ext cx="4906832" cy="64393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200" dirty="0">
                <a:solidFill>
                  <a:schemeClr val="tx1"/>
                </a:solidFill>
                <a:latin typeface="Times New Roman" panose="02020603050405020304" pitchFamily="18" charset="0"/>
                <a:cs typeface="Times New Roman" panose="02020603050405020304" pitchFamily="18" charset="0"/>
              </a:rPr>
              <a:t>Уровень обеспеченности спортивными сооружениями исходя из единовременной пропускной способности объектов спорта</a:t>
            </a:r>
          </a:p>
        </p:txBody>
      </p:sp>
      <p:sp>
        <p:nvSpPr>
          <p:cNvPr id="35" name="Скругленный прямоугольник 34"/>
          <p:cNvSpPr/>
          <p:nvPr/>
        </p:nvSpPr>
        <p:spPr>
          <a:xfrm>
            <a:off x="159797" y="5301208"/>
            <a:ext cx="4906832" cy="72008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200" dirty="0">
                <a:solidFill>
                  <a:schemeClr val="tx1"/>
                </a:solidFill>
                <a:latin typeface="Times New Roman" panose="02020603050405020304" pitchFamily="18" charset="0"/>
                <a:cs typeface="Times New Roman" panose="02020603050405020304" pitchFamily="18" charset="0"/>
              </a:rPr>
              <a:t>Доля спортсменов Чувашской Республики, принявших участие во всероссийских и международных соревнованиях, в общей </a:t>
            </a:r>
            <a:r>
              <a:rPr lang="ru-RU" sz="1200" dirty="0" smtClean="0">
                <a:solidFill>
                  <a:schemeClr val="tx1"/>
                </a:solidFill>
                <a:latin typeface="Times New Roman" panose="02020603050405020304" pitchFamily="18" charset="0"/>
                <a:cs typeface="Times New Roman" panose="02020603050405020304" pitchFamily="18" charset="0"/>
              </a:rPr>
              <a:t>численности </a:t>
            </a:r>
            <a:r>
              <a:rPr lang="ru-RU" sz="1200" dirty="0">
                <a:solidFill>
                  <a:schemeClr val="tx1"/>
                </a:solidFill>
                <a:latin typeface="Times New Roman" panose="02020603050405020304" pitchFamily="18" charset="0"/>
                <a:cs typeface="Times New Roman" panose="02020603050405020304" pitchFamily="18" charset="0"/>
              </a:rPr>
              <a:t>занимающихся в спортивных учреждениях</a:t>
            </a:r>
          </a:p>
        </p:txBody>
      </p:sp>
      <p:sp>
        <p:nvSpPr>
          <p:cNvPr id="11" name="Скругленный прямоугольник 10"/>
          <p:cNvSpPr/>
          <p:nvPr/>
        </p:nvSpPr>
        <p:spPr>
          <a:xfrm>
            <a:off x="126254" y="1784613"/>
            <a:ext cx="2592288" cy="504056"/>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400" b="1" dirty="0" smtClean="0">
                <a:solidFill>
                  <a:schemeClr val="accent1">
                    <a:lumMod val="50000"/>
                  </a:schemeClr>
                </a:solidFill>
                <a:latin typeface="Times New Roman" panose="02020603050405020304" pitchFamily="18" charset="0"/>
                <a:cs typeface="Times New Roman" panose="02020603050405020304" pitchFamily="18" charset="0"/>
              </a:rPr>
              <a:t>Основные индикаторы</a:t>
            </a:r>
            <a:endParaRPr lang="ru-RU" sz="1400" b="1"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4" name="Picture 2" descr="C:\Users\e.babaeva\Desktop\картинки\IMG_3126.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38991" y="692696"/>
            <a:ext cx="2284266" cy="189580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Номер слайда 6"/>
          <p:cNvSpPr>
            <a:spLocks noGrp="1"/>
          </p:cNvSpPr>
          <p:nvPr>
            <p:ph type="sldNum" sz="quarter" idx="12"/>
          </p:nvPr>
        </p:nvSpPr>
        <p:spPr/>
        <p:txBody>
          <a:bodyPr/>
          <a:lstStyle/>
          <a:p>
            <a:pPr>
              <a:defRPr/>
            </a:pPr>
            <a:fld id="{667CCBFA-BFB9-4E9F-B6F6-694D72409F22}" type="slidenum">
              <a:rPr lang="ru-RU" smtClean="0"/>
              <a:pPr>
                <a:defRPr/>
              </a:pPr>
              <a:t>57</a:t>
            </a:fld>
            <a:endParaRPr lang="ru-RU" dirty="0"/>
          </a:p>
        </p:txBody>
      </p:sp>
      <p:sp>
        <p:nvSpPr>
          <p:cNvPr id="13" name="Заголовок 1"/>
          <p:cNvSpPr txBox="1">
            <a:spLocks/>
          </p:cNvSpPr>
          <p:nvPr/>
        </p:nvSpPr>
        <p:spPr>
          <a:xfrm>
            <a:off x="259728" y="0"/>
            <a:ext cx="726460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800" dirty="0" smtClean="0">
                <a:solidFill>
                  <a:schemeClr val="tx1"/>
                </a:solidFill>
                <a:effectLst/>
                <a:latin typeface="Times New Roman" panose="02020603050405020304" pitchFamily="18" charset="0"/>
                <a:cs typeface="Times New Roman" panose="02020603050405020304" pitchFamily="18" charset="0"/>
              </a:rPr>
              <a:t>Республики</a:t>
            </a:r>
          </a:p>
          <a:p>
            <a:pPr marL="0" indent="0" algn="l" fontAlgn="auto">
              <a:spcAft>
                <a:spcPts val="0"/>
              </a:spcAft>
              <a:buNone/>
            </a:pPr>
            <a:r>
              <a:rPr lang="ru-RU" sz="1800" dirty="0" smtClean="0">
                <a:solidFill>
                  <a:schemeClr val="tx1"/>
                </a:solidFill>
                <a:effectLst/>
                <a:latin typeface="Times New Roman" panose="02020603050405020304" pitchFamily="18" charset="0"/>
                <a:cs typeface="Times New Roman" panose="02020603050405020304" pitchFamily="18" charset="0"/>
              </a:rPr>
              <a:t>«Развитие физической культуры и спорта»</a:t>
            </a:r>
            <a:endParaRPr lang="ru-RU" sz="1800" dirty="0">
              <a:solidFill>
                <a:schemeClr val="tx1"/>
              </a:solidFill>
              <a:effectLst/>
              <a:latin typeface="Times New Roman" panose="02020603050405020304" pitchFamily="18" charset="0"/>
              <a:cs typeface="Times New Roman" panose="02020603050405020304" pitchFamily="18" charset="0"/>
            </a:endParaRPr>
          </a:p>
        </p:txBody>
      </p:sp>
      <p:cxnSp>
        <p:nvCxnSpPr>
          <p:cNvPr id="14" name="Прямая соединительная линия 13"/>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221401809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667CCBFA-BFB9-4E9F-B6F6-694D72409F22}" type="slidenum">
              <a:rPr lang="ru-RU" smtClean="0"/>
              <a:pPr>
                <a:defRPr/>
              </a:pPr>
              <a:t>58</a:t>
            </a:fld>
            <a:endParaRPr lang="ru-RU" dirty="0"/>
          </a:p>
        </p:txBody>
      </p:sp>
      <p:sp>
        <p:nvSpPr>
          <p:cNvPr id="5" name="Скругленный прямоугольник 4"/>
          <p:cNvSpPr/>
          <p:nvPr/>
        </p:nvSpPr>
        <p:spPr>
          <a:xfrm>
            <a:off x="79602" y="764704"/>
            <a:ext cx="4238776" cy="258378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100" b="1" i="1" dirty="0" smtClean="0">
                <a:solidFill>
                  <a:schemeClr val="tx1"/>
                </a:solidFill>
                <a:latin typeface="Times New Roman" panose="02020603050405020304" pitchFamily="18" charset="0"/>
                <a:cs typeface="Times New Roman" panose="02020603050405020304" pitchFamily="18" charset="0"/>
              </a:rPr>
              <a:t>Цели программы:</a:t>
            </a:r>
            <a:r>
              <a:rPr lang="ru-RU" sz="1100" dirty="0" smtClean="0">
                <a:solidFill>
                  <a:schemeClr val="tx1"/>
                </a:solidFill>
                <a:latin typeface="Times New Roman" panose="02020603050405020304" pitchFamily="18" charset="0"/>
                <a:cs typeface="Times New Roman" panose="02020603050405020304" pitchFamily="18" charset="0"/>
              </a:rPr>
              <a:t> </a:t>
            </a:r>
          </a:p>
          <a:p>
            <a:pPr marL="171450" indent="-171450" algn="just">
              <a:buFont typeface="Wingdings" panose="05000000000000000000" pitchFamily="2" charset="2"/>
              <a:buChar char="v"/>
            </a:pPr>
            <a:r>
              <a:rPr lang="ru-RU" sz="1100" dirty="0">
                <a:solidFill>
                  <a:schemeClr val="tx1"/>
                </a:solidFill>
                <a:latin typeface="Times New Roman" panose="02020603050405020304" pitchFamily="18" charset="0"/>
                <a:cs typeface="Times New Roman" panose="02020603050405020304" pitchFamily="18" charset="0"/>
              </a:rPr>
              <a:t>предупреждение возникновения и развития чрезвычайных ситуаций природного и техногенного характера </a:t>
            </a:r>
            <a:r>
              <a:rPr lang="ru-RU" sz="1100" dirty="0" smtClean="0">
                <a:solidFill>
                  <a:schemeClr val="tx1"/>
                </a:solidFill>
                <a:latin typeface="Times New Roman" panose="02020603050405020304" pitchFamily="18" charset="0"/>
                <a:cs typeface="Times New Roman" panose="02020603050405020304" pitchFamily="18" charset="0"/>
              </a:rPr>
              <a:t>(ЧС</a:t>
            </a:r>
            <a:r>
              <a:rPr lang="ru-RU" sz="1100" dirty="0">
                <a:solidFill>
                  <a:schemeClr val="tx1"/>
                </a:solidFill>
                <a:latin typeface="Times New Roman" panose="02020603050405020304" pitchFamily="18" charset="0"/>
                <a:cs typeface="Times New Roman" panose="02020603050405020304" pitchFamily="18" charset="0"/>
              </a:rPr>
              <a:t>), организация экстренного реагирования при ЧС, организация аварийно-спасательных работ по ликвидации возникших ЧС;</a:t>
            </a:r>
          </a:p>
          <a:p>
            <a:pPr marL="171450" indent="-171450" algn="just">
              <a:buFont typeface="Wingdings" panose="05000000000000000000" pitchFamily="2" charset="2"/>
              <a:buChar char="v"/>
            </a:pPr>
            <a:r>
              <a:rPr lang="ru-RU" sz="1100" dirty="0">
                <a:solidFill>
                  <a:schemeClr val="tx1"/>
                </a:solidFill>
                <a:latin typeface="Times New Roman" panose="02020603050405020304" pitchFamily="18" charset="0"/>
                <a:cs typeface="Times New Roman" panose="02020603050405020304" pitchFamily="18" charset="0"/>
              </a:rPr>
              <a:t>совершенствование организации профилактики ЧС, пропаганды и подготовки населения по вопросам гражданской обороны, защиты от ЧС и террористических акций;</a:t>
            </a:r>
          </a:p>
          <a:p>
            <a:pPr marL="171450" indent="-171450" algn="just">
              <a:buFont typeface="Wingdings" panose="05000000000000000000" pitchFamily="2" charset="2"/>
              <a:buChar char="v"/>
            </a:pPr>
            <a:r>
              <a:rPr lang="ru-RU" sz="1100" dirty="0">
                <a:solidFill>
                  <a:schemeClr val="tx1"/>
                </a:solidFill>
                <a:latin typeface="Times New Roman" panose="02020603050405020304" pitchFamily="18" charset="0"/>
                <a:cs typeface="Times New Roman" panose="02020603050405020304" pitchFamily="18" charset="0"/>
              </a:rPr>
              <a:t>совершенствование системы мер по сокращению предложения и спроса на наркотические средства и психотропные вещества;</a:t>
            </a:r>
          </a:p>
          <a:p>
            <a:pPr marL="171450" indent="-171450" algn="just">
              <a:buFont typeface="Wingdings" panose="05000000000000000000" pitchFamily="2" charset="2"/>
              <a:buChar char="v"/>
            </a:pPr>
            <a:r>
              <a:rPr lang="ru-RU" sz="1100" dirty="0">
                <a:solidFill>
                  <a:schemeClr val="tx1"/>
                </a:solidFill>
                <a:latin typeface="Times New Roman" panose="02020603050405020304" pitchFamily="18" charset="0"/>
                <a:cs typeface="Times New Roman" panose="02020603050405020304" pitchFamily="18" charset="0"/>
              </a:rPr>
              <a:t>повышение общего уровня безопасности, правопорядка и безопасности среды </a:t>
            </a:r>
            <a:r>
              <a:rPr lang="ru-RU" sz="1100" dirty="0" smtClean="0">
                <a:solidFill>
                  <a:schemeClr val="tx1"/>
                </a:solidFill>
                <a:latin typeface="Times New Roman" panose="02020603050405020304" pitchFamily="18" charset="0"/>
                <a:cs typeface="Times New Roman" panose="02020603050405020304" pitchFamily="18" charset="0"/>
              </a:rPr>
              <a:t>обитания</a:t>
            </a:r>
            <a:endParaRPr lang="ru-RU" sz="1100" dirty="0">
              <a:solidFill>
                <a:schemeClr val="tx1"/>
              </a:solidFill>
              <a:latin typeface="Times New Roman" panose="02020603050405020304" pitchFamily="18" charset="0"/>
              <a:cs typeface="Times New Roman" panose="02020603050405020304" pitchFamily="18" charset="0"/>
            </a:endParaRPr>
          </a:p>
        </p:txBody>
      </p:sp>
      <p:graphicFrame>
        <p:nvGraphicFramePr>
          <p:cNvPr id="6" name="Диаграмма 5"/>
          <p:cNvGraphicFramePr>
            <a:graphicFrameLocks/>
          </p:cNvGraphicFramePr>
          <p:nvPr>
            <p:extLst>
              <p:ext uri="{D42A27DB-BD31-4B8C-83A1-F6EECF244321}">
                <p14:modId xmlns:p14="http://schemas.microsoft.com/office/powerpoint/2010/main" val="2700725283"/>
              </p:ext>
            </p:extLst>
          </p:nvPr>
        </p:nvGraphicFramePr>
        <p:xfrm>
          <a:off x="157476" y="3687664"/>
          <a:ext cx="3920164" cy="293790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82554" y="3379887"/>
            <a:ext cx="4032448" cy="307777"/>
          </a:xfrm>
          <a:prstGeom prst="rect">
            <a:avLst/>
          </a:prstGeom>
          <a:noFill/>
        </p:spPr>
        <p:txBody>
          <a:bodyPr wrap="square" rtlCol="0">
            <a:spAutoFit/>
          </a:bodyPr>
          <a:lstStyle/>
          <a:p>
            <a:r>
              <a:rPr lang="ru-RU" sz="1400" b="1" dirty="0" smtClean="0">
                <a:latin typeface="Times New Roman" panose="02020603050405020304" pitchFamily="18" charset="0"/>
                <a:cs typeface="Times New Roman" panose="02020603050405020304" pitchFamily="18" charset="0"/>
              </a:rPr>
              <a:t>Расходы республиканского бюджета, млн. руб.</a:t>
            </a:r>
            <a:endParaRPr lang="ru-RU" sz="1400" b="1"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2687" y="764704"/>
            <a:ext cx="4151313"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Полилиния 23"/>
          <p:cNvSpPr/>
          <p:nvPr/>
        </p:nvSpPr>
        <p:spPr>
          <a:xfrm>
            <a:off x="4386794" y="2421017"/>
            <a:ext cx="4709846" cy="431918"/>
          </a:xfrm>
          <a:custGeom>
            <a:avLst/>
            <a:gdLst>
              <a:gd name="connsiteX0" fmla="*/ 0 w 3933156"/>
              <a:gd name="connsiteY0" fmla="*/ 47719 h 477185"/>
              <a:gd name="connsiteX1" fmla="*/ 47719 w 3933156"/>
              <a:gd name="connsiteY1" fmla="*/ 0 h 477185"/>
              <a:gd name="connsiteX2" fmla="*/ 3885438 w 3933156"/>
              <a:gd name="connsiteY2" fmla="*/ 0 h 477185"/>
              <a:gd name="connsiteX3" fmla="*/ 3933157 w 3933156"/>
              <a:gd name="connsiteY3" fmla="*/ 47719 h 477185"/>
              <a:gd name="connsiteX4" fmla="*/ 3933156 w 3933156"/>
              <a:gd name="connsiteY4" fmla="*/ 429467 h 477185"/>
              <a:gd name="connsiteX5" fmla="*/ 3885437 w 3933156"/>
              <a:gd name="connsiteY5" fmla="*/ 477186 h 477185"/>
              <a:gd name="connsiteX6" fmla="*/ 47719 w 3933156"/>
              <a:gd name="connsiteY6" fmla="*/ 477185 h 477185"/>
              <a:gd name="connsiteX7" fmla="*/ 0 w 3933156"/>
              <a:gd name="connsiteY7" fmla="*/ 429466 h 477185"/>
              <a:gd name="connsiteX8" fmla="*/ 0 w 3933156"/>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3156" h="477185">
                <a:moveTo>
                  <a:pt x="0" y="47719"/>
                </a:moveTo>
                <a:cubicBezTo>
                  <a:pt x="0" y="21365"/>
                  <a:pt x="21365" y="0"/>
                  <a:pt x="47719" y="0"/>
                </a:cubicBezTo>
                <a:lnTo>
                  <a:pt x="3885438" y="0"/>
                </a:lnTo>
                <a:cubicBezTo>
                  <a:pt x="3911792" y="0"/>
                  <a:pt x="3933157" y="21365"/>
                  <a:pt x="3933157" y="47719"/>
                </a:cubicBezTo>
                <a:cubicBezTo>
                  <a:pt x="3933157" y="174968"/>
                  <a:pt x="3933156" y="302218"/>
                  <a:pt x="3933156" y="429467"/>
                </a:cubicBezTo>
                <a:cubicBezTo>
                  <a:pt x="3933156" y="455821"/>
                  <a:pt x="3911791" y="477186"/>
                  <a:pt x="3885437"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a:lnSpc>
                <a:spcPct val="90000"/>
              </a:lnSpc>
              <a:spcAft>
                <a:spcPct val="35000"/>
              </a:spcAft>
            </a:pPr>
            <a:r>
              <a:rPr lang="ru-RU" sz="1400" b="1" i="1" dirty="0">
                <a:solidFill>
                  <a:schemeClr val="tx1"/>
                </a:solidFill>
                <a:latin typeface="Times New Roman" panose="02020603050405020304" pitchFamily="18" charset="0"/>
                <a:cs typeface="Times New Roman" panose="02020603050405020304" pitchFamily="18" charset="0"/>
              </a:rPr>
              <a:t>Расходы в разрезе подпрограмм за </a:t>
            </a:r>
            <a:r>
              <a:rPr lang="ru-RU" sz="1400" b="1" i="1" dirty="0" smtClean="0">
                <a:solidFill>
                  <a:schemeClr val="tx1"/>
                </a:solidFill>
                <a:latin typeface="Times New Roman" panose="02020603050405020304" pitchFamily="18" charset="0"/>
                <a:cs typeface="Times New Roman" panose="02020603050405020304" pitchFamily="18" charset="0"/>
              </a:rPr>
              <a:t>2017 </a:t>
            </a:r>
            <a:r>
              <a:rPr lang="ru-RU" sz="1400" b="1" i="1" dirty="0">
                <a:solidFill>
                  <a:schemeClr val="tx1"/>
                </a:solidFill>
                <a:latin typeface="Times New Roman" panose="02020603050405020304" pitchFamily="18" charset="0"/>
                <a:cs typeface="Times New Roman" panose="02020603050405020304" pitchFamily="18" charset="0"/>
              </a:rPr>
              <a:t>г., млн. руб.</a:t>
            </a:r>
          </a:p>
        </p:txBody>
      </p:sp>
      <p:sp>
        <p:nvSpPr>
          <p:cNvPr id="25" name="Полилиния 24"/>
          <p:cNvSpPr/>
          <p:nvPr/>
        </p:nvSpPr>
        <p:spPr>
          <a:xfrm>
            <a:off x="4361177" y="3356992"/>
            <a:ext cx="3240000" cy="1162290"/>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a:lnSpc>
                <a:spcPct val="90000"/>
              </a:lnSpc>
              <a:spcAft>
                <a:spcPct val="35000"/>
              </a:spcAft>
            </a:pPr>
            <a:r>
              <a:rPr lang="ru-RU" sz="1200" dirty="0">
                <a:solidFill>
                  <a:schemeClr val="tx1"/>
                </a:solidFill>
                <a:latin typeface="Times New Roman" panose="02020603050405020304" pitchFamily="18" charset="0"/>
                <a:cs typeface="Times New Roman" panose="02020603050405020304" pitchFamily="18" charset="0"/>
              </a:rPr>
              <a:t>Защита населения и территорий от чрезвычайных ситуаций природного и техногенного характера, обеспечение пожарной безопасности и безопасности населения на водных объектах, построение (развитие) аппаратно-программного комплекса "Безопасный город"</a:t>
            </a:r>
          </a:p>
        </p:txBody>
      </p:sp>
      <p:sp>
        <p:nvSpPr>
          <p:cNvPr id="26" name="Полилиния 25"/>
          <p:cNvSpPr/>
          <p:nvPr/>
        </p:nvSpPr>
        <p:spPr>
          <a:xfrm>
            <a:off x="4361175" y="4558517"/>
            <a:ext cx="3240000" cy="432000"/>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a:lnSpc>
                <a:spcPct val="90000"/>
              </a:lnSpc>
              <a:spcAft>
                <a:spcPct val="35000"/>
              </a:spcAft>
            </a:pPr>
            <a:r>
              <a:rPr lang="ru-RU" sz="1200" dirty="0">
                <a:solidFill>
                  <a:schemeClr val="tx1"/>
                </a:solidFill>
                <a:latin typeface="Times New Roman" panose="02020603050405020304" pitchFamily="18" charset="0"/>
                <a:cs typeface="Times New Roman" panose="02020603050405020304" pitchFamily="18" charset="0"/>
              </a:rPr>
              <a:t>Профилактика правонарушений и противодействие преступности</a:t>
            </a:r>
          </a:p>
        </p:txBody>
      </p:sp>
      <p:sp>
        <p:nvSpPr>
          <p:cNvPr id="27" name="Полилиния 26"/>
          <p:cNvSpPr/>
          <p:nvPr/>
        </p:nvSpPr>
        <p:spPr>
          <a:xfrm>
            <a:off x="4346953" y="5029752"/>
            <a:ext cx="3240000" cy="432000"/>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a:lnSpc>
                <a:spcPct val="90000"/>
              </a:lnSpc>
              <a:spcAft>
                <a:spcPct val="35000"/>
              </a:spcAft>
            </a:pPr>
            <a:r>
              <a:rPr lang="ru-RU" sz="1200" dirty="0">
                <a:solidFill>
                  <a:schemeClr val="tx1"/>
                </a:solidFill>
                <a:latin typeface="Times New Roman" panose="02020603050405020304" pitchFamily="18" charset="0"/>
                <a:cs typeface="Times New Roman" panose="02020603050405020304" pitchFamily="18" charset="0"/>
              </a:rPr>
              <a:t>Профилактика терроризма и экстремистской деятельности</a:t>
            </a:r>
          </a:p>
        </p:txBody>
      </p:sp>
      <p:sp>
        <p:nvSpPr>
          <p:cNvPr id="28" name="Полилиния 27"/>
          <p:cNvSpPr/>
          <p:nvPr/>
        </p:nvSpPr>
        <p:spPr>
          <a:xfrm>
            <a:off x="4346953" y="5500987"/>
            <a:ext cx="3240000" cy="555083"/>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a:lnSpc>
                <a:spcPct val="90000"/>
              </a:lnSpc>
              <a:spcAft>
                <a:spcPct val="35000"/>
              </a:spcAft>
            </a:pPr>
            <a:r>
              <a:rPr lang="ru-RU" sz="1200" dirty="0">
                <a:solidFill>
                  <a:schemeClr val="tx1"/>
                </a:solidFill>
                <a:latin typeface="Times New Roman" panose="02020603050405020304" pitchFamily="18" charset="0"/>
                <a:cs typeface="Times New Roman" panose="02020603050405020304" pitchFamily="18" charset="0"/>
              </a:rPr>
              <a:t>Профилактика незаконного потребления наркотических средств и психотропных веществ, наркомании</a:t>
            </a:r>
          </a:p>
        </p:txBody>
      </p:sp>
      <p:sp>
        <p:nvSpPr>
          <p:cNvPr id="29" name="Полилиния 28"/>
          <p:cNvSpPr/>
          <p:nvPr/>
        </p:nvSpPr>
        <p:spPr>
          <a:xfrm>
            <a:off x="8398595" y="3361184"/>
            <a:ext cx="611999" cy="1162290"/>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a:lnSpc>
                <a:spcPct val="90000"/>
              </a:lnSpc>
              <a:spcAft>
                <a:spcPct val="35000"/>
              </a:spcAft>
            </a:pPr>
            <a:r>
              <a:rPr lang="ru-RU" sz="1200" dirty="0" smtClean="0">
                <a:solidFill>
                  <a:schemeClr val="tx1"/>
                </a:solidFill>
                <a:latin typeface="Times New Roman" panose="02020603050405020304" pitchFamily="18" charset="0"/>
                <a:cs typeface="Times New Roman" panose="02020603050405020304" pitchFamily="18" charset="0"/>
              </a:rPr>
              <a:t>202,3</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30" name="Полилиния 29"/>
          <p:cNvSpPr/>
          <p:nvPr/>
        </p:nvSpPr>
        <p:spPr>
          <a:xfrm>
            <a:off x="7687818" y="4555404"/>
            <a:ext cx="576000" cy="432000"/>
          </a:xfrm>
          <a:custGeom>
            <a:avLst/>
            <a:gdLst>
              <a:gd name="connsiteX0" fmla="*/ 0 w 720374"/>
              <a:gd name="connsiteY0" fmla="*/ 47719 h 477185"/>
              <a:gd name="connsiteX1" fmla="*/ 47719 w 720374"/>
              <a:gd name="connsiteY1" fmla="*/ 0 h 477185"/>
              <a:gd name="connsiteX2" fmla="*/ 672656 w 720374"/>
              <a:gd name="connsiteY2" fmla="*/ 0 h 477185"/>
              <a:gd name="connsiteX3" fmla="*/ 720375 w 720374"/>
              <a:gd name="connsiteY3" fmla="*/ 47719 h 477185"/>
              <a:gd name="connsiteX4" fmla="*/ 720374 w 720374"/>
              <a:gd name="connsiteY4" fmla="*/ 429467 h 477185"/>
              <a:gd name="connsiteX5" fmla="*/ 672655 w 720374"/>
              <a:gd name="connsiteY5" fmla="*/ 477186 h 477185"/>
              <a:gd name="connsiteX6" fmla="*/ 47719 w 720374"/>
              <a:gd name="connsiteY6" fmla="*/ 477185 h 477185"/>
              <a:gd name="connsiteX7" fmla="*/ 0 w 720374"/>
              <a:gd name="connsiteY7" fmla="*/ 429466 h 477185"/>
              <a:gd name="connsiteX8" fmla="*/ 0 w 72037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74" h="477185">
                <a:moveTo>
                  <a:pt x="0" y="47719"/>
                </a:moveTo>
                <a:cubicBezTo>
                  <a:pt x="0" y="21365"/>
                  <a:pt x="21365" y="0"/>
                  <a:pt x="47719" y="0"/>
                </a:cubicBezTo>
                <a:lnTo>
                  <a:pt x="672656" y="0"/>
                </a:lnTo>
                <a:cubicBezTo>
                  <a:pt x="699010" y="0"/>
                  <a:pt x="720375" y="21365"/>
                  <a:pt x="720375" y="47719"/>
                </a:cubicBezTo>
                <a:cubicBezTo>
                  <a:pt x="720375" y="174968"/>
                  <a:pt x="720374" y="302218"/>
                  <a:pt x="720374" y="429467"/>
                </a:cubicBezTo>
                <a:cubicBezTo>
                  <a:pt x="720374" y="455821"/>
                  <a:pt x="699009" y="477186"/>
                  <a:pt x="67265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a:lnSpc>
                <a:spcPct val="90000"/>
              </a:lnSpc>
              <a:spcAft>
                <a:spcPct val="35000"/>
              </a:spcAft>
            </a:pPr>
            <a:r>
              <a:rPr lang="ru-RU" sz="1200" dirty="0" smtClean="0">
                <a:solidFill>
                  <a:schemeClr val="tx1"/>
                </a:solidFill>
                <a:latin typeface="Times New Roman" panose="02020603050405020304" pitchFamily="18" charset="0"/>
                <a:cs typeface="Times New Roman" panose="02020603050405020304" pitchFamily="18" charset="0"/>
              </a:rPr>
              <a:t>2,7</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31" name="Полилиния 30"/>
          <p:cNvSpPr/>
          <p:nvPr/>
        </p:nvSpPr>
        <p:spPr>
          <a:xfrm>
            <a:off x="7687820" y="5032034"/>
            <a:ext cx="576000" cy="432000"/>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a:lnSpc>
                <a:spcPct val="90000"/>
              </a:lnSpc>
              <a:spcAft>
                <a:spcPct val="35000"/>
              </a:spcAft>
            </a:pPr>
            <a:r>
              <a:rPr lang="ru-RU" sz="1200" dirty="0" smtClean="0">
                <a:solidFill>
                  <a:schemeClr val="tx1"/>
                </a:solidFill>
                <a:latin typeface="Times New Roman" panose="02020603050405020304" pitchFamily="18" charset="0"/>
                <a:cs typeface="Times New Roman" panose="02020603050405020304" pitchFamily="18" charset="0"/>
              </a:rPr>
              <a:t>10,9</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32" name="Полилиния 31"/>
          <p:cNvSpPr/>
          <p:nvPr/>
        </p:nvSpPr>
        <p:spPr>
          <a:xfrm>
            <a:off x="7687820" y="5508664"/>
            <a:ext cx="576000" cy="540001"/>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a:lnSpc>
                <a:spcPct val="90000"/>
              </a:lnSpc>
              <a:spcAft>
                <a:spcPct val="35000"/>
              </a:spcAft>
            </a:pPr>
            <a:r>
              <a:rPr lang="ru-RU" sz="1200" dirty="0" smtClean="0">
                <a:solidFill>
                  <a:schemeClr val="tx1"/>
                </a:solidFill>
                <a:latin typeface="Times New Roman" panose="02020603050405020304" pitchFamily="18" charset="0"/>
                <a:cs typeface="Times New Roman" panose="02020603050405020304" pitchFamily="18" charset="0"/>
              </a:rPr>
              <a:t>1,6</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33" name="Полилиния 32"/>
          <p:cNvSpPr/>
          <p:nvPr/>
        </p:nvSpPr>
        <p:spPr>
          <a:xfrm>
            <a:off x="7687820" y="3348484"/>
            <a:ext cx="576000" cy="1162290"/>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202,3</a:t>
            </a:r>
            <a:endParaRPr lang="ru-RU" sz="1200" kern="1200" dirty="0">
              <a:solidFill>
                <a:schemeClr val="tx1"/>
              </a:solidFill>
              <a:latin typeface="Times New Roman" panose="02020603050405020304" pitchFamily="18" charset="0"/>
              <a:cs typeface="Times New Roman" panose="02020603050405020304" pitchFamily="18" charset="0"/>
            </a:endParaRPr>
          </a:p>
        </p:txBody>
      </p:sp>
      <p:sp>
        <p:nvSpPr>
          <p:cNvPr id="36" name="Полилиния 35"/>
          <p:cNvSpPr/>
          <p:nvPr/>
        </p:nvSpPr>
        <p:spPr>
          <a:xfrm>
            <a:off x="8406959" y="5537318"/>
            <a:ext cx="612000" cy="512384"/>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1,6</a:t>
            </a:r>
            <a:endParaRPr lang="ru-RU" sz="1300" kern="1200" dirty="0">
              <a:solidFill>
                <a:schemeClr val="tx1"/>
              </a:solidFill>
              <a:latin typeface="Times New Roman" panose="02020603050405020304" pitchFamily="18" charset="0"/>
              <a:cs typeface="Times New Roman" panose="02020603050405020304" pitchFamily="18" charset="0"/>
            </a:endParaRPr>
          </a:p>
        </p:txBody>
      </p:sp>
      <p:sp>
        <p:nvSpPr>
          <p:cNvPr id="37" name="Полилиния 36"/>
          <p:cNvSpPr/>
          <p:nvPr/>
        </p:nvSpPr>
        <p:spPr>
          <a:xfrm>
            <a:off x="8390229" y="5055370"/>
            <a:ext cx="612000" cy="432000"/>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10,9</a:t>
            </a:r>
            <a:endParaRPr lang="ru-RU" sz="1300" kern="1200" dirty="0">
              <a:solidFill>
                <a:schemeClr val="tx1"/>
              </a:solidFill>
              <a:latin typeface="Times New Roman" panose="02020603050405020304" pitchFamily="18" charset="0"/>
              <a:cs typeface="Times New Roman" panose="02020603050405020304" pitchFamily="18" charset="0"/>
            </a:endParaRPr>
          </a:p>
        </p:txBody>
      </p:sp>
      <p:sp>
        <p:nvSpPr>
          <p:cNvPr id="38" name="Полилиния 37"/>
          <p:cNvSpPr/>
          <p:nvPr/>
        </p:nvSpPr>
        <p:spPr>
          <a:xfrm>
            <a:off x="8398594" y="4573422"/>
            <a:ext cx="612000" cy="432000"/>
          </a:xfrm>
          <a:custGeom>
            <a:avLst/>
            <a:gdLst>
              <a:gd name="connsiteX0" fmla="*/ 0 w 720374"/>
              <a:gd name="connsiteY0" fmla="*/ 47719 h 477185"/>
              <a:gd name="connsiteX1" fmla="*/ 47719 w 720374"/>
              <a:gd name="connsiteY1" fmla="*/ 0 h 477185"/>
              <a:gd name="connsiteX2" fmla="*/ 672656 w 720374"/>
              <a:gd name="connsiteY2" fmla="*/ 0 h 477185"/>
              <a:gd name="connsiteX3" fmla="*/ 720375 w 720374"/>
              <a:gd name="connsiteY3" fmla="*/ 47719 h 477185"/>
              <a:gd name="connsiteX4" fmla="*/ 720374 w 720374"/>
              <a:gd name="connsiteY4" fmla="*/ 429467 h 477185"/>
              <a:gd name="connsiteX5" fmla="*/ 672655 w 720374"/>
              <a:gd name="connsiteY5" fmla="*/ 477186 h 477185"/>
              <a:gd name="connsiteX6" fmla="*/ 47719 w 720374"/>
              <a:gd name="connsiteY6" fmla="*/ 477185 h 477185"/>
              <a:gd name="connsiteX7" fmla="*/ 0 w 720374"/>
              <a:gd name="connsiteY7" fmla="*/ 429466 h 477185"/>
              <a:gd name="connsiteX8" fmla="*/ 0 w 72037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74" h="477185">
                <a:moveTo>
                  <a:pt x="0" y="47719"/>
                </a:moveTo>
                <a:cubicBezTo>
                  <a:pt x="0" y="21365"/>
                  <a:pt x="21365" y="0"/>
                  <a:pt x="47719" y="0"/>
                </a:cubicBezTo>
                <a:lnTo>
                  <a:pt x="672656" y="0"/>
                </a:lnTo>
                <a:cubicBezTo>
                  <a:pt x="699010" y="0"/>
                  <a:pt x="720375" y="21365"/>
                  <a:pt x="720375" y="47719"/>
                </a:cubicBezTo>
                <a:cubicBezTo>
                  <a:pt x="720375" y="174968"/>
                  <a:pt x="720374" y="302218"/>
                  <a:pt x="720374" y="429467"/>
                </a:cubicBezTo>
                <a:cubicBezTo>
                  <a:pt x="720374" y="455821"/>
                  <a:pt x="699009" y="477186"/>
                  <a:pt x="67265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2,6</a:t>
            </a:r>
            <a:endParaRPr lang="ru-RU" sz="1300" kern="1200" dirty="0">
              <a:solidFill>
                <a:schemeClr val="tx1"/>
              </a:solidFill>
              <a:latin typeface="Times New Roman" panose="02020603050405020304" pitchFamily="18" charset="0"/>
              <a:cs typeface="Times New Roman" panose="02020603050405020304" pitchFamily="18" charset="0"/>
            </a:endParaRPr>
          </a:p>
        </p:txBody>
      </p:sp>
      <p:sp>
        <p:nvSpPr>
          <p:cNvPr id="34" name="Заголовок 1"/>
          <p:cNvSpPr txBox="1">
            <a:spLocks/>
          </p:cNvSpPr>
          <p:nvPr/>
        </p:nvSpPr>
        <p:spPr>
          <a:xfrm>
            <a:off x="259728" y="0"/>
            <a:ext cx="761350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600" dirty="0">
                <a:solidFill>
                  <a:schemeClr val="tx1"/>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600" dirty="0" smtClean="0">
                <a:solidFill>
                  <a:schemeClr val="tx1"/>
                </a:solidFill>
                <a:effectLst/>
                <a:latin typeface="Times New Roman" panose="02020603050405020304" pitchFamily="18" charset="0"/>
                <a:cs typeface="Times New Roman" panose="02020603050405020304" pitchFamily="18" charset="0"/>
              </a:rPr>
              <a:t>Республики «Повышение </a:t>
            </a:r>
            <a:r>
              <a:rPr lang="ru-RU" sz="1600" dirty="0">
                <a:solidFill>
                  <a:schemeClr val="tx1"/>
                </a:solidFill>
                <a:effectLst/>
                <a:latin typeface="Times New Roman" panose="02020603050405020304" pitchFamily="18" charset="0"/>
                <a:cs typeface="Times New Roman" panose="02020603050405020304" pitchFamily="18" charset="0"/>
              </a:rPr>
              <a:t>безопасности жизнедеятельности населения и территорий Чувашской Республики»</a:t>
            </a:r>
          </a:p>
        </p:txBody>
      </p:sp>
      <p:cxnSp>
        <p:nvCxnSpPr>
          <p:cNvPr id="35" name="Прямая соединительная линия 34"/>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grpSp>
        <p:nvGrpSpPr>
          <p:cNvPr id="40" name="Группа 39"/>
          <p:cNvGrpSpPr/>
          <p:nvPr/>
        </p:nvGrpSpPr>
        <p:grpSpPr>
          <a:xfrm>
            <a:off x="4361177" y="2883781"/>
            <a:ext cx="3239998" cy="385942"/>
            <a:chOff x="30724" y="609229"/>
            <a:chExt cx="2367597" cy="397587"/>
          </a:xfr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p:grpSpPr>
        <p:sp>
          <p:nvSpPr>
            <p:cNvPr id="47" name="Скругленный прямоугольник 46"/>
            <p:cNvSpPr/>
            <p:nvPr/>
          </p:nvSpPr>
          <p:spPr>
            <a:xfrm>
              <a:off x="30724" y="609229"/>
              <a:ext cx="2367597" cy="397587"/>
            </a:xfrm>
            <a:prstGeom prst="roundRect">
              <a:avLst>
                <a:gd name="adj" fmla="val 10000"/>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8" name="Скругленный прямоугольник 4"/>
            <p:cNvSpPr/>
            <p:nvPr/>
          </p:nvSpPr>
          <p:spPr>
            <a:xfrm>
              <a:off x="42369" y="620874"/>
              <a:ext cx="2344307" cy="37429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latin typeface="Times New Roman" panose="02020603050405020304" pitchFamily="18" charset="0"/>
                  <a:cs typeface="Times New Roman" panose="02020603050405020304" pitchFamily="18" charset="0"/>
                </a:rPr>
                <a:t>Подпрограмма</a:t>
              </a:r>
              <a:endParaRPr lang="ru-RU" sz="16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41" name="Группа 40"/>
          <p:cNvGrpSpPr/>
          <p:nvPr/>
        </p:nvGrpSpPr>
        <p:grpSpPr>
          <a:xfrm>
            <a:off x="7687817" y="2914311"/>
            <a:ext cx="598521" cy="319765"/>
            <a:chOff x="2849362" y="609444"/>
            <a:chExt cx="745866" cy="329413"/>
          </a:xfr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p:grpSpPr>
        <p:sp>
          <p:nvSpPr>
            <p:cNvPr id="45" name="Скругленный прямоугольник 44"/>
            <p:cNvSpPr/>
            <p:nvPr/>
          </p:nvSpPr>
          <p:spPr>
            <a:xfrm>
              <a:off x="2849362" y="609444"/>
              <a:ext cx="745866" cy="329413"/>
            </a:xfrm>
            <a:prstGeom prst="roundRect">
              <a:avLst>
                <a:gd name="adj" fmla="val 10000"/>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6" name="Скругленный прямоугольник 6"/>
            <p:cNvSpPr/>
            <p:nvPr/>
          </p:nvSpPr>
          <p:spPr>
            <a:xfrm>
              <a:off x="2859010" y="619092"/>
              <a:ext cx="726570" cy="31011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План</a:t>
              </a:r>
              <a:endParaRPr lang="ru-RU" sz="14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42" name="Группа 41"/>
          <p:cNvGrpSpPr/>
          <p:nvPr/>
        </p:nvGrpSpPr>
        <p:grpSpPr>
          <a:xfrm>
            <a:off x="8398594" y="2906080"/>
            <a:ext cx="612000" cy="337893"/>
            <a:chOff x="3776562" y="600358"/>
            <a:chExt cx="745866" cy="348088"/>
          </a:xfr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p:grpSpPr>
        <p:sp>
          <p:nvSpPr>
            <p:cNvPr id="43" name="Скругленный прямоугольник 42"/>
            <p:cNvSpPr/>
            <p:nvPr/>
          </p:nvSpPr>
          <p:spPr>
            <a:xfrm>
              <a:off x="3776562" y="600358"/>
              <a:ext cx="745866" cy="348088"/>
            </a:xfrm>
            <a:prstGeom prst="roundRect">
              <a:avLst>
                <a:gd name="adj" fmla="val 10000"/>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4" name="Скругленный прямоугольник 8"/>
            <p:cNvSpPr/>
            <p:nvPr/>
          </p:nvSpPr>
          <p:spPr>
            <a:xfrm>
              <a:off x="3786757" y="610553"/>
              <a:ext cx="725476" cy="32769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Факт</a:t>
              </a:r>
              <a:endParaRPr lang="ru-RU" sz="1400" b="1" kern="1200" dirty="0">
                <a:solidFill>
                  <a:schemeClr val="tx1"/>
                </a:solidFill>
                <a:latin typeface="Times New Roman" panose="02020603050405020304" pitchFamily="18" charset="0"/>
                <a:cs typeface="Times New Roman" panose="02020603050405020304" pitchFamily="18" charset="0"/>
              </a:endParaRPr>
            </a:p>
          </p:txBody>
        </p:sp>
      </p:grpSp>
      <p:sp>
        <p:nvSpPr>
          <p:cNvPr id="49" name="Полилиния 48"/>
          <p:cNvSpPr/>
          <p:nvPr/>
        </p:nvSpPr>
        <p:spPr>
          <a:xfrm>
            <a:off x="4355976" y="6095304"/>
            <a:ext cx="3240000" cy="432000"/>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a:lnSpc>
                <a:spcPct val="90000"/>
              </a:lnSpc>
              <a:spcAft>
                <a:spcPct val="35000"/>
              </a:spcAft>
            </a:pPr>
            <a:r>
              <a:rPr lang="ru-RU" sz="1200" dirty="0" smtClean="0">
                <a:solidFill>
                  <a:schemeClr val="tx1"/>
                </a:solidFill>
                <a:latin typeface="Times New Roman" panose="02020603050405020304" pitchFamily="18" charset="0"/>
                <a:cs typeface="Times New Roman" panose="02020603050405020304" pitchFamily="18" charset="0"/>
              </a:rPr>
              <a:t>Обеспечение реализации государственной программы</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50" name="Полилиния 49"/>
          <p:cNvSpPr/>
          <p:nvPr/>
        </p:nvSpPr>
        <p:spPr>
          <a:xfrm>
            <a:off x="7696843" y="6093296"/>
            <a:ext cx="576000" cy="432000"/>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defTabSz="577850">
              <a:lnSpc>
                <a:spcPct val="90000"/>
              </a:lnSpc>
              <a:spcAft>
                <a:spcPct val="35000"/>
              </a:spcAft>
            </a:pPr>
            <a:r>
              <a:rPr lang="ru-RU" sz="1200" dirty="0" smtClean="0">
                <a:solidFill>
                  <a:schemeClr val="tx1"/>
                </a:solidFill>
                <a:latin typeface="Times New Roman" panose="02020603050405020304" pitchFamily="18" charset="0"/>
                <a:cs typeface="Times New Roman" panose="02020603050405020304" pitchFamily="18" charset="0"/>
              </a:rPr>
              <a:t>30,9</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51" name="Полилиния 50"/>
          <p:cNvSpPr/>
          <p:nvPr/>
        </p:nvSpPr>
        <p:spPr>
          <a:xfrm>
            <a:off x="8399252" y="6099651"/>
            <a:ext cx="612000" cy="432000"/>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300" dirty="0">
                <a:solidFill>
                  <a:schemeClr val="tx1"/>
                </a:solidFill>
                <a:latin typeface="Times New Roman" panose="02020603050405020304" pitchFamily="18" charset="0"/>
                <a:cs typeface="Times New Roman" panose="02020603050405020304" pitchFamily="18" charset="0"/>
              </a:rPr>
              <a:t>3</a:t>
            </a:r>
            <a:r>
              <a:rPr lang="ru-RU" sz="1300" kern="1200" dirty="0" smtClean="0">
                <a:solidFill>
                  <a:schemeClr val="tx1"/>
                </a:solidFill>
                <a:latin typeface="Times New Roman" panose="02020603050405020304" pitchFamily="18" charset="0"/>
                <a:cs typeface="Times New Roman" panose="02020603050405020304" pitchFamily="18" charset="0"/>
              </a:rPr>
              <a:t>0,9</a:t>
            </a:r>
            <a:endParaRPr lang="ru-RU" sz="1300" kern="1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905143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Скругленный прямоугольник 23"/>
          <p:cNvSpPr/>
          <p:nvPr/>
        </p:nvSpPr>
        <p:spPr>
          <a:xfrm>
            <a:off x="129097" y="2844000"/>
            <a:ext cx="4950000" cy="541823"/>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200" dirty="0">
                <a:solidFill>
                  <a:schemeClr val="tx1"/>
                </a:solidFill>
                <a:latin typeface="Times New Roman" panose="02020603050405020304" pitchFamily="18" charset="0"/>
                <a:cs typeface="Times New Roman" panose="02020603050405020304" pitchFamily="18" charset="0"/>
              </a:rPr>
              <a:t>Уровень обеспеченности сил и средств гражданской обороны запасами материально-технических, продовольственных, медицинских и иных средств, %</a:t>
            </a:r>
          </a:p>
        </p:txBody>
      </p:sp>
      <p:sp>
        <p:nvSpPr>
          <p:cNvPr id="33" name="Скругленный прямоугольник 32"/>
          <p:cNvSpPr/>
          <p:nvPr/>
        </p:nvSpPr>
        <p:spPr>
          <a:xfrm>
            <a:off x="129097" y="3456000"/>
            <a:ext cx="4950000" cy="612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200" dirty="0">
                <a:solidFill>
                  <a:schemeClr val="tx1"/>
                </a:solidFill>
                <a:latin typeface="Times New Roman" panose="02020603050405020304" pitchFamily="18" charset="0"/>
                <a:cs typeface="Times New Roman" panose="02020603050405020304" pitchFamily="18" charset="0"/>
              </a:rPr>
              <a:t>Количество лиц руководящего состава гражданской обороны и специалистов аварийно-спасательных формирований, подготовленных способам гражданской защиты, в расчете на 10 тыс. населения</a:t>
            </a:r>
          </a:p>
        </p:txBody>
      </p:sp>
      <p:sp>
        <p:nvSpPr>
          <p:cNvPr id="35" name="Скругленный прямоугольник 34"/>
          <p:cNvSpPr/>
          <p:nvPr/>
        </p:nvSpPr>
        <p:spPr>
          <a:xfrm>
            <a:off x="129097" y="4140000"/>
            <a:ext cx="4950000" cy="51313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200" dirty="0">
                <a:solidFill>
                  <a:schemeClr val="tx1"/>
                </a:solidFill>
                <a:latin typeface="Times New Roman" panose="02020603050405020304" pitchFamily="18" charset="0"/>
                <a:cs typeface="Times New Roman" panose="02020603050405020304" pitchFamily="18" charset="0"/>
              </a:rPr>
              <a:t>Распространенность преступлений в сфере незаконного оборота наркотиков, %</a:t>
            </a:r>
          </a:p>
        </p:txBody>
      </p:sp>
      <p:sp>
        <p:nvSpPr>
          <p:cNvPr id="36" name="Скругленный прямоугольник 35"/>
          <p:cNvSpPr/>
          <p:nvPr/>
        </p:nvSpPr>
        <p:spPr>
          <a:xfrm>
            <a:off x="129097" y="4716000"/>
            <a:ext cx="4950000" cy="540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200" dirty="0">
                <a:solidFill>
                  <a:schemeClr val="tx1"/>
                </a:solidFill>
                <a:latin typeface="Times New Roman" panose="02020603050405020304" pitchFamily="18" charset="0"/>
                <a:cs typeface="Times New Roman" panose="02020603050405020304" pitchFamily="18" charset="0"/>
              </a:rPr>
              <a:t>Общее количество ЧС, пожаров, происшествий на водных объектах, ед.</a:t>
            </a:r>
          </a:p>
        </p:txBody>
      </p:sp>
      <p:sp>
        <p:nvSpPr>
          <p:cNvPr id="37" name="Скругленный прямоугольник 36"/>
          <p:cNvSpPr/>
          <p:nvPr/>
        </p:nvSpPr>
        <p:spPr>
          <a:xfrm>
            <a:off x="129097" y="5328000"/>
            <a:ext cx="4950000" cy="576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200" dirty="0">
                <a:solidFill>
                  <a:schemeClr val="tx1"/>
                </a:solidFill>
                <a:latin typeface="Times New Roman" panose="02020603050405020304" pitchFamily="18" charset="0"/>
                <a:cs typeface="Times New Roman" panose="02020603050405020304" pitchFamily="18" charset="0"/>
              </a:rPr>
              <a:t>Общее количество населения, погибшего, травмированного и пострадавшего при ЧС, пожарах, происшествиях на водных объектах, ед.</a:t>
            </a:r>
          </a:p>
        </p:txBody>
      </p:sp>
      <p:sp>
        <p:nvSpPr>
          <p:cNvPr id="11" name="Скругленный прямоугольник 10"/>
          <p:cNvSpPr/>
          <p:nvPr/>
        </p:nvSpPr>
        <p:spPr>
          <a:xfrm>
            <a:off x="158426" y="1268760"/>
            <a:ext cx="2504811" cy="504056"/>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400" b="1" dirty="0" smtClean="0">
                <a:solidFill>
                  <a:schemeClr val="accent1">
                    <a:lumMod val="50000"/>
                  </a:schemeClr>
                </a:solidFill>
                <a:latin typeface="Times New Roman" panose="02020603050405020304" pitchFamily="18" charset="0"/>
                <a:cs typeface="Times New Roman" panose="02020603050405020304" pitchFamily="18" charset="0"/>
              </a:rPr>
              <a:t>Основные индикаторы</a:t>
            </a:r>
            <a:endParaRPr lang="ru-RU" sz="1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6" name="Номер слайда 5"/>
          <p:cNvSpPr>
            <a:spLocks noGrp="1"/>
          </p:cNvSpPr>
          <p:nvPr>
            <p:ph type="sldNum" sz="quarter" idx="12"/>
          </p:nvPr>
        </p:nvSpPr>
        <p:spPr/>
        <p:txBody>
          <a:bodyPr/>
          <a:lstStyle/>
          <a:p>
            <a:pPr>
              <a:defRPr/>
            </a:pPr>
            <a:fld id="{667CCBFA-BFB9-4E9F-B6F6-694D72409F22}" type="slidenum">
              <a:rPr lang="ru-RU" smtClean="0"/>
              <a:pPr>
                <a:defRPr/>
              </a:pPr>
              <a:t>59</a:t>
            </a:fld>
            <a:endParaRPr lang="ru-RU" dirty="0"/>
          </a:p>
        </p:txBody>
      </p:sp>
      <p:sp>
        <p:nvSpPr>
          <p:cNvPr id="17" name="Скругленный прямоугольник 16"/>
          <p:cNvSpPr/>
          <p:nvPr/>
        </p:nvSpPr>
        <p:spPr>
          <a:xfrm>
            <a:off x="129097" y="2196000"/>
            <a:ext cx="4950000" cy="592767"/>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200" dirty="0">
                <a:solidFill>
                  <a:schemeClr val="tx1"/>
                </a:solidFill>
                <a:latin typeface="Times New Roman" panose="02020603050405020304" pitchFamily="18" charset="0"/>
                <a:cs typeface="Times New Roman" panose="02020603050405020304" pitchFamily="18" charset="0"/>
              </a:rPr>
              <a:t>Готовность автоматизированных систем оповещения органов местного </a:t>
            </a:r>
            <a:r>
              <a:rPr lang="ru-RU" sz="1200" dirty="0" smtClean="0">
                <a:solidFill>
                  <a:schemeClr val="tx1"/>
                </a:solidFill>
                <a:latin typeface="Times New Roman" panose="02020603050405020304" pitchFamily="18" charset="0"/>
                <a:cs typeface="Times New Roman" panose="02020603050405020304" pitchFamily="18" charset="0"/>
              </a:rPr>
              <a:t>самоуправления, </a:t>
            </a:r>
            <a:r>
              <a:rPr lang="ru-RU" sz="1200" dirty="0">
                <a:solidFill>
                  <a:schemeClr val="tx1"/>
                </a:solidFill>
                <a:latin typeface="Times New Roman" panose="02020603050405020304" pitchFamily="18" charset="0"/>
                <a:cs typeface="Times New Roman" panose="02020603050405020304" pitchFamily="18" charset="0"/>
              </a:rPr>
              <a:t>входящих в состав региональной автоматизированной системы централизованного </a:t>
            </a:r>
            <a:r>
              <a:rPr lang="ru-RU" sz="1200" dirty="0" smtClean="0">
                <a:solidFill>
                  <a:schemeClr val="tx1"/>
                </a:solidFill>
                <a:latin typeface="Times New Roman" panose="02020603050405020304" pitchFamily="18" charset="0"/>
                <a:cs typeface="Times New Roman" panose="02020603050405020304" pitchFamily="18" charset="0"/>
              </a:rPr>
              <a:t>оповещения, %</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19" name="Скругленный прямоугольник 18"/>
          <p:cNvSpPr/>
          <p:nvPr/>
        </p:nvSpPr>
        <p:spPr>
          <a:xfrm>
            <a:off x="129097" y="5940000"/>
            <a:ext cx="4950000" cy="5436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200" dirty="0">
                <a:solidFill>
                  <a:schemeClr val="tx1"/>
                </a:solidFill>
                <a:latin typeface="Times New Roman" panose="02020603050405020304" pitchFamily="18" charset="0"/>
                <a:cs typeface="Times New Roman" panose="02020603050405020304" pitchFamily="18" charset="0"/>
              </a:rPr>
              <a:t>Уровень преступлений, совершенных на улицах, на 100 тыс. населения</a:t>
            </a:r>
          </a:p>
        </p:txBody>
      </p:sp>
      <p:pic>
        <p:nvPicPr>
          <p:cNvPr id="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3999" y="728700"/>
            <a:ext cx="2355098"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6" name="Схема 25"/>
          <p:cNvGraphicFramePr/>
          <p:nvPr>
            <p:extLst>
              <p:ext uri="{D42A27DB-BD31-4B8C-83A1-F6EECF244321}">
                <p14:modId xmlns:p14="http://schemas.microsoft.com/office/powerpoint/2010/main" val="9424918"/>
              </p:ext>
            </p:extLst>
          </p:nvPr>
        </p:nvGraphicFramePr>
        <p:xfrm>
          <a:off x="5133789" y="982736"/>
          <a:ext cx="3906168" cy="4930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27" name="Группа 26"/>
          <p:cNvGrpSpPr/>
          <p:nvPr/>
        </p:nvGrpSpPr>
        <p:grpSpPr>
          <a:xfrm>
            <a:off x="5142064" y="5940000"/>
            <a:ext cx="731452" cy="543132"/>
            <a:chOff x="1567" y="3986624"/>
            <a:chExt cx="731452" cy="543132"/>
          </a:xfrm>
        </p:grpSpPr>
        <p:sp>
          <p:nvSpPr>
            <p:cNvPr id="28" name="Скругленный прямоугольник 27"/>
            <p:cNvSpPr/>
            <p:nvPr/>
          </p:nvSpPr>
          <p:spPr>
            <a:xfrm>
              <a:off x="1567" y="3986624"/>
              <a:ext cx="731452" cy="543132"/>
            </a:xfrm>
            <a:prstGeom prst="roundRect">
              <a:avLst>
                <a:gd name="adj" fmla="val 10000"/>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 name="Скругленный прямоугольник 4"/>
            <p:cNvSpPr/>
            <p:nvPr/>
          </p:nvSpPr>
          <p:spPr>
            <a:xfrm>
              <a:off x="17475" y="4002532"/>
              <a:ext cx="699636" cy="511316"/>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259,6</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30" name="Группа 29"/>
          <p:cNvGrpSpPr/>
          <p:nvPr/>
        </p:nvGrpSpPr>
        <p:grpSpPr>
          <a:xfrm>
            <a:off x="5901698" y="5940000"/>
            <a:ext cx="731452" cy="543132"/>
            <a:chOff x="794462" y="3986624"/>
            <a:chExt cx="731452" cy="543132"/>
          </a:xfr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grpSpPr>
        <p:sp>
          <p:nvSpPr>
            <p:cNvPr id="31" name="Скругленный прямоугольник 30"/>
            <p:cNvSpPr/>
            <p:nvPr/>
          </p:nvSpPr>
          <p:spPr>
            <a:xfrm>
              <a:off x="794462" y="3986624"/>
              <a:ext cx="731452" cy="543132"/>
            </a:xfrm>
            <a:prstGeom prst="roundRect">
              <a:avLst>
                <a:gd name="adj" fmla="val 10000"/>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2" name="Скругленный прямоугольник 6"/>
            <p:cNvSpPr/>
            <p:nvPr/>
          </p:nvSpPr>
          <p:spPr>
            <a:xfrm>
              <a:off x="810370" y="4002532"/>
              <a:ext cx="699636" cy="511316"/>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208,1</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34" name="Группа 33"/>
          <p:cNvGrpSpPr/>
          <p:nvPr/>
        </p:nvGrpSpPr>
        <p:grpSpPr>
          <a:xfrm>
            <a:off x="6722472" y="5940000"/>
            <a:ext cx="756000" cy="543132"/>
            <a:chOff x="1587357" y="3986624"/>
            <a:chExt cx="731452" cy="543132"/>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38" name="Скругленный прямоугольник 37"/>
            <p:cNvSpPr/>
            <p:nvPr/>
          </p:nvSpPr>
          <p:spPr>
            <a:xfrm>
              <a:off x="1587357" y="3986624"/>
              <a:ext cx="731452" cy="543132"/>
            </a:xfrm>
            <a:prstGeom prst="roundRect">
              <a:avLst>
                <a:gd name="adj" fmla="val 10000"/>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9" name="Скругленный прямоугольник 8"/>
            <p:cNvSpPr/>
            <p:nvPr/>
          </p:nvSpPr>
          <p:spPr>
            <a:xfrm>
              <a:off x="1603265" y="4002532"/>
              <a:ext cx="699636" cy="511316"/>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254,4</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40" name="Группа 39"/>
          <p:cNvGrpSpPr/>
          <p:nvPr/>
        </p:nvGrpSpPr>
        <p:grpSpPr>
          <a:xfrm>
            <a:off x="7514607" y="5940000"/>
            <a:ext cx="731452" cy="543132"/>
            <a:chOff x="2380252" y="3986624"/>
            <a:chExt cx="731452" cy="543132"/>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41" name="Скругленный прямоугольник 40"/>
            <p:cNvSpPr/>
            <p:nvPr/>
          </p:nvSpPr>
          <p:spPr>
            <a:xfrm>
              <a:off x="2380252" y="3986624"/>
              <a:ext cx="731452" cy="543132"/>
            </a:xfrm>
            <a:prstGeom prst="roundRect">
              <a:avLst>
                <a:gd name="adj" fmla="val 10000"/>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2" name="Скругленный прямоугольник 10"/>
            <p:cNvSpPr/>
            <p:nvPr/>
          </p:nvSpPr>
          <p:spPr>
            <a:xfrm>
              <a:off x="2396160" y="4002532"/>
              <a:ext cx="699636" cy="511316"/>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dirty="0" smtClean="0">
                  <a:solidFill>
                    <a:schemeClr val="tx1"/>
                  </a:solidFill>
                  <a:latin typeface="Times New Roman" panose="02020603050405020304" pitchFamily="18" charset="0"/>
                  <a:cs typeface="Times New Roman" panose="02020603050405020304" pitchFamily="18" charset="0"/>
                </a:rPr>
                <a:t>249,2</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43" name="Группа 42"/>
          <p:cNvGrpSpPr/>
          <p:nvPr/>
        </p:nvGrpSpPr>
        <p:grpSpPr>
          <a:xfrm>
            <a:off x="8291594" y="5940000"/>
            <a:ext cx="731452" cy="543132"/>
            <a:chOff x="3173147" y="3986624"/>
            <a:chExt cx="731452" cy="543132"/>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44" name="Скругленный прямоугольник 43"/>
            <p:cNvSpPr/>
            <p:nvPr/>
          </p:nvSpPr>
          <p:spPr>
            <a:xfrm>
              <a:off x="3173147" y="3986624"/>
              <a:ext cx="731452" cy="543132"/>
            </a:xfrm>
            <a:prstGeom prst="roundRect">
              <a:avLst>
                <a:gd name="adj" fmla="val 10000"/>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5" name="Скругленный прямоугольник 12"/>
            <p:cNvSpPr/>
            <p:nvPr/>
          </p:nvSpPr>
          <p:spPr>
            <a:xfrm>
              <a:off x="3189055" y="4002532"/>
              <a:ext cx="699636" cy="511316"/>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244</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grpSp>
      <p:sp>
        <p:nvSpPr>
          <p:cNvPr id="46" name="Заголовок 1"/>
          <p:cNvSpPr txBox="1">
            <a:spLocks/>
          </p:cNvSpPr>
          <p:nvPr/>
        </p:nvSpPr>
        <p:spPr>
          <a:xfrm>
            <a:off x="259728" y="0"/>
            <a:ext cx="761350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600" dirty="0">
                <a:solidFill>
                  <a:schemeClr val="tx1"/>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600" dirty="0" smtClean="0">
                <a:solidFill>
                  <a:schemeClr val="tx1"/>
                </a:solidFill>
                <a:effectLst/>
                <a:latin typeface="Times New Roman" panose="02020603050405020304" pitchFamily="18" charset="0"/>
                <a:cs typeface="Times New Roman" panose="02020603050405020304" pitchFamily="18" charset="0"/>
              </a:rPr>
              <a:t>Республики «Повышение </a:t>
            </a:r>
            <a:r>
              <a:rPr lang="ru-RU" sz="1600" dirty="0">
                <a:solidFill>
                  <a:schemeClr val="tx1"/>
                </a:solidFill>
                <a:effectLst/>
                <a:latin typeface="Times New Roman" panose="02020603050405020304" pitchFamily="18" charset="0"/>
                <a:cs typeface="Times New Roman" panose="02020603050405020304" pitchFamily="18" charset="0"/>
              </a:rPr>
              <a:t>безопасности жизнедеятельности населения и территорий Чувашской Республики»</a:t>
            </a:r>
          </a:p>
        </p:txBody>
      </p:sp>
      <p:cxnSp>
        <p:nvCxnSpPr>
          <p:cNvPr id="47" name="Прямая соединительная линия 46"/>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29644852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730" y="3600694"/>
            <a:ext cx="3240360" cy="243027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539551" y="2983974"/>
            <a:ext cx="7872446" cy="36988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just" fontAlgn="auto">
              <a:spcBef>
                <a:spcPts val="0"/>
              </a:spcBef>
              <a:spcAft>
                <a:spcPts val="0"/>
              </a:spcAft>
              <a:defRPr/>
            </a:pPr>
            <a:r>
              <a:rPr lang="ru-RU" dirty="0">
                <a:solidFill>
                  <a:schemeClr val="tx1"/>
                </a:solidFill>
                <a:latin typeface="Times New Roman" panose="02020603050405020304" pitchFamily="18" charset="0"/>
                <a:cs typeface="Times New Roman" panose="02020603050405020304" pitchFamily="18" charset="0"/>
              </a:rPr>
              <a:t>Структура государственного долга выглядит следующим образом:</a:t>
            </a:r>
          </a:p>
        </p:txBody>
      </p:sp>
      <p:grpSp>
        <p:nvGrpSpPr>
          <p:cNvPr id="14" name="Группа 136"/>
          <p:cNvGrpSpPr>
            <a:grpSpLocks/>
          </p:cNvGrpSpPr>
          <p:nvPr/>
        </p:nvGrpSpPr>
        <p:grpSpPr bwMode="auto">
          <a:xfrm>
            <a:off x="3690754" y="3412432"/>
            <a:ext cx="4099118" cy="2825700"/>
            <a:chOff x="2936230" y="2890313"/>
            <a:chExt cx="2621612" cy="2753265"/>
          </a:xfrm>
        </p:grpSpPr>
        <p:sp>
          <p:nvSpPr>
            <p:cNvPr id="15" name="Прямоугольник 14"/>
            <p:cNvSpPr/>
            <p:nvPr/>
          </p:nvSpPr>
          <p:spPr>
            <a:xfrm>
              <a:off x="3477735" y="2919723"/>
              <a:ext cx="2071702" cy="571504"/>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ru-RU" dirty="0">
                  <a:solidFill>
                    <a:schemeClr val="tx1"/>
                  </a:solidFill>
                  <a:latin typeface="Times New Roman" panose="02020603050405020304" pitchFamily="18" charset="0"/>
                  <a:cs typeface="Times New Roman" panose="02020603050405020304" pitchFamily="18" charset="0"/>
                </a:rPr>
                <a:t>Размещение ценных бумаг (облигаций)</a:t>
              </a:r>
            </a:p>
          </p:txBody>
        </p:sp>
        <p:sp>
          <p:nvSpPr>
            <p:cNvPr id="16" name="Прямоугольник 15"/>
            <p:cNvSpPr/>
            <p:nvPr/>
          </p:nvSpPr>
          <p:spPr>
            <a:xfrm>
              <a:off x="3486140" y="3572780"/>
              <a:ext cx="2071702" cy="571504"/>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ru-RU" sz="1600" dirty="0">
                <a:solidFill>
                  <a:schemeClr val="tx1"/>
                </a:solidFill>
              </a:endParaRPr>
            </a:p>
            <a:p>
              <a:pPr algn="ctr" fontAlgn="auto">
                <a:spcBef>
                  <a:spcPts val="0"/>
                </a:spcBef>
                <a:spcAft>
                  <a:spcPts val="0"/>
                </a:spcAft>
                <a:defRPr/>
              </a:pPr>
              <a:r>
                <a:rPr lang="ru-RU" dirty="0">
                  <a:solidFill>
                    <a:schemeClr val="tx1"/>
                  </a:solidFill>
                  <a:latin typeface="Times New Roman" panose="02020603050405020304" pitchFamily="18" charset="0"/>
                  <a:cs typeface="Times New Roman" panose="02020603050405020304" pitchFamily="18" charset="0"/>
                </a:rPr>
                <a:t>Привлечение бюджетных кредитов</a:t>
              </a:r>
            </a:p>
            <a:p>
              <a:pPr algn="ctr" fontAlgn="auto">
                <a:spcBef>
                  <a:spcPts val="0"/>
                </a:spcBef>
                <a:spcAft>
                  <a:spcPts val="0"/>
                </a:spcAft>
                <a:defRPr/>
              </a:pPr>
              <a:endParaRPr lang="ru-RU" sz="1600" dirty="0">
                <a:solidFill>
                  <a:schemeClr val="tx1"/>
                </a:solidFill>
              </a:endParaRPr>
            </a:p>
          </p:txBody>
        </p:sp>
        <p:sp>
          <p:nvSpPr>
            <p:cNvPr id="17" name="Прямоугольник 16"/>
            <p:cNvSpPr/>
            <p:nvPr/>
          </p:nvSpPr>
          <p:spPr>
            <a:xfrm>
              <a:off x="3486140" y="4257735"/>
              <a:ext cx="2071702" cy="571504"/>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ru-RU" sz="1600" dirty="0">
                <a:solidFill>
                  <a:schemeClr val="tx1"/>
                </a:solidFill>
              </a:endParaRPr>
            </a:p>
            <a:p>
              <a:pPr algn="ctr" fontAlgn="auto">
                <a:spcBef>
                  <a:spcPts val="0"/>
                </a:spcBef>
                <a:spcAft>
                  <a:spcPts val="0"/>
                </a:spcAft>
                <a:defRPr/>
              </a:pPr>
              <a:r>
                <a:rPr lang="ru-RU" dirty="0">
                  <a:solidFill>
                    <a:schemeClr val="tx1"/>
                  </a:solidFill>
                  <a:latin typeface="Times New Roman" panose="02020603050405020304" pitchFamily="18" charset="0"/>
                  <a:cs typeface="Times New Roman" panose="02020603050405020304" pitchFamily="18" charset="0"/>
                </a:rPr>
                <a:t>Привлечение банковских кредитов</a:t>
              </a:r>
            </a:p>
            <a:p>
              <a:pPr algn="ctr" fontAlgn="auto">
                <a:spcBef>
                  <a:spcPts val="0"/>
                </a:spcBef>
                <a:spcAft>
                  <a:spcPts val="0"/>
                </a:spcAft>
                <a:defRPr/>
              </a:pPr>
              <a:endParaRPr lang="ru-RU" sz="1600" dirty="0">
                <a:solidFill>
                  <a:schemeClr val="tx1"/>
                </a:solidFill>
              </a:endParaRPr>
            </a:p>
          </p:txBody>
        </p:sp>
        <p:sp>
          <p:nvSpPr>
            <p:cNvPr id="18" name="Прямоугольник 17"/>
            <p:cNvSpPr/>
            <p:nvPr/>
          </p:nvSpPr>
          <p:spPr>
            <a:xfrm>
              <a:off x="3477735" y="4929198"/>
              <a:ext cx="2080107" cy="714380"/>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ru-RU" sz="1600" dirty="0">
                <a:solidFill>
                  <a:schemeClr val="tx1"/>
                </a:solidFill>
              </a:endParaRPr>
            </a:p>
            <a:p>
              <a:pPr algn="ctr" fontAlgn="auto">
                <a:spcBef>
                  <a:spcPts val="0"/>
                </a:spcBef>
                <a:spcAft>
                  <a:spcPts val="0"/>
                </a:spcAft>
                <a:defRPr/>
              </a:pPr>
              <a:r>
                <a:rPr lang="ru-RU" dirty="0">
                  <a:solidFill>
                    <a:schemeClr val="tx1"/>
                  </a:solidFill>
                  <a:latin typeface="Times New Roman" panose="02020603050405020304" pitchFamily="18" charset="0"/>
                  <a:cs typeface="Times New Roman" panose="02020603050405020304" pitchFamily="18" charset="0"/>
                </a:rPr>
                <a:t>Предоставление государственных гарантий</a:t>
              </a:r>
            </a:p>
            <a:p>
              <a:pPr algn="ctr" fontAlgn="auto">
                <a:spcBef>
                  <a:spcPts val="0"/>
                </a:spcBef>
                <a:spcAft>
                  <a:spcPts val="0"/>
                </a:spcAft>
                <a:defRPr/>
              </a:pPr>
              <a:endParaRPr lang="ru-RU" sz="1600" dirty="0">
                <a:solidFill>
                  <a:schemeClr val="tx1"/>
                </a:solidFill>
              </a:endParaRPr>
            </a:p>
          </p:txBody>
        </p:sp>
        <p:grpSp>
          <p:nvGrpSpPr>
            <p:cNvPr id="19" name="Группа 114"/>
            <p:cNvGrpSpPr>
              <a:grpSpLocks/>
            </p:cNvGrpSpPr>
            <p:nvPr/>
          </p:nvGrpSpPr>
          <p:grpSpPr bwMode="auto">
            <a:xfrm rot="-5400000">
              <a:off x="1908058" y="3918485"/>
              <a:ext cx="2570791" cy="514448"/>
              <a:chOff x="1814470" y="3079116"/>
              <a:chExt cx="5643949" cy="514449"/>
            </a:xfrm>
          </p:grpSpPr>
          <p:cxnSp>
            <p:nvCxnSpPr>
              <p:cNvPr id="21" name="Прямая соединительная линия 20"/>
              <p:cNvCxnSpPr/>
              <p:nvPr/>
            </p:nvCxnSpPr>
            <p:spPr>
              <a:xfrm>
                <a:off x="1814470" y="3084403"/>
                <a:ext cx="5643949" cy="2011"/>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rot="5400000">
                <a:off x="1561899" y="3340995"/>
                <a:ext cx="505141" cy="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rot="5400000">
                <a:off x="3513740" y="3339650"/>
                <a:ext cx="499696" cy="3397"/>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rot="5400000">
                <a:off x="6641087" y="3333457"/>
                <a:ext cx="512080" cy="3397"/>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20" name="Прямая соединительная линия 19"/>
            <p:cNvCxnSpPr/>
            <p:nvPr/>
          </p:nvCxnSpPr>
          <p:spPr>
            <a:xfrm>
              <a:off x="2948613" y="3934780"/>
              <a:ext cx="499695" cy="1546"/>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521923" y="1844824"/>
            <a:ext cx="7890073" cy="919401"/>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fontAlgn="auto">
              <a:spcBef>
                <a:spcPts val="0"/>
              </a:spcBef>
              <a:spcAft>
                <a:spcPts val="0"/>
              </a:spcAft>
              <a:defRPr/>
            </a:pPr>
            <a:r>
              <a:rPr lang="ru-RU" sz="1600" dirty="0">
                <a:solidFill>
                  <a:schemeClr val="tx1"/>
                </a:solidFill>
                <a:latin typeface="Times New Roman" panose="02020603050405020304" pitchFamily="18" charset="0"/>
                <a:cs typeface="Times New Roman" panose="02020603050405020304" pitchFamily="18" charset="0"/>
              </a:rPr>
              <a:t>Поскольку бюджет </a:t>
            </a:r>
            <a:r>
              <a:rPr lang="ru-RU" sz="1600" dirty="0" smtClean="0">
                <a:solidFill>
                  <a:schemeClr val="tx1"/>
                </a:solidFill>
                <a:latin typeface="Times New Roman" panose="02020603050405020304" pitchFamily="18" charset="0"/>
                <a:cs typeface="Times New Roman" panose="02020603050405020304" pitchFamily="18" charset="0"/>
              </a:rPr>
              <a:t>Чувашской Республики формируется </a:t>
            </a:r>
            <a:r>
              <a:rPr lang="ru-RU" sz="1600" dirty="0">
                <a:solidFill>
                  <a:schemeClr val="tx1"/>
                </a:solidFill>
                <a:latin typeface="Times New Roman" panose="02020603050405020304" pitchFamily="18" charset="0"/>
                <a:cs typeface="Times New Roman" panose="02020603050405020304" pitchFamily="18" charset="0"/>
              </a:rPr>
              <a:t>с дефицитом, то для финансирования расходов, не обеспеченных доходами, привлекаются банковские кредиты, кредиты из федерального бюджета, размещаются облигационные займы</a:t>
            </a:r>
          </a:p>
        </p:txBody>
      </p:sp>
      <p:sp>
        <p:nvSpPr>
          <p:cNvPr id="25" name="TextBox 24"/>
          <p:cNvSpPr txBox="1"/>
          <p:nvPr/>
        </p:nvSpPr>
        <p:spPr>
          <a:xfrm>
            <a:off x="521924" y="836712"/>
            <a:ext cx="7890073" cy="783193"/>
          </a:xfrm>
          <a:prstGeom prst="round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auto">
              <a:spcBef>
                <a:spcPts val="0"/>
              </a:spcBef>
              <a:spcAft>
                <a:spcPts val="0"/>
              </a:spcAft>
              <a:defRPr/>
            </a:pPr>
            <a:r>
              <a:rPr lang="ru-RU" sz="2000" b="1" dirty="0">
                <a:latin typeface="Times New Roman" panose="02020603050405020304" pitchFamily="18" charset="0"/>
                <a:cs typeface="Times New Roman" panose="02020603050405020304" pitchFamily="18" charset="0"/>
              </a:rPr>
              <a:t>Государственный долг - </a:t>
            </a:r>
            <a:r>
              <a:rPr lang="ru-RU" sz="2000" b="1" dirty="0" smtClean="0">
                <a:latin typeface="Times New Roman" panose="02020603050405020304" pitchFamily="18" charset="0"/>
                <a:cs typeface="Times New Roman" panose="02020603050405020304" pitchFamily="18" charset="0"/>
              </a:rPr>
              <a:t>долговые </a:t>
            </a:r>
            <a:r>
              <a:rPr lang="ru-RU" sz="2000" b="1" dirty="0">
                <a:latin typeface="Times New Roman" panose="02020603050405020304" pitchFamily="18" charset="0"/>
                <a:cs typeface="Times New Roman" panose="02020603050405020304" pitchFamily="18" charset="0"/>
              </a:rPr>
              <a:t>обязательства бюджета, выраженные в валюте Российской Федерации</a:t>
            </a:r>
          </a:p>
        </p:txBody>
      </p:sp>
      <p:sp>
        <p:nvSpPr>
          <p:cNvPr id="2" name="Номер слайда 1"/>
          <p:cNvSpPr>
            <a:spLocks noGrp="1"/>
          </p:cNvSpPr>
          <p:nvPr>
            <p:ph type="sldNum" sz="quarter" idx="12"/>
          </p:nvPr>
        </p:nvSpPr>
        <p:spPr/>
        <p:txBody>
          <a:bodyPr/>
          <a:lstStyle/>
          <a:p>
            <a:pPr>
              <a:defRPr/>
            </a:pPr>
            <a:fld id="{667CCBFA-BFB9-4E9F-B6F6-694D72409F22}" type="slidenum">
              <a:rPr lang="ru-RU" smtClean="0"/>
              <a:pPr>
                <a:defRPr/>
              </a:pPr>
              <a:t>6</a:t>
            </a:fld>
            <a:endParaRPr lang="ru-RU" dirty="0"/>
          </a:p>
        </p:txBody>
      </p:sp>
      <p:sp>
        <p:nvSpPr>
          <p:cNvPr id="32" name="Заголовок 1"/>
          <p:cNvSpPr txBox="1">
            <a:spLocks/>
          </p:cNvSpPr>
          <p:nvPr/>
        </p:nvSpPr>
        <p:spPr>
          <a:xfrm>
            <a:off x="259730" y="69850"/>
            <a:ext cx="4572000" cy="536032"/>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Font typeface="Georgia" pitchFamily="18" charset="0"/>
              <a:buNone/>
            </a:pPr>
            <a:r>
              <a:rPr lang="ru-RU" sz="2400" dirty="0" smtClean="0">
                <a:solidFill>
                  <a:schemeClr val="tx1"/>
                </a:solidFill>
                <a:effectLst/>
                <a:latin typeface="Times New Roman" panose="02020603050405020304" pitchFamily="18" charset="0"/>
                <a:cs typeface="Times New Roman" panose="02020603050405020304" pitchFamily="18" charset="0"/>
              </a:rPr>
              <a:t>Основные термины и понятия</a:t>
            </a:r>
            <a:endParaRPr lang="ru-RU" sz="2400" dirty="0">
              <a:solidFill>
                <a:schemeClr val="tx1"/>
              </a:solidFill>
              <a:effectLst/>
              <a:latin typeface="Times New Roman" panose="02020603050405020304" pitchFamily="18" charset="0"/>
              <a:cs typeface="Times New Roman" panose="02020603050405020304" pitchFamily="18" charset="0"/>
            </a:endParaRPr>
          </a:p>
        </p:txBody>
      </p:sp>
      <p:cxnSp>
        <p:nvCxnSpPr>
          <p:cNvPr id="33" name="Прямая соединительная линия 32"/>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18077005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739888"/>
            <a:ext cx="2520280" cy="188643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Прямоугольник 7"/>
          <p:cNvSpPr/>
          <p:nvPr/>
        </p:nvSpPr>
        <p:spPr>
          <a:xfrm>
            <a:off x="4516" y="4293096"/>
            <a:ext cx="1944216" cy="3610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0791" y="4662186"/>
            <a:ext cx="15121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solidFill>
                <a:schemeClr val="tx1"/>
              </a:solidFill>
              <a:latin typeface="Times New Roman" panose="02020603050405020304" pitchFamily="18" charset="0"/>
              <a:cs typeface="Times New Roman" panose="02020603050405020304" pitchFamily="18" charset="0"/>
            </a:endParaRPr>
          </a:p>
        </p:txBody>
      </p:sp>
      <p:sp>
        <p:nvSpPr>
          <p:cNvPr id="40" name="Прямоугольник 39"/>
          <p:cNvSpPr/>
          <p:nvPr/>
        </p:nvSpPr>
        <p:spPr>
          <a:xfrm>
            <a:off x="107504" y="6230638"/>
            <a:ext cx="4104456" cy="400110"/>
          </a:xfrm>
          <a:prstGeom prst="rect">
            <a:avLst/>
          </a:prstGeom>
        </p:spPr>
        <p:txBody>
          <a:bodyPr wrap="square">
            <a:spAutoFit/>
          </a:bodyPr>
          <a:lstStyle/>
          <a:p>
            <a:endParaRPr lang="ru-RU" sz="1000" i="1" dirty="0">
              <a:latin typeface="Times New Roman" panose="02020603050405020304" pitchFamily="18" charset="0"/>
              <a:cs typeface="Times New Roman" panose="02020603050405020304" pitchFamily="18" charset="0"/>
            </a:endParaRPr>
          </a:p>
          <a:p>
            <a:endParaRPr lang="ru-RU" sz="1000" i="1" dirty="0">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147780" y="858547"/>
            <a:ext cx="5576348" cy="130416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600" b="1" i="1" dirty="0" smtClean="0">
                <a:solidFill>
                  <a:schemeClr val="tx1"/>
                </a:solidFill>
                <a:latin typeface="Times New Roman" panose="02020603050405020304" pitchFamily="18" charset="0"/>
                <a:cs typeface="Times New Roman" panose="02020603050405020304" pitchFamily="18" charset="0"/>
              </a:rPr>
              <a:t>Цель программы:</a:t>
            </a:r>
            <a:r>
              <a:rPr lang="ru-RU" sz="1600" dirty="0" smtClean="0">
                <a:solidFill>
                  <a:schemeClr val="tx1"/>
                </a:solidFill>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v"/>
            </a:pPr>
            <a:r>
              <a:rPr lang="ru-RU" sz="1400" dirty="0">
                <a:solidFill>
                  <a:schemeClr val="tx1"/>
                </a:solidFill>
                <a:latin typeface="Times New Roman" panose="02020603050405020304" pitchFamily="18" charset="0"/>
                <a:cs typeface="Times New Roman" panose="02020603050405020304" pitchFamily="18" charset="0"/>
              </a:rPr>
              <a:t>развитие на территории Чувашской Республики информационных и телекоммуникационных технологий в экономической, социально-политической, культурной и других сферах жизни </a:t>
            </a:r>
            <a:r>
              <a:rPr lang="ru-RU" sz="1400" dirty="0" smtClean="0">
                <a:solidFill>
                  <a:schemeClr val="tx1"/>
                </a:solidFill>
                <a:latin typeface="Times New Roman" panose="02020603050405020304" pitchFamily="18" charset="0"/>
                <a:cs typeface="Times New Roman" panose="02020603050405020304" pitchFamily="18" charset="0"/>
              </a:rPr>
              <a:t>общества</a:t>
            </a: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47780" y="2528913"/>
            <a:ext cx="4209357" cy="323165"/>
          </a:xfrm>
          <a:prstGeom prst="rect">
            <a:avLst/>
          </a:prstGeom>
          <a:noFill/>
        </p:spPr>
        <p:txBody>
          <a:bodyPr wrap="none" rtlCol="0">
            <a:spAutoFit/>
          </a:bodyPr>
          <a:lstStyle/>
          <a:p>
            <a:r>
              <a:rPr lang="ru-RU" sz="1500" b="1" dirty="0" smtClean="0">
                <a:latin typeface="Times New Roman" panose="02020603050405020304" pitchFamily="18" charset="0"/>
                <a:cs typeface="Times New Roman" panose="02020603050405020304" pitchFamily="18" charset="0"/>
              </a:rPr>
              <a:t>Расходы республиканского бюджета, млн. руб.</a:t>
            </a:r>
            <a:endParaRPr lang="ru-RU" sz="1500" b="1" dirty="0">
              <a:latin typeface="Times New Roman" panose="02020603050405020304" pitchFamily="18" charset="0"/>
              <a:cs typeface="Times New Roman" panose="02020603050405020304" pitchFamily="18" charset="0"/>
            </a:endParaRPr>
          </a:p>
        </p:txBody>
      </p:sp>
      <p:graphicFrame>
        <p:nvGraphicFramePr>
          <p:cNvPr id="12" name="Диаграмма 11"/>
          <p:cNvGraphicFramePr>
            <a:graphicFrameLocks/>
          </p:cNvGraphicFramePr>
          <p:nvPr>
            <p:extLst>
              <p:ext uri="{D42A27DB-BD31-4B8C-83A1-F6EECF244321}">
                <p14:modId xmlns:p14="http://schemas.microsoft.com/office/powerpoint/2010/main" val="642470124"/>
              </p:ext>
            </p:extLst>
          </p:nvPr>
        </p:nvGraphicFramePr>
        <p:xfrm>
          <a:off x="147780" y="3156938"/>
          <a:ext cx="4640244" cy="3073700"/>
        </p:xfrm>
        <a:graphic>
          <a:graphicData uri="http://schemas.openxmlformats.org/drawingml/2006/chart">
            <c:chart xmlns:c="http://schemas.openxmlformats.org/drawingml/2006/chart" xmlns:r="http://schemas.openxmlformats.org/officeDocument/2006/relationships" r:id="rId4"/>
          </a:graphicData>
        </a:graphic>
      </p:graphicFrame>
      <p:sp>
        <p:nvSpPr>
          <p:cNvPr id="7" name="Номер слайда 6"/>
          <p:cNvSpPr>
            <a:spLocks noGrp="1"/>
          </p:cNvSpPr>
          <p:nvPr>
            <p:ph type="sldNum" sz="quarter" idx="12"/>
          </p:nvPr>
        </p:nvSpPr>
        <p:spPr/>
        <p:txBody>
          <a:bodyPr/>
          <a:lstStyle/>
          <a:p>
            <a:pPr>
              <a:defRPr/>
            </a:pPr>
            <a:fld id="{667CCBFA-BFB9-4E9F-B6F6-694D72409F22}" type="slidenum">
              <a:rPr lang="ru-RU" smtClean="0"/>
              <a:pPr>
                <a:defRPr/>
              </a:pPr>
              <a:t>60</a:t>
            </a:fld>
            <a:endParaRPr lang="ru-RU" dirty="0"/>
          </a:p>
        </p:txBody>
      </p:sp>
      <p:graphicFrame>
        <p:nvGraphicFramePr>
          <p:cNvPr id="13" name="Схема 12"/>
          <p:cNvGraphicFramePr/>
          <p:nvPr>
            <p:extLst>
              <p:ext uri="{D42A27DB-BD31-4B8C-83A1-F6EECF244321}">
                <p14:modId xmlns:p14="http://schemas.microsoft.com/office/powerpoint/2010/main" val="3024031483"/>
              </p:ext>
            </p:extLst>
          </p:nvPr>
        </p:nvGraphicFramePr>
        <p:xfrm>
          <a:off x="5148064" y="2786941"/>
          <a:ext cx="4364614" cy="373840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 name="Заголовок 1"/>
          <p:cNvSpPr txBox="1">
            <a:spLocks/>
          </p:cNvSpPr>
          <p:nvPr/>
        </p:nvSpPr>
        <p:spPr>
          <a:xfrm>
            <a:off x="259728" y="0"/>
            <a:ext cx="726460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800" dirty="0" smtClean="0">
                <a:solidFill>
                  <a:schemeClr val="tx1"/>
                </a:solidFill>
                <a:effectLst/>
                <a:latin typeface="Times New Roman" panose="02020603050405020304" pitchFamily="18" charset="0"/>
                <a:cs typeface="Times New Roman" panose="02020603050405020304" pitchFamily="18" charset="0"/>
              </a:rPr>
              <a:t>Республики</a:t>
            </a:r>
          </a:p>
          <a:p>
            <a:pPr marL="0" indent="0" algn="l" fontAlgn="auto">
              <a:spcAft>
                <a:spcPts val="0"/>
              </a:spcAft>
              <a:buNone/>
            </a:pPr>
            <a:r>
              <a:rPr lang="ru-RU" sz="1800" dirty="0" smtClean="0">
                <a:solidFill>
                  <a:schemeClr val="tx1"/>
                </a:solidFill>
                <a:effectLst/>
                <a:latin typeface="Times New Roman" panose="02020603050405020304" pitchFamily="18" charset="0"/>
                <a:cs typeface="Times New Roman" panose="02020603050405020304" pitchFamily="18" charset="0"/>
              </a:rPr>
              <a:t>«Информационное общество Чувашии»</a:t>
            </a:r>
            <a:endParaRPr lang="ru-RU" sz="1800" dirty="0">
              <a:solidFill>
                <a:schemeClr val="tx1"/>
              </a:solidFill>
              <a:effectLst/>
              <a:latin typeface="Times New Roman" panose="02020603050405020304" pitchFamily="18" charset="0"/>
              <a:cs typeface="Times New Roman" panose="02020603050405020304" pitchFamily="18" charset="0"/>
            </a:endParaRPr>
          </a:p>
        </p:txBody>
      </p:sp>
      <p:cxnSp>
        <p:nvCxnSpPr>
          <p:cNvPr id="15" name="Прямая соединительная линия 14"/>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67258753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1971364793"/>
              </p:ext>
            </p:extLst>
          </p:nvPr>
        </p:nvGraphicFramePr>
        <p:xfrm>
          <a:off x="5130328" y="980728"/>
          <a:ext cx="3906168"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Скругленный прямоугольник 4"/>
          <p:cNvSpPr/>
          <p:nvPr/>
        </p:nvSpPr>
        <p:spPr>
          <a:xfrm>
            <a:off x="65645" y="2492896"/>
            <a:ext cx="5000777" cy="72008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400" dirty="0">
                <a:solidFill>
                  <a:schemeClr val="tx1"/>
                </a:solidFill>
                <a:latin typeface="Times New Roman" panose="02020603050405020304" pitchFamily="18" charset="0"/>
                <a:cs typeface="Times New Roman" panose="02020603050405020304" pitchFamily="18" charset="0"/>
              </a:rPr>
              <a:t>Место Чувашской Республики в десятке лидеров среди регионов России по индексу готовности к информационному обществу</a:t>
            </a:r>
          </a:p>
        </p:txBody>
      </p:sp>
      <p:sp>
        <p:nvSpPr>
          <p:cNvPr id="24" name="Скругленный прямоугольник 23"/>
          <p:cNvSpPr/>
          <p:nvPr/>
        </p:nvSpPr>
        <p:spPr>
          <a:xfrm>
            <a:off x="72949" y="3284984"/>
            <a:ext cx="5001736" cy="223224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400" dirty="0">
                <a:solidFill>
                  <a:schemeClr val="tx1"/>
                </a:solidFill>
                <a:latin typeface="Times New Roman" panose="02020603050405020304" pitchFamily="18" charset="0"/>
                <a:cs typeface="Times New Roman" panose="02020603050405020304" pitchFamily="18" charset="0"/>
              </a:rPr>
              <a:t>Число домашних хозяйств, имеющих широкополосный доступ к информационно-телекоммуникационной сети "Интернет", в расчете на 100 домашних хозяйств</a:t>
            </a:r>
          </a:p>
          <a:p>
            <a:r>
              <a:rPr lang="ru-RU" sz="1400" dirty="0">
                <a:solidFill>
                  <a:schemeClr val="tx1"/>
                </a:solidFill>
                <a:latin typeface="Times New Roman" panose="02020603050405020304" pitchFamily="18" charset="0"/>
                <a:cs typeface="Times New Roman" panose="02020603050405020304" pitchFamily="18" charset="0"/>
              </a:rPr>
              <a:t>в том числе</a:t>
            </a:r>
            <a:r>
              <a:rPr lang="ru-RU" sz="1400" dirty="0" smtClean="0">
                <a:solidFill>
                  <a:schemeClr val="tx1"/>
                </a:solidFill>
                <a:latin typeface="Times New Roman" panose="02020603050405020304" pitchFamily="18" charset="0"/>
                <a:cs typeface="Times New Roman" panose="02020603050405020304" pitchFamily="18" charset="0"/>
              </a:rPr>
              <a:t>:</a:t>
            </a:r>
          </a:p>
          <a:p>
            <a:endParaRPr lang="ru-RU" sz="1400" dirty="0">
              <a:solidFill>
                <a:schemeClr val="tx1"/>
              </a:solidFill>
              <a:latin typeface="Times New Roman" panose="02020603050405020304" pitchFamily="18" charset="0"/>
              <a:cs typeface="Times New Roman" panose="02020603050405020304" pitchFamily="18" charset="0"/>
            </a:endParaRPr>
          </a:p>
          <a:p>
            <a:r>
              <a:rPr lang="ru-RU" sz="1400" dirty="0" smtClean="0">
                <a:solidFill>
                  <a:schemeClr val="tx1"/>
                </a:solidFill>
                <a:latin typeface="Times New Roman" panose="02020603050405020304" pitchFamily="18" charset="0"/>
                <a:cs typeface="Times New Roman" panose="02020603050405020304" pitchFamily="18" charset="0"/>
              </a:rPr>
              <a:t>в </a:t>
            </a:r>
            <a:r>
              <a:rPr lang="ru-RU" sz="1400" dirty="0">
                <a:solidFill>
                  <a:schemeClr val="tx1"/>
                </a:solidFill>
                <a:latin typeface="Times New Roman" panose="02020603050405020304" pitchFamily="18" charset="0"/>
                <a:cs typeface="Times New Roman" panose="02020603050405020304" pitchFamily="18" charset="0"/>
              </a:rPr>
              <a:t>городской </a:t>
            </a:r>
            <a:r>
              <a:rPr lang="ru-RU" sz="1400" dirty="0" smtClean="0">
                <a:solidFill>
                  <a:schemeClr val="tx1"/>
                </a:solidFill>
                <a:latin typeface="Times New Roman" panose="02020603050405020304" pitchFamily="18" charset="0"/>
                <a:cs typeface="Times New Roman" panose="02020603050405020304" pitchFamily="18" charset="0"/>
              </a:rPr>
              <a:t>местности</a:t>
            </a:r>
          </a:p>
          <a:p>
            <a:endParaRPr lang="ru-RU" sz="1400" dirty="0" smtClean="0">
              <a:solidFill>
                <a:schemeClr val="tx1"/>
              </a:solidFill>
              <a:latin typeface="Times New Roman" panose="02020603050405020304" pitchFamily="18" charset="0"/>
              <a:cs typeface="Times New Roman" panose="02020603050405020304" pitchFamily="18" charset="0"/>
            </a:endParaRPr>
          </a:p>
          <a:p>
            <a:r>
              <a:rPr lang="ru-RU" sz="1400" dirty="0">
                <a:solidFill>
                  <a:schemeClr val="tx1"/>
                </a:solidFill>
                <a:latin typeface="Times New Roman" panose="02020603050405020304" pitchFamily="18" charset="0"/>
                <a:cs typeface="Times New Roman" panose="02020603050405020304" pitchFamily="18" charset="0"/>
              </a:rPr>
              <a:t>	</a:t>
            </a:r>
          </a:p>
          <a:p>
            <a:r>
              <a:rPr lang="ru-RU" sz="1400" dirty="0">
                <a:solidFill>
                  <a:schemeClr val="tx1"/>
                </a:solidFill>
                <a:latin typeface="Times New Roman" panose="02020603050405020304" pitchFamily="18" charset="0"/>
                <a:cs typeface="Times New Roman" panose="02020603050405020304" pitchFamily="18" charset="0"/>
              </a:rPr>
              <a:t>в сельской местности	</a:t>
            </a:r>
            <a:endParaRPr lang="ru-RU" sz="1400" dirty="0" smtClean="0">
              <a:solidFill>
                <a:schemeClr val="tx1"/>
              </a:solidFill>
              <a:latin typeface="Times New Roman" panose="02020603050405020304" pitchFamily="18" charset="0"/>
              <a:cs typeface="Times New Roman" panose="02020603050405020304" pitchFamily="18" charset="0"/>
            </a:endParaRPr>
          </a:p>
          <a:p>
            <a:endParaRPr lang="ru-RU" sz="1500" dirty="0">
              <a:solidFill>
                <a:schemeClr val="tx1"/>
              </a:solidFill>
              <a:latin typeface="Times New Roman" panose="02020603050405020304" pitchFamily="18" charset="0"/>
              <a:cs typeface="Times New Roman" panose="02020603050405020304" pitchFamily="18" charset="0"/>
            </a:endParaRPr>
          </a:p>
        </p:txBody>
      </p:sp>
      <p:sp>
        <p:nvSpPr>
          <p:cNvPr id="33" name="Скругленный прямоугольник 32"/>
          <p:cNvSpPr/>
          <p:nvPr/>
        </p:nvSpPr>
        <p:spPr>
          <a:xfrm>
            <a:off x="81173" y="5611977"/>
            <a:ext cx="4993577" cy="697343"/>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400" dirty="0">
                <a:solidFill>
                  <a:schemeClr val="tx1"/>
                </a:solidFill>
                <a:latin typeface="Times New Roman" panose="02020603050405020304" pitchFamily="18" charset="0"/>
                <a:cs typeface="Times New Roman" panose="02020603050405020304" pitchFamily="18" charset="0"/>
              </a:rPr>
              <a:t>Доля граждан, использующих механизм получения государственных и муниципальных услуг в электронной </a:t>
            </a:r>
            <a:r>
              <a:rPr lang="ru-RU" sz="1400" dirty="0" smtClean="0">
                <a:solidFill>
                  <a:schemeClr val="tx1"/>
                </a:solidFill>
                <a:latin typeface="Times New Roman" panose="02020603050405020304" pitchFamily="18" charset="0"/>
                <a:cs typeface="Times New Roman" panose="02020603050405020304" pitchFamily="18" charset="0"/>
              </a:rPr>
              <a:t>форме, %</a:t>
            </a: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72949" y="1433384"/>
            <a:ext cx="2592288" cy="504056"/>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400" b="1" dirty="0" smtClean="0">
                <a:solidFill>
                  <a:schemeClr val="accent1">
                    <a:lumMod val="50000"/>
                  </a:schemeClr>
                </a:solidFill>
                <a:latin typeface="Times New Roman" panose="02020603050405020304" pitchFamily="18" charset="0"/>
                <a:cs typeface="Times New Roman" panose="02020603050405020304" pitchFamily="18" charset="0"/>
              </a:rPr>
              <a:t>Основные индикаторы</a:t>
            </a:r>
            <a:endParaRPr lang="ru-RU" sz="1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6" name="Номер слайда 5"/>
          <p:cNvSpPr>
            <a:spLocks noGrp="1"/>
          </p:cNvSpPr>
          <p:nvPr>
            <p:ph type="sldNum" sz="quarter" idx="12"/>
          </p:nvPr>
        </p:nvSpPr>
        <p:spPr/>
        <p:txBody>
          <a:bodyPr/>
          <a:lstStyle/>
          <a:p>
            <a:pPr>
              <a:defRPr/>
            </a:pPr>
            <a:fld id="{667CCBFA-BFB9-4E9F-B6F6-694D72409F22}" type="slidenum">
              <a:rPr lang="ru-RU" smtClean="0"/>
              <a:pPr>
                <a:defRPr/>
              </a:pPr>
              <a:t>61</a:t>
            </a:fld>
            <a:endParaRPr lang="ru-RU" dirty="0"/>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62905" y="656692"/>
            <a:ext cx="2211780" cy="16567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66244" y="3995339"/>
            <a:ext cx="1410072" cy="139075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Заголовок 1"/>
          <p:cNvSpPr txBox="1">
            <a:spLocks/>
          </p:cNvSpPr>
          <p:nvPr/>
        </p:nvSpPr>
        <p:spPr>
          <a:xfrm>
            <a:off x="259728" y="0"/>
            <a:ext cx="726460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800" dirty="0" smtClean="0">
                <a:solidFill>
                  <a:schemeClr val="tx1"/>
                </a:solidFill>
                <a:effectLst/>
                <a:latin typeface="Times New Roman" panose="02020603050405020304" pitchFamily="18" charset="0"/>
                <a:cs typeface="Times New Roman" panose="02020603050405020304" pitchFamily="18" charset="0"/>
              </a:rPr>
              <a:t>Республики</a:t>
            </a:r>
          </a:p>
          <a:p>
            <a:pPr marL="0" indent="0" algn="l" fontAlgn="auto">
              <a:spcAft>
                <a:spcPts val="0"/>
              </a:spcAft>
              <a:buNone/>
            </a:pPr>
            <a:r>
              <a:rPr lang="ru-RU" sz="1800" dirty="0" smtClean="0">
                <a:solidFill>
                  <a:schemeClr val="tx1"/>
                </a:solidFill>
                <a:effectLst/>
                <a:latin typeface="Times New Roman" panose="02020603050405020304" pitchFamily="18" charset="0"/>
                <a:cs typeface="Times New Roman" panose="02020603050405020304" pitchFamily="18" charset="0"/>
              </a:rPr>
              <a:t>«Информационное общество Чувашии»</a:t>
            </a:r>
            <a:endParaRPr lang="ru-RU" sz="1800" dirty="0">
              <a:solidFill>
                <a:schemeClr val="tx1"/>
              </a:solidFill>
              <a:effectLst/>
              <a:latin typeface="Times New Roman" panose="02020603050405020304" pitchFamily="18" charset="0"/>
              <a:cs typeface="Times New Roman" panose="02020603050405020304" pitchFamily="18" charset="0"/>
            </a:endParaRPr>
          </a:p>
        </p:txBody>
      </p:sp>
      <p:cxnSp>
        <p:nvCxnSpPr>
          <p:cNvPr id="13" name="Прямая соединительная линия 12"/>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99190936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4516" y="4293096"/>
            <a:ext cx="1944216" cy="3610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0791" y="4662186"/>
            <a:ext cx="15121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solidFill>
                <a:schemeClr val="tx1"/>
              </a:solidFill>
              <a:latin typeface="Times New Roman" panose="02020603050405020304" pitchFamily="18" charset="0"/>
              <a:cs typeface="Times New Roman" panose="02020603050405020304" pitchFamily="18" charset="0"/>
            </a:endParaRPr>
          </a:p>
        </p:txBody>
      </p:sp>
      <p:sp>
        <p:nvSpPr>
          <p:cNvPr id="40" name="Прямоугольник 39"/>
          <p:cNvSpPr/>
          <p:nvPr/>
        </p:nvSpPr>
        <p:spPr>
          <a:xfrm>
            <a:off x="107504" y="6230638"/>
            <a:ext cx="4104456" cy="400110"/>
          </a:xfrm>
          <a:prstGeom prst="rect">
            <a:avLst/>
          </a:prstGeom>
        </p:spPr>
        <p:txBody>
          <a:bodyPr wrap="square">
            <a:spAutoFit/>
          </a:bodyPr>
          <a:lstStyle/>
          <a:p>
            <a:endParaRPr lang="ru-RU" sz="1000" i="1" dirty="0">
              <a:latin typeface="Times New Roman" panose="02020603050405020304" pitchFamily="18" charset="0"/>
              <a:cs typeface="Times New Roman" panose="02020603050405020304" pitchFamily="18" charset="0"/>
            </a:endParaRPr>
          </a:p>
          <a:p>
            <a:endParaRPr lang="ru-RU" sz="1000" i="1" dirty="0">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76796" y="836712"/>
            <a:ext cx="6372200" cy="2034231"/>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300" b="1" i="1" dirty="0" smtClean="0">
                <a:solidFill>
                  <a:schemeClr val="tx1"/>
                </a:solidFill>
                <a:latin typeface="Times New Roman" panose="02020603050405020304" pitchFamily="18" charset="0"/>
                <a:cs typeface="Times New Roman" panose="02020603050405020304" pitchFamily="18" charset="0"/>
              </a:rPr>
              <a:t>Цели программы:</a:t>
            </a:r>
            <a:r>
              <a:rPr lang="ru-RU" sz="1300" dirty="0" smtClean="0">
                <a:solidFill>
                  <a:schemeClr val="tx1"/>
                </a:solidFill>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v"/>
            </a:pPr>
            <a:r>
              <a:rPr lang="ru-RU" sz="1100" dirty="0" smtClean="0">
                <a:solidFill>
                  <a:schemeClr val="tx1"/>
                </a:solidFill>
                <a:latin typeface="Times New Roman" panose="02020603050405020304" pitchFamily="18" charset="0"/>
                <a:cs typeface="Times New Roman" panose="02020603050405020304" pitchFamily="18" charset="0"/>
              </a:rPr>
              <a:t>сбалансированное </a:t>
            </a:r>
            <a:r>
              <a:rPr lang="ru-RU" sz="1100" dirty="0">
                <a:solidFill>
                  <a:schemeClr val="tx1"/>
                </a:solidFill>
                <a:latin typeface="Times New Roman" panose="02020603050405020304" pitchFamily="18" charset="0"/>
                <a:cs typeface="Times New Roman" panose="02020603050405020304" pitchFamily="18" charset="0"/>
              </a:rPr>
              <a:t>развитие минерально-сырьевой </a:t>
            </a:r>
            <a:r>
              <a:rPr lang="ru-RU" sz="1100" dirty="0" smtClean="0">
                <a:solidFill>
                  <a:schemeClr val="tx1"/>
                </a:solidFill>
                <a:latin typeface="Times New Roman" panose="02020603050405020304" pitchFamily="18" charset="0"/>
                <a:cs typeface="Times New Roman" panose="02020603050405020304" pitchFamily="18" charset="0"/>
              </a:rPr>
              <a:t>базы;</a:t>
            </a:r>
            <a:endParaRPr lang="ru-RU" sz="1100" dirty="0">
              <a:solidFill>
                <a:schemeClr val="tx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ru-RU" sz="1100" dirty="0">
                <a:solidFill>
                  <a:schemeClr val="tx1"/>
                </a:solidFill>
                <a:latin typeface="Times New Roman" panose="02020603050405020304" pitchFamily="18" charset="0"/>
                <a:cs typeface="Times New Roman" panose="02020603050405020304" pitchFamily="18" charset="0"/>
              </a:rPr>
              <a:t>совершенствование систем государственного мониторинга земель и </a:t>
            </a:r>
            <a:r>
              <a:rPr lang="ru-RU" sz="1100" dirty="0" smtClean="0">
                <a:solidFill>
                  <a:schemeClr val="tx1"/>
                </a:solidFill>
                <a:latin typeface="Times New Roman" panose="02020603050405020304" pitchFamily="18" charset="0"/>
                <a:cs typeface="Times New Roman" panose="02020603050405020304" pitchFamily="18" charset="0"/>
              </a:rPr>
              <a:t>недр;</a:t>
            </a:r>
            <a:endParaRPr lang="ru-RU" sz="1100" dirty="0">
              <a:solidFill>
                <a:schemeClr val="tx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ru-RU" sz="1100" dirty="0">
                <a:solidFill>
                  <a:schemeClr val="tx1"/>
                </a:solidFill>
                <a:latin typeface="Times New Roman" panose="02020603050405020304" pitchFamily="18" charset="0"/>
                <a:cs typeface="Times New Roman" panose="02020603050405020304" pitchFamily="18" charset="0"/>
              </a:rPr>
              <a:t>сохранение биологического разнообразия на территории Чувашской </a:t>
            </a:r>
            <a:r>
              <a:rPr lang="ru-RU" sz="1100" dirty="0" smtClean="0">
                <a:solidFill>
                  <a:schemeClr val="tx1"/>
                </a:solidFill>
                <a:latin typeface="Times New Roman" panose="02020603050405020304" pitchFamily="18" charset="0"/>
                <a:cs typeface="Times New Roman" panose="02020603050405020304" pitchFamily="18" charset="0"/>
              </a:rPr>
              <a:t>Республики;</a:t>
            </a:r>
          </a:p>
          <a:p>
            <a:pPr marL="285750" indent="-285750" algn="just">
              <a:buFont typeface="Wingdings" panose="05000000000000000000" pitchFamily="2" charset="2"/>
              <a:buChar char="v"/>
            </a:pPr>
            <a:r>
              <a:rPr lang="ru-RU" sz="1100" dirty="0">
                <a:solidFill>
                  <a:schemeClr val="tx1"/>
                </a:solidFill>
                <a:latin typeface="Times New Roman" panose="02020603050405020304" pitchFamily="18" charset="0"/>
                <a:cs typeface="Times New Roman" panose="02020603050405020304" pitchFamily="18" charset="0"/>
              </a:rPr>
              <a:t>устойчивое управление </a:t>
            </a:r>
            <a:r>
              <a:rPr lang="ru-RU" sz="1100" dirty="0" smtClean="0">
                <a:solidFill>
                  <a:schemeClr val="tx1"/>
                </a:solidFill>
                <a:latin typeface="Times New Roman" panose="02020603050405020304" pitchFamily="18" charset="0"/>
                <a:cs typeface="Times New Roman" panose="02020603050405020304" pitchFamily="18" charset="0"/>
              </a:rPr>
              <a:t>лесами, </a:t>
            </a:r>
            <a:r>
              <a:rPr lang="ru-RU" sz="1100" dirty="0">
                <a:solidFill>
                  <a:schemeClr val="tx1"/>
                </a:solidFill>
                <a:latin typeface="Times New Roman" panose="02020603050405020304" pitchFamily="18" charset="0"/>
                <a:cs typeface="Times New Roman" panose="02020603050405020304" pitchFamily="18" charset="0"/>
              </a:rPr>
              <a:t>повышение эффективности использования, охраны, защиты и воспроизводства лесов, обеспечение стабильного удовлетворения общественных потребностей в ресурсах и полезных свойствах </a:t>
            </a:r>
            <a:r>
              <a:rPr lang="ru-RU" sz="1100" dirty="0" smtClean="0">
                <a:solidFill>
                  <a:schemeClr val="tx1"/>
                </a:solidFill>
                <a:latin typeface="Times New Roman" panose="02020603050405020304" pitchFamily="18" charset="0"/>
                <a:cs typeface="Times New Roman" panose="02020603050405020304" pitchFamily="18" charset="0"/>
              </a:rPr>
              <a:t>леса;</a:t>
            </a:r>
          </a:p>
          <a:p>
            <a:pPr marL="285750" indent="-285750" algn="just">
              <a:buFont typeface="Wingdings" panose="05000000000000000000" pitchFamily="2" charset="2"/>
              <a:buChar char="v"/>
            </a:pPr>
            <a:r>
              <a:rPr lang="ru-RU" sz="1100" dirty="0">
                <a:solidFill>
                  <a:schemeClr val="tx1"/>
                </a:solidFill>
                <a:latin typeface="Times New Roman" panose="02020603050405020304" pitchFamily="18" charset="0"/>
                <a:cs typeface="Times New Roman" panose="02020603050405020304" pitchFamily="18" charset="0"/>
              </a:rPr>
              <a:t>сохранение, воспроизводство и рациональное использование животного </a:t>
            </a:r>
            <a:r>
              <a:rPr lang="ru-RU" sz="1100" dirty="0" smtClean="0">
                <a:solidFill>
                  <a:schemeClr val="tx1"/>
                </a:solidFill>
                <a:latin typeface="Times New Roman" panose="02020603050405020304" pitchFamily="18" charset="0"/>
                <a:cs typeface="Times New Roman" panose="02020603050405020304" pitchFamily="18" charset="0"/>
              </a:rPr>
              <a:t>мира;</a:t>
            </a:r>
          </a:p>
          <a:p>
            <a:pPr marL="285750" indent="-285750" algn="just">
              <a:buFont typeface="Wingdings" panose="05000000000000000000" pitchFamily="2" charset="2"/>
              <a:buChar char="v"/>
            </a:pPr>
            <a:r>
              <a:rPr lang="ru-RU" sz="1100" dirty="0">
                <a:solidFill>
                  <a:schemeClr val="tx1"/>
                </a:solidFill>
                <a:latin typeface="Times New Roman" panose="02020603050405020304" pitchFamily="18" charset="0"/>
                <a:cs typeface="Times New Roman" panose="02020603050405020304" pitchFamily="18" charset="0"/>
              </a:rPr>
              <a:t>обеспечение защищенности населения и объектов экономики от негативного воздействия </a:t>
            </a:r>
            <a:r>
              <a:rPr lang="ru-RU" sz="1100" dirty="0" smtClean="0">
                <a:solidFill>
                  <a:schemeClr val="tx1"/>
                </a:solidFill>
                <a:latin typeface="Times New Roman" panose="02020603050405020304" pitchFamily="18" charset="0"/>
                <a:cs typeface="Times New Roman" panose="02020603050405020304" pitchFamily="18" charset="0"/>
              </a:rPr>
              <a:t>вод;</a:t>
            </a:r>
          </a:p>
          <a:p>
            <a:pPr marL="285750" indent="-285750" algn="just">
              <a:buFont typeface="Wingdings" panose="05000000000000000000" pitchFamily="2" charset="2"/>
              <a:buChar char="v"/>
            </a:pPr>
            <a:r>
              <a:rPr lang="ru-RU" sz="1100" dirty="0">
                <a:solidFill>
                  <a:schemeClr val="tx1"/>
                </a:solidFill>
                <a:latin typeface="Times New Roman" panose="02020603050405020304" pitchFamily="18" charset="0"/>
                <a:cs typeface="Times New Roman" panose="02020603050405020304" pitchFamily="18" charset="0"/>
              </a:rPr>
              <a:t>обеспечение безопасности гидротехнических </a:t>
            </a:r>
            <a:r>
              <a:rPr lang="ru-RU" sz="1100" dirty="0" smtClean="0">
                <a:solidFill>
                  <a:schemeClr val="tx1"/>
                </a:solidFill>
                <a:latin typeface="Times New Roman" panose="02020603050405020304" pitchFamily="18" charset="0"/>
                <a:cs typeface="Times New Roman" panose="02020603050405020304" pitchFamily="18" charset="0"/>
              </a:rPr>
              <a:t>сооружений;</a:t>
            </a:r>
          </a:p>
          <a:p>
            <a:pPr marL="285750" indent="-285750" algn="just">
              <a:buFont typeface="Wingdings" panose="05000000000000000000" pitchFamily="2" charset="2"/>
              <a:buChar char="v"/>
            </a:pPr>
            <a:r>
              <a:rPr lang="ru-RU" sz="1100" dirty="0">
                <a:solidFill>
                  <a:schemeClr val="tx1"/>
                </a:solidFill>
                <a:latin typeface="Times New Roman" panose="02020603050405020304" pitchFamily="18" charset="0"/>
                <a:cs typeface="Times New Roman" panose="02020603050405020304" pitchFamily="18" charset="0"/>
              </a:rPr>
              <a:t>повышение уровня экологической безопасности и улучшение состояния окружающей </a:t>
            </a:r>
            <a:r>
              <a:rPr lang="ru-RU" sz="1100" dirty="0" smtClean="0">
                <a:solidFill>
                  <a:schemeClr val="tx1"/>
                </a:solidFill>
                <a:latin typeface="Times New Roman" panose="02020603050405020304" pitchFamily="18" charset="0"/>
                <a:cs typeface="Times New Roman" panose="02020603050405020304" pitchFamily="18" charset="0"/>
              </a:rPr>
              <a:t>среды</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35070" y="3167435"/>
            <a:ext cx="4209357" cy="323165"/>
          </a:xfrm>
          <a:prstGeom prst="rect">
            <a:avLst/>
          </a:prstGeom>
          <a:noFill/>
        </p:spPr>
        <p:txBody>
          <a:bodyPr wrap="none" rtlCol="0">
            <a:spAutoFit/>
          </a:bodyPr>
          <a:lstStyle/>
          <a:p>
            <a:r>
              <a:rPr lang="ru-RU" sz="1500" b="1" dirty="0" smtClean="0">
                <a:latin typeface="Times New Roman" panose="02020603050405020304" pitchFamily="18" charset="0"/>
                <a:cs typeface="Times New Roman" panose="02020603050405020304" pitchFamily="18" charset="0"/>
              </a:rPr>
              <a:t>Расходы республиканского бюджета, млн. руб.</a:t>
            </a:r>
            <a:endParaRPr lang="ru-RU" sz="1500" b="1" dirty="0">
              <a:latin typeface="Times New Roman" panose="02020603050405020304" pitchFamily="18" charset="0"/>
              <a:cs typeface="Times New Roman" panose="02020603050405020304" pitchFamily="18" charset="0"/>
            </a:endParaRPr>
          </a:p>
        </p:txBody>
      </p:sp>
      <p:graphicFrame>
        <p:nvGraphicFramePr>
          <p:cNvPr id="12" name="Диаграмма 11"/>
          <p:cNvGraphicFramePr>
            <a:graphicFrameLocks/>
          </p:cNvGraphicFramePr>
          <p:nvPr>
            <p:extLst>
              <p:ext uri="{D42A27DB-BD31-4B8C-83A1-F6EECF244321}">
                <p14:modId xmlns:p14="http://schemas.microsoft.com/office/powerpoint/2010/main" val="1835992706"/>
              </p:ext>
            </p:extLst>
          </p:nvPr>
        </p:nvGraphicFramePr>
        <p:xfrm>
          <a:off x="75964" y="3645024"/>
          <a:ext cx="4268464" cy="2985724"/>
        </p:xfrm>
        <a:graphic>
          <a:graphicData uri="http://schemas.openxmlformats.org/drawingml/2006/chart">
            <c:chart xmlns:c="http://schemas.openxmlformats.org/drawingml/2006/chart" xmlns:r="http://schemas.openxmlformats.org/officeDocument/2006/relationships" r:id="rId3"/>
          </a:graphicData>
        </a:graphic>
      </p:graphicFrame>
      <p:pic>
        <p:nvPicPr>
          <p:cNvPr id="13"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603330" y="980727"/>
            <a:ext cx="2412711" cy="1746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17" name="Схема 16"/>
          <p:cNvGraphicFramePr/>
          <p:nvPr>
            <p:extLst>
              <p:ext uri="{D42A27DB-BD31-4B8C-83A1-F6EECF244321}">
                <p14:modId xmlns:p14="http://schemas.microsoft.com/office/powerpoint/2010/main" val="809069471"/>
              </p:ext>
            </p:extLst>
          </p:nvPr>
        </p:nvGraphicFramePr>
        <p:xfrm>
          <a:off x="4344427" y="3284984"/>
          <a:ext cx="4768395" cy="32403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Номер слайда 2"/>
          <p:cNvSpPr>
            <a:spLocks noGrp="1"/>
          </p:cNvSpPr>
          <p:nvPr>
            <p:ph type="sldNum" sz="quarter" idx="12"/>
          </p:nvPr>
        </p:nvSpPr>
        <p:spPr/>
        <p:txBody>
          <a:bodyPr/>
          <a:lstStyle/>
          <a:p>
            <a:pPr>
              <a:defRPr/>
            </a:pPr>
            <a:fld id="{667CCBFA-BFB9-4E9F-B6F6-694D72409F22}" type="slidenum">
              <a:rPr lang="ru-RU" smtClean="0"/>
              <a:pPr>
                <a:defRPr/>
              </a:pPr>
              <a:t>62</a:t>
            </a:fld>
            <a:endParaRPr lang="ru-RU" dirty="0"/>
          </a:p>
        </p:txBody>
      </p:sp>
      <p:sp>
        <p:nvSpPr>
          <p:cNvPr id="14" name="Заголовок 1"/>
          <p:cNvSpPr txBox="1">
            <a:spLocks/>
          </p:cNvSpPr>
          <p:nvPr/>
        </p:nvSpPr>
        <p:spPr>
          <a:xfrm>
            <a:off x="259728" y="0"/>
            <a:ext cx="761350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600" dirty="0">
                <a:solidFill>
                  <a:schemeClr val="tx1"/>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600" dirty="0" smtClean="0">
                <a:solidFill>
                  <a:schemeClr val="tx1"/>
                </a:solidFill>
                <a:effectLst/>
                <a:latin typeface="Times New Roman" panose="02020603050405020304" pitchFamily="18" charset="0"/>
                <a:cs typeface="Times New Roman" panose="02020603050405020304" pitchFamily="18" charset="0"/>
              </a:rPr>
              <a:t>Республики </a:t>
            </a:r>
            <a:r>
              <a:rPr lang="ru-RU" sz="1600" dirty="0">
                <a:solidFill>
                  <a:schemeClr val="tx1"/>
                </a:solidFill>
                <a:effectLst/>
                <a:latin typeface="Times New Roman" panose="02020603050405020304" pitchFamily="18" charset="0"/>
                <a:cs typeface="Times New Roman" panose="02020603050405020304" pitchFamily="18" charset="0"/>
              </a:rPr>
              <a:t>«Развитие потенциала природно-сырьевых ресурсов и обеспечение экологической безопасности»</a:t>
            </a:r>
          </a:p>
        </p:txBody>
      </p:sp>
      <p:cxnSp>
        <p:nvCxnSpPr>
          <p:cNvPr id="15" name="Прямая соединительная линия 14"/>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183679649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3544712951"/>
              </p:ext>
            </p:extLst>
          </p:nvPr>
        </p:nvGraphicFramePr>
        <p:xfrm>
          <a:off x="5122560" y="1213488"/>
          <a:ext cx="3906168" cy="5201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Скругленный прямоугольник 4"/>
          <p:cNvSpPr/>
          <p:nvPr/>
        </p:nvSpPr>
        <p:spPr>
          <a:xfrm>
            <a:off x="31835" y="2038300"/>
            <a:ext cx="5050920" cy="324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000" dirty="0" smtClean="0">
                <a:solidFill>
                  <a:schemeClr val="tx1"/>
                </a:solidFill>
                <a:latin typeface="Times New Roman" panose="02020603050405020304" pitchFamily="18" charset="0"/>
                <a:cs typeface="Times New Roman" panose="02020603050405020304" pitchFamily="18" charset="0"/>
              </a:rPr>
              <a:t>Объем добычи общераспространенных полезных ископаемых, тыс. куб. м.</a:t>
            </a:r>
            <a:endParaRPr lang="ru-RU" sz="1000" dirty="0">
              <a:solidFill>
                <a:schemeClr val="tx1"/>
              </a:solidFill>
              <a:latin typeface="Times New Roman" panose="02020603050405020304" pitchFamily="18" charset="0"/>
              <a:cs typeface="Times New Roman" panose="02020603050405020304" pitchFamily="18" charset="0"/>
            </a:endParaRPr>
          </a:p>
        </p:txBody>
      </p:sp>
      <p:sp>
        <p:nvSpPr>
          <p:cNvPr id="24" name="Скругленный прямоугольник 23"/>
          <p:cNvSpPr/>
          <p:nvPr/>
        </p:nvSpPr>
        <p:spPr>
          <a:xfrm>
            <a:off x="31835" y="3240000"/>
            <a:ext cx="5049624" cy="720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000" dirty="0" smtClean="0">
                <a:solidFill>
                  <a:schemeClr val="tx1"/>
                </a:solidFill>
                <a:latin typeface="Times New Roman" panose="02020603050405020304" pitchFamily="18" charset="0"/>
                <a:cs typeface="Times New Roman" panose="02020603050405020304" pitchFamily="18" charset="0"/>
              </a:rPr>
              <a:t>Увеличение численности основных </a:t>
            </a:r>
            <a:r>
              <a:rPr lang="ru-RU" sz="1000" dirty="0">
                <a:solidFill>
                  <a:schemeClr val="tx1"/>
                </a:solidFill>
                <a:latin typeface="Times New Roman" panose="02020603050405020304" pitchFamily="18" charset="0"/>
                <a:cs typeface="Times New Roman" panose="02020603050405020304" pitchFamily="18" charset="0"/>
              </a:rPr>
              <a:t>видов </a:t>
            </a:r>
            <a:r>
              <a:rPr lang="ru-RU" sz="1000" dirty="0" smtClean="0">
                <a:solidFill>
                  <a:schemeClr val="tx1"/>
                </a:solidFill>
                <a:latin typeface="Times New Roman" panose="02020603050405020304" pitchFamily="18" charset="0"/>
                <a:cs typeface="Times New Roman" panose="02020603050405020304" pitchFamily="18" charset="0"/>
              </a:rPr>
              <a:t>охотничьих ресурсов </a:t>
            </a:r>
            <a:r>
              <a:rPr lang="ru-RU" sz="1000" dirty="0">
                <a:solidFill>
                  <a:schemeClr val="tx1"/>
                </a:solidFill>
                <a:latin typeface="Times New Roman" panose="02020603050405020304" pitchFamily="18" charset="0"/>
                <a:cs typeface="Times New Roman" panose="02020603050405020304" pitchFamily="18" charset="0"/>
              </a:rPr>
              <a:t>по отношению к уровню 2012 </a:t>
            </a:r>
            <a:r>
              <a:rPr lang="ru-RU" sz="1000" dirty="0" smtClean="0">
                <a:solidFill>
                  <a:schemeClr val="tx1"/>
                </a:solidFill>
                <a:latin typeface="Times New Roman" panose="02020603050405020304" pitchFamily="18" charset="0"/>
                <a:cs typeface="Times New Roman" panose="02020603050405020304" pitchFamily="18" charset="0"/>
              </a:rPr>
              <a:t>года, %:</a:t>
            </a:r>
            <a:endParaRPr lang="ru-RU" sz="1000" dirty="0">
              <a:solidFill>
                <a:schemeClr val="tx1"/>
              </a:solidFill>
              <a:latin typeface="Times New Roman" panose="02020603050405020304" pitchFamily="18" charset="0"/>
              <a:cs typeface="Times New Roman" panose="02020603050405020304" pitchFamily="18" charset="0"/>
            </a:endParaRPr>
          </a:p>
          <a:p>
            <a:r>
              <a:rPr lang="ru-RU" sz="1000" dirty="0" smtClean="0">
                <a:solidFill>
                  <a:schemeClr val="tx1"/>
                </a:solidFill>
                <a:latin typeface="Times New Roman" panose="02020603050405020304" pitchFamily="18" charset="0"/>
                <a:cs typeface="Times New Roman" panose="02020603050405020304" pitchFamily="18" charset="0"/>
              </a:rPr>
              <a:t>лося</a:t>
            </a:r>
          </a:p>
        </p:txBody>
      </p:sp>
      <p:sp>
        <p:nvSpPr>
          <p:cNvPr id="36" name="Скругленный прямоугольник 35"/>
          <p:cNvSpPr/>
          <p:nvPr/>
        </p:nvSpPr>
        <p:spPr>
          <a:xfrm>
            <a:off x="31835" y="6030380"/>
            <a:ext cx="5028748" cy="468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000" dirty="0">
                <a:solidFill>
                  <a:schemeClr val="tx1"/>
                </a:solidFill>
                <a:latin typeface="Times New Roman" panose="02020603050405020304" pitchFamily="18" charset="0"/>
                <a:cs typeface="Times New Roman" panose="02020603050405020304" pitchFamily="18" charset="0"/>
              </a:rPr>
              <a:t>Внесение в государственный кадастр недвижимости сведений об ограничениях, связанных с особыми условиями использования особо охраняемых природных территорий регионального </a:t>
            </a:r>
            <a:r>
              <a:rPr lang="ru-RU" sz="1000" dirty="0" smtClean="0">
                <a:solidFill>
                  <a:schemeClr val="tx1"/>
                </a:solidFill>
                <a:latin typeface="Times New Roman" panose="02020603050405020304" pitchFamily="18" charset="0"/>
                <a:cs typeface="Times New Roman" panose="02020603050405020304" pitchFamily="18" charset="0"/>
              </a:rPr>
              <a:t>значения, %</a:t>
            </a:r>
            <a:endParaRPr lang="ru-RU" sz="1000" dirty="0">
              <a:solidFill>
                <a:schemeClr val="tx1"/>
              </a:solidFill>
              <a:latin typeface="Times New Roman" panose="02020603050405020304" pitchFamily="18" charset="0"/>
              <a:cs typeface="Times New Roman" panose="02020603050405020304" pitchFamily="18" charset="0"/>
            </a:endParaRPr>
          </a:p>
        </p:txBody>
      </p:sp>
      <p:sp>
        <p:nvSpPr>
          <p:cNvPr id="37" name="Скругленный прямоугольник 36"/>
          <p:cNvSpPr/>
          <p:nvPr/>
        </p:nvSpPr>
        <p:spPr>
          <a:xfrm>
            <a:off x="31835" y="4409944"/>
            <a:ext cx="5043648" cy="360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000" dirty="0" smtClean="0">
                <a:solidFill>
                  <a:schemeClr val="tx1"/>
                </a:solidFill>
                <a:latin typeface="Times New Roman" panose="02020603050405020304" pitchFamily="18" charset="0"/>
                <a:cs typeface="Times New Roman" panose="02020603050405020304" pitchFamily="18" charset="0"/>
              </a:rPr>
              <a:t>Доля уловленных и обезвреженных загрязняющих веществ в общем количестве отходящих от стационарных источников загрязняющих веществ, %</a:t>
            </a:r>
            <a:endParaRPr lang="ru-RU" sz="1000" dirty="0">
              <a:solidFill>
                <a:schemeClr val="tx1"/>
              </a:solidFill>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92650" y="1051371"/>
            <a:ext cx="2592288" cy="504056"/>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400" b="1" dirty="0" smtClean="0">
                <a:solidFill>
                  <a:schemeClr val="accent1">
                    <a:lumMod val="50000"/>
                  </a:schemeClr>
                </a:solidFill>
                <a:latin typeface="Times New Roman" panose="02020603050405020304" pitchFamily="18" charset="0"/>
                <a:cs typeface="Times New Roman" panose="02020603050405020304" pitchFamily="18" charset="0"/>
              </a:rPr>
              <a:t>Основные индикаторы</a:t>
            </a:r>
            <a:endParaRPr lang="ru-RU" sz="1400" b="1"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2793018" y="768333"/>
            <a:ext cx="2327076" cy="10701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Скругленный прямоугольник 12"/>
          <p:cNvSpPr/>
          <p:nvPr/>
        </p:nvSpPr>
        <p:spPr>
          <a:xfrm>
            <a:off x="31835" y="2415918"/>
            <a:ext cx="5050920" cy="360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000" dirty="0" smtClean="0">
                <a:solidFill>
                  <a:schemeClr val="tx1"/>
                </a:solidFill>
                <a:latin typeface="Times New Roman" panose="02020603050405020304" pitchFamily="18" charset="0"/>
                <a:cs typeface="Times New Roman" panose="02020603050405020304" pitchFamily="18" charset="0"/>
              </a:rPr>
              <a:t>Увеличение доли </a:t>
            </a:r>
            <a:r>
              <a:rPr lang="ru-RU" sz="1000" dirty="0">
                <a:solidFill>
                  <a:schemeClr val="tx1"/>
                </a:solidFill>
                <a:latin typeface="Times New Roman" panose="02020603050405020304" pitchFamily="18" charset="0"/>
                <a:cs typeface="Times New Roman" panose="02020603050405020304" pitchFamily="18" charset="0"/>
              </a:rPr>
              <a:t>территории, охваченной мониторингом геологической среды, в общей площади территории Чувашской </a:t>
            </a:r>
            <a:r>
              <a:rPr lang="ru-RU" sz="1000" dirty="0" smtClean="0">
                <a:solidFill>
                  <a:schemeClr val="tx1"/>
                </a:solidFill>
                <a:latin typeface="Times New Roman" panose="02020603050405020304" pitchFamily="18" charset="0"/>
                <a:cs typeface="Times New Roman" panose="02020603050405020304" pitchFamily="18" charset="0"/>
              </a:rPr>
              <a:t>Республики, %</a:t>
            </a:r>
            <a:endParaRPr lang="ru-RU" sz="1000" dirty="0">
              <a:solidFill>
                <a:schemeClr val="tx1"/>
              </a:solidFill>
              <a:latin typeface="Times New Roman" panose="02020603050405020304" pitchFamily="18" charset="0"/>
              <a:cs typeface="Times New Roman" panose="02020603050405020304" pitchFamily="18" charset="0"/>
            </a:endParaRPr>
          </a:p>
        </p:txBody>
      </p:sp>
      <p:sp>
        <p:nvSpPr>
          <p:cNvPr id="14" name="Скругленный прямоугольник 13"/>
          <p:cNvSpPr/>
          <p:nvPr/>
        </p:nvSpPr>
        <p:spPr>
          <a:xfrm>
            <a:off x="31835" y="2844000"/>
            <a:ext cx="5050920" cy="324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000" dirty="0">
                <a:solidFill>
                  <a:schemeClr val="tx1"/>
                </a:solidFill>
                <a:latin typeface="Times New Roman" panose="02020603050405020304" pitchFamily="18" charset="0"/>
                <a:cs typeface="Times New Roman" panose="02020603050405020304" pitchFamily="18" charset="0"/>
              </a:rPr>
              <a:t>Освоение расчетной </a:t>
            </a:r>
            <a:r>
              <a:rPr lang="ru-RU" sz="1000" dirty="0" smtClean="0">
                <a:solidFill>
                  <a:schemeClr val="tx1"/>
                </a:solidFill>
                <a:latin typeface="Times New Roman" panose="02020603050405020304" pitchFamily="18" charset="0"/>
                <a:cs typeface="Times New Roman" panose="02020603050405020304" pitchFamily="18" charset="0"/>
              </a:rPr>
              <a:t>лесосеки, %</a:t>
            </a:r>
            <a:endParaRPr lang="ru-RU" sz="1000" dirty="0">
              <a:solidFill>
                <a:schemeClr val="tx1"/>
              </a:solidFill>
              <a:latin typeface="Times New Roman" panose="02020603050405020304" pitchFamily="18" charset="0"/>
              <a:cs typeface="Times New Roman" panose="02020603050405020304" pitchFamily="18" charset="0"/>
            </a:endParaRPr>
          </a:p>
        </p:txBody>
      </p:sp>
      <p:sp>
        <p:nvSpPr>
          <p:cNvPr id="15" name="Скругленный прямоугольник 14"/>
          <p:cNvSpPr/>
          <p:nvPr/>
        </p:nvSpPr>
        <p:spPr>
          <a:xfrm>
            <a:off x="31835" y="4013944"/>
            <a:ext cx="5033104" cy="360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000" dirty="0" smtClean="0">
                <a:solidFill>
                  <a:schemeClr val="tx1"/>
                </a:solidFill>
                <a:latin typeface="Times New Roman" panose="02020603050405020304" pitchFamily="18" charset="0"/>
                <a:cs typeface="Times New Roman" panose="02020603050405020304" pitchFamily="18" charset="0"/>
              </a:rPr>
              <a:t>Доля водохозяйственных участков, класс качества которых повысился, в общем количестве водохозяйственных участков, %</a:t>
            </a:r>
            <a:endParaRPr lang="ru-RU" sz="1000" dirty="0">
              <a:solidFill>
                <a:schemeClr val="tx1"/>
              </a:solidFill>
              <a:latin typeface="Times New Roman" panose="02020603050405020304" pitchFamily="18" charset="0"/>
              <a:cs typeface="Times New Roman" panose="02020603050405020304" pitchFamily="18" charset="0"/>
            </a:endParaRPr>
          </a:p>
        </p:txBody>
      </p:sp>
      <p:sp>
        <p:nvSpPr>
          <p:cNvPr id="18" name="Скругленный прямоугольник 17"/>
          <p:cNvSpPr/>
          <p:nvPr/>
        </p:nvSpPr>
        <p:spPr>
          <a:xfrm>
            <a:off x="31835" y="4824000"/>
            <a:ext cx="5026421" cy="360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000" dirty="0">
                <a:solidFill>
                  <a:schemeClr val="tx1"/>
                </a:solidFill>
                <a:latin typeface="Times New Roman" panose="02020603050405020304" pitchFamily="18" charset="0"/>
                <a:cs typeface="Times New Roman" panose="02020603050405020304" pitchFamily="18" charset="0"/>
              </a:rPr>
              <a:t>Доля утилизированных и обезвреженных отходов производства и потребления в общем количестве </a:t>
            </a:r>
            <a:r>
              <a:rPr lang="ru-RU" sz="1000" dirty="0" smtClean="0">
                <a:solidFill>
                  <a:schemeClr val="tx1"/>
                </a:solidFill>
                <a:latin typeface="Times New Roman" panose="02020603050405020304" pitchFamily="18" charset="0"/>
                <a:cs typeface="Times New Roman" panose="02020603050405020304" pitchFamily="18" charset="0"/>
              </a:rPr>
              <a:t>отходов </a:t>
            </a:r>
            <a:r>
              <a:rPr lang="ru-RU" sz="1000" dirty="0">
                <a:solidFill>
                  <a:schemeClr val="tx1"/>
                </a:solidFill>
                <a:latin typeface="Times New Roman" panose="02020603050405020304" pitchFamily="18" charset="0"/>
                <a:cs typeface="Times New Roman" panose="02020603050405020304" pitchFamily="18" charset="0"/>
              </a:rPr>
              <a:t>I - IV </a:t>
            </a:r>
            <a:r>
              <a:rPr lang="ru-RU" sz="1000" dirty="0" err="1" smtClean="0">
                <a:solidFill>
                  <a:schemeClr val="tx1"/>
                </a:solidFill>
                <a:latin typeface="Times New Roman" panose="02020603050405020304" pitchFamily="18" charset="0"/>
                <a:cs typeface="Times New Roman" panose="02020603050405020304" pitchFamily="18" charset="0"/>
              </a:rPr>
              <a:t>кл</a:t>
            </a:r>
            <a:r>
              <a:rPr lang="ru-RU" sz="1000" dirty="0" smtClean="0">
                <a:solidFill>
                  <a:schemeClr val="tx1"/>
                </a:solidFill>
                <a:latin typeface="Times New Roman" panose="02020603050405020304" pitchFamily="18" charset="0"/>
                <a:cs typeface="Times New Roman" panose="02020603050405020304" pitchFamily="18" charset="0"/>
              </a:rPr>
              <a:t>. опасности, %</a:t>
            </a:r>
            <a:endParaRPr lang="ru-RU" sz="1000" dirty="0">
              <a:solidFill>
                <a:schemeClr val="tx1"/>
              </a:solidFill>
              <a:latin typeface="Times New Roman" panose="02020603050405020304" pitchFamily="18" charset="0"/>
              <a:cs typeface="Times New Roman" panose="02020603050405020304" pitchFamily="18" charset="0"/>
            </a:endParaRPr>
          </a:p>
        </p:txBody>
      </p:sp>
      <p:sp>
        <p:nvSpPr>
          <p:cNvPr id="19" name="Скругленный прямоугольник 18"/>
          <p:cNvSpPr/>
          <p:nvPr/>
        </p:nvSpPr>
        <p:spPr>
          <a:xfrm>
            <a:off x="31835" y="5220000"/>
            <a:ext cx="5050920" cy="360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000" dirty="0">
                <a:solidFill>
                  <a:schemeClr val="tx1"/>
                </a:solidFill>
                <a:latin typeface="Times New Roman" panose="02020603050405020304" pitchFamily="18" charset="0"/>
                <a:cs typeface="Times New Roman" panose="02020603050405020304" pitchFamily="18" charset="0"/>
              </a:rPr>
              <a:t>Выбросы в атмосферный воздух вредных (загрязняющих) веществ, отходящих от стационарных </a:t>
            </a:r>
            <a:r>
              <a:rPr lang="ru-RU" sz="1000" dirty="0" smtClean="0">
                <a:solidFill>
                  <a:schemeClr val="tx1"/>
                </a:solidFill>
                <a:latin typeface="Times New Roman" panose="02020603050405020304" pitchFamily="18" charset="0"/>
                <a:cs typeface="Times New Roman" panose="02020603050405020304" pitchFamily="18" charset="0"/>
              </a:rPr>
              <a:t>источников, %</a:t>
            </a:r>
            <a:endParaRPr lang="ru-RU" sz="1000" dirty="0">
              <a:solidFill>
                <a:schemeClr val="tx1"/>
              </a:solidFill>
              <a:latin typeface="Times New Roman" panose="02020603050405020304" pitchFamily="18" charset="0"/>
              <a:cs typeface="Times New Roman" panose="02020603050405020304" pitchFamily="18" charset="0"/>
            </a:endParaRPr>
          </a:p>
        </p:txBody>
      </p:sp>
      <p:sp>
        <p:nvSpPr>
          <p:cNvPr id="20" name="Скругленный прямоугольник 19"/>
          <p:cNvSpPr/>
          <p:nvPr/>
        </p:nvSpPr>
        <p:spPr>
          <a:xfrm>
            <a:off x="31835" y="5626800"/>
            <a:ext cx="5028748" cy="324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000" dirty="0">
                <a:solidFill>
                  <a:schemeClr val="tx1"/>
                </a:solidFill>
                <a:latin typeface="Times New Roman" panose="02020603050405020304" pitchFamily="18" charset="0"/>
                <a:cs typeface="Times New Roman" panose="02020603050405020304" pitchFamily="18" charset="0"/>
              </a:rPr>
              <a:t>Объем образованных отходов I - IV классов </a:t>
            </a:r>
            <a:r>
              <a:rPr lang="ru-RU" sz="1000" dirty="0" smtClean="0">
                <a:solidFill>
                  <a:schemeClr val="tx1"/>
                </a:solidFill>
                <a:latin typeface="Times New Roman" panose="02020603050405020304" pitchFamily="18" charset="0"/>
                <a:cs typeface="Times New Roman" panose="02020603050405020304" pitchFamily="18" charset="0"/>
              </a:rPr>
              <a:t>опасности, %</a:t>
            </a:r>
            <a:endParaRPr lang="ru-RU" sz="1000" dirty="0">
              <a:solidFill>
                <a:schemeClr val="tx1"/>
              </a:solidFill>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2"/>
          </p:nvPr>
        </p:nvSpPr>
        <p:spPr/>
        <p:txBody>
          <a:bodyPr/>
          <a:lstStyle/>
          <a:p>
            <a:pPr>
              <a:defRPr/>
            </a:pPr>
            <a:fld id="{667CCBFA-BFB9-4E9F-B6F6-694D72409F22}" type="slidenum">
              <a:rPr lang="ru-RU" smtClean="0"/>
              <a:pPr>
                <a:defRPr/>
              </a:pPr>
              <a:t>63</a:t>
            </a:fld>
            <a:endParaRPr lang="ru-RU" dirty="0"/>
          </a:p>
        </p:txBody>
      </p:sp>
      <p:sp>
        <p:nvSpPr>
          <p:cNvPr id="21" name="Заголовок 1"/>
          <p:cNvSpPr txBox="1">
            <a:spLocks/>
          </p:cNvSpPr>
          <p:nvPr/>
        </p:nvSpPr>
        <p:spPr>
          <a:xfrm>
            <a:off x="259728" y="0"/>
            <a:ext cx="761350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600" dirty="0">
                <a:solidFill>
                  <a:schemeClr val="tx1"/>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600" dirty="0" smtClean="0">
                <a:solidFill>
                  <a:schemeClr val="tx1"/>
                </a:solidFill>
                <a:effectLst/>
                <a:latin typeface="Times New Roman" panose="02020603050405020304" pitchFamily="18" charset="0"/>
                <a:cs typeface="Times New Roman" panose="02020603050405020304" pitchFamily="18" charset="0"/>
              </a:rPr>
              <a:t>Республики </a:t>
            </a:r>
            <a:r>
              <a:rPr lang="ru-RU" sz="1600" dirty="0">
                <a:solidFill>
                  <a:schemeClr val="tx1"/>
                </a:solidFill>
                <a:effectLst/>
                <a:latin typeface="Times New Roman" panose="02020603050405020304" pitchFamily="18" charset="0"/>
                <a:cs typeface="Times New Roman" panose="02020603050405020304" pitchFamily="18" charset="0"/>
              </a:rPr>
              <a:t>«Развитие потенциала природно-сырьевых ресурсов и обеспечение экологической безопасности»</a:t>
            </a:r>
          </a:p>
        </p:txBody>
      </p:sp>
      <p:cxnSp>
        <p:nvCxnSpPr>
          <p:cNvPr id="22" name="Прямая соединительная линия 21"/>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199352243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4516" y="4293096"/>
            <a:ext cx="1944216" cy="3610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0791" y="4662186"/>
            <a:ext cx="15121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solidFill>
                <a:schemeClr val="tx1"/>
              </a:solidFill>
              <a:latin typeface="Times New Roman" panose="02020603050405020304" pitchFamily="18" charset="0"/>
              <a:cs typeface="Times New Roman" panose="02020603050405020304" pitchFamily="18" charset="0"/>
            </a:endParaRPr>
          </a:p>
        </p:txBody>
      </p:sp>
      <p:sp>
        <p:nvSpPr>
          <p:cNvPr id="40" name="Прямоугольник 39"/>
          <p:cNvSpPr/>
          <p:nvPr/>
        </p:nvSpPr>
        <p:spPr>
          <a:xfrm>
            <a:off x="107504" y="6230638"/>
            <a:ext cx="4104456" cy="400110"/>
          </a:xfrm>
          <a:prstGeom prst="rect">
            <a:avLst/>
          </a:prstGeom>
        </p:spPr>
        <p:txBody>
          <a:bodyPr wrap="square">
            <a:spAutoFit/>
          </a:bodyPr>
          <a:lstStyle/>
          <a:p>
            <a:endParaRPr lang="ru-RU" sz="1000" i="1" dirty="0">
              <a:latin typeface="Times New Roman" panose="02020603050405020304" pitchFamily="18" charset="0"/>
              <a:cs typeface="Times New Roman" panose="02020603050405020304" pitchFamily="18" charset="0"/>
            </a:endParaRPr>
          </a:p>
          <a:p>
            <a:endParaRPr lang="ru-RU" sz="1000" i="1" dirty="0">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107504" y="742728"/>
            <a:ext cx="4428384" cy="2380709"/>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300" b="1" i="1" dirty="0" smtClean="0">
                <a:solidFill>
                  <a:schemeClr val="tx1"/>
                </a:solidFill>
                <a:latin typeface="Times New Roman" panose="02020603050405020304" pitchFamily="18" charset="0"/>
                <a:cs typeface="Times New Roman" panose="02020603050405020304" pitchFamily="18" charset="0"/>
              </a:rPr>
              <a:t>Цели программы:</a:t>
            </a:r>
            <a:r>
              <a:rPr lang="ru-RU" sz="1300" dirty="0" smtClean="0">
                <a:solidFill>
                  <a:schemeClr val="tx1"/>
                </a:solidFill>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v"/>
            </a:pPr>
            <a:r>
              <a:rPr lang="ru-RU" sz="1100" dirty="0" smtClean="0">
                <a:solidFill>
                  <a:schemeClr val="tx1"/>
                </a:solidFill>
                <a:latin typeface="Times New Roman" panose="02020603050405020304" pitchFamily="18" charset="0"/>
                <a:cs typeface="Times New Roman" panose="02020603050405020304" pitchFamily="18" charset="0"/>
              </a:rPr>
              <a:t>повышение </a:t>
            </a:r>
            <a:r>
              <a:rPr lang="ru-RU" sz="1100" dirty="0">
                <a:solidFill>
                  <a:schemeClr val="tx1"/>
                </a:solidFill>
                <a:latin typeface="Times New Roman" panose="02020603050405020304" pitchFamily="18" charset="0"/>
                <a:cs typeface="Times New Roman" panose="02020603050405020304" pitchFamily="18" charset="0"/>
              </a:rPr>
              <a:t>эффективности агропромышленного комплекса</a:t>
            </a:r>
            <a:r>
              <a:rPr lang="ru-RU" sz="1100" dirty="0" smtClean="0">
                <a:solidFill>
                  <a:schemeClr val="tx1"/>
                </a:solidFill>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v"/>
            </a:pPr>
            <a:r>
              <a:rPr lang="ru-RU" sz="1100" dirty="0" smtClean="0">
                <a:solidFill>
                  <a:schemeClr val="tx1"/>
                </a:solidFill>
                <a:latin typeface="Times New Roman" panose="02020603050405020304" pitchFamily="18" charset="0"/>
                <a:cs typeface="Times New Roman" panose="02020603050405020304" pitchFamily="18" charset="0"/>
              </a:rPr>
              <a:t>обеспечение </a:t>
            </a:r>
            <a:r>
              <a:rPr lang="ru-RU" sz="1100" dirty="0">
                <a:solidFill>
                  <a:schemeClr val="tx1"/>
                </a:solidFill>
                <a:latin typeface="Times New Roman" panose="02020603050405020304" pitchFamily="18" charset="0"/>
                <a:cs typeface="Times New Roman" panose="02020603050405020304" pitchFamily="18" charset="0"/>
              </a:rPr>
              <a:t>продовольственной безопасности Чувашской Республики по основным продуктам питания</a:t>
            </a:r>
            <a:r>
              <a:rPr lang="ru-RU" sz="1100" dirty="0" smtClean="0">
                <a:solidFill>
                  <a:schemeClr val="tx1"/>
                </a:solidFill>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v"/>
            </a:pPr>
            <a:r>
              <a:rPr lang="ru-RU" sz="1100" dirty="0" smtClean="0">
                <a:solidFill>
                  <a:schemeClr val="tx1"/>
                </a:solidFill>
                <a:latin typeface="Times New Roman" panose="02020603050405020304" pitchFamily="18" charset="0"/>
                <a:cs typeface="Times New Roman" panose="02020603050405020304" pitchFamily="18" charset="0"/>
              </a:rPr>
              <a:t>повышение </a:t>
            </a:r>
            <a:r>
              <a:rPr lang="ru-RU" sz="1100" dirty="0">
                <a:solidFill>
                  <a:schemeClr val="tx1"/>
                </a:solidFill>
                <a:latin typeface="Times New Roman" panose="02020603050405020304" pitchFamily="18" charset="0"/>
                <a:cs typeface="Times New Roman" panose="02020603050405020304" pitchFamily="18" charset="0"/>
              </a:rPr>
              <a:t>конкурентоспособности производимой сельскохозяйственной продукции, создание благоприятной среды для развития и эффективного взаимодействия субъектов предпринимательской деятельности, повышения инвестиционной привлекательности агропромышленного комплекса в рамках вступления России </a:t>
            </a:r>
            <a:r>
              <a:rPr lang="ru-RU" sz="1100" dirty="0" smtClean="0">
                <a:solidFill>
                  <a:schemeClr val="tx1"/>
                </a:solidFill>
                <a:latin typeface="Times New Roman" panose="02020603050405020304" pitchFamily="18" charset="0"/>
                <a:cs typeface="Times New Roman" panose="02020603050405020304" pitchFamily="18" charset="0"/>
              </a:rPr>
              <a:t>в ВТО;</a:t>
            </a:r>
          </a:p>
          <a:p>
            <a:pPr marL="285750" indent="-285750" algn="just">
              <a:buFont typeface="Wingdings" panose="05000000000000000000" pitchFamily="2" charset="2"/>
              <a:buChar char="v"/>
            </a:pPr>
            <a:r>
              <a:rPr lang="ru-RU" sz="1100" dirty="0" smtClean="0">
                <a:solidFill>
                  <a:schemeClr val="tx1"/>
                </a:solidFill>
                <a:latin typeface="Times New Roman" panose="02020603050405020304" pitchFamily="18" charset="0"/>
                <a:cs typeface="Times New Roman" panose="02020603050405020304" pitchFamily="18" charset="0"/>
              </a:rPr>
              <a:t>повышение </a:t>
            </a:r>
            <a:r>
              <a:rPr lang="ru-RU" sz="1100" dirty="0">
                <a:solidFill>
                  <a:schemeClr val="tx1"/>
                </a:solidFill>
                <a:latin typeface="Times New Roman" panose="02020603050405020304" pitchFamily="18" charset="0"/>
                <a:cs typeface="Times New Roman" panose="02020603050405020304" pitchFamily="18" charset="0"/>
              </a:rPr>
              <a:t>финансовой устойчивости сельскохозяйственных товаропроизводителей</a:t>
            </a:r>
            <a:r>
              <a:rPr lang="ru-RU" sz="1100" dirty="0" smtClean="0">
                <a:solidFill>
                  <a:schemeClr val="tx1"/>
                </a:solidFill>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v"/>
            </a:pPr>
            <a:r>
              <a:rPr lang="ru-RU" sz="1100" dirty="0" smtClean="0">
                <a:solidFill>
                  <a:schemeClr val="tx1"/>
                </a:solidFill>
                <a:latin typeface="Times New Roman" panose="02020603050405020304" pitchFamily="18" charset="0"/>
                <a:cs typeface="Times New Roman" panose="02020603050405020304" pitchFamily="18" charset="0"/>
              </a:rPr>
              <a:t>устойчивое </a:t>
            </a:r>
            <a:r>
              <a:rPr lang="ru-RU" sz="1100" dirty="0">
                <a:solidFill>
                  <a:schemeClr val="tx1"/>
                </a:solidFill>
                <a:latin typeface="Times New Roman" panose="02020603050405020304" pitchFamily="18" charset="0"/>
                <a:cs typeface="Times New Roman" panose="02020603050405020304" pitchFamily="18" charset="0"/>
              </a:rPr>
              <a:t>развитие сельских </a:t>
            </a:r>
            <a:r>
              <a:rPr lang="ru-RU" sz="1100" dirty="0" smtClean="0">
                <a:solidFill>
                  <a:schemeClr val="tx1"/>
                </a:solidFill>
                <a:latin typeface="Times New Roman" panose="02020603050405020304" pitchFamily="18" charset="0"/>
                <a:cs typeface="Times New Roman" panose="02020603050405020304" pitchFamily="18" charset="0"/>
              </a:rPr>
              <a:t>территорий</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86524" y="3194807"/>
            <a:ext cx="4209357" cy="323165"/>
          </a:xfrm>
          <a:prstGeom prst="rect">
            <a:avLst/>
          </a:prstGeom>
          <a:noFill/>
        </p:spPr>
        <p:txBody>
          <a:bodyPr wrap="none" rtlCol="0">
            <a:spAutoFit/>
          </a:bodyPr>
          <a:lstStyle/>
          <a:p>
            <a:r>
              <a:rPr lang="ru-RU" sz="1500" b="1" dirty="0" smtClean="0">
                <a:latin typeface="Times New Roman" panose="02020603050405020304" pitchFamily="18" charset="0"/>
                <a:cs typeface="Times New Roman" panose="02020603050405020304" pitchFamily="18" charset="0"/>
              </a:rPr>
              <a:t>Расходы республиканского бюджета, млн. руб.</a:t>
            </a:r>
            <a:endParaRPr lang="ru-RU" sz="1500" b="1" dirty="0">
              <a:latin typeface="Times New Roman" panose="02020603050405020304" pitchFamily="18" charset="0"/>
              <a:cs typeface="Times New Roman" panose="02020603050405020304" pitchFamily="18" charset="0"/>
            </a:endParaRPr>
          </a:p>
        </p:txBody>
      </p:sp>
      <p:graphicFrame>
        <p:nvGraphicFramePr>
          <p:cNvPr id="12" name="Диаграмма 11"/>
          <p:cNvGraphicFramePr>
            <a:graphicFrameLocks/>
          </p:cNvGraphicFramePr>
          <p:nvPr>
            <p:extLst>
              <p:ext uri="{D42A27DB-BD31-4B8C-83A1-F6EECF244321}">
                <p14:modId xmlns:p14="http://schemas.microsoft.com/office/powerpoint/2010/main" val="1785872682"/>
              </p:ext>
            </p:extLst>
          </p:nvPr>
        </p:nvGraphicFramePr>
        <p:xfrm>
          <a:off x="86524" y="3551671"/>
          <a:ext cx="4428383" cy="2879022"/>
        </p:xfrm>
        <a:graphic>
          <a:graphicData uri="http://schemas.openxmlformats.org/drawingml/2006/chart">
            <c:chart xmlns:c="http://schemas.openxmlformats.org/drawingml/2006/chart" xmlns:r="http://schemas.openxmlformats.org/officeDocument/2006/relationships" r:id="rId3"/>
          </a:graphicData>
        </a:graphic>
      </p:graphicFrame>
      <p:pic>
        <p:nvPicPr>
          <p:cNvPr id="2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0526" y="742728"/>
            <a:ext cx="3574708" cy="12763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Полилиния 12"/>
          <p:cNvSpPr/>
          <p:nvPr/>
        </p:nvSpPr>
        <p:spPr>
          <a:xfrm>
            <a:off x="4607767" y="2099727"/>
            <a:ext cx="4431654" cy="288032"/>
          </a:xfrm>
          <a:custGeom>
            <a:avLst/>
            <a:gdLst>
              <a:gd name="connsiteX0" fmla="*/ 0 w 3933156"/>
              <a:gd name="connsiteY0" fmla="*/ 47719 h 477185"/>
              <a:gd name="connsiteX1" fmla="*/ 47719 w 3933156"/>
              <a:gd name="connsiteY1" fmla="*/ 0 h 477185"/>
              <a:gd name="connsiteX2" fmla="*/ 3885438 w 3933156"/>
              <a:gd name="connsiteY2" fmla="*/ 0 h 477185"/>
              <a:gd name="connsiteX3" fmla="*/ 3933157 w 3933156"/>
              <a:gd name="connsiteY3" fmla="*/ 47719 h 477185"/>
              <a:gd name="connsiteX4" fmla="*/ 3933156 w 3933156"/>
              <a:gd name="connsiteY4" fmla="*/ 429467 h 477185"/>
              <a:gd name="connsiteX5" fmla="*/ 3885437 w 3933156"/>
              <a:gd name="connsiteY5" fmla="*/ 477186 h 477185"/>
              <a:gd name="connsiteX6" fmla="*/ 47719 w 3933156"/>
              <a:gd name="connsiteY6" fmla="*/ 477185 h 477185"/>
              <a:gd name="connsiteX7" fmla="*/ 0 w 3933156"/>
              <a:gd name="connsiteY7" fmla="*/ 429466 h 477185"/>
              <a:gd name="connsiteX8" fmla="*/ 0 w 3933156"/>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3156" h="477185">
                <a:moveTo>
                  <a:pt x="0" y="47719"/>
                </a:moveTo>
                <a:cubicBezTo>
                  <a:pt x="0" y="21365"/>
                  <a:pt x="21365" y="0"/>
                  <a:pt x="47719" y="0"/>
                </a:cubicBezTo>
                <a:lnTo>
                  <a:pt x="3885438" y="0"/>
                </a:lnTo>
                <a:cubicBezTo>
                  <a:pt x="3911792" y="0"/>
                  <a:pt x="3933157" y="21365"/>
                  <a:pt x="3933157" y="47719"/>
                </a:cubicBezTo>
                <a:cubicBezTo>
                  <a:pt x="3933157" y="174968"/>
                  <a:pt x="3933156" y="302218"/>
                  <a:pt x="3933156" y="429467"/>
                </a:cubicBezTo>
                <a:cubicBezTo>
                  <a:pt x="3933156" y="455821"/>
                  <a:pt x="3911791" y="477186"/>
                  <a:pt x="3885437"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300" b="1" i="1" kern="1200" dirty="0" smtClean="0">
                <a:solidFill>
                  <a:schemeClr val="tx1"/>
                </a:solidFill>
                <a:latin typeface="Times New Roman" panose="02020603050405020304" pitchFamily="18" charset="0"/>
                <a:cs typeface="Times New Roman" panose="02020603050405020304" pitchFamily="18" charset="0"/>
              </a:rPr>
              <a:t>Расходы в разрезе подпрограмм в 2017 году, млн. руб.</a:t>
            </a:r>
          </a:p>
        </p:txBody>
      </p:sp>
      <p:sp>
        <p:nvSpPr>
          <p:cNvPr id="17" name="Полилиния 16"/>
          <p:cNvSpPr/>
          <p:nvPr/>
        </p:nvSpPr>
        <p:spPr>
          <a:xfrm>
            <a:off x="4600629" y="3898921"/>
            <a:ext cx="2789433" cy="432048"/>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r>
              <a:rPr lang="ru-RU" sz="1100" dirty="0">
                <a:solidFill>
                  <a:schemeClr val="tx1"/>
                </a:solidFill>
                <a:latin typeface="Times New Roman" panose="02020603050405020304" pitchFamily="18" charset="0"/>
                <a:cs typeface="Times New Roman" panose="02020603050405020304" pitchFamily="18" charset="0"/>
              </a:rPr>
              <a:t>Устойчивое развитие сельских </a:t>
            </a:r>
            <a:r>
              <a:rPr lang="ru-RU" sz="1100" dirty="0" smtClean="0">
                <a:solidFill>
                  <a:schemeClr val="tx1"/>
                </a:solidFill>
                <a:latin typeface="Times New Roman" panose="02020603050405020304" pitchFamily="18" charset="0"/>
                <a:cs typeface="Times New Roman" panose="02020603050405020304" pitchFamily="18" charset="0"/>
              </a:rPr>
              <a:t>территорий</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19" name="Полилиния 18"/>
          <p:cNvSpPr/>
          <p:nvPr/>
        </p:nvSpPr>
        <p:spPr>
          <a:xfrm>
            <a:off x="4590879" y="4421230"/>
            <a:ext cx="2789433" cy="441098"/>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r>
              <a:rPr lang="ru-RU" sz="1100" dirty="0">
                <a:solidFill>
                  <a:schemeClr val="tx1"/>
                </a:solidFill>
                <a:latin typeface="Times New Roman" panose="02020603050405020304" pitchFamily="18" charset="0"/>
                <a:cs typeface="Times New Roman" panose="02020603050405020304" pitchFamily="18" charset="0"/>
              </a:rPr>
              <a:t>Развитие отраслей агропромышленного комплекса</a:t>
            </a:r>
          </a:p>
        </p:txBody>
      </p:sp>
      <p:sp>
        <p:nvSpPr>
          <p:cNvPr id="24" name="Полилиния 23"/>
          <p:cNvSpPr/>
          <p:nvPr/>
        </p:nvSpPr>
        <p:spPr>
          <a:xfrm>
            <a:off x="8303234" y="3901620"/>
            <a:ext cx="684000" cy="432048"/>
          </a:xfrm>
          <a:custGeom>
            <a:avLst/>
            <a:gdLst>
              <a:gd name="connsiteX0" fmla="*/ 0 w 720374"/>
              <a:gd name="connsiteY0" fmla="*/ 47719 h 477185"/>
              <a:gd name="connsiteX1" fmla="*/ 47719 w 720374"/>
              <a:gd name="connsiteY1" fmla="*/ 0 h 477185"/>
              <a:gd name="connsiteX2" fmla="*/ 672656 w 720374"/>
              <a:gd name="connsiteY2" fmla="*/ 0 h 477185"/>
              <a:gd name="connsiteX3" fmla="*/ 720375 w 720374"/>
              <a:gd name="connsiteY3" fmla="*/ 47719 h 477185"/>
              <a:gd name="connsiteX4" fmla="*/ 720374 w 720374"/>
              <a:gd name="connsiteY4" fmla="*/ 429467 h 477185"/>
              <a:gd name="connsiteX5" fmla="*/ 672655 w 720374"/>
              <a:gd name="connsiteY5" fmla="*/ 477186 h 477185"/>
              <a:gd name="connsiteX6" fmla="*/ 47719 w 720374"/>
              <a:gd name="connsiteY6" fmla="*/ 477185 h 477185"/>
              <a:gd name="connsiteX7" fmla="*/ 0 w 720374"/>
              <a:gd name="connsiteY7" fmla="*/ 429466 h 477185"/>
              <a:gd name="connsiteX8" fmla="*/ 0 w 72037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74" h="477185">
                <a:moveTo>
                  <a:pt x="0" y="47719"/>
                </a:moveTo>
                <a:cubicBezTo>
                  <a:pt x="0" y="21365"/>
                  <a:pt x="21365" y="0"/>
                  <a:pt x="47719" y="0"/>
                </a:cubicBezTo>
                <a:lnTo>
                  <a:pt x="672656" y="0"/>
                </a:lnTo>
                <a:cubicBezTo>
                  <a:pt x="699010" y="0"/>
                  <a:pt x="720375" y="21365"/>
                  <a:pt x="720375" y="47719"/>
                </a:cubicBezTo>
                <a:cubicBezTo>
                  <a:pt x="720375" y="174968"/>
                  <a:pt x="720374" y="302218"/>
                  <a:pt x="720374" y="429467"/>
                </a:cubicBezTo>
                <a:cubicBezTo>
                  <a:pt x="720374" y="455821"/>
                  <a:pt x="699009" y="477186"/>
                  <a:pt x="67265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a:r>
              <a:rPr lang="ru-RU" sz="1100" dirty="0" smtClean="0">
                <a:solidFill>
                  <a:schemeClr val="tx1"/>
                </a:solidFill>
                <a:latin typeface="Times New Roman" panose="02020603050405020304" pitchFamily="18" charset="0"/>
                <a:cs typeface="Times New Roman" panose="02020603050405020304" pitchFamily="18" charset="0"/>
              </a:rPr>
              <a:t>894,3</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26" name="Полилиния 25"/>
          <p:cNvSpPr/>
          <p:nvPr/>
        </p:nvSpPr>
        <p:spPr>
          <a:xfrm>
            <a:off x="8289721" y="4425278"/>
            <a:ext cx="684000" cy="433012"/>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a:r>
              <a:rPr lang="ru-RU" sz="1100" dirty="0" smtClean="0">
                <a:solidFill>
                  <a:schemeClr val="tx1"/>
                </a:solidFill>
                <a:latin typeface="Times New Roman" panose="02020603050405020304" pitchFamily="18" charset="0"/>
                <a:cs typeface="Times New Roman" panose="02020603050405020304" pitchFamily="18" charset="0"/>
              </a:rPr>
              <a:t>1 352,2</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28" name="Полилиния 27"/>
          <p:cNvSpPr/>
          <p:nvPr/>
        </p:nvSpPr>
        <p:spPr>
          <a:xfrm>
            <a:off x="4607766" y="2891816"/>
            <a:ext cx="2789433" cy="432048"/>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r>
              <a:rPr lang="ru-RU" sz="1100" dirty="0">
                <a:solidFill>
                  <a:schemeClr val="tx1"/>
                </a:solidFill>
                <a:latin typeface="Times New Roman" panose="02020603050405020304" pitchFamily="18" charset="0"/>
                <a:cs typeface="Times New Roman" panose="02020603050405020304" pitchFamily="18" charset="0"/>
              </a:rPr>
              <a:t>Техническая и технологическая модернизация, инновационное развитие</a:t>
            </a:r>
          </a:p>
        </p:txBody>
      </p:sp>
      <p:sp>
        <p:nvSpPr>
          <p:cNvPr id="29" name="Полилиния 28"/>
          <p:cNvSpPr/>
          <p:nvPr/>
        </p:nvSpPr>
        <p:spPr>
          <a:xfrm>
            <a:off x="4610513" y="3414125"/>
            <a:ext cx="2769666" cy="394535"/>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9696" tIns="59696" rIns="59696" bIns="59696" numCol="1" spcCol="1270" anchor="ctr" anchorCtr="0">
            <a:noAutofit/>
          </a:bodyPr>
          <a:lstStyle/>
          <a:p>
            <a:pPr fontAlgn="auto">
              <a:spcBef>
                <a:spcPts val="0"/>
              </a:spcBef>
              <a:spcAft>
                <a:spcPts val="0"/>
              </a:spcAft>
              <a:defRPr/>
            </a:pPr>
            <a:r>
              <a:rPr lang="ru-RU" sz="1100" dirty="0">
                <a:solidFill>
                  <a:schemeClr val="tx1"/>
                </a:solidFill>
                <a:latin typeface="Times New Roman" panose="02020603050405020304" pitchFamily="18" charset="0"/>
                <a:cs typeface="Times New Roman" panose="02020603050405020304" pitchFamily="18" charset="0"/>
              </a:rPr>
              <a:t>Развитие ветеринарии в Чувашской Республике</a:t>
            </a:r>
          </a:p>
        </p:txBody>
      </p:sp>
      <p:sp>
        <p:nvSpPr>
          <p:cNvPr id="32" name="Полилиния 31"/>
          <p:cNvSpPr/>
          <p:nvPr/>
        </p:nvSpPr>
        <p:spPr>
          <a:xfrm>
            <a:off x="4590879" y="4952589"/>
            <a:ext cx="2789433" cy="504057"/>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r>
              <a:rPr lang="ru-RU" sz="1100" dirty="0">
                <a:solidFill>
                  <a:schemeClr val="tx1"/>
                </a:solidFill>
                <a:latin typeface="Times New Roman" panose="02020603050405020304" pitchFamily="18" charset="0"/>
                <a:cs typeface="Times New Roman" panose="02020603050405020304" pitchFamily="18" charset="0"/>
              </a:rPr>
              <a:t>Стимулирование инвестиционной деятельности в агропромышленном комплексе</a:t>
            </a:r>
          </a:p>
        </p:txBody>
      </p:sp>
      <p:sp>
        <p:nvSpPr>
          <p:cNvPr id="34" name="Полилиния 33"/>
          <p:cNvSpPr/>
          <p:nvPr/>
        </p:nvSpPr>
        <p:spPr>
          <a:xfrm>
            <a:off x="8298023" y="2891817"/>
            <a:ext cx="684000" cy="432048"/>
          </a:xfrm>
          <a:custGeom>
            <a:avLst/>
            <a:gdLst>
              <a:gd name="connsiteX0" fmla="*/ 0 w 720352"/>
              <a:gd name="connsiteY0" fmla="*/ 47719 h 477185"/>
              <a:gd name="connsiteX1" fmla="*/ 47719 w 720352"/>
              <a:gd name="connsiteY1" fmla="*/ 0 h 477185"/>
              <a:gd name="connsiteX2" fmla="*/ 672634 w 720352"/>
              <a:gd name="connsiteY2" fmla="*/ 0 h 477185"/>
              <a:gd name="connsiteX3" fmla="*/ 720353 w 720352"/>
              <a:gd name="connsiteY3" fmla="*/ 47719 h 477185"/>
              <a:gd name="connsiteX4" fmla="*/ 720352 w 720352"/>
              <a:gd name="connsiteY4" fmla="*/ 429467 h 477185"/>
              <a:gd name="connsiteX5" fmla="*/ 672633 w 720352"/>
              <a:gd name="connsiteY5" fmla="*/ 477186 h 477185"/>
              <a:gd name="connsiteX6" fmla="*/ 47719 w 720352"/>
              <a:gd name="connsiteY6" fmla="*/ 477185 h 477185"/>
              <a:gd name="connsiteX7" fmla="*/ 0 w 720352"/>
              <a:gd name="connsiteY7" fmla="*/ 429466 h 477185"/>
              <a:gd name="connsiteX8" fmla="*/ 0 w 720352"/>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52" h="477185">
                <a:moveTo>
                  <a:pt x="0" y="47719"/>
                </a:moveTo>
                <a:cubicBezTo>
                  <a:pt x="0" y="21365"/>
                  <a:pt x="21365" y="0"/>
                  <a:pt x="47719" y="0"/>
                </a:cubicBezTo>
                <a:lnTo>
                  <a:pt x="672634" y="0"/>
                </a:lnTo>
                <a:cubicBezTo>
                  <a:pt x="698988" y="0"/>
                  <a:pt x="720353" y="21365"/>
                  <a:pt x="720353" y="47719"/>
                </a:cubicBezTo>
                <a:cubicBezTo>
                  <a:pt x="720353" y="174968"/>
                  <a:pt x="720352" y="302218"/>
                  <a:pt x="720352" y="429467"/>
                </a:cubicBezTo>
                <a:cubicBezTo>
                  <a:pt x="720352" y="455821"/>
                  <a:pt x="698987" y="477186"/>
                  <a:pt x="672633"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a:r>
              <a:rPr lang="ru-RU" sz="1100" dirty="0" smtClean="0">
                <a:solidFill>
                  <a:schemeClr val="tx1"/>
                </a:solidFill>
                <a:latin typeface="Times New Roman" panose="02020603050405020304" pitchFamily="18" charset="0"/>
                <a:cs typeface="Times New Roman" panose="02020603050405020304" pitchFamily="18" charset="0"/>
              </a:rPr>
              <a:t>7,2</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35" name="Полилиния 34"/>
          <p:cNvSpPr/>
          <p:nvPr/>
        </p:nvSpPr>
        <p:spPr>
          <a:xfrm>
            <a:off x="8303234" y="3415475"/>
            <a:ext cx="684000" cy="394535"/>
          </a:xfrm>
          <a:custGeom>
            <a:avLst/>
            <a:gdLst>
              <a:gd name="connsiteX0" fmla="*/ 0 w 720355"/>
              <a:gd name="connsiteY0" fmla="*/ 47719 h 477185"/>
              <a:gd name="connsiteX1" fmla="*/ 47719 w 720355"/>
              <a:gd name="connsiteY1" fmla="*/ 0 h 477185"/>
              <a:gd name="connsiteX2" fmla="*/ 672637 w 720355"/>
              <a:gd name="connsiteY2" fmla="*/ 0 h 477185"/>
              <a:gd name="connsiteX3" fmla="*/ 720356 w 720355"/>
              <a:gd name="connsiteY3" fmla="*/ 47719 h 477185"/>
              <a:gd name="connsiteX4" fmla="*/ 720355 w 720355"/>
              <a:gd name="connsiteY4" fmla="*/ 429467 h 477185"/>
              <a:gd name="connsiteX5" fmla="*/ 672636 w 720355"/>
              <a:gd name="connsiteY5" fmla="*/ 477186 h 477185"/>
              <a:gd name="connsiteX6" fmla="*/ 47719 w 720355"/>
              <a:gd name="connsiteY6" fmla="*/ 477185 h 477185"/>
              <a:gd name="connsiteX7" fmla="*/ 0 w 720355"/>
              <a:gd name="connsiteY7" fmla="*/ 429466 h 477185"/>
              <a:gd name="connsiteX8" fmla="*/ 0 w 72035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55" h="477185">
                <a:moveTo>
                  <a:pt x="0" y="47719"/>
                </a:moveTo>
                <a:cubicBezTo>
                  <a:pt x="0" y="21365"/>
                  <a:pt x="21365" y="0"/>
                  <a:pt x="47719" y="0"/>
                </a:cubicBezTo>
                <a:lnTo>
                  <a:pt x="672637" y="0"/>
                </a:lnTo>
                <a:cubicBezTo>
                  <a:pt x="698991" y="0"/>
                  <a:pt x="720356" y="21365"/>
                  <a:pt x="720356" y="47719"/>
                </a:cubicBezTo>
                <a:cubicBezTo>
                  <a:pt x="720356" y="174968"/>
                  <a:pt x="720355" y="302218"/>
                  <a:pt x="720355" y="429467"/>
                </a:cubicBezTo>
                <a:cubicBezTo>
                  <a:pt x="720355" y="455821"/>
                  <a:pt x="698990" y="477186"/>
                  <a:pt x="67263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a:r>
              <a:rPr lang="ru-RU" sz="1100" dirty="0" smtClean="0">
                <a:solidFill>
                  <a:schemeClr val="tx1"/>
                </a:solidFill>
                <a:latin typeface="Times New Roman" panose="02020603050405020304" pitchFamily="18" charset="0"/>
                <a:cs typeface="Times New Roman" panose="02020603050405020304" pitchFamily="18" charset="0"/>
              </a:rPr>
              <a:t>218,6</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38" name="Полилиния 37"/>
          <p:cNvSpPr/>
          <p:nvPr/>
        </p:nvSpPr>
        <p:spPr>
          <a:xfrm>
            <a:off x="8289721" y="4949900"/>
            <a:ext cx="684000" cy="504056"/>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a:r>
              <a:rPr lang="ru-RU" sz="1100" dirty="0" smtClean="0">
                <a:solidFill>
                  <a:schemeClr val="tx1"/>
                </a:solidFill>
                <a:latin typeface="Times New Roman" panose="02020603050405020304" pitchFamily="18" charset="0"/>
                <a:cs typeface="Times New Roman" panose="02020603050405020304" pitchFamily="18" charset="0"/>
              </a:rPr>
              <a:t>774,9</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39" name="Полилиния 38"/>
          <p:cNvSpPr/>
          <p:nvPr/>
        </p:nvSpPr>
        <p:spPr>
          <a:xfrm>
            <a:off x="4600800" y="6132175"/>
            <a:ext cx="2789433" cy="393169"/>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r>
              <a:rPr lang="ru-RU" sz="1100" dirty="0">
                <a:solidFill>
                  <a:schemeClr val="tx1"/>
                </a:solidFill>
                <a:latin typeface="Times New Roman" panose="02020603050405020304" pitchFamily="18" charset="0"/>
                <a:cs typeface="Times New Roman" panose="02020603050405020304" pitchFamily="18" charset="0"/>
              </a:rPr>
              <a:t>Обеспечение реализации государственной программы</a:t>
            </a:r>
          </a:p>
        </p:txBody>
      </p:sp>
      <p:sp>
        <p:nvSpPr>
          <p:cNvPr id="41" name="Полилиния 40"/>
          <p:cNvSpPr/>
          <p:nvPr/>
        </p:nvSpPr>
        <p:spPr>
          <a:xfrm>
            <a:off x="8294901" y="6132177"/>
            <a:ext cx="684000" cy="393167"/>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a:r>
              <a:rPr lang="ru-RU" sz="1100" dirty="0" smtClean="0">
                <a:solidFill>
                  <a:schemeClr val="tx1"/>
                </a:solidFill>
                <a:latin typeface="Times New Roman" panose="02020603050405020304" pitchFamily="18" charset="0"/>
                <a:cs typeface="Times New Roman" panose="02020603050405020304" pitchFamily="18" charset="0"/>
              </a:rPr>
              <a:t>73,7</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a:xfrm>
            <a:off x="8090151" y="6449424"/>
            <a:ext cx="1006489" cy="365125"/>
          </a:xfrm>
        </p:spPr>
        <p:txBody>
          <a:bodyPr/>
          <a:lstStyle/>
          <a:p>
            <a:pPr>
              <a:defRPr/>
            </a:pPr>
            <a:fld id="{667CCBFA-BFB9-4E9F-B6F6-694D72409F22}" type="slidenum">
              <a:rPr lang="ru-RU" smtClean="0"/>
              <a:pPr>
                <a:defRPr/>
              </a:pPr>
              <a:t>64</a:t>
            </a:fld>
            <a:endParaRPr lang="ru-RU" dirty="0"/>
          </a:p>
        </p:txBody>
      </p:sp>
      <p:sp>
        <p:nvSpPr>
          <p:cNvPr id="44" name="Полилиния 43"/>
          <p:cNvSpPr/>
          <p:nvPr/>
        </p:nvSpPr>
        <p:spPr>
          <a:xfrm>
            <a:off x="7506087" y="2472392"/>
            <a:ext cx="687238" cy="275405"/>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a:r>
              <a:rPr lang="ru-RU" sz="1100" b="1" dirty="0" smtClean="0">
                <a:solidFill>
                  <a:schemeClr val="tx1"/>
                </a:solidFill>
                <a:latin typeface="Times New Roman" panose="02020603050405020304" pitchFamily="18" charset="0"/>
                <a:cs typeface="Times New Roman" panose="02020603050405020304" pitchFamily="18" charset="0"/>
              </a:rPr>
              <a:t>План</a:t>
            </a:r>
            <a:endParaRPr lang="ru-RU" sz="1100" b="1" dirty="0">
              <a:solidFill>
                <a:schemeClr val="tx1"/>
              </a:solidFill>
              <a:latin typeface="Times New Roman" panose="02020603050405020304" pitchFamily="18" charset="0"/>
              <a:cs typeface="Times New Roman" panose="02020603050405020304" pitchFamily="18" charset="0"/>
            </a:endParaRPr>
          </a:p>
        </p:txBody>
      </p:sp>
      <p:sp>
        <p:nvSpPr>
          <p:cNvPr id="45" name="Скругленный прямоугольник 44"/>
          <p:cNvSpPr/>
          <p:nvPr/>
        </p:nvSpPr>
        <p:spPr>
          <a:xfrm>
            <a:off x="8244897" y="2472392"/>
            <a:ext cx="739570" cy="275404"/>
          </a:xfrm>
          <a:prstGeom prst="roundRect">
            <a:avLst/>
          </a:pr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a:r>
              <a:rPr lang="ru-RU" sz="1100" b="1" dirty="0" smtClean="0">
                <a:solidFill>
                  <a:schemeClr val="tx1"/>
                </a:solidFill>
                <a:latin typeface="Times New Roman" panose="02020603050405020304" pitchFamily="18" charset="0"/>
                <a:cs typeface="Times New Roman" panose="02020603050405020304" pitchFamily="18" charset="0"/>
              </a:rPr>
              <a:t>Факт</a:t>
            </a:r>
            <a:endParaRPr lang="ru-RU" sz="1100" b="1" dirty="0">
              <a:solidFill>
                <a:schemeClr val="tx1"/>
              </a:solidFill>
              <a:latin typeface="Times New Roman" panose="02020603050405020304" pitchFamily="18" charset="0"/>
              <a:cs typeface="Times New Roman" panose="02020603050405020304" pitchFamily="18" charset="0"/>
            </a:endParaRPr>
          </a:p>
        </p:txBody>
      </p:sp>
      <p:sp>
        <p:nvSpPr>
          <p:cNvPr id="51" name="Полилиния 50"/>
          <p:cNvSpPr/>
          <p:nvPr/>
        </p:nvSpPr>
        <p:spPr>
          <a:xfrm>
            <a:off x="7531228" y="2891817"/>
            <a:ext cx="684000" cy="432048"/>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a:r>
              <a:rPr lang="ru-RU" sz="1100" dirty="0" smtClean="0">
                <a:solidFill>
                  <a:schemeClr val="tx1"/>
                </a:solidFill>
                <a:latin typeface="Times New Roman" panose="02020603050405020304" pitchFamily="18" charset="0"/>
                <a:cs typeface="Times New Roman" panose="02020603050405020304" pitchFamily="18" charset="0"/>
              </a:rPr>
              <a:t>8,4</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52" name="Полилиния 51"/>
          <p:cNvSpPr/>
          <p:nvPr/>
        </p:nvSpPr>
        <p:spPr>
          <a:xfrm>
            <a:off x="7531228" y="3414127"/>
            <a:ext cx="684000" cy="394535"/>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a:r>
              <a:rPr lang="ru-RU" sz="1100" dirty="0" smtClean="0">
                <a:solidFill>
                  <a:schemeClr val="tx1"/>
                </a:solidFill>
                <a:latin typeface="Times New Roman" panose="02020603050405020304" pitchFamily="18" charset="0"/>
                <a:cs typeface="Times New Roman" panose="02020603050405020304" pitchFamily="18" charset="0"/>
              </a:rPr>
              <a:t>218,6</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54" name="Полилиния 53"/>
          <p:cNvSpPr/>
          <p:nvPr/>
        </p:nvSpPr>
        <p:spPr>
          <a:xfrm>
            <a:off x="7515425" y="3898924"/>
            <a:ext cx="684000" cy="432048"/>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a:r>
              <a:rPr lang="ru-RU" sz="1100" dirty="0" smtClean="0">
                <a:solidFill>
                  <a:schemeClr val="tx1"/>
                </a:solidFill>
                <a:latin typeface="Times New Roman" panose="02020603050405020304" pitchFamily="18" charset="0"/>
                <a:cs typeface="Times New Roman" panose="02020603050405020304" pitchFamily="18" charset="0"/>
              </a:rPr>
              <a:t>968,9</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58" name="Полилиния 57"/>
          <p:cNvSpPr/>
          <p:nvPr/>
        </p:nvSpPr>
        <p:spPr>
          <a:xfrm>
            <a:off x="7507119" y="4421234"/>
            <a:ext cx="684000" cy="441098"/>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a:r>
              <a:rPr lang="ru-RU" sz="1100" dirty="0" smtClean="0">
                <a:solidFill>
                  <a:schemeClr val="tx1"/>
                </a:solidFill>
                <a:latin typeface="Times New Roman" panose="02020603050405020304" pitchFamily="18" charset="0"/>
                <a:cs typeface="Times New Roman" panose="02020603050405020304" pitchFamily="18" charset="0"/>
              </a:rPr>
              <a:t>1 376,3</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59" name="Полилиния 58"/>
          <p:cNvSpPr/>
          <p:nvPr/>
        </p:nvSpPr>
        <p:spPr>
          <a:xfrm>
            <a:off x="7507121" y="4952594"/>
            <a:ext cx="684000" cy="504054"/>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a:r>
              <a:rPr lang="ru-RU" sz="1100" dirty="0" smtClean="0">
                <a:solidFill>
                  <a:schemeClr val="tx1"/>
                </a:solidFill>
                <a:latin typeface="Times New Roman" panose="02020603050405020304" pitchFamily="18" charset="0"/>
                <a:cs typeface="Times New Roman" panose="02020603050405020304" pitchFamily="18" charset="0"/>
              </a:rPr>
              <a:t>713,1</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60" name="Полилиния 59"/>
          <p:cNvSpPr/>
          <p:nvPr/>
        </p:nvSpPr>
        <p:spPr>
          <a:xfrm>
            <a:off x="7497783" y="6132176"/>
            <a:ext cx="684000" cy="367142"/>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a:r>
              <a:rPr lang="ru-RU" sz="1100" dirty="0" smtClean="0">
                <a:solidFill>
                  <a:schemeClr val="tx1"/>
                </a:solidFill>
                <a:latin typeface="Times New Roman" panose="02020603050405020304" pitchFamily="18" charset="0"/>
                <a:cs typeface="Times New Roman" panose="02020603050405020304" pitchFamily="18" charset="0"/>
              </a:rPr>
              <a:t>73,7</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61" name="Заголовок 1"/>
          <p:cNvSpPr txBox="1">
            <a:spLocks/>
          </p:cNvSpPr>
          <p:nvPr/>
        </p:nvSpPr>
        <p:spPr>
          <a:xfrm>
            <a:off x="259728" y="0"/>
            <a:ext cx="761350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600" dirty="0">
                <a:solidFill>
                  <a:schemeClr val="tx1"/>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600" dirty="0" smtClean="0">
                <a:solidFill>
                  <a:schemeClr val="tx1"/>
                </a:solidFill>
                <a:effectLst/>
                <a:latin typeface="Times New Roman" panose="02020603050405020304" pitchFamily="18" charset="0"/>
                <a:cs typeface="Times New Roman" panose="02020603050405020304" pitchFamily="18" charset="0"/>
              </a:rPr>
              <a:t>Республики </a:t>
            </a:r>
            <a:r>
              <a:rPr lang="ru-RU" sz="1600" dirty="0">
                <a:solidFill>
                  <a:schemeClr val="tx1"/>
                </a:solidFill>
                <a:effectLst/>
                <a:latin typeface="Times New Roman" panose="02020603050405020304" pitchFamily="18" charset="0"/>
                <a:cs typeface="Times New Roman" panose="02020603050405020304" pitchFamily="18" charset="0"/>
              </a:rPr>
              <a:t>«Развитие сельского хозяйства и регулирование рынка </a:t>
            </a:r>
            <a:r>
              <a:rPr lang="ru-RU" sz="1600" dirty="0" smtClean="0">
                <a:solidFill>
                  <a:schemeClr val="tx1"/>
                </a:solidFill>
                <a:effectLst/>
                <a:latin typeface="Times New Roman" panose="02020603050405020304" pitchFamily="18" charset="0"/>
                <a:cs typeface="Times New Roman" panose="02020603050405020304" pitchFamily="18" charset="0"/>
              </a:rPr>
              <a:t>с/х продукции</a:t>
            </a:r>
            <a:r>
              <a:rPr lang="ru-RU" sz="1600" dirty="0">
                <a:solidFill>
                  <a:schemeClr val="tx1"/>
                </a:solidFill>
                <a:effectLst/>
                <a:latin typeface="Times New Roman" panose="02020603050405020304" pitchFamily="18" charset="0"/>
                <a:cs typeface="Times New Roman" panose="02020603050405020304" pitchFamily="18" charset="0"/>
              </a:rPr>
              <a:t>, сырья и </a:t>
            </a:r>
            <a:r>
              <a:rPr lang="ru-RU" sz="1600" dirty="0" smtClean="0">
                <a:solidFill>
                  <a:schemeClr val="tx1"/>
                </a:solidFill>
                <a:effectLst/>
                <a:latin typeface="Times New Roman" panose="02020603050405020304" pitchFamily="18" charset="0"/>
                <a:cs typeface="Times New Roman" panose="02020603050405020304" pitchFamily="18" charset="0"/>
              </a:rPr>
              <a:t>продовольствия»</a:t>
            </a:r>
            <a:endParaRPr lang="ru-RU" sz="1600" dirty="0">
              <a:solidFill>
                <a:schemeClr val="tx1"/>
              </a:solidFill>
              <a:effectLst/>
              <a:latin typeface="Times New Roman" panose="02020603050405020304" pitchFamily="18" charset="0"/>
              <a:cs typeface="Times New Roman" panose="02020603050405020304" pitchFamily="18" charset="0"/>
            </a:endParaRPr>
          </a:p>
        </p:txBody>
      </p:sp>
      <p:cxnSp>
        <p:nvCxnSpPr>
          <p:cNvPr id="62" name="Прямая соединительная линия 61"/>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
        <p:nvSpPr>
          <p:cNvPr id="64" name="Скругленный прямоугольник 63"/>
          <p:cNvSpPr/>
          <p:nvPr/>
        </p:nvSpPr>
        <p:spPr>
          <a:xfrm>
            <a:off x="4611193" y="2472393"/>
            <a:ext cx="2789432" cy="275405"/>
          </a:xfrm>
          <a:prstGeom prst="roundRect">
            <a:avLst/>
          </a:pr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a:r>
              <a:rPr lang="ru-RU" sz="1100" b="1" dirty="0" smtClean="0">
                <a:solidFill>
                  <a:schemeClr val="tx1"/>
                </a:solidFill>
                <a:latin typeface="Times New Roman" panose="02020603050405020304" pitchFamily="18" charset="0"/>
                <a:cs typeface="Times New Roman" panose="02020603050405020304" pitchFamily="18" charset="0"/>
              </a:rPr>
              <a:t>Подпрограмма</a:t>
            </a:r>
            <a:endParaRPr lang="ru-RU" sz="1100" b="1" dirty="0">
              <a:solidFill>
                <a:schemeClr val="tx1"/>
              </a:solidFill>
              <a:latin typeface="Times New Roman" panose="02020603050405020304" pitchFamily="18" charset="0"/>
              <a:cs typeface="Times New Roman" panose="02020603050405020304" pitchFamily="18" charset="0"/>
            </a:endParaRPr>
          </a:p>
        </p:txBody>
      </p:sp>
      <p:sp>
        <p:nvSpPr>
          <p:cNvPr id="66" name="Полилиния 65"/>
          <p:cNvSpPr/>
          <p:nvPr/>
        </p:nvSpPr>
        <p:spPr>
          <a:xfrm>
            <a:off x="4592691" y="5546907"/>
            <a:ext cx="2789433" cy="495005"/>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r>
              <a:rPr lang="ru-RU" sz="1100" dirty="0">
                <a:solidFill>
                  <a:schemeClr val="tx1"/>
                </a:solidFill>
                <a:latin typeface="Times New Roman" panose="02020603050405020304" pitchFamily="18" charset="0"/>
                <a:cs typeface="Times New Roman" panose="02020603050405020304" pitchFamily="18" charset="0"/>
              </a:rPr>
              <a:t>Обеспечение общих условий функционирования отраслей агропромышленного комплекса</a:t>
            </a:r>
          </a:p>
        </p:txBody>
      </p:sp>
      <p:sp>
        <p:nvSpPr>
          <p:cNvPr id="67" name="Полилиния 66"/>
          <p:cNvSpPr/>
          <p:nvPr/>
        </p:nvSpPr>
        <p:spPr>
          <a:xfrm>
            <a:off x="7497783" y="5546910"/>
            <a:ext cx="684000" cy="495004"/>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a:r>
              <a:rPr lang="ru-RU" sz="1100" dirty="0" smtClean="0">
                <a:solidFill>
                  <a:schemeClr val="tx1"/>
                </a:solidFill>
                <a:latin typeface="Times New Roman" panose="02020603050405020304" pitchFamily="18" charset="0"/>
                <a:cs typeface="Times New Roman" panose="02020603050405020304" pitchFamily="18" charset="0"/>
              </a:rPr>
              <a:t>23,8</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68" name="Полилиния 67"/>
          <p:cNvSpPr/>
          <p:nvPr/>
        </p:nvSpPr>
        <p:spPr>
          <a:xfrm>
            <a:off x="8291142" y="5545566"/>
            <a:ext cx="684000" cy="495002"/>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algn="ctr"/>
            <a:r>
              <a:rPr lang="ru-RU" sz="1100" dirty="0" smtClean="0">
                <a:solidFill>
                  <a:schemeClr val="tx1"/>
                </a:solidFill>
                <a:latin typeface="Times New Roman" panose="02020603050405020304" pitchFamily="18" charset="0"/>
                <a:cs typeface="Times New Roman" panose="02020603050405020304" pitchFamily="18" charset="0"/>
              </a:rPr>
              <a:t>23,8</a:t>
            </a:r>
            <a:endParaRPr lang="ru-RU" sz="11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624032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902987388"/>
              </p:ext>
            </p:extLst>
          </p:nvPr>
        </p:nvGraphicFramePr>
        <p:xfrm>
          <a:off x="5140951" y="1154232"/>
          <a:ext cx="3906168" cy="53387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Скругленный прямоугольник 4"/>
          <p:cNvSpPr/>
          <p:nvPr/>
        </p:nvSpPr>
        <p:spPr>
          <a:xfrm>
            <a:off x="54000" y="2020214"/>
            <a:ext cx="5040000" cy="396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chemeClr val="tx1"/>
                </a:solidFill>
                <a:latin typeface="Times New Roman" panose="02020603050405020304" pitchFamily="18" charset="0"/>
                <a:cs typeface="Times New Roman" panose="02020603050405020304" pitchFamily="18" charset="0"/>
              </a:rPr>
              <a:t>Индекс производства продукции сельского хозяйства в хозяйствах всех категорий (в сопоставимых ценах</a:t>
            </a:r>
            <a:r>
              <a:rPr lang="ru-RU" sz="1100" dirty="0" smtClean="0">
                <a:solidFill>
                  <a:schemeClr val="tx1"/>
                </a:solidFill>
                <a:latin typeface="Times New Roman" panose="02020603050405020304" pitchFamily="18" charset="0"/>
                <a:cs typeface="Times New Roman" panose="02020603050405020304" pitchFamily="18" charset="0"/>
              </a:rPr>
              <a:t>), %</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24" name="Скругленный прямоугольник 23"/>
          <p:cNvSpPr/>
          <p:nvPr/>
        </p:nvSpPr>
        <p:spPr>
          <a:xfrm>
            <a:off x="54000" y="2470724"/>
            <a:ext cx="5040000" cy="396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chemeClr val="tx1"/>
                </a:solidFill>
                <a:latin typeface="Times New Roman" panose="02020603050405020304" pitchFamily="18" charset="0"/>
                <a:cs typeface="Times New Roman" panose="02020603050405020304" pitchFamily="18" charset="0"/>
              </a:rPr>
              <a:t>Индекс производства продукции растениеводства в хозяйствах всех категорий (в сопоставимых ценах</a:t>
            </a:r>
            <a:r>
              <a:rPr lang="ru-RU" sz="1100" dirty="0" smtClean="0">
                <a:solidFill>
                  <a:schemeClr val="tx1"/>
                </a:solidFill>
                <a:latin typeface="Times New Roman" panose="02020603050405020304" pitchFamily="18" charset="0"/>
                <a:cs typeface="Times New Roman" panose="02020603050405020304" pitchFamily="18" charset="0"/>
              </a:rPr>
              <a:t>), %</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33" name="Скругленный прямоугольник 32"/>
          <p:cNvSpPr/>
          <p:nvPr/>
        </p:nvSpPr>
        <p:spPr>
          <a:xfrm>
            <a:off x="54000" y="2921234"/>
            <a:ext cx="5040000" cy="396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chemeClr val="tx1"/>
                </a:solidFill>
                <a:latin typeface="Times New Roman" panose="02020603050405020304" pitchFamily="18" charset="0"/>
                <a:cs typeface="Times New Roman" panose="02020603050405020304" pitchFamily="18" charset="0"/>
              </a:rPr>
              <a:t>Индекс производства продукции животноводства в хозяйствах всех категорий (в сопоставимых ценах</a:t>
            </a:r>
            <a:r>
              <a:rPr lang="ru-RU" sz="1100" dirty="0" smtClean="0">
                <a:solidFill>
                  <a:schemeClr val="tx1"/>
                </a:solidFill>
                <a:latin typeface="Times New Roman" panose="02020603050405020304" pitchFamily="18" charset="0"/>
                <a:cs typeface="Times New Roman" panose="02020603050405020304" pitchFamily="18" charset="0"/>
              </a:rPr>
              <a:t>), %</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35" name="Скругленный прямоугольник 34"/>
          <p:cNvSpPr/>
          <p:nvPr/>
        </p:nvSpPr>
        <p:spPr>
          <a:xfrm>
            <a:off x="54000" y="3371744"/>
            <a:ext cx="5040000" cy="396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chemeClr val="tx1"/>
                </a:solidFill>
                <a:latin typeface="Times New Roman" panose="02020603050405020304" pitchFamily="18" charset="0"/>
                <a:cs typeface="Times New Roman" panose="02020603050405020304" pitchFamily="18" charset="0"/>
              </a:rPr>
              <a:t>Индекс производства </a:t>
            </a:r>
            <a:r>
              <a:rPr lang="ru-RU" sz="1100">
                <a:solidFill>
                  <a:schemeClr val="tx1"/>
                </a:solidFill>
                <a:latin typeface="Times New Roman" panose="02020603050405020304" pitchFamily="18" charset="0"/>
                <a:cs typeface="Times New Roman" panose="02020603050405020304" pitchFamily="18" charset="0"/>
              </a:rPr>
              <a:t>пищевых </a:t>
            </a:r>
            <a:r>
              <a:rPr lang="ru-RU" sz="1100" smtClean="0">
                <a:solidFill>
                  <a:schemeClr val="tx1"/>
                </a:solidFill>
                <a:latin typeface="Times New Roman" panose="02020603050405020304" pitchFamily="18" charset="0"/>
                <a:cs typeface="Times New Roman" panose="02020603050405020304" pitchFamily="18" charset="0"/>
              </a:rPr>
              <a:t>продуктов</a:t>
            </a:r>
            <a:r>
              <a:rPr lang="ru-RU" sz="1100">
                <a:solidFill>
                  <a:schemeClr val="tx1"/>
                </a:solidFill>
                <a:latin typeface="Times New Roman" panose="02020603050405020304" pitchFamily="18" charset="0"/>
                <a:cs typeface="Times New Roman" panose="02020603050405020304" pitchFamily="18" charset="0"/>
              </a:rPr>
              <a:t> </a:t>
            </a:r>
            <a:r>
              <a:rPr lang="ru-RU" sz="1100" smtClean="0">
                <a:solidFill>
                  <a:schemeClr val="tx1"/>
                </a:solidFill>
                <a:latin typeface="Times New Roman" panose="02020603050405020304" pitchFamily="18" charset="0"/>
                <a:cs typeface="Times New Roman" panose="02020603050405020304" pitchFamily="18" charset="0"/>
              </a:rPr>
              <a:t>(в </a:t>
            </a:r>
            <a:r>
              <a:rPr lang="ru-RU" sz="1100" dirty="0">
                <a:solidFill>
                  <a:schemeClr val="tx1"/>
                </a:solidFill>
                <a:latin typeface="Times New Roman" panose="02020603050405020304" pitchFamily="18" charset="0"/>
                <a:cs typeface="Times New Roman" panose="02020603050405020304" pitchFamily="18" charset="0"/>
              </a:rPr>
              <a:t>сопоставимых ценах</a:t>
            </a:r>
            <a:r>
              <a:rPr lang="ru-RU" sz="1100" dirty="0" smtClean="0">
                <a:solidFill>
                  <a:schemeClr val="tx1"/>
                </a:solidFill>
                <a:latin typeface="Times New Roman" panose="02020603050405020304" pitchFamily="18" charset="0"/>
                <a:cs typeface="Times New Roman" panose="02020603050405020304" pitchFamily="18" charset="0"/>
              </a:rPr>
              <a:t>), %</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36" name="Скругленный прямоугольник 35"/>
          <p:cNvSpPr/>
          <p:nvPr/>
        </p:nvSpPr>
        <p:spPr>
          <a:xfrm>
            <a:off x="54000" y="3822254"/>
            <a:ext cx="5040000" cy="396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chemeClr val="tx1"/>
                </a:solidFill>
                <a:latin typeface="Times New Roman" panose="02020603050405020304" pitchFamily="18" charset="0"/>
                <a:cs typeface="Times New Roman" panose="02020603050405020304" pitchFamily="18" charset="0"/>
              </a:rPr>
              <a:t>Индекс физического объема инвестиций в основной капитал сельского </a:t>
            </a:r>
            <a:r>
              <a:rPr lang="ru-RU" sz="1100" dirty="0" smtClean="0">
                <a:solidFill>
                  <a:schemeClr val="tx1"/>
                </a:solidFill>
                <a:latin typeface="Times New Roman" panose="02020603050405020304" pitchFamily="18" charset="0"/>
                <a:cs typeface="Times New Roman" panose="02020603050405020304" pitchFamily="18" charset="0"/>
              </a:rPr>
              <a:t>хозяйства, %</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37" name="Скругленный прямоугольник 36"/>
          <p:cNvSpPr/>
          <p:nvPr/>
        </p:nvSpPr>
        <p:spPr>
          <a:xfrm>
            <a:off x="54000" y="4272764"/>
            <a:ext cx="5040000" cy="396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chemeClr val="tx1"/>
                </a:solidFill>
                <a:latin typeface="Times New Roman" panose="02020603050405020304" pitchFamily="18" charset="0"/>
                <a:cs typeface="Times New Roman" panose="02020603050405020304" pitchFamily="18" charset="0"/>
              </a:rPr>
              <a:t>Рентабельность сельскохозяйственных организаций (с учетом субсидий</a:t>
            </a:r>
            <a:r>
              <a:rPr lang="ru-RU" sz="1100" dirty="0" smtClean="0">
                <a:solidFill>
                  <a:schemeClr val="tx1"/>
                </a:solidFill>
                <a:latin typeface="Times New Roman" panose="02020603050405020304" pitchFamily="18" charset="0"/>
                <a:cs typeface="Times New Roman" panose="02020603050405020304" pitchFamily="18" charset="0"/>
              </a:rPr>
              <a:t>), %</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87410" y="1124743"/>
            <a:ext cx="2473107" cy="495957"/>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400" b="1" dirty="0" smtClean="0">
                <a:solidFill>
                  <a:schemeClr val="accent1">
                    <a:lumMod val="50000"/>
                  </a:schemeClr>
                </a:solidFill>
                <a:latin typeface="Times New Roman" panose="02020603050405020304" pitchFamily="18" charset="0"/>
                <a:cs typeface="Times New Roman" panose="02020603050405020304" pitchFamily="18" charset="0"/>
              </a:rPr>
              <a:t>Основные индикаторы</a:t>
            </a:r>
            <a:endParaRPr lang="ru-RU" sz="1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3" name="Скругленный прямоугольник 12"/>
          <p:cNvSpPr/>
          <p:nvPr/>
        </p:nvSpPr>
        <p:spPr>
          <a:xfrm>
            <a:off x="54000" y="4723274"/>
            <a:ext cx="5040000" cy="40519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chemeClr val="tx1"/>
                </a:solidFill>
                <a:latin typeface="Times New Roman" panose="02020603050405020304" pitchFamily="18" charset="0"/>
                <a:cs typeface="Times New Roman" panose="02020603050405020304" pitchFamily="18" charset="0"/>
              </a:rPr>
              <a:t>Среднемесячная номинальная </a:t>
            </a:r>
            <a:r>
              <a:rPr lang="ru-RU" sz="1100" dirty="0" smtClean="0">
                <a:solidFill>
                  <a:schemeClr val="tx1"/>
                </a:solidFill>
                <a:latin typeface="Times New Roman" panose="02020603050405020304" pitchFamily="18" charset="0"/>
                <a:cs typeface="Times New Roman" panose="02020603050405020304" pitchFamily="18" charset="0"/>
              </a:rPr>
              <a:t>заработная </a:t>
            </a:r>
            <a:r>
              <a:rPr lang="ru-RU" sz="1100" dirty="0">
                <a:solidFill>
                  <a:schemeClr val="tx1"/>
                </a:solidFill>
                <a:latin typeface="Times New Roman" panose="02020603050405020304" pitchFamily="18" charset="0"/>
                <a:cs typeface="Times New Roman" panose="02020603050405020304" pitchFamily="18" charset="0"/>
              </a:rPr>
              <a:t>плата в сельском хозяйстве (по </a:t>
            </a:r>
            <a:r>
              <a:rPr lang="ru-RU" sz="1100" dirty="0" smtClean="0">
                <a:solidFill>
                  <a:schemeClr val="tx1"/>
                </a:solidFill>
                <a:latin typeface="Times New Roman" panose="02020603050405020304" pitchFamily="18" charset="0"/>
                <a:cs typeface="Times New Roman" panose="02020603050405020304" pitchFamily="18" charset="0"/>
              </a:rPr>
              <a:t>с/х </a:t>
            </a:r>
            <a:r>
              <a:rPr lang="ru-RU" sz="1100" dirty="0">
                <a:solidFill>
                  <a:schemeClr val="tx1"/>
                </a:solidFill>
                <a:latin typeface="Times New Roman" panose="02020603050405020304" pitchFamily="18" charset="0"/>
                <a:cs typeface="Times New Roman" panose="02020603050405020304" pitchFamily="18" charset="0"/>
              </a:rPr>
              <a:t>организациям, не относящимся к субъектам малого предпринимательства</a:t>
            </a:r>
            <a:r>
              <a:rPr lang="ru-RU" sz="1100" dirty="0" smtClean="0">
                <a:solidFill>
                  <a:schemeClr val="tx1"/>
                </a:solidFill>
                <a:latin typeface="Times New Roman" panose="02020603050405020304" pitchFamily="18" charset="0"/>
                <a:cs typeface="Times New Roman" panose="02020603050405020304" pitchFamily="18" charset="0"/>
              </a:rPr>
              <a:t>), руб.</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14" name="Скругленный прямоугольник 13"/>
          <p:cNvSpPr/>
          <p:nvPr/>
        </p:nvSpPr>
        <p:spPr>
          <a:xfrm>
            <a:off x="54000" y="5182976"/>
            <a:ext cx="5040000" cy="396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chemeClr val="tx1"/>
                </a:solidFill>
                <a:latin typeface="Times New Roman" panose="02020603050405020304" pitchFamily="18" charset="0"/>
                <a:cs typeface="Times New Roman" panose="02020603050405020304" pitchFamily="18" charset="0"/>
              </a:rPr>
              <a:t>Индекс производительности </a:t>
            </a:r>
            <a:r>
              <a:rPr lang="ru-RU" sz="1100" dirty="0" smtClean="0">
                <a:solidFill>
                  <a:schemeClr val="tx1"/>
                </a:solidFill>
                <a:latin typeface="Times New Roman" panose="02020603050405020304" pitchFamily="18" charset="0"/>
                <a:cs typeface="Times New Roman" panose="02020603050405020304" pitchFamily="18" charset="0"/>
              </a:rPr>
              <a:t>труда, %</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15" name="Скругленный прямоугольник 14"/>
          <p:cNvSpPr/>
          <p:nvPr/>
        </p:nvSpPr>
        <p:spPr>
          <a:xfrm>
            <a:off x="54000" y="5633486"/>
            <a:ext cx="5040000" cy="396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chemeClr val="tx1"/>
                </a:solidFill>
                <a:latin typeface="Times New Roman" panose="02020603050405020304" pitchFamily="18" charset="0"/>
                <a:cs typeface="Times New Roman" panose="02020603050405020304" pitchFamily="18" charset="0"/>
              </a:rPr>
              <a:t>Количество высокопроизводительных рабочих </a:t>
            </a:r>
            <a:r>
              <a:rPr lang="ru-RU" sz="1100" dirty="0" smtClean="0">
                <a:solidFill>
                  <a:schemeClr val="tx1"/>
                </a:solidFill>
                <a:latin typeface="Times New Roman" panose="02020603050405020304" pitchFamily="18" charset="0"/>
                <a:cs typeface="Times New Roman" panose="02020603050405020304" pitchFamily="18" charset="0"/>
              </a:rPr>
              <a:t>мест, ед.</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17" name="Скругленный прямоугольник 16"/>
          <p:cNvSpPr/>
          <p:nvPr/>
        </p:nvSpPr>
        <p:spPr>
          <a:xfrm>
            <a:off x="54000" y="6084000"/>
            <a:ext cx="5040000" cy="396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chemeClr val="tx1"/>
                </a:solidFill>
                <a:latin typeface="Times New Roman" panose="02020603050405020304" pitchFamily="18" charset="0"/>
                <a:cs typeface="Times New Roman" panose="02020603050405020304" pitchFamily="18" charset="0"/>
              </a:rPr>
              <a:t>Удельный вес затрат на приобретение энергоресурсов в структуре затрат на основное производство продукции сельского </a:t>
            </a:r>
            <a:r>
              <a:rPr lang="ru-RU" sz="1100" dirty="0" smtClean="0">
                <a:solidFill>
                  <a:schemeClr val="tx1"/>
                </a:solidFill>
                <a:latin typeface="Times New Roman" panose="02020603050405020304" pitchFamily="18" charset="0"/>
                <a:cs typeface="Times New Roman" panose="02020603050405020304" pitchFamily="18" charset="0"/>
              </a:rPr>
              <a:t>хозяйства, %</a:t>
            </a:r>
            <a:endParaRPr lang="ru-RU" sz="1100" dirty="0">
              <a:solidFill>
                <a:schemeClr val="tx1"/>
              </a:solidFill>
              <a:latin typeface="Times New Roman" panose="02020603050405020304" pitchFamily="18" charset="0"/>
              <a:cs typeface="Times New Roman" panose="02020603050405020304" pitchFamily="18" charset="0"/>
            </a:endParaRPr>
          </a:p>
        </p:txBody>
      </p:sp>
      <p:pic>
        <p:nvPicPr>
          <p:cNvPr id="30" name="Picture 3" descr="T:\ОБП\Лукин\Картинки\корова.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87865" y="750698"/>
            <a:ext cx="2172167" cy="11270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p:txBody>
          <a:bodyPr/>
          <a:lstStyle/>
          <a:p>
            <a:pPr>
              <a:defRPr/>
            </a:pPr>
            <a:fld id="{667CCBFA-BFB9-4E9F-B6F6-694D72409F22}" type="slidenum">
              <a:rPr lang="ru-RU" smtClean="0"/>
              <a:pPr>
                <a:defRPr/>
              </a:pPr>
              <a:t>65</a:t>
            </a:fld>
            <a:endParaRPr lang="ru-RU" dirty="0"/>
          </a:p>
        </p:txBody>
      </p:sp>
      <p:sp>
        <p:nvSpPr>
          <p:cNvPr id="19" name="Заголовок 1"/>
          <p:cNvSpPr txBox="1">
            <a:spLocks/>
          </p:cNvSpPr>
          <p:nvPr/>
        </p:nvSpPr>
        <p:spPr>
          <a:xfrm>
            <a:off x="259728" y="0"/>
            <a:ext cx="761350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600" dirty="0">
                <a:solidFill>
                  <a:schemeClr val="tx1"/>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600" dirty="0" smtClean="0">
                <a:solidFill>
                  <a:schemeClr val="tx1"/>
                </a:solidFill>
                <a:effectLst/>
                <a:latin typeface="Times New Roman" panose="02020603050405020304" pitchFamily="18" charset="0"/>
                <a:cs typeface="Times New Roman" panose="02020603050405020304" pitchFamily="18" charset="0"/>
              </a:rPr>
              <a:t>Республики </a:t>
            </a:r>
            <a:r>
              <a:rPr lang="ru-RU" sz="1600" dirty="0">
                <a:solidFill>
                  <a:schemeClr val="tx1"/>
                </a:solidFill>
                <a:effectLst/>
                <a:latin typeface="Times New Roman" panose="02020603050405020304" pitchFamily="18" charset="0"/>
                <a:cs typeface="Times New Roman" panose="02020603050405020304" pitchFamily="18" charset="0"/>
              </a:rPr>
              <a:t>«Развитие сельского хозяйства и регулирование рынка </a:t>
            </a:r>
            <a:r>
              <a:rPr lang="ru-RU" sz="1600" dirty="0" smtClean="0">
                <a:solidFill>
                  <a:schemeClr val="tx1"/>
                </a:solidFill>
                <a:effectLst/>
                <a:latin typeface="Times New Roman" panose="02020603050405020304" pitchFamily="18" charset="0"/>
                <a:cs typeface="Times New Roman" panose="02020603050405020304" pitchFamily="18" charset="0"/>
              </a:rPr>
              <a:t>с/х продукции</a:t>
            </a:r>
            <a:r>
              <a:rPr lang="ru-RU" sz="1600" dirty="0">
                <a:solidFill>
                  <a:schemeClr val="tx1"/>
                </a:solidFill>
                <a:effectLst/>
                <a:latin typeface="Times New Roman" panose="02020603050405020304" pitchFamily="18" charset="0"/>
                <a:cs typeface="Times New Roman" panose="02020603050405020304" pitchFamily="18" charset="0"/>
              </a:rPr>
              <a:t>, сырья и </a:t>
            </a:r>
            <a:r>
              <a:rPr lang="ru-RU" sz="1600" dirty="0" smtClean="0">
                <a:solidFill>
                  <a:schemeClr val="tx1"/>
                </a:solidFill>
                <a:effectLst/>
                <a:latin typeface="Times New Roman" panose="02020603050405020304" pitchFamily="18" charset="0"/>
                <a:cs typeface="Times New Roman" panose="02020603050405020304" pitchFamily="18" charset="0"/>
              </a:rPr>
              <a:t>продовольствия»</a:t>
            </a:r>
            <a:endParaRPr lang="ru-RU" sz="1600" dirty="0">
              <a:solidFill>
                <a:schemeClr val="tx1"/>
              </a:solidFill>
              <a:effectLst/>
              <a:latin typeface="Times New Roman" panose="02020603050405020304" pitchFamily="18" charset="0"/>
              <a:cs typeface="Times New Roman" panose="02020603050405020304" pitchFamily="18" charset="0"/>
            </a:endParaRPr>
          </a:p>
        </p:txBody>
      </p:sp>
      <p:cxnSp>
        <p:nvCxnSpPr>
          <p:cNvPr id="20" name="Прямая соединительная линия 19"/>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68165678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667CCBFA-BFB9-4E9F-B6F6-694D72409F22}" type="slidenum">
              <a:rPr lang="ru-RU" smtClean="0">
                <a:solidFill>
                  <a:prstClr val="black"/>
                </a:solidFill>
              </a:rPr>
              <a:pPr>
                <a:defRPr/>
              </a:pPr>
              <a:t>66</a:t>
            </a:fld>
            <a:endParaRPr lang="ru-RU" dirty="0">
              <a:solidFill>
                <a:prstClr val="black"/>
              </a:solidFill>
            </a:endParaRPr>
          </a:p>
        </p:txBody>
      </p:sp>
      <p:sp>
        <p:nvSpPr>
          <p:cNvPr id="5" name="Скругленный прямоугольник 4"/>
          <p:cNvSpPr/>
          <p:nvPr/>
        </p:nvSpPr>
        <p:spPr>
          <a:xfrm>
            <a:off x="125579" y="764704"/>
            <a:ext cx="5958589" cy="1872207"/>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endParaRPr lang="ru-RU" sz="1400" b="1" i="1" dirty="0">
              <a:solidFill>
                <a:prstClr val="black"/>
              </a:solidFill>
              <a:latin typeface="Times New Roman" panose="02020603050405020304" pitchFamily="18" charset="0"/>
              <a:cs typeface="Times New Roman" panose="02020603050405020304" pitchFamily="18" charset="0"/>
            </a:endParaRPr>
          </a:p>
          <a:p>
            <a:pPr algn="just"/>
            <a:r>
              <a:rPr lang="ru-RU" sz="1400" b="1" i="1" dirty="0">
                <a:solidFill>
                  <a:prstClr val="black"/>
                </a:solidFill>
                <a:latin typeface="Times New Roman" panose="02020603050405020304" pitchFamily="18" charset="0"/>
                <a:cs typeface="Times New Roman" panose="02020603050405020304" pitchFamily="18" charset="0"/>
              </a:rPr>
              <a:t>Цели программы:</a:t>
            </a:r>
            <a:r>
              <a:rPr lang="ru-RU" sz="1400" dirty="0">
                <a:solidFill>
                  <a:prstClr val="black"/>
                </a:solidFill>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v"/>
            </a:pPr>
            <a:r>
              <a:rPr lang="ru-RU" sz="1100" dirty="0">
                <a:solidFill>
                  <a:prstClr val="black"/>
                </a:solidFill>
                <a:latin typeface="Times New Roman" panose="02020603050405020304" pitchFamily="18" charset="0"/>
                <a:cs typeface="Times New Roman" panose="02020603050405020304" pitchFamily="18" charset="0"/>
              </a:rPr>
              <a:t>развитие современной и эффективной транспортной инфраструктуры;</a:t>
            </a:r>
          </a:p>
          <a:p>
            <a:pPr marL="285750" indent="-285750" algn="just">
              <a:buFont typeface="Wingdings" panose="05000000000000000000" pitchFamily="2" charset="2"/>
              <a:buChar char="v"/>
            </a:pPr>
            <a:r>
              <a:rPr lang="ru-RU" sz="1100" dirty="0">
                <a:solidFill>
                  <a:prstClr val="black"/>
                </a:solidFill>
                <a:latin typeface="Times New Roman" panose="02020603050405020304" pitchFamily="18" charset="0"/>
                <a:cs typeface="Times New Roman" panose="02020603050405020304" pitchFamily="18" charset="0"/>
              </a:rPr>
              <a:t>повышение доступности и качества услуг транспортного комплекса;</a:t>
            </a:r>
          </a:p>
          <a:p>
            <a:pPr marL="285750" indent="-285750" algn="just">
              <a:buFont typeface="Wingdings" panose="05000000000000000000" pitchFamily="2" charset="2"/>
              <a:buChar char="v"/>
            </a:pPr>
            <a:r>
              <a:rPr lang="ru-RU" sz="1100" dirty="0">
                <a:solidFill>
                  <a:prstClr val="black"/>
                </a:solidFill>
                <a:latin typeface="Times New Roman" panose="02020603050405020304" pitchFamily="18" charset="0"/>
                <a:cs typeface="Times New Roman" panose="02020603050405020304" pitchFamily="18" charset="0"/>
              </a:rPr>
              <a:t>обеспечение охраны жизни, здоровья граждан и их имущества, законных прав на безопасные условия движения на автомобильных дорогах общего пользования;</a:t>
            </a:r>
          </a:p>
          <a:p>
            <a:pPr marL="285750" indent="-285750" algn="just">
              <a:buFont typeface="Wingdings" panose="05000000000000000000" pitchFamily="2" charset="2"/>
              <a:buChar char="v"/>
            </a:pPr>
            <a:r>
              <a:rPr lang="ru-RU" sz="1100" dirty="0">
                <a:solidFill>
                  <a:prstClr val="black"/>
                </a:solidFill>
                <a:latin typeface="Times New Roman" panose="02020603050405020304" pitchFamily="18" charset="0"/>
                <a:cs typeface="Times New Roman" panose="02020603050405020304" pitchFamily="18" charset="0"/>
              </a:rPr>
              <a:t>создание на автомобильном транспорте базовых условий, обеспечивающих доступ к результатам космической деятельности, и их эффективное использование на базе информационно-навигационной системы в Чувашской Республике;</a:t>
            </a:r>
          </a:p>
          <a:p>
            <a:pPr marL="285750" indent="-285750" algn="just">
              <a:buFont typeface="Wingdings" panose="05000000000000000000" pitchFamily="2" charset="2"/>
              <a:buChar char="v"/>
            </a:pPr>
            <a:r>
              <a:rPr lang="ru-RU" sz="1100" dirty="0">
                <a:solidFill>
                  <a:prstClr val="black"/>
                </a:solidFill>
                <a:latin typeface="Times New Roman" panose="02020603050405020304" pitchFamily="18" charset="0"/>
                <a:cs typeface="Times New Roman" panose="02020603050405020304" pitchFamily="18" charset="0"/>
              </a:rPr>
              <a:t>повышение эффективности использования топливно-энергетических ресурсов на автомобильном транспорте</a:t>
            </a:r>
          </a:p>
          <a:p>
            <a:endParaRPr lang="ru-RU" sz="1400" dirty="0">
              <a:solidFill>
                <a:prstClr val="black"/>
              </a:solidFill>
              <a:latin typeface="Times New Roman" panose="02020603050405020304" pitchFamily="18" charset="0"/>
              <a:cs typeface="Times New Roman" panose="02020603050405020304" pitchFamily="18" charset="0"/>
            </a:endParaRPr>
          </a:p>
        </p:txBody>
      </p:sp>
      <p:graphicFrame>
        <p:nvGraphicFramePr>
          <p:cNvPr id="6" name="Диаграмма 5"/>
          <p:cNvGraphicFramePr>
            <a:graphicFrameLocks/>
          </p:cNvGraphicFramePr>
          <p:nvPr>
            <p:extLst>
              <p:ext uri="{D42A27DB-BD31-4B8C-83A1-F6EECF244321}">
                <p14:modId xmlns:p14="http://schemas.microsoft.com/office/powerpoint/2010/main" val="3760806079"/>
              </p:ext>
            </p:extLst>
          </p:nvPr>
        </p:nvGraphicFramePr>
        <p:xfrm>
          <a:off x="125580" y="2913205"/>
          <a:ext cx="3920164" cy="330478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47780" y="2756120"/>
            <a:ext cx="4032448" cy="307777"/>
          </a:xfrm>
          <a:prstGeom prst="rect">
            <a:avLst/>
          </a:prstGeom>
          <a:noFill/>
        </p:spPr>
        <p:txBody>
          <a:bodyPr wrap="square" rtlCol="0">
            <a:spAutoFit/>
          </a:bodyPr>
          <a:lstStyle/>
          <a:p>
            <a:r>
              <a:rPr lang="ru-RU" sz="1400" b="1" dirty="0">
                <a:solidFill>
                  <a:prstClr val="black"/>
                </a:solidFill>
                <a:latin typeface="Times New Roman" panose="02020603050405020304" pitchFamily="18" charset="0"/>
                <a:cs typeface="Times New Roman" panose="02020603050405020304" pitchFamily="18" charset="0"/>
              </a:rPr>
              <a:t>Расходы республиканского бюджета, млн. руб.</a:t>
            </a:r>
          </a:p>
        </p:txBody>
      </p:sp>
      <p:pic>
        <p:nvPicPr>
          <p:cNvPr id="8" name="Рисунок 7" descr="http://www.pfrf.ru/files/branches/rostov/invaliddd.jpg"/>
          <p:cNvPicPr/>
          <p:nvPr/>
        </p:nvPicPr>
        <p:blipFill>
          <a:blip r:embed="rId4" cstate="print"/>
          <a:srcRect/>
          <a:stretch>
            <a:fillRect/>
          </a:stretch>
        </p:blipFill>
        <p:spPr bwMode="auto">
          <a:xfrm>
            <a:off x="6228183" y="1052736"/>
            <a:ext cx="2376265" cy="1584175"/>
          </a:xfrm>
          <a:prstGeom prst="rect">
            <a:avLst/>
          </a:prstGeom>
          <a:ln>
            <a:noFill/>
          </a:ln>
          <a:effectLst>
            <a:softEdge rad="112500"/>
          </a:effectLst>
        </p:spPr>
      </p:pic>
      <p:pic>
        <p:nvPicPr>
          <p:cNvPr id="10" name="Picture 2" descr="T:\Сектор финансирования\09a7768ed1d70c506897087c270a7b7a_640_480_c_thumb1.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8881" y="726602"/>
            <a:ext cx="2587470" cy="17249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Заголовок 1"/>
          <p:cNvSpPr txBox="1">
            <a:spLocks/>
          </p:cNvSpPr>
          <p:nvPr/>
        </p:nvSpPr>
        <p:spPr>
          <a:xfrm>
            <a:off x="259728" y="0"/>
            <a:ext cx="761350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Clr>
                <a:srgbClr val="F14124">
                  <a:lumMod val="75000"/>
                </a:srgbClr>
              </a:buClr>
              <a:buFont typeface="Georgia" pitchFamily="18" charset="0"/>
              <a:buNone/>
            </a:pPr>
            <a:r>
              <a:rPr lang="ru-RU" sz="1800" dirty="0">
                <a:solidFill>
                  <a:prstClr val="black"/>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800" dirty="0" smtClean="0">
                <a:solidFill>
                  <a:prstClr val="black"/>
                </a:solidFill>
                <a:effectLst/>
                <a:latin typeface="Times New Roman" panose="02020603050405020304" pitchFamily="18" charset="0"/>
                <a:cs typeface="Times New Roman" panose="02020603050405020304" pitchFamily="18" charset="0"/>
              </a:rPr>
              <a:t>Республики</a:t>
            </a:r>
          </a:p>
          <a:p>
            <a:pPr marL="0" indent="0" algn="l" fontAlgn="auto">
              <a:spcAft>
                <a:spcPts val="0"/>
              </a:spcAft>
              <a:buClr>
                <a:srgbClr val="F14124">
                  <a:lumMod val="75000"/>
                </a:srgbClr>
              </a:buClr>
              <a:buFont typeface="Georgia" pitchFamily="18" charset="0"/>
              <a:buNone/>
            </a:pPr>
            <a:r>
              <a:rPr lang="ru-RU" sz="1800" dirty="0" smtClean="0">
                <a:solidFill>
                  <a:prstClr val="black"/>
                </a:solidFill>
                <a:effectLst/>
                <a:latin typeface="Times New Roman" panose="02020603050405020304" pitchFamily="18" charset="0"/>
                <a:cs typeface="Times New Roman" panose="02020603050405020304" pitchFamily="18" charset="0"/>
              </a:rPr>
              <a:t>«</a:t>
            </a:r>
            <a:r>
              <a:rPr lang="ru-RU" sz="1800" dirty="0">
                <a:solidFill>
                  <a:prstClr val="black"/>
                </a:solidFill>
                <a:effectLst/>
                <a:latin typeface="Times New Roman" panose="02020603050405020304" pitchFamily="18" charset="0"/>
                <a:cs typeface="Times New Roman" panose="02020603050405020304" pitchFamily="18" charset="0"/>
              </a:rPr>
              <a:t>Развитие транспортной системы Чувашской Республики»</a:t>
            </a:r>
          </a:p>
        </p:txBody>
      </p:sp>
      <p:cxnSp>
        <p:nvCxnSpPr>
          <p:cNvPr id="13" name="Прямая соединительная линия 12"/>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873228" y="69850"/>
            <a:ext cx="1223412" cy="492443"/>
          </a:xfrm>
          <a:prstGeom prst="rect">
            <a:avLst/>
          </a:prstGeom>
          <a:noFill/>
        </p:spPr>
        <p:txBody>
          <a:bodyPr wrap="none" rtlCol="0">
            <a:spAutoFit/>
          </a:bodyPr>
          <a:lstStyle/>
          <a:p>
            <a:pPr algn="ctr"/>
            <a:r>
              <a:rPr lang="ru-RU" sz="1300" b="1" i="1" dirty="0">
                <a:solidFill>
                  <a:srgbClr val="4E67C8"/>
                </a:solidFill>
                <a:latin typeface="Trebuchet MS"/>
              </a:rPr>
              <a:t>Бюджет</a:t>
            </a:r>
          </a:p>
          <a:p>
            <a:pPr algn="ctr"/>
            <a:r>
              <a:rPr lang="ru-RU" sz="1300" b="1" i="1" dirty="0">
                <a:solidFill>
                  <a:srgbClr val="4E67C8"/>
                </a:solidFill>
                <a:latin typeface="Trebuchet MS"/>
              </a:rPr>
              <a:t>для граждан</a:t>
            </a:r>
          </a:p>
        </p:txBody>
      </p:sp>
      <p:grpSp>
        <p:nvGrpSpPr>
          <p:cNvPr id="15" name="Группа 14"/>
          <p:cNvGrpSpPr/>
          <p:nvPr/>
        </p:nvGrpSpPr>
        <p:grpSpPr>
          <a:xfrm>
            <a:off x="4166167" y="2851970"/>
            <a:ext cx="4940952" cy="405137"/>
            <a:chOff x="1459" y="2482"/>
            <a:chExt cx="4940952" cy="546690"/>
          </a:xfrm>
        </p:grpSpPr>
        <p:sp>
          <p:nvSpPr>
            <p:cNvPr id="16" name="Скругленный прямоугольник 15"/>
            <p:cNvSpPr/>
            <p:nvPr/>
          </p:nvSpPr>
          <p:spPr>
            <a:xfrm>
              <a:off x="1459" y="2482"/>
              <a:ext cx="4940952" cy="546690"/>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7" name="Скругленный прямоугольник 4"/>
            <p:cNvSpPr/>
            <p:nvPr/>
          </p:nvSpPr>
          <p:spPr>
            <a:xfrm>
              <a:off x="17471" y="18494"/>
              <a:ext cx="4908928" cy="5146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algn="ctr" defTabSz="755650">
                <a:lnSpc>
                  <a:spcPct val="90000"/>
                </a:lnSpc>
                <a:spcAft>
                  <a:spcPct val="35000"/>
                </a:spcAft>
              </a:pPr>
              <a:r>
                <a:rPr lang="ru-RU" sz="1700" b="1" i="1" dirty="0">
                  <a:solidFill>
                    <a:prstClr val="black"/>
                  </a:solidFill>
                  <a:latin typeface="Times New Roman" panose="02020603050405020304" pitchFamily="18" charset="0"/>
                  <a:cs typeface="Times New Roman" panose="02020603050405020304" pitchFamily="18" charset="0"/>
                </a:rPr>
                <a:t>Расходы в разрезе подпрограмм в </a:t>
              </a:r>
              <a:r>
                <a:rPr lang="ru-RU" sz="1700" b="1" i="1" dirty="0" smtClean="0">
                  <a:solidFill>
                    <a:prstClr val="black"/>
                  </a:solidFill>
                  <a:latin typeface="Times New Roman" panose="02020603050405020304" pitchFamily="18" charset="0"/>
                  <a:cs typeface="Times New Roman" panose="02020603050405020304" pitchFamily="18" charset="0"/>
                </a:rPr>
                <a:t>2017г., млн</a:t>
              </a:r>
              <a:r>
                <a:rPr lang="ru-RU" sz="1700" b="1" i="1" dirty="0">
                  <a:solidFill>
                    <a:prstClr val="black"/>
                  </a:solidFill>
                  <a:latin typeface="Times New Roman" panose="02020603050405020304" pitchFamily="18" charset="0"/>
                  <a:cs typeface="Times New Roman" panose="02020603050405020304" pitchFamily="18" charset="0"/>
                </a:rPr>
                <a:t>. руб.</a:t>
              </a:r>
            </a:p>
          </p:txBody>
        </p:sp>
      </p:grpSp>
      <p:grpSp>
        <p:nvGrpSpPr>
          <p:cNvPr id="18" name="Группа 17"/>
          <p:cNvGrpSpPr/>
          <p:nvPr/>
        </p:nvGrpSpPr>
        <p:grpSpPr>
          <a:xfrm>
            <a:off x="4164923" y="3291895"/>
            <a:ext cx="2940701" cy="380059"/>
            <a:chOff x="40834" y="594527"/>
            <a:chExt cx="2847988" cy="380059"/>
          </a:xfrm>
        </p:grpSpPr>
        <p:sp>
          <p:nvSpPr>
            <p:cNvPr id="19" name="Скругленный прямоугольник 18"/>
            <p:cNvSpPr/>
            <p:nvPr/>
          </p:nvSpPr>
          <p:spPr>
            <a:xfrm>
              <a:off x="40834" y="594527"/>
              <a:ext cx="2847988" cy="380059"/>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0" name="Скругленный прямоугольник 4"/>
            <p:cNvSpPr/>
            <p:nvPr/>
          </p:nvSpPr>
          <p:spPr>
            <a:xfrm>
              <a:off x="51966" y="605659"/>
              <a:ext cx="2825724" cy="3577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Aft>
                  <a:spcPct val="35000"/>
                </a:spcAft>
              </a:pPr>
              <a:r>
                <a:rPr lang="ru-RU" sz="1600" b="1" dirty="0">
                  <a:solidFill>
                    <a:prstClr val="black"/>
                  </a:solidFill>
                  <a:latin typeface="Times New Roman" panose="02020603050405020304" pitchFamily="18" charset="0"/>
                  <a:cs typeface="Times New Roman" panose="02020603050405020304" pitchFamily="18" charset="0"/>
                </a:rPr>
                <a:t>Подпрограмма</a:t>
              </a:r>
            </a:p>
          </p:txBody>
        </p:sp>
      </p:grpSp>
      <p:grpSp>
        <p:nvGrpSpPr>
          <p:cNvPr id="21" name="Группа 20"/>
          <p:cNvGrpSpPr/>
          <p:nvPr/>
        </p:nvGrpSpPr>
        <p:grpSpPr>
          <a:xfrm>
            <a:off x="4160880" y="3679631"/>
            <a:ext cx="2929371" cy="327418"/>
            <a:chOff x="46388" y="1019941"/>
            <a:chExt cx="2836880" cy="327418"/>
          </a:xfrm>
        </p:grpSpPr>
        <p:sp>
          <p:nvSpPr>
            <p:cNvPr id="22" name="Скругленный прямоугольник 21"/>
            <p:cNvSpPr/>
            <p:nvPr/>
          </p:nvSpPr>
          <p:spPr>
            <a:xfrm>
              <a:off x="46388" y="1019941"/>
              <a:ext cx="2836880" cy="327418"/>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3" name="Скругленный прямоугольник 4"/>
            <p:cNvSpPr/>
            <p:nvPr/>
          </p:nvSpPr>
          <p:spPr>
            <a:xfrm>
              <a:off x="55978" y="1029531"/>
              <a:ext cx="2817700" cy="3082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Aft>
                  <a:spcPct val="35000"/>
                </a:spcAft>
              </a:pPr>
              <a:r>
                <a:rPr lang="ru-RU" sz="1200" dirty="0">
                  <a:solidFill>
                    <a:prstClr val="black"/>
                  </a:solidFill>
                  <a:latin typeface="Times New Roman" panose="02020603050405020304" pitchFamily="18" charset="0"/>
                  <a:cs typeface="Times New Roman" panose="02020603050405020304" pitchFamily="18" charset="0"/>
                </a:rPr>
                <a:t>Автомобильные дороги</a:t>
              </a:r>
            </a:p>
          </p:txBody>
        </p:sp>
      </p:grpSp>
      <p:grpSp>
        <p:nvGrpSpPr>
          <p:cNvPr id="24" name="Группа 23"/>
          <p:cNvGrpSpPr/>
          <p:nvPr/>
        </p:nvGrpSpPr>
        <p:grpSpPr>
          <a:xfrm>
            <a:off x="4166167" y="4036684"/>
            <a:ext cx="2939458" cy="362665"/>
            <a:chOff x="57432" y="1392713"/>
            <a:chExt cx="2814792" cy="373608"/>
          </a:xfrm>
        </p:grpSpPr>
        <p:sp>
          <p:nvSpPr>
            <p:cNvPr id="25" name="Скругленный прямоугольник 24"/>
            <p:cNvSpPr/>
            <p:nvPr/>
          </p:nvSpPr>
          <p:spPr>
            <a:xfrm>
              <a:off x="57432" y="1392713"/>
              <a:ext cx="2814792" cy="373608"/>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6" name="Скругленный прямоугольник 4"/>
            <p:cNvSpPr/>
            <p:nvPr/>
          </p:nvSpPr>
          <p:spPr>
            <a:xfrm>
              <a:off x="68375" y="1403656"/>
              <a:ext cx="2792906" cy="3517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Aft>
                  <a:spcPct val="35000"/>
                </a:spcAft>
              </a:pPr>
              <a:r>
                <a:rPr lang="ru-RU" sz="1200" dirty="0">
                  <a:solidFill>
                    <a:prstClr val="black"/>
                  </a:solidFill>
                  <a:latin typeface="Times New Roman" panose="02020603050405020304" pitchFamily="18" charset="0"/>
                  <a:cs typeface="Times New Roman" panose="02020603050405020304" pitchFamily="18" charset="0"/>
                </a:rPr>
                <a:t>Пассажирский транспорт</a:t>
              </a:r>
            </a:p>
          </p:txBody>
        </p:sp>
      </p:grpSp>
      <p:grpSp>
        <p:nvGrpSpPr>
          <p:cNvPr id="27" name="Группа 26"/>
          <p:cNvGrpSpPr/>
          <p:nvPr/>
        </p:nvGrpSpPr>
        <p:grpSpPr>
          <a:xfrm>
            <a:off x="4166167" y="4412765"/>
            <a:ext cx="2928190" cy="407304"/>
            <a:chOff x="79262" y="1811676"/>
            <a:chExt cx="2771132" cy="315014"/>
          </a:xfrm>
        </p:grpSpPr>
        <p:sp>
          <p:nvSpPr>
            <p:cNvPr id="28" name="Скругленный прямоугольник 27"/>
            <p:cNvSpPr/>
            <p:nvPr/>
          </p:nvSpPr>
          <p:spPr>
            <a:xfrm>
              <a:off x="79262" y="1811676"/>
              <a:ext cx="2771132" cy="315014"/>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9" name="Скругленный прямоугольник 4"/>
            <p:cNvSpPr/>
            <p:nvPr/>
          </p:nvSpPr>
          <p:spPr>
            <a:xfrm>
              <a:off x="88488" y="1820902"/>
              <a:ext cx="2752680" cy="2965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Aft>
                  <a:spcPct val="35000"/>
                </a:spcAft>
              </a:pPr>
              <a:r>
                <a:rPr lang="ru-RU" sz="1200" dirty="0">
                  <a:solidFill>
                    <a:prstClr val="black"/>
                  </a:solidFill>
                  <a:latin typeface="Times New Roman" panose="02020603050405020304" pitchFamily="18" charset="0"/>
                  <a:cs typeface="Times New Roman" panose="02020603050405020304" pitchFamily="18" charset="0"/>
                </a:rPr>
                <a:t>Повышение безопасности дорожного движения</a:t>
              </a:r>
            </a:p>
          </p:txBody>
        </p:sp>
      </p:grpSp>
      <p:grpSp>
        <p:nvGrpSpPr>
          <p:cNvPr id="30" name="Группа 29"/>
          <p:cNvGrpSpPr/>
          <p:nvPr/>
        </p:nvGrpSpPr>
        <p:grpSpPr>
          <a:xfrm>
            <a:off x="7228749" y="3288123"/>
            <a:ext cx="834850" cy="380059"/>
            <a:chOff x="3166754" y="594527"/>
            <a:chExt cx="759827" cy="380059"/>
          </a:xfrm>
        </p:grpSpPr>
        <p:sp>
          <p:nvSpPr>
            <p:cNvPr id="31" name="Скругленный прямоугольник 30"/>
            <p:cNvSpPr/>
            <p:nvPr/>
          </p:nvSpPr>
          <p:spPr>
            <a:xfrm>
              <a:off x="3166754" y="594527"/>
              <a:ext cx="759827" cy="380059"/>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2" name="Скругленный прямоугольник 4"/>
            <p:cNvSpPr/>
            <p:nvPr/>
          </p:nvSpPr>
          <p:spPr>
            <a:xfrm>
              <a:off x="3177886" y="605659"/>
              <a:ext cx="737563" cy="3577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Aft>
                  <a:spcPct val="35000"/>
                </a:spcAft>
              </a:pPr>
              <a:r>
                <a:rPr lang="ru-RU" sz="1600" b="1" dirty="0">
                  <a:solidFill>
                    <a:prstClr val="black"/>
                  </a:solidFill>
                  <a:latin typeface="Times New Roman" panose="02020603050405020304" pitchFamily="18" charset="0"/>
                  <a:cs typeface="Times New Roman" panose="02020603050405020304" pitchFamily="18" charset="0"/>
                </a:rPr>
                <a:t>План</a:t>
              </a:r>
            </a:p>
          </p:txBody>
        </p:sp>
      </p:grpSp>
      <p:grpSp>
        <p:nvGrpSpPr>
          <p:cNvPr id="33" name="Группа 32"/>
          <p:cNvGrpSpPr/>
          <p:nvPr/>
        </p:nvGrpSpPr>
        <p:grpSpPr>
          <a:xfrm>
            <a:off x="8109523" y="3278956"/>
            <a:ext cx="812745" cy="372897"/>
            <a:chOff x="4210545" y="594527"/>
            <a:chExt cx="686461" cy="380059"/>
          </a:xfrm>
        </p:grpSpPr>
        <p:sp>
          <p:nvSpPr>
            <p:cNvPr id="34" name="Скругленный прямоугольник 33"/>
            <p:cNvSpPr/>
            <p:nvPr/>
          </p:nvSpPr>
          <p:spPr>
            <a:xfrm>
              <a:off x="4210545" y="594527"/>
              <a:ext cx="686461" cy="380059"/>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5" name="Скругленный прямоугольник 4"/>
            <p:cNvSpPr/>
            <p:nvPr/>
          </p:nvSpPr>
          <p:spPr>
            <a:xfrm>
              <a:off x="4221677" y="605659"/>
              <a:ext cx="664197" cy="3577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Aft>
                  <a:spcPct val="35000"/>
                </a:spcAft>
              </a:pPr>
              <a:r>
                <a:rPr lang="ru-RU" sz="1600" b="1" dirty="0">
                  <a:solidFill>
                    <a:prstClr val="black"/>
                  </a:solidFill>
                  <a:latin typeface="Times New Roman" panose="02020603050405020304" pitchFamily="18" charset="0"/>
                  <a:cs typeface="Times New Roman" panose="02020603050405020304" pitchFamily="18" charset="0"/>
                </a:rPr>
                <a:t>Факт</a:t>
              </a:r>
            </a:p>
          </p:txBody>
        </p:sp>
      </p:grpSp>
      <p:grpSp>
        <p:nvGrpSpPr>
          <p:cNvPr id="36" name="Группа 35"/>
          <p:cNvGrpSpPr/>
          <p:nvPr/>
        </p:nvGrpSpPr>
        <p:grpSpPr>
          <a:xfrm>
            <a:off x="7232685" y="3689227"/>
            <a:ext cx="830914" cy="327418"/>
            <a:chOff x="3164038" y="1019941"/>
            <a:chExt cx="765259" cy="327418"/>
          </a:xfrm>
        </p:grpSpPr>
        <p:sp>
          <p:nvSpPr>
            <p:cNvPr id="37" name="Скругленный прямоугольник 36"/>
            <p:cNvSpPr/>
            <p:nvPr/>
          </p:nvSpPr>
          <p:spPr>
            <a:xfrm>
              <a:off x="3164038" y="1019941"/>
              <a:ext cx="765259" cy="327418"/>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8" name="Скругленный прямоугольник 4"/>
            <p:cNvSpPr/>
            <p:nvPr/>
          </p:nvSpPr>
          <p:spPr>
            <a:xfrm>
              <a:off x="3173628" y="1029531"/>
              <a:ext cx="746079" cy="3082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defTabSz="622300">
                <a:lnSpc>
                  <a:spcPct val="90000"/>
                </a:lnSpc>
                <a:spcAft>
                  <a:spcPct val="35000"/>
                </a:spcAft>
              </a:pPr>
              <a:r>
                <a:rPr lang="ru-RU" sz="1400" dirty="0">
                  <a:solidFill>
                    <a:prstClr val="black"/>
                  </a:solidFill>
                  <a:latin typeface="Times New Roman" panose="02020603050405020304" pitchFamily="18" charset="0"/>
                  <a:cs typeface="Times New Roman" panose="02020603050405020304" pitchFamily="18" charset="0"/>
                </a:rPr>
                <a:t>3 032,8</a:t>
              </a:r>
            </a:p>
          </p:txBody>
        </p:sp>
      </p:grpSp>
      <p:grpSp>
        <p:nvGrpSpPr>
          <p:cNvPr id="42" name="Группа 41"/>
          <p:cNvGrpSpPr/>
          <p:nvPr/>
        </p:nvGrpSpPr>
        <p:grpSpPr>
          <a:xfrm>
            <a:off x="7241528" y="4052741"/>
            <a:ext cx="822070" cy="335985"/>
            <a:chOff x="6235858" y="253565"/>
            <a:chExt cx="766734" cy="546690"/>
          </a:xfrm>
        </p:grpSpPr>
        <p:sp>
          <p:nvSpPr>
            <p:cNvPr id="43" name="Скругленный прямоугольник 42"/>
            <p:cNvSpPr/>
            <p:nvPr/>
          </p:nvSpPr>
          <p:spPr>
            <a:xfrm>
              <a:off x="6235858" y="253565"/>
              <a:ext cx="766734" cy="546690"/>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4" name="Скругленный прямоугольник 4"/>
            <p:cNvSpPr/>
            <p:nvPr/>
          </p:nvSpPr>
          <p:spPr>
            <a:xfrm>
              <a:off x="6250512" y="269577"/>
              <a:ext cx="734710" cy="5146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defTabSz="622300">
                <a:lnSpc>
                  <a:spcPct val="90000"/>
                </a:lnSpc>
                <a:spcAft>
                  <a:spcPct val="35000"/>
                </a:spcAft>
              </a:pPr>
              <a:r>
                <a:rPr lang="ru-RU" sz="1400" dirty="0">
                  <a:solidFill>
                    <a:prstClr val="black"/>
                  </a:solidFill>
                  <a:latin typeface="Times New Roman" panose="02020603050405020304" pitchFamily="18" charset="0"/>
                  <a:cs typeface="Times New Roman" panose="02020603050405020304" pitchFamily="18" charset="0"/>
                </a:rPr>
                <a:t>180,2</a:t>
              </a:r>
            </a:p>
          </p:txBody>
        </p:sp>
      </p:grpSp>
      <p:grpSp>
        <p:nvGrpSpPr>
          <p:cNvPr id="48" name="Группа 47"/>
          <p:cNvGrpSpPr/>
          <p:nvPr/>
        </p:nvGrpSpPr>
        <p:grpSpPr>
          <a:xfrm>
            <a:off x="8099343" y="4400675"/>
            <a:ext cx="842088" cy="412780"/>
            <a:chOff x="4209935" y="1803724"/>
            <a:chExt cx="687681" cy="283830"/>
          </a:xfrm>
        </p:grpSpPr>
        <p:sp>
          <p:nvSpPr>
            <p:cNvPr id="49" name="Скругленный прямоугольник 48"/>
            <p:cNvSpPr/>
            <p:nvPr/>
          </p:nvSpPr>
          <p:spPr>
            <a:xfrm>
              <a:off x="4209935" y="1803724"/>
              <a:ext cx="687681" cy="283830"/>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0" name="Скругленный прямоугольник 4"/>
            <p:cNvSpPr/>
            <p:nvPr/>
          </p:nvSpPr>
          <p:spPr>
            <a:xfrm>
              <a:off x="4218248" y="1812037"/>
              <a:ext cx="671055" cy="2672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defTabSz="622300">
                <a:lnSpc>
                  <a:spcPct val="90000"/>
                </a:lnSpc>
                <a:spcAft>
                  <a:spcPct val="35000"/>
                </a:spcAft>
              </a:pPr>
              <a:r>
                <a:rPr lang="ru-RU" sz="1400" dirty="0">
                  <a:solidFill>
                    <a:prstClr val="black"/>
                  </a:solidFill>
                  <a:latin typeface="Times New Roman" panose="02020603050405020304" pitchFamily="18" charset="0"/>
                  <a:cs typeface="Times New Roman" panose="02020603050405020304" pitchFamily="18" charset="0"/>
                </a:rPr>
                <a:t>115,5</a:t>
              </a:r>
            </a:p>
          </p:txBody>
        </p:sp>
      </p:grpSp>
      <p:grpSp>
        <p:nvGrpSpPr>
          <p:cNvPr id="51" name="Группа 50"/>
          <p:cNvGrpSpPr/>
          <p:nvPr/>
        </p:nvGrpSpPr>
        <p:grpSpPr>
          <a:xfrm>
            <a:off x="7232684" y="4400674"/>
            <a:ext cx="830914" cy="425235"/>
            <a:chOff x="3161790" y="1803724"/>
            <a:chExt cx="769754" cy="283830"/>
          </a:xfrm>
        </p:grpSpPr>
        <p:sp>
          <p:nvSpPr>
            <p:cNvPr id="52" name="Скругленный прямоугольник 51"/>
            <p:cNvSpPr/>
            <p:nvPr/>
          </p:nvSpPr>
          <p:spPr>
            <a:xfrm>
              <a:off x="3161790" y="1803724"/>
              <a:ext cx="769754" cy="283830"/>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3" name="Скругленный прямоугольник 4"/>
            <p:cNvSpPr/>
            <p:nvPr/>
          </p:nvSpPr>
          <p:spPr>
            <a:xfrm>
              <a:off x="3170103" y="1812037"/>
              <a:ext cx="753128" cy="2672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defTabSz="622300">
                <a:lnSpc>
                  <a:spcPct val="90000"/>
                </a:lnSpc>
                <a:spcAft>
                  <a:spcPct val="35000"/>
                </a:spcAft>
              </a:pPr>
              <a:r>
                <a:rPr lang="ru-RU" sz="1400" dirty="0">
                  <a:solidFill>
                    <a:prstClr val="black"/>
                  </a:solidFill>
                  <a:latin typeface="Times New Roman" panose="02020603050405020304" pitchFamily="18" charset="0"/>
                  <a:cs typeface="Times New Roman" panose="02020603050405020304" pitchFamily="18" charset="0"/>
                </a:rPr>
                <a:t>119,2</a:t>
              </a:r>
            </a:p>
          </p:txBody>
        </p:sp>
      </p:grpSp>
      <p:grpSp>
        <p:nvGrpSpPr>
          <p:cNvPr id="54" name="Группа 53"/>
          <p:cNvGrpSpPr/>
          <p:nvPr/>
        </p:nvGrpSpPr>
        <p:grpSpPr>
          <a:xfrm>
            <a:off x="4165844" y="4840387"/>
            <a:ext cx="2928189" cy="509205"/>
            <a:chOff x="121912" y="1468708"/>
            <a:chExt cx="2685832" cy="351513"/>
          </a:xfrm>
        </p:grpSpPr>
        <p:sp>
          <p:nvSpPr>
            <p:cNvPr id="55" name="Скругленный прямоугольник 54"/>
            <p:cNvSpPr/>
            <p:nvPr/>
          </p:nvSpPr>
          <p:spPr>
            <a:xfrm>
              <a:off x="121912" y="1468708"/>
              <a:ext cx="2685832" cy="351513"/>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6" name="Скругленный прямоугольник 4"/>
            <p:cNvSpPr/>
            <p:nvPr/>
          </p:nvSpPr>
          <p:spPr>
            <a:xfrm>
              <a:off x="132207" y="1479003"/>
              <a:ext cx="2665242" cy="3309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Aft>
                  <a:spcPct val="35000"/>
                </a:spcAft>
              </a:pPr>
              <a:r>
                <a:rPr lang="ru-RU" sz="1200" dirty="0">
                  <a:solidFill>
                    <a:prstClr val="black"/>
                  </a:solidFill>
                  <a:latin typeface="Times New Roman" panose="02020603050405020304" pitchFamily="18" charset="0"/>
                  <a:cs typeface="Times New Roman" panose="02020603050405020304" pitchFamily="18" charset="0"/>
                </a:rPr>
                <a:t>Расширение использования природного газа в качестве моторного топлива</a:t>
              </a:r>
            </a:p>
          </p:txBody>
        </p:sp>
      </p:grpSp>
      <p:grpSp>
        <p:nvGrpSpPr>
          <p:cNvPr id="63" name="Группа 62"/>
          <p:cNvGrpSpPr/>
          <p:nvPr/>
        </p:nvGrpSpPr>
        <p:grpSpPr>
          <a:xfrm>
            <a:off x="4164924" y="6101823"/>
            <a:ext cx="2920812" cy="351513"/>
            <a:chOff x="126556" y="1863819"/>
            <a:chExt cx="2676544" cy="351513"/>
          </a:xfrm>
        </p:grpSpPr>
        <p:sp>
          <p:nvSpPr>
            <p:cNvPr id="64" name="Скругленный прямоугольник 63"/>
            <p:cNvSpPr/>
            <p:nvPr/>
          </p:nvSpPr>
          <p:spPr>
            <a:xfrm>
              <a:off x="126556" y="1863819"/>
              <a:ext cx="2676544" cy="351513"/>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5" name="Скругленный прямоугольник 4"/>
            <p:cNvSpPr/>
            <p:nvPr/>
          </p:nvSpPr>
          <p:spPr>
            <a:xfrm>
              <a:off x="136851" y="1874114"/>
              <a:ext cx="2655954" cy="3309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Aft>
                  <a:spcPct val="35000"/>
                </a:spcAft>
              </a:pPr>
              <a:r>
                <a:rPr lang="ru-RU" sz="1200" dirty="0">
                  <a:solidFill>
                    <a:prstClr val="black"/>
                  </a:solidFill>
                  <a:latin typeface="Times New Roman" panose="02020603050405020304" pitchFamily="18" charset="0"/>
                  <a:cs typeface="Times New Roman" panose="02020603050405020304" pitchFamily="18" charset="0"/>
                </a:rPr>
                <a:t>Обеспечение реализации государственной программы</a:t>
              </a:r>
            </a:p>
          </p:txBody>
        </p:sp>
      </p:grpSp>
      <p:grpSp>
        <p:nvGrpSpPr>
          <p:cNvPr id="66" name="Группа 65"/>
          <p:cNvGrpSpPr/>
          <p:nvPr/>
        </p:nvGrpSpPr>
        <p:grpSpPr>
          <a:xfrm>
            <a:off x="7208600" y="6101823"/>
            <a:ext cx="836923" cy="341218"/>
            <a:chOff x="3127226" y="1975108"/>
            <a:chExt cx="838882" cy="255599"/>
          </a:xfrm>
        </p:grpSpPr>
        <p:sp>
          <p:nvSpPr>
            <p:cNvPr id="67" name="Скругленный прямоугольник 66"/>
            <p:cNvSpPr/>
            <p:nvPr/>
          </p:nvSpPr>
          <p:spPr>
            <a:xfrm>
              <a:off x="3127226" y="1975108"/>
              <a:ext cx="838882" cy="255599"/>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8" name="Скругленный прямоугольник 4"/>
            <p:cNvSpPr/>
            <p:nvPr/>
          </p:nvSpPr>
          <p:spPr>
            <a:xfrm>
              <a:off x="3134712" y="1982594"/>
              <a:ext cx="823910" cy="2406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defTabSz="622300">
                <a:lnSpc>
                  <a:spcPct val="90000"/>
                </a:lnSpc>
                <a:spcAft>
                  <a:spcPct val="35000"/>
                </a:spcAft>
              </a:pPr>
              <a:r>
                <a:rPr lang="ru-RU" sz="1400" dirty="0">
                  <a:solidFill>
                    <a:prstClr val="black"/>
                  </a:solidFill>
                  <a:latin typeface="Times New Roman" panose="02020603050405020304" pitchFamily="18" charset="0"/>
                  <a:cs typeface="Times New Roman" panose="02020603050405020304" pitchFamily="18" charset="0"/>
                </a:rPr>
                <a:t>18,7</a:t>
              </a:r>
            </a:p>
          </p:txBody>
        </p:sp>
      </p:grpSp>
      <p:sp>
        <p:nvSpPr>
          <p:cNvPr id="74" name="Скругленный прямоугольник 4"/>
          <p:cNvSpPr/>
          <p:nvPr/>
        </p:nvSpPr>
        <p:spPr>
          <a:xfrm>
            <a:off x="4160645" y="5381859"/>
            <a:ext cx="2929371" cy="4793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Aft>
                <a:spcPct val="35000"/>
              </a:spcAft>
            </a:pPr>
            <a:endParaRPr lang="ru-RU" sz="800" dirty="0">
              <a:solidFill>
                <a:prstClr val="black"/>
              </a:solidFill>
              <a:latin typeface="Times New Roman" panose="02020603050405020304" pitchFamily="18" charset="0"/>
              <a:cs typeface="Times New Roman" panose="02020603050405020304" pitchFamily="18" charset="0"/>
            </a:endParaRPr>
          </a:p>
        </p:txBody>
      </p:sp>
      <p:grpSp>
        <p:nvGrpSpPr>
          <p:cNvPr id="75" name="Группа 74"/>
          <p:cNvGrpSpPr/>
          <p:nvPr/>
        </p:nvGrpSpPr>
        <p:grpSpPr>
          <a:xfrm>
            <a:off x="4165740" y="5363486"/>
            <a:ext cx="2939456" cy="719526"/>
            <a:chOff x="121912" y="1468708"/>
            <a:chExt cx="2685832" cy="351513"/>
          </a:xfrm>
        </p:grpSpPr>
        <p:sp>
          <p:nvSpPr>
            <p:cNvPr id="76" name="Скругленный прямоугольник 75"/>
            <p:cNvSpPr/>
            <p:nvPr/>
          </p:nvSpPr>
          <p:spPr>
            <a:xfrm>
              <a:off x="121912" y="1468708"/>
              <a:ext cx="2685832" cy="351513"/>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7" name="Скругленный прямоугольник 4"/>
            <p:cNvSpPr/>
            <p:nvPr/>
          </p:nvSpPr>
          <p:spPr>
            <a:xfrm>
              <a:off x="132207" y="1479003"/>
              <a:ext cx="2665242" cy="3309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Aft>
                  <a:spcPct val="35000"/>
                </a:spcAft>
              </a:pPr>
              <a:r>
                <a:rPr lang="ru-RU" sz="1000" dirty="0">
                  <a:solidFill>
                    <a:prstClr val="black"/>
                  </a:solidFill>
                  <a:latin typeface="Times New Roman" panose="02020603050405020304" pitchFamily="18" charset="0"/>
                  <a:cs typeface="Times New Roman" panose="02020603050405020304" pitchFamily="18" charset="0"/>
                </a:rPr>
                <a:t>Программа комплексного развития транспортной инфраструктуры Чебоксарской агломерации в рамках приоритетного направления стратегического развития </a:t>
              </a:r>
              <a:r>
                <a:rPr lang="ru-RU" sz="1000" dirty="0" smtClean="0">
                  <a:solidFill>
                    <a:prstClr val="black"/>
                  </a:solidFill>
                  <a:latin typeface="Times New Roman" panose="02020603050405020304" pitchFamily="18" charset="0"/>
                  <a:cs typeface="Times New Roman" panose="02020603050405020304" pitchFamily="18" charset="0"/>
                </a:rPr>
                <a:t>РФ "Безопасные </a:t>
              </a:r>
              <a:r>
                <a:rPr lang="ru-RU" sz="1000" dirty="0">
                  <a:solidFill>
                    <a:prstClr val="black"/>
                  </a:solidFill>
                  <a:latin typeface="Times New Roman" panose="02020603050405020304" pitchFamily="18" charset="0"/>
                  <a:cs typeface="Times New Roman" panose="02020603050405020304" pitchFamily="18" charset="0"/>
                </a:rPr>
                <a:t>и качественные дороги</a:t>
              </a:r>
              <a:r>
                <a:rPr lang="ru-RU" sz="1000" dirty="0" smtClean="0">
                  <a:solidFill>
                    <a:prstClr val="black"/>
                  </a:solidFill>
                  <a:latin typeface="Times New Roman" panose="02020603050405020304" pitchFamily="18" charset="0"/>
                  <a:cs typeface="Times New Roman" panose="02020603050405020304" pitchFamily="18" charset="0"/>
                </a:rPr>
                <a:t>"</a:t>
              </a:r>
              <a:endParaRPr lang="ru-RU" sz="1000" dirty="0">
                <a:solidFill>
                  <a:prstClr val="black"/>
                </a:solidFill>
                <a:latin typeface="Times New Roman" panose="02020603050405020304" pitchFamily="18" charset="0"/>
                <a:cs typeface="Times New Roman" panose="02020603050405020304" pitchFamily="18" charset="0"/>
              </a:endParaRPr>
            </a:p>
          </p:txBody>
        </p:sp>
      </p:grpSp>
      <p:grpSp>
        <p:nvGrpSpPr>
          <p:cNvPr id="78" name="Группа 77"/>
          <p:cNvGrpSpPr/>
          <p:nvPr/>
        </p:nvGrpSpPr>
        <p:grpSpPr>
          <a:xfrm>
            <a:off x="7217574" y="5387336"/>
            <a:ext cx="842088" cy="633952"/>
            <a:chOff x="3158769" y="1579997"/>
            <a:chExt cx="775796" cy="351513"/>
          </a:xfrm>
        </p:grpSpPr>
        <p:sp>
          <p:nvSpPr>
            <p:cNvPr id="79" name="Скругленный прямоугольник 78"/>
            <p:cNvSpPr/>
            <p:nvPr/>
          </p:nvSpPr>
          <p:spPr>
            <a:xfrm>
              <a:off x="3158769" y="1579997"/>
              <a:ext cx="775796" cy="351513"/>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0" name="Скругленный прямоугольник 4"/>
            <p:cNvSpPr/>
            <p:nvPr/>
          </p:nvSpPr>
          <p:spPr>
            <a:xfrm>
              <a:off x="3169064" y="1590292"/>
              <a:ext cx="755206" cy="3309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defTabSz="622300">
                <a:lnSpc>
                  <a:spcPct val="90000"/>
                </a:lnSpc>
                <a:spcAft>
                  <a:spcPct val="35000"/>
                </a:spcAft>
              </a:pPr>
              <a:r>
                <a:rPr lang="ru-RU" sz="1400" dirty="0" smtClean="0">
                  <a:solidFill>
                    <a:prstClr val="black"/>
                  </a:solidFill>
                  <a:latin typeface="Times New Roman" panose="02020603050405020304" pitchFamily="18" charset="0"/>
                  <a:cs typeface="Times New Roman" panose="02020603050405020304" pitchFamily="18" charset="0"/>
                </a:rPr>
                <a:t>1 153,1</a:t>
              </a:r>
              <a:endParaRPr lang="ru-RU" sz="1400" dirty="0">
                <a:solidFill>
                  <a:prstClr val="black"/>
                </a:solidFill>
                <a:latin typeface="Times New Roman" panose="02020603050405020304" pitchFamily="18" charset="0"/>
                <a:cs typeface="Times New Roman" panose="02020603050405020304" pitchFamily="18" charset="0"/>
              </a:endParaRPr>
            </a:p>
          </p:txBody>
        </p:sp>
      </p:grpSp>
      <p:grpSp>
        <p:nvGrpSpPr>
          <p:cNvPr id="81" name="Группа 80"/>
          <p:cNvGrpSpPr/>
          <p:nvPr/>
        </p:nvGrpSpPr>
        <p:grpSpPr>
          <a:xfrm>
            <a:off x="8091354" y="5387336"/>
            <a:ext cx="842088" cy="633952"/>
            <a:chOff x="3158769" y="1579997"/>
            <a:chExt cx="775796" cy="351513"/>
          </a:xfrm>
        </p:grpSpPr>
        <p:sp>
          <p:nvSpPr>
            <p:cNvPr id="82" name="Скругленный прямоугольник 81"/>
            <p:cNvSpPr/>
            <p:nvPr/>
          </p:nvSpPr>
          <p:spPr>
            <a:xfrm>
              <a:off x="3158769" y="1579997"/>
              <a:ext cx="775796" cy="351513"/>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p>
              <a:pPr algn="ctr" defTabSz="622300">
                <a:lnSpc>
                  <a:spcPct val="90000"/>
                </a:lnSpc>
                <a:spcAft>
                  <a:spcPct val="35000"/>
                </a:spcAft>
              </a:pPr>
              <a:r>
                <a:rPr lang="ru-RU" sz="1400" dirty="0" smtClean="0">
                  <a:solidFill>
                    <a:prstClr val="black"/>
                  </a:solidFill>
                  <a:latin typeface="Times New Roman" panose="02020603050405020304" pitchFamily="18" charset="0"/>
                  <a:cs typeface="Times New Roman" panose="02020603050405020304" pitchFamily="18" charset="0"/>
                </a:rPr>
                <a:t>1 166,2</a:t>
              </a:r>
              <a:endParaRPr lang="ru-RU" sz="1400" dirty="0">
                <a:solidFill>
                  <a:prstClr val="black"/>
                </a:solidFill>
                <a:latin typeface="Times New Roman" panose="02020603050405020304" pitchFamily="18" charset="0"/>
                <a:cs typeface="Times New Roman" panose="02020603050405020304" pitchFamily="18" charset="0"/>
              </a:endParaRPr>
            </a:p>
          </p:txBody>
        </p:sp>
        <p:sp>
          <p:nvSpPr>
            <p:cNvPr id="83" name="Скругленный прямоугольник 4"/>
            <p:cNvSpPr/>
            <p:nvPr/>
          </p:nvSpPr>
          <p:spPr>
            <a:xfrm>
              <a:off x="3169064" y="1590292"/>
              <a:ext cx="755206" cy="3309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defTabSz="622300">
                <a:lnSpc>
                  <a:spcPct val="90000"/>
                </a:lnSpc>
                <a:spcAft>
                  <a:spcPct val="35000"/>
                </a:spcAft>
              </a:pPr>
              <a:endParaRPr lang="ru-RU" sz="1400" dirty="0">
                <a:solidFill>
                  <a:prstClr val="black"/>
                </a:solidFill>
                <a:latin typeface="Times New Roman" panose="02020603050405020304" pitchFamily="18" charset="0"/>
                <a:cs typeface="Times New Roman" panose="02020603050405020304" pitchFamily="18" charset="0"/>
              </a:endParaRPr>
            </a:p>
          </p:txBody>
        </p:sp>
      </p:grpSp>
      <p:grpSp>
        <p:nvGrpSpPr>
          <p:cNvPr id="84" name="Группа 83"/>
          <p:cNvGrpSpPr/>
          <p:nvPr/>
        </p:nvGrpSpPr>
        <p:grpSpPr>
          <a:xfrm>
            <a:off x="8103107" y="6101823"/>
            <a:ext cx="830336" cy="341218"/>
            <a:chOff x="3127226" y="1975108"/>
            <a:chExt cx="838882" cy="255599"/>
          </a:xfrm>
        </p:grpSpPr>
        <p:sp>
          <p:nvSpPr>
            <p:cNvPr id="85" name="Скругленный прямоугольник 84"/>
            <p:cNvSpPr/>
            <p:nvPr/>
          </p:nvSpPr>
          <p:spPr>
            <a:xfrm>
              <a:off x="3127226" y="1975108"/>
              <a:ext cx="838882" cy="255599"/>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6" name="Скругленный прямоугольник 4"/>
            <p:cNvSpPr/>
            <p:nvPr/>
          </p:nvSpPr>
          <p:spPr>
            <a:xfrm>
              <a:off x="3134712" y="1982594"/>
              <a:ext cx="823910" cy="2406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defTabSz="622300">
                <a:lnSpc>
                  <a:spcPct val="90000"/>
                </a:lnSpc>
                <a:spcAft>
                  <a:spcPct val="35000"/>
                </a:spcAft>
              </a:pPr>
              <a:r>
                <a:rPr lang="ru-RU" sz="1400" dirty="0">
                  <a:solidFill>
                    <a:prstClr val="black"/>
                  </a:solidFill>
                  <a:latin typeface="Times New Roman" panose="02020603050405020304" pitchFamily="18" charset="0"/>
                  <a:cs typeface="Times New Roman" panose="02020603050405020304" pitchFamily="18" charset="0"/>
                </a:rPr>
                <a:t>18,7</a:t>
              </a:r>
            </a:p>
          </p:txBody>
        </p:sp>
      </p:grpSp>
      <p:grpSp>
        <p:nvGrpSpPr>
          <p:cNvPr id="87" name="Группа 86"/>
          <p:cNvGrpSpPr/>
          <p:nvPr/>
        </p:nvGrpSpPr>
        <p:grpSpPr>
          <a:xfrm>
            <a:off x="7232554" y="4840387"/>
            <a:ext cx="830914" cy="494291"/>
            <a:chOff x="3161790" y="1803724"/>
            <a:chExt cx="769754" cy="283830"/>
          </a:xfrm>
        </p:grpSpPr>
        <p:sp>
          <p:nvSpPr>
            <p:cNvPr id="88" name="Скругленный прямоугольник 87"/>
            <p:cNvSpPr/>
            <p:nvPr/>
          </p:nvSpPr>
          <p:spPr>
            <a:xfrm>
              <a:off x="3161790" y="1803724"/>
              <a:ext cx="769754" cy="283830"/>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9" name="Скругленный прямоугольник 4"/>
            <p:cNvSpPr/>
            <p:nvPr/>
          </p:nvSpPr>
          <p:spPr>
            <a:xfrm>
              <a:off x="3170103" y="1812037"/>
              <a:ext cx="753128" cy="2672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defTabSz="622300">
                <a:lnSpc>
                  <a:spcPct val="90000"/>
                </a:lnSpc>
                <a:spcAft>
                  <a:spcPct val="35000"/>
                </a:spcAft>
              </a:pPr>
              <a:r>
                <a:rPr lang="ru-RU" sz="1400" dirty="0">
                  <a:solidFill>
                    <a:prstClr val="black"/>
                  </a:solidFill>
                  <a:latin typeface="Times New Roman" panose="02020603050405020304" pitchFamily="18" charset="0"/>
                  <a:cs typeface="Times New Roman" panose="02020603050405020304" pitchFamily="18" charset="0"/>
                </a:rPr>
                <a:t>26,5</a:t>
              </a:r>
            </a:p>
          </p:txBody>
        </p:sp>
      </p:grpSp>
      <p:grpSp>
        <p:nvGrpSpPr>
          <p:cNvPr id="90" name="Группа 89"/>
          <p:cNvGrpSpPr/>
          <p:nvPr/>
        </p:nvGrpSpPr>
        <p:grpSpPr>
          <a:xfrm>
            <a:off x="8110517" y="4825910"/>
            <a:ext cx="830914" cy="494291"/>
            <a:chOff x="3161790" y="1803724"/>
            <a:chExt cx="769754" cy="283830"/>
          </a:xfrm>
        </p:grpSpPr>
        <p:sp>
          <p:nvSpPr>
            <p:cNvPr id="91" name="Скругленный прямоугольник 90"/>
            <p:cNvSpPr/>
            <p:nvPr/>
          </p:nvSpPr>
          <p:spPr>
            <a:xfrm>
              <a:off x="3161790" y="1803724"/>
              <a:ext cx="769754" cy="283830"/>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92" name="Скругленный прямоугольник 4"/>
            <p:cNvSpPr/>
            <p:nvPr/>
          </p:nvSpPr>
          <p:spPr>
            <a:xfrm>
              <a:off x="3170103" y="1812037"/>
              <a:ext cx="753128" cy="2672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defTabSz="622300">
                <a:lnSpc>
                  <a:spcPct val="90000"/>
                </a:lnSpc>
                <a:spcAft>
                  <a:spcPct val="35000"/>
                </a:spcAft>
              </a:pPr>
              <a:r>
                <a:rPr lang="ru-RU" sz="1400" dirty="0">
                  <a:solidFill>
                    <a:prstClr val="black"/>
                  </a:solidFill>
                  <a:latin typeface="Times New Roman" panose="02020603050405020304" pitchFamily="18" charset="0"/>
                  <a:cs typeface="Times New Roman" panose="02020603050405020304" pitchFamily="18" charset="0"/>
                </a:rPr>
                <a:t>24,2</a:t>
              </a:r>
            </a:p>
          </p:txBody>
        </p:sp>
      </p:grpSp>
      <p:grpSp>
        <p:nvGrpSpPr>
          <p:cNvPr id="93" name="Группа 92"/>
          <p:cNvGrpSpPr/>
          <p:nvPr/>
        </p:nvGrpSpPr>
        <p:grpSpPr>
          <a:xfrm>
            <a:off x="8103964" y="4050023"/>
            <a:ext cx="822070" cy="335985"/>
            <a:chOff x="6235858" y="253565"/>
            <a:chExt cx="766734" cy="546690"/>
          </a:xfrm>
        </p:grpSpPr>
        <p:sp>
          <p:nvSpPr>
            <p:cNvPr id="94" name="Скругленный прямоугольник 93"/>
            <p:cNvSpPr/>
            <p:nvPr/>
          </p:nvSpPr>
          <p:spPr>
            <a:xfrm>
              <a:off x="6235858" y="253565"/>
              <a:ext cx="766734" cy="546690"/>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95" name="Скругленный прямоугольник 4"/>
            <p:cNvSpPr/>
            <p:nvPr/>
          </p:nvSpPr>
          <p:spPr>
            <a:xfrm>
              <a:off x="6250512" y="269577"/>
              <a:ext cx="734710" cy="5146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defTabSz="622300">
                <a:lnSpc>
                  <a:spcPct val="90000"/>
                </a:lnSpc>
                <a:spcAft>
                  <a:spcPct val="35000"/>
                </a:spcAft>
              </a:pPr>
              <a:r>
                <a:rPr lang="ru-RU" sz="1400" dirty="0">
                  <a:solidFill>
                    <a:prstClr val="black"/>
                  </a:solidFill>
                  <a:latin typeface="Times New Roman" panose="02020603050405020304" pitchFamily="18" charset="0"/>
                  <a:cs typeface="Times New Roman" panose="02020603050405020304" pitchFamily="18" charset="0"/>
                </a:rPr>
                <a:t>163,9</a:t>
              </a:r>
            </a:p>
          </p:txBody>
        </p:sp>
      </p:grpSp>
      <p:grpSp>
        <p:nvGrpSpPr>
          <p:cNvPr id="101" name="Группа 100"/>
          <p:cNvGrpSpPr/>
          <p:nvPr/>
        </p:nvGrpSpPr>
        <p:grpSpPr>
          <a:xfrm>
            <a:off x="8114939" y="3698817"/>
            <a:ext cx="822070" cy="335985"/>
            <a:chOff x="6235858" y="253565"/>
            <a:chExt cx="766734" cy="546690"/>
          </a:xfrm>
        </p:grpSpPr>
        <p:sp>
          <p:nvSpPr>
            <p:cNvPr id="102" name="Скругленный прямоугольник 101"/>
            <p:cNvSpPr/>
            <p:nvPr/>
          </p:nvSpPr>
          <p:spPr>
            <a:xfrm>
              <a:off x="6235858" y="253565"/>
              <a:ext cx="766734" cy="546690"/>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03" name="Скругленный прямоугольник 4"/>
            <p:cNvSpPr/>
            <p:nvPr/>
          </p:nvSpPr>
          <p:spPr>
            <a:xfrm>
              <a:off x="6250512" y="269577"/>
              <a:ext cx="734710" cy="5146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defTabSz="622300">
                <a:lnSpc>
                  <a:spcPct val="90000"/>
                </a:lnSpc>
                <a:spcAft>
                  <a:spcPct val="35000"/>
                </a:spcAft>
              </a:pPr>
              <a:r>
                <a:rPr lang="ru-RU" sz="1400" dirty="0" smtClean="0">
                  <a:solidFill>
                    <a:prstClr val="black"/>
                  </a:solidFill>
                  <a:latin typeface="Times New Roman" panose="02020603050405020304" pitchFamily="18" charset="0"/>
                  <a:cs typeface="Times New Roman" panose="02020603050405020304" pitchFamily="18" charset="0"/>
                </a:rPr>
                <a:t>2 753,1</a:t>
              </a:r>
              <a:endParaRPr lang="ru-RU" sz="1400" dirty="0">
                <a:solidFill>
                  <a:prstClr val="black"/>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10371352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135103" y="2432166"/>
            <a:ext cx="5004000" cy="42077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000" dirty="0">
                <a:solidFill>
                  <a:schemeClr val="tx1"/>
                </a:solidFill>
                <a:latin typeface="Times New Roman" panose="02020603050405020304" pitchFamily="18" charset="0"/>
                <a:cs typeface="Times New Roman" panose="02020603050405020304" pitchFamily="18" charset="0"/>
              </a:rPr>
              <a:t>Доля автомобильных дорог общего пользования регионального и межмуниципального значения, не отвечающих нормативным требованиям, %</a:t>
            </a:r>
            <a:endParaRPr lang="ru-RU" sz="1000" i="1" dirty="0">
              <a:solidFill>
                <a:schemeClr val="tx1"/>
              </a:solidFill>
              <a:latin typeface="Times New Roman" panose="02020603050405020304" pitchFamily="18" charset="0"/>
              <a:cs typeface="Times New Roman" panose="02020603050405020304" pitchFamily="18" charset="0"/>
            </a:endParaRPr>
          </a:p>
        </p:txBody>
      </p:sp>
      <p:sp>
        <p:nvSpPr>
          <p:cNvPr id="24" name="Скругленный прямоугольник 23"/>
          <p:cNvSpPr/>
          <p:nvPr/>
        </p:nvSpPr>
        <p:spPr>
          <a:xfrm>
            <a:off x="135103" y="2852936"/>
            <a:ext cx="5004000" cy="43204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000" dirty="0">
                <a:solidFill>
                  <a:schemeClr val="tx1"/>
                </a:solidFill>
                <a:latin typeface="Times New Roman" panose="02020603050405020304" pitchFamily="18" charset="0"/>
                <a:cs typeface="Times New Roman" panose="02020603050405020304" pitchFamily="18" charset="0"/>
              </a:rPr>
              <a:t>Доля автомобильных дорог общего пользования местного значения, не отвечающих нормативным требованиям, %</a:t>
            </a:r>
          </a:p>
        </p:txBody>
      </p:sp>
      <p:sp>
        <p:nvSpPr>
          <p:cNvPr id="33" name="Скругленный прямоугольник 32"/>
          <p:cNvSpPr/>
          <p:nvPr/>
        </p:nvSpPr>
        <p:spPr>
          <a:xfrm>
            <a:off x="135103" y="3284984"/>
            <a:ext cx="5004000" cy="57606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000" dirty="0">
                <a:solidFill>
                  <a:schemeClr val="tx1"/>
                </a:solidFill>
                <a:latin typeface="Times New Roman" panose="02020603050405020304" pitchFamily="18" charset="0"/>
                <a:cs typeface="Times New Roman" panose="02020603050405020304" pitchFamily="18" charset="0"/>
              </a:rPr>
              <a:t>Доля дорожно-транспортных происшествий, совершению которых сопутствовало наличие неудовлетворительных дорожных условий, в общем количестве дорожно-транспортных происшествий, %</a:t>
            </a:r>
          </a:p>
        </p:txBody>
      </p:sp>
      <p:sp>
        <p:nvSpPr>
          <p:cNvPr id="35" name="Скругленный прямоугольник 34"/>
          <p:cNvSpPr/>
          <p:nvPr/>
        </p:nvSpPr>
        <p:spPr>
          <a:xfrm>
            <a:off x="135103" y="3861048"/>
            <a:ext cx="5004000" cy="61342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000" dirty="0">
                <a:solidFill>
                  <a:schemeClr val="tx1"/>
                </a:solidFill>
                <a:latin typeface="Times New Roman" panose="02020603050405020304" pitchFamily="18" charset="0"/>
                <a:cs typeface="Times New Roman" panose="02020603050405020304" pitchFamily="18" charset="0"/>
              </a:rPr>
              <a:t>Прирост протяженности автомобильных дорог общего пользования регионального и межмуниципального значения, соответствующих нормативным требованиям к транспортно-эксплуатационным показателям, % к 2011 году</a:t>
            </a:r>
          </a:p>
        </p:txBody>
      </p:sp>
      <p:sp>
        <p:nvSpPr>
          <p:cNvPr id="36" name="Скругленный прямоугольник 35"/>
          <p:cNvSpPr/>
          <p:nvPr/>
        </p:nvSpPr>
        <p:spPr>
          <a:xfrm>
            <a:off x="135103" y="4474476"/>
            <a:ext cx="5004000" cy="46669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000" dirty="0">
                <a:solidFill>
                  <a:schemeClr val="tx1"/>
                </a:solidFill>
                <a:latin typeface="Times New Roman" panose="02020603050405020304" pitchFamily="18" charset="0"/>
                <a:cs typeface="Times New Roman" panose="02020603050405020304" pitchFamily="18" charset="0"/>
              </a:rPr>
              <a:t>Капитальный ремонт и ремонт автомобильных дорог общего пользования местного значения в границах населенных пунктов поселений, км.</a:t>
            </a:r>
            <a:endParaRPr lang="ru-RU" sz="1000" i="1" dirty="0">
              <a:solidFill>
                <a:schemeClr val="tx1"/>
              </a:solidFill>
              <a:latin typeface="Times New Roman" panose="02020603050405020304" pitchFamily="18" charset="0"/>
              <a:cs typeface="Times New Roman" panose="02020603050405020304" pitchFamily="18" charset="0"/>
            </a:endParaRPr>
          </a:p>
        </p:txBody>
      </p:sp>
      <p:sp>
        <p:nvSpPr>
          <p:cNvPr id="37" name="Скругленный прямоугольник 36"/>
          <p:cNvSpPr/>
          <p:nvPr/>
        </p:nvSpPr>
        <p:spPr>
          <a:xfrm>
            <a:off x="135103" y="4941168"/>
            <a:ext cx="5004000" cy="576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000" dirty="0">
                <a:solidFill>
                  <a:schemeClr val="tx1"/>
                </a:solidFill>
                <a:latin typeface="Times New Roman" panose="02020603050405020304" pitchFamily="18" charset="0"/>
                <a:cs typeface="Times New Roman" panose="02020603050405020304" pitchFamily="18" charset="0"/>
              </a:rPr>
              <a:t>Капитальный ремонт и ремонт дворовых территорий многоквартирных домов, проездов к дворовым территориям многоквартирных домов населенных пунктов,  шт., / </a:t>
            </a:r>
            <a:r>
              <a:rPr lang="ru-RU" sz="1000" dirty="0" err="1">
                <a:solidFill>
                  <a:schemeClr val="tx1"/>
                </a:solidFill>
                <a:latin typeface="Times New Roman" panose="02020603050405020304" pitchFamily="18" charset="0"/>
                <a:cs typeface="Times New Roman" panose="02020603050405020304" pitchFamily="18" charset="0"/>
              </a:rPr>
              <a:t>кв.м</a:t>
            </a:r>
            <a:r>
              <a:rPr lang="ru-RU" sz="1000" dirty="0">
                <a:solidFill>
                  <a:schemeClr val="tx1"/>
                </a:solidFill>
                <a:latin typeface="Times New Roman" panose="02020603050405020304" pitchFamily="18" charset="0"/>
                <a:cs typeface="Times New Roman" panose="02020603050405020304" pitchFamily="18" charset="0"/>
              </a:rPr>
              <a:t>.</a:t>
            </a:r>
          </a:p>
        </p:txBody>
      </p:sp>
      <p:sp>
        <p:nvSpPr>
          <p:cNvPr id="11" name="Скругленный прямоугольник 10"/>
          <p:cNvSpPr/>
          <p:nvPr/>
        </p:nvSpPr>
        <p:spPr>
          <a:xfrm>
            <a:off x="167671" y="1270098"/>
            <a:ext cx="2336446" cy="504056"/>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400" b="1" dirty="0" smtClean="0">
                <a:solidFill>
                  <a:schemeClr val="accent1">
                    <a:lumMod val="50000"/>
                  </a:schemeClr>
                </a:solidFill>
                <a:latin typeface="Times New Roman" panose="02020603050405020304" pitchFamily="18" charset="0"/>
                <a:cs typeface="Times New Roman" panose="02020603050405020304" pitchFamily="18" charset="0"/>
              </a:rPr>
              <a:t>Основные индикаторы</a:t>
            </a:r>
            <a:endParaRPr lang="ru-RU" sz="1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6" name="Номер слайда 5"/>
          <p:cNvSpPr>
            <a:spLocks noGrp="1"/>
          </p:cNvSpPr>
          <p:nvPr>
            <p:ph type="sldNum" sz="quarter" idx="12"/>
          </p:nvPr>
        </p:nvSpPr>
        <p:spPr/>
        <p:txBody>
          <a:bodyPr/>
          <a:lstStyle/>
          <a:p>
            <a:pPr>
              <a:defRPr/>
            </a:pPr>
            <a:fld id="{667CCBFA-BFB9-4E9F-B6F6-694D72409F22}" type="slidenum">
              <a:rPr lang="ru-RU" smtClean="0"/>
              <a:pPr>
                <a:defRPr/>
              </a:pPr>
              <a:t>67</a:t>
            </a:fld>
            <a:endParaRPr lang="ru-RU" dirty="0"/>
          </a:p>
        </p:txBody>
      </p:sp>
      <p:pic>
        <p:nvPicPr>
          <p:cNvPr id="17" name="Picture 2" descr="T:\Сектор финансирования\glonas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33266" y="722635"/>
            <a:ext cx="2596089" cy="14102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9" name="Скругленный прямоугольник 18"/>
          <p:cNvSpPr/>
          <p:nvPr/>
        </p:nvSpPr>
        <p:spPr>
          <a:xfrm>
            <a:off x="135103" y="5522037"/>
            <a:ext cx="5004000" cy="46669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000" dirty="0">
                <a:solidFill>
                  <a:schemeClr val="tx1"/>
                </a:solidFill>
                <a:latin typeface="Times New Roman" panose="02020603050405020304" pitchFamily="18" charset="0"/>
                <a:cs typeface="Times New Roman" panose="02020603050405020304" pitchFamily="18" charset="0"/>
              </a:rPr>
              <a:t>Количество перевезенных транспортом общего пользования пассажиров, </a:t>
            </a:r>
            <a:r>
              <a:rPr lang="ru-RU" sz="1000" dirty="0" smtClean="0">
                <a:solidFill>
                  <a:schemeClr val="tx1"/>
                </a:solidFill>
                <a:latin typeface="Times New Roman" panose="02020603050405020304" pitchFamily="18" charset="0"/>
                <a:cs typeface="Times New Roman" panose="02020603050405020304" pitchFamily="18" charset="0"/>
              </a:rPr>
              <a:t>тыс. пасс.</a:t>
            </a:r>
            <a:endParaRPr lang="ru-RU" sz="1000" dirty="0">
              <a:solidFill>
                <a:schemeClr val="tx1"/>
              </a:solidFill>
              <a:latin typeface="Times New Roman" panose="02020603050405020304" pitchFamily="18" charset="0"/>
              <a:cs typeface="Times New Roman" panose="02020603050405020304" pitchFamily="18" charset="0"/>
            </a:endParaRPr>
          </a:p>
        </p:txBody>
      </p:sp>
      <p:sp>
        <p:nvSpPr>
          <p:cNvPr id="20" name="Скругленный прямоугольник 19"/>
          <p:cNvSpPr/>
          <p:nvPr/>
        </p:nvSpPr>
        <p:spPr>
          <a:xfrm>
            <a:off x="135103" y="5988729"/>
            <a:ext cx="5004000" cy="46669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000" dirty="0">
                <a:solidFill>
                  <a:schemeClr val="tx1"/>
                </a:solidFill>
                <a:latin typeface="Times New Roman" panose="02020603050405020304" pitchFamily="18" charset="0"/>
                <a:cs typeface="Times New Roman" panose="02020603050405020304" pitchFamily="18" charset="0"/>
              </a:rPr>
              <a:t>Численность парка транспортных средств, работающих на компримированном природном газе, ед.</a:t>
            </a:r>
          </a:p>
        </p:txBody>
      </p:sp>
      <p:sp>
        <p:nvSpPr>
          <p:cNvPr id="23" name="Скругленный прямоугольник 4"/>
          <p:cNvSpPr/>
          <p:nvPr/>
        </p:nvSpPr>
        <p:spPr>
          <a:xfrm>
            <a:off x="2625222" y="3051579"/>
            <a:ext cx="3893555" cy="7548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ru-RU" sz="1400" b="1" kern="1200" dirty="0">
              <a:solidFill>
                <a:schemeClr val="tx1"/>
              </a:solidFill>
            </a:endParaRPr>
          </a:p>
        </p:txBody>
      </p:sp>
      <p:grpSp>
        <p:nvGrpSpPr>
          <p:cNvPr id="26" name="Группа 25"/>
          <p:cNvGrpSpPr/>
          <p:nvPr/>
        </p:nvGrpSpPr>
        <p:grpSpPr>
          <a:xfrm>
            <a:off x="5167135" y="979929"/>
            <a:ext cx="3940523" cy="801809"/>
            <a:chOff x="0" y="4765"/>
            <a:chExt cx="3940523" cy="801809"/>
          </a:xfrm>
        </p:grpSpPr>
        <p:sp>
          <p:nvSpPr>
            <p:cNvPr id="27" name="Скругленный прямоугольник 26"/>
            <p:cNvSpPr/>
            <p:nvPr/>
          </p:nvSpPr>
          <p:spPr>
            <a:xfrm>
              <a:off x="0" y="4765"/>
              <a:ext cx="3940523" cy="801809"/>
            </a:xfrm>
            <a:prstGeom prst="roundRect">
              <a:avLst>
                <a:gd name="adj" fmla="val 10000"/>
              </a:avLst>
            </a:prstGeom>
          </p:spPr>
          <p:style>
            <a:lnRef idx="3">
              <a:schemeClr val="lt1"/>
            </a:lnRef>
            <a:fillRef idx="1">
              <a:schemeClr val="accent2"/>
            </a:fillRef>
            <a:effectRef idx="1">
              <a:schemeClr val="accent2"/>
            </a:effectRef>
            <a:fontRef idx="minor">
              <a:schemeClr val="lt1"/>
            </a:fontRef>
          </p:style>
        </p:sp>
        <p:sp>
          <p:nvSpPr>
            <p:cNvPr id="28" name="Скругленный прямоугольник 4"/>
            <p:cNvSpPr/>
            <p:nvPr/>
          </p:nvSpPr>
          <p:spPr>
            <a:xfrm>
              <a:off x="23484" y="28249"/>
              <a:ext cx="3893555" cy="7548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accent1">
                      <a:lumMod val="50000"/>
                    </a:schemeClr>
                  </a:solidFill>
                  <a:latin typeface="Times New Roman" panose="02020603050405020304" pitchFamily="18" charset="0"/>
                  <a:cs typeface="Times New Roman" panose="02020603050405020304" pitchFamily="18" charset="0"/>
                </a:rPr>
                <a:t>Достижение значений показателей (индикаторов) </a:t>
              </a:r>
              <a:endParaRPr lang="ru-RU" sz="1400" b="1" kern="1200" dirty="0">
                <a:solidFill>
                  <a:schemeClr val="accent1">
                    <a:lumMod val="50000"/>
                  </a:schemeClr>
                </a:solidFill>
                <a:latin typeface="Times New Roman" panose="02020603050405020304" pitchFamily="18" charset="0"/>
                <a:cs typeface="Times New Roman" panose="02020603050405020304" pitchFamily="18" charset="0"/>
              </a:endParaRPr>
            </a:p>
          </p:txBody>
        </p:sp>
      </p:grpSp>
      <p:sp>
        <p:nvSpPr>
          <p:cNvPr id="45" name="Скругленный прямоугольник 6"/>
          <p:cNvSpPr/>
          <p:nvPr/>
        </p:nvSpPr>
        <p:spPr>
          <a:xfrm>
            <a:off x="5956795" y="1916832"/>
            <a:ext cx="772579" cy="3395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ru-RU" sz="1400" b="1" kern="1200" dirty="0">
              <a:solidFill>
                <a:schemeClr val="tx1"/>
              </a:solidFill>
            </a:endParaRPr>
          </a:p>
        </p:txBody>
      </p:sp>
      <p:sp>
        <p:nvSpPr>
          <p:cNvPr id="176" name="Скругленный прямоугольник 4"/>
          <p:cNvSpPr/>
          <p:nvPr/>
        </p:nvSpPr>
        <p:spPr>
          <a:xfrm>
            <a:off x="5152546" y="2495570"/>
            <a:ext cx="715724" cy="3889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endParaRPr lang="ru-RU" sz="1100" b="1" kern="1200" dirty="0" smtClean="0">
              <a:solidFill>
                <a:schemeClr val="tx1"/>
              </a:solidFill>
            </a:endParaRPr>
          </a:p>
        </p:txBody>
      </p:sp>
      <p:grpSp>
        <p:nvGrpSpPr>
          <p:cNvPr id="285" name="Группа 284"/>
          <p:cNvGrpSpPr/>
          <p:nvPr/>
        </p:nvGrpSpPr>
        <p:grpSpPr>
          <a:xfrm>
            <a:off x="5193023" y="2432165"/>
            <a:ext cx="731452" cy="420771"/>
            <a:chOff x="1567" y="1303444"/>
            <a:chExt cx="731452" cy="624655"/>
          </a:xfr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grpSpPr>
        <p:sp>
          <p:nvSpPr>
            <p:cNvPr id="298" name="Скругленный прямоугольник 297"/>
            <p:cNvSpPr/>
            <p:nvPr/>
          </p:nvSpPr>
          <p:spPr>
            <a:xfrm>
              <a:off x="1567"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9" name="Скругленный прямоугольник 4"/>
            <p:cNvSpPr/>
            <p:nvPr/>
          </p:nvSpPr>
          <p:spPr>
            <a:xfrm>
              <a:off x="19863"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57,3</a:t>
              </a:r>
            </a:p>
          </p:txBody>
        </p:sp>
      </p:grpSp>
      <p:grpSp>
        <p:nvGrpSpPr>
          <p:cNvPr id="286" name="Группа 285"/>
          <p:cNvGrpSpPr/>
          <p:nvPr/>
        </p:nvGrpSpPr>
        <p:grpSpPr>
          <a:xfrm>
            <a:off x="5985918" y="2432165"/>
            <a:ext cx="731452" cy="420771"/>
            <a:chOff x="794462" y="1303444"/>
            <a:chExt cx="731452" cy="624655"/>
          </a:xfr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grpSpPr>
        <p:sp>
          <p:nvSpPr>
            <p:cNvPr id="296" name="Скругленный прямоугольник 295"/>
            <p:cNvSpPr/>
            <p:nvPr/>
          </p:nvSpPr>
          <p:spPr>
            <a:xfrm>
              <a:off x="794462"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7" name="Скругленный прямоугольник 6"/>
            <p:cNvSpPr/>
            <p:nvPr/>
          </p:nvSpPr>
          <p:spPr>
            <a:xfrm>
              <a:off x="812758"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64,6</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287" name="Группа 286"/>
          <p:cNvGrpSpPr/>
          <p:nvPr/>
        </p:nvGrpSpPr>
        <p:grpSpPr>
          <a:xfrm>
            <a:off x="6778813" y="2432165"/>
            <a:ext cx="731452" cy="420771"/>
            <a:chOff x="1587357" y="1303444"/>
            <a:chExt cx="731452" cy="624655"/>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294" name="Скругленный прямоугольник 293"/>
            <p:cNvSpPr/>
            <p:nvPr/>
          </p:nvSpPr>
          <p:spPr>
            <a:xfrm>
              <a:off x="1587357"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5" name="Скругленный прямоугольник 8"/>
            <p:cNvSpPr/>
            <p:nvPr/>
          </p:nvSpPr>
          <p:spPr>
            <a:xfrm>
              <a:off x="1605653"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53,1</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288" name="Группа 287"/>
          <p:cNvGrpSpPr/>
          <p:nvPr/>
        </p:nvGrpSpPr>
        <p:grpSpPr>
          <a:xfrm>
            <a:off x="7571708" y="2432165"/>
            <a:ext cx="731452" cy="420771"/>
            <a:chOff x="2380252" y="1303444"/>
            <a:chExt cx="731452" cy="624655"/>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292" name="Скругленный прямоугольник 291"/>
            <p:cNvSpPr/>
            <p:nvPr/>
          </p:nvSpPr>
          <p:spPr>
            <a:xfrm>
              <a:off x="2380252"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3" name="Скругленный прямоугольник 10"/>
            <p:cNvSpPr/>
            <p:nvPr/>
          </p:nvSpPr>
          <p:spPr>
            <a:xfrm>
              <a:off x="2398548"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51,8</a:t>
              </a:r>
            </a:p>
          </p:txBody>
        </p:sp>
      </p:grpSp>
      <p:grpSp>
        <p:nvGrpSpPr>
          <p:cNvPr id="289" name="Группа 288"/>
          <p:cNvGrpSpPr/>
          <p:nvPr/>
        </p:nvGrpSpPr>
        <p:grpSpPr>
          <a:xfrm>
            <a:off x="8364603" y="2432165"/>
            <a:ext cx="731452" cy="420771"/>
            <a:chOff x="3173147" y="1303444"/>
            <a:chExt cx="731452" cy="624655"/>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290" name="Скругленный прямоугольник 289"/>
            <p:cNvSpPr/>
            <p:nvPr/>
          </p:nvSpPr>
          <p:spPr>
            <a:xfrm>
              <a:off x="3173147"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1" name="Скругленный прямоугольник 12"/>
            <p:cNvSpPr/>
            <p:nvPr/>
          </p:nvSpPr>
          <p:spPr>
            <a:xfrm>
              <a:off x="3191443"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50,0</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300" name="Группа 299"/>
          <p:cNvGrpSpPr/>
          <p:nvPr/>
        </p:nvGrpSpPr>
        <p:grpSpPr>
          <a:xfrm>
            <a:off x="5193023" y="2840611"/>
            <a:ext cx="731452" cy="444373"/>
            <a:chOff x="1567" y="1303444"/>
            <a:chExt cx="731452" cy="624655"/>
          </a:xfr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grpSpPr>
        <p:sp>
          <p:nvSpPr>
            <p:cNvPr id="313" name="Скругленный прямоугольник 312"/>
            <p:cNvSpPr/>
            <p:nvPr/>
          </p:nvSpPr>
          <p:spPr>
            <a:xfrm>
              <a:off x="1567"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14" name="Скругленный прямоугольник 4"/>
            <p:cNvSpPr/>
            <p:nvPr/>
          </p:nvSpPr>
          <p:spPr>
            <a:xfrm>
              <a:off x="19863"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64,8</a:t>
              </a:r>
            </a:p>
          </p:txBody>
        </p:sp>
      </p:grpSp>
      <p:grpSp>
        <p:nvGrpSpPr>
          <p:cNvPr id="301" name="Группа 300"/>
          <p:cNvGrpSpPr/>
          <p:nvPr/>
        </p:nvGrpSpPr>
        <p:grpSpPr>
          <a:xfrm>
            <a:off x="5985918" y="2840611"/>
            <a:ext cx="731452" cy="444373"/>
            <a:chOff x="794462" y="1303444"/>
            <a:chExt cx="731452" cy="624655"/>
          </a:xfr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grpSpPr>
        <p:sp>
          <p:nvSpPr>
            <p:cNvPr id="311" name="Скругленный прямоугольник 310"/>
            <p:cNvSpPr/>
            <p:nvPr/>
          </p:nvSpPr>
          <p:spPr>
            <a:xfrm>
              <a:off x="794462"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12" name="Скругленный прямоугольник 6"/>
            <p:cNvSpPr/>
            <p:nvPr/>
          </p:nvSpPr>
          <p:spPr>
            <a:xfrm>
              <a:off x="812758"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64,1</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302" name="Группа 301"/>
          <p:cNvGrpSpPr/>
          <p:nvPr/>
        </p:nvGrpSpPr>
        <p:grpSpPr>
          <a:xfrm>
            <a:off x="6778813" y="2840611"/>
            <a:ext cx="731452" cy="444373"/>
            <a:chOff x="1587357" y="1303444"/>
            <a:chExt cx="731452" cy="624655"/>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309" name="Скругленный прямоугольник 308"/>
            <p:cNvSpPr/>
            <p:nvPr/>
          </p:nvSpPr>
          <p:spPr>
            <a:xfrm>
              <a:off x="1587357"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10" name="Скругленный прямоугольник 8"/>
            <p:cNvSpPr/>
            <p:nvPr/>
          </p:nvSpPr>
          <p:spPr>
            <a:xfrm>
              <a:off x="1605653"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61,3</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303" name="Группа 302"/>
          <p:cNvGrpSpPr/>
          <p:nvPr/>
        </p:nvGrpSpPr>
        <p:grpSpPr>
          <a:xfrm>
            <a:off x="7571708" y="2840611"/>
            <a:ext cx="731452" cy="444373"/>
            <a:chOff x="2380252" y="1303444"/>
            <a:chExt cx="731452" cy="624655"/>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307" name="Скругленный прямоугольник 306"/>
            <p:cNvSpPr/>
            <p:nvPr/>
          </p:nvSpPr>
          <p:spPr>
            <a:xfrm>
              <a:off x="2380252"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08" name="Скругленный прямоугольник 10"/>
            <p:cNvSpPr/>
            <p:nvPr/>
          </p:nvSpPr>
          <p:spPr>
            <a:xfrm>
              <a:off x="2398548"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58,1</a:t>
              </a:r>
            </a:p>
          </p:txBody>
        </p:sp>
      </p:grpSp>
      <p:grpSp>
        <p:nvGrpSpPr>
          <p:cNvPr id="304" name="Группа 303"/>
          <p:cNvGrpSpPr/>
          <p:nvPr/>
        </p:nvGrpSpPr>
        <p:grpSpPr>
          <a:xfrm>
            <a:off x="8364603" y="2840611"/>
            <a:ext cx="731452" cy="444373"/>
            <a:chOff x="3173147" y="1303444"/>
            <a:chExt cx="731452" cy="624655"/>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305" name="Скругленный прямоугольник 304"/>
            <p:cNvSpPr/>
            <p:nvPr/>
          </p:nvSpPr>
          <p:spPr>
            <a:xfrm>
              <a:off x="3173147"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06" name="Скругленный прямоугольник 12"/>
            <p:cNvSpPr/>
            <p:nvPr/>
          </p:nvSpPr>
          <p:spPr>
            <a:xfrm>
              <a:off x="3191443"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55,0</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315" name="Группа 314"/>
          <p:cNvGrpSpPr/>
          <p:nvPr/>
        </p:nvGrpSpPr>
        <p:grpSpPr>
          <a:xfrm>
            <a:off x="5188290" y="3287925"/>
            <a:ext cx="731452" cy="573123"/>
            <a:chOff x="1567" y="1303444"/>
            <a:chExt cx="731452" cy="624655"/>
          </a:xfr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grpSpPr>
        <p:sp>
          <p:nvSpPr>
            <p:cNvPr id="328" name="Скругленный прямоугольник 327"/>
            <p:cNvSpPr/>
            <p:nvPr/>
          </p:nvSpPr>
          <p:spPr>
            <a:xfrm>
              <a:off x="1567"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29" name="Скругленный прямоугольник 4"/>
            <p:cNvSpPr/>
            <p:nvPr/>
          </p:nvSpPr>
          <p:spPr>
            <a:xfrm>
              <a:off x="19863"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18,7</a:t>
              </a:r>
            </a:p>
          </p:txBody>
        </p:sp>
      </p:grpSp>
      <p:grpSp>
        <p:nvGrpSpPr>
          <p:cNvPr id="316" name="Группа 315"/>
          <p:cNvGrpSpPr/>
          <p:nvPr/>
        </p:nvGrpSpPr>
        <p:grpSpPr>
          <a:xfrm>
            <a:off x="5981185" y="3287925"/>
            <a:ext cx="731452" cy="573123"/>
            <a:chOff x="794462" y="1303444"/>
            <a:chExt cx="731452" cy="624655"/>
          </a:xfr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grpSpPr>
        <p:sp>
          <p:nvSpPr>
            <p:cNvPr id="326" name="Скругленный прямоугольник 325"/>
            <p:cNvSpPr/>
            <p:nvPr/>
          </p:nvSpPr>
          <p:spPr>
            <a:xfrm>
              <a:off x="794462"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27" name="Скругленный прямоугольник 6"/>
            <p:cNvSpPr/>
            <p:nvPr/>
          </p:nvSpPr>
          <p:spPr>
            <a:xfrm>
              <a:off x="812758"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18,7</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317" name="Группа 316"/>
          <p:cNvGrpSpPr/>
          <p:nvPr/>
        </p:nvGrpSpPr>
        <p:grpSpPr>
          <a:xfrm>
            <a:off x="6774080" y="3287925"/>
            <a:ext cx="731452" cy="573123"/>
            <a:chOff x="1587357" y="1303444"/>
            <a:chExt cx="731452" cy="624655"/>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324" name="Скругленный прямоугольник 323"/>
            <p:cNvSpPr/>
            <p:nvPr/>
          </p:nvSpPr>
          <p:spPr>
            <a:xfrm>
              <a:off x="1587357"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25" name="Скругленный прямоугольник 8"/>
            <p:cNvSpPr/>
            <p:nvPr/>
          </p:nvSpPr>
          <p:spPr>
            <a:xfrm>
              <a:off x="1605653"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18,4</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318" name="Группа 317"/>
          <p:cNvGrpSpPr/>
          <p:nvPr/>
        </p:nvGrpSpPr>
        <p:grpSpPr>
          <a:xfrm>
            <a:off x="7566975" y="3287925"/>
            <a:ext cx="731452" cy="573123"/>
            <a:chOff x="2380252" y="1303444"/>
            <a:chExt cx="731452" cy="624655"/>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322" name="Скругленный прямоугольник 321"/>
            <p:cNvSpPr/>
            <p:nvPr/>
          </p:nvSpPr>
          <p:spPr>
            <a:xfrm>
              <a:off x="2380252"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23" name="Скругленный прямоугольник 10"/>
            <p:cNvSpPr/>
            <p:nvPr/>
          </p:nvSpPr>
          <p:spPr>
            <a:xfrm>
              <a:off x="2398548"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18,2</a:t>
              </a:r>
            </a:p>
          </p:txBody>
        </p:sp>
      </p:grpSp>
      <p:grpSp>
        <p:nvGrpSpPr>
          <p:cNvPr id="319" name="Группа 318"/>
          <p:cNvGrpSpPr/>
          <p:nvPr/>
        </p:nvGrpSpPr>
        <p:grpSpPr>
          <a:xfrm>
            <a:off x="8359870" y="3287925"/>
            <a:ext cx="731452" cy="573123"/>
            <a:chOff x="3173147" y="1303444"/>
            <a:chExt cx="731452" cy="624655"/>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320" name="Скругленный прямоугольник 319"/>
            <p:cNvSpPr/>
            <p:nvPr/>
          </p:nvSpPr>
          <p:spPr>
            <a:xfrm>
              <a:off x="3173147"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21" name="Скругленный прямоугольник 12"/>
            <p:cNvSpPr/>
            <p:nvPr/>
          </p:nvSpPr>
          <p:spPr>
            <a:xfrm>
              <a:off x="3191443"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18,1</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330" name="Группа 329"/>
          <p:cNvGrpSpPr/>
          <p:nvPr/>
        </p:nvGrpSpPr>
        <p:grpSpPr>
          <a:xfrm>
            <a:off x="5188290" y="3861048"/>
            <a:ext cx="731452" cy="613428"/>
            <a:chOff x="1567" y="1303444"/>
            <a:chExt cx="731452" cy="624655"/>
          </a:xfr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grpSpPr>
        <p:sp>
          <p:nvSpPr>
            <p:cNvPr id="343" name="Скругленный прямоугольник 342"/>
            <p:cNvSpPr/>
            <p:nvPr/>
          </p:nvSpPr>
          <p:spPr>
            <a:xfrm>
              <a:off x="1567"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44" name="Скругленный прямоугольник 4"/>
            <p:cNvSpPr/>
            <p:nvPr/>
          </p:nvSpPr>
          <p:spPr>
            <a:xfrm>
              <a:off x="19863"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7,2</a:t>
              </a:r>
            </a:p>
          </p:txBody>
        </p:sp>
      </p:grpSp>
      <p:grpSp>
        <p:nvGrpSpPr>
          <p:cNvPr id="331" name="Группа 330"/>
          <p:cNvGrpSpPr/>
          <p:nvPr/>
        </p:nvGrpSpPr>
        <p:grpSpPr>
          <a:xfrm>
            <a:off x="5981185" y="3861048"/>
            <a:ext cx="731452" cy="613428"/>
            <a:chOff x="794462" y="1303444"/>
            <a:chExt cx="731452" cy="624655"/>
          </a:xfr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grpSpPr>
        <p:sp>
          <p:nvSpPr>
            <p:cNvPr id="341" name="Скругленный прямоугольник 340"/>
            <p:cNvSpPr/>
            <p:nvPr/>
          </p:nvSpPr>
          <p:spPr>
            <a:xfrm>
              <a:off x="794462"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42" name="Скругленный прямоугольник 6"/>
            <p:cNvSpPr/>
            <p:nvPr/>
          </p:nvSpPr>
          <p:spPr>
            <a:xfrm>
              <a:off x="812758"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7,2</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332" name="Группа 331"/>
          <p:cNvGrpSpPr/>
          <p:nvPr/>
        </p:nvGrpSpPr>
        <p:grpSpPr>
          <a:xfrm>
            <a:off x="6774080" y="3861048"/>
            <a:ext cx="731452" cy="613428"/>
            <a:chOff x="1587357" y="1303444"/>
            <a:chExt cx="731452" cy="624655"/>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339" name="Скругленный прямоугольник 338"/>
            <p:cNvSpPr/>
            <p:nvPr/>
          </p:nvSpPr>
          <p:spPr>
            <a:xfrm>
              <a:off x="1587357"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40" name="Скругленный прямоугольник 8"/>
            <p:cNvSpPr/>
            <p:nvPr/>
          </p:nvSpPr>
          <p:spPr>
            <a:xfrm>
              <a:off x="1605653"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11,4</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333" name="Группа 332"/>
          <p:cNvGrpSpPr/>
          <p:nvPr/>
        </p:nvGrpSpPr>
        <p:grpSpPr>
          <a:xfrm>
            <a:off x="7566975" y="3861048"/>
            <a:ext cx="731452" cy="613428"/>
            <a:chOff x="2380252" y="1303444"/>
            <a:chExt cx="731452" cy="624655"/>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337" name="Скругленный прямоугольник 336"/>
            <p:cNvSpPr/>
            <p:nvPr/>
          </p:nvSpPr>
          <p:spPr>
            <a:xfrm>
              <a:off x="2380252"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38" name="Скругленный прямоугольник 10"/>
            <p:cNvSpPr/>
            <p:nvPr/>
          </p:nvSpPr>
          <p:spPr>
            <a:xfrm>
              <a:off x="2398548"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12,7</a:t>
              </a:r>
            </a:p>
          </p:txBody>
        </p:sp>
      </p:grpSp>
      <p:grpSp>
        <p:nvGrpSpPr>
          <p:cNvPr id="334" name="Группа 333"/>
          <p:cNvGrpSpPr/>
          <p:nvPr/>
        </p:nvGrpSpPr>
        <p:grpSpPr>
          <a:xfrm>
            <a:off x="8359870" y="3861048"/>
            <a:ext cx="731452" cy="613428"/>
            <a:chOff x="3173147" y="1303444"/>
            <a:chExt cx="731452" cy="624655"/>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335" name="Скругленный прямоугольник 334"/>
            <p:cNvSpPr/>
            <p:nvPr/>
          </p:nvSpPr>
          <p:spPr>
            <a:xfrm>
              <a:off x="3173147"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36" name="Скругленный прямоугольник 12"/>
            <p:cNvSpPr/>
            <p:nvPr/>
          </p:nvSpPr>
          <p:spPr>
            <a:xfrm>
              <a:off x="3191443"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14,5</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345" name="Группа 344"/>
          <p:cNvGrpSpPr/>
          <p:nvPr/>
        </p:nvGrpSpPr>
        <p:grpSpPr>
          <a:xfrm>
            <a:off x="5193023" y="4480817"/>
            <a:ext cx="731452" cy="460351"/>
            <a:chOff x="1567" y="1303444"/>
            <a:chExt cx="731452" cy="624655"/>
          </a:xfr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grpSpPr>
        <p:sp>
          <p:nvSpPr>
            <p:cNvPr id="358" name="Скругленный прямоугольник 357"/>
            <p:cNvSpPr/>
            <p:nvPr/>
          </p:nvSpPr>
          <p:spPr>
            <a:xfrm>
              <a:off x="1567"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59" name="Скругленный прямоугольник 4"/>
            <p:cNvSpPr/>
            <p:nvPr/>
          </p:nvSpPr>
          <p:spPr>
            <a:xfrm>
              <a:off x="19863"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59,</a:t>
              </a:r>
              <a:r>
                <a:rPr lang="ru-RU" sz="1100" b="1" dirty="0" smtClean="0">
                  <a:solidFill>
                    <a:schemeClr val="tx1"/>
                  </a:solidFill>
                  <a:latin typeface="Times New Roman" panose="02020603050405020304" pitchFamily="18" charset="0"/>
                  <a:cs typeface="Times New Roman" panose="02020603050405020304" pitchFamily="18" charset="0"/>
                </a:rPr>
                <a:t>6</a:t>
              </a:r>
              <a:endParaRPr lang="ru-RU" sz="1100" b="1" kern="1200" dirty="0" smtClean="0">
                <a:solidFill>
                  <a:schemeClr val="tx1"/>
                </a:solidFill>
                <a:latin typeface="Times New Roman" panose="02020603050405020304" pitchFamily="18" charset="0"/>
                <a:cs typeface="Times New Roman" panose="02020603050405020304" pitchFamily="18" charset="0"/>
              </a:endParaRPr>
            </a:p>
          </p:txBody>
        </p:sp>
      </p:grpSp>
      <p:grpSp>
        <p:nvGrpSpPr>
          <p:cNvPr id="346" name="Группа 345"/>
          <p:cNvGrpSpPr/>
          <p:nvPr/>
        </p:nvGrpSpPr>
        <p:grpSpPr>
          <a:xfrm>
            <a:off x="5985918" y="4480817"/>
            <a:ext cx="731452" cy="460351"/>
            <a:chOff x="794462" y="1303444"/>
            <a:chExt cx="731452" cy="624655"/>
          </a:xfr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grpSpPr>
        <p:sp>
          <p:nvSpPr>
            <p:cNvPr id="356" name="Скругленный прямоугольник 355"/>
            <p:cNvSpPr/>
            <p:nvPr/>
          </p:nvSpPr>
          <p:spPr>
            <a:xfrm>
              <a:off x="794462"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57" name="Скругленный прямоугольник 6"/>
            <p:cNvSpPr/>
            <p:nvPr/>
          </p:nvSpPr>
          <p:spPr>
            <a:xfrm>
              <a:off x="812758"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84,2</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347" name="Группа 346"/>
          <p:cNvGrpSpPr/>
          <p:nvPr/>
        </p:nvGrpSpPr>
        <p:grpSpPr>
          <a:xfrm>
            <a:off x="6778813" y="4480817"/>
            <a:ext cx="731452" cy="460351"/>
            <a:chOff x="1587357" y="1303444"/>
            <a:chExt cx="731452" cy="624655"/>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354" name="Скругленный прямоугольник 353"/>
            <p:cNvSpPr/>
            <p:nvPr/>
          </p:nvSpPr>
          <p:spPr>
            <a:xfrm>
              <a:off x="1587357"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55" name="Скругленный прямоугольник 8"/>
            <p:cNvSpPr/>
            <p:nvPr/>
          </p:nvSpPr>
          <p:spPr>
            <a:xfrm>
              <a:off x="1605653"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59,6</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348" name="Группа 347"/>
          <p:cNvGrpSpPr/>
          <p:nvPr/>
        </p:nvGrpSpPr>
        <p:grpSpPr>
          <a:xfrm>
            <a:off x="7571708" y="4480817"/>
            <a:ext cx="731452" cy="460351"/>
            <a:chOff x="2380252" y="1303444"/>
            <a:chExt cx="731452" cy="624655"/>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352" name="Скругленный прямоугольник 351"/>
            <p:cNvSpPr/>
            <p:nvPr/>
          </p:nvSpPr>
          <p:spPr>
            <a:xfrm>
              <a:off x="2380252"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53" name="Скругленный прямоугольник 10"/>
            <p:cNvSpPr/>
            <p:nvPr/>
          </p:nvSpPr>
          <p:spPr>
            <a:xfrm>
              <a:off x="2398548"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dirty="0" smtClean="0">
                  <a:solidFill>
                    <a:schemeClr val="tx1"/>
                  </a:solidFill>
                  <a:latin typeface="Times New Roman" panose="02020603050405020304" pitchFamily="18" charset="0"/>
                  <a:cs typeface="Times New Roman" panose="02020603050405020304" pitchFamily="18" charset="0"/>
                </a:rPr>
                <a:t>59,</a:t>
              </a:r>
              <a:r>
                <a:rPr lang="ru-RU" sz="1100" b="1" kern="1200" dirty="0" smtClean="0">
                  <a:solidFill>
                    <a:schemeClr val="tx1"/>
                  </a:solidFill>
                  <a:latin typeface="Times New Roman" panose="02020603050405020304" pitchFamily="18" charset="0"/>
                  <a:cs typeface="Times New Roman" panose="02020603050405020304" pitchFamily="18" charset="0"/>
                </a:rPr>
                <a:t>6</a:t>
              </a:r>
            </a:p>
          </p:txBody>
        </p:sp>
      </p:grpSp>
      <p:grpSp>
        <p:nvGrpSpPr>
          <p:cNvPr id="349" name="Группа 348"/>
          <p:cNvGrpSpPr/>
          <p:nvPr/>
        </p:nvGrpSpPr>
        <p:grpSpPr>
          <a:xfrm>
            <a:off x="8364603" y="4480817"/>
            <a:ext cx="731452" cy="460351"/>
            <a:chOff x="3173147" y="1303444"/>
            <a:chExt cx="731452" cy="624655"/>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350" name="Скругленный прямоугольник 349"/>
            <p:cNvSpPr/>
            <p:nvPr/>
          </p:nvSpPr>
          <p:spPr>
            <a:xfrm>
              <a:off x="3173147"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51" name="Скругленный прямоугольник 12"/>
            <p:cNvSpPr/>
            <p:nvPr/>
          </p:nvSpPr>
          <p:spPr>
            <a:xfrm>
              <a:off x="3191443"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59,6</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360" name="Группа 359"/>
          <p:cNvGrpSpPr/>
          <p:nvPr/>
        </p:nvGrpSpPr>
        <p:grpSpPr>
          <a:xfrm>
            <a:off x="5193023" y="4941168"/>
            <a:ext cx="731452" cy="576001"/>
            <a:chOff x="1567" y="1303444"/>
            <a:chExt cx="731452" cy="624655"/>
          </a:xfr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grpSpPr>
        <p:sp>
          <p:nvSpPr>
            <p:cNvPr id="373" name="Скругленный прямоугольник 372"/>
            <p:cNvSpPr/>
            <p:nvPr/>
          </p:nvSpPr>
          <p:spPr>
            <a:xfrm>
              <a:off x="1567"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74" name="Скругленный прямоугольник 4"/>
            <p:cNvSpPr/>
            <p:nvPr/>
          </p:nvSpPr>
          <p:spPr>
            <a:xfrm>
              <a:off x="19863"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180,0/</a:t>
              </a:r>
            </a:p>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75 938,0</a:t>
              </a:r>
            </a:p>
          </p:txBody>
        </p:sp>
      </p:grpSp>
      <p:grpSp>
        <p:nvGrpSpPr>
          <p:cNvPr id="361" name="Группа 360"/>
          <p:cNvGrpSpPr/>
          <p:nvPr/>
        </p:nvGrpSpPr>
        <p:grpSpPr>
          <a:xfrm>
            <a:off x="5985918" y="4941168"/>
            <a:ext cx="731452" cy="576001"/>
            <a:chOff x="794462" y="1303444"/>
            <a:chExt cx="731452" cy="624655"/>
          </a:xfr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grpSpPr>
        <p:sp>
          <p:nvSpPr>
            <p:cNvPr id="371" name="Скругленный прямоугольник 370"/>
            <p:cNvSpPr/>
            <p:nvPr/>
          </p:nvSpPr>
          <p:spPr>
            <a:xfrm>
              <a:off x="794462"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72" name="Скругленный прямоугольник 6"/>
            <p:cNvSpPr/>
            <p:nvPr/>
          </p:nvSpPr>
          <p:spPr>
            <a:xfrm>
              <a:off x="812758"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180/ </a:t>
              </a:r>
            </a:p>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81 594,0</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362" name="Группа 361"/>
          <p:cNvGrpSpPr/>
          <p:nvPr/>
        </p:nvGrpSpPr>
        <p:grpSpPr>
          <a:xfrm>
            <a:off x="6778813" y="4941168"/>
            <a:ext cx="731452" cy="576001"/>
            <a:chOff x="1587357" y="1303444"/>
            <a:chExt cx="731452" cy="624655"/>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369" name="Скругленный прямоугольник 368"/>
            <p:cNvSpPr/>
            <p:nvPr/>
          </p:nvSpPr>
          <p:spPr>
            <a:xfrm>
              <a:off x="1587357"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70" name="Скругленный прямоугольник 8"/>
            <p:cNvSpPr/>
            <p:nvPr/>
          </p:nvSpPr>
          <p:spPr>
            <a:xfrm>
              <a:off x="1605653"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150/</a:t>
              </a:r>
            </a:p>
            <a:p>
              <a:pPr lvl="0" algn="ctr" defTabSz="488950">
                <a:lnSpc>
                  <a:spcPct val="90000"/>
                </a:lnSpc>
                <a:spcBef>
                  <a:spcPct val="0"/>
                </a:spcBef>
                <a:spcAft>
                  <a:spcPct val="35000"/>
                </a:spcAft>
              </a:pPr>
              <a:r>
                <a:rPr lang="ru-RU" sz="1100" b="1" dirty="0" smtClean="0">
                  <a:solidFill>
                    <a:schemeClr val="tx1"/>
                  </a:solidFill>
                  <a:latin typeface="Times New Roman" panose="02020603050405020304" pitchFamily="18" charset="0"/>
                  <a:cs typeface="Times New Roman" panose="02020603050405020304" pitchFamily="18" charset="0"/>
                </a:rPr>
                <a:t>58 268,0</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363" name="Группа 362"/>
          <p:cNvGrpSpPr/>
          <p:nvPr/>
        </p:nvGrpSpPr>
        <p:grpSpPr>
          <a:xfrm>
            <a:off x="7571708" y="4941168"/>
            <a:ext cx="731452" cy="576001"/>
            <a:chOff x="2380252" y="1303444"/>
            <a:chExt cx="731452" cy="624655"/>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367" name="Скругленный прямоугольник 366"/>
            <p:cNvSpPr/>
            <p:nvPr/>
          </p:nvSpPr>
          <p:spPr>
            <a:xfrm>
              <a:off x="2380252"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68" name="Скругленный прямоугольник 10"/>
            <p:cNvSpPr/>
            <p:nvPr/>
          </p:nvSpPr>
          <p:spPr>
            <a:xfrm>
              <a:off x="2398548"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150/</a:t>
              </a:r>
            </a:p>
            <a:p>
              <a:pPr lvl="0" algn="ctr" defTabSz="488950">
                <a:lnSpc>
                  <a:spcPct val="90000"/>
                </a:lnSpc>
                <a:spcBef>
                  <a:spcPct val="0"/>
                </a:spcBef>
                <a:spcAft>
                  <a:spcPct val="35000"/>
                </a:spcAft>
              </a:pPr>
              <a:r>
                <a:rPr lang="ru-RU" sz="1100" b="1" dirty="0" smtClean="0">
                  <a:solidFill>
                    <a:schemeClr val="tx1"/>
                  </a:solidFill>
                  <a:latin typeface="Times New Roman" panose="02020603050405020304" pitchFamily="18" charset="0"/>
                  <a:cs typeface="Times New Roman" panose="02020603050405020304" pitchFamily="18" charset="0"/>
                </a:rPr>
                <a:t>58 268,0</a:t>
              </a:r>
              <a:endParaRPr lang="ru-RU" sz="1100" b="1" kern="1200" dirty="0" smtClean="0">
                <a:solidFill>
                  <a:schemeClr val="tx1"/>
                </a:solidFill>
                <a:latin typeface="Times New Roman" panose="02020603050405020304" pitchFamily="18" charset="0"/>
                <a:cs typeface="Times New Roman" panose="02020603050405020304" pitchFamily="18" charset="0"/>
              </a:endParaRPr>
            </a:p>
          </p:txBody>
        </p:sp>
      </p:grpSp>
      <p:grpSp>
        <p:nvGrpSpPr>
          <p:cNvPr id="364" name="Группа 363"/>
          <p:cNvGrpSpPr/>
          <p:nvPr/>
        </p:nvGrpSpPr>
        <p:grpSpPr>
          <a:xfrm>
            <a:off x="8364603" y="4941168"/>
            <a:ext cx="731452" cy="576001"/>
            <a:chOff x="3173147" y="1303444"/>
            <a:chExt cx="731452" cy="624655"/>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365" name="Скругленный прямоугольник 364"/>
            <p:cNvSpPr/>
            <p:nvPr/>
          </p:nvSpPr>
          <p:spPr>
            <a:xfrm>
              <a:off x="3173147"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66" name="Скругленный прямоугольник 12"/>
            <p:cNvSpPr/>
            <p:nvPr/>
          </p:nvSpPr>
          <p:spPr>
            <a:xfrm>
              <a:off x="3191443"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150/</a:t>
              </a:r>
            </a:p>
            <a:p>
              <a:pPr lvl="0" algn="ctr" defTabSz="488950">
                <a:lnSpc>
                  <a:spcPct val="90000"/>
                </a:lnSpc>
                <a:spcBef>
                  <a:spcPct val="0"/>
                </a:spcBef>
                <a:spcAft>
                  <a:spcPct val="35000"/>
                </a:spcAft>
              </a:pPr>
              <a:r>
                <a:rPr lang="ru-RU" sz="1100" b="1" dirty="0" smtClean="0">
                  <a:solidFill>
                    <a:schemeClr val="tx1"/>
                  </a:solidFill>
                  <a:latin typeface="Times New Roman" panose="02020603050405020304" pitchFamily="18" charset="0"/>
                  <a:cs typeface="Times New Roman" panose="02020603050405020304" pitchFamily="18" charset="0"/>
                </a:rPr>
                <a:t>58 268,0</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375" name="Группа 374"/>
          <p:cNvGrpSpPr/>
          <p:nvPr/>
        </p:nvGrpSpPr>
        <p:grpSpPr>
          <a:xfrm>
            <a:off x="5207078" y="5522038"/>
            <a:ext cx="731452" cy="466691"/>
            <a:chOff x="1567" y="1303444"/>
            <a:chExt cx="731452" cy="624655"/>
          </a:xfr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grpSpPr>
        <p:sp>
          <p:nvSpPr>
            <p:cNvPr id="388" name="Скругленный прямоугольник 387"/>
            <p:cNvSpPr/>
            <p:nvPr/>
          </p:nvSpPr>
          <p:spPr>
            <a:xfrm>
              <a:off x="1567"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89" name="Скругленный прямоугольник 4"/>
            <p:cNvSpPr/>
            <p:nvPr/>
          </p:nvSpPr>
          <p:spPr>
            <a:xfrm>
              <a:off x="19863"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164 310,0</a:t>
              </a:r>
            </a:p>
          </p:txBody>
        </p:sp>
      </p:grpSp>
      <p:grpSp>
        <p:nvGrpSpPr>
          <p:cNvPr id="376" name="Группа 375"/>
          <p:cNvGrpSpPr/>
          <p:nvPr/>
        </p:nvGrpSpPr>
        <p:grpSpPr>
          <a:xfrm>
            <a:off x="5999973" y="5522038"/>
            <a:ext cx="731452" cy="466691"/>
            <a:chOff x="794462" y="1303444"/>
            <a:chExt cx="731452" cy="624655"/>
          </a:xfr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grpSpPr>
        <p:sp>
          <p:nvSpPr>
            <p:cNvPr id="386" name="Скругленный прямоугольник 385"/>
            <p:cNvSpPr/>
            <p:nvPr/>
          </p:nvSpPr>
          <p:spPr>
            <a:xfrm>
              <a:off x="794462"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87" name="Скругленный прямоугольник 6"/>
            <p:cNvSpPr/>
            <p:nvPr/>
          </p:nvSpPr>
          <p:spPr>
            <a:xfrm>
              <a:off x="812758"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166 554,0</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377" name="Группа 376"/>
          <p:cNvGrpSpPr/>
          <p:nvPr/>
        </p:nvGrpSpPr>
        <p:grpSpPr>
          <a:xfrm>
            <a:off x="6792868" y="5522038"/>
            <a:ext cx="731452" cy="466691"/>
            <a:chOff x="1587357" y="1303444"/>
            <a:chExt cx="731452" cy="624655"/>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384" name="Скругленный прямоугольник 383"/>
            <p:cNvSpPr/>
            <p:nvPr/>
          </p:nvSpPr>
          <p:spPr>
            <a:xfrm>
              <a:off x="1587357"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85" name="Скругленный прямоугольник 8"/>
            <p:cNvSpPr/>
            <p:nvPr/>
          </p:nvSpPr>
          <p:spPr>
            <a:xfrm>
              <a:off x="1605653"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166 598,3</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378" name="Группа 377"/>
          <p:cNvGrpSpPr/>
          <p:nvPr/>
        </p:nvGrpSpPr>
        <p:grpSpPr>
          <a:xfrm>
            <a:off x="7585763" y="5522038"/>
            <a:ext cx="731452" cy="466691"/>
            <a:chOff x="2380252" y="1303444"/>
            <a:chExt cx="731452" cy="624655"/>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382" name="Скругленный прямоугольник 381"/>
            <p:cNvSpPr/>
            <p:nvPr/>
          </p:nvSpPr>
          <p:spPr>
            <a:xfrm>
              <a:off x="2380252"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83" name="Скругленный прямоугольник 10"/>
            <p:cNvSpPr/>
            <p:nvPr/>
          </p:nvSpPr>
          <p:spPr>
            <a:xfrm>
              <a:off x="2398548"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169 795,5</a:t>
              </a:r>
            </a:p>
          </p:txBody>
        </p:sp>
      </p:grpSp>
      <p:grpSp>
        <p:nvGrpSpPr>
          <p:cNvPr id="379" name="Группа 378"/>
          <p:cNvGrpSpPr/>
          <p:nvPr/>
        </p:nvGrpSpPr>
        <p:grpSpPr>
          <a:xfrm>
            <a:off x="8378658" y="5522038"/>
            <a:ext cx="731452" cy="466691"/>
            <a:chOff x="3173147" y="1303444"/>
            <a:chExt cx="731452" cy="624655"/>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380" name="Скругленный прямоугольник 379"/>
            <p:cNvSpPr/>
            <p:nvPr/>
          </p:nvSpPr>
          <p:spPr>
            <a:xfrm>
              <a:off x="3173147"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81" name="Скругленный прямоугольник 12"/>
            <p:cNvSpPr/>
            <p:nvPr/>
          </p:nvSpPr>
          <p:spPr>
            <a:xfrm>
              <a:off x="3191443"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190 830,6</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390" name="Группа 389"/>
          <p:cNvGrpSpPr/>
          <p:nvPr/>
        </p:nvGrpSpPr>
        <p:grpSpPr>
          <a:xfrm>
            <a:off x="5207777" y="5988730"/>
            <a:ext cx="731452" cy="466692"/>
            <a:chOff x="1567" y="1303444"/>
            <a:chExt cx="731452" cy="624655"/>
          </a:xfr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grpSpPr>
        <p:sp>
          <p:nvSpPr>
            <p:cNvPr id="403" name="Скругленный прямоугольник 402"/>
            <p:cNvSpPr/>
            <p:nvPr/>
          </p:nvSpPr>
          <p:spPr>
            <a:xfrm>
              <a:off x="1567"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04" name="Скругленный прямоугольник 4"/>
            <p:cNvSpPr/>
            <p:nvPr/>
          </p:nvSpPr>
          <p:spPr>
            <a:xfrm>
              <a:off x="19863"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65</a:t>
              </a:r>
            </a:p>
          </p:txBody>
        </p:sp>
      </p:grpSp>
      <p:grpSp>
        <p:nvGrpSpPr>
          <p:cNvPr id="391" name="Группа 390"/>
          <p:cNvGrpSpPr/>
          <p:nvPr/>
        </p:nvGrpSpPr>
        <p:grpSpPr>
          <a:xfrm>
            <a:off x="6000672" y="5988730"/>
            <a:ext cx="731452" cy="466692"/>
            <a:chOff x="794462" y="1303444"/>
            <a:chExt cx="731452" cy="624655"/>
          </a:xfr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grpSpPr>
        <p:sp>
          <p:nvSpPr>
            <p:cNvPr id="401" name="Скругленный прямоугольник 400"/>
            <p:cNvSpPr/>
            <p:nvPr/>
          </p:nvSpPr>
          <p:spPr>
            <a:xfrm>
              <a:off x="794462"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02" name="Скругленный прямоугольник 6"/>
            <p:cNvSpPr/>
            <p:nvPr/>
          </p:nvSpPr>
          <p:spPr>
            <a:xfrm>
              <a:off x="812758"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45</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392" name="Группа 391"/>
          <p:cNvGrpSpPr/>
          <p:nvPr/>
        </p:nvGrpSpPr>
        <p:grpSpPr>
          <a:xfrm>
            <a:off x="6793567" y="5988730"/>
            <a:ext cx="731452" cy="466692"/>
            <a:chOff x="1587357" y="1303444"/>
            <a:chExt cx="731452" cy="624655"/>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399" name="Скругленный прямоугольник 398"/>
            <p:cNvSpPr/>
            <p:nvPr/>
          </p:nvSpPr>
          <p:spPr>
            <a:xfrm>
              <a:off x="1587357"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00" name="Скругленный прямоугольник 8"/>
            <p:cNvSpPr/>
            <p:nvPr/>
          </p:nvSpPr>
          <p:spPr>
            <a:xfrm>
              <a:off x="1605653"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65</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393" name="Группа 392"/>
          <p:cNvGrpSpPr/>
          <p:nvPr/>
        </p:nvGrpSpPr>
        <p:grpSpPr>
          <a:xfrm>
            <a:off x="7586462" y="5988730"/>
            <a:ext cx="731452" cy="466692"/>
            <a:chOff x="2380252" y="1303444"/>
            <a:chExt cx="731452" cy="624655"/>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397" name="Скругленный прямоугольник 396"/>
            <p:cNvSpPr/>
            <p:nvPr/>
          </p:nvSpPr>
          <p:spPr>
            <a:xfrm>
              <a:off x="2380252"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98" name="Скругленный прямоугольник 10"/>
            <p:cNvSpPr/>
            <p:nvPr/>
          </p:nvSpPr>
          <p:spPr>
            <a:xfrm>
              <a:off x="2398548"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55</a:t>
              </a:r>
            </a:p>
          </p:txBody>
        </p:sp>
      </p:grpSp>
      <p:grpSp>
        <p:nvGrpSpPr>
          <p:cNvPr id="394" name="Группа 393"/>
          <p:cNvGrpSpPr/>
          <p:nvPr/>
        </p:nvGrpSpPr>
        <p:grpSpPr>
          <a:xfrm>
            <a:off x="8379357" y="5988730"/>
            <a:ext cx="731452" cy="466692"/>
            <a:chOff x="3173147" y="1303444"/>
            <a:chExt cx="731452" cy="624655"/>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395" name="Скругленный прямоугольник 394"/>
            <p:cNvSpPr/>
            <p:nvPr/>
          </p:nvSpPr>
          <p:spPr>
            <a:xfrm>
              <a:off x="3173147" y="130344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96" name="Скругленный прямоугольник 12"/>
            <p:cNvSpPr/>
            <p:nvPr/>
          </p:nvSpPr>
          <p:spPr>
            <a:xfrm>
              <a:off x="3191443" y="132174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45</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405" name="Группа 404"/>
          <p:cNvGrpSpPr/>
          <p:nvPr/>
        </p:nvGrpSpPr>
        <p:grpSpPr>
          <a:xfrm>
            <a:off x="5197627" y="1793124"/>
            <a:ext cx="731452" cy="624655"/>
            <a:chOff x="1567" y="652434"/>
            <a:chExt cx="731452" cy="624655"/>
          </a:xfr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grpSpPr>
        <p:sp>
          <p:nvSpPr>
            <p:cNvPr id="418" name="Скругленный прямоугольник 417"/>
            <p:cNvSpPr/>
            <p:nvPr/>
          </p:nvSpPr>
          <p:spPr>
            <a:xfrm>
              <a:off x="1567" y="65243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19" name="Скругленный прямоугольник 4"/>
            <p:cNvSpPr/>
            <p:nvPr/>
          </p:nvSpPr>
          <p:spPr>
            <a:xfrm>
              <a:off x="19863" y="67073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2017 план</a:t>
              </a:r>
              <a:endParaRPr lang="ru-RU" sz="14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406" name="Группа 405"/>
          <p:cNvGrpSpPr/>
          <p:nvPr/>
        </p:nvGrpSpPr>
        <p:grpSpPr>
          <a:xfrm>
            <a:off x="5990522" y="1793124"/>
            <a:ext cx="731452" cy="624655"/>
            <a:chOff x="794462" y="652434"/>
            <a:chExt cx="731452" cy="624655"/>
          </a:xfr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grpSpPr>
        <p:sp>
          <p:nvSpPr>
            <p:cNvPr id="416" name="Скругленный прямоугольник 415"/>
            <p:cNvSpPr/>
            <p:nvPr/>
          </p:nvSpPr>
          <p:spPr>
            <a:xfrm>
              <a:off x="794462" y="65243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17" name="Скругленный прямоугольник 6"/>
            <p:cNvSpPr/>
            <p:nvPr/>
          </p:nvSpPr>
          <p:spPr>
            <a:xfrm>
              <a:off x="812758" y="67073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2017 факт</a:t>
              </a:r>
              <a:endParaRPr lang="ru-RU" sz="14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407" name="Группа 406"/>
          <p:cNvGrpSpPr/>
          <p:nvPr/>
        </p:nvGrpSpPr>
        <p:grpSpPr>
          <a:xfrm>
            <a:off x="6783417" y="1793124"/>
            <a:ext cx="731452" cy="624655"/>
            <a:chOff x="1587357" y="652434"/>
            <a:chExt cx="731452" cy="624655"/>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414" name="Скругленный прямоугольник 413"/>
            <p:cNvSpPr/>
            <p:nvPr/>
          </p:nvSpPr>
          <p:spPr>
            <a:xfrm>
              <a:off x="1587357" y="65243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15" name="Скругленный прямоугольник 8"/>
            <p:cNvSpPr/>
            <p:nvPr/>
          </p:nvSpPr>
          <p:spPr>
            <a:xfrm>
              <a:off x="1605653" y="67073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2018</a:t>
              </a:r>
              <a:endParaRPr lang="ru-RU" sz="14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408" name="Группа 407"/>
          <p:cNvGrpSpPr/>
          <p:nvPr/>
        </p:nvGrpSpPr>
        <p:grpSpPr>
          <a:xfrm>
            <a:off x="7576312" y="1793124"/>
            <a:ext cx="731452" cy="624655"/>
            <a:chOff x="2380252" y="652434"/>
            <a:chExt cx="731452" cy="624655"/>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412" name="Скругленный прямоугольник 411"/>
            <p:cNvSpPr/>
            <p:nvPr/>
          </p:nvSpPr>
          <p:spPr>
            <a:xfrm>
              <a:off x="2380252" y="65243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13" name="Скругленный прямоугольник 10"/>
            <p:cNvSpPr/>
            <p:nvPr/>
          </p:nvSpPr>
          <p:spPr>
            <a:xfrm>
              <a:off x="2398548" y="67073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2019</a:t>
              </a:r>
              <a:endParaRPr lang="ru-RU" sz="14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409" name="Группа 408"/>
          <p:cNvGrpSpPr/>
          <p:nvPr/>
        </p:nvGrpSpPr>
        <p:grpSpPr>
          <a:xfrm>
            <a:off x="8369207" y="1793124"/>
            <a:ext cx="731452" cy="624655"/>
            <a:chOff x="3173147" y="652434"/>
            <a:chExt cx="731452" cy="624655"/>
          </a:xfr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grpSpPr>
        <p:sp>
          <p:nvSpPr>
            <p:cNvPr id="410" name="Скругленный прямоугольник 409"/>
            <p:cNvSpPr/>
            <p:nvPr/>
          </p:nvSpPr>
          <p:spPr>
            <a:xfrm>
              <a:off x="3173147" y="652434"/>
              <a:ext cx="731452" cy="62465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11" name="Скругленный прямоугольник 12"/>
            <p:cNvSpPr/>
            <p:nvPr/>
          </p:nvSpPr>
          <p:spPr>
            <a:xfrm>
              <a:off x="3191443" y="670730"/>
              <a:ext cx="694860" cy="588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2020</a:t>
              </a:r>
              <a:endParaRPr lang="ru-RU" sz="1400" b="1" kern="1200" dirty="0">
                <a:solidFill>
                  <a:schemeClr val="tx1"/>
                </a:solidFill>
                <a:latin typeface="Times New Roman" panose="02020603050405020304" pitchFamily="18" charset="0"/>
                <a:cs typeface="Times New Roman" panose="02020603050405020304" pitchFamily="18" charset="0"/>
              </a:endParaRPr>
            </a:p>
          </p:txBody>
        </p:sp>
      </p:grpSp>
      <p:sp>
        <p:nvSpPr>
          <p:cNvPr id="156" name="Заголовок 1"/>
          <p:cNvSpPr txBox="1">
            <a:spLocks/>
          </p:cNvSpPr>
          <p:nvPr/>
        </p:nvSpPr>
        <p:spPr>
          <a:xfrm>
            <a:off x="259728" y="0"/>
            <a:ext cx="761350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800" dirty="0" smtClean="0">
                <a:solidFill>
                  <a:schemeClr val="tx1"/>
                </a:solidFill>
                <a:effectLst/>
                <a:latin typeface="Times New Roman" panose="02020603050405020304" pitchFamily="18" charset="0"/>
                <a:cs typeface="Times New Roman" panose="02020603050405020304" pitchFamily="18" charset="0"/>
              </a:rPr>
              <a:t>Республики</a:t>
            </a:r>
          </a:p>
          <a:p>
            <a:pPr marL="0" indent="0" algn="l" fontAlgn="auto">
              <a:spcAft>
                <a:spcPts val="0"/>
              </a:spcAft>
              <a:buNone/>
            </a:pPr>
            <a:r>
              <a:rPr lang="ru-RU" sz="1800" dirty="0" smtClean="0">
                <a:solidFill>
                  <a:schemeClr val="tx1"/>
                </a:solidFill>
                <a:effectLst/>
                <a:latin typeface="Times New Roman" panose="02020603050405020304" pitchFamily="18" charset="0"/>
                <a:cs typeface="Times New Roman" panose="02020603050405020304" pitchFamily="18" charset="0"/>
              </a:rPr>
              <a:t>«</a:t>
            </a:r>
            <a:r>
              <a:rPr lang="ru-RU" sz="1800" dirty="0">
                <a:solidFill>
                  <a:schemeClr val="tx1"/>
                </a:solidFill>
                <a:effectLst/>
                <a:latin typeface="Times New Roman" panose="02020603050405020304" pitchFamily="18" charset="0"/>
                <a:cs typeface="Times New Roman" panose="02020603050405020304" pitchFamily="18" charset="0"/>
              </a:rPr>
              <a:t>Развитие транспортной системы Чувашской Республики»</a:t>
            </a:r>
          </a:p>
        </p:txBody>
      </p:sp>
      <p:cxnSp>
        <p:nvCxnSpPr>
          <p:cNvPr id="157" name="Прямая соединительная линия 156"/>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8" name="TextBox 157"/>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192977591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4516" y="4293096"/>
            <a:ext cx="1944216" cy="3610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0791" y="4662186"/>
            <a:ext cx="15121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solidFill>
                <a:schemeClr val="tx1"/>
              </a:solidFill>
              <a:latin typeface="Times New Roman" panose="02020603050405020304" pitchFamily="18" charset="0"/>
              <a:cs typeface="Times New Roman" panose="02020603050405020304" pitchFamily="18" charset="0"/>
            </a:endParaRPr>
          </a:p>
        </p:txBody>
      </p:sp>
      <p:sp>
        <p:nvSpPr>
          <p:cNvPr id="40" name="Прямоугольник 39"/>
          <p:cNvSpPr/>
          <p:nvPr/>
        </p:nvSpPr>
        <p:spPr>
          <a:xfrm>
            <a:off x="107504" y="6230638"/>
            <a:ext cx="4104456" cy="400110"/>
          </a:xfrm>
          <a:prstGeom prst="rect">
            <a:avLst/>
          </a:prstGeom>
        </p:spPr>
        <p:txBody>
          <a:bodyPr wrap="square">
            <a:spAutoFit/>
          </a:bodyPr>
          <a:lstStyle/>
          <a:p>
            <a:endParaRPr lang="ru-RU" sz="1000" i="1" dirty="0">
              <a:latin typeface="Times New Roman" panose="02020603050405020304" pitchFamily="18" charset="0"/>
              <a:cs typeface="Times New Roman" panose="02020603050405020304" pitchFamily="18" charset="0"/>
            </a:endParaRPr>
          </a:p>
          <a:p>
            <a:endParaRPr lang="ru-RU" sz="1000" i="1" dirty="0">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152337" y="764704"/>
            <a:ext cx="6152412" cy="136815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400" b="1" i="1" dirty="0" smtClean="0">
                <a:solidFill>
                  <a:schemeClr val="tx1"/>
                </a:solidFill>
                <a:latin typeface="Times New Roman" panose="02020603050405020304" pitchFamily="18" charset="0"/>
                <a:cs typeface="Times New Roman" panose="02020603050405020304" pitchFamily="18" charset="0"/>
              </a:rPr>
              <a:t>Цели программы:</a:t>
            </a:r>
            <a:r>
              <a:rPr lang="ru-RU" sz="1400" dirty="0" smtClean="0">
                <a:solidFill>
                  <a:schemeClr val="tx1"/>
                </a:solidFill>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v"/>
            </a:pPr>
            <a:r>
              <a:rPr lang="ru-RU" sz="1200" dirty="0">
                <a:solidFill>
                  <a:schemeClr val="tx1"/>
                </a:solidFill>
                <a:latin typeface="Times New Roman" panose="02020603050405020304" pitchFamily="18" charset="0"/>
                <a:cs typeface="Times New Roman" panose="02020603050405020304" pitchFamily="18" charset="0"/>
              </a:rPr>
              <a:t>создание условий для развития жилищного сектора экономики и повышения уровня обеспеченности населения Чувашской Республики жильем;</a:t>
            </a:r>
          </a:p>
          <a:p>
            <a:pPr marL="285750" indent="-285750" algn="just">
              <a:buFont typeface="Wingdings" panose="05000000000000000000" pitchFamily="2" charset="2"/>
              <a:buChar char="v"/>
            </a:pPr>
            <a:r>
              <a:rPr lang="ru-RU" sz="1200" dirty="0">
                <a:solidFill>
                  <a:schemeClr val="tx1"/>
                </a:solidFill>
                <a:latin typeface="Times New Roman" panose="02020603050405020304" pitchFamily="18" charset="0"/>
                <a:cs typeface="Times New Roman" panose="02020603050405020304" pitchFamily="18" charset="0"/>
              </a:rPr>
              <a:t>создание </a:t>
            </a:r>
            <a:r>
              <a:rPr lang="ru-RU" sz="1200" dirty="0" smtClean="0">
                <a:solidFill>
                  <a:schemeClr val="tx1"/>
                </a:solidFill>
                <a:latin typeface="Times New Roman" panose="02020603050405020304" pitchFamily="18" charset="0"/>
                <a:cs typeface="Times New Roman" panose="02020603050405020304" pitchFamily="18" charset="0"/>
              </a:rPr>
              <a:t>механизмов </a:t>
            </a:r>
            <a:r>
              <a:rPr lang="ru-RU" sz="1200" dirty="0">
                <a:solidFill>
                  <a:schemeClr val="tx1"/>
                </a:solidFill>
                <a:latin typeface="Times New Roman" panose="02020603050405020304" pitchFamily="18" charset="0"/>
                <a:cs typeface="Times New Roman" panose="02020603050405020304" pitchFamily="18" charset="0"/>
              </a:rPr>
              <a:t>обеспечения земельных участков под жилищное строительство коммунальной инфраструктурой</a:t>
            </a:r>
            <a:r>
              <a:rPr lang="ru-RU" sz="1200" dirty="0" smtClean="0">
                <a:solidFill>
                  <a:schemeClr val="tx1"/>
                </a:solidFill>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v"/>
            </a:pPr>
            <a:r>
              <a:rPr lang="ru-RU" sz="1200" dirty="0">
                <a:solidFill>
                  <a:schemeClr val="tx1"/>
                </a:solidFill>
                <a:latin typeface="Times New Roman" panose="02020603050405020304" pitchFamily="18" charset="0"/>
                <a:cs typeface="Times New Roman" panose="02020603050405020304" pitchFamily="18" charset="0"/>
              </a:rPr>
              <a:t>обеспечение доступности жилья и качества </a:t>
            </a:r>
            <a:r>
              <a:rPr lang="ru-RU" sz="1200" dirty="0" smtClean="0">
                <a:solidFill>
                  <a:schemeClr val="tx1"/>
                </a:solidFill>
                <a:latin typeface="Times New Roman" panose="02020603050405020304" pitchFamily="18" charset="0"/>
                <a:cs typeface="Times New Roman" panose="02020603050405020304" pitchFamily="18" charset="0"/>
              </a:rPr>
              <a:t>жилищно-коммунальных </a:t>
            </a:r>
            <a:r>
              <a:rPr lang="ru-RU" sz="1200" dirty="0">
                <a:solidFill>
                  <a:schemeClr val="tx1"/>
                </a:solidFill>
                <a:latin typeface="Times New Roman" panose="02020603050405020304" pitchFamily="18" charset="0"/>
                <a:cs typeface="Times New Roman" panose="02020603050405020304" pitchFamily="18" charset="0"/>
              </a:rPr>
              <a:t>услуг</a:t>
            </a:r>
            <a:r>
              <a:rPr lang="ru-RU" sz="1200" dirty="0" smtClean="0">
                <a:solidFill>
                  <a:schemeClr val="tx1"/>
                </a:solidFill>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v"/>
            </a:pPr>
            <a:r>
              <a:rPr lang="ru-RU" sz="1200" dirty="0">
                <a:solidFill>
                  <a:schemeClr val="tx1"/>
                </a:solidFill>
                <a:latin typeface="Times New Roman" panose="02020603050405020304" pitchFamily="18" charset="0"/>
                <a:cs typeface="Times New Roman" panose="02020603050405020304" pitchFamily="18" charset="0"/>
              </a:rPr>
              <a:t>повышение качества и энергоэффективности жилищного </a:t>
            </a:r>
            <a:r>
              <a:rPr lang="ru-RU" sz="1200" dirty="0" smtClean="0">
                <a:solidFill>
                  <a:schemeClr val="tx1"/>
                </a:solidFill>
                <a:latin typeface="Times New Roman" panose="02020603050405020304" pitchFamily="18" charset="0"/>
                <a:cs typeface="Times New Roman" panose="02020603050405020304" pitchFamily="18" charset="0"/>
              </a:rPr>
              <a:t>фонда</a:t>
            </a:r>
            <a:endParaRPr lang="ru-RU" sz="1200" dirty="0">
              <a:solidFill>
                <a:schemeClr val="tx1"/>
              </a:solidFill>
              <a:latin typeface="Times New Roman" panose="02020603050405020304" pitchFamily="18" charset="0"/>
              <a:cs typeface="Times New Roman" panose="02020603050405020304" pitchFamily="18" charset="0"/>
            </a:endParaRPr>
          </a:p>
        </p:txBody>
      </p:sp>
      <p:graphicFrame>
        <p:nvGraphicFramePr>
          <p:cNvPr id="12" name="Диаграмма 11"/>
          <p:cNvGraphicFramePr>
            <a:graphicFrameLocks/>
          </p:cNvGraphicFramePr>
          <p:nvPr>
            <p:extLst>
              <p:ext uri="{D42A27DB-BD31-4B8C-83A1-F6EECF244321}">
                <p14:modId xmlns:p14="http://schemas.microsoft.com/office/powerpoint/2010/main" val="2214620070"/>
              </p:ext>
            </p:extLst>
          </p:nvPr>
        </p:nvGraphicFramePr>
        <p:xfrm>
          <a:off x="147780" y="3356992"/>
          <a:ext cx="45719" cy="3384376"/>
        </p:xfrm>
        <a:graphic>
          <a:graphicData uri="http://schemas.openxmlformats.org/drawingml/2006/chart">
            <c:chart xmlns:c="http://schemas.openxmlformats.org/drawingml/2006/chart" xmlns:r="http://schemas.openxmlformats.org/officeDocument/2006/relationships" r:id="rId3"/>
          </a:graphicData>
        </a:graphic>
      </p:graphicFrame>
      <p:pic>
        <p:nvPicPr>
          <p:cNvPr id="65" name="Picture 2" descr="T:\Госдолг\АЛЕНА\картинки\70998725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5352" y="698699"/>
            <a:ext cx="2306089" cy="15001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5" name="Полилиния 24"/>
          <p:cNvSpPr/>
          <p:nvPr/>
        </p:nvSpPr>
        <p:spPr>
          <a:xfrm>
            <a:off x="4357135" y="2207750"/>
            <a:ext cx="4725750" cy="340773"/>
          </a:xfrm>
          <a:custGeom>
            <a:avLst/>
            <a:gdLst>
              <a:gd name="connsiteX0" fmla="*/ 0 w 3933156"/>
              <a:gd name="connsiteY0" fmla="*/ 47719 h 477185"/>
              <a:gd name="connsiteX1" fmla="*/ 47719 w 3933156"/>
              <a:gd name="connsiteY1" fmla="*/ 0 h 477185"/>
              <a:gd name="connsiteX2" fmla="*/ 3885438 w 3933156"/>
              <a:gd name="connsiteY2" fmla="*/ 0 h 477185"/>
              <a:gd name="connsiteX3" fmla="*/ 3933157 w 3933156"/>
              <a:gd name="connsiteY3" fmla="*/ 47719 h 477185"/>
              <a:gd name="connsiteX4" fmla="*/ 3933156 w 3933156"/>
              <a:gd name="connsiteY4" fmla="*/ 429467 h 477185"/>
              <a:gd name="connsiteX5" fmla="*/ 3885437 w 3933156"/>
              <a:gd name="connsiteY5" fmla="*/ 477186 h 477185"/>
              <a:gd name="connsiteX6" fmla="*/ 47719 w 3933156"/>
              <a:gd name="connsiteY6" fmla="*/ 477185 h 477185"/>
              <a:gd name="connsiteX7" fmla="*/ 0 w 3933156"/>
              <a:gd name="connsiteY7" fmla="*/ 429466 h 477185"/>
              <a:gd name="connsiteX8" fmla="*/ 0 w 3933156"/>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3156" h="477185">
                <a:moveTo>
                  <a:pt x="0" y="47719"/>
                </a:moveTo>
                <a:cubicBezTo>
                  <a:pt x="0" y="21365"/>
                  <a:pt x="21365" y="0"/>
                  <a:pt x="47719" y="0"/>
                </a:cubicBezTo>
                <a:lnTo>
                  <a:pt x="3885438" y="0"/>
                </a:lnTo>
                <a:cubicBezTo>
                  <a:pt x="3911792" y="0"/>
                  <a:pt x="3933157" y="21365"/>
                  <a:pt x="3933157" y="47719"/>
                </a:cubicBezTo>
                <a:cubicBezTo>
                  <a:pt x="3933157" y="174968"/>
                  <a:pt x="3933156" y="302218"/>
                  <a:pt x="3933156" y="429467"/>
                </a:cubicBezTo>
                <a:cubicBezTo>
                  <a:pt x="3933156" y="455821"/>
                  <a:pt x="3911791" y="477186"/>
                  <a:pt x="3885437"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300" b="1" i="1" kern="1200" dirty="0" smtClean="0">
                <a:solidFill>
                  <a:schemeClr val="tx1"/>
                </a:solidFill>
                <a:latin typeface="Times New Roman" panose="02020603050405020304" pitchFamily="18" charset="0"/>
                <a:cs typeface="Times New Roman" panose="02020603050405020304" pitchFamily="18" charset="0"/>
              </a:rPr>
              <a:t>Расходы в разрезе подпрограмм в 2017 г., млн. руб.</a:t>
            </a:r>
          </a:p>
        </p:txBody>
      </p:sp>
      <p:sp>
        <p:nvSpPr>
          <p:cNvPr id="26" name="Полилиния 25"/>
          <p:cNvSpPr/>
          <p:nvPr/>
        </p:nvSpPr>
        <p:spPr>
          <a:xfrm>
            <a:off x="4348751" y="2916000"/>
            <a:ext cx="3361261" cy="360000"/>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Aft>
                <a:spcPct val="35000"/>
              </a:spcAft>
            </a:pPr>
            <a:r>
              <a:rPr lang="ru-RU" sz="1100" dirty="0">
                <a:solidFill>
                  <a:schemeClr val="tx1"/>
                </a:solidFill>
                <a:latin typeface="Times New Roman" panose="02020603050405020304" pitchFamily="18" charset="0"/>
                <a:cs typeface="Times New Roman" panose="02020603050405020304" pitchFamily="18" charset="0"/>
              </a:rPr>
              <a:t>Обеспечение комфортных условий проживания граждан</a:t>
            </a:r>
            <a:endParaRPr lang="ru-RU" sz="1100" kern="1200" dirty="0">
              <a:solidFill>
                <a:schemeClr val="tx1"/>
              </a:solidFill>
              <a:latin typeface="Times New Roman" panose="02020603050405020304" pitchFamily="18" charset="0"/>
              <a:cs typeface="Times New Roman" panose="02020603050405020304" pitchFamily="18" charset="0"/>
            </a:endParaRPr>
          </a:p>
        </p:txBody>
      </p:sp>
      <p:sp>
        <p:nvSpPr>
          <p:cNvPr id="27" name="Полилиния 26"/>
          <p:cNvSpPr/>
          <p:nvPr/>
        </p:nvSpPr>
        <p:spPr>
          <a:xfrm>
            <a:off x="4357259" y="3710571"/>
            <a:ext cx="3378029" cy="216000"/>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Aft>
                <a:spcPct val="35000"/>
              </a:spcAft>
            </a:pPr>
            <a:r>
              <a:rPr lang="ru-RU" sz="1100" dirty="0">
                <a:solidFill>
                  <a:schemeClr val="tx1"/>
                </a:solidFill>
                <a:latin typeface="Times New Roman" panose="02020603050405020304" pitchFamily="18" charset="0"/>
                <a:cs typeface="Times New Roman" panose="02020603050405020304" pitchFamily="18" charset="0"/>
              </a:rPr>
              <a:t>Энергосбережение</a:t>
            </a:r>
            <a:endParaRPr lang="ru-RU" sz="1100" kern="1200" dirty="0">
              <a:solidFill>
                <a:schemeClr val="tx1"/>
              </a:solidFill>
              <a:latin typeface="Times New Roman" panose="02020603050405020304" pitchFamily="18" charset="0"/>
              <a:cs typeface="Times New Roman" panose="02020603050405020304" pitchFamily="18" charset="0"/>
            </a:endParaRPr>
          </a:p>
        </p:txBody>
      </p:sp>
      <p:sp>
        <p:nvSpPr>
          <p:cNvPr id="28" name="Полилиния 27"/>
          <p:cNvSpPr/>
          <p:nvPr/>
        </p:nvSpPr>
        <p:spPr>
          <a:xfrm>
            <a:off x="4328849" y="4943976"/>
            <a:ext cx="3378029" cy="348024"/>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9696" tIns="59696" rIns="59696" bIns="59696" numCol="1" spcCol="1270" anchor="ctr" anchorCtr="0">
            <a:noAutofit/>
          </a:bodyPr>
          <a:lstStyle/>
          <a:p>
            <a:pPr lvl="0" algn="ctr" defTabSz="533400">
              <a:lnSpc>
                <a:spcPct val="90000"/>
              </a:lnSpc>
              <a:spcAft>
                <a:spcPct val="35000"/>
              </a:spcAft>
            </a:pPr>
            <a:r>
              <a:rPr lang="ru-RU" sz="1100" dirty="0" smtClean="0">
                <a:solidFill>
                  <a:schemeClr val="tx1"/>
                </a:solidFill>
                <a:latin typeface="Times New Roman" panose="02020603050405020304" pitchFamily="18" charset="0"/>
                <a:cs typeface="Times New Roman" panose="02020603050405020304" pitchFamily="18" charset="0"/>
              </a:rPr>
              <a:t>Обеспечение населения Чувашской Республики качественной питьевой водой</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32" name="Полилиния 31"/>
          <p:cNvSpPr/>
          <p:nvPr/>
        </p:nvSpPr>
        <p:spPr>
          <a:xfrm>
            <a:off x="8466513" y="2916000"/>
            <a:ext cx="612000" cy="360000"/>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1">
            <a:schemeClr val="accent4"/>
          </a:lnRef>
          <a:fillRef idx="2">
            <a:schemeClr val="accent4"/>
          </a:fillRef>
          <a:effectRef idx="1">
            <a:schemeClr val="accent4"/>
          </a:effectRef>
          <a:fontRef idx="minor">
            <a:schemeClr val="dk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347,3</a:t>
            </a:r>
            <a:endParaRPr lang="ru-RU" sz="1300" kern="1200" dirty="0">
              <a:solidFill>
                <a:schemeClr val="tx1"/>
              </a:solidFill>
              <a:latin typeface="Times New Roman" panose="02020603050405020304" pitchFamily="18" charset="0"/>
              <a:cs typeface="Times New Roman" panose="02020603050405020304" pitchFamily="18" charset="0"/>
            </a:endParaRPr>
          </a:p>
        </p:txBody>
      </p:sp>
      <p:sp>
        <p:nvSpPr>
          <p:cNvPr id="33" name="Полилиния 32"/>
          <p:cNvSpPr/>
          <p:nvPr/>
        </p:nvSpPr>
        <p:spPr>
          <a:xfrm>
            <a:off x="8460431" y="3708000"/>
            <a:ext cx="612000" cy="216000"/>
          </a:xfrm>
          <a:custGeom>
            <a:avLst/>
            <a:gdLst>
              <a:gd name="connsiteX0" fmla="*/ 0 w 720352"/>
              <a:gd name="connsiteY0" fmla="*/ 47719 h 477185"/>
              <a:gd name="connsiteX1" fmla="*/ 47719 w 720352"/>
              <a:gd name="connsiteY1" fmla="*/ 0 h 477185"/>
              <a:gd name="connsiteX2" fmla="*/ 672634 w 720352"/>
              <a:gd name="connsiteY2" fmla="*/ 0 h 477185"/>
              <a:gd name="connsiteX3" fmla="*/ 720353 w 720352"/>
              <a:gd name="connsiteY3" fmla="*/ 47719 h 477185"/>
              <a:gd name="connsiteX4" fmla="*/ 720352 w 720352"/>
              <a:gd name="connsiteY4" fmla="*/ 429467 h 477185"/>
              <a:gd name="connsiteX5" fmla="*/ 672633 w 720352"/>
              <a:gd name="connsiteY5" fmla="*/ 477186 h 477185"/>
              <a:gd name="connsiteX6" fmla="*/ 47719 w 720352"/>
              <a:gd name="connsiteY6" fmla="*/ 477185 h 477185"/>
              <a:gd name="connsiteX7" fmla="*/ 0 w 720352"/>
              <a:gd name="connsiteY7" fmla="*/ 429466 h 477185"/>
              <a:gd name="connsiteX8" fmla="*/ 0 w 720352"/>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52" h="477185">
                <a:moveTo>
                  <a:pt x="0" y="47719"/>
                </a:moveTo>
                <a:cubicBezTo>
                  <a:pt x="0" y="21365"/>
                  <a:pt x="21365" y="0"/>
                  <a:pt x="47719" y="0"/>
                </a:cubicBezTo>
                <a:lnTo>
                  <a:pt x="672634" y="0"/>
                </a:lnTo>
                <a:cubicBezTo>
                  <a:pt x="698988" y="0"/>
                  <a:pt x="720353" y="21365"/>
                  <a:pt x="720353" y="47719"/>
                </a:cubicBezTo>
                <a:cubicBezTo>
                  <a:pt x="720353" y="174968"/>
                  <a:pt x="720352" y="302218"/>
                  <a:pt x="720352" y="429467"/>
                </a:cubicBezTo>
                <a:cubicBezTo>
                  <a:pt x="720352" y="455821"/>
                  <a:pt x="698987" y="477186"/>
                  <a:pt x="672633"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1">
            <a:schemeClr val="accent4"/>
          </a:lnRef>
          <a:fillRef idx="2">
            <a:schemeClr val="accent4"/>
          </a:fillRef>
          <a:effectRef idx="1">
            <a:schemeClr val="accent4"/>
          </a:effectRef>
          <a:fontRef idx="minor">
            <a:schemeClr val="dk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17,1</a:t>
            </a:r>
            <a:endParaRPr lang="ru-RU" sz="1300" kern="1200" dirty="0">
              <a:solidFill>
                <a:schemeClr val="tx1"/>
              </a:solidFill>
              <a:latin typeface="Times New Roman" panose="02020603050405020304" pitchFamily="18" charset="0"/>
              <a:cs typeface="Times New Roman" panose="02020603050405020304" pitchFamily="18" charset="0"/>
            </a:endParaRPr>
          </a:p>
        </p:txBody>
      </p:sp>
      <p:sp>
        <p:nvSpPr>
          <p:cNvPr id="34" name="Полилиния 33"/>
          <p:cNvSpPr/>
          <p:nvPr/>
        </p:nvSpPr>
        <p:spPr>
          <a:xfrm>
            <a:off x="8460432" y="4536000"/>
            <a:ext cx="612000" cy="341740"/>
          </a:xfrm>
          <a:custGeom>
            <a:avLst/>
            <a:gdLst>
              <a:gd name="connsiteX0" fmla="*/ 0 w 720355"/>
              <a:gd name="connsiteY0" fmla="*/ 47719 h 477185"/>
              <a:gd name="connsiteX1" fmla="*/ 47719 w 720355"/>
              <a:gd name="connsiteY1" fmla="*/ 0 h 477185"/>
              <a:gd name="connsiteX2" fmla="*/ 672637 w 720355"/>
              <a:gd name="connsiteY2" fmla="*/ 0 h 477185"/>
              <a:gd name="connsiteX3" fmla="*/ 720356 w 720355"/>
              <a:gd name="connsiteY3" fmla="*/ 47719 h 477185"/>
              <a:gd name="connsiteX4" fmla="*/ 720355 w 720355"/>
              <a:gd name="connsiteY4" fmla="*/ 429467 h 477185"/>
              <a:gd name="connsiteX5" fmla="*/ 672636 w 720355"/>
              <a:gd name="connsiteY5" fmla="*/ 477186 h 477185"/>
              <a:gd name="connsiteX6" fmla="*/ 47719 w 720355"/>
              <a:gd name="connsiteY6" fmla="*/ 477185 h 477185"/>
              <a:gd name="connsiteX7" fmla="*/ 0 w 720355"/>
              <a:gd name="connsiteY7" fmla="*/ 429466 h 477185"/>
              <a:gd name="connsiteX8" fmla="*/ 0 w 72035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55" h="477185">
                <a:moveTo>
                  <a:pt x="0" y="47719"/>
                </a:moveTo>
                <a:cubicBezTo>
                  <a:pt x="0" y="21365"/>
                  <a:pt x="21365" y="0"/>
                  <a:pt x="47719" y="0"/>
                </a:cubicBezTo>
                <a:lnTo>
                  <a:pt x="672637" y="0"/>
                </a:lnTo>
                <a:cubicBezTo>
                  <a:pt x="698991" y="0"/>
                  <a:pt x="720356" y="21365"/>
                  <a:pt x="720356" y="47719"/>
                </a:cubicBezTo>
                <a:cubicBezTo>
                  <a:pt x="720356" y="174968"/>
                  <a:pt x="720355" y="302218"/>
                  <a:pt x="720355" y="429467"/>
                </a:cubicBezTo>
                <a:cubicBezTo>
                  <a:pt x="720355" y="455821"/>
                  <a:pt x="698990" y="477186"/>
                  <a:pt x="67263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1">
            <a:schemeClr val="accent4"/>
          </a:lnRef>
          <a:fillRef idx="2">
            <a:schemeClr val="accent4"/>
          </a:fillRef>
          <a:effectRef idx="1">
            <a:schemeClr val="accent4"/>
          </a:effectRef>
          <a:fontRef idx="minor">
            <a:schemeClr val="dk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160,7</a:t>
            </a:r>
            <a:endParaRPr lang="ru-RU" sz="1300" kern="1200" dirty="0">
              <a:solidFill>
                <a:schemeClr val="tx1"/>
              </a:solidFill>
              <a:latin typeface="Times New Roman" panose="02020603050405020304" pitchFamily="18" charset="0"/>
              <a:cs typeface="Times New Roman" panose="02020603050405020304" pitchFamily="18" charset="0"/>
            </a:endParaRPr>
          </a:p>
        </p:txBody>
      </p:sp>
      <p:sp>
        <p:nvSpPr>
          <p:cNvPr id="38" name="Полилиния 37"/>
          <p:cNvSpPr/>
          <p:nvPr/>
        </p:nvSpPr>
        <p:spPr>
          <a:xfrm>
            <a:off x="4348916" y="3306021"/>
            <a:ext cx="3361261" cy="360000"/>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Aft>
                <a:spcPct val="35000"/>
              </a:spcAft>
            </a:pPr>
            <a:r>
              <a:rPr lang="ru-RU" sz="1100" dirty="0">
                <a:solidFill>
                  <a:schemeClr val="tx1"/>
                </a:solidFill>
                <a:latin typeface="Times New Roman" panose="02020603050405020304" pitchFamily="18" charset="0"/>
                <a:cs typeface="Times New Roman" panose="02020603050405020304" pitchFamily="18" charset="0"/>
              </a:rPr>
              <a:t>Государственная поддержка молодых семей в решении жилищной проблемы</a:t>
            </a:r>
          </a:p>
        </p:txBody>
      </p:sp>
      <p:sp>
        <p:nvSpPr>
          <p:cNvPr id="39" name="Полилиния 38"/>
          <p:cNvSpPr/>
          <p:nvPr/>
        </p:nvSpPr>
        <p:spPr>
          <a:xfrm>
            <a:off x="4344641" y="3959999"/>
            <a:ext cx="3378029" cy="288001"/>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Aft>
                <a:spcPct val="35000"/>
              </a:spcAft>
            </a:pPr>
            <a:r>
              <a:rPr lang="ru-RU" sz="1100" dirty="0">
                <a:solidFill>
                  <a:schemeClr val="tx1"/>
                </a:solidFill>
                <a:latin typeface="Times New Roman" panose="02020603050405020304" pitchFamily="18" charset="0"/>
                <a:cs typeface="Times New Roman" panose="02020603050405020304" pitchFamily="18" charset="0"/>
              </a:rPr>
              <a:t>Государственная поддержка строительства </a:t>
            </a:r>
            <a:r>
              <a:rPr lang="ru-RU" sz="1100" dirty="0" smtClean="0">
                <a:solidFill>
                  <a:schemeClr val="tx1"/>
                </a:solidFill>
                <a:latin typeface="Times New Roman" panose="02020603050405020304" pitchFamily="18" charset="0"/>
                <a:cs typeface="Times New Roman" panose="02020603050405020304" pitchFamily="18" charset="0"/>
              </a:rPr>
              <a:t>жилья</a:t>
            </a:r>
            <a:endParaRPr lang="ru-RU" sz="1100" kern="1200" dirty="0">
              <a:solidFill>
                <a:schemeClr val="tx1"/>
              </a:solidFill>
              <a:latin typeface="Times New Roman" panose="02020603050405020304" pitchFamily="18" charset="0"/>
              <a:cs typeface="Times New Roman" panose="02020603050405020304" pitchFamily="18" charset="0"/>
            </a:endParaRPr>
          </a:p>
        </p:txBody>
      </p:sp>
      <p:sp>
        <p:nvSpPr>
          <p:cNvPr id="42" name="Полилиния 41"/>
          <p:cNvSpPr/>
          <p:nvPr/>
        </p:nvSpPr>
        <p:spPr>
          <a:xfrm>
            <a:off x="4345700" y="4538869"/>
            <a:ext cx="3361178" cy="338871"/>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9696" tIns="59696" rIns="59696" bIns="59696" numCol="1" spcCol="1270" anchor="ctr" anchorCtr="0">
            <a:noAutofit/>
          </a:bodyPr>
          <a:lstStyle/>
          <a:p>
            <a:pPr lvl="0" algn="ctr" defTabSz="533400">
              <a:lnSpc>
                <a:spcPct val="90000"/>
              </a:lnSpc>
              <a:spcAft>
                <a:spcPct val="35000"/>
              </a:spcAft>
            </a:pPr>
            <a:r>
              <a:rPr lang="ru-RU" sz="1100" dirty="0">
                <a:solidFill>
                  <a:schemeClr val="tx1"/>
                </a:solidFill>
                <a:latin typeface="Times New Roman" panose="02020603050405020304" pitchFamily="18" charset="0"/>
                <a:cs typeface="Times New Roman" panose="02020603050405020304" pitchFamily="18" charset="0"/>
              </a:rPr>
              <a:t>Обеспечение жилыми помещениями детей-сирот и детей, оставшихся без попечения родителей</a:t>
            </a:r>
            <a:endParaRPr lang="ru-RU" sz="1100" kern="1200" dirty="0">
              <a:solidFill>
                <a:schemeClr val="tx1"/>
              </a:solidFill>
              <a:latin typeface="Times New Roman" panose="02020603050405020304" pitchFamily="18" charset="0"/>
              <a:cs typeface="Times New Roman" panose="02020603050405020304" pitchFamily="18" charset="0"/>
            </a:endParaRPr>
          </a:p>
        </p:txBody>
      </p:sp>
      <p:sp>
        <p:nvSpPr>
          <p:cNvPr id="46" name="Полилиния 45"/>
          <p:cNvSpPr/>
          <p:nvPr/>
        </p:nvSpPr>
        <p:spPr>
          <a:xfrm>
            <a:off x="4304565" y="5365687"/>
            <a:ext cx="3342801" cy="250313"/>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Aft>
                <a:spcPct val="35000"/>
              </a:spcAft>
            </a:pPr>
            <a:r>
              <a:rPr lang="ru-RU" sz="1100" dirty="0">
                <a:solidFill>
                  <a:schemeClr val="tx1"/>
                </a:solidFill>
                <a:latin typeface="Times New Roman" panose="02020603050405020304" pitchFamily="18" charset="0"/>
                <a:cs typeface="Times New Roman" panose="02020603050405020304" pitchFamily="18" charset="0"/>
              </a:rPr>
              <a:t>Модернизация коммунальной </a:t>
            </a:r>
            <a:r>
              <a:rPr lang="ru-RU" sz="1100" dirty="0" smtClean="0">
                <a:solidFill>
                  <a:schemeClr val="tx1"/>
                </a:solidFill>
                <a:latin typeface="Times New Roman" panose="02020603050405020304" pitchFamily="18" charset="0"/>
                <a:cs typeface="Times New Roman" panose="02020603050405020304" pitchFamily="18" charset="0"/>
              </a:rPr>
              <a:t>инфраструктуры</a:t>
            </a:r>
            <a:endParaRPr lang="ru-RU" sz="1100" kern="1200" dirty="0">
              <a:solidFill>
                <a:schemeClr val="tx1"/>
              </a:solidFill>
              <a:latin typeface="Times New Roman" panose="02020603050405020304" pitchFamily="18" charset="0"/>
              <a:cs typeface="Times New Roman" panose="02020603050405020304" pitchFamily="18" charset="0"/>
            </a:endParaRPr>
          </a:p>
        </p:txBody>
      </p:sp>
      <p:sp>
        <p:nvSpPr>
          <p:cNvPr id="48" name="Полилиния 47"/>
          <p:cNvSpPr/>
          <p:nvPr/>
        </p:nvSpPr>
        <p:spPr>
          <a:xfrm>
            <a:off x="8456828" y="3312000"/>
            <a:ext cx="612000" cy="354021"/>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1">
            <a:schemeClr val="accent4"/>
          </a:lnRef>
          <a:fillRef idx="2">
            <a:schemeClr val="accent4"/>
          </a:fillRef>
          <a:effectRef idx="1">
            <a:schemeClr val="accent4"/>
          </a:effectRef>
          <a:fontRef idx="minor">
            <a:schemeClr val="dk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369,8</a:t>
            </a:r>
            <a:endParaRPr lang="ru-RU" sz="1300" kern="1200" dirty="0">
              <a:solidFill>
                <a:schemeClr val="tx1"/>
              </a:solidFill>
              <a:latin typeface="Times New Roman" panose="02020603050405020304" pitchFamily="18" charset="0"/>
              <a:cs typeface="Times New Roman" panose="02020603050405020304" pitchFamily="18" charset="0"/>
            </a:endParaRPr>
          </a:p>
        </p:txBody>
      </p:sp>
      <p:sp>
        <p:nvSpPr>
          <p:cNvPr id="49" name="Полилиния 48"/>
          <p:cNvSpPr/>
          <p:nvPr/>
        </p:nvSpPr>
        <p:spPr>
          <a:xfrm>
            <a:off x="8460430" y="3960000"/>
            <a:ext cx="612000" cy="288000"/>
          </a:xfrm>
          <a:custGeom>
            <a:avLst/>
            <a:gdLst>
              <a:gd name="connsiteX0" fmla="*/ 0 w 720352"/>
              <a:gd name="connsiteY0" fmla="*/ 47719 h 477185"/>
              <a:gd name="connsiteX1" fmla="*/ 47719 w 720352"/>
              <a:gd name="connsiteY1" fmla="*/ 0 h 477185"/>
              <a:gd name="connsiteX2" fmla="*/ 672634 w 720352"/>
              <a:gd name="connsiteY2" fmla="*/ 0 h 477185"/>
              <a:gd name="connsiteX3" fmla="*/ 720353 w 720352"/>
              <a:gd name="connsiteY3" fmla="*/ 47719 h 477185"/>
              <a:gd name="connsiteX4" fmla="*/ 720352 w 720352"/>
              <a:gd name="connsiteY4" fmla="*/ 429467 h 477185"/>
              <a:gd name="connsiteX5" fmla="*/ 672633 w 720352"/>
              <a:gd name="connsiteY5" fmla="*/ 477186 h 477185"/>
              <a:gd name="connsiteX6" fmla="*/ 47719 w 720352"/>
              <a:gd name="connsiteY6" fmla="*/ 477185 h 477185"/>
              <a:gd name="connsiteX7" fmla="*/ 0 w 720352"/>
              <a:gd name="connsiteY7" fmla="*/ 429466 h 477185"/>
              <a:gd name="connsiteX8" fmla="*/ 0 w 720352"/>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52" h="477185">
                <a:moveTo>
                  <a:pt x="0" y="47719"/>
                </a:moveTo>
                <a:cubicBezTo>
                  <a:pt x="0" y="21365"/>
                  <a:pt x="21365" y="0"/>
                  <a:pt x="47719" y="0"/>
                </a:cubicBezTo>
                <a:lnTo>
                  <a:pt x="672634" y="0"/>
                </a:lnTo>
                <a:cubicBezTo>
                  <a:pt x="698988" y="0"/>
                  <a:pt x="720353" y="21365"/>
                  <a:pt x="720353" y="47719"/>
                </a:cubicBezTo>
                <a:cubicBezTo>
                  <a:pt x="720353" y="174968"/>
                  <a:pt x="720352" y="302218"/>
                  <a:pt x="720352" y="429467"/>
                </a:cubicBezTo>
                <a:cubicBezTo>
                  <a:pt x="720352" y="455821"/>
                  <a:pt x="698987" y="477186"/>
                  <a:pt x="672633"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1">
            <a:schemeClr val="accent4"/>
          </a:lnRef>
          <a:fillRef idx="2">
            <a:schemeClr val="accent4"/>
          </a:fillRef>
          <a:effectRef idx="1">
            <a:schemeClr val="accent4"/>
          </a:effectRef>
          <a:fontRef idx="minor">
            <a:schemeClr val="dk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329,0</a:t>
            </a:r>
            <a:endParaRPr lang="ru-RU" sz="1300" kern="1200" dirty="0">
              <a:solidFill>
                <a:schemeClr val="tx1"/>
              </a:solidFill>
              <a:latin typeface="Times New Roman" panose="02020603050405020304" pitchFamily="18" charset="0"/>
              <a:cs typeface="Times New Roman" panose="02020603050405020304" pitchFamily="18" charset="0"/>
            </a:endParaRPr>
          </a:p>
        </p:txBody>
      </p:sp>
      <p:sp>
        <p:nvSpPr>
          <p:cNvPr id="50" name="Полилиния 49"/>
          <p:cNvSpPr/>
          <p:nvPr/>
        </p:nvSpPr>
        <p:spPr>
          <a:xfrm>
            <a:off x="8460431" y="4932000"/>
            <a:ext cx="612000" cy="360000"/>
          </a:xfrm>
          <a:custGeom>
            <a:avLst/>
            <a:gdLst>
              <a:gd name="connsiteX0" fmla="*/ 0 w 720355"/>
              <a:gd name="connsiteY0" fmla="*/ 47719 h 477185"/>
              <a:gd name="connsiteX1" fmla="*/ 47719 w 720355"/>
              <a:gd name="connsiteY1" fmla="*/ 0 h 477185"/>
              <a:gd name="connsiteX2" fmla="*/ 672637 w 720355"/>
              <a:gd name="connsiteY2" fmla="*/ 0 h 477185"/>
              <a:gd name="connsiteX3" fmla="*/ 720356 w 720355"/>
              <a:gd name="connsiteY3" fmla="*/ 47719 h 477185"/>
              <a:gd name="connsiteX4" fmla="*/ 720355 w 720355"/>
              <a:gd name="connsiteY4" fmla="*/ 429467 h 477185"/>
              <a:gd name="connsiteX5" fmla="*/ 672636 w 720355"/>
              <a:gd name="connsiteY5" fmla="*/ 477186 h 477185"/>
              <a:gd name="connsiteX6" fmla="*/ 47719 w 720355"/>
              <a:gd name="connsiteY6" fmla="*/ 477185 h 477185"/>
              <a:gd name="connsiteX7" fmla="*/ 0 w 720355"/>
              <a:gd name="connsiteY7" fmla="*/ 429466 h 477185"/>
              <a:gd name="connsiteX8" fmla="*/ 0 w 72035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55" h="477185">
                <a:moveTo>
                  <a:pt x="0" y="47719"/>
                </a:moveTo>
                <a:cubicBezTo>
                  <a:pt x="0" y="21365"/>
                  <a:pt x="21365" y="0"/>
                  <a:pt x="47719" y="0"/>
                </a:cubicBezTo>
                <a:lnTo>
                  <a:pt x="672637" y="0"/>
                </a:lnTo>
                <a:cubicBezTo>
                  <a:pt x="698991" y="0"/>
                  <a:pt x="720356" y="21365"/>
                  <a:pt x="720356" y="47719"/>
                </a:cubicBezTo>
                <a:cubicBezTo>
                  <a:pt x="720356" y="174968"/>
                  <a:pt x="720355" y="302218"/>
                  <a:pt x="720355" y="429467"/>
                </a:cubicBezTo>
                <a:cubicBezTo>
                  <a:pt x="720355" y="455821"/>
                  <a:pt x="698990" y="477186"/>
                  <a:pt x="67263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1">
            <a:schemeClr val="accent4"/>
          </a:lnRef>
          <a:fillRef idx="2">
            <a:schemeClr val="accent4"/>
          </a:fillRef>
          <a:effectRef idx="1">
            <a:schemeClr val="accent4"/>
          </a:effectRef>
          <a:fontRef idx="minor">
            <a:schemeClr val="dk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18,2</a:t>
            </a:r>
            <a:endParaRPr lang="ru-RU" sz="1300" kern="1200" dirty="0">
              <a:solidFill>
                <a:schemeClr val="tx1"/>
              </a:solidFill>
              <a:latin typeface="Times New Roman" panose="02020603050405020304" pitchFamily="18" charset="0"/>
              <a:cs typeface="Times New Roman" panose="02020603050405020304" pitchFamily="18" charset="0"/>
            </a:endParaRPr>
          </a:p>
        </p:txBody>
      </p:sp>
      <p:sp>
        <p:nvSpPr>
          <p:cNvPr id="52" name="Полилиния 51"/>
          <p:cNvSpPr/>
          <p:nvPr/>
        </p:nvSpPr>
        <p:spPr>
          <a:xfrm>
            <a:off x="8460432" y="5365686"/>
            <a:ext cx="612000" cy="250313"/>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1">
            <a:schemeClr val="accent4"/>
          </a:lnRef>
          <a:fillRef idx="2">
            <a:schemeClr val="accent4"/>
          </a:fillRef>
          <a:effectRef idx="1">
            <a:schemeClr val="accent4"/>
          </a:effectRef>
          <a:fontRef idx="minor">
            <a:schemeClr val="dk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2,8</a:t>
            </a:r>
            <a:endParaRPr lang="ru-RU" sz="1300" kern="1200" dirty="0">
              <a:solidFill>
                <a:schemeClr val="tx1"/>
              </a:solidFill>
              <a:latin typeface="Times New Roman" panose="02020603050405020304" pitchFamily="18" charset="0"/>
              <a:cs typeface="Times New Roman" panose="02020603050405020304" pitchFamily="18" charset="0"/>
            </a:endParaRPr>
          </a:p>
        </p:txBody>
      </p:sp>
      <p:sp>
        <p:nvSpPr>
          <p:cNvPr id="56" name="TextBox 55"/>
          <p:cNvSpPr txBox="1"/>
          <p:nvPr/>
        </p:nvSpPr>
        <p:spPr>
          <a:xfrm>
            <a:off x="152337" y="2277271"/>
            <a:ext cx="4209357" cy="323165"/>
          </a:xfrm>
          <a:prstGeom prst="rect">
            <a:avLst/>
          </a:prstGeom>
          <a:noFill/>
        </p:spPr>
        <p:txBody>
          <a:bodyPr wrap="none" rtlCol="0">
            <a:spAutoFit/>
          </a:bodyPr>
          <a:lstStyle/>
          <a:p>
            <a:r>
              <a:rPr lang="ru-RU" sz="1500" b="1" dirty="0" smtClean="0">
                <a:latin typeface="Times New Roman" panose="02020603050405020304" pitchFamily="18" charset="0"/>
                <a:cs typeface="Times New Roman" panose="02020603050405020304" pitchFamily="18" charset="0"/>
              </a:rPr>
              <a:t>Расходы республиканского бюджета, млн. руб.</a:t>
            </a:r>
            <a:endParaRPr lang="ru-RU" sz="1500" b="1" dirty="0">
              <a:latin typeface="Times New Roman" panose="02020603050405020304" pitchFamily="18" charset="0"/>
              <a:cs typeface="Times New Roman" panose="02020603050405020304" pitchFamily="18" charset="0"/>
            </a:endParaRPr>
          </a:p>
        </p:txBody>
      </p:sp>
      <p:graphicFrame>
        <p:nvGraphicFramePr>
          <p:cNvPr id="57" name="Диаграмма 56"/>
          <p:cNvGraphicFramePr>
            <a:graphicFrameLocks/>
          </p:cNvGraphicFramePr>
          <p:nvPr>
            <p:extLst>
              <p:ext uri="{D42A27DB-BD31-4B8C-83A1-F6EECF244321}">
                <p14:modId xmlns:p14="http://schemas.microsoft.com/office/powerpoint/2010/main" val="3105641485"/>
              </p:ext>
            </p:extLst>
          </p:nvPr>
        </p:nvGraphicFramePr>
        <p:xfrm>
          <a:off x="156895" y="2645228"/>
          <a:ext cx="4055065" cy="3585410"/>
        </p:xfrm>
        <a:graphic>
          <a:graphicData uri="http://schemas.openxmlformats.org/drawingml/2006/chart">
            <c:chart xmlns:c="http://schemas.openxmlformats.org/drawingml/2006/chart" xmlns:r="http://schemas.openxmlformats.org/officeDocument/2006/relationships" r:id="rId5"/>
          </a:graphicData>
        </a:graphic>
      </p:graphicFrame>
      <p:sp>
        <p:nvSpPr>
          <p:cNvPr id="3" name="Номер слайда 2"/>
          <p:cNvSpPr>
            <a:spLocks noGrp="1"/>
          </p:cNvSpPr>
          <p:nvPr>
            <p:ph type="sldNum" sz="quarter" idx="12"/>
          </p:nvPr>
        </p:nvSpPr>
        <p:spPr/>
        <p:txBody>
          <a:bodyPr/>
          <a:lstStyle/>
          <a:p>
            <a:pPr>
              <a:defRPr/>
            </a:pPr>
            <a:fld id="{667CCBFA-BFB9-4E9F-B6F6-694D72409F22}" type="slidenum">
              <a:rPr lang="ru-RU" smtClean="0"/>
              <a:pPr>
                <a:defRPr/>
              </a:pPr>
              <a:t>68</a:t>
            </a:fld>
            <a:endParaRPr lang="ru-RU" dirty="0"/>
          </a:p>
        </p:txBody>
      </p:sp>
      <p:sp>
        <p:nvSpPr>
          <p:cNvPr id="29" name="Полилиния 28"/>
          <p:cNvSpPr/>
          <p:nvPr/>
        </p:nvSpPr>
        <p:spPr>
          <a:xfrm>
            <a:off x="4304566" y="6135098"/>
            <a:ext cx="3378029" cy="288000"/>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100" kern="1200" dirty="0" smtClean="0">
                <a:solidFill>
                  <a:schemeClr val="tx1"/>
                </a:solidFill>
                <a:latin typeface="Times New Roman" panose="02020603050405020304" pitchFamily="18" charset="0"/>
                <a:cs typeface="Times New Roman" panose="02020603050405020304" pitchFamily="18" charset="0"/>
              </a:rPr>
              <a:t>Обеспечение реализации государственной программы</a:t>
            </a:r>
            <a:endParaRPr lang="ru-RU" sz="1100" kern="1200" dirty="0">
              <a:solidFill>
                <a:schemeClr val="tx1"/>
              </a:solidFill>
              <a:latin typeface="Times New Roman" panose="02020603050405020304" pitchFamily="18" charset="0"/>
              <a:cs typeface="Times New Roman" panose="02020603050405020304" pitchFamily="18" charset="0"/>
            </a:endParaRPr>
          </a:p>
        </p:txBody>
      </p:sp>
      <p:sp>
        <p:nvSpPr>
          <p:cNvPr id="30" name="Полилиния 29"/>
          <p:cNvSpPr/>
          <p:nvPr/>
        </p:nvSpPr>
        <p:spPr>
          <a:xfrm>
            <a:off x="8460432" y="5689143"/>
            <a:ext cx="612000" cy="396001"/>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1">
            <a:schemeClr val="accent4"/>
          </a:lnRef>
          <a:fillRef idx="2">
            <a:schemeClr val="accent4"/>
          </a:fillRef>
          <a:effectRef idx="1">
            <a:schemeClr val="accent4"/>
          </a:effectRef>
          <a:fontRef idx="minor">
            <a:schemeClr val="dk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975,9</a:t>
            </a:r>
            <a:endParaRPr lang="ru-RU" sz="1300" kern="1200" dirty="0">
              <a:solidFill>
                <a:schemeClr val="tx1"/>
              </a:solidFill>
              <a:latin typeface="Times New Roman" panose="02020603050405020304" pitchFamily="18" charset="0"/>
              <a:cs typeface="Times New Roman" panose="02020603050405020304" pitchFamily="18" charset="0"/>
            </a:endParaRPr>
          </a:p>
        </p:txBody>
      </p:sp>
      <p:sp>
        <p:nvSpPr>
          <p:cNvPr id="31" name="Полилиния 30"/>
          <p:cNvSpPr/>
          <p:nvPr/>
        </p:nvSpPr>
        <p:spPr>
          <a:xfrm>
            <a:off x="4321990" y="5689145"/>
            <a:ext cx="3386413" cy="396000"/>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Aft>
                <a:spcPct val="35000"/>
              </a:spcAft>
            </a:pPr>
            <a:r>
              <a:rPr lang="ru-RU" sz="1100" dirty="0">
                <a:solidFill>
                  <a:schemeClr val="tx1"/>
                </a:solidFill>
                <a:latin typeface="Times New Roman" panose="02020603050405020304" pitchFamily="18" charset="0"/>
                <a:cs typeface="Times New Roman" panose="02020603050405020304" pitchFamily="18" charset="0"/>
              </a:rPr>
              <a:t>Республиканская адресная программа </a:t>
            </a:r>
            <a:r>
              <a:rPr lang="ru-RU" sz="1100" dirty="0" smtClean="0">
                <a:solidFill>
                  <a:schemeClr val="tx1"/>
                </a:solidFill>
                <a:latin typeface="Times New Roman" panose="02020603050405020304" pitchFamily="18" charset="0"/>
                <a:cs typeface="Times New Roman" panose="02020603050405020304" pitchFamily="18" charset="0"/>
              </a:rPr>
              <a:t>«Переселение </a:t>
            </a:r>
            <a:r>
              <a:rPr lang="ru-RU" sz="1100" dirty="0">
                <a:solidFill>
                  <a:schemeClr val="tx1"/>
                </a:solidFill>
                <a:latin typeface="Times New Roman" panose="02020603050405020304" pitchFamily="18" charset="0"/>
                <a:cs typeface="Times New Roman" panose="02020603050405020304" pitchFamily="18" charset="0"/>
              </a:rPr>
              <a:t>граждан из аварийного </a:t>
            </a:r>
            <a:r>
              <a:rPr lang="ru-RU" sz="1100" dirty="0" smtClean="0">
                <a:solidFill>
                  <a:schemeClr val="tx1"/>
                </a:solidFill>
                <a:latin typeface="Times New Roman" panose="02020603050405020304" pitchFamily="18" charset="0"/>
                <a:cs typeface="Times New Roman" panose="02020603050405020304" pitchFamily="18" charset="0"/>
              </a:rPr>
              <a:t>жил. фонда»</a:t>
            </a:r>
            <a:endParaRPr lang="ru-RU" sz="1100" kern="1200" dirty="0">
              <a:solidFill>
                <a:schemeClr val="tx1"/>
              </a:solidFill>
              <a:latin typeface="Times New Roman" panose="02020603050405020304" pitchFamily="18" charset="0"/>
              <a:cs typeface="Times New Roman" panose="02020603050405020304" pitchFamily="18" charset="0"/>
            </a:endParaRPr>
          </a:p>
        </p:txBody>
      </p:sp>
      <p:sp>
        <p:nvSpPr>
          <p:cNvPr id="35" name="Полилиния 34"/>
          <p:cNvSpPr/>
          <p:nvPr/>
        </p:nvSpPr>
        <p:spPr>
          <a:xfrm>
            <a:off x="8429193" y="6147000"/>
            <a:ext cx="612000" cy="276098"/>
          </a:xfrm>
          <a:custGeom>
            <a:avLst/>
            <a:gdLst>
              <a:gd name="connsiteX0" fmla="*/ 0 w 720364"/>
              <a:gd name="connsiteY0" fmla="*/ 47719 h 477185"/>
              <a:gd name="connsiteX1" fmla="*/ 47719 w 720364"/>
              <a:gd name="connsiteY1" fmla="*/ 0 h 477185"/>
              <a:gd name="connsiteX2" fmla="*/ 672646 w 720364"/>
              <a:gd name="connsiteY2" fmla="*/ 0 h 477185"/>
              <a:gd name="connsiteX3" fmla="*/ 720365 w 720364"/>
              <a:gd name="connsiteY3" fmla="*/ 47719 h 477185"/>
              <a:gd name="connsiteX4" fmla="*/ 720364 w 720364"/>
              <a:gd name="connsiteY4" fmla="*/ 429467 h 477185"/>
              <a:gd name="connsiteX5" fmla="*/ 672645 w 720364"/>
              <a:gd name="connsiteY5" fmla="*/ 477186 h 477185"/>
              <a:gd name="connsiteX6" fmla="*/ 47719 w 720364"/>
              <a:gd name="connsiteY6" fmla="*/ 477185 h 477185"/>
              <a:gd name="connsiteX7" fmla="*/ 0 w 720364"/>
              <a:gd name="connsiteY7" fmla="*/ 429466 h 477185"/>
              <a:gd name="connsiteX8" fmla="*/ 0 w 720364"/>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64" h="477185">
                <a:moveTo>
                  <a:pt x="0" y="47719"/>
                </a:moveTo>
                <a:cubicBezTo>
                  <a:pt x="0" y="21365"/>
                  <a:pt x="21365" y="0"/>
                  <a:pt x="47719" y="0"/>
                </a:cubicBezTo>
                <a:lnTo>
                  <a:pt x="672646" y="0"/>
                </a:lnTo>
                <a:cubicBezTo>
                  <a:pt x="699000" y="0"/>
                  <a:pt x="720365" y="21365"/>
                  <a:pt x="720365" y="47719"/>
                </a:cubicBezTo>
                <a:cubicBezTo>
                  <a:pt x="720365" y="174968"/>
                  <a:pt x="720364" y="302218"/>
                  <a:pt x="720364" y="429467"/>
                </a:cubicBezTo>
                <a:cubicBezTo>
                  <a:pt x="720364" y="455821"/>
                  <a:pt x="698999" y="477186"/>
                  <a:pt x="672645"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1">
            <a:schemeClr val="accent4"/>
          </a:lnRef>
          <a:fillRef idx="2">
            <a:schemeClr val="accent4"/>
          </a:fillRef>
          <a:effectRef idx="1">
            <a:schemeClr val="accent4"/>
          </a:effectRef>
          <a:fontRef idx="minor">
            <a:schemeClr val="dk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71,5</a:t>
            </a:r>
            <a:endParaRPr lang="ru-RU" sz="1200" kern="1200" dirty="0">
              <a:solidFill>
                <a:schemeClr val="tx1"/>
              </a:solidFill>
              <a:latin typeface="Times New Roman" panose="02020603050405020304" pitchFamily="18" charset="0"/>
              <a:cs typeface="Times New Roman" panose="02020603050405020304" pitchFamily="18" charset="0"/>
            </a:endParaRPr>
          </a:p>
        </p:txBody>
      </p:sp>
      <p:sp>
        <p:nvSpPr>
          <p:cNvPr id="36" name="Полилиния 35"/>
          <p:cNvSpPr/>
          <p:nvPr/>
        </p:nvSpPr>
        <p:spPr>
          <a:xfrm>
            <a:off x="7776000" y="2916000"/>
            <a:ext cx="612000" cy="360000"/>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1">
            <a:schemeClr val="accent3"/>
          </a:lnRef>
          <a:fillRef idx="2">
            <a:schemeClr val="accent3"/>
          </a:fillRef>
          <a:effectRef idx="1">
            <a:schemeClr val="accent3"/>
          </a:effectRef>
          <a:fontRef idx="minor">
            <a:schemeClr val="dk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350,6</a:t>
            </a:r>
            <a:endParaRPr lang="ru-RU" sz="1300" kern="1200" dirty="0">
              <a:solidFill>
                <a:schemeClr val="tx1"/>
              </a:solidFill>
              <a:latin typeface="Times New Roman" panose="02020603050405020304" pitchFamily="18" charset="0"/>
              <a:cs typeface="Times New Roman" panose="02020603050405020304" pitchFamily="18" charset="0"/>
            </a:endParaRPr>
          </a:p>
        </p:txBody>
      </p:sp>
      <p:sp>
        <p:nvSpPr>
          <p:cNvPr id="37" name="Полилиния 36"/>
          <p:cNvSpPr/>
          <p:nvPr/>
        </p:nvSpPr>
        <p:spPr>
          <a:xfrm>
            <a:off x="7776000" y="3312000"/>
            <a:ext cx="612000" cy="354021"/>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1">
            <a:schemeClr val="accent3"/>
          </a:lnRef>
          <a:fillRef idx="2">
            <a:schemeClr val="accent3"/>
          </a:fillRef>
          <a:effectRef idx="1">
            <a:schemeClr val="accent3"/>
          </a:effectRef>
          <a:fontRef idx="minor">
            <a:schemeClr val="dk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373,2</a:t>
            </a:r>
            <a:endParaRPr lang="ru-RU" sz="1300" kern="1200" dirty="0">
              <a:solidFill>
                <a:schemeClr val="tx1"/>
              </a:solidFill>
              <a:latin typeface="Times New Roman" panose="02020603050405020304" pitchFamily="18" charset="0"/>
              <a:cs typeface="Times New Roman" panose="02020603050405020304" pitchFamily="18" charset="0"/>
            </a:endParaRPr>
          </a:p>
        </p:txBody>
      </p:sp>
      <p:sp>
        <p:nvSpPr>
          <p:cNvPr id="41" name="Полилиния 40"/>
          <p:cNvSpPr/>
          <p:nvPr/>
        </p:nvSpPr>
        <p:spPr>
          <a:xfrm>
            <a:off x="7776000" y="3708000"/>
            <a:ext cx="612000" cy="216000"/>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1">
            <a:schemeClr val="accent3"/>
          </a:lnRef>
          <a:fillRef idx="2">
            <a:schemeClr val="accent3"/>
          </a:fillRef>
          <a:effectRef idx="1">
            <a:schemeClr val="accent3"/>
          </a:effectRef>
          <a:fontRef idx="minor">
            <a:schemeClr val="dk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17,5</a:t>
            </a:r>
            <a:endParaRPr lang="ru-RU" sz="1300" kern="1200" dirty="0">
              <a:solidFill>
                <a:schemeClr val="tx1"/>
              </a:solidFill>
              <a:latin typeface="Times New Roman" panose="02020603050405020304" pitchFamily="18" charset="0"/>
              <a:cs typeface="Times New Roman" panose="02020603050405020304" pitchFamily="18" charset="0"/>
            </a:endParaRPr>
          </a:p>
        </p:txBody>
      </p:sp>
      <p:sp>
        <p:nvSpPr>
          <p:cNvPr id="43" name="Полилиния 42"/>
          <p:cNvSpPr/>
          <p:nvPr/>
        </p:nvSpPr>
        <p:spPr>
          <a:xfrm>
            <a:off x="7776000" y="3960000"/>
            <a:ext cx="612000" cy="288000"/>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1">
            <a:schemeClr val="accent3"/>
          </a:lnRef>
          <a:fillRef idx="2">
            <a:schemeClr val="accent3"/>
          </a:fillRef>
          <a:effectRef idx="1">
            <a:schemeClr val="accent3"/>
          </a:effectRef>
          <a:fontRef idx="minor">
            <a:schemeClr val="dk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344,7</a:t>
            </a:r>
            <a:endParaRPr lang="ru-RU" sz="1300" kern="1200" dirty="0">
              <a:solidFill>
                <a:schemeClr val="tx1"/>
              </a:solidFill>
              <a:latin typeface="Times New Roman" panose="02020603050405020304" pitchFamily="18" charset="0"/>
              <a:cs typeface="Times New Roman" panose="02020603050405020304" pitchFamily="18" charset="0"/>
            </a:endParaRPr>
          </a:p>
        </p:txBody>
      </p:sp>
      <p:sp>
        <p:nvSpPr>
          <p:cNvPr id="44" name="Полилиния 43"/>
          <p:cNvSpPr/>
          <p:nvPr/>
        </p:nvSpPr>
        <p:spPr>
          <a:xfrm>
            <a:off x="7776000" y="4536000"/>
            <a:ext cx="612000" cy="341740"/>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1">
            <a:schemeClr val="accent3"/>
          </a:lnRef>
          <a:fillRef idx="2">
            <a:schemeClr val="accent3"/>
          </a:fillRef>
          <a:effectRef idx="1">
            <a:schemeClr val="accent3"/>
          </a:effectRef>
          <a:fontRef idx="minor">
            <a:schemeClr val="dk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162,7</a:t>
            </a:r>
            <a:endParaRPr lang="ru-RU" sz="1300" kern="1200" dirty="0">
              <a:solidFill>
                <a:schemeClr val="tx1"/>
              </a:solidFill>
              <a:latin typeface="Times New Roman" panose="02020603050405020304" pitchFamily="18" charset="0"/>
              <a:cs typeface="Times New Roman" panose="02020603050405020304" pitchFamily="18" charset="0"/>
            </a:endParaRPr>
          </a:p>
        </p:txBody>
      </p:sp>
      <p:sp>
        <p:nvSpPr>
          <p:cNvPr id="45" name="Полилиния 44"/>
          <p:cNvSpPr/>
          <p:nvPr/>
        </p:nvSpPr>
        <p:spPr>
          <a:xfrm>
            <a:off x="7776000" y="4932000"/>
            <a:ext cx="612000" cy="360000"/>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1">
            <a:schemeClr val="accent3"/>
          </a:lnRef>
          <a:fillRef idx="2">
            <a:schemeClr val="accent3"/>
          </a:fillRef>
          <a:effectRef idx="1">
            <a:schemeClr val="accent3"/>
          </a:effectRef>
          <a:fontRef idx="minor">
            <a:schemeClr val="dk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18,3</a:t>
            </a:r>
            <a:endParaRPr lang="ru-RU" sz="1300" kern="1200" dirty="0">
              <a:solidFill>
                <a:schemeClr val="tx1"/>
              </a:solidFill>
              <a:latin typeface="Times New Roman" panose="02020603050405020304" pitchFamily="18" charset="0"/>
              <a:cs typeface="Times New Roman" panose="02020603050405020304" pitchFamily="18" charset="0"/>
            </a:endParaRPr>
          </a:p>
        </p:txBody>
      </p:sp>
      <p:sp>
        <p:nvSpPr>
          <p:cNvPr id="47" name="Полилиния 46"/>
          <p:cNvSpPr/>
          <p:nvPr/>
        </p:nvSpPr>
        <p:spPr>
          <a:xfrm>
            <a:off x="7776000" y="5365686"/>
            <a:ext cx="612000" cy="250313"/>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1">
            <a:schemeClr val="accent3"/>
          </a:lnRef>
          <a:fillRef idx="2">
            <a:schemeClr val="accent3"/>
          </a:fillRef>
          <a:effectRef idx="1">
            <a:schemeClr val="accent3"/>
          </a:effectRef>
          <a:fontRef idx="minor">
            <a:schemeClr val="dk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2,8</a:t>
            </a:r>
            <a:endParaRPr lang="ru-RU" sz="1300" kern="1200" dirty="0">
              <a:solidFill>
                <a:schemeClr val="tx1"/>
              </a:solidFill>
              <a:latin typeface="Times New Roman" panose="02020603050405020304" pitchFamily="18" charset="0"/>
              <a:cs typeface="Times New Roman" panose="02020603050405020304" pitchFamily="18" charset="0"/>
            </a:endParaRPr>
          </a:p>
        </p:txBody>
      </p:sp>
      <p:sp>
        <p:nvSpPr>
          <p:cNvPr id="51" name="Полилиния 50"/>
          <p:cNvSpPr/>
          <p:nvPr/>
        </p:nvSpPr>
        <p:spPr>
          <a:xfrm>
            <a:off x="7776000" y="5689144"/>
            <a:ext cx="612000" cy="396001"/>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1">
            <a:schemeClr val="accent3"/>
          </a:lnRef>
          <a:fillRef idx="2">
            <a:schemeClr val="accent3"/>
          </a:fillRef>
          <a:effectRef idx="1">
            <a:schemeClr val="accent3"/>
          </a:effectRef>
          <a:fontRef idx="minor">
            <a:schemeClr val="dk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978,1</a:t>
            </a:r>
            <a:endParaRPr lang="ru-RU" sz="1300" kern="1200" dirty="0">
              <a:solidFill>
                <a:schemeClr val="tx1"/>
              </a:solidFill>
              <a:latin typeface="Times New Roman" panose="02020603050405020304" pitchFamily="18" charset="0"/>
              <a:cs typeface="Times New Roman" panose="02020603050405020304" pitchFamily="18" charset="0"/>
            </a:endParaRPr>
          </a:p>
        </p:txBody>
      </p:sp>
      <p:sp>
        <p:nvSpPr>
          <p:cNvPr id="53" name="Полилиния 52"/>
          <p:cNvSpPr/>
          <p:nvPr/>
        </p:nvSpPr>
        <p:spPr>
          <a:xfrm>
            <a:off x="7769257" y="6147000"/>
            <a:ext cx="612000" cy="276098"/>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1">
            <a:schemeClr val="accent3"/>
          </a:lnRef>
          <a:fillRef idx="2">
            <a:schemeClr val="accent3"/>
          </a:fillRef>
          <a:effectRef idx="1">
            <a:schemeClr val="accent3"/>
          </a:effectRef>
          <a:fontRef idx="minor">
            <a:schemeClr val="dk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71,7</a:t>
            </a:r>
            <a:endParaRPr lang="ru-RU" sz="1200" kern="1200" dirty="0">
              <a:solidFill>
                <a:schemeClr val="tx1"/>
              </a:solidFill>
              <a:latin typeface="Times New Roman" panose="02020603050405020304" pitchFamily="18" charset="0"/>
              <a:cs typeface="Times New Roman" panose="02020603050405020304" pitchFamily="18" charset="0"/>
            </a:endParaRPr>
          </a:p>
        </p:txBody>
      </p:sp>
      <p:sp>
        <p:nvSpPr>
          <p:cNvPr id="55" name="Полилиния 54"/>
          <p:cNvSpPr/>
          <p:nvPr/>
        </p:nvSpPr>
        <p:spPr>
          <a:xfrm>
            <a:off x="7776000" y="4284000"/>
            <a:ext cx="612000" cy="180501"/>
          </a:xfrm>
          <a:custGeom>
            <a:avLst/>
            <a:gdLst>
              <a:gd name="connsiteX0" fmla="*/ 0 w 736665"/>
              <a:gd name="connsiteY0" fmla="*/ 47719 h 477185"/>
              <a:gd name="connsiteX1" fmla="*/ 47719 w 736665"/>
              <a:gd name="connsiteY1" fmla="*/ 0 h 477185"/>
              <a:gd name="connsiteX2" fmla="*/ 688947 w 736665"/>
              <a:gd name="connsiteY2" fmla="*/ 0 h 477185"/>
              <a:gd name="connsiteX3" fmla="*/ 736666 w 736665"/>
              <a:gd name="connsiteY3" fmla="*/ 47719 h 477185"/>
              <a:gd name="connsiteX4" fmla="*/ 736665 w 736665"/>
              <a:gd name="connsiteY4" fmla="*/ 429467 h 477185"/>
              <a:gd name="connsiteX5" fmla="*/ 688946 w 736665"/>
              <a:gd name="connsiteY5" fmla="*/ 477186 h 477185"/>
              <a:gd name="connsiteX6" fmla="*/ 47719 w 736665"/>
              <a:gd name="connsiteY6" fmla="*/ 477185 h 477185"/>
              <a:gd name="connsiteX7" fmla="*/ 0 w 736665"/>
              <a:gd name="connsiteY7" fmla="*/ 429466 h 477185"/>
              <a:gd name="connsiteX8" fmla="*/ 0 w 736665"/>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65" h="477185">
                <a:moveTo>
                  <a:pt x="0" y="47719"/>
                </a:moveTo>
                <a:cubicBezTo>
                  <a:pt x="0" y="21365"/>
                  <a:pt x="21365" y="0"/>
                  <a:pt x="47719" y="0"/>
                </a:cubicBezTo>
                <a:lnTo>
                  <a:pt x="688947" y="0"/>
                </a:lnTo>
                <a:cubicBezTo>
                  <a:pt x="715301" y="0"/>
                  <a:pt x="736666" y="21365"/>
                  <a:pt x="736666" y="47719"/>
                </a:cubicBezTo>
                <a:cubicBezTo>
                  <a:pt x="736666" y="174968"/>
                  <a:pt x="736665" y="302218"/>
                  <a:pt x="736665" y="429467"/>
                </a:cubicBezTo>
                <a:cubicBezTo>
                  <a:pt x="736665" y="455821"/>
                  <a:pt x="715300" y="477186"/>
                  <a:pt x="688946"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1">
            <a:schemeClr val="accent3"/>
          </a:lnRef>
          <a:fillRef idx="2">
            <a:schemeClr val="accent3"/>
          </a:fillRef>
          <a:effectRef idx="1">
            <a:schemeClr val="accent3"/>
          </a:effectRef>
          <a:fontRef idx="minor">
            <a:schemeClr val="dk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3,5</a:t>
            </a:r>
            <a:endParaRPr lang="ru-RU" sz="1300" kern="1200" dirty="0">
              <a:solidFill>
                <a:schemeClr val="tx1"/>
              </a:solidFill>
              <a:latin typeface="Times New Roman" panose="02020603050405020304" pitchFamily="18" charset="0"/>
              <a:cs typeface="Times New Roman" panose="02020603050405020304" pitchFamily="18" charset="0"/>
            </a:endParaRPr>
          </a:p>
        </p:txBody>
      </p:sp>
      <p:sp>
        <p:nvSpPr>
          <p:cNvPr id="58" name="Полилиния 57"/>
          <p:cNvSpPr/>
          <p:nvPr/>
        </p:nvSpPr>
        <p:spPr>
          <a:xfrm>
            <a:off x="8476744" y="4284000"/>
            <a:ext cx="612000" cy="180502"/>
          </a:xfrm>
          <a:custGeom>
            <a:avLst/>
            <a:gdLst>
              <a:gd name="connsiteX0" fmla="*/ 0 w 720352"/>
              <a:gd name="connsiteY0" fmla="*/ 47719 h 477185"/>
              <a:gd name="connsiteX1" fmla="*/ 47719 w 720352"/>
              <a:gd name="connsiteY1" fmla="*/ 0 h 477185"/>
              <a:gd name="connsiteX2" fmla="*/ 672634 w 720352"/>
              <a:gd name="connsiteY2" fmla="*/ 0 h 477185"/>
              <a:gd name="connsiteX3" fmla="*/ 720353 w 720352"/>
              <a:gd name="connsiteY3" fmla="*/ 47719 h 477185"/>
              <a:gd name="connsiteX4" fmla="*/ 720352 w 720352"/>
              <a:gd name="connsiteY4" fmla="*/ 429467 h 477185"/>
              <a:gd name="connsiteX5" fmla="*/ 672633 w 720352"/>
              <a:gd name="connsiteY5" fmla="*/ 477186 h 477185"/>
              <a:gd name="connsiteX6" fmla="*/ 47719 w 720352"/>
              <a:gd name="connsiteY6" fmla="*/ 477185 h 477185"/>
              <a:gd name="connsiteX7" fmla="*/ 0 w 720352"/>
              <a:gd name="connsiteY7" fmla="*/ 429466 h 477185"/>
              <a:gd name="connsiteX8" fmla="*/ 0 w 720352"/>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352" h="477185">
                <a:moveTo>
                  <a:pt x="0" y="47719"/>
                </a:moveTo>
                <a:cubicBezTo>
                  <a:pt x="0" y="21365"/>
                  <a:pt x="21365" y="0"/>
                  <a:pt x="47719" y="0"/>
                </a:cubicBezTo>
                <a:lnTo>
                  <a:pt x="672634" y="0"/>
                </a:lnTo>
                <a:cubicBezTo>
                  <a:pt x="698988" y="0"/>
                  <a:pt x="720353" y="21365"/>
                  <a:pt x="720353" y="47719"/>
                </a:cubicBezTo>
                <a:cubicBezTo>
                  <a:pt x="720353" y="174968"/>
                  <a:pt x="720352" y="302218"/>
                  <a:pt x="720352" y="429467"/>
                </a:cubicBezTo>
                <a:cubicBezTo>
                  <a:pt x="720352" y="455821"/>
                  <a:pt x="698987" y="477186"/>
                  <a:pt x="672633"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1">
            <a:schemeClr val="accent4"/>
          </a:lnRef>
          <a:fillRef idx="2">
            <a:schemeClr val="accent4"/>
          </a:fillRef>
          <a:effectRef idx="1">
            <a:schemeClr val="accent4"/>
          </a:effectRef>
          <a:fontRef idx="minor">
            <a:schemeClr val="dk1"/>
          </a:fontRef>
        </p:style>
        <p:txBody>
          <a:bodyPr spcFirstLastPara="0" vert="horz" wrap="square" lIns="63506" tIns="63506" rIns="63506" bIns="63506"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3,5</a:t>
            </a:r>
            <a:endParaRPr lang="ru-RU" sz="1300" kern="1200" dirty="0">
              <a:solidFill>
                <a:schemeClr val="tx1"/>
              </a:solidFill>
              <a:latin typeface="Times New Roman" panose="02020603050405020304" pitchFamily="18" charset="0"/>
              <a:cs typeface="Times New Roman" panose="02020603050405020304" pitchFamily="18" charset="0"/>
            </a:endParaRPr>
          </a:p>
        </p:txBody>
      </p:sp>
      <p:sp>
        <p:nvSpPr>
          <p:cNvPr id="59" name="Заголовок 1"/>
          <p:cNvSpPr txBox="1">
            <a:spLocks/>
          </p:cNvSpPr>
          <p:nvPr/>
        </p:nvSpPr>
        <p:spPr>
          <a:xfrm>
            <a:off x="259728" y="0"/>
            <a:ext cx="761350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700" dirty="0">
                <a:solidFill>
                  <a:schemeClr val="tx1"/>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700" dirty="0" smtClean="0">
                <a:solidFill>
                  <a:schemeClr val="tx1"/>
                </a:solidFill>
                <a:effectLst/>
                <a:latin typeface="Times New Roman" panose="02020603050405020304" pitchFamily="18" charset="0"/>
                <a:cs typeface="Times New Roman" panose="02020603050405020304" pitchFamily="18" charset="0"/>
              </a:rPr>
              <a:t>Республики «Развитие </a:t>
            </a:r>
            <a:r>
              <a:rPr lang="ru-RU" sz="1700" dirty="0">
                <a:solidFill>
                  <a:schemeClr val="tx1"/>
                </a:solidFill>
                <a:effectLst/>
                <a:latin typeface="Times New Roman" panose="02020603050405020304" pitchFamily="18" charset="0"/>
                <a:cs typeface="Times New Roman" panose="02020603050405020304" pitchFamily="18" charset="0"/>
              </a:rPr>
              <a:t>жилищного строительства и сферы жилищно-коммунального хозяйства»</a:t>
            </a:r>
          </a:p>
        </p:txBody>
      </p:sp>
      <p:cxnSp>
        <p:nvCxnSpPr>
          <p:cNvPr id="60" name="Прямая соединительная линия 59"/>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grpSp>
        <p:nvGrpSpPr>
          <p:cNvPr id="62" name="Группа 61"/>
          <p:cNvGrpSpPr/>
          <p:nvPr/>
        </p:nvGrpSpPr>
        <p:grpSpPr>
          <a:xfrm>
            <a:off x="4331984" y="2592000"/>
            <a:ext cx="3386413" cy="288000"/>
            <a:chOff x="41639" y="519237"/>
            <a:chExt cx="2842959" cy="330178"/>
          </a:xfrm>
        </p:grpSpPr>
        <p:sp>
          <p:nvSpPr>
            <p:cNvPr id="70" name="Скругленный прямоугольник 69"/>
            <p:cNvSpPr/>
            <p:nvPr/>
          </p:nvSpPr>
          <p:spPr>
            <a:xfrm>
              <a:off x="41639" y="519237"/>
              <a:ext cx="2842959" cy="330178"/>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1" name="Скругленный прямоугольник 4"/>
            <p:cNvSpPr/>
            <p:nvPr/>
          </p:nvSpPr>
          <p:spPr>
            <a:xfrm>
              <a:off x="51310" y="528908"/>
              <a:ext cx="2823617" cy="3108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Подпрограмма</a:t>
              </a:r>
              <a:endParaRPr lang="ru-RU" sz="14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63" name="Группа 62"/>
          <p:cNvGrpSpPr/>
          <p:nvPr/>
        </p:nvGrpSpPr>
        <p:grpSpPr>
          <a:xfrm>
            <a:off x="7750056" y="2592000"/>
            <a:ext cx="652752" cy="288000"/>
            <a:chOff x="3163001" y="519237"/>
            <a:chExt cx="761117" cy="330178"/>
          </a:xfrm>
        </p:grpSpPr>
        <p:sp>
          <p:nvSpPr>
            <p:cNvPr id="68" name="Скругленный прямоугольник 67"/>
            <p:cNvSpPr/>
            <p:nvPr/>
          </p:nvSpPr>
          <p:spPr>
            <a:xfrm>
              <a:off x="3163001" y="519237"/>
              <a:ext cx="761117" cy="330178"/>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9" name="Скругленный прямоугольник 6"/>
            <p:cNvSpPr/>
            <p:nvPr/>
          </p:nvSpPr>
          <p:spPr>
            <a:xfrm>
              <a:off x="3172672" y="528908"/>
              <a:ext cx="741775" cy="3108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300" b="1" kern="1200" dirty="0" smtClean="0">
                  <a:solidFill>
                    <a:schemeClr val="tx1"/>
                  </a:solidFill>
                  <a:latin typeface="Times New Roman" panose="02020603050405020304" pitchFamily="18" charset="0"/>
                  <a:cs typeface="Times New Roman" panose="02020603050405020304" pitchFamily="18" charset="0"/>
                </a:rPr>
                <a:t>План</a:t>
              </a:r>
              <a:endParaRPr lang="ru-RU" sz="13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64" name="Группа 63"/>
          <p:cNvGrpSpPr/>
          <p:nvPr/>
        </p:nvGrpSpPr>
        <p:grpSpPr>
          <a:xfrm>
            <a:off x="8456374" y="2592000"/>
            <a:ext cx="612454" cy="288000"/>
            <a:chOff x="4208564" y="519237"/>
            <a:chExt cx="687626" cy="330178"/>
          </a:xfrm>
        </p:grpSpPr>
        <p:sp>
          <p:nvSpPr>
            <p:cNvPr id="66" name="Скругленный прямоугольник 65"/>
            <p:cNvSpPr/>
            <p:nvPr/>
          </p:nvSpPr>
          <p:spPr>
            <a:xfrm>
              <a:off x="4208564" y="519237"/>
              <a:ext cx="687626" cy="330178"/>
            </a:xfrm>
            <a:prstGeom prst="roundRect">
              <a:avLst>
                <a:gd name="adj" fmla="val 10000"/>
              </a:avLst>
            </a:pr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7" name="Скругленный прямоугольник 8"/>
            <p:cNvSpPr/>
            <p:nvPr/>
          </p:nvSpPr>
          <p:spPr>
            <a:xfrm>
              <a:off x="4218235" y="528908"/>
              <a:ext cx="668284" cy="3108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300" b="1" kern="1200" dirty="0" smtClean="0">
                  <a:solidFill>
                    <a:schemeClr val="tx1"/>
                  </a:solidFill>
                  <a:latin typeface="Times New Roman" panose="02020603050405020304" pitchFamily="18" charset="0"/>
                  <a:cs typeface="Times New Roman" panose="02020603050405020304" pitchFamily="18" charset="0"/>
                </a:rPr>
                <a:t>Факт</a:t>
              </a:r>
              <a:endParaRPr lang="ru-RU" sz="1300" b="1" kern="1200" dirty="0">
                <a:solidFill>
                  <a:schemeClr val="tx1"/>
                </a:solidFill>
                <a:latin typeface="Times New Roman" panose="02020603050405020304" pitchFamily="18" charset="0"/>
                <a:cs typeface="Times New Roman" panose="02020603050405020304" pitchFamily="18" charset="0"/>
              </a:endParaRPr>
            </a:p>
          </p:txBody>
        </p:sp>
      </p:grpSp>
      <p:sp>
        <p:nvSpPr>
          <p:cNvPr id="73" name="Полилиния 72"/>
          <p:cNvSpPr/>
          <p:nvPr/>
        </p:nvSpPr>
        <p:spPr>
          <a:xfrm>
            <a:off x="4342099" y="4284000"/>
            <a:ext cx="3374894" cy="180501"/>
          </a:xfrm>
          <a:custGeom>
            <a:avLst/>
            <a:gdLst>
              <a:gd name="connsiteX0" fmla="*/ 0 w 2926877"/>
              <a:gd name="connsiteY0" fmla="*/ 47719 h 477185"/>
              <a:gd name="connsiteX1" fmla="*/ 47719 w 2926877"/>
              <a:gd name="connsiteY1" fmla="*/ 0 h 477185"/>
              <a:gd name="connsiteX2" fmla="*/ 2879159 w 2926877"/>
              <a:gd name="connsiteY2" fmla="*/ 0 h 477185"/>
              <a:gd name="connsiteX3" fmla="*/ 2926878 w 2926877"/>
              <a:gd name="connsiteY3" fmla="*/ 47719 h 477185"/>
              <a:gd name="connsiteX4" fmla="*/ 2926877 w 2926877"/>
              <a:gd name="connsiteY4" fmla="*/ 429467 h 477185"/>
              <a:gd name="connsiteX5" fmla="*/ 2879158 w 2926877"/>
              <a:gd name="connsiteY5" fmla="*/ 477186 h 477185"/>
              <a:gd name="connsiteX6" fmla="*/ 47719 w 2926877"/>
              <a:gd name="connsiteY6" fmla="*/ 477185 h 477185"/>
              <a:gd name="connsiteX7" fmla="*/ 0 w 2926877"/>
              <a:gd name="connsiteY7" fmla="*/ 429466 h 477185"/>
              <a:gd name="connsiteX8" fmla="*/ 0 w 2926877"/>
              <a:gd name="connsiteY8" fmla="*/ 47719 h 47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877" h="477185">
                <a:moveTo>
                  <a:pt x="0" y="47719"/>
                </a:moveTo>
                <a:cubicBezTo>
                  <a:pt x="0" y="21365"/>
                  <a:pt x="21365" y="0"/>
                  <a:pt x="47719" y="0"/>
                </a:cubicBezTo>
                <a:lnTo>
                  <a:pt x="2879159" y="0"/>
                </a:lnTo>
                <a:cubicBezTo>
                  <a:pt x="2905513" y="0"/>
                  <a:pt x="2926878" y="21365"/>
                  <a:pt x="2926878" y="47719"/>
                </a:cubicBezTo>
                <a:cubicBezTo>
                  <a:pt x="2926878" y="174968"/>
                  <a:pt x="2926877" y="302218"/>
                  <a:pt x="2926877" y="429467"/>
                </a:cubicBezTo>
                <a:cubicBezTo>
                  <a:pt x="2926877" y="455821"/>
                  <a:pt x="2905512" y="477186"/>
                  <a:pt x="2879158" y="477186"/>
                </a:cubicBezTo>
                <a:lnTo>
                  <a:pt x="47719" y="477185"/>
                </a:lnTo>
                <a:cubicBezTo>
                  <a:pt x="21365" y="477185"/>
                  <a:pt x="0" y="455820"/>
                  <a:pt x="0" y="429466"/>
                </a:cubicBezTo>
                <a:lnTo>
                  <a:pt x="0" y="47719"/>
                </a:lnTo>
                <a:close/>
              </a:path>
            </a:pathLst>
          </a:cu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8100000" scaled="1"/>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6" tIns="63506" rIns="63506" bIns="63506" numCol="1" spcCol="1270" anchor="ctr" anchorCtr="0">
            <a:noAutofit/>
          </a:bodyPr>
          <a:lstStyle/>
          <a:p>
            <a:pPr lvl="0" algn="ctr" defTabSz="577850">
              <a:lnSpc>
                <a:spcPct val="90000"/>
              </a:lnSpc>
              <a:spcAft>
                <a:spcPct val="35000"/>
              </a:spcAft>
            </a:pPr>
            <a:r>
              <a:rPr lang="ru-RU" sz="1100" dirty="0" smtClean="0">
                <a:solidFill>
                  <a:schemeClr val="tx1"/>
                </a:solidFill>
                <a:latin typeface="Times New Roman" panose="02020603050405020304" pitchFamily="18" charset="0"/>
                <a:cs typeface="Times New Roman" panose="02020603050405020304" pitchFamily="18" charset="0"/>
              </a:rPr>
              <a:t>Снятие административных барьеров в строительстве </a:t>
            </a:r>
            <a:endParaRPr lang="ru-RU" sz="1100" kern="1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052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5122519" y="1330260"/>
            <a:ext cx="3902420" cy="4026406"/>
            <a:chOff x="5132202" y="984360"/>
            <a:chExt cx="3902420" cy="4415237"/>
          </a:xfrm>
        </p:grpSpPr>
        <p:sp>
          <p:nvSpPr>
            <p:cNvPr id="7" name="Полилиния 6"/>
            <p:cNvSpPr/>
            <p:nvPr/>
          </p:nvSpPr>
          <p:spPr>
            <a:xfrm>
              <a:off x="5132202" y="984360"/>
              <a:ext cx="3902419" cy="917152"/>
            </a:xfrm>
            <a:custGeom>
              <a:avLst/>
              <a:gdLst>
                <a:gd name="connsiteX0" fmla="*/ 0 w 3902419"/>
                <a:gd name="connsiteY0" fmla="*/ 91715 h 917152"/>
                <a:gd name="connsiteX1" fmla="*/ 91715 w 3902419"/>
                <a:gd name="connsiteY1" fmla="*/ 0 h 917152"/>
                <a:gd name="connsiteX2" fmla="*/ 3810704 w 3902419"/>
                <a:gd name="connsiteY2" fmla="*/ 0 h 917152"/>
                <a:gd name="connsiteX3" fmla="*/ 3902419 w 3902419"/>
                <a:gd name="connsiteY3" fmla="*/ 91715 h 917152"/>
                <a:gd name="connsiteX4" fmla="*/ 3902419 w 3902419"/>
                <a:gd name="connsiteY4" fmla="*/ 825437 h 917152"/>
                <a:gd name="connsiteX5" fmla="*/ 3810704 w 3902419"/>
                <a:gd name="connsiteY5" fmla="*/ 917152 h 917152"/>
                <a:gd name="connsiteX6" fmla="*/ 91715 w 3902419"/>
                <a:gd name="connsiteY6" fmla="*/ 917152 h 917152"/>
                <a:gd name="connsiteX7" fmla="*/ 0 w 3902419"/>
                <a:gd name="connsiteY7" fmla="*/ 825437 h 917152"/>
                <a:gd name="connsiteX8" fmla="*/ 0 w 3902419"/>
                <a:gd name="connsiteY8" fmla="*/ 91715 h 91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2419" h="917152">
                  <a:moveTo>
                    <a:pt x="0" y="91715"/>
                  </a:moveTo>
                  <a:cubicBezTo>
                    <a:pt x="0" y="41062"/>
                    <a:pt x="41062" y="0"/>
                    <a:pt x="91715" y="0"/>
                  </a:cubicBezTo>
                  <a:lnTo>
                    <a:pt x="3810704" y="0"/>
                  </a:lnTo>
                  <a:cubicBezTo>
                    <a:pt x="3861357" y="0"/>
                    <a:pt x="3902419" y="41062"/>
                    <a:pt x="3902419" y="91715"/>
                  </a:cubicBezTo>
                  <a:lnTo>
                    <a:pt x="3902419" y="825437"/>
                  </a:lnTo>
                  <a:cubicBezTo>
                    <a:pt x="3902419" y="876090"/>
                    <a:pt x="3861357" y="917152"/>
                    <a:pt x="3810704" y="917152"/>
                  </a:cubicBezTo>
                  <a:lnTo>
                    <a:pt x="91715" y="917152"/>
                  </a:lnTo>
                  <a:cubicBezTo>
                    <a:pt x="41062" y="917152"/>
                    <a:pt x="0" y="876090"/>
                    <a:pt x="0" y="825437"/>
                  </a:cubicBezTo>
                  <a:lnTo>
                    <a:pt x="0" y="91715"/>
                  </a:lnTo>
                  <a:close/>
                </a:path>
              </a:pathLst>
            </a:custGeom>
          </p:spPr>
          <p:style>
            <a:lnRef idx="3">
              <a:schemeClr val="lt1"/>
            </a:lnRef>
            <a:fillRef idx="1">
              <a:schemeClr val="accent2"/>
            </a:fillRef>
            <a:effectRef idx="1">
              <a:schemeClr val="accent2"/>
            </a:effectRef>
            <a:fontRef idx="minor">
              <a:schemeClr val="lt1"/>
            </a:fontRef>
          </p:style>
          <p:txBody>
            <a:bodyPr spcFirstLastPara="0" vert="horz" wrap="square" lIns="80202" tIns="80202" rIns="80202" bIns="80202"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accent1">
                      <a:lumMod val="50000"/>
                    </a:schemeClr>
                  </a:solidFill>
                  <a:latin typeface="Times New Roman" panose="02020603050405020304" pitchFamily="18" charset="0"/>
                  <a:cs typeface="Times New Roman" panose="02020603050405020304" pitchFamily="18" charset="0"/>
                </a:rPr>
                <a:t>Достижение значений показателей (индикаторов) </a:t>
              </a:r>
              <a:endParaRPr lang="ru-RU" sz="1400" b="1" kern="12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8" name="Полилиния 7"/>
            <p:cNvSpPr/>
            <p:nvPr/>
          </p:nvSpPr>
          <p:spPr>
            <a:xfrm>
              <a:off x="5179289" y="2180307"/>
              <a:ext cx="765230" cy="598676"/>
            </a:xfrm>
            <a:custGeom>
              <a:avLst/>
              <a:gdLst>
                <a:gd name="connsiteX0" fmla="*/ 0 w 1612017"/>
                <a:gd name="connsiteY0" fmla="*/ 91715 h 917152"/>
                <a:gd name="connsiteX1" fmla="*/ 91715 w 1612017"/>
                <a:gd name="connsiteY1" fmla="*/ 0 h 917152"/>
                <a:gd name="connsiteX2" fmla="*/ 1520302 w 1612017"/>
                <a:gd name="connsiteY2" fmla="*/ 0 h 917152"/>
                <a:gd name="connsiteX3" fmla="*/ 1612017 w 1612017"/>
                <a:gd name="connsiteY3" fmla="*/ 91715 h 917152"/>
                <a:gd name="connsiteX4" fmla="*/ 1612017 w 1612017"/>
                <a:gd name="connsiteY4" fmla="*/ 825437 h 917152"/>
                <a:gd name="connsiteX5" fmla="*/ 1520302 w 1612017"/>
                <a:gd name="connsiteY5" fmla="*/ 917152 h 917152"/>
                <a:gd name="connsiteX6" fmla="*/ 91715 w 1612017"/>
                <a:gd name="connsiteY6" fmla="*/ 917152 h 917152"/>
                <a:gd name="connsiteX7" fmla="*/ 0 w 1612017"/>
                <a:gd name="connsiteY7" fmla="*/ 825437 h 917152"/>
                <a:gd name="connsiteX8" fmla="*/ 0 w 1612017"/>
                <a:gd name="connsiteY8" fmla="*/ 91715 h 91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2017" h="917152">
                  <a:moveTo>
                    <a:pt x="0" y="91715"/>
                  </a:moveTo>
                  <a:cubicBezTo>
                    <a:pt x="0" y="41062"/>
                    <a:pt x="41062" y="0"/>
                    <a:pt x="91715" y="0"/>
                  </a:cubicBezTo>
                  <a:lnTo>
                    <a:pt x="1520302" y="0"/>
                  </a:lnTo>
                  <a:cubicBezTo>
                    <a:pt x="1570955" y="0"/>
                    <a:pt x="1612017" y="41062"/>
                    <a:pt x="1612017" y="91715"/>
                  </a:cubicBezTo>
                  <a:lnTo>
                    <a:pt x="1612017" y="825437"/>
                  </a:lnTo>
                  <a:cubicBezTo>
                    <a:pt x="1612017" y="876090"/>
                    <a:pt x="1570955" y="917152"/>
                    <a:pt x="1520302" y="917152"/>
                  </a:cubicBezTo>
                  <a:lnTo>
                    <a:pt x="91715" y="917152"/>
                  </a:lnTo>
                  <a:cubicBezTo>
                    <a:pt x="41062" y="917152"/>
                    <a:pt x="0" y="876090"/>
                    <a:pt x="0" y="825437"/>
                  </a:cubicBezTo>
                  <a:lnTo>
                    <a:pt x="0" y="91715"/>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0202" tIns="80202" rIns="80202" bIns="80202"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2017 план</a:t>
              </a:r>
              <a:endParaRPr lang="ru-RU" sz="1400" b="1" kern="1200" dirty="0">
                <a:solidFill>
                  <a:schemeClr val="tx1"/>
                </a:solidFill>
                <a:latin typeface="Times New Roman" panose="02020603050405020304" pitchFamily="18" charset="0"/>
                <a:cs typeface="Times New Roman" panose="02020603050405020304" pitchFamily="18" charset="0"/>
              </a:endParaRPr>
            </a:p>
          </p:txBody>
        </p:sp>
        <p:sp>
          <p:nvSpPr>
            <p:cNvPr id="9" name="Полилиния 8"/>
            <p:cNvSpPr/>
            <p:nvPr/>
          </p:nvSpPr>
          <p:spPr>
            <a:xfrm>
              <a:off x="5183119" y="2970021"/>
              <a:ext cx="770914" cy="595449"/>
            </a:xfrm>
            <a:custGeom>
              <a:avLst/>
              <a:gdLst>
                <a:gd name="connsiteX0" fmla="*/ 0 w 1605729"/>
                <a:gd name="connsiteY0" fmla="*/ 46558 h 465583"/>
                <a:gd name="connsiteX1" fmla="*/ 46558 w 1605729"/>
                <a:gd name="connsiteY1" fmla="*/ 0 h 465583"/>
                <a:gd name="connsiteX2" fmla="*/ 1559171 w 1605729"/>
                <a:gd name="connsiteY2" fmla="*/ 0 h 465583"/>
                <a:gd name="connsiteX3" fmla="*/ 1605729 w 1605729"/>
                <a:gd name="connsiteY3" fmla="*/ 46558 h 465583"/>
                <a:gd name="connsiteX4" fmla="*/ 1605729 w 1605729"/>
                <a:gd name="connsiteY4" fmla="*/ 419025 h 465583"/>
                <a:gd name="connsiteX5" fmla="*/ 1559171 w 1605729"/>
                <a:gd name="connsiteY5" fmla="*/ 465583 h 465583"/>
                <a:gd name="connsiteX6" fmla="*/ 46558 w 1605729"/>
                <a:gd name="connsiteY6" fmla="*/ 465583 h 465583"/>
                <a:gd name="connsiteX7" fmla="*/ 0 w 1605729"/>
                <a:gd name="connsiteY7" fmla="*/ 419025 h 465583"/>
                <a:gd name="connsiteX8" fmla="*/ 0 w 1605729"/>
                <a:gd name="connsiteY8" fmla="*/ 46558 h 4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5729" h="465583">
                  <a:moveTo>
                    <a:pt x="0" y="46558"/>
                  </a:moveTo>
                  <a:cubicBezTo>
                    <a:pt x="0" y="20845"/>
                    <a:pt x="20845" y="0"/>
                    <a:pt x="46558" y="0"/>
                  </a:cubicBezTo>
                  <a:lnTo>
                    <a:pt x="1559171" y="0"/>
                  </a:lnTo>
                  <a:cubicBezTo>
                    <a:pt x="1584884" y="0"/>
                    <a:pt x="1605729" y="20845"/>
                    <a:pt x="1605729" y="46558"/>
                  </a:cubicBezTo>
                  <a:lnTo>
                    <a:pt x="1605729" y="419025"/>
                  </a:lnTo>
                  <a:cubicBezTo>
                    <a:pt x="1605729" y="444738"/>
                    <a:pt x="1584884" y="465583"/>
                    <a:pt x="1559171" y="465583"/>
                  </a:cubicBezTo>
                  <a:lnTo>
                    <a:pt x="46558" y="465583"/>
                  </a:lnTo>
                  <a:cubicBezTo>
                    <a:pt x="20845" y="465583"/>
                    <a:pt x="0" y="444738"/>
                    <a:pt x="0" y="419025"/>
                  </a:cubicBezTo>
                  <a:lnTo>
                    <a:pt x="0" y="46558"/>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5546" tIns="55546" rIns="55546" bIns="55546" numCol="1" spcCol="1270" anchor="ctr" anchorCtr="0">
              <a:noAutofit/>
            </a:bodyPr>
            <a:lstStyle/>
            <a:p>
              <a:pPr lvl="0" algn="ctr" defTabSz="488950">
                <a:lnSpc>
                  <a:spcPct val="90000"/>
                </a:lnSpc>
                <a:spcBef>
                  <a:spcPct val="0"/>
                </a:spcBef>
                <a:spcAft>
                  <a:spcPct val="35000"/>
                </a:spcAft>
              </a:pPr>
              <a:r>
                <a:rPr lang="ru-RU" sz="1100" b="1" dirty="0" smtClean="0">
                  <a:solidFill>
                    <a:schemeClr val="tx1"/>
                  </a:solidFill>
                  <a:latin typeface="Times New Roman" panose="02020603050405020304" pitchFamily="18" charset="0"/>
                  <a:cs typeface="Times New Roman" panose="02020603050405020304" pitchFamily="18" charset="0"/>
                </a:rPr>
                <a:t>2,9</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sp>
          <p:nvSpPr>
            <p:cNvPr id="13" name="Полилиния 12"/>
            <p:cNvSpPr/>
            <p:nvPr/>
          </p:nvSpPr>
          <p:spPr>
            <a:xfrm>
              <a:off x="5169776" y="3867870"/>
              <a:ext cx="784257" cy="591123"/>
            </a:xfrm>
            <a:custGeom>
              <a:avLst/>
              <a:gdLst>
                <a:gd name="connsiteX0" fmla="*/ 0 w 1452281"/>
                <a:gd name="connsiteY0" fmla="*/ 50764 h 507644"/>
                <a:gd name="connsiteX1" fmla="*/ 50764 w 1452281"/>
                <a:gd name="connsiteY1" fmla="*/ 0 h 507644"/>
                <a:gd name="connsiteX2" fmla="*/ 1401517 w 1452281"/>
                <a:gd name="connsiteY2" fmla="*/ 0 h 507644"/>
                <a:gd name="connsiteX3" fmla="*/ 1452281 w 1452281"/>
                <a:gd name="connsiteY3" fmla="*/ 50764 h 507644"/>
                <a:gd name="connsiteX4" fmla="*/ 1452281 w 1452281"/>
                <a:gd name="connsiteY4" fmla="*/ 456880 h 507644"/>
                <a:gd name="connsiteX5" fmla="*/ 1401517 w 1452281"/>
                <a:gd name="connsiteY5" fmla="*/ 507644 h 507644"/>
                <a:gd name="connsiteX6" fmla="*/ 50764 w 1452281"/>
                <a:gd name="connsiteY6" fmla="*/ 507644 h 507644"/>
                <a:gd name="connsiteX7" fmla="*/ 0 w 1452281"/>
                <a:gd name="connsiteY7" fmla="*/ 456880 h 507644"/>
                <a:gd name="connsiteX8" fmla="*/ 0 w 1452281"/>
                <a:gd name="connsiteY8" fmla="*/ 50764 h 50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281" h="507644">
                  <a:moveTo>
                    <a:pt x="0" y="50764"/>
                  </a:moveTo>
                  <a:cubicBezTo>
                    <a:pt x="0" y="22728"/>
                    <a:pt x="22728" y="0"/>
                    <a:pt x="50764" y="0"/>
                  </a:cubicBezTo>
                  <a:lnTo>
                    <a:pt x="1401517" y="0"/>
                  </a:lnTo>
                  <a:cubicBezTo>
                    <a:pt x="1429553" y="0"/>
                    <a:pt x="1452281" y="22728"/>
                    <a:pt x="1452281" y="50764"/>
                  </a:cubicBezTo>
                  <a:lnTo>
                    <a:pt x="1452281" y="456880"/>
                  </a:lnTo>
                  <a:cubicBezTo>
                    <a:pt x="1452281" y="484916"/>
                    <a:pt x="1429553" y="507644"/>
                    <a:pt x="1401517" y="507644"/>
                  </a:cubicBezTo>
                  <a:lnTo>
                    <a:pt x="50764" y="507644"/>
                  </a:lnTo>
                  <a:cubicBezTo>
                    <a:pt x="22728" y="507644"/>
                    <a:pt x="0" y="484916"/>
                    <a:pt x="0" y="456880"/>
                  </a:cubicBezTo>
                  <a:lnTo>
                    <a:pt x="0" y="50764"/>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778" tIns="56778" rIns="56778" bIns="56778"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37,0</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sp>
          <p:nvSpPr>
            <p:cNvPr id="17" name="Полилиния 16"/>
            <p:cNvSpPr/>
            <p:nvPr/>
          </p:nvSpPr>
          <p:spPr>
            <a:xfrm>
              <a:off x="5183118" y="4793663"/>
              <a:ext cx="735233" cy="598149"/>
            </a:xfrm>
            <a:custGeom>
              <a:avLst/>
              <a:gdLst>
                <a:gd name="connsiteX0" fmla="*/ 0 w 941167"/>
                <a:gd name="connsiteY0" fmla="*/ 69781 h 697806"/>
                <a:gd name="connsiteX1" fmla="*/ 69781 w 941167"/>
                <a:gd name="connsiteY1" fmla="*/ 0 h 697806"/>
                <a:gd name="connsiteX2" fmla="*/ 871386 w 941167"/>
                <a:gd name="connsiteY2" fmla="*/ 0 h 697806"/>
                <a:gd name="connsiteX3" fmla="*/ 941167 w 941167"/>
                <a:gd name="connsiteY3" fmla="*/ 69781 h 697806"/>
                <a:gd name="connsiteX4" fmla="*/ 941167 w 941167"/>
                <a:gd name="connsiteY4" fmla="*/ 628025 h 697806"/>
                <a:gd name="connsiteX5" fmla="*/ 871386 w 941167"/>
                <a:gd name="connsiteY5" fmla="*/ 697806 h 697806"/>
                <a:gd name="connsiteX6" fmla="*/ 69781 w 941167"/>
                <a:gd name="connsiteY6" fmla="*/ 697806 h 697806"/>
                <a:gd name="connsiteX7" fmla="*/ 0 w 941167"/>
                <a:gd name="connsiteY7" fmla="*/ 628025 h 697806"/>
                <a:gd name="connsiteX8" fmla="*/ 0 w 941167"/>
                <a:gd name="connsiteY8" fmla="*/ 69781 h 697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1167" h="697806">
                  <a:moveTo>
                    <a:pt x="0" y="69781"/>
                  </a:moveTo>
                  <a:cubicBezTo>
                    <a:pt x="0" y="31242"/>
                    <a:pt x="31242" y="0"/>
                    <a:pt x="69781" y="0"/>
                  </a:cubicBezTo>
                  <a:lnTo>
                    <a:pt x="871386" y="0"/>
                  </a:lnTo>
                  <a:cubicBezTo>
                    <a:pt x="909925" y="0"/>
                    <a:pt x="941167" y="31242"/>
                    <a:pt x="941167" y="69781"/>
                  </a:cubicBezTo>
                  <a:lnTo>
                    <a:pt x="941167" y="628025"/>
                  </a:lnTo>
                  <a:cubicBezTo>
                    <a:pt x="941167" y="666564"/>
                    <a:pt x="909925" y="697806"/>
                    <a:pt x="871386" y="697806"/>
                  </a:cubicBezTo>
                  <a:lnTo>
                    <a:pt x="69781" y="697806"/>
                  </a:lnTo>
                  <a:cubicBezTo>
                    <a:pt x="31242" y="697806"/>
                    <a:pt x="0" y="666564"/>
                    <a:pt x="0" y="628025"/>
                  </a:cubicBezTo>
                  <a:lnTo>
                    <a:pt x="0" y="69781"/>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2348" tIns="62348" rIns="62348" bIns="62348" numCol="1" spcCol="1270" anchor="ctr" anchorCtr="0">
              <a:noAutofit/>
            </a:bodyPr>
            <a:lstStyle/>
            <a:p>
              <a:pPr lvl="0" algn="ctr" defTabSz="488950">
                <a:lnSpc>
                  <a:spcPct val="90000"/>
                </a:lnSpc>
                <a:spcBef>
                  <a:spcPct val="0"/>
                </a:spcBef>
                <a:spcAft>
                  <a:spcPct val="35000"/>
                </a:spcAft>
              </a:pPr>
              <a:r>
                <a:rPr lang="ru-RU" sz="1100" b="1" dirty="0" smtClean="0">
                  <a:solidFill>
                    <a:schemeClr val="tx1"/>
                  </a:solidFill>
                  <a:latin typeface="Times New Roman" panose="02020603050405020304" pitchFamily="18" charset="0"/>
                  <a:cs typeface="Times New Roman" panose="02020603050405020304" pitchFamily="18" charset="0"/>
                </a:rPr>
                <a:t>75</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sp>
          <p:nvSpPr>
            <p:cNvPr id="19" name="Полилиния 18"/>
            <p:cNvSpPr/>
            <p:nvPr/>
          </p:nvSpPr>
          <p:spPr>
            <a:xfrm>
              <a:off x="5988407" y="2180307"/>
              <a:ext cx="731874" cy="623840"/>
            </a:xfrm>
            <a:custGeom>
              <a:avLst/>
              <a:gdLst>
                <a:gd name="connsiteX0" fmla="*/ 0 w 609463"/>
                <a:gd name="connsiteY0" fmla="*/ 60946 h 917152"/>
                <a:gd name="connsiteX1" fmla="*/ 60946 w 609463"/>
                <a:gd name="connsiteY1" fmla="*/ 0 h 917152"/>
                <a:gd name="connsiteX2" fmla="*/ 548517 w 609463"/>
                <a:gd name="connsiteY2" fmla="*/ 0 h 917152"/>
                <a:gd name="connsiteX3" fmla="*/ 609463 w 609463"/>
                <a:gd name="connsiteY3" fmla="*/ 60946 h 917152"/>
                <a:gd name="connsiteX4" fmla="*/ 609463 w 609463"/>
                <a:gd name="connsiteY4" fmla="*/ 856206 h 917152"/>
                <a:gd name="connsiteX5" fmla="*/ 548517 w 609463"/>
                <a:gd name="connsiteY5" fmla="*/ 917152 h 917152"/>
                <a:gd name="connsiteX6" fmla="*/ 60946 w 609463"/>
                <a:gd name="connsiteY6" fmla="*/ 917152 h 917152"/>
                <a:gd name="connsiteX7" fmla="*/ 0 w 609463"/>
                <a:gd name="connsiteY7" fmla="*/ 856206 h 917152"/>
                <a:gd name="connsiteX8" fmla="*/ 0 w 609463"/>
                <a:gd name="connsiteY8" fmla="*/ 60946 h 91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463" h="917152">
                  <a:moveTo>
                    <a:pt x="0" y="60946"/>
                  </a:moveTo>
                  <a:cubicBezTo>
                    <a:pt x="0" y="27286"/>
                    <a:pt x="27286" y="0"/>
                    <a:pt x="60946" y="0"/>
                  </a:cubicBezTo>
                  <a:lnTo>
                    <a:pt x="548517" y="0"/>
                  </a:lnTo>
                  <a:cubicBezTo>
                    <a:pt x="582177" y="0"/>
                    <a:pt x="609463" y="27286"/>
                    <a:pt x="609463" y="60946"/>
                  </a:cubicBezTo>
                  <a:lnTo>
                    <a:pt x="609463" y="856206"/>
                  </a:lnTo>
                  <a:cubicBezTo>
                    <a:pt x="609463" y="889866"/>
                    <a:pt x="582177" y="917152"/>
                    <a:pt x="548517" y="917152"/>
                  </a:cubicBezTo>
                  <a:lnTo>
                    <a:pt x="60946" y="917152"/>
                  </a:lnTo>
                  <a:cubicBezTo>
                    <a:pt x="27286" y="917152"/>
                    <a:pt x="0" y="889866"/>
                    <a:pt x="0" y="856206"/>
                  </a:cubicBezTo>
                  <a:lnTo>
                    <a:pt x="0" y="60946"/>
                  </a:lnTo>
                  <a:close/>
                </a:path>
              </a:pathLst>
            </a:cu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1191" tIns="71191" rIns="71191" bIns="71191"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2017 факт</a:t>
              </a:r>
              <a:endParaRPr lang="ru-RU" sz="1400" b="1" kern="1200" dirty="0">
                <a:solidFill>
                  <a:schemeClr val="tx1"/>
                </a:solidFill>
                <a:latin typeface="Times New Roman" panose="02020603050405020304" pitchFamily="18" charset="0"/>
                <a:cs typeface="Times New Roman" panose="02020603050405020304" pitchFamily="18" charset="0"/>
              </a:endParaRPr>
            </a:p>
          </p:txBody>
        </p:sp>
        <p:sp>
          <p:nvSpPr>
            <p:cNvPr id="20" name="Полилиния 19"/>
            <p:cNvSpPr/>
            <p:nvPr/>
          </p:nvSpPr>
          <p:spPr>
            <a:xfrm>
              <a:off x="6004183" y="2970021"/>
              <a:ext cx="701902" cy="595449"/>
            </a:xfrm>
            <a:custGeom>
              <a:avLst/>
              <a:gdLst>
                <a:gd name="connsiteX0" fmla="*/ 0 w 586338"/>
                <a:gd name="connsiteY0" fmla="*/ 48890 h 488897"/>
                <a:gd name="connsiteX1" fmla="*/ 48890 w 586338"/>
                <a:gd name="connsiteY1" fmla="*/ 0 h 488897"/>
                <a:gd name="connsiteX2" fmla="*/ 537448 w 586338"/>
                <a:gd name="connsiteY2" fmla="*/ 0 h 488897"/>
                <a:gd name="connsiteX3" fmla="*/ 586338 w 586338"/>
                <a:gd name="connsiteY3" fmla="*/ 48890 h 488897"/>
                <a:gd name="connsiteX4" fmla="*/ 586338 w 586338"/>
                <a:gd name="connsiteY4" fmla="*/ 440007 h 488897"/>
                <a:gd name="connsiteX5" fmla="*/ 537448 w 586338"/>
                <a:gd name="connsiteY5" fmla="*/ 488897 h 488897"/>
                <a:gd name="connsiteX6" fmla="*/ 48890 w 586338"/>
                <a:gd name="connsiteY6" fmla="*/ 488897 h 488897"/>
                <a:gd name="connsiteX7" fmla="*/ 0 w 586338"/>
                <a:gd name="connsiteY7" fmla="*/ 440007 h 488897"/>
                <a:gd name="connsiteX8" fmla="*/ 0 w 586338"/>
                <a:gd name="connsiteY8" fmla="*/ 48890 h 48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338" h="488897">
                  <a:moveTo>
                    <a:pt x="0" y="48890"/>
                  </a:moveTo>
                  <a:cubicBezTo>
                    <a:pt x="0" y="21889"/>
                    <a:pt x="21889" y="0"/>
                    <a:pt x="48890" y="0"/>
                  </a:cubicBezTo>
                  <a:lnTo>
                    <a:pt x="537448" y="0"/>
                  </a:lnTo>
                  <a:cubicBezTo>
                    <a:pt x="564449" y="0"/>
                    <a:pt x="586338" y="21889"/>
                    <a:pt x="586338" y="48890"/>
                  </a:cubicBezTo>
                  <a:lnTo>
                    <a:pt x="586338" y="440007"/>
                  </a:lnTo>
                  <a:cubicBezTo>
                    <a:pt x="586338" y="467008"/>
                    <a:pt x="564449" y="488897"/>
                    <a:pt x="537448" y="488897"/>
                  </a:cubicBezTo>
                  <a:lnTo>
                    <a:pt x="48890" y="488897"/>
                  </a:lnTo>
                  <a:cubicBezTo>
                    <a:pt x="21889" y="488897"/>
                    <a:pt x="0" y="467008"/>
                    <a:pt x="0" y="440007"/>
                  </a:cubicBezTo>
                  <a:lnTo>
                    <a:pt x="0" y="48890"/>
                  </a:lnTo>
                  <a:close/>
                </a:path>
              </a:pathLst>
            </a:cu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229" tIns="56229" rIns="56229" bIns="56229"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7,2</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sp>
          <p:nvSpPr>
            <p:cNvPr id="23" name="Полилиния 22"/>
            <p:cNvSpPr/>
            <p:nvPr/>
          </p:nvSpPr>
          <p:spPr>
            <a:xfrm>
              <a:off x="6012703" y="3867871"/>
              <a:ext cx="693382" cy="591124"/>
            </a:xfrm>
            <a:custGeom>
              <a:avLst/>
              <a:gdLst>
                <a:gd name="connsiteX0" fmla="*/ 0 w 575324"/>
                <a:gd name="connsiteY0" fmla="*/ 48723 h 487228"/>
                <a:gd name="connsiteX1" fmla="*/ 48723 w 575324"/>
                <a:gd name="connsiteY1" fmla="*/ 0 h 487228"/>
                <a:gd name="connsiteX2" fmla="*/ 526601 w 575324"/>
                <a:gd name="connsiteY2" fmla="*/ 0 h 487228"/>
                <a:gd name="connsiteX3" fmla="*/ 575324 w 575324"/>
                <a:gd name="connsiteY3" fmla="*/ 48723 h 487228"/>
                <a:gd name="connsiteX4" fmla="*/ 575324 w 575324"/>
                <a:gd name="connsiteY4" fmla="*/ 438505 h 487228"/>
                <a:gd name="connsiteX5" fmla="*/ 526601 w 575324"/>
                <a:gd name="connsiteY5" fmla="*/ 487228 h 487228"/>
                <a:gd name="connsiteX6" fmla="*/ 48723 w 575324"/>
                <a:gd name="connsiteY6" fmla="*/ 487228 h 487228"/>
                <a:gd name="connsiteX7" fmla="*/ 0 w 575324"/>
                <a:gd name="connsiteY7" fmla="*/ 438505 h 487228"/>
                <a:gd name="connsiteX8" fmla="*/ 0 w 575324"/>
                <a:gd name="connsiteY8" fmla="*/ 48723 h 487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324" h="487228">
                  <a:moveTo>
                    <a:pt x="0" y="48723"/>
                  </a:moveTo>
                  <a:cubicBezTo>
                    <a:pt x="0" y="21814"/>
                    <a:pt x="21814" y="0"/>
                    <a:pt x="48723" y="0"/>
                  </a:cubicBezTo>
                  <a:lnTo>
                    <a:pt x="526601" y="0"/>
                  </a:lnTo>
                  <a:cubicBezTo>
                    <a:pt x="553510" y="0"/>
                    <a:pt x="575324" y="21814"/>
                    <a:pt x="575324" y="48723"/>
                  </a:cubicBezTo>
                  <a:lnTo>
                    <a:pt x="575324" y="438505"/>
                  </a:lnTo>
                  <a:cubicBezTo>
                    <a:pt x="575324" y="465414"/>
                    <a:pt x="553510" y="487228"/>
                    <a:pt x="526601" y="487228"/>
                  </a:cubicBezTo>
                  <a:lnTo>
                    <a:pt x="48723" y="487228"/>
                  </a:lnTo>
                  <a:cubicBezTo>
                    <a:pt x="21814" y="487228"/>
                    <a:pt x="0" y="465414"/>
                    <a:pt x="0" y="438505"/>
                  </a:cubicBezTo>
                  <a:lnTo>
                    <a:pt x="0" y="48723"/>
                  </a:lnTo>
                  <a:close/>
                </a:path>
              </a:pathLst>
            </a:cu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180" tIns="56180" rIns="56180" bIns="56180"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37,0</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sp>
          <p:nvSpPr>
            <p:cNvPr id="26" name="Полилиния 25"/>
            <p:cNvSpPr/>
            <p:nvPr/>
          </p:nvSpPr>
          <p:spPr>
            <a:xfrm>
              <a:off x="5988407" y="4793664"/>
              <a:ext cx="717678" cy="598149"/>
            </a:xfrm>
            <a:custGeom>
              <a:avLst/>
              <a:gdLst>
                <a:gd name="connsiteX0" fmla="*/ 0 w 473035"/>
                <a:gd name="connsiteY0" fmla="*/ 39825 h 398246"/>
                <a:gd name="connsiteX1" fmla="*/ 39825 w 473035"/>
                <a:gd name="connsiteY1" fmla="*/ 0 h 398246"/>
                <a:gd name="connsiteX2" fmla="*/ 433210 w 473035"/>
                <a:gd name="connsiteY2" fmla="*/ 0 h 398246"/>
                <a:gd name="connsiteX3" fmla="*/ 473035 w 473035"/>
                <a:gd name="connsiteY3" fmla="*/ 39825 h 398246"/>
                <a:gd name="connsiteX4" fmla="*/ 473035 w 473035"/>
                <a:gd name="connsiteY4" fmla="*/ 358421 h 398246"/>
                <a:gd name="connsiteX5" fmla="*/ 433210 w 473035"/>
                <a:gd name="connsiteY5" fmla="*/ 398246 h 398246"/>
                <a:gd name="connsiteX6" fmla="*/ 39825 w 473035"/>
                <a:gd name="connsiteY6" fmla="*/ 398246 h 398246"/>
                <a:gd name="connsiteX7" fmla="*/ 0 w 473035"/>
                <a:gd name="connsiteY7" fmla="*/ 358421 h 398246"/>
                <a:gd name="connsiteX8" fmla="*/ 0 w 473035"/>
                <a:gd name="connsiteY8" fmla="*/ 39825 h 39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3035" h="398246">
                  <a:moveTo>
                    <a:pt x="0" y="39825"/>
                  </a:moveTo>
                  <a:cubicBezTo>
                    <a:pt x="0" y="17830"/>
                    <a:pt x="17830" y="0"/>
                    <a:pt x="39825" y="0"/>
                  </a:cubicBezTo>
                  <a:lnTo>
                    <a:pt x="433210" y="0"/>
                  </a:lnTo>
                  <a:cubicBezTo>
                    <a:pt x="455205" y="0"/>
                    <a:pt x="473035" y="17830"/>
                    <a:pt x="473035" y="39825"/>
                  </a:cubicBezTo>
                  <a:lnTo>
                    <a:pt x="473035" y="358421"/>
                  </a:lnTo>
                  <a:cubicBezTo>
                    <a:pt x="473035" y="380416"/>
                    <a:pt x="455205" y="398246"/>
                    <a:pt x="433210" y="398246"/>
                  </a:cubicBezTo>
                  <a:lnTo>
                    <a:pt x="39825" y="398246"/>
                  </a:lnTo>
                  <a:cubicBezTo>
                    <a:pt x="17830" y="398246"/>
                    <a:pt x="0" y="380416"/>
                    <a:pt x="0" y="358421"/>
                  </a:cubicBezTo>
                  <a:lnTo>
                    <a:pt x="0" y="39825"/>
                  </a:lnTo>
                  <a:close/>
                </a:path>
              </a:pathLst>
            </a:cu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574" tIns="53574" rIns="53574" bIns="53574"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75</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sp>
          <p:nvSpPr>
            <p:cNvPr id="27" name="Полилиния 26"/>
            <p:cNvSpPr/>
            <p:nvPr/>
          </p:nvSpPr>
          <p:spPr>
            <a:xfrm>
              <a:off x="6802530" y="2180307"/>
              <a:ext cx="747694" cy="623840"/>
            </a:xfrm>
            <a:custGeom>
              <a:avLst/>
              <a:gdLst>
                <a:gd name="connsiteX0" fmla="*/ 0 w 501594"/>
                <a:gd name="connsiteY0" fmla="*/ 50159 h 917152"/>
                <a:gd name="connsiteX1" fmla="*/ 50159 w 501594"/>
                <a:gd name="connsiteY1" fmla="*/ 0 h 917152"/>
                <a:gd name="connsiteX2" fmla="*/ 451435 w 501594"/>
                <a:gd name="connsiteY2" fmla="*/ 0 h 917152"/>
                <a:gd name="connsiteX3" fmla="*/ 501594 w 501594"/>
                <a:gd name="connsiteY3" fmla="*/ 50159 h 917152"/>
                <a:gd name="connsiteX4" fmla="*/ 501594 w 501594"/>
                <a:gd name="connsiteY4" fmla="*/ 866993 h 917152"/>
                <a:gd name="connsiteX5" fmla="*/ 451435 w 501594"/>
                <a:gd name="connsiteY5" fmla="*/ 917152 h 917152"/>
                <a:gd name="connsiteX6" fmla="*/ 50159 w 501594"/>
                <a:gd name="connsiteY6" fmla="*/ 917152 h 917152"/>
                <a:gd name="connsiteX7" fmla="*/ 0 w 501594"/>
                <a:gd name="connsiteY7" fmla="*/ 866993 h 917152"/>
                <a:gd name="connsiteX8" fmla="*/ 0 w 501594"/>
                <a:gd name="connsiteY8" fmla="*/ 50159 h 91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1594" h="917152">
                  <a:moveTo>
                    <a:pt x="0" y="50159"/>
                  </a:moveTo>
                  <a:cubicBezTo>
                    <a:pt x="0" y="22457"/>
                    <a:pt x="22457" y="0"/>
                    <a:pt x="50159" y="0"/>
                  </a:cubicBezTo>
                  <a:lnTo>
                    <a:pt x="451435" y="0"/>
                  </a:lnTo>
                  <a:cubicBezTo>
                    <a:pt x="479137" y="0"/>
                    <a:pt x="501594" y="22457"/>
                    <a:pt x="501594" y="50159"/>
                  </a:cubicBezTo>
                  <a:lnTo>
                    <a:pt x="501594" y="866993"/>
                  </a:lnTo>
                  <a:cubicBezTo>
                    <a:pt x="501594" y="894695"/>
                    <a:pt x="479137" y="917152"/>
                    <a:pt x="451435" y="917152"/>
                  </a:cubicBezTo>
                  <a:lnTo>
                    <a:pt x="50159" y="917152"/>
                  </a:lnTo>
                  <a:cubicBezTo>
                    <a:pt x="22457" y="917152"/>
                    <a:pt x="0" y="894695"/>
                    <a:pt x="0" y="866993"/>
                  </a:cubicBezTo>
                  <a:lnTo>
                    <a:pt x="0" y="50159"/>
                  </a:lnTo>
                  <a:close/>
                </a:path>
              </a:pathLst>
            </a:custGeo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8031" tIns="68031" rIns="68031" bIns="68031"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2018</a:t>
              </a:r>
              <a:endParaRPr lang="ru-RU" sz="1400" b="1" kern="1200" dirty="0">
                <a:solidFill>
                  <a:schemeClr val="tx1"/>
                </a:solidFill>
                <a:latin typeface="Times New Roman" panose="02020603050405020304" pitchFamily="18" charset="0"/>
                <a:cs typeface="Times New Roman" panose="02020603050405020304" pitchFamily="18" charset="0"/>
              </a:endParaRPr>
            </a:p>
          </p:txBody>
        </p:sp>
        <p:sp>
          <p:nvSpPr>
            <p:cNvPr id="28" name="Полилиния 27"/>
            <p:cNvSpPr/>
            <p:nvPr/>
          </p:nvSpPr>
          <p:spPr>
            <a:xfrm>
              <a:off x="6802530" y="2970021"/>
              <a:ext cx="747693" cy="595449"/>
            </a:xfrm>
            <a:custGeom>
              <a:avLst/>
              <a:gdLst>
                <a:gd name="connsiteX0" fmla="*/ 0 w 481076"/>
                <a:gd name="connsiteY0" fmla="*/ 46765 h 467646"/>
                <a:gd name="connsiteX1" fmla="*/ 46765 w 481076"/>
                <a:gd name="connsiteY1" fmla="*/ 0 h 467646"/>
                <a:gd name="connsiteX2" fmla="*/ 434311 w 481076"/>
                <a:gd name="connsiteY2" fmla="*/ 0 h 467646"/>
                <a:gd name="connsiteX3" fmla="*/ 481076 w 481076"/>
                <a:gd name="connsiteY3" fmla="*/ 46765 h 467646"/>
                <a:gd name="connsiteX4" fmla="*/ 481076 w 481076"/>
                <a:gd name="connsiteY4" fmla="*/ 420881 h 467646"/>
                <a:gd name="connsiteX5" fmla="*/ 434311 w 481076"/>
                <a:gd name="connsiteY5" fmla="*/ 467646 h 467646"/>
                <a:gd name="connsiteX6" fmla="*/ 46765 w 481076"/>
                <a:gd name="connsiteY6" fmla="*/ 467646 h 467646"/>
                <a:gd name="connsiteX7" fmla="*/ 0 w 481076"/>
                <a:gd name="connsiteY7" fmla="*/ 420881 h 467646"/>
                <a:gd name="connsiteX8" fmla="*/ 0 w 481076"/>
                <a:gd name="connsiteY8" fmla="*/ 46765 h 467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076" h="467646">
                  <a:moveTo>
                    <a:pt x="0" y="46765"/>
                  </a:moveTo>
                  <a:cubicBezTo>
                    <a:pt x="0" y="20937"/>
                    <a:pt x="20937" y="0"/>
                    <a:pt x="46765" y="0"/>
                  </a:cubicBezTo>
                  <a:lnTo>
                    <a:pt x="434311" y="0"/>
                  </a:lnTo>
                  <a:cubicBezTo>
                    <a:pt x="460139" y="0"/>
                    <a:pt x="481076" y="20937"/>
                    <a:pt x="481076" y="46765"/>
                  </a:cubicBezTo>
                  <a:lnTo>
                    <a:pt x="481076" y="420881"/>
                  </a:lnTo>
                  <a:cubicBezTo>
                    <a:pt x="481076" y="446709"/>
                    <a:pt x="460139" y="467646"/>
                    <a:pt x="434311" y="467646"/>
                  </a:cubicBezTo>
                  <a:lnTo>
                    <a:pt x="46765" y="467646"/>
                  </a:lnTo>
                  <a:cubicBezTo>
                    <a:pt x="20937" y="467646"/>
                    <a:pt x="0" y="446709"/>
                    <a:pt x="0" y="420881"/>
                  </a:cubicBezTo>
                  <a:lnTo>
                    <a:pt x="0" y="46765"/>
                  </a:lnTo>
                  <a:close/>
                </a:path>
              </a:pathLst>
            </a:custGeo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5607" tIns="55607" rIns="55607" bIns="55607"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2,2</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sp>
          <p:nvSpPr>
            <p:cNvPr id="31" name="Полилиния 30"/>
            <p:cNvSpPr/>
            <p:nvPr/>
          </p:nvSpPr>
          <p:spPr>
            <a:xfrm>
              <a:off x="6802530" y="3867870"/>
              <a:ext cx="747694" cy="591123"/>
            </a:xfrm>
            <a:custGeom>
              <a:avLst/>
              <a:gdLst>
                <a:gd name="connsiteX0" fmla="*/ 0 w 473035"/>
                <a:gd name="connsiteY0" fmla="*/ 47304 h 479881"/>
                <a:gd name="connsiteX1" fmla="*/ 47304 w 473035"/>
                <a:gd name="connsiteY1" fmla="*/ 0 h 479881"/>
                <a:gd name="connsiteX2" fmla="*/ 425732 w 473035"/>
                <a:gd name="connsiteY2" fmla="*/ 0 h 479881"/>
                <a:gd name="connsiteX3" fmla="*/ 473036 w 473035"/>
                <a:gd name="connsiteY3" fmla="*/ 47304 h 479881"/>
                <a:gd name="connsiteX4" fmla="*/ 473035 w 473035"/>
                <a:gd name="connsiteY4" fmla="*/ 432578 h 479881"/>
                <a:gd name="connsiteX5" fmla="*/ 425731 w 473035"/>
                <a:gd name="connsiteY5" fmla="*/ 479882 h 479881"/>
                <a:gd name="connsiteX6" fmla="*/ 47304 w 473035"/>
                <a:gd name="connsiteY6" fmla="*/ 479881 h 479881"/>
                <a:gd name="connsiteX7" fmla="*/ 0 w 473035"/>
                <a:gd name="connsiteY7" fmla="*/ 432577 h 479881"/>
                <a:gd name="connsiteX8" fmla="*/ 0 w 473035"/>
                <a:gd name="connsiteY8" fmla="*/ 47304 h 479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3035" h="479881">
                  <a:moveTo>
                    <a:pt x="0" y="47304"/>
                  </a:moveTo>
                  <a:cubicBezTo>
                    <a:pt x="0" y="21179"/>
                    <a:pt x="21179" y="0"/>
                    <a:pt x="47304" y="0"/>
                  </a:cubicBezTo>
                  <a:lnTo>
                    <a:pt x="425732" y="0"/>
                  </a:lnTo>
                  <a:cubicBezTo>
                    <a:pt x="451857" y="0"/>
                    <a:pt x="473036" y="21179"/>
                    <a:pt x="473036" y="47304"/>
                  </a:cubicBezTo>
                  <a:cubicBezTo>
                    <a:pt x="473036" y="175729"/>
                    <a:pt x="473035" y="304153"/>
                    <a:pt x="473035" y="432578"/>
                  </a:cubicBezTo>
                  <a:cubicBezTo>
                    <a:pt x="473035" y="458703"/>
                    <a:pt x="451856" y="479882"/>
                    <a:pt x="425731" y="479882"/>
                  </a:cubicBezTo>
                  <a:lnTo>
                    <a:pt x="47304" y="479881"/>
                  </a:lnTo>
                  <a:cubicBezTo>
                    <a:pt x="21179" y="479881"/>
                    <a:pt x="0" y="458702"/>
                    <a:pt x="0" y="432577"/>
                  </a:cubicBezTo>
                  <a:lnTo>
                    <a:pt x="0" y="47304"/>
                  </a:lnTo>
                  <a:close/>
                </a:path>
              </a:pathLst>
            </a:custGeo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5765" tIns="55765" rIns="55765" bIns="55765" numCol="1" spcCol="1270" anchor="ctr" anchorCtr="0">
              <a:noAutofit/>
            </a:bodyPr>
            <a:lstStyle/>
            <a:p>
              <a:pPr lvl="0" algn="ctr" defTabSz="488950">
                <a:lnSpc>
                  <a:spcPct val="90000"/>
                </a:lnSpc>
                <a:spcBef>
                  <a:spcPct val="0"/>
                </a:spcBef>
                <a:spcAft>
                  <a:spcPct val="35000"/>
                </a:spcAft>
              </a:pPr>
              <a:r>
                <a:rPr lang="ru-RU" sz="1100" b="1" dirty="0" smtClean="0">
                  <a:solidFill>
                    <a:schemeClr val="tx1"/>
                  </a:solidFill>
                  <a:latin typeface="Times New Roman" panose="02020603050405020304" pitchFamily="18" charset="0"/>
                  <a:cs typeface="Times New Roman" panose="02020603050405020304" pitchFamily="18" charset="0"/>
                </a:rPr>
                <a:t>44</a:t>
              </a:r>
              <a:r>
                <a:rPr lang="ru-RU" sz="1100" b="1" kern="1200" dirty="0" smtClean="0">
                  <a:solidFill>
                    <a:schemeClr val="tx1"/>
                  </a:solidFill>
                  <a:latin typeface="Times New Roman" panose="02020603050405020304" pitchFamily="18" charset="0"/>
                  <a:cs typeface="Times New Roman" panose="02020603050405020304" pitchFamily="18" charset="0"/>
                </a:rPr>
                <a:t>,0</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sp>
          <p:nvSpPr>
            <p:cNvPr id="38" name="Полилиния 37"/>
            <p:cNvSpPr/>
            <p:nvPr/>
          </p:nvSpPr>
          <p:spPr>
            <a:xfrm>
              <a:off x="7610175" y="2180307"/>
              <a:ext cx="670828" cy="623840"/>
            </a:xfrm>
            <a:custGeom>
              <a:avLst/>
              <a:gdLst>
                <a:gd name="connsiteX0" fmla="*/ 0 w 501594"/>
                <a:gd name="connsiteY0" fmla="*/ 50159 h 917152"/>
                <a:gd name="connsiteX1" fmla="*/ 50159 w 501594"/>
                <a:gd name="connsiteY1" fmla="*/ 0 h 917152"/>
                <a:gd name="connsiteX2" fmla="*/ 451435 w 501594"/>
                <a:gd name="connsiteY2" fmla="*/ 0 h 917152"/>
                <a:gd name="connsiteX3" fmla="*/ 501594 w 501594"/>
                <a:gd name="connsiteY3" fmla="*/ 50159 h 917152"/>
                <a:gd name="connsiteX4" fmla="*/ 501594 w 501594"/>
                <a:gd name="connsiteY4" fmla="*/ 866993 h 917152"/>
                <a:gd name="connsiteX5" fmla="*/ 451435 w 501594"/>
                <a:gd name="connsiteY5" fmla="*/ 917152 h 917152"/>
                <a:gd name="connsiteX6" fmla="*/ 50159 w 501594"/>
                <a:gd name="connsiteY6" fmla="*/ 917152 h 917152"/>
                <a:gd name="connsiteX7" fmla="*/ 0 w 501594"/>
                <a:gd name="connsiteY7" fmla="*/ 866993 h 917152"/>
                <a:gd name="connsiteX8" fmla="*/ 0 w 501594"/>
                <a:gd name="connsiteY8" fmla="*/ 50159 h 91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1594" h="917152">
                  <a:moveTo>
                    <a:pt x="0" y="50159"/>
                  </a:moveTo>
                  <a:cubicBezTo>
                    <a:pt x="0" y="22457"/>
                    <a:pt x="22457" y="0"/>
                    <a:pt x="50159" y="0"/>
                  </a:cubicBezTo>
                  <a:lnTo>
                    <a:pt x="451435" y="0"/>
                  </a:lnTo>
                  <a:cubicBezTo>
                    <a:pt x="479137" y="0"/>
                    <a:pt x="501594" y="22457"/>
                    <a:pt x="501594" y="50159"/>
                  </a:cubicBezTo>
                  <a:lnTo>
                    <a:pt x="501594" y="866993"/>
                  </a:lnTo>
                  <a:cubicBezTo>
                    <a:pt x="501594" y="894695"/>
                    <a:pt x="479137" y="917152"/>
                    <a:pt x="451435" y="917152"/>
                  </a:cubicBezTo>
                  <a:lnTo>
                    <a:pt x="50159" y="917152"/>
                  </a:lnTo>
                  <a:cubicBezTo>
                    <a:pt x="22457" y="917152"/>
                    <a:pt x="0" y="894695"/>
                    <a:pt x="0" y="866993"/>
                  </a:cubicBezTo>
                  <a:lnTo>
                    <a:pt x="0" y="50159"/>
                  </a:lnTo>
                  <a:close/>
                </a:path>
              </a:pathLst>
            </a:custGeo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8031" tIns="68031" rIns="68031" bIns="68031"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2019</a:t>
              </a:r>
              <a:endParaRPr lang="ru-RU" sz="1400" b="1" kern="1200" dirty="0">
                <a:solidFill>
                  <a:schemeClr val="tx1"/>
                </a:solidFill>
                <a:latin typeface="Times New Roman" panose="02020603050405020304" pitchFamily="18" charset="0"/>
                <a:cs typeface="Times New Roman" panose="02020603050405020304" pitchFamily="18" charset="0"/>
              </a:endParaRPr>
            </a:p>
          </p:txBody>
        </p:sp>
        <p:sp>
          <p:nvSpPr>
            <p:cNvPr id="39" name="Полилиния 38"/>
            <p:cNvSpPr/>
            <p:nvPr/>
          </p:nvSpPr>
          <p:spPr>
            <a:xfrm>
              <a:off x="7614527" y="2970021"/>
              <a:ext cx="652639" cy="595449"/>
            </a:xfrm>
            <a:custGeom>
              <a:avLst/>
              <a:gdLst>
                <a:gd name="connsiteX0" fmla="*/ 0 w 499638"/>
                <a:gd name="connsiteY0" fmla="*/ 42908 h 429080"/>
                <a:gd name="connsiteX1" fmla="*/ 42908 w 499638"/>
                <a:gd name="connsiteY1" fmla="*/ 0 h 429080"/>
                <a:gd name="connsiteX2" fmla="*/ 456730 w 499638"/>
                <a:gd name="connsiteY2" fmla="*/ 0 h 429080"/>
                <a:gd name="connsiteX3" fmla="*/ 499638 w 499638"/>
                <a:gd name="connsiteY3" fmla="*/ 42908 h 429080"/>
                <a:gd name="connsiteX4" fmla="*/ 499638 w 499638"/>
                <a:gd name="connsiteY4" fmla="*/ 386172 h 429080"/>
                <a:gd name="connsiteX5" fmla="*/ 456730 w 499638"/>
                <a:gd name="connsiteY5" fmla="*/ 429080 h 429080"/>
                <a:gd name="connsiteX6" fmla="*/ 42908 w 499638"/>
                <a:gd name="connsiteY6" fmla="*/ 429080 h 429080"/>
                <a:gd name="connsiteX7" fmla="*/ 0 w 499638"/>
                <a:gd name="connsiteY7" fmla="*/ 386172 h 429080"/>
                <a:gd name="connsiteX8" fmla="*/ 0 w 499638"/>
                <a:gd name="connsiteY8" fmla="*/ 42908 h 42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638" h="429080">
                  <a:moveTo>
                    <a:pt x="0" y="42908"/>
                  </a:moveTo>
                  <a:cubicBezTo>
                    <a:pt x="0" y="19211"/>
                    <a:pt x="19211" y="0"/>
                    <a:pt x="42908" y="0"/>
                  </a:cubicBezTo>
                  <a:lnTo>
                    <a:pt x="456730" y="0"/>
                  </a:lnTo>
                  <a:cubicBezTo>
                    <a:pt x="480427" y="0"/>
                    <a:pt x="499638" y="19211"/>
                    <a:pt x="499638" y="42908"/>
                  </a:cubicBezTo>
                  <a:lnTo>
                    <a:pt x="499638" y="386172"/>
                  </a:lnTo>
                  <a:cubicBezTo>
                    <a:pt x="499638" y="409869"/>
                    <a:pt x="480427" y="429080"/>
                    <a:pt x="456730" y="429080"/>
                  </a:cubicBezTo>
                  <a:lnTo>
                    <a:pt x="42908" y="429080"/>
                  </a:lnTo>
                  <a:cubicBezTo>
                    <a:pt x="19211" y="429080"/>
                    <a:pt x="0" y="409869"/>
                    <a:pt x="0" y="386172"/>
                  </a:cubicBezTo>
                  <a:lnTo>
                    <a:pt x="0" y="42908"/>
                  </a:lnTo>
                  <a:close/>
                </a:path>
              </a:pathLst>
            </a:custGeo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4477" tIns="54477" rIns="54477" bIns="54477"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2,2</a:t>
              </a:r>
            </a:p>
          </p:txBody>
        </p:sp>
        <p:sp>
          <p:nvSpPr>
            <p:cNvPr id="42" name="Полилиния 41"/>
            <p:cNvSpPr/>
            <p:nvPr/>
          </p:nvSpPr>
          <p:spPr>
            <a:xfrm>
              <a:off x="7614526" y="3867870"/>
              <a:ext cx="652639" cy="591124"/>
            </a:xfrm>
            <a:custGeom>
              <a:avLst/>
              <a:gdLst>
                <a:gd name="connsiteX0" fmla="*/ 0 w 473035"/>
                <a:gd name="connsiteY0" fmla="*/ 47304 h 500150"/>
                <a:gd name="connsiteX1" fmla="*/ 47304 w 473035"/>
                <a:gd name="connsiteY1" fmla="*/ 0 h 500150"/>
                <a:gd name="connsiteX2" fmla="*/ 425732 w 473035"/>
                <a:gd name="connsiteY2" fmla="*/ 0 h 500150"/>
                <a:gd name="connsiteX3" fmla="*/ 473036 w 473035"/>
                <a:gd name="connsiteY3" fmla="*/ 47304 h 500150"/>
                <a:gd name="connsiteX4" fmla="*/ 473035 w 473035"/>
                <a:gd name="connsiteY4" fmla="*/ 452847 h 500150"/>
                <a:gd name="connsiteX5" fmla="*/ 425731 w 473035"/>
                <a:gd name="connsiteY5" fmla="*/ 500151 h 500150"/>
                <a:gd name="connsiteX6" fmla="*/ 47304 w 473035"/>
                <a:gd name="connsiteY6" fmla="*/ 500150 h 500150"/>
                <a:gd name="connsiteX7" fmla="*/ 0 w 473035"/>
                <a:gd name="connsiteY7" fmla="*/ 452846 h 500150"/>
                <a:gd name="connsiteX8" fmla="*/ 0 w 473035"/>
                <a:gd name="connsiteY8" fmla="*/ 47304 h 50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3035" h="500150">
                  <a:moveTo>
                    <a:pt x="0" y="47304"/>
                  </a:moveTo>
                  <a:cubicBezTo>
                    <a:pt x="0" y="21179"/>
                    <a:pt x="21179" y="0"/>
                    <a:pt x="47304" y="0"/>
                  </a:cubicBezTo>
                  <a:lnTo>
                    <a:pt x="425732" y="0"/>
                  </a:lnTo>
                  <a:cubicBezTo>
                    <a:pt x="451857" y="0"/>
                    <a:pt x="473036" y="21179"/>
                    <a:pt x="473036" y="47304"/>
                  </a:cubicBezTo>
                  <a:cubicBezTo>
                    <a:pt x="473036" y="182485"/>
                    <a:pt x="473035" y="317666"/>
                    <a:pt x="473035" y="452847"/>
                  </a:cubicBezTo>
                  <a:cubicBezTo>
                    <a:pt x="473035" y="478972"/>
                    <a:pt x="451856" y="500151"/>
                    <a:pt x="425731" y="500151"/>
                  </a:cubicBezTo>
                  <a:lnTo>
                    <a:pt x="47304" y="500150"/>
                  </a:lnTo>
                  <a:cubicBezTo>
                    <a:pt x="21179" y="500150"/>
                    <a:pt x="0" y="478971"/>
                    <a:pt x="0" y="452846"/>
                  </a:cubicBezTo>
                  <a:lnTo>
                    <a:pt x="0" y="47304"/>
                  </a:lnTo>
                  <a:close/>
                </a:path>
              </a:pathLst>
            </a:custGeo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5765" tIns="55765" rIns="55765" bIns="55765"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51,0</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sp>
          <p:nvSpPr>
            <p:cNvPr id="43" name="Полилиния 42"/>
            <p:cNvSpPr/>
            <p:nvPr/>
          </p:nvSpPr>
          <p:spPr>
            <a:xfrm>
              <a:off x="7614527" y="4793664"/>
              <a:ext cx="652638" cy="598147"/>
            </a:xfrm>
            <a:custGeom>
              <a:avLst/>
              <a:gdLst>
                <a:gd name="connsiteX0" fmla="*/ 0 w 444361"/>
                <a:gd name="connsiteY0" fmla="*/ 30190 h 301899"/>
                <a:gd name="connsiteX1" fmla="*/ 30190 w 444361"/>
                <a:gd name="connsiteY1" fmla="*/ 0 h 301899"/>
                <a:gd name="connsiteX2" fmla="*/ 414171 w 444361"/>
                <a:gd name="connsiteY2" fmla="*/ 0 h 301899"/>
                <a:gd name="connsiteX3" fmla="*/ 444361 w 444361"/>
                <a:gd name="connsiteY3" fmla="*/ 30190 h 301899"/>
                <a:gd name="connsiteX4" fmla="*/ 444361 w 444361"/>
                <a:gd name="connsiteY4" fmla="*/ 271709 h 301899"/>
                <a:gd name="connsiteX5" fmla="*/ 414171 w 444361"/>
                <a:gd name="connsiteY5" fmla="*/ 301899 h 301899"/>
                <a:gd name="connsiteX6" fmla="*/ 30190 w 444361"/>
                <a:gd name="connsiteY6" fmla="*/ 301899 h 301899"/>
                <a:gd name="connsiteX7" fmla="*/ 0 w 444361"/>
                <a:gd name="connsiteY7" fmla="*/ 271709 h 301899"/>
                <a:gd name="connsiteX8" fmla="*/ 0 w 444361"/>
                <a:gd name="connsiteY8" fmla="*/ 30190 h 301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361" h="301899">
                  <a:moveTo>
                    <a:pt x="0" y="30190"/>
                  </a:moveTo>
                  <a:cubicBezTo>
                    <a:pt x="0" y="13517"/>
                    <a:pt x="13517" y="0"/>
                    <a:pt x="30190" y="0"/>
                  </a:cubicBezTo>
                  <a:lnTo>
                    <a:pt x="414171" y="0"/>
                  </a:lnTo>
                  <a:cubicBezTo>
                    <a:pt x="430844" y="0"/>
                    <a:pt x="444361" y="13517"/>
                    <a:pt x="444361" y="30190"/>
                  </a:cubicBezTo>
                  <a:lnTo>
                    <a:pt x="444361" y="271709"/>
                  </a:lnTo>
                  <a:cubicBezTo>
                    <a:pt x="444361" y="288382"/>
                    <a:pt x="430844" y="301899"/>
                    <a:pt x="414171" y="301899"/>
                  </a:cubicBezTo>
                  <a:lnTo>
                    <a:pt x="30190" y="301899"/>
                  </a:lnTo>
                  <a:cubicBezTo>
                    <a:pt x="13517" y="301899"/>
                    <a:pt x="0" y="288382"/>
                    <a:pt x="0" y="271709"/>
                  </a:cubicBezTo>
                  <a:lnTo>
                    <a:pt x="0" y="30190"/>
                  </a:lnTo>
                  <a:close/>
                </a:path>
              </a:pathLst>
            </a:custGeo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752" tIns="50752" rIns="50752" bIns="50752"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56</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sp>
          <p:nvSpPr>
            <p:cNvPr id="45" name="Полилиния 44"/>
            <p:cNvSpPr/>
            <p:nvPr/>
          </p:nvSpPr>
          <p:spPr>
            <a:xfrm>
              <a:off x="8350983" y="2180307"/>
              <a:ext cx="683639" cy="598675"/>
            </a:xfrm>
            <a:custGeom>
              <a:avLst/>
              <a:gdLst>
                <a:gd name="connsiteX0" fmla="*/ 0 w 501594"/>
                <a:gd name="connsiteY0" fmla="*/ 50159 h 917152"/>
                <a:gd name="connsiteX1" fmla="*/ 50159 w 501594"/>
                <a:gd name="connsiteY1" fmla="*/ 0 h 917152"/>
                <a:gd name="connsiteX2" fmla="*/ 451435 w 501594"/>
                <a:gd name="connsiteY2" fmla="*/ 0 h 917152"/>
                <a:gd name="connsiteX3" fmla="*/ 501594 w 501594"/>
                <a:gd name="connsiteY3" fmla="*/ 50159 h 917152"/>
                <a:gd name="connsiteX4" fmla="*/ 501594 w 501594"/>
                <a:gd name="connsiteY4" fmla="*/ 866993 h 917152"/>
                <a:gd name="connsiteX5" fmla="*/ 451435 w 501594"/>
                <a:gd name="connsiteY5" fmla="*/ 917152 h 917152"/>
                <a:gd name="connsiteX6" fmla="*/ 50159 w 501594"/>
                <a:gd name="connsiteY6" fmla="*/ 917152 h 917152"/>
                <a:gd name="connsiteX7" fmla="*/ 0 w 501594"/>
                <a:gd name="connsiteY7" fmla="*/ 866993 h 917152"/>
                <a:gd name="connsiteX8" fmla="*/ 0 w 501594"/>
                <a:gd name="connsiteY8" fmla="*/ 50159 h 91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1594" h="917152">
                  <a:moveTo>
                    <a:pt x="0" y="50159"/>
                  </a:moveTo>
                  <a:cubicBezTo>
                    <a:pt x="0" y="22457"/>
                    <a:pt x="22457" y="0"/>
                    <a:pt x="50159" y="0"/>
                  </a:cubicBezTo>
                  <a:lnTo>
                    <a:pt x="451435" y="0"/>
                  </a:lnTo>
                  <a:cubicBezTo>
                    <a:pt x="479137" y="0"/>
                    <a:pt x="501594" y="22457"/>
                    <a:pt x="501594" y="50159"/>
                  </a:cubicBezTo>
                  <a:lnTo>
                    <a:pt x="501594" y="866993"/>
                  </a:lnTo>
                  <a:cubicBezTo>
                    <a:pt x="501594" y="894695"/>
                    <a:pt x="479137" y="917152"/>
                    <a:pt x="451435" y="917152"/>
                  </a:cubicBezTo>
                  <a:lnTo>
                    <a:pt x="50159" y="917152"/>
                  </a:lnTo>
                  <a:cubicBezTo>
                    <a:pt x="22457" y="917152"/>
                    <a:pt x="0" y="894695"/>
                    <a:pt x="0" y="866993"/>
                  </a:cubicBezTo>
                  <a:lnTo>
                    <a:pt x="0" y="50159"/>
                  </a:lnTo>
                  <a:close/>
                </a:path>
              </a:pathLst>
            </a:custGeo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8031" tIns="68031" rIns="68031" bIns="68031"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2020</a:t>
              </a:r>
              <a:endParaRPr lang="ru-RU" sz="1400" b="1" kern="1200" dirty="0">
                <a:solidFill>
                  <a:schemeClr val="tx1"/>
                </a:solidFill>
                <a:latin typeface="Times New Roman" panose="02020603050405020304" pitchFamily="18" charset="0"/>
                <a:cs typeface="Times New Roman" panose="02020603050405020304" pitchFamily="18" charset="0"/>
              </a:endParaRPr>
            </a:p>
          </p:txBody>
        </p:sp>
        <p:sp>
          <p:nvSpPr>
            <p:cNvPr id="46" name="Полилиния 45"/>
            <p:cNvSpPr/>
            <p:nvPr/>
          </p:nvSpPr>
          <p:spPr>
            <a:xfrm>
              <a:off x="8350983" y="2970021"/>
              <a:ext cx="683638" cy="595449"/>
            </a:xfrm>
            <a:custGeom>
              <a:avLst/>
              <a:gdLst>
                <a:gd name="connsiteX0" fmla="*/ 0 w 499638"/>
                <a:gd name="connsiteY0" fmla="*/ 42909 h 429089"/>
                <a:gd name="connsiteX1" fmla="*/ 42909 w 499638"/>
                <a:gd name="connsiteY1" fmla="*/ 0 h 429089"/>
                <a:gd name="connsiteX2" fmla="*/ 456729 w 499638"/>
                <a:gd name="connsiteY2" fmla="*/ 0 h 429089"/>
                <a:gd name="connsiteX3" fmla="*/ 499638 w 499638"/>
                <a:gd name="connsiteY3" fmla="*/ 42909 h 429089"/>
                <a:gd name="connsiteX4" fmla="*/ 499638 w 499638"/>
                <a:gd name="connsiteY4" fmla="*/ 386180 h 429089"/>
                <a:gd name="connsiteX5" fmla="*/ 456729 w 499638"/>
                <a:gd name="connsiteY5" fmla="*/ 429089 h 429089"/>
                <a:gd name="connsiteX6" fmla="*/ 42909 w 499638"/>
                <a:gd name="connsiteY6" fmla="*/ 429089 h 429089"/>
                <a:gd name="connsiteX7" fmla="*/ 0 w 499638"/>
                <a:gd name="connsiteY7" fmla="*/ 386180 h 429089"/>
                <a:gd name="connsiteX8" fmla="*/ 0 w 499638"/>
                <a:gd name="connsiteY8" fmla="*/ 42909 h 42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638" h="429089">
                  <a:moveTo>
                    <a:pt x="0" y="42909"/>
                  </a:moveTo>
                  <a:cubicBezTo>
                    <a:pt x="0" y="19211"/>
                    <a:pt x="19211" y="0"/>
                    <a:pt x="42909" y="0"/>
                  </a:cubicBezTo>
                  <a:lnTo>
                    <a:pt x="456729" y="0"/>
                  </a:lnTo>
                  <a:cubicBezTo>
                    <a:pt x="480427" y="0"/>
                    <a:pt x="499638" y="19211"/>
                    <a:pt x="499638" y="42909"/>
                  </a:cubicBezTo>
                  <a:lnTo>
                    <a:pt x="499638" y="386180"/>
                  </a:lnTo>
                  <a:cubicBezTo>
                    <a:pt x="499638" y="409878"/>
                    <a:pt x="480427" y="429089"/>
                    <a:pt x="456729" y="429089"/>
                  </a:cubicBezTo>
                  <a:lnTo>
                    <a:pt x="42909" y="429089"/>
                  </a:lnTo>
                  <a:cubicBezTo>
                    <a:pt x="19211" y="429089"/>
                    <a:pt x="0" y="409878"/>
                    <a:pt x="0" y="386180"/>
                  </a:cubicBezTo>
                  <a:lnTo>
                    <a:pt x="0" y="42909"/>
                  </a:lnTo>
                  <a:close/>
                </a:path>
              </a:pathLst>
            </a:custGeo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4478" tIns="54478" rIns="54478" bIns="54478"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2,2</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sp>
          <p:nvSpPr>
            <p:cNvPr id="48" name="Полилиния 47"/>
            <p:cNvSpPr/>
            <p:nvPr/>
          </p:nvSpPr>
          <p:spPr>
            <a:xfrm>
              <a:off x="8350983" y="3867870"/>
              <a:ext cx="683638" cy="591124"/>
            </a:xfrm>
            <a:custGeom>
              <a:avLst/>
              <a:gdLst>
                <a:gd name="connsiteX0" fmla="*/ 0 w 488058"/>
                <a:gd name="connsiteY0" fmla="*/ 48806 h 547530"/>
                <a:gd name="connsiteX1" fmla="*/ 48806 w 488058"/>
                <a:gd name="connsiteY1" fmla="*/ 0 h 547530"/>
                <a:gd name="connsiteX2" fmla="*/ 439252 w 488058"/>
                <a:gd name="connsiteY2" fmla="*/ 0 h 547530"/>
                <a:gd name="connsiteX3" fmla="*/ 488058 w 488058"/>
                <a:gd name="connsiteY3" fmla="*/ 48806 h 547530"/>
                <a:gd name="connsiteX4" fmla="*/ 488058 w 488058"/>
                <a:gd name="connsiteY4" fmla="*/ 498724 h 547530"/>
                <a:gd name="connsiteX5" fmla="*/ 439252 w 488058"/>
                <a:gd name="connsiteY5" fmla="*/ 547530 h 547530"/>
                <a:gd name="connsiteX6" fmla="*/ 48806 w 488058"/>
                <a:gd name="connsiteY6" fmla="*/ 547530 h 547530"/>
                <a:gd name="connsiteX7" fmla="*/ 0 w 488058"/>
                <a:gd name="connsiteY7" fmla="*/ 498724 h 547530"/>
                <a:gd name="connsiteX8" fmla="*/ 0 w 488058"/>
                <a:gd name="connsiteY8" fmla="*/ 48806 h 547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8058" h="547530">
                  <a:moveTo>
                    <a:pt x="0" y="48806"/>
                  </a:moveTo>
                  <a:cubicBezTo>
                    <a:pt x="0" y="21851"/>
                    <a:pt x="21851" y="0"/>
                    <a:pt x="48806" y="0"/>
                  </a:cubicBezTo>
                  <a:lnTo>
                    <a:pt x="439252" y="0"/>
                  </a:lnTo>
                  <a:cubicBezTo>
                    <a:pt x="466207" y="0"/>
                    <a:pt x="488058" y="21851"/>
                    <a:pt x="488058" y="48806"/>
                  </a:cubicBezTo>
                  <a:lnTo>
                    <a:pt x="488058" y="498724"/>
                  </a:lnTo>
                  <a:cubicBezTo>
                    <a:pt x="488058" y="525679"/>
                    <a:pt x="466207" y="547530"/>
                    <a:pt x="439252" y="547530"/>
                  </a:cubicBezTo>
                  <a:lnTo>
                    <a:pt x="48806" y="547530"/>
                  </a:lnTo>
                  <a:cubicBezTo>
                    <a:pt x="21851" y="547530"/>
                    <a:pt x="0" y="525679"/>
                    <a:pt x="0" y="498724"/>
                  </a:cubicBezTo>
                  <a:lnTo>
                    <a:pt x="0" y="48806"/>
                  </a:lnTo>
                  <a:close/>
                </a:path>
              </a:pathLst>
            </a:custGeo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205" tIns="56205" rIns="56205" bIns="56205" numCol="1" spcCol="1270" anchor="ctr" anchorCtr="0">
              <a:noAutofit/>
            </a:bodyPr>
            <a:lstStyle/>
            <a:p>
              <a:pPr lvl="0" algn="ctr" defTabSz="488950">
                <a:lnSpc>
                  <a:spcPct val="90000"/>
                </a:lnSpc>
                <a:spcBef>
                  <a:spcPct val="0"/>
                </a:spcBef>
                <a:spcAft>
                  <a:spcPct val="35000"/>
                </a:spcAft>
              </a:pPr>
              <a:r>
                <a:rPr lang="ru-RU" sz="1100" b="1" dirty="0" smtClean="0">
                  <a:solidFill>
                    <a:schemeClr val="tx1"/>
                  </a:solidFill>
                  <a:latin typeface="Times New Roman" panose="02020603050405020304" pitchFamily="18" charset="0"/>
                  <a:cs typeface="Times New Roman" panose="02020603050405020304" pitchFamily="18" charset="0"/>
                </a:rPr>
                <a:t>60,0</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sp>
          <p:nvSpPr>
            <p:cNvPr id="50" name="Полилиния 49"/>
            <p:cNvSpPr/>
            <p:nvPr/>
          </p:nvSpPr>
          <p:spPr>
            <a:xfrm>
              <a:off x="8350983" y="4784313"/>
              <a:ext cx="683638" cy="615284"/>
            </a:xfrm>
            <a:custGeom>
              <a:avLst/>
              <a:gdLst>
                <a:gd name="connsiteX0" fmla="*/ 0 w 473035"/>
                <a:gd name="connsiteY0" fmla="*/ 37807 h 378068"/>
                <a:gd name="connsiteX1" fmla="*/ 37807 w 473035"/>
                <a:gd name="connsiteY1" fmla="*/ 0 h 378068"/>
                <a:gd name="connsiteX2" fmla="*/ 435228 w 473035"/>
                <a:gd name="connsiteY2" fmla="*/ 0 h 378068"/>
                <a:gd name="connsiteX3" fmla="*/ 473035 w 473035"/>
                <a:gd name="connsiteY3" fmla="*/ 37807 h 378068"/>
                <a:gd name="connsiteX4" fmla="*/ 473035 w 473035"/>
                <a:gd name="connsiteY4" fmla="*/ 340261 h 378068"/>
                <a:gd name="connsiteX5" fmla="*/ 435228 w 473035"/>
                <a:gd name="connsiteY5" fmla="*/ 378068 h 378068"/>
                <a:gd name="connsiteX6" fmla="*/ 37807 w 473035"/>
                <a:gd name="connsiteY6" fmla="*/ 378068 h 378068"/>
                <a:gd name="connsiteX7" fmla="*/ 0 w 473035"/>
                <a:gd name="connsiteY7" fmla="*/ 340261 h 378068"/>
                <a:gd name="connsiteX8" fmla="*/ 0 w 473035"/>
                <a:gd name="connsiteY8" fmla="*/ 37807 h 378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3035" h="378068">
                  <a:moveTo>
                    <a:pt x="0" y="37807"/>
                  </a:moveTo>
                  <a:cubicBezTo>
                    <a:pt x="0" y="16927"/>
                    <a:pt x="16927" y="0"/>
                    <a:pt x="37807" y="0"/>
                  </a:cubicBezTo>
                  <a:lnTo>
                    <a:pt x="435228" y="0"/>
                  </a:lnTo>
                  <a:cubicBezTo>
                    <a:pt x="456108" y="0"/>
                    <a:pt x="473035" y="16927"/>
                    <a:pt x="473035" y="37807"/>
                  </a:cubicBezTo>
                  <a:lnTo>
                    <a:pt x="473035" y="340261"/>
                  </a:lnTo>
                  <a:cubicBezTo>
                    <a:pt x="473035" y="361141"/>
                    <a:pt x="456108" y="378068"/>
                    <a:pt x="435228" y="378068"/>
                  </a:cubicBezTo>
                  <a:lnTo>
                    <a:pt x="37807" y="378068"/>
                  </a:lnTo>
                  <a:cubicBezTo>
                    <a:pt x="16927" y="378068"/>
                    <a:pt x="0" y="361141"/>
                    <a:pt x="0" y="340261"/>
                  </a:cubicBezTo>
                  <a:lnTo>
                    <a:pt x="0" y="37807"/>
                  </a:lnTo>
                  <a:close/>
                </a:path>
              </a:pathLst>
            </a:custGeo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2983" tIns="52983" rIns="52983" bIns="52983"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56</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sp>
          <p:nvSpPr>
            <p:cNvPr id="92" name="Полилиния 91"/>
            <p:cNvSpPr/>
            <p:nvPr/>
          </p:nvSpPr>
          <p:spPr>
            <a:xfrm>
              <a:off x="6802530" y="4793664"/>
              <a:ext cx="747692" cy="598147"/>
            </a:xfrm>
            <a:custGeom>
              <a:avLst/>
              <a:gdLst>
                <a:gd name="connsiteX0" fmla="*/ 0 w 444361"/>
                <a:gd name="connsiteY0" fmla="*/ 44398 h 443984"/>
                <a:gd name="connsiteX1" fmla="*/ 44398 w 444361"/>
                <a:gd name="connsiteY1" fmla="*/ 0 h 443984"/>
                <a:gd name="connsiteX2" fmla="*/ 399963 w 444361"/>
                <a:gd name="connsiteY2" fmla="*/ 0 h 443984"/>
                <a:gd name="connsiteX3" fmla="*/ 444361 w 444361"/>
                <a:gd name="connsiteY3" fmla="*/ 44398 h 443984"/>
                <a:gd name="connsiteX4" fmla="*/ 444361 w 444361"/>
                <a:gd name="connsiteY4" fmla="*/ 399586 h 443984"/>
                <a:gd name="connsiteX5" fmla="*/ 399963 w 444361"/>
                <a:gd name="connsiteY5" fmla="*/ 443984 h 443984"/>
                <a:gd name="connsiteX6" fmla="*/ 44398 w 444361"/>
                <a:gd name="connsiteY6" fmla="*/ 443984 h 443984"/>
                <a:gd name="connsiteX7" fmla="*/ 0 w 444361"/>
                <a:gd name="connsiteY7" fmla="*/ 399586 h 443984"/>
                <a:gd name="connsiteX8" fmla="*/ 0 w 444361"/>
                <a:gd name="connsiteY8" fmla="*/ 44398 h 443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361" h="443984">
                  <a:moveTo>
                    <a:pt x="0" y="44398"/>
                  </a:moveTo>
                  <a:cubicBezTo>
                    <a:pt x="0" y="19878"/>
                    <a:pt x="19878" y="0"/>
                    <a:pt x="44398" y="0"/>
                  </a:cubicBezTo>
                  <a:lnTo>
                    <a:pt x="399963" y="0"/>
                  </a:lnTo>
                  <a:cubicBezTo>
                    <a:pt x="424483" y="0"/>
                    <a:pt x="444361" y="19878"/>
                    <a:pt x="444361" y="44398"/>
                  </a:cubicBezTo>
                  <a:lnTo>
                    <a:pt x="444361" y="399586"/>
                  </a:lnTo>
                  <a:cubicBezTo>
                    <a:pt x="444361" y="424106"/>
                    <a:pt x="424483" y="443984"/>
                    <a:pt x="399963" y="443984"/>
                  </a:cubicBezTo>
                  <a:lnTo>
                    <a:pt x="44398" y="443984"/>
                  </a:lnTo>
                  <a:cubicBezTo>
                    <a:pt x="19878" y="443984"/>
                    <a:pt x="0" y="424106"/>
                    <a:pt x="0" y="399586"/>
                  </a:cubicBezTo>
                  <a:lnTo>
                    <a:pt x="0" y="44398"/>
                  </a:lnTo>
                  <a:close/>
                </a:path>
              </a:pathLst>
            </a:custGeo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4914" tIns="54914" rIns="54914" bIns="54914"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56</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grpSp>
      <p:sp>
        <p:nvSpPr>
          <p:cNvPr id="5" name="Скругленный прямоугольник 4"/>
          <p:cNvSpPr/>
          <p:nvPr/>
        </p:nvSpPr>
        <p:spPr>
          <a:xfrm>
            <a:off x="58741" y="3076031"/>
            <a:ext cx="5050803" cy="673055"/>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200" dirty="0" smtClean="0">
                <a:solidFill>
                  <a:schemeClr val="tx1"/>
                </a:solidFill>
                <a:latin typeface="Times New Roman" panose="02020603050405020304" pitchFamily="18" charset="0"/>
                <a:cs typeface="Times New Roman" panose="02020603050405020304" pitchFamily="18" charset="0"/>
              </a:rPr>
              <a:t>превышение </a:t>
            </a:r>
            <a:r>
              <a:rPr lang="ru-RU" sz="1200" dirty="0">
                <a:solidFill>
                  <a:schemeClr val="tx1"/>
                </a:solidFill>
                <a:latin typeface="Times New Roman" panose="02020603050405020304" pitchFamily="18" charset="0"/>
                <a:cs typeface="Times New Roman" panose="02020603050405020304" pitchFamily="18" charset="0"/>
              </a:rPr>
              <a:t>среднего уровня процентной ставки по ипотечному жилищному кредиту (в рублях) по отношению к индексу потребительских </a:t>
            </a:r>
            <a:r>
              <a:rPr lang="ru-RU" sz="1200" dirty="0" smtClean="0">
                <a:solidFill>
                  <a:schemeClr val="tx1"/>
                </a:solidFill>
                <a:latin typeface="Times New Roman" panose="02020603050405020304" pitchFamily="18" charset="0"/>
                <a:cs typeface="Times New Roman" panose="02020603050405020304" pitchFamily="18" charset="0"/>
              </a:rPr>
              <a:t>цен, процентных пунктов</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35" name="Скругленный прямоугольник 34"/>
          <p:cNvSpPr/>
          <p:nvPr/>
        </p:nvSpPr>
        <p:spPr>
          <a:xfrm>
            <a:off x="82488" y="3905329"/>
            <a:ext cx="5043533" cy="64807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200" dirty="0">
                <a:solidFill>
                  <a:schemeClr val="tx1"/>
                </a:solidFill>
                <a:latin typeface="Times New Roman" panose="02020603050405020304" pitchFamily="18" charset="0"/>
                <a:cs typeface="Times New Roman" panose="02020603050405020304" pitchFamily="18" charset="0"/>
              </a:rPr>
              <a:t>предоставление доступного и комфортного жилья </a:t>
            </a:r>
            <a:r>
              <a:rPr lang="ru-RU" sz="1200" dirty="0" smtClean="0">
                <a:solidFill>
                  <a:schemeClr val="tx1"/>
                </a:solidFill>
                <a:latin typeface="Times New Roman" panose="02020603050405020304" pitchFamily="18" charset="0"/>
                <a:cs typeface="Times New Roman" panose="02020603050405020304" pitchFamily="18" charset="0"/>
              </a:rPr>
              <a:t>семьям, желающим </a:t>
            </a:r>
            <a:r>
              <a:rPr lang="ru-RU" sz="1200" dirty="0">
                <a:solidFill>
                  <a:schemeClr val="tx1"/>
                </a:solidFill>
                <a:latin typeface="Times New Roman" panose="02020603050405020304" pitchFamily="18" charset="0"/>
                <a:cs typeface="Times New Roman" panose="02020603050405020304" pitchFamily="18" charset="0"/>
              </a:rPr>
              <a:t>улучшить свои жилищные </a:t>
            </a:r>
            <a:r>
              <a:rPr lang="ru-RU" sz="1200" dirty="0" smtClean="0">
                <a:solidFill>
                  <a:schemeClr val="tx1"/>
                </a:solidFill>
                <a:latin typeface="Times New Roman" panose="02020603050405020304" pitchFamily="18" charset="0"/>
                <a:cs typeface="Times New Roman" panose="02020603050405020304" pitchFamily="18" charset="0"/>
              </a:rPr>
              <a:t>условия, %</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37" name="Скругленный прямоугольник 36"/>
          <p:cNvSpPr/>
          <p:nvPr/>
        </p:nvSpPr>
        <p:spPr>
          <a:xfrm>
            <a:off x="66039" y="4721468"/>
            <a:ext cx="5043531" cy="628099"/>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200" dirty="0" smtClean="0">
                <a:solidFill>
                  <a:schemeClr val="tx1"/>
                </a:solidFill>
                <a:latin typeface="Times New Roman" panose="02020603050405020304" pitchFamily="18" charset="0"/>
                <a:cs typeface="Times New Roman" panose="02020603050405020304" pitchFamily="18" charset="0"/>
              </a:rPr>
              <a:t>совокупное время </a:t>
            </a:r>
            <a:r>
              <a:rPr lang="ru-RU" sz="1200" dirty="0">
                <a:solidFill>
                  <a:schemeClr val="tx1"/>
                </a:solidFill>
                <a:latin typeface="Times New Roman" panose="02020603050405020304" pitchFamily="18" charset="0"/>
                <a:cs typeface="Times New Roman" panose="02020603050405020304" pitchFamily="18" charset="0"/>
              </a:rPr>
              <a:t>прохождения всех процедур, необходимых для получения разрешения на </a:t>
            </a:r>
            <a:r>
              <a:rPr lang="ru-RU" sz="1200" dirty="0" smtClean="0">
                <a:solidFill>
                  <a:schemeClr val="tx1"/>
                </a:solidFill>
                <a:latin typeface="Times New Roman" panose="02020603050405020304" pitchFamily="18" charset="0"/>
                <a:cs typeface="Times New Roman" panose="02020603050405020304" pitchFamily="18" charset="0"/>
              </a:rPr>
              <a:t>строительство, дней</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96598" y="1794258"/>
            <a:ext cx="2516642" cy="504056"/>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400" b="1" dirty="0" smtClean="0">
                <a:solidFill>
                  <a:schemeClr val="accent1">
                    <a:lumMod val="50000"/>
                  </a:schemeClr>
                </a:solidFill>
                <a:latin typeface="Times New Roman" panose="02020603050405020304" pitchFamily="18" charset="0"/>
                <a:cs typeface="Times New Roman" panose="02020603050405020304" pitchFamily="18" charset="0"/>
              </a:rPr>
              <a:t>Основные индикаторы</a:t>
            </a:r>
            <a:endParaRPr lang="ru-RU" sz="1400" b="1"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14" name="Picture 10" descr="https://im-tub-ap-ru.yandex.net/pic/6150132de79217342d1ff8cab52cbfd2/www.gksprim.ru/upload/iblock/1a8/85915.jpg"/>
          <p:cNvPicPr>
            <a:picLocks noChangeAspect="1" noChangeArrowheads="1"/>
          </p:cNvPicPr>
          <p:nvPr/>
        </p:nvPicPr>
        <p:blipFill>
          <a:blip r:embed="rId3" cstate="print"/>
          <a:srcRect/>
          <a:stretch>
            <a:fillRect/>
          </a:stretch>
        </p:blipFill>
        <p:spPr bwMode="auto">
          <a:xfrm>
            <a:off x="2678051" y="955691"/>
            <a:ext cx="2431493" cy="1585519"/>
          </a:xfrm>
          <a:prstGeom prst="rect">
            <a:avLst/>
          </a:prstGeom>
          <a:ln>
            <a:noFill/>
          </a:ln>
          <a:effectLst>
            <a:softEdge rad="112500"/>
          </a:effectLst>
        </p:spPr>
      </p:pic>
      <p:sp>
        <p:nvSpPr>
          <p:cNvPr id="15" name="Скругленный прямоугольник 14"/>
          <p:cNvSpPr/>
          <p:nvPr/>
        </p:nvSpPr>
        <p:spPr>
          <a:xfrm>
            <a:off x="48042" y="5507395"/>
            <a:ext cx="5043531" cy="657877"/>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200" dirty="0" smtClean="0">
                <a:solidFill>
                  <a:schemeClr val="tx1"/>
                </a:solidFill>
                <a:latin typeface="Times New Roman" panose="02020603050405020304" pitchFamily="18" charset="0"/>
                <a:cs typeface="Times New Roman" panose="02020603050405020304" pitchFamily="18" charset="0"/>
              </a:rPr>
              <a:t>годовой объем </a:t>
            </a:r>
            <a:r>
              <a:rPr lang="ru-RU" sz="1200" dirty="0">
                <a:solidFill>
                  <a:schemeClr val="tx1"/>
                </a:solidFill>
                <a:latin typeface="Times New Roman" panose="02020603050405020304" pitchFamily="18" charset="0"/>
                <a:cs typeface="Times New Roman" panose="02020603050405020304" pitchFamily="18" charset="0"/>
              </a:rPr>
              <a:t>ввода жилья </a:t>
            </a:r>
            <a:r>
              <a:rPr lang="ru-RU" sz="1200" dirty="0" smtClean="0">
                <a:solidFill>
                  <a:schemeClr val="tx1"/>
                </a:solidFill>
                <a:latin typeface="Times New Roman" panose="02020603050405020304" pitchFamily="18" charset="0"/>
                <a:cs typeface="Times New Roman" panose="02020603050405020304" pitchFamily="18" charset="0"/>
              </a:rPr>
              <a:t> </a:t>
            </a:r>
            <a:r>
              <a:rPr lang="ru-RU" sz="1200" dirty="0">
                <a:solidFill>
                  <a:schemeClr val="tx1"/>
                </a:solidFill>
                <a:latin typeface="Times New Roman" panose="02020603050405020304" pitchFamily="18" charset="0"/>
                <a:cs typeface="Times New Roman" panose="02020603050405020304" pitchFamily="18" charset="0"/>
              </a:rPr>
              <a:t>в расчете на 1 тыс. человек населения Чувашской </a:t>
            </a:r>
            <a:r>
              <a:rPr lang="ru-RU" sz="1200" dirty="0" smtClean="0">
                <a:solidFill>
                  <a:schemeClr val="tx1"/>
                </a:solidFill>
                <a:latin typeface="Times New Roman" panose="02020603050405020304" pitchFamily="18" charset="0"/>
                <a:cs typeface="Times New Roman" panose="02020603050405020304" pitchFamily="18" charset="0"/>
              </a:rPr>
              <a:t>Республики, кв. м на 1000 чел. населения</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53" name="Полилиния 52"/>
          <p:cNvSpPr/>
          <p:nvPr/>
        </p:nvSpPr>
        <p:spPr>
          <a:xfrm>
            <a:off x="5173436" y="5620333"/>
            <a:ext cx="735233" cy="432000"/>
          </a:xfrm>
          <a:custGeom>
            <a:avLst/>
            <a:gdLst>
              <a:gd name="connsiteX0" fmla="*/ 0 w 941167"/>
              <a:gd name="connsiteY0" fmla="*/ 69781 h 697806"/>
              <a:gd name="connsiteX1" fmla="*/ 69781 w 941167"/>
              <a:gd name="connsiteY1" fmla="*/ 0 h 697806"/>
              <a:gd name="connsiteX2" fmla="*/ 871386 w 941167"/>
              <a:gd name="connsiteY2" fmla="*/ 0 h 697806"/>
              <a:gd name="connsiteX3" fmla="*/ 941167 w 941167"/>
              <a:gd name="connsiteY3" fmla="*/ 69781 h 697806"/>
              <a:gd name="connsiteX4" fmla="*/ 941167 w 941167"/>
              <a:gd name="connsiteY4" fmla="*/ 628025 h 697806"/>
              <a:gd name="connsiteX5" fmla="*/ 871386 w 941167"/>
              <a:gd name="connsiteY5" fmla="*/ 697806 h 697806"/>
              <a:gd name="connsiteX6" fmla="*/ 69781 w 941167"/>
              <a:gd name="connsiteY6" fmla="*/ 697806 h 697806"/>
              <a:gd name="connsiteX7" fmla="*/ 0 w 941167"/>
              <a:gd name="connsiteY7" fmla="*/ 628025 h 697806"/>
              <a:gd name="connsiteX8" fmla="*/ 0 w 941167"/>
              <a:gd name="connsiteY8" fmla="*/ 69781 h 697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1167" h="697806">
                <a:moveTo>
                  <a:pt x="0" y="69781"/>
                </a:moveTo>
                <a:cubicBezTo>
                  <a:pt x="0" y="31242"/>
                  <a:pt x="31242" y="0"/>
                  <a:pt x="69781" y="0"/>
                </a:cubicBezTo>
                <a:lnTo>
                  <a:pt x="871386" y="0"/>
                </a:lnTo>
                <a:cubicBezTo>
                  <a:pt x="909925" y="0"/>
                  <a:pt x="941167" y="31242"/>
                  <a:pt x="941167" y="69781"/>
                </a:cubicBezTo>
                <a:lnTo>
                  <a:pt x="941167" y="628025"/>
                </a:lnTo>
                <a:cubicBezTo>
                  <a:pt x="941167" y="666564"/>
                  <a:pt x="909925" y="697806"/>
                  <a:pt x="871386" y="697806"/>
                </a:cubicBezTo>
                <a:lnTo>
                  <a:pt x="69781" y="697806"/>
                </a:lnTo>
                <a:cubicBezTo>
                  <a:pt x="31242" y="697806"/>
                  <a:pt x="0" y="666564"/>
                  <a:pt x="0" y="628025"/>
                </a:cubicBezTo>
                <a:lnTo>
                  <a:pt x="0" y="69781"/>
                </a:lnTo>
                <a:close/>
              </a:path>
            </a:pathLst>
          </a:cu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2348" tIns="62348" rIns="62348" bIns="62348"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510,0</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sp>
        <p:nvSpPr>
          <p:cNvPr id="54" name="Полилиния 53"/>
          <p:cNvSpPr/>
          <p:nvPr/>
        </p:nvSpPr>
        <p:spPr>
          <a:xfrm>
            <a:off x="5978724" y="5620333"/>
            <a:ext cx="717679" cy="432000"/>
          </a:xfrm>
          <a:custGeom>
            <a:avLst/>
            <a:gdLst>
              <a:gd name="connsiteX0" fmla="*/ 0 w 473035"/>
              <a:gd name="connsiteY0" fmla="*/ 39825 h 398246"/>
              <a:gd name="connsiteX1" fmla="*/ 39825 w 473035"/>
              <a:gd name="connsiteY1" fmla="*/ 0 h 398246"/>
              <a:gd name="connsiteX2" fmla="*/ 433210 w 473035"/>
              <a:gd name="connsiteY2" fmla="*/ 0 h 398246"/>
              <a:gd name="connsiteX3" fmla="*/ 473035 w 473035"/>
              <a:gd name="connsiteY3" fmla="*/ 39825 h 398246"/>
              <a:gd name="connsiteX4" fmla="*/ 473035 w 473035"/>
              <a:gd name="connsiteY4" fmla="*/ 358421 h 398246"/>
              <a:gd name="connsiteX5" fmla="*/ 433210 w 473035"/>
              <a:gd name="connsiteY5" fmla="*/ 398246 h 398246"/>
              <a:gd name="connsiteX6" fmla="*/ 39825 w 473035"/>
              <a:gd name="connsiteY6" fmla="*/ 398246 h 398246"/>
              <a:gd name="connsiteX7" fmla="*/ 0 w 473035"/>
              <a:gd name="connsiteY7" fmla="*/ 358421 h 398246"/>
              <a:gd name="connsiteX8" fmla="*/ 0 w 473035"/>
              <a:gd name="connsiteY8" fmla="*/ 39825 h 39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3035" h="398246">
                <a:moveTo>
                  <a:pt x="0" y="39825"/>
                </a:moveTo>
                <a:cubicBezTo>
                  <a:pt x="0" y="17830"/>
                  <a:pt x="17830" y="0"/>
                  <a:pt x="39825" y="0"/>
                </a:cubicBezTo>
                <a:lnTo>
                  <a:pt x="433210" y="0"/>
                </a:lnTo>
                <a:cubicBezTo>
                  <a:pt x="455205" y="0"/>
                  <a:pt x="473035" y="17830"/>
                  <a:pt x="473035" y="39825"/>
                </a:cubicBezTo>
                <a:lnTo>
                  <a:pt x="473035" y="358421"/>
                </a:lnTo>
                <a:cubicBezTo>
                  <a:pt x="473035" y="380416"/>
                  <a:pt x="455205" y="398246"/>
                  <a:pt x="433210" y="398246"/>
                </a:cubicBezTo>
                <a:lnTo>
                  <a:pt x="39825" y="398246"/>
                </a:lnTo>
                <a:cubicBezTo>
                  <a:pt x="17830" y="398246"/>
                  <a:pt x="0" y="380416"/>
                  <a:pt x="0" y="358421"/>
                </a:cubicBezTo>
                <a:lnTo>
                  <a:pt x="0" y="39825"/>
                </a:lnTo>
                <a:close/>
              </a:path>
            </a:pathLst>
          </a:cu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574" tIns="53574" rIns="53574" bIns="53574"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490,6</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sp>
        <p:nvSpPr>
          <p:cNvPr id="130" name="Полилиния 129"/>
          <p:cNvSpPr/>
          <p:nvPr/>
        </p:nvSpPr>
        <p:spPr>
          <a:xfrm>
            <a:off x="7600493" y="5620333"/>
            <a:ext cx="656990" cy="432000"/>
          </a:xfrm>
          <a:custGeom>
            <a:avLst/>
            <a:gdLst>
              <a:gd name="connsiteX0" fmla="*/ 0 w 444361"/>
              <a:gd name="connsiteY0" fmla="*/ 30190 h 301899"/>
              <a:gd name="connsiteX1" fmla="*/ 30190 w 444361"/>
              <a:gd name="connsiteY1" fmla="*/ 0 h 301899"/>
              <a:gd name="connsiteX2" fmla="*/ 414171 w 444361"/>
              <a:gd name="connsiteY2" fmla="*/ 0 h 301899"/>
              <a:gd name="connsiteX3" fmla="*/ 444361 w 444361"/>
              <a:gd name="connsiteY3" fmla="*/ 30190 h 301899"/>
              <a:gd name="connsiteX4" fmla="*/ 444361 w 444361"/>
              <a:gd name="connsiteY4" fmla="*/ 271709 h 301899"/>
              <a:gd name="connsiteX5" fmla="*/ 414171 w 444361"/>
              <a:gd name="connsiteY5" fmla="*/ 301899 h 301899"/>
              <a:gd name="connsiteX6" fmla="*/ 30190 w 444361"/>
              <a:gd name="connsiteY6" fmla="*/ 301899 h 301899"/>
              <a:gd name="connsiteX7" fmla="*/ 0 w 444361"/>
              <a:gd name="connsiteY7" fmla="*/ 271709 h 301899"/>
              <a:gd name="connsiteX8" fmla="*/ 0 w 444361"/>
              <a:gd name="connsiteY8" fmla="*/ 30190 h 301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361" h="301899">
                <a:moveTo>
                  <a:pt x="0" y="30190"/>
                </a:moveTo>
                <a:cubicBezTo>
                  <a:pt x="0" y="13517"/>
                  <a:pt x="13517" y="0"/>
                  <a:pt x="30190" y="0"/>
                </a:cubicBezTo>
                <a:lnTo>
                  <a:pt x="414171" y="0"/>
                </a:lnTo>
                <a:cubicBezTo>
                  <a:pt x="430844" y="0"/>
                  <a:pt x="444361" y="13517"/>
                  <a:pt x="444361" y="30190"/>
                </a:cubicBezTo>
                <a:lnTo>
                  <a:pt x="444361" y="271709"/>
                </a:lnTo>
                <a:cubicBezTo>
                  <a:pt x="444361" y="288382"/>
                  <a:pt x="430844" y="301899"/>
                  <a:pt x="414171" y="301899"/>
                </a:cubicBezTo>
                <a:lnTo>
                  <a:pt x="30190" y="301899"/>
                </a:lnTo>
                <a:cubicBezTo>
                  <a:pt x="13517" y="301899"/>
                  <a:pt x="0" y="288382"/>
                  <a:pt x="0" y="271709"/>
                </a:cubicBezTo>
                <a:lnTo>
                  <a:pt x="0" y="30190"/>
                </a:lnTo>
                <a:close/>
              </a:path>
            </a:pathLst>
          </a:custGeo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752" tIns="50752" rIns="50752" bIns="50752"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521,0</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sp>
        <p:nvSpPr>
          <p:cNvPr id="131" name="Полилиния 130"/>
          <p:cNvSpPr/>
          <p:nvPr/>
        </p:nvSpPr>
        <p:spPr>
          <a:xfrm>
            <a:off x="8341301" y="5620333"/>
            <a:ext cx="683637" cy="432000"/>
          </a:xfrm>
          <a:custGeom>
            <a:avLst/>
            <a:gdLst>
              <a:gd name="connsiteX0" fmla="*/ 0 w 444361"/>
              <a:gd name="connsiteY0" fmla="*/ 30190 h 301899"/>
              <a:gd name="connsiteX1" fmla="*/ 30190 w 444361"/>
              <a:gd name="connsiteY1" fmla="*/ 0 h 301899"/>
              <a:gd name="connsiteX2" fmla="*/ 414171 w 444361"/>
              <a:gd name="connsiteY2" fmla="*/ 0 h 301899"/>
              <a:gd name="connsiteX3" fmla="*/ 444361 w 444361"/>
              <a:gd name="connsiteY3" fmla="*/ 30190 h 301899"/>
              <a:gd name="connsiteX4" fmla="*/ 444361 w 444361"/>
              <a:gd name="connsiteY4" fmla="*/ 271709 h 301899"/>
              <a:gd name="connsiteX5" fmla="*/ 414171 w 444361"/>
              <a:gd name="connsiteY5" fmla="*/ 301899 h 301899"/>
              <a:gd name="connsiteX6" fmla="*/ 30190 w 444361"/>
              <a:gd name="connsiteY6" fmla="*/ 301899 h 301899"/>
              <a:gd name="connsiteX7" fmla="*/ 0 w 444361"/>
              <a:gd name="connsiteY7" fmla="*/ 271709 h 301899"/>
              <a:gd name="connsiteX8" fmla="*/ 0 w 444361"/>
              <a:gd name="connsiteY8" fmla="*/ 30190 h 301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361" h="301899">
                <a:moveTo>
                  <a:pt x="0" y="30190"/>
                </a:moveTo>
                <a:cubicBezTo>
                  <a:pt x="0" y="13517"/>
                  <a:pt x="13517" y="0"/>
                  <a:pt x="30190" y="0"/>
                </a:cubicBezTo>
                <a:lnTo>
                  <a:pt x="414171" y="0"/>
                </a:lnTo>
                <a:cubicBezTo>
                  <a:pt x="430844" y="0"/>
                  <a:pt x="444361" y="13517"/>
                  <a:pt x="444361" y="30190"/>
                </a:cubicBezTo>
                <a:lnTo>
                  <a:pt x="444361" y="271709"/>
                </a:lnTo>
                <a:cubicBezTo>
                  <a:pt x="444361" y="288382"/>
                  <a:pt x="430844" y="301899"/>
                  <a:pt x="414171" y="301899"/>
                </a:cubicBezTo>
                <a:lnTo>
                  <a:pt x="30190" y="301899"/>
                </a:lnTo>
                <a:cubicBezTo>
                  <a:pt x="13517" y="301899"/>
                  <a:pt x="0" y="288382"/>
                  <a:pt x="0" y="271709"/>
                </a:cubicBezTo>
                <a:lnTo>
                  <a:pt x="0" y="30190"/>
                </a:lnTo>
                <a:close/>
              </a:path>
            </a:pathLst>
          </a:custGeo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752" tIns="50752" rIns="50752" bIns="50752"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526,0</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sp>
        <p:nvSpPr>
          <p:cNvPr id="132" name="Полилиния 131"/>
          <p:cNvSpPr/>
          <p:nvPr/>
        </p:nvSpPr>
        <p:spPr>
          <a:xfrm>
            <a:off x="6792848" y="5620333"/>
            <a:ext cx="747692" cy="432000"/>
          </a:xfrm>
          <a:custGeom>
            <a:avLst/>
            <a:gdLst>
              <a:gd name="connsiteX0" fmla="*/ 0 w 444361"/>
              <a:gd name="connsiteY0" fmla="*/ 30190 h 301899"/>
              <a:gd name="connsiteX1" fmla="*/ 30190 w 444361"/>
              <a:gd name="connsiteY1" fmla="*/ 0 h 301899"/>
              <a:gd name="connsiteX2" fmla="*/ 414171 w 444361"/>
              <a:gd name="connsiteY2" fmla="*/ 0 h 301899"/>
              <a:gd name="connsiteX3" fmla="*/ 444361 w 444361"/>
              <a:gd name="connsiteY3" fmla="*/ 30190 h 301899"/>
              <a:gd name="connsiteX4" fmla="*/ 444361 w 444361"/>
              <a:gd name="connsiteY4" fmla="*/ 271709 h 301899"/>
              <a:gd name="connsiteX5" fmla="*/ 414171 w 444361"/>
              <a:gd name="connsiteY5" fmla="*/ 301899 h 301899"/>
              <a:gd name="connsiteX6" fmla="*/ 30190 w 444361"/>
              <a:gd name="connsiteY6" fmla="*/ 301899 h 301899"/>
              <a:gd name="connsiteX7" fmla="*/ 0 w 444361"/>
              <a:gd name="connsiteY7" fmla="*/ 271709 h 301899"/>
              <a:gd name="connsiteX8" fmla="*/ 0 w 444361"/>
              <a:gd name="connsiteY8" fmla="*/ 30190 h 301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361" h="301899">
                <a:moveTo>
                  <a:pt x="0" y="30190"/>
                </a:moveTo>
                <a:cubicBezTo>
                  <a:pt x="0" y="13517"/>
                  <a:pt x="13517" y="0"/>
                  <a:pt x="30190" y="0"/>
                </a:cubicBezTo>
                <a:lnTo>
                  <a:pt x="414171" y="0"/>
                </a:lnTo>
                <a:cubicBezTo>
                  <a:pt x="430844" y="0"/>
                  <a:pt x="444361" y="13517"/>
                  <a:pt x="444361" y="30190"/>
                </a:cubicBezTo>
                <a:lnTo>
                  <a:pt x="444361" y="271709"/>
                </a:lnTo>
                <a:cubicBezTo>
                  <a:pt x="444361" y="288382"/>
                  <a:pt x="430844" y="301899"/>
                  <a:pt x="414171" y="301899"/>
                </a:cubicBezTo>
                <a:lnTo>
                  <a:pt x="30190" y="301899"/>
                </a:lnTo>
                <a:cubicBezTo>
                  <a:pt x="13517" y="301899"/>
                  <a:pt x="0" y="288382"/>
                  <a:pt x="0" y="271709"/>
                </a:cubicBezTo>
                <a:lnTo>
                  <a:pt x="0" y="30190"/>
                </a:lnTo>
                <a:close/>
              </a:path>
            </a:pathLst>
          </a:custGeom>
          <a:gradFill flip="none" rotWithShape="1">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752" tIns="50752" rIns="50752" bIns="50752"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516,0</a:t>
            </a:r>
            <a:endParaRPr lang="ru-RU" sz="1100" b="1" kern="1200" dirty="0">
              <a:solidFill>
                <a:schemeClr val="tx1"/>
              </a:solidFill>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2"/>
          </p:nvPr>
        </p:nvSpPr>
        <p:spPr/>
        <p:txBody>
          <a:bodyPr/>
          <a:lstStyle/>
          <a:p>
            <a:pPr>
              <a:defRPr/>
            </a:pPr>
            <a:fld id="{667CCBFA-BFB9-4E9F-B6F6-694D72409F22}" type="slidenum">
              <a:rPr lang="ru-RU" smtClean="0"/>
              <a:pPr>
                <a:defRPr/>
              </a:pPr>
              <a:t>69</a:t>
            </a:fld>
            <a:endParaRPr lang="ru-RU" dirty="0"/>
          </a:p>
        </p:txBody>
      </p:sp>
      <p:sp>
        <p:nvSpPr>
          <p:cNvPr id="40" name="Заголовок 1"/>
          <p:cNvSpPr txBox="1">
            <a:spLocks/>
          </p:cNvSpPr>
          <p:nvPr/>
        </p:nvSpPr>
        <p:spPr>
          <a:xfrm>
            <a:off x="259728" y="0"/>
            <a:ext cx="761350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700" dirty="0">
                <a:solidFill>
                  <a:schemeClr val="tx1"/>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700" dirty="0" smtClean="0">
                <a:solidFill>
                  <a:schemeClr val="tx1"/>
                </a:solidFill>
                <a:effectLst/>
                <a:latin typeface="Times New Roman" panose="02020603050405020304" pitchFamily="18" charset="0"/>
                <a:cs typeface="Times New Roman" panose="02020603050405020304" pitchFamily="18" charset="0"/>
              </a:rPr>
              <a:t>Республики «Развитие </a:t>
            </a:r>
            <a:r>
              <a:rPr lang="ru-RU" sz="1700" dirty="0">
                <a:solidFill>
                  <a:schemeClr val="tx1"/>
                </a:solidFill>
                <a:effectLst/>
                <a:latin typeface="Times New Roman" panose="02020603050405020304" pitchFamily="18" charset="0"/>
                <a:cs typeface="Times New Roman" panose="02020603050405020304" pitchFamily="18" charset="0"/>
              </a:rPr>
              <a:t>жилищного строительства и сферы жилищно-коммунального хозяйства»</a:t>
            </a:r>
          </a:p>
        </p:txBody>
      </p:sp>
      <p:cxnSp>
        <p:nvCxnSpPr>
          <p:cNvPr id="41" name="Прямая соединительная линия 40"/>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12618617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667CCBFA-BFB9-4E9F-B6F6-694D72409F22}" type="slidenum">
              <a:rPr lang="ru-RU" smtClean="0"/>
              <a:pPr>
                <a:defRPr/>
              </a:pPr>
              <a:t>7</a:t>
            </a:fld>
            <a:endParaRPr lang="ru-RU" dirty="0"/>
          </a:p>
        </p:txBody>
      </p:sp>
      <p:sp>
        <p:nvSpPr>
          <p:cNvPr id="11" name="Номер слайда 2"/>
          <p:cNvSpPr txBox="1">
            <a:spLocks/>
          </p:cNvSpPr>
          <p:nvPr/>
        </p:nvSpPr>
        <p:spPr>
          <a:xfrm>
            <a:off x="8748464" y="6308725"/>
            <a:ext cx="395536" cy="412750"/>
          </a:xfrm>
          <a:prstGeom prst="rect">
            <a:avLst/>
          </a:prstGeom>
        </p:spPr>
        <p:txBody>
          <a:bodyPr vert="horz" lIns="91440" tIns="45720" rIns="91440" bIns="45720" rtlCol="0" anchor="ctr"/>
          <a:lstStyle>
            <a:defPPr>
              <a:defRPr lang="ru-RU"/>
            </a:defPPr>
            <a:lvl1pPr algn="r" rtl="0" fontAlgn="auto">
              <a:spcBef>
                <a:spcPts val="0"/>
              </a:spcBef>
              <a:spcAft>
                <a:spcPts val="0"/>
              </a:spcAft>
              <a:defRPr sz="1400" kern="1200" baseline="0">
                <a:solidFill>
                  <a:srgbClr val="A03202"/>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ru-RU" sz="1600" b="1" dirty="0">
              <a:solidFill>
                <a:prstClr val="black"/>
              </a:solidFill>
            </a:endParaRPr>
          </a:p>
        </p:txBody>
      </p:sp>
      <p:graphicFrame>
        <p:nvGraphicFramePr>
          <p:cNvPr id="4" name="Схема 3"/>
          <p:cNvGraphicFramePr/>
          <p:nvPr>
            <p:extLst>
              <p:ext uri="{D42A27DB-BD31-4B8C-83A1-F6EECF244321}">
                <p14:modId xmlns:p14="http://schemas.microsoft.com/office/powerpoint/2010/main" val="829675780"/>
              </p:ext>
            </p:extLst>
          </p:nvPr>
        </p:nvGraphicFramePr>
        <p:xfrm>
          <a:off x="21693" y="1083282"/>
          <a:ext cx="9144000" cy="583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Скругленный прямоугольник 6"/>
          <p:cNvSpPr/>
          <p:nvPr/>
        </p:nvSpPr>
        <p:spPr>
          <a:xfrm>
            <a:off x="611560" y="1412776"/>
            <a:ext cx="2005020" cy="864096"/>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sz="1600" b="1" dirty="0" smtClean="0">
                <a:solidFill>
                  <a:prstClr val="black"/>
                </a:solidFill>
                <a:latin typeface="Times New Roman" panose="02020603050405020304" pitchFamily="18" charset="0"/>
                <a:cs typeface="Times New Roman" panose="02020603050405020304" pitchFamily="18" charset="0"/>
              </a:rPr>
              <a:t>март – июнь</a:t>
            </a:r>
          </a:p>
          <a:p>
            <a:pPr algn="ctr"/>
            <a:r>
              <a:rPr lang="ru-RU" sz="1300" dirty="0">
                <a:solidFill>
                  <a:prstClr val="black"/>
                </a:solidFill>
                <a:latin typeface="Times New Roman" panose="02020603050405020304" pitchFamily="18" charset="0"/>
                <a:cs typeface="Times New Roman" panose="02020603050405020304" pitchFamily="18" charset="0"/>
              </a:rPr>
              <a:t>законодательные, представительные органы </a:t>
            </a:r>
            <a:r>
              <a:rPr lang="ru-RU" sz="1300" dirty="0" smtClean="0">
                <a:solidFill>
                  <a:prstClr val="black"/>
                </a:solidFill>
                <a:latin typeface="Times New Roman" panose="02020603050405020304" pitchFamily="18" charset="0"/>
                <a:cs typeface="Times New Roman" panose="02020603050405020304" pitchFamily="18" charset="0"/>
              </a:rPr>
              <a:t>власти</a:t>
            </a:r>
            <a:endParaRPr lang="ru-RU" sz="1300" dirty="0">
              <a:solidFill>
                <a:prstClr val="black"/>
              </a:solidFill>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6673476" y="1412776"/>
            <a:ext cx="2074988" cy="843114"/>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sz="1600" b="1" dirty="0" smtClean="0">
                <a:solidFill>
                  <a:prstClr val="black"/>
                </a:solidFill>
                <a:latin typeface="Times New Roman" panose="02020603050405020304" pitchFamily="18" charset="0"/>
                <a:cs typeface="Times New Roman" panose="02020603050405020304" pitchFamily="18" charset="0"/>
              </a:rPr>
              <a:t>февраль – октябрь</a:t>
            </a:r>
          </a:p>
          <a:p>
            <a:pPr algn="ctr"/>
            <a:r>
              <a:rPr lang="ru-RU" sz="1300" dirty="0">
                <a:solidFill>
                  <a:prstClr val="black"/>
                </a:solidFill>
                <a:latin typeface="Times New Roman" panose="02020603050405020304" pitchFamily="18" charset="0"/>
                <a:cs typeface="Times New Roman" panose="02020603050405020304" pitchFamily="18" charset="0"/>
              </a:rPr>
              <a:t>органы исполнительной </a:t>
            </a:r>
            <a:r>
              <a:rPr lang="ru-RU" sz="1300" dirty="0" smtClean="0">
                <a:solidFill>
                  <a:prstClr val="black"/>
                </a:solidFill>
                <a:latin typeface="Times New Roman" panose="02020603050405020304" pitchFamily="18" charset="0"/>
                <a:cs typeface="Times New Roman" panose="02020603050405020304" pitchFamily="18" charset="0"/>
              </a:rPr>
              <a:t>власти</a:t>
            </a:r>
            <a:endParaRPr lang="ru-RU" sz="1300" dirty="0">
              <a:solidFill>
                <a:prstClr val="black"/>
              </a:solidFill>
              <a:latin typeface="Times New Roman" panose="02020603050405020304" pitchFamily="18" charset="0"/>
              <a:cs typeface="Times New Roman" panose="02020603050405020304" pitchFamily="18" charset="0"/>
            </a:endParaRPr>
          </a:p>
        </p:txBody>
      </p:sp>
      <p:sp>
        <p:nvSpPr>
          <p:cNvPr id="12" name="Скругленный прямоугольник 11"/>
          <p:cNvSpPr/>
          <p:nvPr/>
        </p:nvSpPr>
        <p:spPr>
          <a:xfrm>
            <a:off x="7367405" y="3246323"/>
            <a:ext cx="1657364" cy="1082920"/>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sz="1600" b="1" dirty="0" smtClean="0">
                <a:solidFill>
                  <a:prstClr val="black"/>
                </a:solidFill>
                <a:latin typeface="Times New Roman" panose="02020603050405020304" pitchFamily="18" charset="0"/>
                <a:cs typeface="Times New Roman" panose="02020603050405020304" pitchFamily="18" charset="0"/>
              </a:rPr>
              <a:t>октябрь – декабрь</a:t>
            </a:r>
          </a:p>
          <a:p>
            <a:pPr algn="ctr"/>
            <a:r>
              <a:rPr lang="ru-RU" sz="1300" dirty="0">
                <a:solidFill>
                  <a:prstClr val="black"/>
                </a:solidFill>
                <a:latin typeface="Times New Roman" panose="02020603050405020304" pitchFamily="18" charset="0"/>
                <a:cs typeface="Times New Roman" panose="02020603050405020304" pitchFamily="18" charset="0"/>
              </a:rPr>
              <a:t>законодательные, представительные органы </a:t>
            </a:r>
            <a:r>
              <a:rPr lang="ru-RU" sz="1300" dirty="0" smtClean="0">
                <a:solidFill>
                  <a:prstClr val="black"/>
                </a:solidFill>
                <a:latin typeface="Times New Roman" panose="02020603050405020304" pitchFamily="18" charset="0"/>
                <a:cs typeface="Times New Roman" panose="02020603050405020304" pitchFamily="18" charset="0"/>
              </a:rPr>
              <a:t>власти</a:t>
            </a:r>
            <a:endParaRPr lang="ru-RU" sz="1300" dirty="0">
              <a:solidFill>
                <a:prstClr val="black"/>
              </a:solidFill>
              <a:latin typeface="Times New Roman" panose="02020603050405020304" pitchFamily="18" charset="0"/>
              <a:cs typeface="Times New Roman" panose="02020603050405020304" pitchFamily="18" charset="0"/>
            </a:endParaRPr>
          </a:p>
        </p:txBody>
      </p:sp>
      <p:sp>
        <p:nvSpPr>
          <p:cNvPr id="14" name="Скругленный прямоугольник 13"/>
          <p:cNvSpPr/>
          <p:nvPr/>
        </p:nvSpPr>
        <p:spPr>
          <a:xfrm>
            <a:off x="6403585" y="5767962"/>
            <a:ext cx="2039911" cy="916545"/>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sz="1600" b="1" dirty="0" smtClean="0">
                <a:solidFill>
                  <a:prstClr val="black"/>
                </a:solidFill>
                <a:latin typeface="Times New Roman" panose="02020603050405020304" pitchFamily="18" charset="0"/>
                <a:cs typeface="Times New Roman" panose="02020603050405020304" pitchFamily="18" charset="0"/>
              </a:rPr>
              <a:t>декабрь</a:t>
            </a:r>
          </a:p>
          <a:p>
            <a:pPr algn="ctr"/>
            <a:r>
              <a:rPr lang="ru-RU" sz="1300" dirty="0">
                <a:solidFill>
                  <a:prstClr val="black"/>
                </a:solidFill>
                <a:latin typeface="Times New Roman" panose="02020603050405020304" pitchFamily="18" charset="0"/>
                <a:cs typeface="Times New Roman" panose="02020603050405020304" pitchFamily="18" charset="0"/>
              </a:rPr>
              <a:t>законодательные, представительные органы </a:t>
            </a:r>
            <a:r>
              <a:rPr lang="ru-RU" sz="1300" dirty="0" smtClean="0">
                <a:solidFill>
                  <a:prstClr val="black"/>
                </a:solidFill>
                <a:latin typeface="Times New Roman" panose="02020603050405020304" pitchFamily="18" charset="0"/>
                <a:cs typeface="Times New Roman" panose="02020603050405020304" pitchFamily="18" charset="0"/>
              </a:rPr>
              <a:t>власти</a:t>
            </a:r>
            <a:endParaRPr lang="ru-RU" sz="1300" dirty="0">
              <a:solidFill>
                <a:prstClr val="black"/>
              </a:solidFill>
              <a:latin typeface="Times New Roman" panose="02020603050405020304" pitchFamily="18" charset="0"/>
              <a:cs typeface="Times New Roman" panose="02020603050405020304" pitchFamily="18" charset="0"/>
            </a:endParaRPr>
          </a:p>
        </p:txBody>
      </p:sp>
      <p:sp>
        <p:nvSpPr>
          <p:cNvPr id="16" name="Скругленный прямоугольник 15"/>
          <p:cNvSpPr/>
          <p:nvPr/>
        </p:nvSpPr>
        <p:spPr>
          <a:xfrm>
            <a:off x="474954" y="5733671"/>
            <a:ext cx="2278232" cy="985128"/>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sz="1600" b="1" dirty="0" smtClean="0">
                <a:solidFill>
                  <a:prstClr val="black"/>
                </a:solidFill>
                <a:latin typeface="Times New Roman" panose="02020603050405020304" pitchFamily="18" charset="0"/>
                <a:cs typeface="Times New Roman" panose="02020603050405020304" pitchFamily="18" charset="0"/>
              </a:rPr>
              <a:t>январь – декабрь</a:t>
            </a:r>
          </a:p>
          <a:p>
            <a:pPr algn="ctr"/>
            <a:r>
              <a:rPr lang="ru-RU" sz="1300" dirty="0">
                <a:solidFill>
                  <a:prstClr val="black"/>
                </a:solidFill>
                <a:latin typeface="Times New Roman" panose="02020603050405020304" pitchFamily="18" charset="0"/>
                <a:cs typeface="Times New Roman" panose="02020603050405020304" pitchFamily="18" charset="0"/>
              </a:rPr>
              <a:t>органы исполнительной власти, органы местного </a:t>
            </a:r>
            <a:r>
              <a:rPr lang="ru-RU" sz="1300" dirty="0" smtClean="0">
                <a:solidFill>
                  <a:prstClr val="black"/>
                </a:solidFill>
                <a:latin typeface="Times New Roman" panose="02020603050405020304" pitchFamily="18" charset="0"/>
                <a:cs typeface="Times New Roman" panose="02020603050405020304" pitchFamily="18" charset="0"/>
              </a:rPr>
              <a:t>самоуправления</a:t>
            </a:r>
            <a:endParaRPr lang="ru-RU" sz="1300" dirty="0">
              <a:solidFill>
                <a:prstClr val="black"/>
              </a:solidFill>
              <a:latin typeface="Times New Roman" panose="02020603050405020304" pitchFamily="18" charset="0"/>
              <a:cs typeface="Times New Roman" panose="02020603050405020304" pitchFamily="18" charset="0"/>
            </a:endParaRPr>
          </a:p>
        </p:txBody>
      </p:sp>
      <p:sp>
        <p:nvSpPr>
          <p:cNvPr id="18" name="Скругленный прямоугольник 17"/>
          <p:cNvSpPr/>
          <p:nvPr/>
        </p:nvSpPr>
        <p:spPr>
          <a:xfrm>
            <a:off x="174001" y="3246323"/>
            <a:ext cx="1661695" cy="1082920"/>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sz="1600" b="1" dirty="0" smtClean="0">
                <a:solidFill>
                  <a:prstClr val="black"/>
                </a:solidFill>
                <a:latin typeface="Times New Roman" panose="02020603050405020304" pitchFamily="18" charset="0"/>
                <a:cs typeface="Times New Roman" panose="02020603050405020304" pitchFamily="18" charset="0"/>
              </a:rPr>
              <a:t>январь – февраль</a:t>
            </a:r>
          </a:p>
          <a:p>
            <a:pPr algn="ctr"/>
            <a:r>
              <a:rPr lang="ru-RU" sz="1300" dirty="0">
                <a:solidFill>
                  <a:prstClr val="black"/>
                </a:solidFill>
                <a:latin typeface="Times New Roman" panose="02020603050405020304" pitchFamily="18" charset="0"/>
                <a:cs typeface="Times New Roman" panose="02020603050405020304" pitchFamily="18" charset="0"/>
              </a:rPr>
              <a:t>органы исполнительной </a:t>
            </a:r>
            <a:r>
              <a:rPr lang="ru-RU" sz="1300" dirty="0" smtClean="0">
                <a:solidFill>
                  <a:prstClr val="black"/>
                </a:solidFill>
                <a:latin typeface="Times New Roman" panose="02020603050405020304" pitchFamily="18" charset="0"/>
                <a:cs typeface="Times New Roman" panose="02020603050405020304" pitchFamily="18" charset="0"/>
              </a:rPr>
              <a:t>власти</a:t>
            </a:r>
            <a:endParaRPr lang="ru-RU" sz="1300" dirty="0">
              <a:solidFill>
                <a:prstClr val="black"/>
              </a:solidFill>
              <a:latin typeface="Times New Roman" panose="02020603050405020304" pitchFamily="18" charset="0"/>
              <a:cs typeface="Times New Roman" panose="02020603050405020304" pitchFamily="18" charset="0"/>
            </a:endParaRPr>
          </a:p>
        </p:txBody>
      </p:sp>
      <p:sp>
        <p:nvSpPr>
          <p:cNvPr id="19" name="Скругленный прямоугольник 18"/>
          <p:cNvSpPr/>
          <p:nvPr/>
        </p:nvSpPr>
        <p:spPr>
          <a:xfrm>
            <a:off x="1318937" y="673863"/>
            <a:ext cx="6719609" cy="488377"/>
          </a:xfrm>
          <a:prstGeom prst="roundRect">
            <a:avLst/>
          </a:prstGeom>
          <a:solidFill>
            <a:schemeClr val="accent4">
              <a:lumMod val="60000"/>
              <a:lumOff val="40000"/>
            </a:schemeClr>
          </a:solidFill>
          <a:ln>
            <a:solidFill>
              <a:schemeClr val="accent4">
                <a:lumMod val="75000"/>
              </a:schemeClr>
            </a:solidFill>
          </a:ln>
        </p:spPr>
        <p:style>
          <a:lnRef idx="1">
            <a:schemeClr val="accent3"/>
          </a:lnRef>
          <a:fillRef idx="2">
            <a:schemeClr val="accent3"/>
          </a:fillRef>
          <a:effectRef idx="1">
            <a:schemeClr val="accent3"/>
          </a:effectRef>
          <a:fontRef idx="minor">
            <a:schemeClr val="dk1"/>
          </a:fontRef>
        </p:style>
        <p:txBody>
          <a:bodyPr anchor="ctr"/>
          <a:lstStyle/>
          <a:p>
            <a:pPr>
              <a:spcBef>
                <a:spcPct val="20000"/>
              </a:spcBef>
              <a:buFont typeface="Arial" charset="0"/>
              <a:buNone/>
              <a:defRPr/>
            </a:pPr>
            <a:r>
              <a:rPr lang="ru-RU" sz="1600" b="1" i="1" dirty="0" smtClean="0">
                <a:solidFill>
                  <a:schemeClr val="tx1"/>
                </a:solidFill>
                <a:latin typeface="Times New Roman" panose="02020603050405020304" pitchFamily="18" charset="0"/>
                <a:cs typeface="Times New Roman" panose="02020603050405020304" pitchFamily="18" charset="0"/>
              </a:rPr>
              <a:t>Бюджетный процесс</a:t>
            </a:r>
            <a:r>
              <a:rPr lang="ru-RU" sz="1600" dirty="0" smtClean="0">
                <a:solidFill>
                  <a:schemeClr val="tx1"/>
                </a:solidFill>
                <a:latin typeface="Times New Roman" panose="02020603050405020304" pitchFamily="18" charset="0"/>
                <a:cs typeface="Times New Roman" panose="02020603050405020304" pitchFamily="18" charset="0"/>
              </a:rPr>
              <a:t> – ежегодное формирование и исполнение бюджета</a:t>
            </a:r>
          </a:p>
        </p:txBody>
      </p:sp>
      <p:sp>
        <p:nvSpPr>
          <p:cNvPr id="20" name="Заголовок 1"/>
          <p:cNvSpPr txBox="1">
            <a:spLocks/>
          </p:cNvSpPr>
          <p:nvPr/>
        </p:nvSpPr>
        <p:spPr>
          <a:xfrm>
            <a:off x="259730" y="69850"/>
            <a:ext cx="4572000" cy="536032"/>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Font typeface="Georgia" pitchFamily="18" charset="0"/>
              <a:buNone/>
            </a:pPr>
            <a:r>
              <a:rPr lang="ru-RU" sz="2400" dirty="0" smtClean="0">
                <a:solidFill>
                  <a:schemeClr val="tx1"/>
                </a:solidFill>
                <a:effectLst/>
                <a:latin typeface="Times New Roman" panose="02020603050405020304" pitchFamily="18" charset="0"/>
                <a:cs typeface="Times New Roman" panose="02020603050405020304" pitchFamily="18" charset="0"/>
              </a:rPr>
              <a:t>Основные термины и понятия</a:t>
            </a:r>
            <a:endParaRPr lang="ru-RU" sz="2400" dirty="0">
              <a:solidFill>
                <a:schemeClr val="tx1"/>
              </a:solidFill>
              <a:effectLst/>
              <a:latin typeface="Times New Roman" panose="02020603050405020304" pitchFamily="18" charset="0"/>
              <a:cs typeface="Times New Roman" panose="02020603050405020304" pitchFamily="18" charset="0"/>
            </a:endParaRPr>
          </a:p>
        </p:txBody>
      </p:sp>
      <p:cxnSp>
        <p:nvCxnSpPr>
          <p:cNvPr id="21" name="Прямая соединительная линия 20"/>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384541112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667CCBFA-BFB9-4E9F-B6F6-694D72409F22}" type="slidenum">
              <a:rPr lang="ru-RU" smtClean="0"/>
              <a:pPr>
                <a:defRPr/>
              </a:pPr>
              <a:t>70</a:t>
            </a:fld>
            <a:endParaRPr lang="ru-RU" dirty="0"/>
          </a:p>
        </p:txBody>
      </p:sp>
      <p:sp>
        <p:nvSpPr>
          <p:cNvPr id="5" name="Скругленный прямоугольник 4"/>
          <p:cNvSpPr/>
          <p:nvPr/>
        </p:nvSpPr>
        <p:spPr>
          <a:xfrm>
            <a:off x="121388" y="764704"/>
            <a:ext cx="5386716" cy="108012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600" b="1" i="1" dirty="0" smtClean="0">
                <a:solidFill>
                  <a:schemeClr val="tx1"/>
                </a:solidFill>
                <a:latin typeface="Times New Roman" panose="02020603050405020304" pitchFamily="18" charset="0"/>
                <a:cs typeface="Times New Roman" panose="02020603050405020304" pitchFamily="18" charset="0"/>
              </a:rPr>
              <a:t>Цели программы:</a:t>
            </a:r>
            <a:r>
              <a:rPr lang="ru-RU" sz="1600" dirty="0" smtClean="0">
                <a:solidFill>
                  <a:schemeClr val="tx1"/>
                </a:solidFill>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v"/>
            </a:pPr>
            <a:r>
              <a:rPr lang="ru-RU" sz="1400" dirty="0" smtClean="0">
                <a:solidFill>
                  <a:schemeClr val="tx1"/>
                </a:solidFill>
                <a:latin typeface="Times New Roman" panose="02020603050405020304" pitchFamily="18" charset="0"/>
                <a:cs typeface="Times New Roman" panose="02020603050405020304" pitchFamily="18" charset="0"/>
              </a:rPr>
              <a:t>обеспечение </a:t>
            </a:r>
            <a:r>
              <a:rPr lang="ru-RU" sz="1400" dirty="0">
                <a:solidFill>
                  <a:schemeClr val="tx1"/>
                </a:solidFill>
                <a:latin typeface="Times New Roman" panose="02020603050405020304" pitchFamily="18" charset="0"/>
                <a:cs typeface="Times New Roman" panose="02020603050405020304" pitchFamily="18" charset="0"/>
              </a:rPr>
              <a:t>сбалансированного экономического развития и конкурентоспособности экономики Чувашской Республики</a:t>
            </a:r>
          </a:p>
          <a:p>
            <a:pPr marL="285750" indent="-285750">
              <a:buFont typeface="Wingdings" panose="05000000000000000000" pitchFamily="2" charset="2"/>
              <a:buChar char="v"/>
            </a:pPr>
            <a:endParaRPr lang="ru-RU" sz="1400" dirty="0" smtClean="0">
              <a:solidFill>
                <a:schemeClr val="tx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2196" y="2052576"/>
            <a:ext cx="4032448" cy="307777"/>
          </a:xfrm>
          <a:prstGeom prst="rect">
            <a:avLst/>
          </a:prstGeom>
          <a:noFill/>
        </p:spPr>
        <p:txBody>
          <a:bodyPr wrap="square" rtlCol="0">
            <a:spAutoFit/>
          </a:bodyPr>
          <a:lstStyle/>
          <a:p>
            <a:r>
              <a:rPr lang="ru-RU" sz="1400" b="1" dirty="0" smtClean="0">
                <a:latin typeface="Times New Roman" panose="02020603050405020304" pitchFamily="18" charset="0"/>
                <a:cs typeface="Times New Roman" panose="02020603050405020304" pitchFamily="18" charset="0"/>
              </a:rPr>
              <a:t>Расходы республиканского бюджета, млн. руб.</a:t>
            </a:r>
            <a:endParaRPr lang="ru-RU" sz="1400" b="1" dirty="0">
              <a:latin typeface="Times New Roman" panose="02020603050405020304" pitchFamily="18" charset="0"/>
              <a:cs typeface="Times New Roman" panose="02020603050405020304" pitchFamily="18" charset="0"/>
            </a:endParaRPr>
          </a:p>
        </p:txBody>
      </p:sp>
      <p:graphicFrame>
        <p:nvGraphicFramePr>
          <p:cNvPr id="11" name="Диаграмма 10"/>
          <p:cNvGraphicFramePr>
            <a:graphicFrameLocks/>
          </p:cNvGraphicFramePr>
          <p:nvPr>
            <p:extLst>
              <p:ext uri="{D42A27DB-BD31-4B8C-83A1-F6EECF244321}">
                <p14:modId xmlns:p14="http://schemas.microsoft.com/office/powerpoint/2010/main" val="2304039961"/>
              </p:ext>
            </p:extLst>
          </p:nvPr>
        </p:nvGraphicFramePr>
        <p:xfrm>
          <a:off x="132352" y="2565922"/>
          <a:ext cx="3934126" cy="3023318"/>
        </p:xfrm>
        <a:graphic>
          <a:graphicData uri="http://schemas.openxmlformats.org/drawingml/2006/chart">
            <c:chart xmlns:c="http://schemas.openxmlformats.org/drawingml/2006/chart" xmlns:r="http://schemas.openxmlformats.org/officeDocument/2006/relationships" r:id="rId2"/>
          </a:graphicData>
        </a:graphic>
      </p:graphicFrame>
      <p:pic>
        <p:nvPicPr>
          <p:cNvPr id="12" name="Picture 2" descr="T:\Сектор финансирования\5aa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620688"/>
            <a:ext cx="3217532" cy="14170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Заголовок 1"/>
          <p:cNvSpPr txBox="1">
            <a:spLocks/>
          </p:cNvSpPr>
          <p:nvPr/>
        </p:nvSpPr>
        <p:spPr>
          <a:xfrm>
            <a:off x="259728" y="0"/>
            <a:ext cx="761350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800" dirty="0" smtClean="0">
                <a:solidFill>
                  <a:schemeClr val="tx1"/>
                </a:solidFill>
                <a:effectLst/>
                <a:latin typeface="Times New Roman" panose="02020603050405020304" pitchFamily="18" charset="0"/>
                <a:cs typeface="Times New Roman" panose="02020603050405020304" pitchFamily="18" charset="0"/>
              </a:rPr>
              <a:t>Республики</a:t>
            </a:r>
          </a:p>
          <a:p>
            <a:pPr marL="0" indent="0" algn="l" fontAlgn="auto">
              <a:spcAft>
                <a:spcPts val="0"/>
              </a:spcAft>
              <a:buNone/>
            </a:pPr>
            <a:r>
              <a:rPr lang="ru-RU" sz="1800" dirty="0" smtClean="0">
                <a:solidFill>
                  <a:schemeClr val="tx1"/>
                </a:solidFill>
                <a:effectLst/>
                <a:latin typeface="Times New Roman" panose="02020603050405020304" pitchFamily="18" charset="0"/>
                <a:cs typeface="Times New Roman" panose="02020603050405020304" pitchFamily="18" charset="0"/>
              </a:rPr>
              <a:t>«</a:t>
            </a:r>
            <a:r>
              <a:rPr lang="ru-RU" sz="1800" dirty="0">
                <a:solidFill>
                  <a:schemeClr val="tx1"/>
                </a:solidFill>
                <a:effectLst/>
                <a:latin typeface="Times New Roman" panose="02020603050405020304" pitchFamily="18" charset="0"/>
                <a:cs typeface="Times New Roman" panose="02020603050405020304" pitchFamily="18" charset="0"/>
              </a:rPr>
              <a:t>Экономическое развитие Чувашской Республики»</a:t>
            </a:r>
          </a:p>
        </p:txBody>
      </p:sp>
      <p:cxnSp>
        <p:nvCxnSpPr>
          <p:cNvPr id="13" name="Прямая соединительная линия 12"/>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
        <p:nvSpPr>
          <p:cNvPr id="15" name="TextBox 14"/>
          <p:cNvSpPr txBox="1"/>
          <p:nvPr/>
        </p:nvSpPr>
        <p:spPr>
          <a:xfrm>
            <a:off x="238878" y="5589240"/>
            <a:ext cx="3810276" cy="1123712"/>
          </a:xfrm>
          <a:prstGeom prst="wedgeRoundRectCallout">
            <a:avLst>
              <a:gd name="adj1" fmla="val 46594"/>
              <a:gd name="adj2" fmla="val -58869"/>
              <a:gd name="adj3" fmla="val 16667"/>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171450" indent="-171450" algn="just">
              <a:buFont typeface="Arial" charset="0"/>
              <a:buChar char="•"/>
            </a:pPr>
            <a:r>
              <a:rPr lang="ru-RU" sz="1200" dirty="0" smtClean="0">
                <a:latin typeface="Times New Roman" panose="02020603050405020304" pitchFamily="18" charset="0"/>
                <a:cs typeface="Times New Roman" panose="02020603050405020304" pitchFamily="18" charset="0"/>
              </a:rPr>
              <a:t>низкое </a:t>
            </a:r>
            <a:r>
              <a:rPr lang="ru-RU" sz="1200" dirty="0">
                <a:latin typeface="Times New Roman" panose="02020603050405020304" pitchFamily="18" charset="0"/>
                <a:cs typeface="Times New Roman" panose="02020603050405020304" pitchFamily="18" charset="0"/>
              </a:rPr>
              <a:t>освоение в связи с сокращением финансирования из Фонда развития </a:t>
            </a:r>
            <a:r>
              <a:rPr lang="ru-RU" sz="1200" dirty="0" smtClean="0">
                <a:latin typeface="Times New Roman" panose="02020603050405020304" pitchFamily="18" charset="0"/>
                <a:cs typeface="Times New Roman" panose="02020603050405020304" pitchFamily="18" charset="0"/>
              </a:rPr>
              <a:t>моногородов мероприятий в рамках подпрограммы «Развитие </a:t>
            </a:r>
            <a:r>
              <a:rPr lang="ru-RU" sz="1200" dirty="0">
                <a:latin typeface="Times New Roman" panose="02020603050405020304" pitchFamily="18" charset="0"/>
                <a:cs typeface="Times New Roman" panose="02020603050405020304" pitchFamily="18" charset="0"/>
              </a:rPr>
              <a:t>монопрофильных населенных пунктов в Чувашской </a:t>
            </a:r>
            <a:r>
              <a:rPr lang="ru-RU" sz="1200" dirty="0" smtClean="0">
                <a:latin typeface="Times New Roman" panose="02020603050405020304" pitchFamily="18" charset="0"/>
                <a:cs typeface="Times New Roman" panose="02020603050405020304" pitchFamily="18" charset="0"/>
              </a:rPr>
              <a:t>Республике»</a:t>
            </a:r>
            <a:endParaRPr lang="ru-RU" sz="1200" dirty="0">
              <a:solidFill>
                <a:srgbClr val="FF0000"/>
              </a:solidFill>
              <a:latin typeface="Times New Roman" panose="02020603050405020304" pitchFamily="18" charset="0"/>
              <a:cs typeface="Times New Roman" panose="02020603050405020304" pitchFamily="18" charset="0"/>
            </a:endParaRPr>
          </a:p>
        </p:txBody>
      </p:sp>
      <p:sp>
        <p:nvSpPr>
          <p:cNvPr id="16" name="Полилиния 15"/>
          <p:cNvSpPr/>
          <p:nvPr/>
        </p:nvSpPr>
        <p:spPr>
          <a:xfrm>
            <a:off x="4134397" y="1990287"/>
            <a:ext cx="4902099" cy="351214"/>
          </a:xfrm>
          <a:custGeom>
            <a:avLst/>
            <a:gdLst>
              <a:gd name="connsiteX0" fmla="*/ 0 w 4928030"/>
              <a:gd name="connsiteY0" fmla="*/ 40668 h 406676"/>
              <a:gd name="connsiteX1" fmla="*/ 40668 w 4928030"/>
              <a:gd name="connsiteY1" fmla="*/ 0 h 406676"/>
              <a:gd name="connsiteX2" fmla="*/ 4887362 w 4928030"/>
              <a:gd name="connsiteY2" fmla="*/ 0 h 406676"/>
              <a:gd name="connsiteX3" fmla="*/ 4928030 w 4928030"/>
              <a:gd name="connsiteY3" fmla="*/ 40668 h 406676"/>
              <a:gd name="connsiteX4" fmla="*/ 4928030 w 4928030"/>
              <a:gd name="connsiteY4" fmla="*/ 366008 h 406676"/>
              <a:gd name="connsiteX5" fmla="*/ 4887362 w 4928030"/>
              <a:gd name="connsiteY5" fmla="*/ 406676 h 406676"/>
              <a:gd name="connsiteX6" fmla="*/ 40668 w 4928030"/>
              <a:gd name="connsiteY6" fmla="*/ 406676 h 406676"/>
              <a:gd name="connsiteX7" fmla="*/ 0 w 4928030"/>
              <a:gd name="connsiteY7" fmla="*/ 366008 h 406676"/>
              <a:gd name="connsiteX8" fmla="*/ 0 w 4928030"/>
              <a:gd name="connsiteY8" fmla="*/ 40668 h 40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8030" h="406676">
                <a:moveTo>
                  <a:pt x="0" y="40668"/>
                </a:moveTo>
                <a:cubicBezTo>
                  <a:pt x="0" y="18208"/>
                  <a:pt x="18208" y="0"/>
                  <a:pt x="40668" y="0"/>
                </a:cubicBezTo>
                <a:lnTo>
                  <a:pt x="4887362" y="0"/>
                </a:lnTo>
                <a:cubicBezTo>
                  <a:pt x="4909822" y="0"/>
                  <a:pt x="4928030" y="18208"/>
                  <a:pt x="4928030" y="40668"/>
                </a:cubicBezTo>
                <a:lnTo>
                  <a:pt x="4928030" y="366008"/>
                </a:lnTo>
                <a:cubicBezTo>
                  <a:pt x="4928030" y="388468"/>
                  <a:pt x="4909822" y="406676"/>
                  <a:pt x="4887362" y="406676"/>
                </a:cubicBezTo>
                <a:lnTo>
                  <a:pt x="40668" y="406676"/>
                </a:lnTo>
                <a:cubicBezTo>
                  <a:pt x="18208" y="406676"/>
                  <a:pt x="0" y="388468"/>
                  <a:pt x="0" y="366008"/>
                </a:cubicBezTo>
                <a:lnTo>
                  <a:pt x="0" y="40668"/>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2871" tIns="72871" rIns="72871" bIns="72871" numCol="1" spcCol="1270" anchor="ctr" anchorCtr="0">
            <a:noAutofit/>
          </a:bodyPr>
          <a:lstStyle/>
          <a:p>
            <a:pPr algn="ctr" defTabSz="711200" fontAlgn="base">
              <a:lnSpc>
                <a:spcPct val="90000"/>
              </a:lnSpc>
              <a:spcBef>
                <a:spcPct val="0"/>
              </a:spcBef>
              <a:spcAft>
                <a:spcPct val="35000"/>
              </a:spcAft>
            </a:pPr>
            <a:r>
              <a:rPr lang="ru-RU" sz="1600" b="1" i="1" dirty="0">
                <a:solidFill>
                  <a:prstClr val="black"/>
                </a:solidFill>
                <a:latin typeface="Times New Roman" panose="02020603050405020304" pitchFamily="18" charset="0"/>
                <a:cs typeface="Times New Roman" panose="02020603050405020304" pitchFamily="18" charset="0"/>
              </a:rPr>
              <a:t>Расходы в разрезе </a:t>
            </a:r>
            <a:r>
              <a:rPr lang="ru-RU" sz="1600" b="1" i="1" dirty="0" smtClean="0">
                <a:solidFill>
                  <a:prstClr val="black"/>
                </a:solidFill>
                <a:latin typeface="Times New Roman" panose="02020603050405020304" pitchFamily="18" charset="0"/>
                <a:cs typeface="Times New Roman" panose="02020603050405020304" pitchFamily="18" charset="0"/>
              </a:rPr>
              <a:t>подпрограмм в 2017 году, </a:t>
            </a:r>
            <a:r>
              <a:rPr lang="ru-RU" sz="1600" b="1" i="1" dirty="0">
                <a:solidFill>
                  <a:prstClr val="black"/>
                </a:solidFill>
                <a:latin typeface="Times New Roman" panose="02020603050405020304" pitchFamily="18" charset="0"/>
                <a:cs typeface="Times New Roman" panose="02020603050405020304" pitchFamily="18" charset="0"/>
              </a:rPr>
              <a:t>млн. руб.</a:t>
            </a:r>
          </a:p>
        </p:txBody>
      </p:sp>
      <p:sp>
        <p:nvSpPr>
          <p:cNvPr id="17" name="Полилиния 16"/>
          <p:cNvSpPr/>
          <p:nvPr/>
        </p:nvSpPr>
        <p:spPr>
          <a:xfrm>
            <a:off x="4134397" y="2353198"/>
            <a:ext cx="3461939" cy="314000"/>
          </a:xfrm>
          <a:custGeom>
            <a:avLst/>
            <a:gdLst>
              <a:gd name="connsiteX0" fmla="*/ 0 w 2842959"/>
              <a:gd name="connsiteY0" fmla="*/ 30897 h 308968"/>
              <a:gd name="connsiteX1" fmla="*/ 30897 w 2842959"/>
              <a:gd name="connsiteY1" fmla="*/ 0 h 308968"/>
              <a:gd name="connsiteX2" fmla="*/ 2812062 w 2842959"/>
              <a:gd name="connsiteY2" fmla="*/ 0 h 308968"/>
              <a:gd name="connsiteX3" fmla="*/ 2842959 w 2842959"/>
              <a:gd name="connsiteY3" fmla="*/ 30897 h 308968"/>
              <a:gd name="connsiteX4" fmla="*/ 2842959 w 2842959"/>
              <a:gd name="connsiteY4" fmla="*/ 278071 h 308968"/>
              <a:gd name="connsiteX5" fmla="*/ 2812062 w 2842959"/>
              <a:gd name="connsiteY5" fmla="*/ 308968 h 308968"/>
              <a:gd name="connsiteX6" fmla="*/ 30897 w 2842959"/>
              <a:gd name="connsiteY6" fmla="*/ 308968 h 308968"/>
              <a:gd name="connsiteX7" fmla="*/ 0 w 2842959"/>
              <a:gd name="connsiteY7" fmla="*/ 278071 h 308968"/>
              <a:gd name="connsiteX8" fmla="*/ 0 w 2842959"/>
              <a:gd name="connsiteY8" fmla="*/ 30897 h 30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2959" h="308968">
                <a:moveTo>
                  <a:pt x="0" y="30897"/>
                </a:moveTo>
                <a:cubicBezTo>
                  <a:pt x="0" y="13833"/>
                  <a:pt x="13833" y="0"/>
                  <a:pt x="30897" y="0"/>
                </a:cubicBezTo>
                <a:lnTo>
                  <a:pt x="2812062" y="0"/>
                </a:lnTo>
                <a:cubicBezTo>
                  <a:pt x="2829126" y="0"/>
                  <a:pt x="2842959" y="13833"/>
                  <a:pt x="2842959" y="30897"/>
                </a:cubicBezTo>
                <a:lnTo>
                  <a:pt x="2842959" y="278071"/>
                </a:lnTo>
                <a:cubicBezTo>
                  <a:pt x="2842959" y="295135"/>
                  <a:pt x="2829126" y="308968"/>
                  <a:pt x="2812062" y="308968"/>
                </a:cubicBezTo>
                <a:lnTo>
                  <a:pt x="30897" y="308968"/>
                </a:lnTo>
                <a:cubicBezTo>
                  <a:pt x="13833" y="308968"/>
                  <a:pt x="0" y="295135"/>
                  <a:pt x="0" y="278071"/>
                </a:cubicBezTo>
                <a:lnTo>
                  <a:pt x="0" y="30897"/>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199" tIns="66199" rIns="66199" bIns="66199" numCol="1" spcCol="1270" anchor="ctr" anchorCtr="0">
            <a:noAutofit/>
          </a:bodyPr>
          <a:lstStyle/>
          <a:p>
            <a:pPr algn="ctr" defTabSz="666750" fontAlgn="base">
              <a:lnSpc>
                <a:spcPct val="90000"/>
              </a:lnSpc>
              <a:spcBef>
                <a:spcPct val="0"/>
              </a:spcBef>
              <a:spcAft>
                <a:spcPct val="35000"/>
              </a:spcAft>
            </a:pPr>
            <a:r>
              <a:rPr lang="ru-RU" sz="1500" b="1" dirty="0">
                <a:solidFill>
                  <a:prstClr val="black"/>
                </a:solidFill>
                <a:latin typeface="Times New Roman" panose="02020603050405020304" pitchFamily="18" charset="0"/>
                <a:cs typeface="Times New Roman" panose="02020603050405020304" pitchFamily="18" charset="0"/>
              </a:rPr>
              <a:t>Подпрограмма</a:t>
            </a:r>
          </a:p>
        </p:txBody>
      </p:sp>
      <p:sp>
        <p:nvSpPr>
          <p:cNvPr id="18" name="Полилиния 17"/>
          <p:cNvSpPr/>
          <p:nvPr/>
        </p:nvSpPr>
        <p:spPr>
          <a:xfrm>
            <a:off x="4134397" y="3107422"/>
            <a:ext cx="3461939" cy="432048"/>
          </a:xfrm>
          <a:custGeom>
            <a:avLst/>
            <a:gdLst>
              <a:gd name="connsiteX0" fmla="*/ 0 w 2842959"/>
              <a:gd name="connsiteY0" fmla="*/ 61344 h 613435"/>
              <a:gd name="connsiteX1" fmla="*/ 61344 w 2842959"/>
              <a:gd name="connsiteY1" fmla="*/ 0 h 613435"/>
              <a:gd name="connsiteX2" fmla="*/ 2781616 w 2842959"/>
              <a:gd name="connsiteY2" fmla="*/ 0 h 613435"/>
              <a:gd name="connsiteX3" fmla="*/ 2842960 w 2842959"/>
              <a:gd name="connsiteY3" fmla="*/ 61344 h 613435"/>
              <a:gd name="connsiteX4" fmla="*/ 2842959 w 2842959"/>
              <a:gd name="connsiteY4" fmla="*/ 552092 h 613435"/>
              <a:gd name="connsiteX5" fmla="*/ 2781615 w 2842959"/>
              <a:gd name="connsiteY5" fmla="*/ 613436 h 613435"/>
              <a:gd name="connsiteX6" fmla="*/ 61344 w 2842959"/>
              <a:gd name="connsiteY6" fmla="*/ 613435 h 613435"/>
              <a:gd name="connsiteX7" fmla="*/ 0 w 2842959"/>
              <a:gd name="connsiteY7" fmla="*/ 552091 h 613435"/>
              <a:gd name="connsiteX8" fmla="*/ 0 w 2842959"/>
              <a:gd name="connsiteY8" fmla="*/ 61344 h 61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2959" h="613435">
                <a:moveTo>
                  <a:pt x="0" y="61344"/>
                </a:moveTo>
                <a:cubicBezTo>
                  <a:pt x="0" y="27465"/>
                  <a:pt x="27465" y="0"/>
                  <a:pt x="61344" y="0"/>
                </a:cubicBezTo>
                <a:lnTo>
                  <a:pt x="2781616" y="0"/>
                </a:lnTo>
                <a:cubicBezTo>
                  <a:pt x="2815495" y="0"/>
                  <a:pt x="2842960" y="27465"/>
                  <a:pt x="2842960" y="61344"/>
                </a:cubicBezTo>
                <a:cubicBezTo>
                  <a:pt x="2842960" y="224927"/>
                  <a:pt x="2842959" y="388509"/>
                  <a:pt x="2842959" y="552092"/>
                </a:cubicBezTo>
                <a:cubicBezTo>
                  <a:pt x="2842959" y="585971"/>
                  <a:pt x="2815494" y="613436"/>
                  <a:pt x="2781615" y="613436"/>
                </a:cubicBezTo>
                <a:lnTo>
                  <a:pt x="61344" y="613435"/>
                </a:lnTo>
                <a:cubicBezTo>
                  <a:pt x="27465" y="613435"/>
                  <a:pt x="0" y="585970"/>
                  <a:pt x="0" y="552091"/>
                </a:cubicBezTo>
                <a:lnTo>
                  <a:pt x="0" y="6134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9877" tIns="59877" rIns="59877" bIns="59877" numCol="1" spcCol="1270" anchor="ctr" anchorCtr="0">
            <a:noAutofit/>
          </a:bodyPr>
          <a:lstStyle/>
          <a:p>
            <a:pPr algn="ctr" defTabSz="488950" fontAlgn="base">
              <a:lnSpc>
                <a:spcPct val="90000"/>
              </a:lnSpc>
              <a:spcBef>
                <a:spcPct val="0"/>
              </a:spcBef>
              <a:spcAft>
                <a:spcPct val="35000"/>
              </a:spcAft>
            </a:pPr>
            <a:r>
              <a:rPr lang="ru-RU" sz="1250" dirty="0">
                <a:solidFill>
                  <a:prstClr val="black"/>
                </a:solidFill>
                <a:latin typeface="Times New Roman" panose="02020603050405020304" pitchFamily="18" charset="0"/>
                <a:cs typeface="Times New Roman" panose="02020603050405020304" pitchFamily="18" charset="0"/>
              </a:rPr>
              <a:t>Развитие субъектов малого и среднего </a:t>
            </a:r>
            <a:r>
              <a:rPr lang="ru-RU" sz="1250" dirty="0" smtClean="0">
                <a:solidFill>
                  <a:prstClr val="black"/>
                </a:solidFill>
                <a:latin typeface="Times New Roman" panose="02020603050405020304" pitchFamily="18" charset="0"/>
                <a:cs typeface="Times New Roman" panose="02020603050405020304" pitchFamily="18" charset="0"/>
              </a:rPr>
              <a:t>предпринимательства</a:t>
            </a:r>
            <a:endParaRPr lang="ru-RU" sz="1250" dirty="0">
              <a:solidFill>
                <a:prstClr val="black"/>
              </a:solidFill>
              <a:latin typeface="Times New Roman" panose="02020603050405020304" pitchFamily="18" charset="0"/>
              <a:cs typeface="Times New Roman" panose="02020603050405020304" pitchFamily="18" charset="0"/>
            </a:endParaRPr>
          </a:p>
        </p:txBody>
      </p:sp>
      <p:sp>
        <p:nvSpPr>
          <p:cNvPr id="19" name="Полилиния 18"/>
          <p:cNvSpPr/>
          <p:nvPr/>
        </p:nvSpPr>
        <p:spPr>
          <a:xfrm>
            <a:off x="4134397" y="3584774"/>
            <a:ext cx="3461939" cy="458451"/>
          </a:xfrm>
          <a:custGeom>
            <a:avLst/>
            <a:gdLst>
              <a:gd name="connsiteX0" fmla="*/ 0 w 2842959"/>
              <a:gd name="connsiteY0" fmla="*/ 61344 h 613435"/>
              <a:gd name="connsiteX1" fmla="*/ 61344 w 2842959"/>
              <a:gd name="connsiteY1" fmla="*/ 0 h 613435"/>
              <a:gd name="connsiteX2" fmla="*/ 2781616 w 2842959"/>
              <a:gd name="connsiteY2" fmla="*/ 0 h 613435"/>
              <a:gd name="connsiteX3" fmla="*/ 2842960 w 2842959"/>
              <a:gd name="connsiteY3" fmla="*/ 61344 h 613435"/>
              <a:gd name="connsiteX4" fmla="*/ 2842959 w 2842959"/>
              <a:gd name="connsiteY4" fmla="*/ 552092 h 613435"/>
              <a:gd name="connsiteX5" fmla="*/ 2781615 w 2842959"/>
              <a:gd name="connsiteY5" fmla="*/ 613436 h 613435"/>
              <a:gd name="connsiteX6" fmla="*/ 61344 w 2842959"/>
              <a:gd name="connsiteY6" fmla="*/ 613435 h 613435"/>
              <a:gd name="connsiteX7" fmla="*/ 0 w 2842959"/>
              <a:gd name="connsiteY7" fmla="*/ 552091 h 613435"/>
              <a:gd name="connsiteX8" fmla="*/ 0 w 2842959"/>
              <a:gd name="connsiteY8" fmla="*/ 61344 h 61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2959" h="613435">
                <a:moveTo>
                  <a:pt x="0" y="61344"/>
                </a:moveTo>
                <a:cubicBezTo>
                  <a:pt x="0" y="27465"/>
                  <a:pt x="27465" y="0"/>
                  <a:pt x="61344" y="0"/>
                </a:cubicBezTo>
                <a:lnTo>
                  <a:pt x="2781616" y="0"/>
                </a:lnTo>
                <a:cubicBezTo>
                  <a:pt x="2815495" y="0"/>
                  <a:pt x="2842960" y="27465"/>
                  <a:pt x="2842960" y="61344"/>
                </a:cubicBezTo>
                <a:cubicBezTo>
                  <a:pt x="2842960" y="224927"/>
                  <a:pt x="2842959" y="388509"/>
                  <a:pt x="2842959" y="552092"/>
                </a:cubicBezTo>
                <a:cubicBezTo>
                  <a:pt x="2842959" y="585971"/>
                  <a:pt x="2815494" y="613436"/>
                  <a:pt x="2781615" y="613436"/>
                </a:cubicBezTo>
                <a:lnTo>
                  <a:pt x="61344" y="613435"/>
                </a:lnTo>
                <a:cubicBezTo>
                  <a:pt x="27465" y="613435"/>
                  <a:pt x="0" y="585970"/>
                  <a:pt x="0" y="552091"/>
                </a:cubicBezTo>
                <a:lnTo>
                  <a:pt x="0" y="6134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9877" tIns="59877" rIns="59877" bIns="59877" numCol="1" spcCol="1270" anchor="ctr" anchorCtr="0">
            <a:noAutofit/>
          </a:bodyPr>
          <a:lstStyle/>
          <a:p>
            <a:pPr algn="ctr" defTabSz="488950" fontAlgn="base">
              <a:lnSpc>
                <a:spcPct val="90000"/>
              </a:lnSpc>
              <a:spcBef>
                <a:spcPct val="0"/>
              </a:spcBef>
              <a:spcAft>
                <a:spcPct val="35000"/>
              </a:spcAft>
            </a:pPr>
            <a:r>
              <a:rPr lang="ru-RU" sz="1250" dirty="0" smtClean="0">
                <a:solidFill>
                  <a:prstClr val="black"/>
                </a:solidFill>
                <a:latin typeface="Times New Roman" panose="02020603050405020304" pitchFamily="18" charset="0"/>
                <a:cs typeface="Times New Roman" panose="02020603050405020304" pitchFamily="18" charset="0"/>
              </a:rPr>
              <a:t>Государственное стимулирование развития внешнеэкономической деятельности</a:t>
            </a:r>
            <a:endParaRPr lang="ru-RU" sz="1250" dirty="0">
              <a:solidFill>
                <a:prstClr val="black"/>
              </a:solidFill>
              <a:latin typeface="Times New Roman" panose="02020603050405020304" pitchFamily="18" charset="0"/>
              <a:cs typeface="Times New Roman" panose="02020603050405020304" pitchFamily="18" charset="0"/>
            </a:endParaRPr>
          </a:p>
        </p:txBody>
      </p:sp>
      <p:sp>
        <p:nvSpPr>
          <p:cNvPr id="20" name="Полилиния 19"/>
          <p:cNvSpPr/>
          <p:nvPr/>
        </p:nvSpPr>
        <p:spPr>
          <a:xfrm>
            <a:off x="4134397" y="4105229"/>
            <a:ext cx="3461939" cy="303806"/>
          </a:xfrm>
          <a:custGeom>
            <a:avLst/>
            <a:gdLst>
              <a:gd name="connsiteX0" fmla="*/ 0 w 2842959"/>
              <a:gd name="connsiteY0" fmla="*/ 61344 h 613435"/>
              <a:gd name="connsiteX1" fmla="*/ 61344 w 2842959"/>
              <a:gd name="connsiteY1" fmla="*/ 0 h 613435"/>
              <a:gd name="connsiteX2" fmla="*/ 2781616 w 2842959"/>
              <a:gd name="connsiteY2" fmla="*/ 0 h 613435"/>
              <a:gd name="connsiteX3" fmla="*/ 2842960 w 2842959"/>
              <a:gd name="connsiteY3" fmla="*/ 61344 h 613435"/>
              <a:gd name="connsiteX4" fmla="*/ 2842959 w 2842959"/>
              <a:gd name="connsiteY4" fmla="*/ 552092 h 613435"/>
              <a:gd name="connsiteX5" fmla="*/ 2781615 w 2842959"/>
              <a:gd name="connsiteY5" fmla="*/ 613436 h 613435"/>
              <a:gd name="connsiteX6" fmla="*/ 61344 w 2842959"/>
              <a:gd name="connsiteY6" fmla="*/ 613435 h 613435"/>
              <a:gd name="connsiteX7" fmla="*/ 0 w 2842959"/>
              <a:gd name="connsiteY7" fmla="*/ 552091 h 613435"/>
              <a:gd name="connsiteX8" fmla="*/ 0 w 2842959"/>
              <a:gd name="connsiteY8" fmla="*/ 61344 h 61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2959" h="613435">
                <a:moveTo>
                  <a:pt x="0" y="61344"/>
                </a:moveTo>
                <a:cubicBezTo>
                  <a:pt x="0" y="27465"/>
                  <a:pt x="27465" y="0"/>
                  <a:pt x="61344" y="0"/>
                </a:cubicBezTo>
                <a:lnTo>
                  <a:pt x="2781616" y="0"/>
                </a:lnTo>
                <a:cubicBezTo>
                  <a:pt x="2815495" y="0"/>
                  <a:pt x="2842960" y="27465"/>
                  <a:pt x="2842960" y="61344"/>
                </a:cubicBezTo>
                <a:cubicBezTo>
                  <a:pt x="2842960" y="224927"/>
                  <a:pt x="2842959" y="388509"/>
                  <a:pt x="2842959" y="552092"/>
                </a:cubicBezTo>
                <a:cubicBezTo>
                  <a:pt x="2842959" y="585971"/>
                  <a:pt x="2815494" y="613436"/>
                  <a:pt x="2781615" y="613436"/>
                </a:cubicBezTo>
                <a:lnTo>
                  <a:pt x="61344" y="613435"/>
                </a:lnTo>
                <a:cubicBezTo>
                  <a:pt x="27465" y="613435"/>
                  <a:pt x="0" y="585970"/>
                  <a:pt x="0" y="552091"/>
                </a:cubicBezTo>
                <a:lnTo>
                  <a:pt x="0" y="6134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9877" tIns="59877" rIns="59877" bIns="59877" numCol="1" spcCol="1270" anchor="ctr" anchorCtr="0">
            <a:noAutofit/>
          </a:bodyPr>
          <a:lstStyle/>
          <a:p>
            <a:pPr algn="ctr" defTabSz="488950" fontAlgn="base">
              <a:lnSpc>
                <a:spcPct val="90000"/>
              </a:lnSpc>
              <a:spcBef>
                <a:spcPct val="0"/>
              </a:spcBef>
              <a:spcAft>
                <a:spcPct val="35000"/>
              </a:spcAft>
            </a:pPr>
            <a:r>
              <a:rPr lang="ru-RU" sz="1250" dirty="0">
                <a:solidFill>
                  <a:prstClr val="black"/>
                </a:solidFill>
                <a:latin typeface="Times New Roman" panose="02020603050405020304" pitchFamily="18" charset="0"/>
                <a:cs typeface="Times New Roman" panose="02020603050405020304" pitchFamily="18" charset="0"/>
              </a:rPr>
              <a:t>Развитие потребительского рынка и сферы услуг в Чувашской Республике</a:t>
            </a:r>
          </a:p>
        </p:txBody>
      </p:sp>
      <p:sp>
        <p:nvSpPr>
          <p:cNvPr id="21" name="Полилиния 20"/>
          <p:cNvSpPr/>
          <p:nvPr/>
        </p:nvSpPr>
        <p:spPr>
          <a:xfrm>
            <a:off x="4134397" y="4465268"/>
            <a:ext cx="3461939" cy="444702"/>
          </a:xfrm>
          <a:custGeom>
            <a:avLst/>
            <a:gdLst>
              <a:gd name="connsiteX0" fmla="*/ 0 w 2842959"/>
              <a:gd name="connsiteY0" fmla="*/ 61344 h 613435"/>
              <a:gd name="connsiteX1" fmla="*/ 61344 w 2842959"/>
              <a:gd name="connsiteY1" fmla="*/ 0 h 613435"/>
              <a:gd name="connsiteX2" fmla="*/ 2781616 w 2842959"/>
              <a:gd name="connsiteY2" fmla="*/ 0 h 613435"/>
              <a:gd name="connsiteX3" fmla="*/ 2842960 w 2842959"/>
              <a:gd name="connsiteY3" fmla="*/ 61344 h 613435"/>
              <a:gd name="connsiteX4" fmla="*/ 2842959 w 2842959"/>
              <a:gd name="connsiteY4" fmla="*/ 552092 h 613435"/>
              <a:gd name="connsiteX5" fmla="*/ 2781615 w 2842959"/>
              <a:gd name="connsiteY5" fmla="*/ 613436 h 613435"/>
              <a:gd name="connsiteX6" fmla="*/ 61344 w 2842959"/>
              <a:gd name="connsiteY6" fmla="*/ 613435 h 613435"/>
              <a:gd name="connsiteX7" fmla="*/ 0 w 2842959"/>
              <a:gd name="connsiteY7" fmla="*/ 552091 h 613435"/>
              <a:gd name="connsiteX8" fmla="*/ 0 w 2842959"/>
              <a:gd name="connsiteY8" fmla="*/ 61344 h 61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2959" h="613435">
                <a:moveTo>
                  <a:pt x="0" y="61344"/>
                </a:moveTo>
                <a:cubicBezTo>
                  <a:pt x="0" y="27465"/>
                  <a:pt x="27465" y="0"/>
                  <a:pt x="61344" y="0"/>
                </a:cubicBezTo>
                <a:lnTo>
                  <a:pt x="2781616" y="0"/>
                </a:lnTo>
                <a:cubicBezTo>
                  <a:pt x="2815495" y="0"/>
                  <a:pt x="2842960" y="27465"/>
                  <a:pt x="2842960" y="61344"/>
                </a:cubicBezTo>
                <a:cubicBezTo>
                  <a:pt x="2842960" y="224927"/>
                  <a:pt x="2842959" y="388509"/>
                  <a:pt x="2842959" y="552092"/>
                </a:cubicBezTo>
                <a:cubicBezTo>
                  <a:pt x="2842959" y="585971"/>
                  <a:pt x="2815494" y="613436"/>
                  <a:pt x="2781615" y="613436"/>
                </a:cubicBezTo>
                <a:lnTo>
                  <a:pt x="61344" y="613435"/>
                </a:lnTo>
                <a:cubicBezTo>
                  <a:pt x="27465" y="613435"/>
                  <a:pt x="0" y="585970"/>
                  <a:pt x="0" y="552091"/>
                </a:cubicBezTo>
                <a:lnTo>
                  <a:pt x="0" y="6134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9877" tIns="59877" rIns="59877" bIns="59877" numCol="1" spcCol="1270" anchor="ctr" anchorCtr="0">
            <a:noAutofit/>
          </a:bodyPr>
          <a:lstStyle/>
          <a:p>
            <a:pPr algn="ctr" defTabSz="488950" fontAlgn="base">
              <a:lnSpc>
                <a:spcPct val="90000"/>
              </a:lnSpc>
              <a:spcBef>
                <a:spcPct val="0"/>
              </a:spcBef>
              <a:spcAft>
                <a:spcPct val="35000"/>
              </a:spcAft>
            </a:pPr>
            <a:r>
              <a:rPr lang="ru-RU" sz="1250" dirty="0" smtClean="0">
                <a:solidFill>
                  <a:prstClr val="black"/>
                </a:solidFill>
                <a:latin typeface="Times New Roman" panose="02020603050405020304" pitchFamily="18" charset="0"/>
                <a:cs typeface="Times New Roman" panose="02020603050405020304" pitchFamily="18" charset="0"/>
              </a:rPr>
              <a:t>Формирование благоприятной инвестиционной среды в Чувашской Республике</a:t>
            </a:r>
            <a:endParaRPr lang="ru-RU" sz="1250" dirty="0">
              <a:solidFill>
                <a:prstClr val="black"/>
              </a:solidFill>
              <a:latin typeface="Times New Roman" panose="02020603050405020304" pitchFamily="18" charset="0"/>
              <a:cs typeface="Times New Roman" panose="02020603050405020304" pitchFamily="18" charset="0"/>
            </a:endParaRPr>
          </a:p>
        </p:txBody>
      </p:sp>
      <p:sp>
        <p:nvSpPr>
          <p:cNvPr id="22" name="Полилиния 21"/>
          <p:cNvSpPr/>
          <p:nvPr/>
        </p:nvSpPr>
        <p:spPr>
          <a:xfrm>
            <a:off x="4134397" y="5700756"/>
            <a:ext cx="3461939" cy="398939"/>
          </a:xfrm>
          <a:custGeom>
            <a:avLst/>
            <a:gdLst>
              <a:gd name="connsiteX0" fmla="*/ 0 w 2842959"/>
              <a:gd name="connsiteY0" fmla="*/ 61344 h 613435"/>
              <a:gd name="connsiteX1" fmla="*/ 61344 w 2842959"/>
              <a:gd name="connsiteY1" fmla="*/ 0 h 613435"/>
              <a:gd name="connsiteX2" fmla="*/ 2781616 w 2842959"/>
              <a:gd name="connsiteY2" fmla="*/ 0 h 613435"/>
              <a:gd name="connsiteX3" fmla="*/ 2842960 w 2842959"/>
              <a:gd name="connsiteY3" fmla="*/ 61344 h 613435"/>
              <a:gd name="connsiteX4" fmla="*/ 2842959 w 2842959"/>
              <a:gd name="connsiteY4" fmla="*/ 552092 h 613435"/>
              <a:gd name="connsiteX5" fmla="*/ 2781615 w 2842959"/>
              <a:gd name="connsiteY5" fmla="*/ 613436 h 613435"/>
              <a:gd name="connsiteX6" fmla="*/ 61344 w 2842959"/>
              <a:gd name="connsiteY6" fmla="*/ 613435 h 613435"/>
              <a:gd name="connsiteX7" fmla="*/ 0 w 2842959"/>
              <a:gd name="connsiteY7" fmla="*/ 552091 h 613435"/>
              <a:gd name="connsiteX8" fmla="*/ 0 w 2842959"/>
              <a:gd name="connsiteY8" fmla="*/ 61344 h 61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2959" h="613435">
                <a:moveTo>
                  <a:pt x="0" y="61344"/>
                </a:moveTo>
                <a:cubicBezTo>
                  <a:pt x="0" y="27465"/>
                  <a:pt x="27465" y="0"/>
                  <a:pt x="61344" y="0"/>
                </a:cubicBezTo>
                <a:lnTo>
                  <a:pt x="2781616" y="0"/>
                </a:lnTo>
                <a:cubicBezTo>
                  <a:pt x="2815495" y="0"/>
                  <a:pt x="2842960" y="27465"/>
                  <a:pt x="2842960" y="61344"/>
                </a:cubicBezTo>
                <a:cubicBezTo>
                  <a:pt x="2842960" y="224927"/>
                  <a:pt x="2842959" y="388509"/>
                  <a:pt x="2842959" y="552092"/>
                </a:cubicBezTo>
                <a:cubicBezTo>
                  <a:pt x="2842959" y="585971"/>
                  <a:pt x="2815494" y="613436"/>
                  <a:pt x="2781615" y="613436"/>
                </a:cubicBezTo>
                <a:lnTo>
                  <a:pt x="61344" y="613435"/>
                </a:lnTo>
                <a:cubicBezTo>
                  <a:pt x="27465" y="613435"/>
                  <a:pt x="0" y="585970"/>
                  <a:pt x="0" y="552091"/>
                </a:cubicBezTo>
                <a:lnTo>
                  <a:pt x="0" y="6134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9877" tIns="59877" rIns="59877" bIns="59877" numCol="1" spcCol="1270" anchor="ctr" anchorCtr="0">
            <a:noAutofit/>
          </a:bodyPr>
          <a:lstStyle/>
          <a:p>
            <a:pPr algn="ctr" defTabSz="488950" fontAlgn="base">
              <a:lnSpc>
                <a:spcPct val="90000"/>
              </a:lnSpc>
              <a:spcBef>
                <a:spcPct val="0"/>
              </a:spcBef>
              <a:spcAft>
                <a:spcPct val="35000"/>
              </a:spcAft>
            </a:pPr>
            <a:r>
              <a:rPr lang="ru-RU" sz="1250" dirty="0" smtClean="0">
                <a:solidFill>
                  <a:prstClr val="black"/>
                </a:solidFill>
                <a:latin typeface="Times New Roman" panose="02020603050405020304" pitchFamily="18" charset="0"/>
                <a:cs typeface="Times New Roman" panose="02020603050405020304" pitchFamily="18" charset="0"/>
              </a:rPr>
              <a:t>Развитие монопрофильных населенных пунктов в Чувашской Республике*</a:t>
            </a:r>
            <a:endParaRPr lang="ru-RU" sz="1250" dirty="0">
              <a:solidFill>
                <a:prstClr val="black"/>
              </a:solidFill>
              <a:latin typeface="Times New Roman" panose="02020603050405020304" pitchFamily="18" charset="0"/>
              <a:cs typeface="Times New Roman" panose="02020603050405020304" pitchFamily="18" charset="0"/>
            </a:endParaRPr>
          </a:p>
        </p:txBody>
      </p:sp>
      <p:sp>
        <p:nvSpPr>
          <p:cNvPr id="23" name="Полилиния 22"/>
          <p:cNvSpPr/>
          <p:nvPr/>
        </p:nvSpPr>
        <p:spPr>
          <a:xfrm>
            <a:off x="7674041" y="2358229"/>
            <a:ext cx="612000" cy="308968"/>
          </a:xfrm>
          <a:custGeom>
            <a:avLst/>
            <a:gdLst>
              <a:gd name="connsiteX0" fmla="*/ 0 w 761117"/>
              <a:gd name="connsiteY0" fmla="*/ 30897 h 308968"/>
              <a:gd name="connsiteX1" fmla="*/ 30897 w 761117"/>
              <a:gd name="connsiteY1" fmla="*/ 0 h 308968"/>
              <a:gd name="connsiteX2" fmla="*/ 730220 w 761117"/>
              <a:gd name="connsiteY2" fmla="*/ 0 h 308968"/>
              <a:gd name="connsiteX3" fmla="*/ 761117 w 761117"/>
              <a:gd name="connsiteY3" fmla="*/ 30897 h 308968"/>
              <a:gd name="connsiteX4" fmla="*/ 761117 w 761117"/>
              <a:gd name="connsiteY4" fmla="*/ 278071 h 308968"/>
              <a:gd name="connsiteX5" fmla="*/ 730220 w 761117"/>
              <a:gd name="connsiteY5" fmla="*/ 308968 h 308968"/>
              <a:gd name="connsiteX6" fmla="*/ 30897 w 761117"/>
              <a:gd name="connsiteY6" fmla="*/ 308968 h 308968"/>
              <a:gd name="connsiteX7" fmla="*/ 0 w 761117"/>
              <a:gd name="connsiteY7" fmla="*/ 278071 h 308968"/>
              <a:gd name="connsiteX8" fmla="*/ 0 w 761117"/>
              <a:gd name="connsiteY8" fmla="*/ 30897 h 30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117" h="308968">
                <a:moveTo>
                  <a:pt x="0" y="30897"/>
                </a:moveTo>
                <a:cubicBezTo>
                  <a:pt x="0" y="13833"/>
                  <a:pt x="13833" y="0"/>
                  <a:pt x="30897" y="0"/>
                </a:cubicBezTo>
                <a:lnTo>
                  <a:pt x="730220" y="0"/>
                </a:lnTo>
                <a:cubicBezTo>
                  <a:pt x="747284" y="0"/>
                  <a:pt x="761117" y="13833"/>
                  <a:pt x="761117" y="30897"/>
                </a:cubicBezTo>
                <a:lnTo>
                  <a:pt x="761117" y="278071"/>
                </a:lnTo>
                <a:cubicBezTo>
                  <a:pt x="761117" y="295135"/>
                  <a:pt x="747284" y="308968"/>
                  <a:pt x="730220" y="308968"/>
                </a:cubicBezTo>
                <a:lnTo>
                  <a:pt x="30897" y="308968"/>
                </a:lnTo>
                <a:cubicBezTo>
                  <a:pt x="13833" y="308968"/>
                  <a:pt x="0" y="295135"/>
                  <a:pt x="0" y="278071"/>
                </a:cubicBezTo>
                <a:lnTo>
                  <a:pt x="0" y="30897"/>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2389" tIns="62389" rIns="62389" bIns="62389" numCol="1" spcCol="1270" anchor="ctr" anchorCtr="0">
            <a:noAutofit/>
          </a:bodyPr>
          <a:lstStyle/>
          <a:p>
            <a:pPr algn="ctr" defTabSz="622300" fontAlgn="base">
              <a:lnSpc>
                <a:spcPct val="90000"/>
              </a:lnSpc>
              <a:spcBef>
                <a:spcPct val="0"/>
              </a:spcBef>
              <a:spcAft>
                <a:spcPct val="35000"/>
              </a:spcAft>
            </a:pPr>
            <a:r>
              <a:rPr lang="ru-RU" sz="1400" b="1" dirty="0" smtClean="0">
                <a:solidFill>
                  <a:prstClr val="black"/>
                </a:solidFill>
                <a:latin typeface="Times New Roman" panose="02020603050405020304" pitchFamily="18" charset="0"/>
                <a:cs typeface="Times New Roman" panose="02020603050405020304" pitchFamily="18" charset="0"/>
              </a:rPr>
              <a:t>План</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24" name="Полилиния 23"/>
          <p:cNvSpPr/>
          <p:nvPr/>
        </p:nvSpPr>
        <p:spPr>
          <a:xfrm>
            <a:off x="7674041" y="2711266"/>
            <a:ext cx="612000" cy="359141"/>
          </a:xfrm>
          <a:custGeom>
            <a:avLst/>
            <a:gdLst>
              <a:gd name="connsiteX0" fmla="*/ 0 w 816003"/>
              <a:gd name="connsiteY0" fmla="*/ 61344 h 613435"/>
              <a:gd name="connsiteX1" fmla="*/ 61344 w 816003"/>
              <a:gd name="connsiteY1" fmla="*/ 0 h 613435"/>
              <a:gd name="connsiteX2" fmla="*/ 754660 w 816003"/>
              <a:gd name="connsiteY2" fmla="*/ 0 h 613435"/>
              <a:gd name="connsiteX3" fmla="*/ 816004 w 816003"/>
              <a:gd name="connsiteY3" fmla="*/ 61344 h 613435"/>
              <a:gd name="connsiteX4" fmla="*/ 816003 w 816003"/>
              <a:gd name="connsiteY4" fmla="*/ 552092 h 613435"/>
              <a:gd name="connsiteX5" fmla="*/ 754659 w 816003"/>
              <a:gd name="connsiteY5" fmla="*/ 613436 h 613435"/>
              <a:gd name="connsiteX6" fmla="*/ 61344 w 816003"/>
              <a:gd name="connsiteY6" fmla="*/ 613435 h 613435"/>
              <a:gd name="connsiteX7" fmla="*/ 0 w 816003"/>
              <a:gd name="connsiteY7" fmla="*/ 552091 h 613435"/>
              <a:gd name="connsiteX8" fmla="*/ 0 w 816003"/>
              <a:gd name="connsiteY8" fmla="*/ 61344 h 61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6003" h="613435">
                <a:moveTo>
                  <a:pt x="0" y="61344"/>
                </a:moveTo>
                <a:cubicBezTo>
                  <a:pt x="0" y="27465"/>
                  <a:pt x="27465" y="0"/>
                  <a:pt x="61344" y="0"/>
                </a:cubicBezTo>
                <a:lnTo>
                  <a:pt x="754660" y="0"/>
                </a:lnTo>
                <a:cubicBezTo>
                  <a:pt x="788539" y="0"/>
                  <a:pt x="816004" y="27465"/>
                  <a:pt x="816004" y="61344"/>
                </a:cubicBezTo>
                <a:cubicBezTo>
                  <a:pt x="816004" y="224927"/>
                  <a:pt x="816003" y="388509"/>
                  <a:pt x="816003" y="552092"/>
                </a:cubicBezTo>
                <a:cubicBezTo>
                  <a:pt x="816003" y="585971"/>
                  <a:pt x="788538" y="613436"/>
                  <a:pt x="754659" y="613436"/>
                </a:cubicBezTo>
                <a:lnTo>
                  <a:pt x="61344" y="613435"/>
                </a:lnTo>
                <a:cubicBezTo>
                  <a:pt x="27465" y="613435"/>
                  <a:pt x="0" y="585970"/>
                  <a:pt x="0" y="552091"/>
                </a:cubicBezTo>
                <a:lnTo>
                  <a:pt x="0" y="6134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307" tIns="71307" rIns="71307" bIns="71307" numCol="1" spcCol="1270" anchor="ctr" anchorCtr="0">
            <a:noAutofit/>
          </a:bodyPr>
          <a:lstStyle/>
          <a:p>
            <a:pPr algn="ctr" defTabSz="622300" fontAlgn="base">
              <a:lnSpc>
                <a:spcPct val="90000"/>
              </a:lnSpc>
              <a:spcBef>
                <a:spcPct val="0"/>
              </a:spcBef>
              <a:spcAft>
                <a:spcPct val="35000"/>
              </a:spcAft>
            </a:pPr>
            <a:r>
              <a:rPr lang="ru-RU" sz="1300" dirty="0" smtClean="0">
                <a:solidFill>
                  <a:prstClr val="black"/>
                </a:solidFill>
                <a:latin typeface="Times New Roman" panose="02020603050405020304" pitchFamily="18" charset="0"/>
                <a:cs typeface="Times New Roman" panose="02020603050405020304" pitchFamily="18" charset="0"/>
              </a:rPr>
              <a:t>62,9</a:t>
            </a:r>
            <a:endParaRPr lang="ru-RU" sz="1300" dirty="0">
              <a:solidFill>
                <a:prstClr val="black"/>
              </a:solidFill>
              <a:latin typeface="Times New Roman" panose="02020603050405020304" pitchFamily="18" charset="0"/>
              <a:cs typeface="Times New Roman" panose="02020603050405020304" pitchFamily="18" charset="0"/>
            </a:endParaRPr>
          </a:p>
        </p:txBody>
      </p:sp>
      <p:sp>
        <p:nvSpPr>
          <p:cNvPr id="25" name="Полилиния 24"/>
          <p:cNvSpPr/>
          <p:nvPr/>
        </p:nvSpPr>
        <p:spPr>
          <a:xfrm>
            <a:off x="7674041" y="3124143"/>
            <a:ext cx="612000" cy="415328"/>
          </a:xfrm>
          <a:custGeom>
            <a:avLst/>
            <a:gdLst>
              <a:gd name="connsiteX0" fmla="*/ 0 w 809650"/>
              <a:gd name="connsiteY0" fmla="*/ 61344 h 613435"/>
              <a:gd name="connsiteX1" fmla="*/ 61344 w 809650"/>
              <a:gd name="connsiteY1" fmla="*/ 0 h 613435"/>
              <a:gd name="connsiteX2" fmla="*/ 748307 w 809650"/>
              <a:gd name="connsiteY2" fmla="*/ 0 h 613435"/>
              <a:gd name="connsiteX3" fmla="*/ 809651 w 809650"/>
              <a:gd name="connsiteY3" fmla="*/ 61344 h 613435"/>
              <a:gd name="connsiteX4" fmla="*/ 809650 w 809650"/>
              <a:gd name="connsiteY4" fmla="*/ 552092 h 613435"/>
              <a:gd name="connsiteX5" fmla="*/ 748306 w 809650"/>
              <a:gd name="connsiteY5" fmla="*/ 613436 h 613435"/>
              <a:gd name="connsiteX6" fmla="*/ 61344 w 809650"/>
              <a:gd name="connsiteY6" fmla="*/ 613435 h 613435"/>
              <a:gd name="connsiteX7" fmla="*/ 0 w 809650"/>
              <a:gd name="connsiteY7" fmla="*/ 552091 h 613435"/>
              <a:gd name="connsiteX8" fmla="*/ 0 w 809650"/>
              <a:gd name="connsiteY8" fmla="*/ 61344 h 61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9650" h="613435">
                <a:moveTo>
                  <a:pt x="0" y="61344"/>
                </a:moveTo>
                <a:cubicBezTo>
                  <a:pt x="0" y="27465"/>
                  <a:pt x="27465" y="0"/>
                  <a:pt x="61344" y="0"/>
                </a:cubicBezTo>
                <a:lnTo>
                  <a:pt x="748307" y="0"/>
                </a:lnTo>
                <a:cubicBezTo>
                  <a:pt x="782186" y="0"/>
                  <a:pt x="809651" y="27465"/>
                  <a:pt x="809651" y="61344"/>
                </a:cubicBezTo>
                <a:cubicBezTo>
                  <a:pt x="809651" y="224927"/>
                  <a:pt x="809650" y="388509"/>
                  <a:pt x="809650" y="552092"/>
                </a:cubicBezTo>
                <a:cubicBezTo>
                  <a:pt x="809650" y="585971"/>
                  <a:pt x="782185" y="613436"/>
                  <a:pt x="748306" y="613436"/>
                </a:cubicBezTo>
                <a:lnTo>
                  <a:pt x="61344" y="613435"/>
                </a:lnTo>
                <a:cubicBezTo>
                  <a:pt x="27465" y="613435"/>
                  <a:pt x="0" y="585970"/>
                  <a:pt x="0" y="552091"/>
                </a:cubicBezTo>
                <a:lnTo>
                  <a:pt x="0" y="6134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307" tIns="71307" rIns="71307" bIns="71307" numCol="1" spcCol="1270" anchor="ctr" anchorCtr="0">
            <a:noAutofit/>
          </a:bodyPr>
          <a:lstStyle/>
          <a:p>
            <a:pPr algn="ctr" defTabSz="622300" fontAlgn="base">
              <a:lnSpc>
                <a:spcPct val="90000"/>
              </a:lnSpc>
              <a:spcBef>
                <a:spcPct val="0"/>
              </a:spcBef>
              <a:spcAft>
                <a:spcPct val="35000"/>
              </a:spcAft>
            </a:pPr>
            <a:r>
              <a:rPr lang="ru-RU" sz="1300" dirty="0" smtClean="0">
                <a:solidFill>
                  <a:prstClr val="black"/>
                </a:solidFill>
                <a:latin typeface="Times New Roman" panose="02020603050405020304" pitchFamily="18" charset="0"/>
                <a:cs typeface="Times New Roman" panose="02020603050405020304" pitchFamily="18" charset="0"/>
              </a:rPr>
              <a:t>180,0</a:t>
            </a:r>
            <a:endParaRPr lang="ru-RU" sz="1300" dirty="0">
              <a:solidFill>
                <a:prstClr val="black"/>
              </a:solidFill>
              <a:latin typeface="Times New Roman" panose="02020603050405020304" pitchFamily="18" charset="0"/>
              <a:cs typeface="Times New Roman" panose="02020603050405020304" pitchFamily="18" charset="0"/>
            </a:endParaRPr>
          </a:p>
        </p:txBody>
      </p:sp>
      <p:sp>
        <p:nvSpPr>
          <p:cNvPr id="26" name="Полилиния 25"/>
          <p:cNvSpPr/>
          <p:nvPr/>
        </p:nvSpPr>
        <p:spPr>
          <a:xfrm>
            <a:off x="7674041" y="3584774"/>
            <a:ext cx="612000" cy="458451"/>
          </a:xfrm>
          <a:custGeom>
            <a:avLst/>
            <a:gdLst>
              <a:gd name="connsiteX0" fmla="*/ 0 w 797091"/>
              <a:gd name="connsiteY0" fmla="*/ 61344 h 613435"/>
              <a:gd name="connsiteX1" fmla="*/ 61344 w 797091"/>
              <a:gd name="connsiteY1" fmla="*/ 0 h 613435"/>
              <a:gd name="connsiteX2" fmla="*/ 735748 w 797091"/>
              <a:gd name="connsiteY2" fmla="*/ 0 h 613435"/>
              <a:gd name="connsiteX3" fmla="*/ 797092 w 797091"/>
              <a:gd name="connsiteY3" fmla="*/ 61344 h 613435"/>
              <a:gd name="connsiteX4" fmla="*/ 797091 w 797091"/>
              <a:gd name="connsiteY4" fmla="*/ 552092 h 613435"/>
              <a:gd name="connsiteX5" fmla="*/ 735747 w 797091"/>
              <a:gd name="connsiteY5" fmla="*/ 613436 h 613435"/>
              <a:gd name="connsiteX6" fmla="*/ 61344 w 797091"/>
              <a:gd name="connsiteY6" fmla="*/ 613435 h 613435"/>
              <a:gd name="connsiteX7" fmla="*/ 0 w 797091"/>
              <a:gd name="connsiteY7" fmla="*/ 552091 h 613435"/>
              <a:gd name="connsiteX8" fmla="*/ 0 w 797091"/>
              <a:gd name="connsiteY8" fmla="*/ 61344 h 61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7091" h="613435">
                <a:moveTo>
                  <a:pt x="0" y="61344"/>
                </a:moveTo>
                <a:cubicBezTo>
                  <a:pt x="0" y="27465"/>
                  <a:pt x="27465" y="0"/>
                  <a:pt x="61344" y="0"/>
                </a:cubicBezTo>
                <a:lnTo>
                  <a:pt x="735748" y="0"/>
                </a:lnTo>
                <a:cubicBezTo>
                  <a:pt x="769627" y="0"/>
                  <a:pt x="797092" y="27465"/>
                  <a:pt x="797092" y="61344"/>
                </a:cubicBezTo>
                <a:cubicBezTo>
                  <a:pt x="797092" y="224927"/>
                  <a:pt x="797091" y="388509"/>
                  <a:pt x="797091" y="552092"/>
                </a:cubicBezTo>
                <a:cubicBezTo>
                  <a:pt x="797091" y="585971"/>
                  <a:pt x="769626" y="613436"/>
                  <a:pt x="735747" y="613436"/>
                </a:cubicBezTo>
                <a:lnTo>
                  <a:pt x="61344" y="613435"/>
                </a:lnTo>
                <a:cubicBezTo>
                  <a:pt x="27465" y="613435"/>
                  <a:pt x="0" y="585970"/>
                  <a:pt x="0" y="552091"/>
                </a:cubicBezTo>
                <a:lnTo>
                  <a:pt x="0" y="6134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307" tIns="71307" rIns="71307" bIns="71307" numCol="1" spcCol="1270" anchor="ctr" anchorCtr="0">
            <a:noAutofit/>
          </a:bodyPr>
          <a:lstStyle/>
          <a:p>
            <a:pPr algn="ctr" defTabSz="622300" fontAlgn="base">
              <a:lnSpc>
                <a:spcPct val="90000"/>
              </a:lnSpc>
              <a:spcBef>
                <a:spcPct val="0"/>
              </a:spcBef>
              <a:spcAft>
                <a:spcPct val="35000"/>
              </a:spcAft>
            </a:pPr>
            <a:r>
              <a:rPr lang="ru-RU" sz="1300" dirty="0" smtClean="0">
                <a:solidFill>
                  <a:prstClr val="black"/>
                </a:solidFill>
                <a:latin typeface="Times New Roman" panose="02020603050405020304" pitchFamily="18" charset="0"/>
                <a:cs typeface="Times New Roman" panose="02020603050405020304" pitchFamily="18" charset="0"/>
              </a:rPr>
              <a:t>4,1</a:t>
            </a:r>
            <a:endParaRPr lang="ru-RU" sz="1300" dirty="0">
              <a:solidFill>
                <a:prstClr val="black"/>
              </a:solidFill>
              <a:latin typeface="Times New Roman" panose="02020603050405020304" pitchFamily="18" charset="0"/>
              <a:cs typeface="Times New Roman" panose="02020603050405020304" pitchFamily="18" charset="0"/>
            </a:endParaRPr>
          </a:p>
        </p:txBody>
      </p:sp>
      <p:sp>
        <p:nvSpPr>
          <p:cNvPr id="27" name="Полилиния 26"/>
          <p:cNvSpPr/>
          <p:nvPr/>
        </p:nvSpPr>
        <p:spPr>
          <a:xfrm>
            <a:off x="7674041" y="4116664"/>
            <a:ext cx="612000" cy="292371"/>
          </a:xfrm>
          <a:custGeom>
            <a:avLst/>
            <a:gdLst>
              <a:gd name="connsiteX0" fmla="*/ 0 w 772555"/>
              <a:gd name="connsiteY0" fmla="*/ 61344 h 613435"/>
              <a:gd name="connsiteX1" fmla="*/ 61344 w 772555"/>
              <a:gd name="connsiteY1" fmla="*/ 0 h 613435"/>
              <a:gd name="connsiteX2" fmla="*/ 711212 w 772555"/>
              <a:gd name="connsiteY2" fmla="*/ 0 h 613435"/>
              <a:gd name="connsiteX3" fmla="*/ 772556 w 772555"/>
              <a:gd name="connsiteY3" fmla="*/ 61344 h 613435"/>
              <a:gd name="connsiteX4" fmla="*/ 772555 w 772555"/>
              <a:gd name="connsiteY4" fmla="*/ 552092 h 613435"/>
              <a:gd name="connsiteX5" fmla="*/ 711211 w 772555"/>
              <a:gd name="connsiteY5" fmla="*/ 613436 h 613435"/>
              <a:gd name="connsiteX6" fmla="*/ 61344 w 772555"/>
              <a:gd name="connsiteY6" fmla="*/ 613435 h 613435"/>
              <a:gd name="connsiteX7" fmla="*/ 0 w 772555"/>
              <a:gd name="connsiteY7" fmla="*/ 552091 h 613435"/>
              <a:gd name="connsiteX8" fmla="*/ 0 w 772555"/>
              <a:gd name="connsiteY8" fmla="*/ 61344 h 61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555" h="613435">
                <a:moveTo>
                  <a:pt x="0" y="61344"/>
                </a:moveTo>
                <a:cubicBezTo>
                  <a:pt x="0" y="27465"/>
                  <a:pt x="27465" y="0"/>
                  <a:pt x="61344" y="0"/>
                </a:cubicBezTo>
                <a:lnTo>
                  <a:pt x="711212" y="0"/>
                </a:lnTo>
                <a:cubicBezTo>
                  <a:pt x="745091" y="0"/>
                  <a:pt x="772556" y="27465"/>
                  <a:pt x="772556" y="61344"/>
                </a:cubicBezTo>
                <a:cubicBezTo>
                  <a:pt x="772556" y="224927"/>
                  <a:pt x="772555" y="388509"/>
                  <a:pt x="772555" y="552092"/>
                </a:cubicBezTo>
                <a:cubicBezTo>
                  <a:pt x="772555" y="585971"/>
                  <a:pt x="745090" y="613436"/>
                  <a:pt x="711211" y="613436"/>
                </a:cubicBezTo>
                <a:lnTo>
                  <a:pt x="61344" y="613435"/>
                </a:lnTo>
                <a:cubicBezTo>
                  <a:pt x="27465" y="613435"/>
                  <a:pt x="0" y="585970"/>
                  <a:pt x="0" y="552091"/>
                </a:cubicBezTo>
                <a:lnTo>
                  <a:pt x="0" y="6134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307" tIns="71307" rIns="71307" bIns="71307" numCol="1" spcCol="1270" anchor="ctr" anchorCtr="0">
            <a:noAutofit/>
          </a:bodyPr>
          <a:lstStyle/>
          <a:p>
            <a:pPr algn="ctr" defTabSz="622300" fontAlgn="base">
              <a:lnSpc>
                <a:spcPct val="90000"/>
              </a:lnSpc>
              <a:spcBef>
                <a:spcPct val="0"/>
              </a:spcBef>
              <a:spcAft>
                <a:spcPct val="35000"/>
              </a:spcAft>
            </a:pPr>
            <a:r>
              <a:rPr lang="ru-RU" sz="1300" dirty="0" smtClean="0">
                <a:solidFill>
                  <a:prstClr val="black"/>
                </a:solidFill>
                <a:latin typeface="Times New Roman" panose="02020603050405020304" pitchFamily="18" charset="0"/>
                <a:cs typeface="Times New Roman" panose="02020603050405020304" pitchFamily="18" charset="0"/>
              </a:rPr>
              <a:t>1,1</a:t>
            </a:r>
            <a:endParaRPr lang="ru-RU" sz="1300" dirty="0">
              <a:solidFill>
                <a:prstClr val="black"/>
              </a:solidFill>
              <a:latin typeface="Times New Roman" panose="02020603050405020304" pitchFamily="18" charset="0"/>
              <a:cs typeface="Times New Roman" panose="02020603050405020304" pitchFamily="18" charset="0"/>
            </a:endParaRPr>
          </a:p>
        </p:txBody>
      </p:sp>
      <p:sp>
        <p:nvSpPr>
          <p:cNvPr id="28" name="Полилиния 27"/>
          <p:cNvSpPr/>
          <p:nvPr/>
        </p:nvSpPr>
        <p:spPr>
          <a:xfrm>
            <a:off x="7674041" y="4960166"/>
            <a:ext cx="612000" cy="667891"/>
          </a:xfrm>
          <a:custGeom>
            <a:avLst/>
            <a:gdLst>
              <a:gd name="connsiteX0" fmla="*/ 0 w 772555"/>
              <a:gd name="connsiteY0" fmla="*/ 61344 h 613435"/>
              <a:gd name="connsiteX1" fmla="*/ 61344 w 772555"/>
              <a:gd name="connsiteY1" fmla="*/ 0 h 613435"/>
              <a:gd name="connsiteX2" fmla="*/ 711212 w 772555"/>
              <a:gd name="connsiteY2" fmla="*/ 0 h 613435"/>
              <a:gd name="connsiteX3" fmla="*/ 772556 w 772555"/>
              <a:gd name="connsiteY3" fmla="*/ 61344 h 613435"/>
              <a:gd name="connsiteX4" fmla="*/ 772555 w 772555"/>
              <a:gd name="connsiteY4" fmla="*/ 552092 h 613435"/>
              <a:gd name="connsiteX5" fmla="*/ 711211 w 772555"/>
              <a:gd name="connsiteY5" fmla="*/ 613436 h 613435"/>
              <a:gd name="connsiteX6" fmla="*/ 61344 w 772555"/>
              <a:gd name="connsiteY6" fmla="*/ 613435 h 613435"/>
              <a:gd name="connsiteX7" fmla="*/ 0 w 772555"/>
              <a:gd name="connsiteY7" fmla="*/ 552091 h 613435"/>
              <a:gd name="connsiteX8" fmla="*/ 0 w 772555"/>
              <a:gd name="connsiteY8" fmla="*/ 61344 h 61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555" h="613435">
                <a:moveTo>
                  <a:pt x="0" y="61344"/>
                </a:moveTo>
                <a:cubicBezTo>
                  <a:pt x="0" y="27465"/>
                  <a:pt x="27465" y="0"/>
                  <a:pt x="61344" y="0"/>
                </a:cubicBezTo>
                <a:lnTo>
                  <a:pt x="711212" y="0"/>
                </a:lnTo>
                <a:cubicBezTo>
                  <a:pt x="745091" y="0"/>
                  <a:pt x="772556" y="27465"/>
                  <a:pt x="772556" y="61344"/>
                </a:cubicBezTo>
                <a:cubicBezTo>
                  <a:pt x="772556" y="224927"/>
                  <a:pt x="772555" y="388509"/>
                  <a:pt x="772555" y="552092"/>
                </a:cubicBezTo>
                <a:cubicBezTo>
                  <a:pt x="772555" y="585971"/>
                  <a:pt x="745090" y="613436"/>
                  <a:pt x="711211" y="613436"/>
                </a:cubicBezTo>
                <a:lnTo>
                  <a:pt x="61344" y="613435"/>
                </a:lnTo>
                <a:cubicBezTo>
                  <a:pt x="27465" y="613435"/>
                  <a:pt x="0" y="585970"/>
                  <a:pt x="0" y="552091"/>
                </a:cubicBezTo>
                <a:lnTo>
                  <a:pt x="0" y="6134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307" tIns="71307" rIns="71307" bIns="71307" numCol="1" spcCol="1270" anchor="ctr" anchorCtr="0">
            <a:noAutofit/>
          </a:bodyPr>
          <a:lstStyle/>
          <a:p>
            <a:pPr algn="ctr" defTabSz="622300" fontAlgn="base">
              <a:lnSpc>
                <a:spcPct val="90000"/>
              </a:lnSpc>
              <a:spcBef>
                <a:spcPct val="0"/>
              </a:spcBef>
              <a:spcAft>
                <a:spcPct val="35000"/>
              </a:spcAft>
            </a:pPr>
            <a:r>
              <a:rPr lang="ru-RU" sz="1300" dirty="0" smtClean="0">
                <a:solidFill>
                  <a:prstClr val="black"/>
                </a:solidFill>
                <a:latin typeface="Times New Roman" panose="02020603050405020304" pitchFamily="18" charset="0"/>
                <a:cs typeface="Times New Roman" panose="02020603050405020304" pitchFamily="18" charset="0"/>
              </a:rPr>
              <a:t>7,1</a:t>
            </a:r>
            <a:endParaRPr lang="ru-RU" sz="1300" dirty="0">
              <a:solidFill>
                <a:prstClr val="black"/>
              </a:solidFill>
              <a:latin typeface="Times New Roman" panose="02020603050405020304" pitchFamily="18" charset="0"/>
              <a:cs typeface="Times New Roman" panose="02020603050405020304" pitchFamily="18" charset="0"/>
            </a:endParaRPr>
          </a:p>
        </p:txBody>
      </p:sp>
      <p:sp>
        <p:nvSpPr>
          <p:cNvPr id="30" name="Полилиния 29"/>
          <p:cNvSpPr/>
          <p:nvPr/>
        </p:nvSpPr>
        <p:spPr>
          <a:xfrm>
            <a:off x="8352488" y="5712251"/>
            <a:ext cx="612000" cy="376092"/>
          </a:xfrm>
          <a:custGeom>
            <a:avLst/>
            <a:gdLst>
              <a:gd name="connsiteX0" fmla="*/ 0 w 752876"/>
              <a:gd name="connsiteY0" fmla="*/ 61344 h 613435"/>
              <a:gd name="connsiteX1" fmla="*/ 61344 w 752876"/>
              <a:gd name="connsiteY1" fmla="*/ 0 h 613435"/>
              <a:gd name="connsiteX2" fmla="*/ 691533 w 752876"/>
              <a:gd name="connsiteY2" fmla="*/ 0 h 613435"/>
              <a:gd name="connsiteX3" fmla="*/ 752877 w 752876"/>
              <a:gd name="connsiteY3" fmla="*/ 61344 h 613435"/>
              <a:gd name="connsiteX4" fmla="*/ 752876 w 752876"/>
              <a:gd name="connsiteY4" fmla="*/ 552092 h 613435"/>
              <a:gd name="connsiteX5" fmla="*/ 691532 w 752876"/>
              <a:gd name="connsiteY5" fmla="*/ 613436 h 613435"/>
              <a:gd name="connsiteX6" fmla="*/ 61344 w 752876"/>
              <a:gd name="connsiteY6" fmla="*/ 613435 h 613435"/>
              <a:gd name="connsiteX7" fmla="*/ 0 w 752876"/>
              <a:gd name="connsiteY7" fmla="*/ 552091 h 613435"/>
              <a:gd name="connsiteX8" fmla="*/ 0 w 752876"/>
              <a:gd name="connsiteY8" fmla="*/ 61344 h 61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876" h="613435">
                <a:moveTo>
                  <a:pt x="0" y="61344"/>
                </a:moveTo>
                <a:cubicBezTo>
                  <a:pt x="0" y="27465"/>
                  <a:pt x="27465" y="0"/>
                  <a:pt x="61344" y="0"/>
                </a:cubicBezTo>
                <a:lnTo>
                  <a:pt x="691533" y="0"/>
                </a:lnTo>
                <a:cubicBezTo>
                  <a:pt x="725412" y="0"/>
                  <a:pt x="752877" y="27465"/>
                  <a:pt x="752877" y="61344"/>
                </a:cubicBezTo>
                <a:cubicBezTo>
                  <a:pt x="752877" y="224927"/>
                  <a:pt x="752876" y="388509"/>
                  <a:pt x="752876" y="552092"/>
                </a:cubicBezTo>
                <a:cubicBezTo>
                  <a:pt x="752876" y="585971"/>
                  <a:pt x="725411" y="613436"/>
                  <a:pt x="691532" y="613436"/>
                </a:cubicBezTo>
                <a:lnTo>
                  <a:pt x="61344" y="613435"/>
                </a:lnTo>
                <a:cubicBezTo>
                  <a:pt x="27465" y="613435"/>
                  <a:pt x="0" y="585970"/>
                  <a:pt x="0" y="552091"/>
                </a:cubicBezTo>
                <a:lnTo>
                  <a:pt x="0" y="6134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307" tIns="71307" rIns="71307" bIns="71307" numCol="1" spcCol="1270" anchor="ctr" anchorCtr="0">
            <a:noAutofit/>
          </a:bodyPr>
          <a:lstStyle/>
          <a:p>
            <a:pPr algn="ctr" defTabSz="622300" fontAlgn="base">
              <a:lnSpc>
                <a:spcPct val="90000"/>
              </a:lnSpc>
              <a:spcBef>
                <a:spcPct val="0"/>
              </a:spcBef>
              <a:spcAft>
                <a:spcPct val="35000"/>
              </a:spcAft>
            </a:pPr>
            <a:r>
              <a:rPr lang="ru-RU" sz="1300" dirty="0" smtClean="0">
                <a:solidFill>
                  <a:prstClr val="black"/>
                </a:solidFill>
                <a:latin typeface="Times New Roman" panose="02020603050405020304" pitchFamily="18" charset="0"/>
                <a:cs typeface="Times New Roman" panose="02020603050405020304" pitchFamily="18" charset="0"/>
              </a:rPr>
              <a:t>217,0</a:t>
            </a:r>
            <a:endParaRPr lang="ru-RU" sz="1300" dirty="0">
              <a:solidFill>
                <a:prstClr val="black"/>
              </a:solidFill>
              <a:latin typeface="Times New Roman" panose="02020603050405020304" pitchFamily="18" charset="0"/>
              <a:cs typeface="Times New Roman" panose="02020603050405020304" pitchFamily="18" charset="0"/>
            </a:endParaRPr>
          </a:p>
        </p:txBody>
      </p:sp>
      <p:sp>
        <p:nvSpPr>
          <p:cNvPr id="31" name="Полилиния 30"/>
          <p:cNvSpPr/>
          <p:nvPr/>
        </p:nvSpPr>
        <p:spPr>
          <a:xfrm>
            <a:off x="8352488" y="2358229"/>
            <a:ext cx="612000" cy="308968"/>
          </a:xfrm>
          <a:custGeom>
            <a:avLst/>
            <a:gdLst>
              <a:gd name="connsiteX0" fmla="*/ 0 w 761117"/>
              <a:gd name="connsiteY0" fmla="*/ 30897 h 308968"/>
              <a:gd name="connsiteX1" fmla="*/ 30897 w 761117"/>
              <a:gd name="connsiteY1" fmla="*/ 0 h 308968"/>
              <a:gd name="connsiteX2" fmla="*/ 730220 w 761117"/>
              <a:gd name="connsiteY2" fmla="*/ 0 h 308968"/>
              <a:gd name="connsiteX3" fmla="*/ 761117 w 761117"/>
              <a:gd name="connsiteY3" fmla="*/ 30897 h 308968"/>
              <a:gd name="connsiteX4" fmla="*/ 761117 w 761117"/>
              <a:gd name="connsiteY4" fmla="*/ 278071 h 308968"/>
              <a:gd name="connsiteX5" fmla="*/ 730220 w 761117"/>
              <a:gd name="connsiteY5" fmla="*/ 308968 h 308968"/>
              <a:gd name="connsiteX6" fmla="*/ 30897 w 761117"/>
              <a:gd name="connsiteY6" fmla="*/ 308968 h 308968"/>
              <a:gd name="connsiteX7" fmla="*/ 0 w 761117"/>
              <a:gd name="connsiteY7" fmla="*/ 278071 h 308968"/>
              <a:gd name="connsiteX8" fmla="*/ 0 w 761117"/>
              <a:gd name="connsiteY8" fmla="*/ 30897 h 30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117" h="308968">
                <a:moveTo>
                  <a:pt x="0" y="30897"/>
                </a:moveTo>
                <a:cubicBezTo>
                  <a:pt x="0" y="13833"/>
                  <a:pt x="13833" y="0"/>
                  <a:pt x="30897" y="0"/>
                </a:cubicBezTo>
                <a:lnTo>
                  <a:pt x="730220" y="0"/>
                </a:lnTo>
                <a:cubicBezTo>
                  <a:pt x="747284" y="0"/>
                  <a:pt x="761117" y="13833"/>
                  <a:pt x="761117" y="30897"/>
                </a:cubicBezTo>
                <a:lnTo>
                  <a:pt x="761117" y="278071"/>
                </a:lnTo>
                <a:cubicBezTo>
                  <a:pt x="761117" y="295135"/>
                  <a:pt x="747284" y="308968"/>
                  <a:pt x="730220" y="308968"/>
                </a:cubicBezTo>
                <a:lnTo>
                  <a:pt x="30897" y="308968"/>
                </a:lnTo>
                <a:cubicBezTo>
                  <a:pt x="13833" y="308968"/>
                  <a:pt x="0" y="295135"/>
                  <a:pt x="0" y="278071"/>
                </a:cubicBezTo>
                <a:lnTo>
                  <a:pt x="0" y="30897"/>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2389" tIns="62389" rIns="62389" bIns="62389" numCol="1" spcCol="1270" anchor="ctr" anchorCtr="0">
            <a:noAutofit/>
          </a:bodyPr>
          <a:lstStyle/>
          <a:p>
            <a:pPr algn="ctr" defTabSz="622300" fontAlgn="base">
              <a:lnSpc>
                <a:spcPct val="90000"/>
              </a:lnSpc>
              <a:spcBef>
                <a:spcPct val="0"/>
              </a:spcBef>
              <a:spcAft>
                <a:spcPct val="35000"/>
              </a:spcAft>
            </a:pPr>
            <a:r>
              <a:rPr lang="ru-RU" sz="1400" b="1" dirty="0" smtClean="0">
                <a:solidFill>
                  <a:prstClr val="black"/>
                </a:solidFill>
                <a:latin typeface="Times New Roman" panose="02020603050405020304" pitchFamily="18" charset="0"/>
                <a:cs typeface="Times New Roman" panose="02020603050405020304" pitchFamily="18" charset="0"/>
              </a:rPr>
              <a:t>Факт</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32" name="Полилиния 31"/>
          <p:cNvSpPr/>
          <p:nvPr/>
        </p:nvSpPr>
        <p:spPr>
          <a:xfrm>
            <a:off x="7674041" y="4465268"/>
            <a:ext cx="612000" cy="444702"/>
          </a:xfrm>
          <a:custGeom>
            <a:avLst/>
            <a:gdLst>
              <a:gd name="connsiteX0" fmla="*/ 0 w 772555"/>
              <a:gd name="connsiteY0" fmla="*/ 61344 h 613435"/>
              <a:gd name="connsiteX1" fmla="*/ 61344 w 772555"/>
              <a:gd name="connsiteY1" fmla="*/ 0 h 613435"/>
              <a:gd name="connsiteX2" fmla="*/ 711212 w 772555"/>
              <a:gd name="connsiteY2" fmla="*/ 0 h 613435"/>
              <a:gd name="connsiteX3" fmla="*/ 772556 w 772555"/>
              <a:gd name="connsiteY3" fmla="*/ 61344 h 613435"/>
              <a:gd name="connsiteX4" fmla="*/ 772555 w 772555"/>
              <a:gd name="connsiteY4" fmla="*/ 552092 h 613435"/>
              <a:gd name="connsiteX5" fmla="*/ 711211 w 772555"/>
              <a:gd name="connsiteY5" fmla="*/ 613436 h 613435"/>
              <a:gd name="connsiteX6" fmla="*/ 61344 w 772555"/>
              <a:gd name="connsiteY6" fmla="*/ 613435 h 613435"/>
              <a:gd name="connsiteX7" fmla="*/ 0 w 772555"/>
              <a:gd name="connsiteY7" fmla="*/ 552091 h 613435"/>
              <a:gd name="connsiteX8" fmla="*/ 0 w 772555"/>
              <a:gd name="connsiteY8" fmla="*/ 61344 h 61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555" h="613435">
                <a:moveTo>
                  <a:pt x="0" y="61344"/>
                </a:moveTo>
                <a:cubicBezTo>
                  <a:pt x="0" y="27465"/>
                  <a:pt x="27465" y="0"/>
                  <a:pt x="61344" y="0"/>
                </a:cubicBezTo>
                <a:lnTo>
                  <a:pt x="711212" y="0"/>
                </a:lnTo>
                <a:cubicBezTo>
                  <a:pt x="745091" y="0"/>
                  <a:pt x="772556" y="27465"/>
                  <a:pt x="772556" y="61344"/>
                </a:cubicBezTo>
                <a:cubicBezTo>
                  <a:pt x="772556" y="224927"/>
                  <a:pt x="772555" y="388509"/>
                  <a:pt x="772555" y="552092"/>
                </a:cubicBezTo>
                <a:cubicBezTo>
                  <a:pt x="772555" y="585971"/>
                  <a:pt x="745090" y="613436"/>
                  <a:pt x="711211" y="613436"/>
                </a:cubicBezTo>
                <a:lnTo>
                  <a:pt x="61344" y="613435"/>
                </a:lnTo>
                <a:cubicBezTo>
                  <a:pt x="27465" y="613435"/>
                  <a:pt x="0" y="585970"/>
                  <a:pt x="0" y="552091"/>
                </a:cubicBezTo>
                <a:lnTo>
                  <a:pt x="0" y="6134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307" tIns="71307" rIns="71307" bIns="71307" numCol="1" spcCol="1270" anchor="ctr" anchorCtr="0">
            <a:noAutofit/>
          </a:bodyPr>
          <a:lstStyle/>
          <a:p>
            <a:pPr algn="ctr" defTabSz="622300" fontAlgn="base">
              <a:lnSpc>
                <a:spcPct val="90000"/>
              </a:lnSpc>
              <a:spcBef>
                <a:spcPct val="0"/>
              </a:spcBef>
              <a:spcAft>
                <a:spcPct val="35000"/>
              </a:spcAft>
            </a:pPr>
            <a:r>
              <a:rPr lang="ru-RU" sz="1300" dirty="0" smtClean="0">
                <a:solidFill>
                  <a:prstClr val="black"/>
                </a:solidFill>
                <a:latin typeface="Times New Roman" panose="02020603050405020304" pitchFamily="18" charset="0"/>
                <a:cs typeface="Times New Roman" panose="02020603050405020304" pitchFamily="18" charset="0"/>
              </a:rPr>
              <a:t>3,1</a:t>
            </a:r>
            <a:endParaRPr lang="ru-RU" sz="1300" dirty="0">
              <a:solidFill>
                <a:prstClr val="black"/>
              </a:solidFill>
              <a:latin typeface="Times New Roman" panose="02020603050405020304" pitchFamily="18" charset="0"/>
              <a:cs typeface="Times New Roman" panose="02020603050405020304" pitchFamily="18" charset="0"/>
            </a:endParaRPr>
          </a:p>
        </p:txBody>
      </p:sp>
      <p:sp>
        <p:nvSpPr>
          <p:cNvPr id="33" name="Полилиния 32"/>
          <p:cNvSpPr/>
          <p:nvPr/>
        </p:nvSpPr>
        <p:spPr>
          <a:xfrm>
            <a:off x="7674041" y="5712251"/>
            <a:ext cx="612000" cy="376092"/>
          </a:xfrm>
          <a:custGeom>
            <a:avLst/>
            <a:gdLst>
              <a:gd name="connsiteX0" fmla="*/ 0 w 772555"/>
              <a:gd name="connsiteY0" fmla="*/ 61344 h 613435"/>
              <a:gd name="connsiteX1" fmla="*/ 61344 w 772555"/>
              <a:gd name="connsiteY1" fmla="*/ 0 h 613435"/>
              <a:gd name="connsiteX2" fmla="*/ 711212 w 772555"/>
              <a:gd name="connsiteY2" fmla="*/ 0 h 613435"/>
              <a:gd name="connsiteX3" fmla="*/ 772556 w 772555"/>
              <a:gd name="connsiteY3" fmla="*/ 61344 h 613435"/>
              <a:gd name="connsiteX4" fmla="*/ 772555 w 772555"/>
              <a:gd name="connsiteY4" fmla="*/ 552092 h 613435"/>
              <a:gd name="connsiteX5" fmla="*/ 711211 w 772555"/>
              <a:gd name="connsiteY5" fmla="*/ 613436 h 613435"/>
              <a:gd name="connsiteX6" fmla="*/ 61344 w 772555"/>
              <a:gd name="connsiteY6" fmla="*/ 613435 h 613435"/>
              <a:gd name="connsiteX7" fmla="*/ 0 w 772555"/>
              <a:gd name="connsiteY7" fmla="*/ 552091 h 613435"/>
              <a:gd name="connsiteX8" fmla="*/ 0 w 772555"/>
              <a:gd name="connsiteY8" fmla="*/ 61344 h 61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555" h="613435">
                <a:moveTo>
                  <a:pt x="0" y="61344"/>
                </a:moveTo>
                <a:cubicBezTo>
                  <a:pt x="0" y="27465"/>
                  <a:pt x="27465" y="0"/>
                  <a:pt x="61344" y="0"/>
                </a:cubicBezTo>
                <a:lnTo>
                  <a:pt x="711212" y="0"/>
                </a:lnTo>
                <a:cubicBezTo>
                  <a:pt x="745091" y="0"/>
                  <a:pt x="772556" y="27465"/>
                  <a:pt x="772556" y="61344"/>
                </a:cubicBezTo>
                <a:cubicBezTo>
                  <a:pt x="772556" y="224927"/>
                  <a:pt x="772555" y="388509"/>
                  <a:pt x="772555" y="552092"/>
                </a:cubicBezTo>
                <a:cubicBezTo>
                  <a:pt x="772555" y="585971"/>
                  <a:pt x="745090" y="613436"/>
                  <a:pt x="711211" y="613436"/>
                </a:cubicBezTo>
                <a:lnTo>
                  <a:pt x="61344" y="613435"/>
                </a:lnTo>
                <a:cubicBezTo>
                  <a:pt x="27465" y="613435"/>
                  <a:pt x="0" y="585970"/>
                  <a:pt x="0" y="552091"/>
                </a:cubicBezTo>
                <a:lnTo>
                  <a:pt x="0" y="6134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307" tIns="71307" rIns="71307" bIns="71307" numCol="1" spcCol="1270" anchor="ctr" anchorCtr="0">
            <a:noAutofit/>
          </a:bodyPr>
          <a:lstStyle/>
          <a:p>
            <a:pPr algn="ctr" defTabSz="622300" fontAlgn="base">
              <a:lnSpc>
                <a:spcPct val="90000"/>
              </a:lnSpc>
              <a:spcBef>
                <a:spcPct val="0"/>
              </a:spcBef>
              <a:spcAft>
                <a:spcPct val="35000"/>
              </a:spcAft>
            </a:pPr>
            <a:r>
              <a:rPr lang="ru-RU" sz="1300" dirty="0" smtClean="0">
                <a:solidFill>
                  <a:prstClr val="black"/>
                </a:solidFill>
                <a:latin typeface="Times New Roman" panose="02020603050405020304" pitchFamily="18" charset="0"/>
                <a:cs typeface="Times New Roman" panose="02020603050405020304" pitchFamily="18" charset="0"/>
              </a:rPr>
              <a:t>508,4</a:t>
            </a:r>
            <a:endParaRPr lang="ru-RU" sz="1300" dirty="0">
              <a:solidFill>
                <a:prstClr val="black"/>
              </a:solidFill>
              <a:latin typeface="Times New Roman" panose="02020603050405020304" pitchFamily="18" charset="0"/>
              <a:cs typeface="Times New Roman" panose="02020603050405020304" pitchFamily="18" charset="0"/>
            </a:endParaRPr>
          </a:p>
        </p:txBody>
      </p:sp>
      <p:sp>
        <p:nvSpPr>
          <p:cNvPr id="34" name="Полилиния 33"/>
          <p:cNvSpPr/>
          <p:nvPr/>
        </p:nvSpPr>
        <p:spPr>
          <a:xfrm>
            <a:off x="4134397" y="2710367"/>
            <a:ext cx="3461939" cy="360040"/>
          </a:xfrm>
          <a:custGeom>
            <a:avLst/>
            <a:gdLst>
              <a:gd name="connsiteX0" fmla="*/ 0 w 2842959"/>
              <a:gd name="connsiteY0" fmla="*/ 61344 h 613435"/>
              <a:gd name="connsiteX1" fmla="*/ 61344 w 2842959"/>
              <a:gd name="connsiteY1" fmla="*/ 0 h 613435"/>
              <a:gd name="connsiteX2" fmla="*/ 2781616 w 2842959"/>
              <a:gd name="connsiteY2" fmla="*/ 0 h 613435"/>
              <a:gd name="connsiteX3" fmla="*/ 2842960 w 2842959"/>
              <a:gd name="connsiteY3" fmla="*/ 61344 h 613435"/>
              <a:gd name="connsiteX4" fmla="*/ 2842959 w 2842959"/>
              <a:gd name="connsiteY4" fmla="*/ 552092 h 613435"/>
              <a:gd name="connsiteX5" fmla="*/ 2781615 w 2842959"/>
              <a:gd name="connsiteY5" fmla="*/ 613436 h 613435"/>
              <a:gd name="connsiteX6" fmla="*/ 61344 w 2842959"/>
              <a:gd name="connsiteY6" fmla="*/ 613435 h 613435"/>
              <a:gd name="connsiteX7" fmla="*/ 0 w 2842959"/>
              <a:gd name="connsiteY7" fmla="*/ 552091 h 613435"/>
              <a:gd name="connsiteX8" fmla="*/ 0 w 2842959"/>
              <a:gd name="connsiteY8" fmla="*/ 61344 h 61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2959" h="613435">
                <a:moveTo>
                  <a:pt x="0" y="61344"/>
                </a:moveTo>
                <a:cubicBezTo>
                  <a:pt x="0" y="27465"/>
                  <a:pt x="27465" y="0"/>
                  <a:pt x="61344" y="0"/>
                </a:cubicBezTo>
                <a:lnTo>
                  <a:pt x="2781616" y="0"/>
                </a:lnTo>
                <a:cubicBezTo>
                  <a:pt x="2815495" y="0"/>
                  <a:pt x="2842960" y="27465"/>
                  <a:pt x="2842960" y="61344"/>
                </a:cubicBezTo>
                <a:cubicBezTo>
                  <a:pt x="2842960" y="224927"/>
                  <a:pt x="2842959" y="388509"/>
                  <a:pt x="2842959" y="552092"/>
                </a:cubicBezTo>
                <a:cubicBezTo>
                  <a:pt x="2842959" y="585971"/>
                  <a:pt x="2815494" y="613436"/>
                  <a:pt x="2781615" y="613436"/>
                </a:cubicBezTo>
                <a:lnTo>
                  <a:pt x="61344" y="613435"/>
                </a:lnTo>
                <a:cubicBezTo>
                  <a:pt x="27465" y="613435"/>
                  <a:pt x="0" y="585970"/>
                  <a:pt x="0" y="552091"/>
                </a:cubicBezTo>
                <a:lnTo>
                  <a:pt x="0" y="6134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9877" tIns="59877" rIns="59877" bIns="59877" numCol="1" spcCol="1270" anchor="ctr" anchorCtr="0">
            <a:noAutofit/>
          </a:bodyPr>
          <a:lstStyle/>
          <a:p>
            <a:pPr algn="ctr" defTabSz="488950" fontAlgn="base">
              <a:lnSpc>
                <a:spcPct val="90000"/>
              </a:lnSpc>
              <a:spcBef>
                <a:spcPct val="0"/>
              </a:spcBef>
              <a:spcAft>
                <a:spcPct val="35000"/>
              </a:spcAft>
            </a:pPr>
            <a:r>
              <a:rPr lang="ru-RU" sz="1250" dirty="0" smtClean="0">
                <a:solidFill>
                  <a:prstClr val="black"/>
                </a:solidFill>
                <a:latin typeface="Times New Roman" panose="02020603050405020304" pitchFamily="18" charset="0"/>
                <a:cs typeface="Times New Roman" panose="02020603050405020304" pitchFamily="18" charset="0"/>
              </a:rPr>
              <a:t>Совершенствование системы управления экономическим развитием</a:t>
            </a:r>
            <a:endParaRPr lang="ru-RU" sz="1250" dirty="0">
              <a:solidFill>
                <a:prstClr val="black"/>
              </a:solidFill>
              <a:latin typeface="Times New Roman" panose="02020603050405020304" pitchFamily="18" charset="0"/>
              <a:cs typeface="Times New Roman" panose="02020603050405020304" pitchFamily="18" charset="0"/>
            </a:endParaRPr>
          </a:p>
        </p:txBody>
      </p:sp>
      <p:sp>
        <p:nvSpPr>
          <p:cNvPr id="35" name="Полилиния 34"/>
          <p:cNvSpPr/>
          <p:nvPr/>
        </p:nvSpPr>
        <p:spPr>
          <a:xfrm>
            <a:off x="8352488" y="2711267"/>
            <a:ext cx="612000" cy="360040"/>
          </a:xfrm>
          <a:custGeom>
            <a:avLst/>
            <a:gdLst>
              <a:gd name="connsiteX0" fmla="*/ 0 w 816003"/>
              <a:gd name="connsiteY0" fmla="*/ 61344 h 613435"/>
              <a:gd name="connsiteX1" fmla="*/ 61344 w 816003"/>
              <a:gd name="connsiteY1" fmla="*/ 0 h 613435"/>
              <a:gd name="connsiteX2" fmla="*/ 754660 w 816003"/>
              <a:gd name="connsiteY2" fmla="*/ 0 h 613435"/>
              <a:gd name="connsiteX3" fmla="*/ 816004 w 816003"/>
              <a:gd name="connsiteY3" fmla="*/ 61344 h 613435"/>
              <a:gd name="connsiteX4" fmla="*/ 816003 w 816003"/>
              <a:gd name="connsiteY4" fmla="*/ 552092 h 613435"/>
              <a:gd name="connsiteX5" fmla="*/ 754659 w 816003"/>
              <a:gd name="connsiteY5" fmla="*/ 613436 h 613435"/>
              <a:gd name="connsiteX6" fmla="*/ 61344 w 816003"/>
              <a:gd name="connsiteY6" fmla="*/ 613435 h 613435"/>
              <a:gd name="connsiteX7" fmla="*/ 0 w 816003"/>
              <a:gd name="connsiteY7" fmla="*/ 552091 h 613435"/>
              <a:gd name="connsiteX8" fmla="*/ 0 w 816003"/>
              <a:gd name="connsiteY8" fmla="*/ 61344 h 61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6003" h="613435">
                <a:moveTo>
                  <a:pt x="0" y="61344"/>
                </a:moveTo>
                <a:cubicBezTo>
                  <a:pt x="0" y="27465"/>
                  <a:pt x="27465" y="0"/>
                  <a:pt x="61344" y="0"/>
                </a:cubicBezTo>
                <a:lnTo>
                  <a:pt x="754660" y="0"/>
                </a:lnTo>
                <a:cubicBezTo>
                  <a:pt x="788539" y="0"/>
                  <a:pt x="816004" y="27465"/>
                  <a:pt x="816004" y="61344"/>
                </a:cubicBezTo>
                <a:cubicBezTo>
                  <a:pt x="816004" y="224927"/>
                  <a:pt x="816003" y="388509"/>
                  <a:pt x="816003" y="552092"/>
                </a:cubicBezTo>
                <a:cubicBezTo>
                  <a:pt x="816003" y="585971"/>
                  <a:pt x="788538" y="613436"/>
                  <a:pt x="754659" y="613436"/>
                </a:cubicBezTo>
                <a:lnTo>
                  <a:pt x="61344" y="613435"/>
                </a:lnTo>
                <a:cubicBezTo>
                  <a:pt x="27465" y="613435"/>
                  <a:pt x="0" y="585970"/>
                  <a:pt x="0" y="552091"/>
                </a:cubicBezTo>
                <a:lnTo>
                  <a:pt x="0" y="6134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307" tIns="71307" rIns="71307" bIns="71307" numCol="1" spcCol="1270" anchor="ctr" anchorCtr="0">
            <a:noAutofit/>
          </a:bodyPr>
          <a:lstStyle/>
          <a:p>
            <a:pPr algn="ctr" defTabSz="622300" fontAlgn="base">
              <a:lnSpc>
                <a:spcPct val="90000"/>
              </a:lnSpc>
              <a:spcBef>
                <a:spcPct val="0"/>
              </a:spcBef>
              <a:spcAft>
                <a:spcPct val="35000"/>
              </a:spcAft>
            </a:pPr>
            <a:r>
              <a:rPr lang="ru-RU" sz="1300" dirty="0" smtClean="0">
                <a:solidFill>
                  <a:prstClr val="black"/>
                </a:solidFill>
                <a:latin typeface="Times New Roman" panose="02020603050405020304" pitchFamily="18" charset="0"/>
                <a:cs typeface="Times New Roman" panose="02020603050405020304" pitchFamily="18" charset="0"/>
              </a:rPr>
              <a:t>62,8</a:t>
            </a:r>
            <a:endParaRPr lang="ru-RU" sz="1300" dirty="0">
              <a:solidFill>
                <a:prstClr val="black"/>
              </a:solidFill>
              <a:latin typeface="Times New Roman" panose="02020603050405020304" pitchFamily="18" charset="0"/>
              <a:cs typeface="Times New Roman" panose="02020603050405020304" pitchFamily="18" charset="0"/>
            </a:endParaRPr>
          </a:p>
        </p:txBody>
      </p:sp>
      <p:sp>
        <p:nvSpPr>
          <p:cNvPr id="37" name="Полилиния 36"/>
          <p:cNvSpPr/>
          <p:nvPr/>
        </p:nvSpPr>
        <p:spPr>
          <a:xfrm>
            <a:off x="8352488" y="3129360"/>
            <a:ext cx="612000" cy="415328"/>
          </a:xfrm>
          <a:custGeom>
            <a:avLst/>
            <a:gdLst>
              <a:gd name="connsiteX0" fmla="*/ 0 w 809650"/>
              <a:gd name="connsiteY0" fmla="*/ 61344 h 613435"/>
              <a:gd name="connsiteX1" fmla="*/ 61344 w 809650"/>
              <a:gd name="connsiteY1" fmla="*/ 0 h 613435"/>
              <a:gd name="connsiteX2" fmla="*/ 748307 w 809650"/>
              <a:gd name="connsiteY2" fmla="*/ 0 h 613435"/>
              <a:gd name="connsiteX3" fmla="*/ 809651 w 809650"/>
              <a:gd name="connsiteY3" fmla="*/ 61344 h 613435"/>
              <a:gd name="connsiteX4" fmla="*/ 809650 w 809650"/>
              <a:gd name="connsiteY4" fmla="*/ 552092 h 613435"/>
              <a:gd name="connsiteX5" fmla="*/ 748306 w 809650"/>
              <a:gd name="connsiteY5" fmla="*/ 613436 h 613435"/>
              <a:gd name="connsiteX6" fmla="*/ 61344 w 809650"/>
              <a:gd name="connsiteY6" fmla="*/ 613435 h 613435"/>
              <a:gd name="connsiteX7" fmla="*/ 0 w 809650"/>
              <a:gd name="connsiteY7" fmla="*/ 552091 h 613435"/>
              <a:gd name="connsiteX8" fmla="*/ 0 w 809650"/>
              <a:gd name="connsiteY8" fmla="*/ 61344 h 61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9650" h="613435">
                <a:moveTo>
                  <a:pt x="0" y="61344"/>
                </a:moveTo>
                <a:cubicBezTo>
                  <a:pt x="0" y="27465"/>
                  <a:pt x="27465" y="0"/>
                  <a:pt x="61344" y="0"/>
                </a:cubicBezTo>
                <a:lnTo>
                  <a:pt x="748307" y="0"/>
                </a:lnTo>
                <a:cubicBezTo>
                  <a:pt x="782186" y="0"/>
                  <a:pt x="809651" y="27465"/>
                  <a:pt x="809651" y="61344"/>
                </a:cubicBezTo>
                <a:cubicBezTo>
                  <a:pt x="809651" y="224927"/>
                  <a:pt x="809650" y="388509"/>
                  <a:pt x="809650" y="552092"/>
                </a:cubicBezTo>
                <a:cubicBezTo>
                  <a:pt x="809650" y="585971"/>
                  <a:pt x="782185" y="613436"/>
                  <a:pt x="748306" y="613436"/>
                </a:cubicBezTo>
                <a:lnTo>
                  <a:pt x="61344" y="613435"/>
                </a:lnTo>
                <a:cubicBezTo>
                  <a:pt x="27465" y="613435"/>
                  <a:pt x="0" y="585970"/>
                  <a:pt x="0" y="552091"/>
                </a:cubicBezTo>
                <a:lnTo>
                  <a:pt x="0" y="6134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307" tIns="71307" rIns="71307" bIns="71307" numCol="1" spcCol="1270" anchor="ctr" anchorCtr="0">
            <a:noAutofit/>
          </a:bodyPr>
          <a:lstStyle/>
          <a:p>
            <a:pPr algn="ctr" defTabSz="622300" fontAlgn="base">
              <a:lnSpc>
                <a:spcPct val="90000"/>
              </a:lnSpc>
              <a:spcBef>
                <a:spcPct val="0"/>
              </a:spcBef>
              <a:spcAft>
                <a:spcPct val="35000"/>
              </a:spcAft>
            </a:pPr>
            <a:r>
              <a:rPr lang="ru-RU" sz="1300" dirty="0" smtClean="0">
                <a:solidFill>
                  <a:prstClr val="black"/>
                </a:solidFill>
                <a:latin typeface="Times New Roman" panose="02020603050405020304" pitchFamily="18" charset="0"/>
                <a:cs typeface="Times New Roman" panose="02020603050405020304" pitchFamily="18" charset="0"/>
              </a:rPr>
              <a:t>163,9</a:t>
            </a:r>
            <a:endParaRPr lang="ru-RU" sz="1300" dirty="0">
              <a:solidFill>
                <a:prstClr val="black"/>
              </a:solidFill>
              <a:latin typeface="Times New Roman" panose="02020603050405020304" pitchFamily="18" charset="0"/>
              <a:cs typeface="Times New Roman" panose="02020603050405020304" pitchFamily="18" charset="0"/>
            </a:endParaRPr>
          </a:p>
        </p:txBody>
      </p:sp>
      <p:sp>
        <p:nvSpPr>
          <p:cNvPr id="39" name="Полилиния 38"/>
          <p:cNvSpPr/>
          <p:nvPr/>
        </p:nvSpPr>
        <p:spPr>
          <a:xfrm>
            <a:off x="4134397" y="4960166"/>
            <a:ext cx="3461939" cy="702529"/>
          </a:xfrm>
          <a:custGeom>
            <a:avLst/>
            <a:gdLst>
              <a:gd name="connsiteX0" fmla="*/ 0 w 2842959"/>
              <a:gd name="connsiteY0" fmla="*/ 61344 h 613435"/>
              <a:gd name="connsiteX1" fmla="*/ 61344 w 2842959"/>
              <a:gd name="connsiteY1" fmla="*/ 0 h 613435"/>
              <a:gd name="connsiteX2" fmla="*/ 2781616 w 2842959"/>
              <a:gd name="connsiteY2" fmla="*/ 0 h 613435"/>
              <a:gd name="connsiteX3" fmla="*/ 2842960 w 2842959"/>
              <a:gd name="connsiteY3" fmla="*/ 61344 h 613435"/>
              <a:gd name="connsiteX4" fmla="*/ 2842959 w 2842959"/>
              <a:gd name="connsiteY4" fmla="*/ 552092 h 613435"/>
              <a:gd name="connsiteX5" fmla="*/ 2781615 w 2842959"/>
              <a:gd name="connsiteY5" fmla="*/ 613436 h 613435"/>
              <a:gd name="connsiteX6" fmla="*/ 61344 w 2842959"/>
              <a:gd name="connsiteY6" fmla="*/ 613435 h 613435"/>
              <a:gd name="connsiteX7" fmla="*/ 0 w 2842959"/>
              <a:gd name="connsiteY7" fmla="*/ 552091 h 613435"/>
              <a:gd name="connsiteX8" fmla="*/ 0 w 2842959"/>
              <a:gd name="connsiteY8" fmla="*/ 61344 h 61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2959" h="613435">
                <a:moveTo>
                  <a:pt x="0" y="61344"/>
                </a:moveTo>
                <a:cubicBezTo>
                  <a:pt x="0" y="27465"/>
                  <a:pt x="27465" y="0"/>
                  <a:pt x="61344" y="0"/>
                </a:cubicBezTo>
                <a:lnTo>
                  <a:pt x="2781616" y="0"/>
                </a:lnTo>
                <a:cubicBezTo>
                  <a:pt x="2815495" y="0"/>
                  <a:pt x="2842960" y="27465"/>
                  <a:pt x="2842960" y="61344"/>
                </a:cubicBezTo>
                <a:cubicBezTo>
                  <a:pt x="2842960" y="224927"/>
                  <a:pt x="2842959" y="388509"/>
                  <a:pt x="2842959" y="552092"/>
                </a:cubicBezTo>
                <a:cubicBezTo>
                  <a:pt x="2842959" y="585971"/>
                  <a:pt x="2815494" y="613436"/>
                  <a:pt x="2781615" y="613436"/>
                </a:cubicBezTo>
                <a:lnTo>
                  <a:pt x="61344" y="613435"/>
                </a:lnTo>
                <a:cubicBezTo>
                  <a:pt x="27465" y="613435"/>
                  <a:pt x="0" y="585970"/>
                  <a:pt x="0" y="552091"/>
                </a:cubicBezTo>
                <a:lnTo>
                  <a:pt x="0" y="6134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9877" tIns="59877" rIns="59877" bIns="59877" numCol="1" spcCol="1270" anchor="ctr" anchorCtr="0">
            <a:noAutofit/>
          </a:bodyPr>
          <a:lstStyle/>
          <a:p>
            <a:pPr algn="ctr" defTabSz="488950" fontAlgn="base">
              <a:lnSpc>
                <a:spcPct val="90000"/>
              </a:lnSpc>
              <a:spcBef>
                <a:spcPct val="0"/>
              </a:spcBef>
              <a:spcAft>
                <a:spcPct val="35000"/>
              </a:spcAft>
            </a:pPr>
            <a:r>
              <a:rPr lang="ru-RU" sz="1250" dirty="0">
                <a:solidFill>
                  <a:prstClr val="black"/>
                </a:solidFill>
                <a:latin typeface="Times New Roman" panose="02020603050405020304" pitchFamily="18" charset="0"/>
                <a:cs typeface="Times New Roman" panose="02020603050405020304" pitchFamily="18" charset="0"/>
              </a:rPr>
              <a:t>Снижение административных барьеров, оптимизация и повышение качества предоставления государственных и муниципальных услуг</a:t>
            </a:r>
          </a:p>
        </p:txBody>
      </p:sp>
      <p:sp>
        <p:nvSpPr>
          <p:cNvPr id="40" name="Полилиния 39"/>
          <p:cNvSpPr/>
          <p:nvPr/>
        </p:nvSpPr>
        <p:spPr>
          <a:xfrm>
            <a:off x="8352488" y="3584774"/>
            <a:ext cx="612000" cy="458451"/>
          </a:xfrm>
          <a:custGeom>
            <a:avLst/>
            <a:gdLst>
              <a:gd name="connsiteX0" fmla="*/ 0 w 797091"/>
              <a:gd name="connsiteY0" fmla="*/ 61344 h 613435"/>
              <a:gd name="connsiteX1" fmla="*/ 61344 w 797091"/>
              <a:gd name="connsiteY1" fmla="*/ 0 h 613435"/>
              <a:gd name="connsiteX2" fmla="*/ 735748 w 797091"/>
              <a:gd name="connsiteY2" fmla="*/ 0 h 613435"/>
              <a:gd name="connsiteX3" fmla="*/ 797092 w 797091"/>
              <a:gd name="connsiteY3" fmla="*/ 61344 h 613435"/>
              <a:gd name="connsiteX4" fmla="*/ 797091 w 797091"/>
              <a:gd name="connsiteY4" fmla="*/ 552092 h 613435"/>
              <a:gd name="connsiteX5" fmla="*/ 735747 w 797091"/>
              <a:gd name="connsiteY5" fmla="*/ 613436 h 613435"/>
              <a:gd name="connsiteX6" fmla="*/ 61344 w 797091"/>
              <a:gd name="connsiteY6" fmla="*/ 613435 h 613435"/>
              <a:gd name="connsiteX7" fmla="*/ 0 w 797091"/>
              <a:gd name="connsiteY7" fmla="*/ 552091 h 613435"/>
              <a:gd name="connsiteX8" fmla="*/ 0 w 797091"/>
              <a:gd name="connsiteY8" fmla="*/ 61344 h 61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7091" h="613435">
                <a:moveTo>
                  <a:pt x="0" y="61344"/>
                </a:moveTo>
                <a:cubicBezTo>
                  <a:pt x="0" y="27465"/>
                  <a:pt x="27465" y="0"/>
                  <a:pt x="61344" y="0"/>
                </a:cubicBezTo>
                <a:lnTo>
                  <a:pt x="735748" y="0"/>
                </a:lnTo>
                <a:cubicBezTo>
                  <a:pt x="769627" y="0"/>
                  <a:pt x="797092" y="27465"/>
                  <a:pt x="797092" y="61344"/>
                </a:cubicBezTo>
                <a:cubicBezTo>
                  <a:pt x="797092" y="224927"/>
                  <a:pt x="797091" y="388509"/>
                  <a:pt x="797091" y="552092"/>
                </a:cubicBezTo>
                <a:cubicBezTo>
                  <a:pt x="797091" y="585971"/>
                  <a:pt x="769626" y="613436"/>
                  <a:pt x="735747" y="613436"/>
                </a:cubicBezTo>
                <a:lnTo>
                  <a:pt x="61344" y="613435"/>
                </a:lnTo>
                <a:cubicBezTo>
                  <a:pt x="27465" y="613435"/>
                  <a:pt x="0" y="585970"/>
                  <a:pt x="0" y="552091"/>
                </a:cubicBezTo>
                <a:lnTo>
                  <a:pt x="0" y="6134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307" tIns="71307" rIns="71307" bIns="71307" numCol="1" spcCol="1270" anchor="ctr" anchorCtr="0">
            <a:noAutofit/>
          </a:bodyPr>
          <a:lstStyle/>
          <a:p>
            <a:pPr algn="ctr" defTabSz="622300" fontAlgn="base">
              <a:lnSpc>
                <a:spcPct val="90000"/>
              </a:lnSpc>
              <a:spcBef>
                <a:spcPct val="0"/>
              </a:spcBef>
              <a:spcAft>
                <a:spcPct val="35000"/>
              </a:spcAft>
            </a:pPr>
            <a:r>
              <a:rPr lang="ru-RU" sz="1300" dirty="0" smtClean="0">
                <a:solidFill>
                  <a:prstClr val="black"/>
                </a:solidFill>
                <a:latin typeface="Times New Roman" panose="02020603050405020304" pitchFamily="18" charset="0"/>
                <a:cs typeface="Times New Roman" panose="02020603050405020304" pitchFamily="18" charset="0"/>
              </a:rPr>
              <a:t>4,1</a:t>
            </a:r>
          </a:p>
        </p:txBody>
      </p:sp>
      <p:sp>
        <p:nvSpPr>
          <p:cNvPr id="42" name="Полилиния 41"/>
          <p:cNvSpPr/>
          <p:nvPr/>
        </p:nvSpPr>
        <p:spPr>
          <a:xfrm>
            <a:off x="8352488" y="4116663"/>
            <a:ext cx="612000" cy="292371"/>
          </a:xfrm>
          <a:custGeom>
            <a:avLst/>
            <a:gdLst>
              <a:gd name="connsiteX0" fmla="*/ 0 w 772555"/>
              <a:gd name="connsiteY0" fmla="*/ 61344 h 613435"/>
              <a:gd name="connsiteX1" fmla="*/ 61344 w 772555"/>
              <a:gd name="connsiteY1" fmla="*/ 0 h 613435"/>
              <a:gd name="connsiteX2" fmla="*/ 711212 w 772555"/>
              <a:gd name="connsiteY2" fmla="*/ 0 h 613435"/>
              <a:gd name="connsiteX3" fmla="*/ 772556 w 772555"/>
              <a:gd name="connsiteY3" fmla="*/ 61344 h 613435"/>
              <a:gd name="connsiteX4" fmla="*/ 772555 w 772555"/>
              <a:gd name="connsiteY4" fmla="*/ 552092 h 613435"/>
              <a:gd name="connsiteX5" fmla="*/ 711211 w 772555"/>
              <a:gd name="connsiteY5" fmla="*/ 613436 h 613435"/>
              <a:gd name="connsiteX6" fmla="*/ 61344 w 772555"/>
              <a:gd name="connsiteY6" fmla="*/ 613435 h 613435"/>
              <a:gd name="connsiteX7" fmla="*/ 0 w 772555"/>
              <a:gd name="connsiteY7" fmla="*/ 552091 h 613435"/>
              <a:gd name="connsiteX8" fmla="*/ 0 w 772555"/>
              <a:gd name="connsiteY8" fmla="*/ 61344 h 61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555" h="613435">
                <a:moveTo>
                  <a:pt x="0" y="61344"/>
                </a:moveTo>
                <a:cubicBezTo>
                  <a:pt x="0" y="27465"/>
                  <a:pt x="27465" y="0"/>
                  <a:pt x="61344" y="0"/>
                </a:cubicBezTo>
                <a:lnTo>
                  <a:pt x="711212" y="0"/>
                </a:lnTo>
                <a:cubicBezTo>
                  <a:pt x="745091" y="0"/>
                  <a:pt x="772556" y="27465"/>
                  <a:pt x="772556" y="61344"/>
                </a:cubicBezTo>
                <a:cubicBezTo>
                  <a:pt x="772556" y="224927"/>
                  <a:pt x="772555" y="388509"/>
                  <a:pt x="772555" y="552092"/>
                </a:cubicBezTo>
                <a:cubicBezTo>
                  <a:pt x="772555" y="585971"/>
                  <a:pt x="745090" y="613436"/>
                  <a:pt x="711211" y="613436"/>
                </a:cubicBezTo>
                <a:lnTo>
                  <a:pt x="61344" y="613435"/>
                </a:lnTo>
                <a:cubicBezTo>
                  <a:pt x="27465" y="613435"/>
                  <a:pt x="0" y="585970"/>
                  <a:pt x="0" y="552091"/>
                </a:cubicBezTo>
                <a:lnTo>
                  <a:pt x="0" y="6134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307" tIns="71307" rIns="71307" bIns="71307" numCol="1" spcCol="1270" anchor="ctr" anchorCtr="0">
            <a:noAutofit/>
          </a:bodyPr>
          <a:lstStyle/>
          <a:p>
            <a:pPr algn="ctr" defTabSz="622300" fontAlgn="base">
              <a:lnSpc>
                <a:spcPct val="90000"/>
              </a:lnSpc>
              <a:spcBef>
                <a:spcPct val="0"/>
              </a:spcBef>
              <a:spcAft>
                <a:spcPct val="35000"/>
              </a:spcAft>
            </a:pPr>
            <a:r>
              <a:rPr lang="ru-RU" sz="1300" dirty="0" smtClean="0">
                <a:solidFill>
                  <a:prstClr val="black"/>
                </a:solidFill>
                <a:latin typeface="Times New Roman" panose="02020603050405020304" pitchFamily="18" charset="0"/>
                <a:cs typeface="Times New Roman" panose="02020603050405020304" pitchFamily="18" charset="0"/>
              </a:rPr>
              <a:t>1,1</a:t>
            </a:r>
            <a:endParaRPr lang="ru-RU" sz="1300" dirty="0">
              <a:solidFill>
                <a:prstClr val="black"/>
              </a:solidFill>
              <a:latin typeface="Times New Roman" panose="02020603050405020304" pitchFamily="18" charset="0"/>
              <a:cs typeface="Times New Roman" panose="02020603050405020304" pitchFamily="18" charset="0"/>
            </a:endParaRPr>
          </a:p>
        </p:txBody>
      </p:sp>
      <p:sp>
        <p:nvSpPr>
          <p:cNvPr id="44" name="Полилиния 43"/>
          <p:cNvSpPr/>
          <p:nvPr/>
        </p:nvSpPr>
        <p:spPr>
          <a:xfrm>
            <a:off x="8352488" y="4465269"/>
            <a:ext cx="612000" cy="444702"/>
          </a:xfrm>
          <a:custGeom>
            <a:avLst/>
            <a:gdLst>
              <a:gd name="connsiteX0" fmla="*/ 0 w 772555"/>
              <a:gd name="connsiteY0" fmla="*/ 61344 h 613435"/>
              <a:gd name="connsiteX1" fmla="*/ 61344 w 772555"/>
              <a:gd name="connsiteY1" fmla="*/ 0 h 613435"/>
              <a:gd name="connsiteX2" fmla="*/ 711212 w 772555"/>
              <a:gd name="connsiteY2" fmla="*/ 0 h 613435"/>
              <a:gd name="connsiteX3" fmla="*/ 772556 w 772555"/>
              <a:gd name="connsiteY3" fmla="*/ 61344 h 613435"/>
              <a:gd name="connsiteX4" fmla="*/ 772555 w 772555"/>
              <a:gd name="connsiteY4" fmla="*/ 552092 h 613435"/>
              <a:gd name="connsiteX5" fmla="*/ 711211 w 772555"/>
              <a:gd name="connsiteY5" fmla="*/ 613436 h 613435"/>
              <a:gd name="connsiteX6" fmla="*/ 61344 w 772555"/>
              <a:gd name="connsiteY6" fmla="*/ 613435 h 613435"/>
              <a:gd name="connsiteX7" fmla="*/ 0 w 772555"/>
              <a:gd name="connsiteY7" fmla="*/ 552091 h 613435"/>
              <a:gd name="connsiteX8" fmla="*/ 0 w 772555"/>
              <a:gd name="connsiteY8" fmla="*/ 61344 h 61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555" h="613435">
                <a:moveTo>
                  <a:pt x="0" y="61344"/>
                </a:moveTo>
                <a:cubicBezTo>
                  <a:pt x="0" y="27465"/>
                  <a:pt x="27465" y="0"/>
                  <a:pt x="61344" y="0"/>
                </a:cubicBezTo>
                <a:lnTo>
                  <a:pt x="711212" y="0"/>
                </a:lnTo>
                <a:cubicBezTo>
                  <a:pt x="745091" y="0"/>
                  <a:pt x="772556" y="27465"/>
                  <a:pt x="772556" y="61344"/>
                </a:cubicBezTo>
                <a:cubicBezTo>
                  <a:pt x="772556" y="224927"/>
                  <a:pt x="772555" y="388509"/>
                  <a:pt x="772555" y="552092"/>
                </a:cubicBezTo>
                <a:cubicBezTo>
                  <a:pt x="772555" y="585971"/>
                  <a:pt x="745090" y="613436"/>
                  <a:pt x="711211" y="613436"/>
                </a:cubicBezTo>
                <a:lnTo>
                  <a:pt x="61344" y="613435"/>
                </a:lnTo>
                <a:cubicBezTo>
                  <a:pt x="27465" y="613435"/>
                  <a:pt x="0" y="585970"/>
                  <a:pt x="0" y="552091"/>
                </a:cubicBezTo>
                <a:lnTo>
                  <a:pt x="0" y="6134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307" tIns="71307" rIns="71307" bIns="71307" numCol="1" spcCol="1270" anchor="ctr" anchorCtr="0">
            <a:noAutofit/>
          </a:bodyPr>
          <a:lstStyle/>
          <a:p>
            <a:pPr algn="ctr" defTabSz="622300" fontAlgn="base">
              <a:lnSpc>
                <a:spcPct val="90000"/>
              </a:lnSpc>
              <a:spcBef>
                <a:spcPct val="0"/>
              </a:spcBef>
              <a:spcAft>
                <a:spcPct val="35000"/>
              </a:spcAft>
            </a:pPr>
            <a:r>
              <a:rPr lang="ru-RU" sz="1300" dirty="0" smtClean="0">
                <a:solidFill>
                  <a:prstClr val="black"/>
                </a:solidFill>
                <a:latin typeface="Times New Roman" panose="02020603050405020304" pitchFamily="18" charset="0"/>
                <a:cs typeface="Times New Roman" panose="02020603050405020304" pitchFamily="18" charset="0"/>
              </a:rPr>
              <a:t>2,8</a:t>
            </a:r>
            <a:endParaRPr lang="ru-RU" sz="1300" dirty="0">
              <a:solidFill>
                <a:prstClr val="black"/>
              </a:solidFill>
              <a:latin typeface="Times New Roman" panose="02020603050405020304" pitchFamily="18" charset="0"/>
              <a:cs typeface="Times New Roman" panose="02020603050405020304" pitchFamily="18" charset="0"/>
            </a:endParaRPr>
          </a:p>
        </p:txBody>
      </p:sp>
      <p:sp>
        <p:nvSpPr>
          <p:cNvPr id="46" name="Полилиния 45"/>
          <p:cNvSpPr/>
          <p:nvPr/>
        </p:nvSpPr>
        <p:spPr>
          <a:xfrm>
            <a:off x="8352488" y="4960167"/>
            <a:ext cx="612000" cy="667891"/>
          </a:xfrm>
          <a:custGeom>
            <a:avLst/>
            <a:gdLst>
              <a:gd name="connsiteX0" fmla="*/ 0 w 772555"/>
              <a:gd name="connsiteY0" fmla="*/ 61344 h 613435"/>
              <a:gd name="connsiteX1" fmla="*/ 61344 w 772555"/>
              <a:gd name="connsiteY1" fmla="*/ 0 h 613435"/>
              <a:gd name="connsiteX2" fmla="*/ 711212 w 772555"/>
              <a:gd name="connsiteY2" fmla="*/ 0 h 613435"/>
              <a:gd name="connsiteX3" fmla="*/ 772556 w 772555"/>
              <a:gd name="connsiteY3" fmla="*/ 61344 h 613435"/>
              <a:gd name="connsiteX4" fmla="*/ 772555 w 772555"/>
              <a:gd name="connsiteY4" fmla="*/ 552092 h 613435"/>
              <a:gd name="connsiteX5" fmla="*/ 711211 w 772555"/>
              <a:gd name="connsiteY5" fmla="*/ 613436 h 613435"/>
              <a:gd name="connsiteX6" fmla="*/ 61344 w 772555"/>
              <a:gd name="connsiteY6" fmla="*/ 613435 h 613435"/>
              <a:gd name="connsiteX7" fmla="*/ 0 w 772555"/>
              <a:gd name="connsiteY7" fmla="*/ 552091 h 613435"/>
              <a:gd name="connsiteX8" fmla="*/ 0 w 772555"/>
              <a:gd name="connsiteY8" fmla="*/ 61344 h 61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555" h="613435">
                <a:moveTo>
                  <a:pt x="0" y="61344"/>
                </a:moveTo>
                <a:cubicBezTo>
                  <a:pt x="0" y="27465"/>
                  <a:pt x="27465" y="0"/>
                  <a:pt x="61344" y="0"/>
                </a:cubicBezTo>
                <a:lnTo>
                  <a:pt x="711212" y="0"/>
                </a:lnTo>
                <a:cubicBezTo>
                  <a:pt x="745091" y="0"/>
                  <a:pt x="772556" y="27465"/>
                  <a:pt x="772556" y="61344"/>
                </a:cubicBezTo>
                <a:cubicBezTo>
                  <a:pt x="772556" y="224927"/>
                  <a:pt x="772555" y="388509"/>
                  <a:pt x="772555" y="552092"/>
                </a:cubicBezTo>
                <a:cubicBezTo>
                  <a:pt x="772555" y="585971"/>
                  <a:pt x="745090" y="613436"/>
                  <a:pt x="711211" y="613436"/>
                </a:cubicBezTo>
                <a:lnTo>
                  <a:pt x="61344" y="613435"/>
                </a:lnTo>
                <a:cubicBezTo>
                  <a:pt x="27465" y="613435"/>
                  <a:pt x="0" y="585970"/>
                  <a:pt x="0" y="552091"/>
                </a:cubicBezTo>
                <a:lnTo>
                  <a:pt x="0" y="6134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307" tIns="71307" rIns="71307" bIns="71307" numCol="1" spcCol="1270" anchor="ctr" anchorCtr="0">
            <a:noAutofit/>
          </a:bodyPr>
          <a:lstStyle/>
          <a:p>
            <a:pPr algn="ctr" defTabSz="622300" fontAlgn="base">
              <a:lnSpc>
                <a:spcPct val="90000"/>
              </a:lnSpc>
              <a:spcBef>
                <a:spcPct val="0"/>
              </a:spcBef>
              <a:spcAft>
                <a:spcPct val="35000"/>
              </a:spcAft>
            </a:pPr>
            <a:r>
              <a:rPr lang="ru-RU" sz="1300" dirty="0" smtClean="0">
                <a:solidFill>
                  <a:prstClr val="black"/>
                </a:solidFill>
                <a:latin typeface="Times New Roman" panose="02020603050405020304" pitchFamily="18" charset="0"/>
                <a:cs typeface="Times New Roman" panose="02020603050405020304" pitchFamily="18" charset="0"/>
              </a:rPr>
              <a:t>7,1</a:t>
            </a:r>
            <a:endParaRPr lang="ru-RU" sz="1300" dirty="0">
              <a:solidFill>
                <a:prstClr val="black"/>
              </a:solidFill>
              <a:latin typeface="Times New Roman" panose="02020603050405020304" pitchFamily="18" charset="0"/>
              <a:cs typeface="Times New Roman" panose="02020603050405020304" pitchFamily="18" charset="0"/>
            </a:endParaRPr>
          </a:p>
        </p:txBody>
      </p:sp>
      <p:sp>
        <p:nvSpPr>
          <p:cNvPr id="49" name="Полилиния 48"/>
          <p:cNvSpPr/>
          <p:nvPr/>
        </p:nvSpPr>
        <p:spPr>
          <a:xfrm>
            <a:off x="4134397" y="6181464"/>
            <a:ext cx="3461939" cy="343880"/>
          </a:xfrm>
          <a:custGeom>
            <a:avLst/>
            <a:gdLst>
              <a:gd name="connsiteX0" fmla="*/ 0 w 2842959"/>
              <a:gd name="connsiteY0" fmla="*/ 61344 h 613435"/>
              <a:gd name="connsiteX1" fmla="*/ 61344 w 2842959"/>
              <a:gd name="connsiteY1" fmla="*/ 0 h 613435"/>
              <a:gd name="connsiteX2" fmla="*/ 2781616 w 2842959"/>
              <a:gd name="connsiteY2" fmla="*/ 0 h 613435"/>
              <a:gd name="connsiteX3" fmla="*/ 2842960 w 2842959"/>
              <a:gd name="connsiteY3" fmla="*/ 61344 h 613435"/>
              <a:gd name="connsiteX4" fmla="*/ 2842959 w 2842959"/>
              <a:gd name="connsiteY4" fmla="*/ 552092 h 613435"/>
              <a:gd name="connsiteX5" fmla="*/ 2781615 w 2842959"/>
              <a:gd name="connsiteY5" fmla="*/ 613436 h 613435"/>
              <a:gd name="connsiteX6" fmla="*/ 61344 w 2842959"/>
              <a:gd name="connsiteY6" fmla="*/ 613435 h 613435"/>
              <a:gd name="connsiteX7" fmla="*/ 0 w 2842959"/>
              <a:gd name="connsiteY7" fmla="*/ 552091 h 613435"/>
              <a:gd name="connsiteX8" fmla="*/ 0 w 2842959"/>
              <a:gd name="connsiteY8" fmla="*/ 61344 h 61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2959" h="613435">
                <a:moveTo>
                  <a:pt x="0" y="61344"/>
                </a:moveTo>
                <a:cubicBezTo>
                  <a:pt x="0" y="27465"/>
                  <a:pt x="27465" y="0"/>
                  <a:pt x="61344" y="0"/>
                </a:cubicBezTo>
                <a:lnTo>
                  <a:pt x="2781616" y="0"/>
                </a:lnTo>
                <a:cubicBezTo>
                  <a:pt x="2815495" y="0"/>
                  <a:pt x="2842960" y="27465"/>
                  <a:pt x="2842960" y="61344"/>
                </a:cubicBezTo>
                <a:cubicBezTo>
                  <a:pt x="2842960" y="224927"/>
                  <a:pt x="2842959" y="388509"/>
                  <a:pt x="2842959" y="552092"/>
                </a:cubicBezTo>
                <a:cubicBezTo>
                  <a:pt x="2842959" y="585971"/>
                  <a:pt x="2815494" y="613436"/>
                  <a:pt x="2781615" y="613436"/>
                </a:cubicBezTo>
                <a:lnTo>
                  <a:pt x="61344" y="613435"/>
                </a:lnTo>
                <a:cubicBezTo>
                  <a:pt x="27465" y="613435"/>
                  <a:pt x="0" y="585970"/>
                  <a:pt x="0" y="552091"/>
                </a:cubicBezTo>
                <a:lnTo>
                  <a:pt x="0" y="6134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9877" tIns="59877" rIns="59877" bIns="59877" numCol="1" spcCol="1270" anchor="ctr" anchorCtr="0">
            <a:noAutofit/>
          </a:bodyPr>
          <a:lstStyle/>
          <a:p>
            <a:pPr algn="ctr" defTabSz="488950" fontAlgn="base">
              <a:lnSpc>
                <a:spcPct val="90000"/>
              </a:lnSpc>
              <a:spcBef>
                <a:spcPct val="0"/>
              </a:spcBef>
              <a:spcAft>
                <a:spcPct val="35000"/>
              </a:spcAft>
            </a:pPr>
            <a:r>
              <a:rPr lang="ru-RU" sz="1250" dirty="0" smtClean="0">
                <a:solidFill>
                  <a:prstClr val="black"/>
                </a:solidFill>
                <a:latin typeface="Times New Roman" panose="02020603050405020304" pitchFamily="18" charset="0"/>
                <a:cs typeface="Times New Roman" panose="02020603050405020304" pitchFamily="18" charset="0"/>
              </a:rPr>
              <a:t>Обеспечение реализации государственной программы</a:t>
            </a:r>
            <a:endParaRPr lang="ru-RU" sz="1250" dirty="0">
              <a:solidFill>
                <a:prstClr val="black"/>
              </a:solidFill>
              <a:latin typeface="Times New Roman" panose="02020603050405020304" pitchFamily="18" charset="0"/>
              <a:cs typeface="Times New Roman" panose="02020603050405020304" pitchFamily="18" charset="0"/>
            </a:endParaRPr>
          </a:p>
        </p:txBody>
      </p:sp>
      <p:sp>
        <p:nvSpPr>
          <p:cNvPr id="50" name="Полилиния 49"/>
          <p:cNvSpPr/>
          <p:nvPr/>
        </p:nvSpPr>
        <p:spPr>
          <a:xfrm>
            <a:off x="7674041" y="6186316"/>
            <a:ext cx="612000" cy="327676"/>
          </a:xfrm>
          <a:custGeom>
            <a:avLst/>
            <a:gdLst>
              <a:gd name="connsiteX0" fmla="*/ 0 w 772555"/>
              <a:gd name="connsiteY0" fmla="*/ 61344 h 613435"/>
              <a:gd name="connsiteX1" fmla="*/ 61344 w 772555"/>
              <a:gd name="connsiteY1" fmla="*/ 0 h 613435"/>
              <a:gd name="connsiteX2" fmla="*/ 711212 w 772555"/>
              <a:gd name="connsiteY2" fmla="*/ 0 h 613435"/>
              <a:gd name="connsiteX3" fmla="*/ 772556 w 772555"/>
              <a:gd name="connsiteY3" fmla="*/ 61344 h 613435"/>
              <a:gd name="connsiteX4" fmla="*/ 772555 w 772555"/>
              <a:gd name="connsiteY4" fmla="*/ 552092 h 613435"/>
              <a:gd name="connsiteX5" fmla="*/ 711211 w 772555"/>
              <a:gd name="connsiteY5" fmla="*/ 613436 h 613435"/>
              <a:gd name="connsiteX6" fmla="*/ 61344 w 772555"/>
              <a:gd name="connsiteY6" fmla="*/ 613435 h 613435"/>
              <a:gd name="connsiteX7" fmla="*/ 0 w 772555"/>
              <a:gd name="connsiteY7" fmla="*/ 552091 h 613435"/>
              <a:gd name="connsiteX8" fmla="*/ 0 w 772555"/>
              <a:gd name="connsiteY8" fmla="*/ 61344 h 61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555" h="613435">
                <a:moveTo>
                  <a:pt x="0" y="61344"/>
                </a:moveTo>
                <a:cubicBezTo>
                  <a:pt x="0" y="27465"/>
                  <a:pt x="27465" y="0"/>
                  <a:pt x="61344" y="0"/>
                </a:cubicBezTo>
                <a:lnTo>
                  <a:pt x="711212" y="0"/>
                </a:lnTo>
                <a:cubicBezTo>
                  <a:pt x="745091" y="0"/>
                  <a:pt x="772556" y="27465"/>
                  <a:pt x="772556" y="61344"/>
                </a:cubicBezTo>
                <a:cubicBezTo>
                  <a:pt x="772556" y="224927"/>
                  <a:pt x="772555" y="388509"/>
                  <a:pt x="772555" y="552092"/>
                </a:cubicBezTo>
                <a:cubicBezTo>
                  <a:pt x="772555" y="585971"/>
                  <a:pt x="745090" y="613436"/>
                  <a:pt x="711211" y="613436"/>
                </a:cubicBezTo>
                <a:lnTo>
                  <a:pt x="61344" y="613435"/>
                </a:lnTo>
                <a:cubicBezTo>
                  <a:pt x="27465" y="613435"/>
                  <a:pt x="0" y="585970"/>
                  <a:pt x="0" y="552091"/>
                </a:cubicBezTo>
                <a:lnTo>
                  <a:pt x="0" y="6134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307" tIns="71307" rIns="71307" bIns="71307" numCol="1" spcCol="1270" anchor="ctr" anchorCtr="0">
            <a:noAutofit/>
          </a:bodyPr>
          <a:lstStyle/>
          <a:p>
            <a:pPr algn="ctr" defTabSz="622300" fontAlgn="base">
              <a:lnSpc>
                <a:spcPct val="90000"/>
              </a:lnSpc>
              <a:spcBef>
                <a:spcPct val="0"/>
              </a:spcBef>
              <a:spcAft>
                <a:spcPct val="35000"/>
              </a:spcAft>
            </a:pPr>
            <a:r>
              <a:rPr lang="ru-RU" sz="1300" dirty="0" smtClean="0">
                <a:solidFill>
                  <a:prstClr val="black"/>
                </a:solidFill>
                <a:latin typeface="Times New Roman" panose="02020603050405020304" pitchFamily="18" charset="0"/>
                <a:cs typeface="Times New Roman" panose="02020603050405020304" pitchFamily="18" charset="0"/>
              </a:rPr>
              <a:t>45,3</a:t>
            </a:r>
            <a:endParaRPr lang="ru-RU" sz="1300" dirty="0">
              <a:solidFill>
                <a:prstClr val="black"/>
              </a:solidFill>
              <a:latin typeface="Times New Roman" panose="02020603050405020304" pitchFamily="18" charset="0"/>
              <a:cs typeface="Times New Roman" panose="02020603050405020304" pitchFamily="18" charset="0"/>
            </a:endParaRPr>
          </a:p>
        </p:txBody>
      </p:sp>
      <p:sp>
        <p:nvSpPr>
          <p:cNvPr id="51" name="Полилиния 50"/>
          <p:cNvSpPr/>
          <p:nvPr/>
        </p:nvSpPr>
        <p:spPr>
          <a:xfrm>
            <a:off x="8352488" y="6186316"/>
            <a:ext cx="612000" cy="327676"/>
          </a:xfrm>
          <a:custGeom>
            <a:avLst/>
            <a:gdLst>
              <a:gd name="connsiteX0" fmla="*/ 0 w 772555"/>
              <a:gd name="connsiteY0" fmla="*/ 61344 h 613435"/>
              <a:gd name="connsiteX1" fmla="*/ 61344 w 772555"/>
              <a:gd name="connsiteY1" fmla="*/ 0 h 613435"/>
              <a:gd name="connsiteX2" fmla="*/ 711212 w 772555"/>
              <a:gd name="connsiteY2" fmla="*/ 0 h 613435"/>
              <a:gd name="connsiteX3" fmla="*/ 772556 w 772555"/>
              <a:gd name="connsiteY3" fmla="*/ 61344 h 613435"/>
              <a:gd name="connsiteX4" fmla="*/ 772555 w 772555"/>
              <a:gd name="connsiteY4" fmla="*/ 552092 h 613435"/>
              <a:gd name="connsiteX5" fmla="*/ 711211 w 772555"/>
              <a:gd name="connsiteY5" fmla="*/ 613436 h 613435"/>
              <a:gd name="connsiteX6" fmla="*/ 61344 w 772555"/>
              <a:gd name="connsiteY6" fmla="*/ 613435 h 613435"/>
              <a:gd name="connsiteX7" fmla="*/ 0 w 772555"/>
              <a:gd name="connsiteY7" fmla="*/ 552091 h 613435"/>
              <a:gd name="connsiteX8" fmla="*/ 0 w 772555"/>
              <a:gd name="connsiteY8" fmla="*/ 61344 h 61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555" h="613435">
                <a:moveTo>
                  <a:pt x="0" y="61344"/>
                </a:moveTo>
                <a:cubicBezTo>
                  <a:pt x="0" y="27465"/>
                  <a:pt x="27465" y="0"/>
                  <a:pt x="61344" y="0"/>
                </a:cubicBezTo>
                <a:lnTo>
                  <a:pt x="711212" y="0"/>
                </a:lnTo>
                <a:cubicBezTo>
                  <a:pt x="745091" y="0"/>
                  <a:pt x="772556" y="27465"/>
                  <a:pt x="772556" y="61344"/>
                </a:cubicBezTo>
                <a:cubicBezTo>
                  <a:pt x="772556" y="224927"/>
                  <a:pt x="772555" y="388509"/>
                  <a:pt x="772555" y="552092"/>
                </a:cubicBezTo>
                <a:cubicBezTo>
                  <a:pt x="772555" y="585971"/>
                  <a:pt x="745090" y="613436"/>
                  <a:pt x="711211" y="613436"/>
                </a:cubicBezTo>
                <a:lnTo>
                  <a:pt x="61344" y="613435"/>
                </a:lnTo>
                <a:cubicBezTo>
                  <a:pt x="27465" y="613435"/>
                  <a:pt x="0" y="585970"/>
                  <a:pt x="0" y="552091"/>
                </a:cubicBezTo>
                <a:lnTo>
                  <a:pt x="0" y="6134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307" tIns="71307" rIns="71307" bIns="71307" numCol="1" spcCol="1270" anchor="ctr" anchorCtr="0">
            <a:noAutofit/>
          </a:bodyPr>
          <a:lstStyle/>
          <a:p>
            <a:pPr algn="ctr" defTabSz="622300" fontAlgn="base">
              <a:lnSpc>
                <a:spcPct val="90000"/>
              </a:lnSpc>
              <a:spcBef>
                <a:spcPct val="0"/>
              </a:spcBef>
              <a:spcAft>
                <a:spcPct val="35000"/>
              </a:spcAft>
            </a:pPr>
            <a:r>
              <a:rPr lang="ru-RU" sz="1300" dirty="0" smtClean="0">
                <a:solidFill>
                  <a:prstClr val="black"/>
                </a:solidFill>
                <a:latin typeface="Times New Roman" panose="02020603050405020304" pitchFamily="18" charset="0"/>
                <a:cs typeface="Times New Roman" panose="02020603050405020304" pitchFamily="18" charset="0"/>
              </a:rPr>
              <a:t>44,2</a:t>
            </a:r>
            <a:endParaRPr lang="ru-RU" sz="13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776119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2022273979"/>
              </p:ext>
            </p:extLst>
          </p:nvPr>
        </p:nvGraphicFramePr>
        <p:xfrm>
          <a:off x="5130328" y="980728"/>
          <a:ext cx="3906168"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Скругленный прямоугольник 4"/>
          <p:cNvSpPr/>
          <p:nvPr/>
        </p:nvSpPr>
        <p:spPr>
          <a:xfrm>
            <a:off x="100570" y="2924944"/>
            <a:ext cx="4990817" cy="108012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400" dirty="0">
                <a:solidFill>
                  <a:schemeClr val="tx1"/>
                </a:solidFill>
                <a:latin typeface="Times New Roman" panose="02020603050405020304" pitchFamily="18" charset="0"/>
                <a:cs typeface="Times New Roman" panose="02020603050405020304" pitchFamily="18" charset="0"/>
              </a:rPr>
              <a:t>Валовой региональный </a:t>
            </a:r>
            <a:r>
              <a:rPr lang="ru-RU" sz="1400" dirty="0" smtClean="0">
                <a:solidFill>
                  <a:schemeClr val="tx1"/>
                </a:solidFill>
                <a:latin typeface="Times New Roman" panose="02020603050405020304" pitchFamily="18" charset="0"/>
                <a:cs typeface="Times New Roman" panose="02020603050405020304" pitchFamily="18" charset="0"/>
              </a:rPr>
              <a:t>продукт (</a:t>
            </a:r>
            <a:r>
              <a:rPr lang="ru-RU" sz="1400" dirty="0">
                <a:solidFill>
                  <a:schemeClr val="tx1"/>
                </a:solidFill>
                <a:latin typeface="Times New Roman" panose="02020603050405020304" pitchFamily="18" charset="0"/>
                <a:cs typeface="Times New Roman" panose="02020603050405020304" pitchFamily="18" charset="0"/>
              </a:rPr>
              <a:t>млрд. </a:t>
            </a:r>
            <a:r>
              <a:rPr lang="ru-RU" sz="1400" dirty="0" smtClean="0">
                <a:solidFill>
                  <a:schemeClr val="tx1"/>
                </a:solidFill>
                <a:latin typeface="Times New Roman" panose="02020603050405020304" pitchFamily="18" charset="0"/>
                <a:cs typeface="Times New Roman" panose="02020603050405020304" pitchFamily="18" charset="0"/>
              </a:rPr>
              <a:t>рублей)</a:t>
            </a: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24" name="Скругленный прямоугольник 23"/>
          <p:cNvSpPr/>
          <p:nvPr/>
        </p:nvSpPr>
        <p:spPr>
          <a:xfrm>
            <a:off x="99613" y="4105539"/>
            <a:ext cx="4991774" cy="108012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400" dirty="0">
                <a:solidFill>
                  <a:schemeClr val="tx1"/>
                </a:solidFill>
                <a:latin typeface="Times New Roman" panose="02020603050405020304" pitchFamily="18" charset="0"/>
                <a:cs typeface="Times New Roman" panose="02020603050405020304" pitchFamily="18" charset="0"/>
              </a:rPr>
              <a:t>Доля выполнения мероприятий по внедрению целевых моделей регулирования и правоприменения, направленных на повышение инвестиционной привлекательности Чувашской Республики, %</a:t>
            </a:r>
          </a:p>
        </p:txBody>
      </p:sp>
      <p:sp>
        <p:nvSpPr>
          <p:cNvPr id="33" name="Скругленный прямоугольник 32"/>
          <p:cNvSpPr/>
          <p:nvPr/>
        </p:nvSpPr>
        <p:spPr>
          <a:xfrm>
            <a:off x="107756" y="5301208"/>
            <a:ext cx="4983631" cy="100811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400" dirty="0">
                <a:solidFill>
                  <a:prstClr val="black"/>
                </a:solidFill>
                <a:latin typeface="Times New Roman" panose="02020603050405020304" pitchFamily="18" charset="0"/>
                <a:cs typeface="Times New Roman" panose="02020603050405020304" pitchFamily="18" charset="0"/>
              </a:rPr>
              <a:t>Количество заключенных соглашений о сотрудничестве с инвесторами, ед.</a:t>
            </a:r>
          </a:p>
        </p:txBody>
      </p:sp>
      <p:sp>
        <p:nvSpPr>
          <p:cNvPr id="11" name="Скругленный прямоугольник 10"/>
          <p:cNvSpPr/>
          <p:nvPr/>
        </p:nvSpPr>
        <p:spPr>
          <a:xfrm>
            <a:off x="107756" y="2150587"/>
            <a:ext cx="2694136" cy="648072"/>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b="1" dirty="0" smtClean="0">
                <a:solidFill>
                  <a:schemeClr val="accent1">
                    <a:lumMod val="50000"/>
                  </a:schemeClr>
                </a:solidFill>
                <a:latin typeface="Times New Roman" panose="02020603050405020304" pitchFamily="18" charset="0"/>
                <a:cs typeface="Times New Roman" panose="02020603050405020304" pitchFamily="18" charset="0"/>
              </a:rPr>
              <a:t>Основные индикаторы</a:t>
            </a:r>
            <a:endParaRPr lang="ru-RU"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6" name="Номер слайда 5"/>
          <p:cNvSpPr>
            <a:spLocks noGrp="1"/>
          </p:cNvSpPr>
          <p:nvPr>
            <p:ph type="sldNum" sz="quarter" idx="12"/>
          </p:nvPr>
        </p:nvSpPr>
        <p:spPr/>
        <p:txBody>
          <a:bodyPr/>
          <a:lstStyle/>
          <a:p>
            <a:pPr>
              <a:defRPr/>
            </a:pPr>
            <a:fld id="{667CCBFA-BFB9-4E9F-B6F6-694D72409F22}" type="slidenum">
              <a:rPr lang="ru-RU" smtClean="0"/>
              <a:pPr>
                <a:defRPr/>
              </a:pPr>
              <a:t>71</a:t>
            </a:fld>
            <a:endParaRPr lang="ru-RU" dirty="0"/>
          </a:p>
        </p:txBody>
      </p:sp>
      <p:pic>
        <p:nvPicPr>
          <p:cNvPr id="2050" name="Picture 2" descr="T:\Сектор финансирования\198186_original.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27389" y="796868"/>
            <a:ext cx="2279984" cy="17566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 name="Рисунок 11" descr="http://ppt.ru/images/news/128416.jpg"/>
          <p:cNvPicPr/>
          <p:nvPr/>
        </p:nvPicPr>
        <p:blipFill>
          <a:blip r:embed="rId9" cstate="print"/>
          <a:srcRect/>
          <a:stretch>
            <a:fillRect/>
          </a:stretch>
        </p:blipFill>
        <p:spPr bwMode="auto">
          <a:xfrm>
            <a:off x="55837" y="702808"/>
            <a:ext cx="2832574" cy="1217546"/>
          </a:xfrm>
          <a:prstGeom prst="rect">
            <a:avLst/>
          </a:prstGeom>
          <a:ln>
            <a:noFill/>
          </a:ln>
          <a:effectLst>
            <a:softEdge rad="112500"/>
          </a:effectLst>
        </p:spPr>
      </p:pic>
      <p:sp>
        <p:nvSpPr>
          <p:cNvPr id="13" name="Заголовок 1"/>
          <p:cNvSpPr txBox="1">
            <a:spLocks/>
          </p:cNvSpPr>
          <p:nvPr/>
        </p:nvSpPr>
        <p:spPr>
          <a:xfrm>
            <a:off x="259728" y="0"/>
            <a:ext cx="761350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800" dirty="0">
                <a:solidFill>
                  <a:schemeClr val="tx1"/>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800" dirty="0" smtClean="0">
                <a:solidFill>
                  <a:schemeClr val="tx1"/>
                </a:solidFill>
                <a:effectLst/>
                <a:latin typeface="Times New Roman" panose="02020603050405020304" pitchFamily="18" charset="0"/>
                <a:cs typeface="Times New Roman" panose="02020603050405020304" pitchFamily="18" charset="0"/>
              </a:rPr>
              <a:t>Республики</a:t>
            </a:r>
          </a:p>
          <a:p>
            <a:pPr marL="0" indent="0" algn="l" fontAlgn="auto">
              <a:spcAft>
                <a:spcPts val="0"/>
              </a:spcAft>
              <a:buNone/>
            </a:pPr>
            <a:r>
              <a:rPr lang="ru-RU" sz="1800" dirty="0" smtClean="0">
                <a:solidFill>
                  <a:schemeClr val="tx1"/>
                </a:solidFill>
                <a:effectLst/>
                <a:latin typeface="Times New Roman" panose="02020603050405020304" pitchFamily="18" charset="0"/>
                <a:cs typeface="Times New Roman" panose="02020603050405020304" pitchFamily="18" charset="0"/>
              </a:rPr>
              <a:t>«</a:t>
            </a:r>
            <a:r>
              <a:rPr lang="ru-RU" sz="1800" dirty="0">
                <a:solidFill>
                  <a:schemeClr val="tx1"/>
                </a:solidFill>
                <a:effectLst/>
                <a:latin typeface="Times New Roman" panose="02020603050405020304" pitchFamily="18" charset="0"/>
                <a:cs typeface="Times New Roman" panose="02020603050405020304" pitchFamily="18" charset="0"/>
              </a:rPr>
              <a:t>Экономическое развитие Чувашской Республики»</a:t>
            </a:r>
          </a:p>
        </p:txBody>
      </p:sp>
      <p:cxnSp>
        <p:nvCxnSpPr>
          <p:cNvPr id="14" name="Прямая соединительная линия 13"/>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289235153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r>
              <a:rPr lang="ru-RU" dirty="0" smtClean="0">
                <a:solidFill>
                  <a:prstClr val="black"/>
                </a:solidFill>
              </a:rPr>
              <a:t>72</a:t>
            </a:r>
            <a:endParaRPr lang="ru-RU" dirty="0">
              <a:solidFill>
                <a:prstClr val="black"/>
              </a:solidFill>
            </a:endParaRPr>
          </a:p>
        </p:txBody>
      </p:sp>
      <p:sp>
        <p:nvSpPr>
          <p:cNvPr id="5" name="Скругленный прямоугольник 4"/>
          <p:cNvSpPr/>
          <p:nvPr/>
        </p:nvSpPr>
        <p:spPr>
          <a:xfrm>
            <a:off x="121388" y="764704"/>
            <a:ext cx="5386716" cy="108012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fontAlgn="base">
              <a:spcBef>
                <a:spcPct val="0"/>
              </a:spcBef>
              <a:spcAft>
                <a:spcPct val="0"/>
              </a:spcAft>
            </a:pPr>
            <a:r>
              <a:rPr lang="ru-RU" sz="1600" b="1" i="1" dirty="0">
                <a:solidFill>
                  <a:prstClr val="black"/>
                </a:solidFill>
                <a:latin typeface="Times New Roman" panose="02020603050405020304" pitchFamily="18" charset="0"/>
                <a:cs typeface="Times New Roman" panose="02020603050405020304" pitchFamily="18" charset="0"/>
              </a:rPr>
              <a:t>Цели программы:</a:t>
            </a:r>
            <a:r>
              <a:rPr lang="ru-RU" sz="1600" dirty="0">
                <a:solidFill>
                  <a:prstClr val="black"/>
                </a:solidFill>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v"/>
            </a:pPr>
            <a:r>
              <a:rPr lang="ru-RU" sz="1400" dirty="0">
                <a:solidFill>
                  <a:schemeClr val="tx1"/>
                </a:solidFill>
                <a:latin typeface="Times New Roman" panose="02020603050405020304" pitchFamily="18" charset="0"/>
                <a:cs typeface="Times New Roman" panose="02020603050405020304" pitchFamily="18" charset="0"/>
              </a:rPr>
              <a:t>создание благоприятных условий для развития промышленности Чувашской Республики;</a:t>
            </a:r>
          </a:p>
          <a:p>
            <a:pPr marL="285750" indent="-285750">
              <a:buFont typeface="Wingdings" panose="05000000000000000000" pitchFamily="2" charset="2"/>
              <a:buChar char="v"/>
            </a:pPr>
            <a:r>
              <a:rPr lang="ru-RU" sz="1400" dirty="0">
                <a:solidFill>
                  <a:schemeClr val="tx1"/>
                </a:solidFill>
                <a:latin typeface="Times New Roman" panose="02020603050405020304" pitchFamily="18" charset="0"/>
                <a:cs typeface="Times New Roman" panose="02020603050405020304" pitchFamily="18" charset="0"/>
              </a:rPr>
              <a:t>обеспечение инновационной активности бизнеса</a:t>
            </a:r>
            <a:r>
              <a:rPr lang="ru-RU" sz="1400" dirty="0" smtClean="0">
                <a:solidFill>
                  <a:schemeClr val="tx1"/>
                </a:solidFill>
                <a:latin typeface="Times New Roman" panose="02020603050405020304" pitchFamily="18" charset="0"/>
                <a:cs typeface="Times New Roman" panose="02020603050405020304" pitchFamily="18" charset="0"/>
              </a:rPr>
              <a:t>.</a:t>
            </a: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16734" y="2464973"/>
            <a:ext cx="4032448" cy="307777"/>
          </a:xfrm>
          <a:prstGeom prst="rect">
            <a:avLst/>
          </a:prstGeom>
          <a:noFill/>
        </p:spPr>
        <p:txBody>
          <a:bodyPr wrap="square" rtlCol="0">
            <a:spAutoFit/>
          </a:bodyPr>
          <a:lstStyle/>
          <a:p>
            <a:pPr fontAlgn="base">
              <a:spcBef>
                <a:spcPct val="0"/>
              </a:spcBef>
              <a:spcAft>
                <a:spcPct val="0"/>
              </a:spcAft>
            </a:pPr>
            <a:r>
              <a:rPr lang="ru-RU" sz="1400" b="1" dirty="0">
                <a:solidFill>
                  <a:prstClr val="black"/>
                </a:solidFill>
                <a:latin typeface="Times New Roman" panose="02020603050405020304" pitchFamily="18" charset="0"/>
                <a:cs typeface="Times New Roman" panose="02020603050405020304" pitchFamily="18" charset="0"/>
              </a:rPr>
              <a:t>Расходы республиканского бюджета, млн. руб.</a:t>
            </a:r>
          </a:p>
        </p:txBody>
      </p:sp>
      <p:sp>
        <p:nvSpPr>
          <p:cNvPr id="4" name="Полилиния 3"/>
          <p:cNvSpPr/>
          <p:nvPr/>
        </p:nvSpPr>
        <p:spPr>
          <a:xfrm>
            <a:off x="4152372" y="2886020"/>
            <a:ext cx="4928030" cy="351214"/>
          </a:xfrm>
          <a:custGeom>
            <a:avLst/>
            <a:gdLst>
              <a:gd name="connsiteX0" fmla="*/ 0 w 4928030"/>
              <a:gd name="connsiteY0" fmla="*/ 40668 h 406676"/>
              <a:gd name="connsiteX1" fmla="*/ 40668 w 4928030"/>
              <a:gd name="connsiteY1" fmla="*/ 0 h 406676"/>
              <a:gd name="connsiteX2" fmla="*/ 4887362 w 4928030"/>
              <a:gd name="connsiteY2" fmla="*/ 0 h 406676"/>
              <a:gd name="connsiteX3" fmla="*/ 4928030 w 4928030"/>
              <a:gd name="connsiteY3" fmla="*/ 40668 h 406676"/>
              <a:gd name="connsiteX4" fmla="*/ 4928030 w 4928030"/>
              <a:gd name="connsiteY4" fmla="*/ 366008 h 406676"/>
              <a:gd name="connsiteX5" fmla="*/ 4887362 w 4928030"/>
              <a:gd name="connsiteY5" fmla="*/ 406676 h 406676"/>
              <a:gd name="connsiteX6" fmla="*/ 40668 w 4928030"/>
              <a:gd name="connsiteY6" fmla="*/ 406676 h 406676"/>
              <a:gd name="connsiteX7" fmla="*/ 0 w 4928030"/>
              <a:gd name="connsiteY7" fmla="*/ 366008 h 406676"/>
              <a:gd name="connsiteX8" fmla="*/ 0 w 4928030"/>
              <a:gd name="connsiteY8" fmla="*/ 40668 h 40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8030" h="406676">
                <a:moveTo>
                  <a:pt x="0" y="40668"/>
                </a:moveTo>
                <a:cubicBezTo>
                  <a:pt x="0" y="18208"/>
                  <a:pt x="18208" y="0"/>
                  <a:pt x="40668" y="0"/>
                </a:cubicBezTo>
                <a:lnTo>
                  <a:pt x="4887362" y="0"/>
                </a:lnTo>
                <a:cubicBezTo>
                  <a:pt x="4909822" y="0"/>
                  <a:pt x="4928030" y="18208"/>
                  <a:pt x="4928030" y="40668"/>
                </a:cubicBezTo>
                <a:lnTo>
                  <a:pt x="4928030" y="366008"/>
                </a:lnTo>
                <a:cubicBezTo>
                  <a:pt x="4928030" y="388468"/>
                  <a:pt x="4909822" y="406676"/>
                  <a:pt x="4887362" y="406676"/>
                </a:cubicBezTo>
                <a:lnTo>
                  <a:pt x="40668" y="406676"/>
                </a:lnTo>
                <a:cubicBezTo>
                  <a:pt x="18208" y="406676"/>
                  <a:pt x="0" y="388468"/>
                  <a:pt x="0" y="366008"/>
                </a:cubicBezTo>
                <a:lnTo>
                  <a:pt x="0" y="40668"/>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2871" tIns="72871" rIns="72871" bIns="72871" numCol="1" spcCol="1270" anchor="ctr" anchorCtr="0">
            <a:noAutofit/>
          </a:bodyPr>
          <a:lstStyle/>
          <a:p>
            <a:pPr algn="ctr" defTabSz="711200" fontAlgn="base">
              <a:lnSpc>
                <a:spcPct val="90000"/>
              </a:lnSpc>
              <a:spcBef>
                <a:spcPct val="0"/>
              </a:spcBef>
              <a:spcAft>
                <a:spcPct val="35000"/>
              </a:spcAft>
            </a:pPr>
            <a:r>
              <a:rPr lang="ru-RU" sz="1600" b="1" i="1" dirty="0">
                <a:solidFill>
                  <a:prstClr val="black"/>
                </a:solidFill>
                <a:latin typeface="Times New Roman" panose="02020603050405020304" pitchFamily="18" charset="0"/>
                <a:cs typeface="Times New Roman" panose="02020603050405020304" pitchFamily="18" charset="0"/>
              </a:rPr>
              <a:t>Расходы в разрезе </a:t>
            </a:r>
            <a:r>
              <a:rPr lang="ru-RU" sz="1600" b="1" i="1" dirty="0" smtClean="0">
                <a:solidFill>
                  <a:prstClr val="black"/>
                </a:solidFill>
                <a:latin typeface="Times New Roman" panose="02020603050405020304" pitchFamily="18" charset="0"/>
                <a:cs typeface="Times New Roman" panose="02020603050405020304" pitchFamily="18" charset="0"/>
              </a:rPr>
              <a:t>подпрограмм за 2017 год, </a:t>
            </a:r>
            <a:r>
              <a:rPr lang="ru-RU" sz="1600" b="1" i="1" dirty="0">
                <a:solidFill>
                  <a:prstClr val="black"/>
                </a:solidFill>
                <a:latin typeface="Times New Roman" panose="02020603050405020304" pitchFamily="18" charset="0"/>
                <a:cs typeface="Times New Roman" panose="02020603050405020304" pitchFamily="18" charset="0"/>
              </a:rPr>
              <a:t>млн. руб.</a:t>
            </a:r>
          </a:p>
        </p:txBody>
      </p:sp>
      <p:sp>
        <p:nvSpPr>
          <p:cNvPr id="6" name="Полилиния 5"/>
          <p:cNvSpPr/>
          <p:nvPr/>
        </p:nvSpPr>
        <p:spPr>
          <a:xfrm>
            <a:off x="4139952" y="3315074"/>
            <a:ext cx="2842959" cy="462827"/>
          </a:xfrm>
          <a:custGeom>
            <a:avLst/>
            <a:gdLst>
              <a:gd name="connsiteX0" fmla="*/ 0 w 2842959"/>
              <a:gd name="connsiteY0" fmla="*/ 30897 h 308968"/>
              <a:gd name="connsiteX1" fmla="*/ 30897 w 2842959"/>
              <a:gd name="connsiteY1" fmla="*/ 0 h 308968"/>
              <a:gd name="connsiteX2" fmla="*/ 2812062 w 2842959"/>
              <a:gd name="connsiteY2" fmla="*/ 0 h 308968"/>
              <a:gd name="connsiteX3" fmla="*/ 2842959 w 2842959"/>
              <a:gd name="connsiteY3" fmla="*/ 30897 h 308968"/>
              <a:gd name="connsiteX4" fmla="*/ 2842959 w 2842959"/>
              <a:gd name="connsiteY4" fmla="*/ 278071 h 308968"/>
              <a:gd name="connsiteX5" fmla="*/ 2812062 w 2842959"/>
              <a:gd name="connsiteY5" fmla="*/ 308968 h 308968"/>
              <a:gd name="connsiteX6" fmla="*/ 30897 w 2842959"/>
              <a:gd name="connsiteY6" fmla="*/ 308968 h 308968"/>
              <a:gd name="connsiteX7" fmla="*/ 0 w 2842959"/>
              <a:gd name="connsiteY7" fmla="*/ 278071 h 308968"/>
              <a:gd name="connsiteX8" fmla="*/ 0 w 2842959"/>
              <a:gd name="connsiteY8" fmla="*/ 30897 h 30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2959" h="308968">
                <a:moveTo>
                  <a:pt x="0" y="30897"/>
                </a:moveTo>
                <a:cubicBezTo>
                  <a:pt x="0" y="13833"/>
                  <a:pt x="13833" y="0"/>
                  <a:pt x="30897" y="0"/>
                </a:cubicBezTo>
                <a:lnTo>
                  <a:pt x="2812062" y="0"/>
                </a:lnTo>
                <a:cubicBezTo>
                  <a:pt x="2829126" y="0"/>
                  <a:pt x="2842959" y="13833"/>
                  <a:pt x="2842959" y="30897"/>
                </a:cubicBezTo>
                <a:lnTo>
                  <a:pt x="2842959" y="278071"/>
                </a:lnTo>
                <a:cubicBezTo>
                  <a:pt x="2842959" y="295135"/>
                  <a:pt x="2829126" y="308968"/>
                  <a:pt x="2812062" y="308968"/>
                </a:cubicBezTo>
                <a:lnTo>
                  <a:pt x="30897" y="308968"/>
                </a:lnTo>
                <a:cubicBezTo>
                  <a:pt x="13833" y="308968"/>
                  <a:pt x="0" y="295135"/>
                  <a:pt x="0" y="278071"/>
                </a:cubicBezTo>
                <a:lnTo>
                  <a:pt x="0" y="30897"/>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199" tIns="66199" rIns="66199" bIns="66199" numCol="1" spcCol="1270" anchor="ctr" anchorCtr="0">
            <a:noAutofit/>
          </a:bodyPr>
          <a:lstStyle/>
          <a:p>
            <a:pPr algn="ctr" defTabSz="666750" fontAlgn="base">
              <a:lnSpc>
                <a:spcPct val="90000"/>
              </a:lnSpc>
              <a:spcBef>
                <a:spcPct val="0"/>
              </a:spcBef>
              <a:spcAft>
                <a:spcPct val="35000"/>
              </a:spcAft>
            </a:pPr>
            <a:r>
              <a:rPr lang="ru-RU" sz="1500" b="1" dirty="0">
                <a:solidFill>
                  <a:prstClr val="black"/>
                </a:solidFill>
                <a:latin typeface="Times New Roman" panose="02020603050405020304" pitchFamily="18" charset="0"/>
                <a:cs typeface="Times New Roman" panose="02020603050405020304" pitchFamily="18" charset="0"/>
              </a:rPr>
              <a:t>Подпрограмма</a:t>
            </a:r>
          </a:p>
        </p:txBody>
      </p:sp>
      <p:sp>
        <p:nvSpPr>
          <p:cNvPr id="8" name="Полилиния 7"/>
          <p:cNvSpPr/>
          <p:nvPr/>
        </p:nvSpPr>
        <p:spPr>
          <a:xfrm>
            <a:off x="4152372" y="4982924"/>
            <a:ext cx="2842959" cy="534307"/>
          </a:xfrm>
          <a:custGeom>
            <a:avLst/>
            <a:gdLst>
              <a:gd name="connsiteX0" fmla="*/ 0 w 2842959"/>
              <a:gd name="connsiteY0" fmla="*/ 61344 h 613435"/>
              <a:gd name="connsiteX1" fmla="*/ 61344 w 2842959"/>
              <a:gd name="connsiteY1" fmla="*/ 0 h 613435"/>
              <a:gd name="connsiteX2" fmla="*/ 2781616 w 2842959"/>
              <a:gd name="connsiteY2" fmla="*/ 0 h 613435"/>
              <a:gd name="connsiteX3" fmla="*/ 2842960 w 2842959"/>
              <a:gd name="connsiteY3" fmla="*/ 61344 h 613435"/>
              <a:gd name="connsiteX4" fmla="*/ 2842959 w 2842959"/>
              <a:gd name="connsiteY4" fmla="*/ 552092 h 613435"/>
              <a:gd name="connsiteX5" fmla="*/ 2781615 w 2842959"/>
              <a:gd name="connsiteY5" fmla="*/ 613436 h 613435"/>
              <a:gd name="connsiteX6" fmla="*/ 61344 w 2842959"/>
              <a:gd name="connsiteY6" fmla="*/ 613435 h 613435"/>
              <a:gd name="connsiteX7" fmla="*/ 0 w 2842959"/>
              <a:gd name="connsiteY7" fmla="*/ 552091 h 613435"/>
              <a:gd name="connsiteX8" fmla="*/ 0 w 2842959"/>
              <a:gd name="connsiteY8" fmla="*/ 61344 h 61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2959" h="613435">
                <a:moveTo>
                  <a:pt x="0" y="61344"/>
                </a:moveTo>
                <a:cubicBezTo>
                  <a:pt x="0" y="27465"/>
                  <a:pt x="27465" y="0"/>
                  <a:pt x="61344" y="0"/>
                </a:cubicBezTo>
                <a:lnTo>
                  <a:pt x="2781616" y="0"/>
                </a:lnTo>
                <a:cubicBezTo>
                  <a:pt x="2815495" y="0"/>
                  <a:pt x="2842960" y="27465"/>
                  <a:pt x="2842960" y="61344"/>
                </a:cubicBezTo>
                <a:cubicBezTo>
                  <a:pt x="2842960" y="224927"/>
                  <a:pt x="2842959" y="388509"/>
                  <a:pt x="2842959" y="552092"/>
                </a:cubicBezTo>
                <a:cubicBezTo>
                  <a:pt x="2842959" y="585971"/>
                  <a:pt x="2815494" y="613436"/>
                  <a:pt x="2781615" y="613436"/>
                </a:cubicBezTo>
                <a:lnTo>
                  <a:pt x="61344" y="613435"/>
                </a:lnTo>
                <a:cubicBezTo>
                  <a:pt x="27465" y="613435"/>
                  <a:pt x="0" y="585970"/>
                  <a:pt x="0" y="552091"/>
                </a:cubicBezTo>
                <a:lnTo>
                  <a:pt x="0" y="6134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9877" tIns="59877" rIns="59877" bIns="59877" numCol="1" spcCol="1270" anchor="ctr" anchorCtr="0">
            <a:noAutofit/>
          </a:bodyPr>
          <a:lstStyle/>
          <a:p>
            <a:pPr algn="ctr" defTabSz="488950" fontAlgn="base">
              <a:lnSpc>
                <a:spcPct val="90000"/>
              </a:lnSpc>
              <a:spcBef>
                <a:spcPct val="0"/>
              </a:spcBef>
              <a:spcAft>
                <a:spcPct val="35000"/>
              </a:spcAft>
            </a:pPr>
            <a:r>
              <a:rPr lang="ru-RU" sz="1300" dirty="0">
                <a:solidFill>
                  <a:prstClr val="black"/>
                </a:solidFill>
                <a:latin typeface="Times New Roman" panose="02020603050405020304" pitchFamily="18" charset="0"/>
                <a:cs typeface="Times New Roman" panose="02020603050405020304" pitchFamily="18" charset="0"/>
              </a:rPr>
              <a:t>Качество</a:t>
            </a:r>
          </a:p>
        </p:txBody>
      </p:sp>
      <p:sp>
        <p:nvSpPr>
          <p:cNvPr id="20" name="Полилиния 19"/>
          <p:cNvSpPr/>
          <p:nvPr/>
        </p:nvSpPr>
        <p:spPr>
          <a:xfrm>
            <a:off x="7117878" y="3309416"/>
            <a:ext cx="838498" cy="468485"/>
          </a:xfrm>
          <a:custGeom>
            <a:avLst/>
            <a:gdLst>
              <a:gd name="connsiteX0" fmla="*/ 0 w 761117"/>
              <a:gd name="connsiteY0" fmla="*/ 30897 h 308968"/>
              <a:gd name="connsiteX1" fmla="*/ 30897 w 761117"/>
              <a:gd name="connsiteY1" fmla="*/ 0 h 308968"/>
              <a:gd name="connsiteX2" fmla="*/ 730220 w 761117"/>
              <a:gd name="connsiteY2" fmla="*/ 0 h 308968"/>
              <a:gd name="connsiteX3" fmla="*/ 761117 w 761117"/>
              <a:gd name="connsiteY3" fmla="*/ 30897 h 308968"/>
              <a:gd name="connsiteX4" fmla="*/ 761117 w 761117"/>
              <a:gd name="connsiteY4" fmla="*/ 278071 h 308968"/>
              <a:gd name="connsiteX5" fmla="*/ 730220 w 761117"/>
              <a:gd name="connsiteY5" fmla="*/ 308968 h 308968"/>
              <a:gd name="connsiteX6" fmla="*/ 30897 w 761117"/>
              <a:gd name="connsiteY6" fmla="*/ 308968 h 308968"/>
              <a:gd name="connsiteX7" fmla="*/ 0 w 761117"/>
              <a:gd name="connsiteY7" fmla="*/ 278071 h 308968"/>
              <a:gd name="connsiteX8" fmla="*/ 0 w 761117"/>
              <a:gd name="connsiteY8" fmla="*/ 30897 h 30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117" h="308968">
                <a:moveTo>
                  <a:pt x="0" y="30897"/>
                </a:moveTo>
                <a:cubicBezTo>
                  <a:pt x="0" y="13833"/>
                  <a:pt x="13833" y="0"/>
                  <a:pt x="30897" y="0"/>
                </a:cubicBezTo>
                <a:lnTo>
                  <a:pt x="730220" y="0"/>
                </a:lnTo>
                <a:cubicBezTo>
                  <a:pt x="747284" y="0"/>
                  <a:pt x="761117" y="13833"/>
                  <a:pt x="761117" y="30897"/>
                </a:cubicBezTo>
                <a:lnTo>
                  <a:pt x="761117" y="278071"/>
                </a:lnTo>
                <a:cubicBezTo>
                  <a:pt x="761117" y="295135"/>
                  <a:pt x="747284" y="308968"/>
                  <a:pt x="730220" y="308968"/>
                </a:cubicBezTo>
                <a:lnTo>
                  <a:pt x="30897" y="308968"/>
                </a:lnTo>
                <a:cubicBezTo>
                  <a:pt x="13833" y="308968"/>
                  <a:pt x="0" y="295135"/>
                  <a:pt x="0" y="278071"/>
                </a:cubicBezTo>
                <a:lnTo>
                  <a:pt x="0" y="30897"/>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2389" tIns="62389" rIns="62389" bIns="62389" numCol="1" spcCol="1270" anchor="ctr" anchorCtr="0">
            <a:noAutofit/>
          </a:bodyPr>
          <a:lstStyle/>
          <a:p>
            <a:pPr algn="ctr" defTabSz="622300" fontAlgn="base">
              <a:lnSpc>
                <a:spcPct val="90000"/>
              </a:lnSpc>
              <a:spcBef>
                <a:spcPct val="0"/>
              </a:spcBef>
              <a:spcAft>
                <a:spcPct val="35000"/>
              </a:spcAft>
            </a:pPr>
            <a:r>
              <a:rPr lang="ru-RU" sz="1400" b="1" dirty="0" smtClean="0">
                <a:solidFill>
                  <a:prstClr val="black"/>
                </a:solidFill>
                <a:latin typeface="Times New Roman" panose="02020603050405020304" pitchFamily="18" charset="0"/>
                <a:cs typeface="Times New Roman" panose="02020603050405020304" pitchFamily="18" charset="0"/>
              </a:rPr>
              <a:t>2017 план</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21" name="Полилиния 20"/>
          <p:cNvSpPr/>
          <p:nvPr/>
        </p:nvSpPr>
        <p:spPr>
          <a:xfrm>
            <a:off x="7131570" y="3933056"/>
            <a:ext cx="824805" cy="864096"/>
          </a:xfrm>
          <a:custGeom>
            <a:avLst/>
            <a:gdLst>
              <a:gd name="connsiteX0" fmla="*/ 0 w 816003"/>
              <a:gd name="connsiteY0" fmla="*/ 61344 h 613435"/>
              <a:gd name="connsiteX1" fmla="*/ 61344 w 816003"/>
              <a:gd name="connsiteY1" fmla="*/ 0 h 613435"/>
              <a:gd name="connsiteX2" fmla="*/ 754660 w 816003"/>
              <a:gd name="connsiteY2" fmla="*/ 0 h 613435"/>
              <a:gd name="connsiteX3" fmla="*/ 816004 w 816003"/>
              <a:gd name="connsiteY3" fmla="*/ 61344 h 613435"/>
              <a:gd name="connsiteX4" fmla="*/ 816003 w 816003"/>
              <a:gd name="connsiteY4" fmla="*/ 552092 h 613435"/>
              <a:gd name="connsiteX5" fmla="*/ 754659 w 816003"/>
              <a:gd name="connsiteY5" fmla="*/ 613436 h 613435"/>
              <a:gd name="connsiteX6" fmla="*/ 61344 w 816003"/>
              <a:gd name="connsiteY6" fmla="*/ 613435 h 613435"/>
              <a:gd name="connsiteX7" fmla="*/ 0 w 816003"/>
              <a:gd name="connsiteY7" fmla="*/ 552091 h 613435"/>
              <a:gd name="connsiteX8" fmla="*/ 0 w 816003"/>
              <a:gd name="connsiteY8" fmla="*/ 61344 h 61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6003" h="613435">
                <a:moveTo>
                  <a:pt x="0" y="61344"/>
                </a:moveTo>
                <a:cubicBezTo>
                  <a:pt x="0" y="27465"/>
                  <a:pt x="27465" y="0"/>
                  <a:pt x="61344" y="0"/>
                </a:cubicBezTo>
                <a:lnTo>
                  <a:pt x="754660" y="0"/>
                </a:lnTo>
                <a:cubicBezTo>
                  <a:pt x="788539" y="0"/>
                  <a:pt x="816004" y="27465"/>
                  <a:pt x="816004" y="61344"/>
                </a:cubicBezTo>
                <a:cubicBezTo>
                  <a:pt x="816004" y="224927"/>
                  <a:pt x="816003" y="388509"/>
                  <a:pt x="816003" y="552092"/>
                </a:cubicBezTo>
                <a:cubicBezTo>
                  <a:pt x="816003" y="585971"/>
                  <a:pt x="788538" y="613436"/>
                  <a:pt x="754659" y="613436"/>
                </a:cubicBezTo>
                <a:lnTo>
                  <a:pt x="61344" y="613435"/>
                </a:lnTo>
                <a:cubicBezTo>
                  <a:pt x="27465" y="613435"/>
                  <a:pt x="0" y="585970"/>
                  <a:pt x="0" y="552091"/>
                </a:cubicBezTo>
                <a:lnTo>
                  <a:pt x="0" y="6134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307" tIns="71307" rIns="71307" bIns="71307" numCol="1" spcCol="1270" anchor="ctr" anchorCtr="0">
            <a:noAutofit/>
          </a:bodyPr>
          <a:lstStyle/>
          <a:p>
            <a:pPr algn="ctr" defTabSz="622300" fontAlgn="base">
              <a:lnSpc>
                <a:spcPct val="90000"/>
              </a:lnSpc>
              <a:spcBef>
                <a:spcPct val="0"/>
              </a:spcBef>
              <a:spcAft>
                <a:spcPct val="35000"/>
              </a:spcAft>
            </a:pPr>
            <a:r>
              <a:rPr lang="ru-RU" sz="1400" dirty="0" smtClean="0">
                <a:solidFill>
                  <a:prstClr val="black"/>
                </a:solidFill>
                <a:latin typeface="Times New Roman" panose="02020603050405020304" pitchFamily="18" charset="0"/>
                <a:cs typeface="Times New Roman" panose="02020603050405020304" pitchFamily="18" charset="0"/>
              </a:rPr>
              <a:t>1 468,6</a:t>
            </a:r>
          </a:p>
        </p:txBody>
      </p:sp>
      <p:sp>
        <p:nvSpPr>
          <p:cNvPr id="22" name="Полилиния 21"/>
          <p:cNvSpPr/>
          <p:nvPr/>
        </p:nvSpPr>
        <p:spPr>
          <a:xfrm>
            <a:off x="7131570" y="4982923"/>
            <a:ext cx="824805" cy="534307"/>
          </a:xfrm>
          <a:custGeom>
            <a:avLst/>
            <a:gdLst>
              <a:gd name="connsiteX0" fmla="*/ 0 w 809650"/>
              <a:gd name="connsiteY0" fmla="*/ 61344 h 613435"/>
              <a:gd name="connsiteX1" fmla="*/ 61344 w 809650"/>
              <a:gd name="connsiteY1" fmla="*/ 0 h 613435"/>
              <a:gd name="connsiteX2" fmla="*/ 748307 w 809650"/>
              <a:gd name="connsiteY2" fmla="*/ 0 h 613435"/>
              <a:gd name="connsiteX3" fmla="*/ 809651 w 809650"/>
              <a:gd name="connsiteY3" fmla="*/ 61344 h 613435"/>
              <a:gd name="connsiteX4" fmla="*/ 809650 w 809650"/>
              <a:gd name="connsiteY4" fmla="*/ 552092 h 613435"/>
              <a:gd name="connsiteX5" fmla="*/ 748306 w 809650"/>
              <a:gd name="connsiteY5" fmla="*/ 613436 h 613435"/>
              <a:gd name="connsiteX6" fmla="*/ 61344 w 809650"/>
              <a:gd name="connsiteY6" fmla="*/ 613435 h 613435"/>
              <a:gd name="connsiteX7" fmla="*/ 0 w 809650"/>
              <a:gd name="connsiteY7" fmla="*/ 552091 h 613435"/>
              <a:gd name="connsiteX8" fmla="*/ 0 w 809650"/>
              <a:gd name="connsiteY8" fmla="*/ 61344 h 61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9650" h="613435">
                <a:moveTo>
                  <a:pt x="0" y="61344"/>
                </a:moveTo>
                <a:cubicBezTo>
                  <a:pt x="0" y="27465"/>
                  <a:pt x="27465" y="0"/>
                  <a:pt x="61344" y="0"/>
                </a:cubicBezTo>
                <a:lnTo>
                  <a:pt x="748307" y="0"/>
                </a:lnTo>
                <a:cubicBezTo>
                  <a:pt x="782186" y="0"/>
                  <a:pt x="809651" y="27465"/>
                  <a:pt x="809651" y="61344"/>
                </a:cubicBezTo>
                <a:cubicBezTo>
                  <a:pt x="809651" y="224927"/>
                  <a:pt x="809650" y="388509"/>
                  <a:pt x="809650" y="552092"/>
                </a:cubicBezTo>
                <a:cubicBezTo>
                  <a:pt x="809650" y="585971"/>
                  <a:pt x="782185" y="613436"/>
                  <a:pt x="748306" y="613436"/>
                </a:cubicBezTo>
                <a:lnTo>
                  <a:pt x="61344" y="613435"/>
                </a:lnTo>
                <a:cubicBezTo>
                  <a:pt x="27465" y="613435"/>
                  <a:pt x="0" y="585970"/>
                  <a:pt x="0" y="552091"/>
                </a:cubicBezTo>
                <a:lnTo>
                  <a:pt x="0" y="6134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307" tIns="71307" rIns="71307" bIns="71307" numCol="1" spcCol="1270" anchor="ctr" anchorCtr="0">
            <a:noAutofit/>
          </a:bodyPr>
          <a:lstStyle/>
          <a:p>
            <a:pPr algn="ctr" defTabSz="622300" fontAlgn="base">
              <a:lnSpc>
                <a:spcPct val="90000"/>
              </a:lnSpc>
              <a:spcBef>
                <a:spcPct val="0"/>
              </a:spcBef>
              <a:spcAft>
                <a:spcPct val="35000"/>
              </a:spcAft>
            </a:pPr>
            <a:r>
              <a:rPr lang="ru-RU" sz="1400" dirty="0" smtClean="0">
                <a:solidFill>
                  <a:prstClr val="black"/>
                </a:solidFill>
                <a:latin typeface="Times New Roman" panose="02020603050405020304" pitchFamily="18" charset="0"/>
                <a:cs typeface="Times New Roman" panose="02020603050405020304" pitchFamily="18" charset="0"/>
              </a:rPr>
              <a:t>0,2</a:t>
            </a:r>
            <a:endParaRPr lang="ru-RU" sz="1400" dirty="0">
              <a:solidFill>
                <a:prstClr val="black"/>
              </a:solidFill>
              <a:latin typeface="Times New Roman" panose="02020603050405020304" pitchFamily="18" charset="0"/>
              <a:cs typeface="Times New Roman" panose="02020603050405020304" pitchFamily="18" charset="0"/>
            </a:endParaRPr>
          </a:p>
        </p:txBody>
      </p:sp>
      <p:graphicFrame>
        <p:nvGraphicFramePr>
          <p:cNvPr id="11" name="Диаграмма 10"/>
          <p:cNvGraphicFramePr>
            <a:graphicFrameLocks/>
          </p:cNvGraphicFramePr>
          <p:nvPr>
            <p:extLst>
              <p:ext uri="{D42A27DB-BD31-4B8C-83A1-F6EECF244321}">
                <p14:modId xmlns:p14="http://schemas.microsoft.com/office/powerpoint/2010/main" val="3994892083"/>
              </p:ext>
            </p:extLst>
          </p:nvPr>
        </p:nvGraphicFramePr>
        <p:xfrm>
          <a:off x="215056" y="2884822"/>
          <a:ext cx="3934126" cy="3114010"/>
        </p:xfrm>
        <a:graphic>
          <a:graphicData uri="http://schemas.openxmlformats.org/drawingml/2006/chart">
            <c:chart xmlns:c="http://schemas.openxmlformats.org/drawingml/2006/chart" xmlns:r="http://schemas.openxmlformats.org/officeDocument/2006/relationships" r:id="rId2"/>
          </a:graphicData>
        </a:graphic>
      </p:graphicFrame>
      <p:sp>
        <p:nvSpPr>
          <p:cNvPr id="10" name="Заголовок 1"/>
          <p:cNvSpPr txBox="1">
            <a:spLocks/>
          </p:cNvSpPr>
          <p:nvPr/>
        </p:nvSpPr>
        <p:spPr>
          <a:xfrm>
            <a:off x="259728" y="0"/>
            <a:ext cx="761350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base">
              <a:spcAft>
                <a:spcPct val="0"/>
              </a:spcAft>
              <a:buClr>
                <a:srgbClr val="F14124">
                  <a:lumMod val="75000"/>
                </a:srgbClr>
              </a:buClr>
              <a:buFont typeface="Georgia" pitchFamily="18" charset="0"/>
              <a:buNone/>
            </a:pPr>
            <a:r>
              <a:rPr lang="ru-RU" sz="1800" dirty="0">
                <a:solidFill>
                  <a:prstClr val="black"/>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800" dirty="0" smtClean="0">
                <a:solidFill>
                  <a:prstClr val="black"/>
                </a:solidFill>
                <a:effectLst/>
                <a:latin typeface="Times New Roman" panose="02020603050405020304" pitchFamily="18" charset="0"/>
                <a:cs typeface="Times New Roman" panose="02020603050405020304" pitchFamily="18" charset="0"/>
              </a:rPr>
              <a:t>Республики</a:t>
            </a:r>
          </a:p>
          <a:p>
            <a:pPr marL="0" indent="0" algn="l" fontAlgn="base">
              <a:spcAft>
                <a:spcPct val="0"/>
              </a:spcAft>
              <a:buClr>
                <a:srgbClr val="F14124">
                  <a:lumMod val="75000"/>
                </a:srgbClr>
              </a:buClr>
              <a:buNone/>
            </a:pPr>
            <a:r>
              <a:rPr lang="ru-RU" sz="1800" dirty="0">
                <a:solidFill>
                  <a:prstClr val="black"/>
                </a:solidFill>
                <a:effectLst/>
                <a:latin typeface="Times New Roman" panose="02020603050405020304" pitchFamily="18" charset="0"/>
                <a:cs typeface="Times New Roman" panose="02020603050405020304" pitchFamily="18" charset="0"/>
              </a:rPr>
              <a:t>«Развитие промышленности и инновационная экономика»</a:t>
            </a:r>
          </a:p>
        </p:txBody>
      </p:sp>
      <p:cxnSp>
        <p:nvCxnSpPr>
          <p:cNvPr id="13" name="Прямая соединительная линия 12"/>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2" name="Полилиния 31"/>
          <p:cNvSpPr/>
          <p:nvPr/>
        </p:nvSpPr>
        <p:spPr>
          <a:xfrm>
            <a:off x="8087432" y="3315074"/>
            <a:ext cx="805048" cy="468485"/>
          </a:xfrm>
          <a:custGeom>
            <a:avLst/>
            <a:gdLst>
              <a:gd name="connsiteX0" fmla="*/ 0 w 761117"/>
              <a:gd name="connsiteY0" fmla="*/ 30897 h 308968"/>
              <a:gd name="connsiteX1" fmla="*/ 30897 w 761117"/>
              <a:gd name="connsiteY1" fmla="*/ 0 h 308968"/>
              <a:gd name="connsiteX2" fmla="*/ 730220 w 761117"/>
              <a:gd name="connsiteY2" fmla="*/ 0 h 308968"/>
              <a:gd name="connsiteX3" fmla="*/ 761117 w 761117"/>
              <a:gd name="connsiteY3" fmla="*/ 30897 h 308968"/>
              <a:gd name="connsiteX4" fmla="*/ 761117 w 761117"/>
              <a:gd name="connsiteY4" fmla="*/ 278071 h 308968"/>
              <a:gd name="connsiteX5" fmla="*/ 730220 w 761117"/>
              <a:gd name="connsiteY5" fmla="*/ 308968 h 308968"/>
              <a:gd name="connsiteX6" fmla="*/ 30897 w 761117"/>
              <a:gd name="connsiteY6" fmla="*/ 308968 h 308968"/>
              <a:gd name="connsiteX7" fmla="*/ 0 w 761117"/>
              <a:gd name="connsiteY7" fmla="*/ 278071 h 308968"/>
              <a:gd name="connsiteX8" fmla="*/ 0 w 761117"/>
              <a:gd name="connsiteY8" fmla="*/ 30897 h 30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117" h="308968">
                <a:moveTo>
                  <a:pt x="0" y="30897"/>
                </a:moveTo>
                <a:cubicBezTo>
                  <a:pt x="0" y="13833"/>
                  <a:pt x="13833" y="0"/>
                  <a:pt x="30897" y="0"/>
                </a:cubicBezTo>
                <a:lnTo>
                  <a:pt x="730220" y="0"/>
                </a:lnTo>
                <a:cubicBezTo>
                  <a:pt x="747284" y="0"/>
                  <a:pt x="761117" y="13833"/>
                  <a:pt x="761117" y="30897"/>
                </a:cubicBezTo>
                <a:lnTo>
                  <a:pt x="761117" y="278071"/>
                </a:lnTo>
                <a:cubicBezTo>
                  <a:pt x="761117" y="295135"/>
                  <a:pt x="747284" y="308968"/>
                  <a:pt x="730220" y="308968"/>
                </a:cubicBezTo>
                <a:lnTo>
                  <a:pt x="30897" y="308968"/>
                </a:lnTo>
                <a:cubicBezTo>
                  <a:pt x="13833" y="308968"/>
                  <a:pt x="0" y="295135"/>
                  <a:pt x="0" y="278071"/>
                </a:cubicBezTo>
                <a:lnTo>
                  <a:pt x="0" y="30897"/>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2389" tIns="62389" rIns="62389" bIns="62389" numCol="1" spcCol="1270" anchor="ctr" anchorCtr="0">
            <a:noAutofit/>
          </a:bodyPr>
          <a:lstStyle/>
          <a:p>
            <a:pPr algn="ctr" defTabSz="622300" fontAlgn="base">
              <a:lnSpc>
                <a:spcPct val="90000"/>
              </a:lnSpc>
              <a:spcBef>
                <a:spcPct val="0"/>
              </a:spcBef>
              <a:spcAft>
                <a:spcPct val="35000"/>
              </a:spcAft>
            </a:pPr>
            <a:r>
              <a:rPr lang="ru-RU" sz="1400" b="1" dirty="0" smtClean="0">
                <a:solidFill>
                  <a:prstClr val="black"/>
                </a:solidFill>
                <a:latin typeface="Times New Roman" panose="02020603050405020304" pitchFamily="18" charset="0"/>
                <a:cs typeface="Times New Roman" panose="02020603050405020304" pitchFamily="18" charset="0"/>
              </a:rPr>
              <a:t>2017 факт</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38" name="Полилиния 37"/>
          <p:cNvSpPr/>
          <p:nvPr/>
        </p:nvSpPr>
        <p:spPr>
          <a:xfrm>
            <a:off x="4149690" y="3933055"/>
            <a:ext cx="2842959" cy="864097"/>
          </a:xfrm>
          <a:custGeom>
            <a:avLst/>
            <a:gdLst>
              <a:gd name="connsiteX0" fmla="*/ 0 w 2842959"/>
              <a:gd name="connsiteY0" fmla="*/ 61344 h 613435"/>
              <a:gd name="connsiteX1" fmla="*/ 61344 w 2842959"/>
              <a:gd name="connsiteY1" fmla="*/ 0 h 613435"/>
              <a:gd name="connsiteX2" fmla="*/ 2781616 w 2842959"/>
              <a:gd name="connsiteY2" fmla="*/ 0 h 613435"/>
              <a:gd name="connsiteX3" fmla="*/ 2842960 w 2842959"/>
              <a:gd name="connsiteY3" fmla="*/ 61344 h 613435"/>
              <a:gd name="connsiteX4" fmla="*/ 2842959 w 2842959"/>
              <a:gd name="connsiteY4" fmla="*/ 552092 h 613435"/>
              <a:gd name="connsiteX5" fmla="*/ 2781615 w 2842959"/>
              <a:gd name="connsiteY5" fmla="*/ 613436 h 613435"/>
              <a:gd name="connsiteX6" fmla="*/ 61344 w 2842959"/>
              <a:gd name="connsiteY6" fmla="*/ 613435 h 613435"/>
              <a:gd name="connsiteX7" fmla="*/ 0 w 2842959"/>
              <a:gd name="connsiteY7" fmla="*/ 552091 h 613435"/>
              <a:gd name="connsiteX8" fmla="*/ 0 w 2842959"/>
              <a:gd name="connsiteY8" fmla="*/ 61344 h 61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2959" h="613435">
                <a:moveTo>
                  <a:pt x="0" y="61344"/>
                </a:moveTo>
                <a:cubicBezTo>
                  <a:pt x="0" y="27465"/>
                  <a:pt x="27465" y="0"/>
                  <a:pt x="61344" y="0"/>
                </a:cubicBezTo>
                <a:lnTo>
                  <a:pt x="2781616" y="0"/>
                </a:lnTo>
                <a:cubicBezTo>
                  <a:pt x="2815495" y="0"/>
                  <a:pt x="2842960" y="27465"/>
                  <a:pt x="2842960" y="61344"/>
                </a:cubicBezTo>
                <a:cubicBezTo>
                  <a:pt x="2842960" y="224927"/>
                  <a:pt x="2842959" y="388509"/>
                  <a:pt x="2842959" y="552092"/>
                </a:cubicBezTo>
                <a:cubicBezTo>
                  <a:pt x="2842959" y="585971"/>
                  <a:pt x="2815494" y="613436"/>
                  <a:pt x="2781615" y="613436"/>
                </a:cubicBezTo>
                <a:lnTo>
                  <a:pt x="61344" y="613435"/>
                </a:lnTo>
                <a:cubicBezTo>
                  <a:pt x="27465" y="613435"/>
                  <a:pt x="0" y="585970"/>
                  <a:pt x="0" y="552091"/>
                </a:cubicBezTo>
                <a:lnTo>
                  <a:pt x="0" y="6134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9877" tIns="59877" rIns="59877" bIns="59877" numCol="1" spcCol="1270" anchor="ctr" anchorCtr="0">
            <a:noAutofit/>
          </a:bodyPr>
          <a:lstStyle/>
          <a:p>
            <a:pPr algn="ctr" defTabSz="488950" fontAlgn="base">
              <a:lnSpc>
                <a:spcPct val="90000"/>
              </a:lnSpc>
              <a:spcBef>
                <a:spcPct val="0"/>
              </a:spcBef>
              <a:spcAft>
                <a:spcPct val="35000"/>
              </a:spcAft>
            </a:pPr>
            <a:r>
              <a:rPr lang="ru-RU" sz="1300" dirty="0">
                <a:solidFill>
                  <a:prstClr val="black"/>
                </a:solidFill>
                <a:latin typeface="Times New Roman" panose="02020603050405020304" pitchFamily="18" charset="0"/>
                <a:cs typeface="Times New Roman" panose="02020603050405020304" pitchFamily="18" charset="0"/>
              </a:rPr>
              <a:t>Инновационное развитие промышленности Чувашской Республики</a:t>
            </a:r>
          </a:p>
        </p:txBody>
      </p:sp>
      <p:sp>
        <p:nvSpPr>
          <p:cNvPr id="39" name="Полилиния 38"/>
          <p:cNvSpPr/>
          <p:nvPr/>
        </p:nvSpPr>
        <p:spPr>
          <a:xfrm>
            <a:off x="8087432" y="3933954"/>
            <a:ext cx="805047" cy="863197"/>
          </a:xfrm>
          <a:custGeom>
            <a:avLst/>
            <a:gdLst>
              <a:gd name="connsiteX0" fmla="*/ 0 w 816003"/>
              <a:gd name="connsiteY0" fmla="*/ 61344 h 613435"/>
              <a:gd name="connsiteX1" fmla="*/ 61344 w 816003"/>
              <a:gd name="connsiteY1" fmla="*/ 0 h 613435"/>
              <a:gd name="connsiteX2" fmla="*/ 754660 w 816003"/>
              <a:gd name="connsiteY2" fmla="*/ 0 h 613435"/>
              <a:gd name="connsiteX3" fmla="*/ 816004 w 816003"/>
              <a:gd name="connsiteY3" fmla="*/ 61344 h 613435"/>
              <a:gd name="connsiteX4" fmla="*/ 816003 w 816003"/>
              <a:gd name="connsiteY4" fmla="*/ 552092 h 613435"/>
              <a:gd name="connsiteX5" fmla="*/ 754659 w 816003"/>
              <a:gd name="connsiteY5" fmla="*/ 613436 h 613435"/>
              <a:gd name="connsiteX6" fmla="*/ 61344 w 816003"/>
              <a:gd name="connsiteY6" fmla="*/ 613435 h 613435"/>
              <a:gd name="connsiteX7" fmla="*/ 0 w 816003"/>
              <a:gd name="connsiteY7" fmla="*/ 552091 h 613435"/>
              <a:gd name="connsiteX8" fmla="*/ 0 w 816003"/>
              <a:gd name="connsiteY8" fmla="*/ 61344 h 61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6003" h="613435">
                <a:moveTo>
                  <a:pt x="0" y="61344"/>
                </a:moveTo>
                <a:cubicBezTo>
                  <a:pt x="0" y="27465"/>
                  <a:pt x="27465" y="0"/>
                  <a:pt x="61344" y="0"/>
                </a:cubicBezTo>
                <a:lnTo>
                  <a:pt x="754660" y="0"/>
                </a:lnTo>
                <a:cubicBezTo>
                  <a:pt x="788539" y="0"/>
                  <a:pt x="816004" y="27465"/>
                  <a:pt x="816004" y="61344"/>
                </a:cubicBezTo>
                <a:cubicBezTo>
                  <a:pt x="816004" y="224927"/>
                  <a:pt x="816003" y="388509"/>
                  <a:pt x="816003" y="552092"/>
                </a:cubicBezTo>
                <a:cubicBezTo>
                  <a:pt x="816003" y="585971"/>
                  <a:pt x="788538" y="613436"/>
                  <a:pt x="754659" y="613436"/>
                </a:cubicBezTo>
                <a:lnTo>
                  <a:pt x="61344" y="613435"/>
                </a:lnTo>
                <a:cubicBezTo>
                  <a:pt x="27465" y="613435"/>
                  <a:pt x="0" y="585970"/>
                  <a:pt x="0" y="552091"/>
                </a:cubicBezTo>
                <a:lnTo>
                  <a:pt x="0" y="6134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307" tIns="71307" rIns="71307" bIns="71307" numCol="1" spcCol="1270" anchor="ctr" anchorCtr="0">
            <a:noAutofit/>
          </a:bodyPr>
          <a:lstStyle/>
          <a:p>
            <a:pPr algn="ctr" defTabSz="622300" fontAlgn="base">
              <a:lnSpc>
                <a:spcPct val="90000"/>
              </a:lnSpc>
              <a:spcBef>
                <a:spcPct val="0"/>
              </a:spcBef>
              <a:spcAft>
                <a:spcPct val="35000"/>
              </a:spcAft>
            </a:pPr>
            <a:r>
              <a:rPr lang="ru-RU" sz="1400" dirty="0" smtClean="0">
                <a:solidFill>
                  <a:prstClr val="black"/>
                </a:solidFill>
                <a:latin typeface="Times New Roman" panose="02020603050405020304" pitchFamily="18" charset="0"/>
                <a:cs typeface="Times New Roman" panose="02020603050405020304" pitchFamily="18" charset="0"/>
              </a:rPr>
              <a:t>1 468,6</a:t>
            </a:r>
            <a:endParaRPr lang="ru-RU" sz="1400" dirty="0">
              <a:solidFill>
                <a:prstClr val="black"/>
              </a:solidFill>
              <a:latin typeface="Times New Roman" panose="02020603050405020304" pitchFamily="18" charset="0"/>
              <a:cs typeface="Times New Roman" panose="02020603050405020304" pitchFamily="18" charset="0"/>
            </a:endParaRPr>
          </a:p>
        </p:txBody>
      </p:sp>
      <p:sp>
        <p:nvSpPr>
          <p:cNvPr id="41" name="Полилиния 40"/>
          <p:cNvSpPr/>
          <p:nvPr/>
        </p:nvSpPr>
        <p:spPr>
          <a:xfrm>
            <a:off x="8087431" y="4982924"/>
            <a:ext cx="805047" cy="462300"/>
          </a:xfrm>
          <a:custGeom>
            <a:avLst/>
            <a:gdLst>
              <a:gd name="connsiteX0" fmla="*/ 0 w 809650"/>
              <a:gd name="connsiteY0" fmla="*/ 61344 h 613435"/>
              <a:gd name="connsiteX1" fmla="*/ 61344 w 809650"/>
              <a:gd name="connsiteY1" fmla="*/ 0 h 613435"/>
              <a:gd name="connsiteX2" fmla="*/ 748307 w 809650"/>
              <a:gd name="connsiteY2" fmla="*/ 0 h 613435"/>
              <a:gd name="connsiteX3" fmla="*/ 809651 w 809650"/>
              <a:gd name="connsiteY3" fmla="*/ 61344 h 613435"/>
              <a:gd name="connsiteX4" fmla="*/ 809650 w 809650"/>
              <a:gd name="connsiteY4" fmla="*/ 552092 h 613435"/>
              <a:gd name="connsiteX5" fmla="*/ 748306 w 809650"/>
              <a:gd name="connsiteY5" fmla="*/ 613436 h 613435"/>
              <a:gd name="connsiteX6" fmla="*/ 61344 w 809650"/>
              <a:gd name="connsiteY6" fmla="*/ 613435 h 613435"/>
              <a:gd name="connsiteX7" fmla="*/ 0 w 809650"/>
              <a:gd name="connsiteY7" fmla="*/ 552091 h 613435"/>
              <a:gd name="connsiteX8" fmla="*/ 0 w 809650"/>
              <a:gd name="connsiteY8" fmla="*/ 61344 h 61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9650" h="613435">
                <a:moveTo>
                  <a:pt x="0" y="61344"/>
                </a:moveTo>
                <a:cubicBezTo>
                  <a:pt x="0" y="27465"/>
                  <a:pt x="27465" y="0"/>
                  <a:pt x="61344" y="0"/>
                </a:cubicBezTo>
                <a:lnTo>
                  <a:pt x="748307" y="0"/>
                </a:lnTo>
                <a:cubicBezTo>
                  <a:pt x="782186" y="0"/>
                  <a:pt x="809651" y="27465"/>
                  <a:pt x="809651" y="61344"/>
                </a:cubicBezTo>
                <a:cubicBezTo>
                  <a:pt x="809651" y="224927"/>
                  <a:pt x="809650" y="388509"/>
                  <a:pt x="809650" y="552092"/>
                </a:cubicBezTo>
                <a:cubicBezTo>
                  <a:pt x="809650" y="585971"/>
                  <a:pt x="782185" y="613436"/>
                  <a:pt x="748306" y="613436"/>
                </a:cubicBezTo>
                <a:lnTo>
                  <a:pt x="61344" y="613435"/>
                </a:lnTo>
                <a:cubicBezTo>
                  <a:pt x="27465" y="613435"/>
                  <a:pt x="0" y="585970"/>
                  <a:pt x="0" y="552091"/>
                </a:cubicBezTo>
                <a:lnTo>
                  <a:pt x="0" y="61344"/>
                </a:lnTo>
                <a:close/>
              </a:path>
            </a:pathLst>
          </a:custGeom>
          <a:gradFill flip="none" rotWithShape="0">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307" tIns="71307" rIns="71307" bIns="71307" numCol="1" spcCol="1270" anchor="ctr" anchorCtr="0">
            <a:noAutofit/>
          </a:bodyPr>
          <a:lstStyle/>
          <a:p>
            <a:pPr algn="ctr" defTabSz="622300" fontAlgn="base">
              <a:lnSpc>
                <a:spcPct val="90000"/>
              </a:lnSpc>
              <a:spcBef>
                <a:spcPct val="0"/>
              </a:spcBef>
              <a:spcAft>
                <a:spcPct val="35000"/>
              </a:spcAft>
            </a:pPr>
            <a:r>
              <a:rPr lang="ru-RU" sz="1400" dirty="0" smtClean="0">
                <a:solidFill>
                  <a:prstClr val="black"/>
                </a:solidFill>
                <a:latin typeface="Times New Roman" panose="02020603050405020304" pitchFamily="18" charset="0"/>
                <a:cs typeface="Times New Roman" panose="02020603050405020304" pitchFamily="18" charset="0"/>
              </a:rPr>
              <a:t>0,2</a:t>
            </a:r>
            <a:endParaRPr lang="ru-RU" sz="1400" dirty="0">
              <a:solidFill>
                <a:prstClr val="black"/>
              </a:solidFill>
              <a:latin typeface="Times New Roman" panose="02020603050405020304" pitchFamily="18" charset="0"/>
              <a:cs typeface="Times New Roman" panose="02020603050405020304" pitchFamily="18" charset="0"/>
            </a:endParaRPr>
          </a:p>
        </p:txBody>
      </p:sp>
      <p:pic>
        <p:nvPicPr>
          <p:cNvPr id="5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7774" y="620688"/>
            <a:ext cx="3024336" cy="226533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7" name="Скругленная прямоугольная выноска 56"/>
          <p:cNvSpPr/>
          <p:nvPr/>
        </p:nvSpPr>
        <p:spPr>
          <a:xfrm>
            <a:off x="5220072" y="5710944"/>
            <a:ext cx="3053398" cy="764704"/>
          </a:xfrm>
          <a:prstGeom prst="wedgeRoundRectCallout">
            <a:avLst>
              <a:gd name="adj1" fmla="val -59975"/>
              <a:gd name="adj2" fmla="val -82232"/>
              <a:gd name="adj3" fmla="val 16667"/>
            </a:avLst>
          </a:prstGeom>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ru-RU" sz="1600" b="0"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Государственная программа действует с 1 января 2017 года</a:t>
            </a:r>
          </a:p>
        </p:txBody>
      </p:sp>
      <p:sp>
        <p:nvSpPr>
          <p:cNvPr id="24" name="TextBox 23"/>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361436371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лилиния 3"/>
          <p:cNvSpPr/>
          <p:nvPr/>
        </p:nvSpPr>
        <p:spPr>
          <a:xfrm>
            <a:off x="5126783" y="827577"/>
            <a:ext cx="3903032" cy="1092777"/>
          </a:xfrm>
          <a:custGeom>
            <a:avLst/>
            <a:gdLst>
              <a:gd name="connsiteX0" fmla="*/ 0 w 3903032"/>
              <a:gd name="connsiteY0" fmla="*/ 109278 h 1092777"/>
              <a:gd name="connsiteX1" fmla="*/ 109278 w 3903032"/>
              <a:gd name="connsiteY1" fmla="*/ 0 h 1092777"/>
              <a:gd name="connsiteX2" fmla="*/ 3793754 w 3903032"/>
              <a:gd name="connsiteY2" fmla="*/ 0 h 1092777"/>
              <a:gd name="connsiteX3" fmla="*/ 3903032 w 3903032"/>
              <a:gd name="connsiteY3" fmla="*/ 109278 h 1092777"/>
              <a:gd name="connsiteX4" fmla="*/ 3903032 w 3903032"/>
              <a:gd name="connsiteY4" fmla="*/ 983499 h 1092777"/>
              <a:gd name="connsiteX5" fmla="*/ 3793754 w 3903032"/>
              <a:gd name="connsiteY5" fmla="*/ 1092777 h 1092777"/>
              <a:gd name="connsiteX6" fmla="*/ 109278 w 3903032"/>
              <a:gd name="connsiteY6" fmla="*/ 1092777 h 1092777"/>
              <a:gd name="connsiteX7" fmla="*/ 0 w 3903032"/>
              <a:gd name="connsiteY7" fmla="*/ 983499 h 1092777"/>
              <a:gd name="connsiteX8" fmla="*/ 0 w 3903032"/>
              <a:gd name="connsiteY8" fmla="*/ 109278 h 109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3032" h="1092777">
                <a:moveTo>
                  <a:pt x="0" y="109278"/>
                </a:moveTo>
                <a:cubicBezTo>
                  <a:pt x="0" y="48925"/>
                  <a:pt x="48925" y="0"/>
                  <a:pt x="109278" y="0"/>
                </a:cubicBezTo>
                <a:lnTo>
                  <a:pt x="3793754" y="0"/>
                </a:lnTo>
                <a:cubicBezTo>
                  <a:pt x="3854107" y="0"/>
                  <a:pt x="3903032" y="48925"/>
                  <a:pt x="3903032" y="109278"/>
                </a:cubicBezTo>
                <a:lnTo>
                  <a:pt x="3903032" y="983499"/>
                </a:lnTo>
                <a:cubicBezTo>
                  <a:pt x="3903032" y="1043852"/>
                  <a:pt x="3854107" y="1092777"/>
                  <a:pt x="3793754" y="1092777"/>
                </a:cubicBezTo>
                <a:lnTo>
                  <a:pt x="109278" y="1092777"/>
                </a:lnTo>
                <a:cubicBezTo>
                  <a:pt x="48925" y="1092777"/>
                  <a:pt x="0" y="1043852"/>
                  <a:pt x="0" y="983499"/>
                </a:cubicBezTo>
                <a:lnTo>
                  <a:pt x="0" y="109278"/>
                </a:lnTo>
                <a:close/>
              </a:path>
            </a:pathLst>
          </a:custGeom>
        </p:spPr>
        <p:style>
          <a:lnRef idx="3">
            <a:schemeClr val="lt1"/>
          </a:lnRef>
          <a:fillRef idx="1">
            <a:schemeClr val="accent2"/>
          </a:fillRef>
          <a:effectRef idx="1">
            <a:schemeClr val="accent2"/>
          </a:effectRef>
          <a:fontRef idx="minor">
            <a:schemeClr val="lt1"/>
          </a:fontRef>
        </p:style>
        <p:txBody>
          <a:bodyPr spcFirstLastPara="0" vert="horz" wrap="square" lIns="92966" tIns="92966" rIns="92966" bIns="92966" numCol="1" spcCol="1270" anchor="ctr" anchorCtr="0">
            <a:noAutofit/>
          </a:bodyPr>
          <a:lstStyle/>
          <a:p>
            <a:pPr algn="ctr" defTabSz="711200" fontAlgn="base">
              <a:lnSpc>
                <a:spcPct val="90000"/>
              </a:lnSpc>
              <a:spcBef>
                <a:spcPct val="0"/>
              </a:spcBef>
              <a:spcAft>
                <a:spcPct val="35000"/>
              </a:spcAft>
            </a:pPr>
            <a:r>
              <a:rPr lang="ru-RU" sz="1600" b="1" dirty="0">
                <a:solidFill>
                  <a:srgbClr val="4E67C8">
                    <a:lumMod val="50000"/>
                  </a:srgbClr>
                </a:solidFill>
                <a:latin typeface="Times New Roman" panose="02020603050405020304" pitchFamily="18" charset="0"/>
                <a:cs typeface="Times New Roman" panose="02020603050405020304" pitchFamily="18" charset="0"/>
              </a:rPr>
              <a:t>Достижение значений показателей (индикаторов) </a:t>
            </a:r>
          </a:p>
        </p:txBody>
      </p:sp>
      <p:sp>
        <p:nvSpPr>
          <p:cNvPr id="16" name="Полилиния 15"/>
          <p:cNvSpPr/>
          <p:nvPr/>
        </p:nvSpPr>
        <p:spPr>
          <a:xfrm>
            <a:off x="5927052" y="2119510"/>
            <a:ext cx="730024" cy="775751"/>
          </a:xfrm>
          <a:custGeom>
            <a:avLst/>
            <a:gdLst>
              <a:gd name="connsiteX0" fmla="*/ 0 w 730024"/>
              <a:gd name="connsiteY0" fmla="*/ 73002 h 775751"/>
              <a:gd name="connsiteX1" fmla="*/ 73002 w 730024"/>
              <a:gd name="connsiteY1" fmla="*/ 0 h 775751"/>
              <a:gd name="connsiteX2" fmla="*/ 657022 w 730024"/>
              <a:gd name="connsiteY2" fmla="*/ 0 h 775751"/>
              <a:gd name="connsiteX3" fmla="*/ 730024 w 730024"/>
              <a:gd name="connsiteY3" fmla="*/ 73002 h 775751"/>
              <a:gd name="connsiteX4" fmla="*/ 730024 w 730024"/>
              <a:gd name="connsiteY4" fmla="*/ 702749 h 775751"/>
              <a:gd name="connsiteX5" fmla="*/ 657022 w 730024"/>
              <a:gd name="connsiteY5" fmla="*/ 775751 h 775751"/>
              <a:gd name="connsiteX6" fmla="*/ 73002 w 730024"/>
              <a:gd name="connsiteY6" fmla="*/ 775751 h 775751"/>
              <a:gd name="connsiteX7" fmla="*/ 0 w 730024"/>
              <a:gd name="connsiteY7" fmla="*/ 702749 h 775751"/>
              <a:gd name="connsiteX8" fmla="*/ 0 w 730024"/>
              <a:gd name="connsiteY8" fmla="*/ 73002 h 77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775751">
                <a:moveTo>
                  <a:pt x="0" y="73002"/>
                </a:moveTo>
                <a:cubicBezTo>
                  <a:pt x="0" y="32684"/>
                  <a:pt x="32684" y="0"/>
                  <a:pt x="73002" y="0"/>
                </a:cubicBezTo>
                <a:lnTo>
                  <a:pt x="657022" y="0"/>
                </a:lnTo>
                <a:cubicBezTo>
                  <a:pt x="697340" y="0"/>
                  <a:pt x="730024" y="32684"/>
                  <a:pt x="730024" y="73002"/>
                </a:cubicBezTo>
                <a:lnTo>
                  <a:pt x="730024" y="702749"/>
                </a:lnTo>
                <a:cubicBezTo>
                  <a:pt x="730024" y="743067"/>
                  <a:pt x="697340" y="775751"/>
                  <a:pt x="657022" y="775751"/>
                </a:cubicBezTo>
                <a:lnTo>
                  <a:pt x="73002" y="775751"/>
                </a:lnTo>
                <a:cubicBezTo>
                  <a:pt x="32684" y="775751"/>
                  <a:pt x="0" y="743067"/>
                  <a:pt x="0" y="702749"/>
                </a:cubicBezTo>
                <a:lnTo>
                  <a:pt x="0" y="73002"/>
                </a:lnTo>
                <a:close/>
              </a:path>
            </a:pathLst>
          </a:cu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4722" tIns="74722" rIns="74722" bIns="74722" numCol="1" spcCol="1270" anchor="ctr" anchorCtr="0">
            <a:noAutofit/>
          </a:bodyPr>
          <a:lstStyle/>
          <a:p>
            <a:pPr algn="ctr" defTabSz="622300" fontAlgn="base">
              <a:lnSpc>
                <a:spcPct val="90000"/>
              </a:lnSpc>
              <a:spcBef>
                <a:spcPct val="0"/>
              </a:spcBef>
              <a:spcAft>
                <a:spcPct val="35000"/>
              </a:spcAft>
            </a:pPr>
            <a:r>
              <a:rPr lang="ru-RU" sz="1400" b="1" dirty="0">
                <a:solidFill>
                  <a:prstClr val="black"/>
                </a:solidFill>
                <a:latin typeface="Times New Roman" panose="02020603050405020304" pitchFamily="18" charset="0"/>
                <a:cs typeface="Times New Roman" panose="02020603050405020304" pitchFamily="18" charset="0"/>
              </a:rPr>
              <a:t>2017 </a:t>
            </a:r>
            <a:r>
              <a:rPr lang="ru-RU" sz="1400" b="1" dirty="0" smtClean="0">
                <a:solidFill>
                  <a:prstClr val="black"/>
                </a:solidFill>
                <a:latin typeface="Times New Roman" panose="02020603050405020304" pitchFamily="18" charset="0"/>
                <a:cs typeface="Times New Roman" panose="02020603050405020304" pitchFamily="18" charset="0"/>
              </a:rPr>
              <a:t>факт</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17" name="Полилиния 16"/>
          <p:cNvSpPr/>
          <p:nvPr/>
        </p:nvSpPr>
        <p:spPr>
          <a:xfrm>
            <a:off x="5934792" y="3147870"/>
            <a:ext cx="730024" cy="568147"/>
          </a:xfrm>
          <a:custGeom>
            <a:avLst/>
            <a:gdLst>
              <a:gd name="connsiteX0" fmla="*/ 0 w 730024"/>
              <a:gd name="connsiteY0" fmla="*/ 73002 h 1092777"/>
              <a:gd name="connsiteX1" fmla="*/ 73002 w 730024"/>
              <a:gd name="connsiteY1" fmla="*/ 0 h 1092777"/>
              <a:gd name="connsiteX2" fmla="*/ 657022 w 730024"/>
              <a:gd name="connsiteY2" fmla="*/ 0 h 1092777"/>
              <a:gd name="connsiteX3" fmla="*/ 730024 w 730024"/>
              <a:gd name="connsiteY3" fmla="*/ 73002 h 1092777"/>
              <a:gd name="connsiteX4" fmla="*/ 730024 w 730024"/>
              <a:gd name="connsiteY4" fmla="*/ 1019775 h 1092777"/>
              <a:gd name="connsiteX5" fmla="*/ 657022 w 730024"/>
              <a:gd name="connsiteY5" fmla="*/ 1092777 h 1092777"/>
              <a:gd name="connsiteX6" fmla="*/ 73002 w 730024"/>
              <a:gd name="connsiteY6" fmla="*/ 1092777 h 1092777"/>
              <a:gd name="connsiteX7" fmla="*/ 0 w 730024"/>
              <a:gd name="connsiteY7" fmla="*/ 1019775 h 1092777"/>
              <a:gd name="connsiteX8" fmla="*/ 0 w 730024"/>
              <a:gd name="connsiteY8" fmla="*/ 73002 h 109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1092777">
                <a:moveTo>
                  <a:pt x="0" y="73002"/>
                </a:moveTo>
                <a:cubicBezTo>
                  <a:pt x="0" y="32684"/>
                  <a:pt x="32684" y="0"/>
                  <a:pt x="73002" y="0"/>
                </a:cubicBezTo>
                <a:lnTo>
                  <a:pt x="657022" y="0"/>
                </a:lnTo>
                <a:cubicBezTo>
                  <a:pt x="697340" y="0"/>
                  <a:pt x="730024" y="32684"/>
                  <a:pt x="730024" y="73002"/>
                </a:cubicBezTo>
                <a:lnTo>
                  <a:pt x="730024" y="1019775"/>
                </a:lnTo>
                <a:cubicBezTo>
                  <a:pt x="730024" y="1060093"/>
                  <a:pt x="697340" y="1092777"/>
                  <a:pt x="657022" y="1092777"/>
                </a:cubicBezTo>
                <a:lnTo>
                  <a:pt x="73002" y="1092777"/>
                </a:lnTo>
                <a:cubicBezTo>
                  <a:pt x="32684" y="1092777"/>
                  <a:pt x="0" y="1060093"/>
                  <a:pt x="0" y="1019775"/>
                </a:cubicBezTo>
                <a:lnTo>
                  <a:pt x="0" y="73002"/>
                </a:lnTo>
                <a:close/>
              </a:path>
            </a:pathLst>
          </a:cu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102" tIns="67102" rIns="67102" bIns="67102" numCol="1" spcCol="1270" anchor="ctr" anchorCtr="0">
            <a:noAutofit/>
          </a:bodyPr>
          <a:lstStyle/>
          <a:p>
            <a:pPr algn="ctr" defTabSz="533400" fontAlgn="base">
              <a:lnSpc>
                <a:spcPct val="90000"/>
              </a:lnSpc>
              <a:spcBef>
                <a:spcPct val="0"/>
              </a:spcBef>
              <a:spcAft>
                <a:spcPct val="35000"/>
              </a:spcAft>
            </a:pPr>
            <a:r>
              <a:rPr lang="ru-RU" sz="1200" b="1" dirty="0" smtClean="0">
                <a:solidFill>
                  <a:prstClr val="black"/>
                </a:solidFill>
                <a:latin typeface="Times New Roman" panose="02020603050405020304" pitchFamily="18" charset="0"/>
                <a:cs typeface="Times New Roman" panose="02020603050405020304" pitchFamily="18" charset="0"/>
              </a:rPr>
              <a:t>104,4</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18" name="Полилиния 17"/>
          <p:cNvSpPr/>
          <p:nvPr/>
        </p:nvSpPr>
        <p:spPr>
          <a:xfrm>
            <a:off x="5934792" y="3836161"/>
            <a:ext cx="730024" cy="561600"/>
          </a:xfrm>
          <a:custGeom>
            <a:avLst/>
            <a:gdLst>
              <a:gd name="connsiteX0" fmla="*/ 0 w 730024"/>
              <a:gd name="connsiteY0" fmla="*/ 73002 h 1092777"/>
              <a:gd name="connsiteX1" fmla="*/ 73002 w 730024"/>
              <a:gd name="connsiteY1" fmla="*/ 0 h 1092777"/>
              <a:gd name="connsiteX2" fmla="*/ 657022 w 730024"/>
              <a:gd name="connsiteY2" fmla="*/ 0 h 1092777"/>
              <a:gd name="connsiteX3" fmla="*/ 730024 w 730024"/>
              <a:gd name="connsiteY3" fmla="*/ 73002 h 1092777"/>
              <a:gd name="connsiteX4" fmla="*/ 730024 w 730024"/>
              <a:gd name="connsiteY4" fmla="*/ 1019775 h 1092777"/>
              <a:gd name="connsiteX5" fmla="*/ 657022 w 730024"/>
              <a:gd name="connsiteY5" fmla="*/ 1092777 h 1092777"/>
              <a:gd name="connsiteX6" fmla="*/ 73002 w 730024"/>
              <a:gd name="connsiteY6" fmla="*/ 1092777 h 1092777"/>
              <a:gd name="connsiteX7" fmla="*/ 0 w 730024"/>
              <a:gd name="connsiteY7" fmla="*/ 1019775 h 1092777"/>
              <a:gd name="connsiteX8" fmla="*/ 0 w 730024"/>
              <a:gd name="connsiteY8" fmla="*/ 73002 h 109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1092777">
                <a:moveTo>
                  <a:pt x="0" y="73002"/>
                </a:moveTo>
                <a:cubicBezTo>
                  <a:pt x="0" y="32684"/>
                  <a:pt x="32684" y="0"/>
                  <a:pt x="73002" y="0"/>
                </a:cubicBezTo>
                <a:lnTo>
                  <a:pt x="657022" y="0"/>
                </a:lnTo>
                <a:cubicBezTo>
                  <a:pt x="697340" y="0"/>
                  <a:pt x="730024" y="32684"/>
                  <a:pt x="730024" y="73002"/>
                </a:cubicBezTo>
                <a:lnTo>
                  <a:pt x="730024" y="1019775"/>
                </a:lnTo>
                <a:cubicBezTo>
                  <a:pt x="730024" y="1060093"/>
                  <a:pt x="697340" y="1092777"/>
                  <a:pt x="657022" y="1092777"/>
                </a:cubicBezTo>
                <a:lnTo>
                  <a:pt x="73002" y="1092777"/>
                </a:lnTo>
                <a:cubicBezTo>
                  <a:pt x="32684" y="1092777"/>
                  <a:pt x="0" y="1060093"/>
                  <a:pt x="0" y="1019775"/>
                </a:cubicBezTo>
                <a:lnTo>
                  <a:pt x="0" y="73002"/>
                </a:lnTo>
                <a:close/>
              </a:path>
            </a:pathLst>
          </a:cu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102" tIns="67102" rIns="67102" bIns="67102" numCol="1" spcCol="1270" anchor="ctr" anchorCtr="0">
            <a:noAutofit/>
          </a:bodyPr>
          <a:lstStyle/>
          <a:p>
            <a:pPr algn="ctr" defTabSz="533400" fontAlgn="base">
              <a:lnSpc>
                <a:spcPct val="90000"/>
              </a:lnSpc>
              <a:spcBef>
                <a:spcPct val="0"/>
              </a:spcBef>
              <a:spcAft>
                <a:spcPct val="35000"/>
              </a:spcAft>
            </a:pPr>
            <a:r>
              <a:rPr lang="ru-RU" sz="1200" b="1" dirty="0" smtClean="0">
                <a:solidFill>
                  <a:prstClr val="black"/>
                </a:solidFill>
                <a:latin typeface="Times New Roman" panose="02020603050405020304" pitchFamily="18" charset="0"/>
                <a:cs typeface="Times New Roman" panose="02020603050405020304" pitchFamily="18" charset="0"/>
              </a:rPr>
              <a:t>102,6</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20" name="Полилиния 19"/>
          <p:cNvSpPr/>
          <p:nvPr/>
        </p:nvSpPr>
        <p:spPr>
          <a:xfrm>
            <a:off x="6718399" y="2119510"/>
            <a:ext cx="730024" cy="775751"/>
          </a:xfrm>
          <a:custGeom>
            <a:avLst/>
            <a:gdLst>
              <a:gd name="connsiteX0" fmla="*/ 0 w 730024"/>
              <a:gd name="connsiteY0" fmla="*/ 73002 h 775751"/>
              <a:gd name="connsiteX1" fmla="*/ 73002 w 730024"/>
              <a:gd name="connsiteY1" fmla="*/ 0 h 775751"/>
              <a:gd name="connsiteX2" fmla="*/ 657022 w 730024"/>
              <a:gd name="connsiteY2" fmla="*/ 0 h 775751"/>
              <a:gd name="connsiteX3" fmla="*/ 730024 w 730024"/>
              <a:gd name="connsiteY3" fmla="*/ 73002 h 775751"/>
              <a:gd name="connsiteX4" fmla="*/ 730024 w 730024"/>
              <a:gd name="connsiteY4" fmla="*/ 702749 h 775751"/>
              <a:gd name="connsiteX5" fmla="*/ 657022 w 730024"/>
              <a:gd name="connsiteY5" fmla="*/ 775751 h 775751"/>
              <a:gd name="connsiteX6" fmla="*/ 73002 w 730024"/>
              <a:gd name="connsiteY6" fmla="*/ 775751 h 775751"/>
              <a:gd name="connsiteX7" fmla="*/ 0 w 730024"/>
              <a:gd name="connsiteY7" fmla="*/ 702749 h 775751"/>
              <a:gd name="connsiteX8" fmla="*/ 0 w 730024"/>
              <a:gd name="connsiteY8" fmla="*/ 73002 h 77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775751">
                <a:moveTo>
                  <a:pt x="0" y="73002"/>
                </a:moveTo>
                <a:cubicBezTo>
                  <a:pt x="0" y="32684"/>
                  <a:pt x="32684" y="0"/>
                  <a:pt x="73002" y="0"/>
                </a:cubicBezTo>
                <a:lnTo>
                  <a:pt x="657022" y="0"/>
                </a:lnTo>
                <a:cubicBezTo>
                  <a:pt x="697340" y="0"/>
                  <a:pt x="730024" y="32684"/>
                  <a:pt x="730024" y="73002"/>
                </a:cubicBezTo>
                <a:lnTo>
                  <a:pt x="730024" y="702749"/>
                </a:lnTo>
                <a:cubicBezTo>
                  <a:pt x="730024" y="743067"/>
                  <a:pt x="697340" y="775751"/>
                  <a:pt x="657022" y="775751"/>
                </a:cubicBezTo>
                <a:lnTo>
                  <a:pt x="73002" y="775751"/>
                </a:lnTo>
                <a:cubicBezTo>
                  <a:pt x="32684" y="775751"/>
                  <a:pt x="0" y="743067"/>
                  <a:pt x="0" y="702749"/>
                </a:cubicBezTo>
                <a:lnTo>
                  <a:pt x="0" y="7300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4722" tIns="74722" rIns="74722" bIns="74722" numCol="1" spcCol="1270" anchor="ctr" anchorCtr="0">
            <a:noAutofit/>
          </a:bodyPr>
          <a:lstStyle/>
          <a:p>
            <a:pPr algn="ctr" defTabSz="622300" fontAlgn="base">
              <a:lnSpc>
                <a:spcPct val="90000"/>
              </a:lnSpc>
              <a:spcBef>
                <a:spcPct val="0"/>
              </a:spcBef>
              <a:spcAft>
                <a:spcPct val="35000"/>
              </a:spcAft>
            </a:pPr>
            <a:r>
              <a:rPr lang="ru-RU" sz="1400" b="1" dirty="0">
                <a:solidFill>
                  <a:prstClr val="black"/>
                </a:solidFill>
                <a:latin typeface="Times New Roman" panose="02020603050405020304" pitchFamily="18" charset="0"/>
                <a:cs typeface="Times New Roman" panose="02020603050405020304" pitchFamily="18" charset="0"/>
              </a:rPr>
              <a:t>2018</a:t>
            </a:r>
          </a:p>
        </p:txBody>
      </p:sp>
      <p:sp>
        <p:nvSpPr>
          <p:cNvPr id="21" name="Полилиния 20"/>
          <p:cNvSpPr/>
          <p:nvPr/>
        </p:nvSpPr>
        <p:spPr>
          <a:xfrm>
            <a:off x="6726139" y="3147870"/>
            <a:ext cx="730024" cy="568147"/>
          </a:xfrm>
          <a:custGeom>
            <a:avLst/>
            <a:gdLst>
              <a:gd name="connsiteX0" fmla="*/ 0 w 730024"/>
              <a:gd name="connsiteY0" fmla="*/ 73002 h 1092777"/>
              <a:gd name="connsiteX1" fmla="*/ 73002 w 730024"/>
              <a:gd name="connsiteY1" fmla="*/ 0 h 1092777"/>
              <a:gd name="connsiteX2" fmla="*/ 657022 w 730024"/>
              <a:gd name="connsiteY2" fmla="*/ 0 h 1092777"/>
              <a:gd name="connsiteX3" fmla="*/ 730024 w 730024"/>
              <a:gd name="connsiteY3" fmla="*/ 73002 h 1092777"/>
              <a:gd name="connsiteX4" fmla="*/ 730024 w 730024"/>
              <a:gd name="connsiteY4" fmla="*/ 1019775 h 1092777"/>
              <a:gd name="connsiteX5" fmla="*/ 657022 w 730024"/>
              <a:gd name="connsiteY5" fmla="*/ 1092777 h 1092777"/>
              <a:gd name="connsiteX6" fmla="*/ 73002 w 730024"/>
              <a:gd name="connsiteY6" fmla="*/ 1092777 h 1092777"/>
              <a:gd name="connsiteX7" fmla="*/ 0 w 730024"/>
              <a:gd name="connsiteY7" fmla="*/ 1019775 h 1092777"/>
              <a:gd name="connsiteX8" fmla="*/ 0 w 730024"/>
              <a:gd name="connsiteY8" fmla="*/ 73002 h 109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1092777">
                <a:moveTo>
                  <a:pt x="0" y="73002"/>
                </a:moveTo>
                <a:cubicBezTo>
                  <a:pt x="0" y="32684"/>
                  <a:pt x="32684" y="0"/>
                  <a:pt x="73002" y="0"/>
                </a:cubicBezTo>
                <a:lnTo>
                  <a:pt x="657022" y="0"/>
                </a:lnTo>
                <a:cubicBezTo>
                  <a:pt x="697340" y="0"/>
                  <a:pt x="730024" y="32684"/>
                  <a:pt x="730024" y="73002"/>
                </a:cubicBezTo>
                <a:lnTo>
                  <a:pt x="730024" y="1019775"/>
                </a:lnTo>
                <a:cubicBezTo>
                  <a:pt x="730024" y="1060093"/>
                  <a:pt x="697340" y="1092777"/>
                  <a:pt x="657022" y="1092777"/>
                </a:cubicBezTo>
                <a:lnTo>
                  <a:pt x="73002" y="1092777"/>
                </a:lnTo>
                <a:cubicBezTo>
                  <a:pt x="32684" y="1092777"/>
                  <a:pt x="0" y="1060093"/>
                  <a:pt x="0" y="1019775"/>
                </a:cubicBezTo>
                <a:lnTo>
                  <a:pt x="0" y="7300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102" tIns="67102" rIns="67102" bIns="67102" numCol="1" spcCol="1270" anchor="ctr" anchorCtr="0">
            <a:noAutofit/>
          </a:bodyPr>
          <a:lstStyle/>
          <a:p>
            <a:pPr algn="ctr" defTabSz="533400" fontAlgn="base">
              <a:lnSpc>
                <a:spcPct val="90000"/>
              </a:lnSpc>
              <a:spcBef>
                <a:spcPct val="0"/>
              </a:spcBef>
              <a:spcAft>
                <a:spcPct val="35000"/>
              </a:spcAft>
            </a:pPr>
            <a:r>
              <a:rPr lang="ru-RU" sz="1200" b="1" dirty="0" smtClean="0">
                <a:solidFill>
                  <a:prstClr val="black"/>
                </a:solidFill>
                <a:latin typeface="Times New Roman" panose="02020603050405020304" pitchFamily="18" charset="0"/>
                <a:cs typeface="Times New Roman" panose="02020603050405020304" pitchFamily="18" charset="0"/>
              </a:rPr>
              <a:t>104,3</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22" name="Полилиния 21"/>
          <p:cNvSpPr/>
          <p:nvPr/>
        </p:nvSpPr>
        <p:spPr>
          <a:xfrm>
            <a:off x="6726139" y="3836161"/>
            <a:ext cx="730024" cy="561600"/>
          </a:xfrm>
          <a:custGeom>
            <a:avLst/>
            <a:gdLst>
              <a:gd name="connsiteX0" fmla="*/ 0 w 730024"/>
              <a:gd name="connsiteY0" fmla="*/ 73002 h 1092777"/>
              <a:gd name="connsiteX1" fmla="*/ 73002 w 730024"/>
              <a:gd name="connsiteY1" fmla="*/ 0 h 1092777"/>
              <a:gd name="connsiteX2" fmla="*/ 657022 w 730024"/>
              <a:gd name="connsiteY2" fmla="*/ 0 h 1092777"/>
              <a:gd name="connsiteX3" fmla="*/ 730024 w 730024"/>
              <a:gd name="connsiteY3" fmla="*/ 73002 h 1092777"/>
              <a:gd name="connsiteX4" fmla="*/ 730024 w 730024"/>
              <a:gd name="connsiteY4" fmla="*/ 1019775 h 1092777"/>
              <a:gd name="connsiteX5" fmla="*/ 657022 w 730024"/>
              <a:gd name="connsiteY5" fmla="*/ 1092777 h 1092777"/>
              <a:gd name="connsiteX6" fmla="*/ 73002 w 730024"/>
              <a:gd name="connsiteY6" fmla="*/ 1092777 h 1092777"/>
              <a:gd name="connsiteX7" fmla="*/ 0 w 730024"/>
              <a:gd name="connsiteY7" fmla="*/ 1019775 h 1092777"/>
              <a:gd name="connsiteX8" fmla="*/ 0 w 730024"/>
              <a:gd name="connsiteY8" fmla="*/ 73002 h 109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1092777">
                <a:moveTo>
                  <a:pt x="0" y="73002"/>
                </a:moveTo>
                <a:cubicBezTo>
                  <a:pt x="0" y="32684"/>
                  <a:pt x="32684" y="0"/>
                  <a:pt x="73002" y="0"/>
                </a:cubicBezTo>
                <a:lnTo>
                  <a:pt x="657022" y="0"/>
                </a:lnTo>
                <a:cubicBezTo>
                  <a:pt x="697340" y="0"/>
                  <a:pt x="730024" y="32684"/>
                  <a:pt x="730024" y="73002"/>
                </a:cubicBezTo>
                <a:lnTo>
                  <a:pt x="730024" y="1019775"/>
                </a:lnTo>
                <a:cubicBezTo>
                  <a:pt x="730024" y="1060093"/>
                  <a:pt x="697340" y="1092777"/>
                  <a:pt x="657022" y="1092777"/>
                </a:cubicBezTo>
                <a:lnTo>
                  <a:pt x="73002" y="1092777"/>
                </a:lnTo>
                <a:cubicBezTo>
                  <a:pt x="32684" y="1092777"/>
                  <a:pt x="0" y="1060093"/>
                  <a:pt x="0" y="1019775"/>
                </a:cubicBezTo>
                <a:lnTo>
                  <a:pt x="0" y="7300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102" tIns="67102" rIns="67102" bIns="67102" numCol="1" spcCol="1270" anchor="ctr" anchorCtr="0">
            <a:noAutofit/>
          </a:bodyPr>
          <a:lstStyle/>
          <a:p>
            <a:pPr algn="ctr" defTabSz="533400" fontAlgn="base">
              <a:lnSpc>
                <a:spcPct val="90000"/>
              </a:lnSpc>
              <a:spcBef>
                <a:spcPct val="0"/>
              </a:spcBef>
              <a:spcAft>
                <a:spcPct val="35000"/>
              </a:spcAft>
            </a:pPr>
            <a:r>
              <a:rPr lang="ru-RU" sz="1200" b="1" dirty="0" smtClean="0">
                <a:solidFill>
                  <a:prstClr val="black"/>
                </a:solidFill>
                <a:latin typeface="Times New Roman" panose="02020603050405020304" pitchFamily="18" charset="0"/>
                <a:cs typeface="Times New Roman" panose="02020603050405020304" pitchFamily="18" charset="0"/>
              </a:rPr>
              <a:t>104,5</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25" name="Полилиния 24"/>
          <p:cNvSpPr/>
          <p:nvPr/>
        </p:nvSpPr>
        <p:spPr>
          <a:xfrm>
            <a:off x="7509746" y="2119510"/>
            <a:ext cx="730024" cy="775751"/>
          </a:xfrm>
          <a:custGeom>
            <a:avLst/>
            <a:gdLst>
              <a:gd name="connsiteX0" fmla="*/ 0 w 730024"/>
              <a:gd name="connsiteY0" fmla="*/ 73002 h 775751"/>
              <a:gd name="connsiteX1" fmla="*/ 73002 w 730024"/>
              <a:gd name="connsiteY1" fmla="*/ 0 h 775751"/>
              <a:gd name="connsiteX2" fmla="*/ 657022 w 730024"/>
              <a:gd name="connsiteY2" fmla="*/ 0 h 775751"/>
              <a:gd name="connsiteX3" fmla="*/ 730024 w 730024"/>
              <a:gd name="connsiteY3" fmla="*/ 73002 h 775751"/>
              <a:gd name="connsiteX4" fmla="*/ 730024 w 730024"/>
              <a:gd name="connsiteY4" fmla="*/ 702749 h 775751"/>
              <a:gd name="connsiteX5" fmla="*/ 657022 w 730024"/>
              <a:gd name="connsiteY5" fmla="*/ 775751 h 775751"/>
              <a:gd name="connsiteX6" fmla="*/ 73002 w 730024"/>
              <a:gd name="connsiteY6" fmla="*/ 775751 h 775751"/>
              <a:gd name="connsiteX7" fmla="*/ 0 w 730024"/>
              <a:gd name="connsiteY7" fmla="*/ 702749 h 775751"/>
              <a:gd name="connsiteX8" fmla="*/ 0 w 730024"/>
              <a:gd name="connsiteY8" fmla="*/ 73002 h 77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775751">
                <a:moveTo>
                  <a:pt x="0" y="73002"/>
                </a:moveTo>
                <a:cubicBezTo>
                  <a:pt x="0" y="32684"/>
                  <a:pt x="32684" y="0"/>
                  <a:pt x="73002" y="0"/>
                </a:cubicBezTo>
                <a:lnTo>
                  <a:pt x="657022" y="0"/>
                </a:lnTo>
                <a:cubicBezTo>
                  <a:pt x="697340" y="0"/>
                  <a:pt x="730024" y="32684"/>
                  <a:pt x="730024" y="73002"/>
                </a:cubicBezTo>
                <a:lnTo>
                  <a:pt x="730024" y="702749"/>
                </a:lnTo>
                <a:cubicBezTo>
                  <a:pt x="730024" y="743067"/>
                  <a:pt x="697340" y="775751"/>
                  <a:pt x="657022" y="775751"/>
                </a:cubicBezTo>
                <a:lnTo>
                  <a:pt x="73002" y="775751"/>
                </a:lnTo>
                <a:cubicBezTo>
                  <a:pt x="32684" y="775751"/>
                  <a:pt x="0" y="743067"/>
                  <a:pt x="0" y="702749"/>
                </a:cubicBezTo>
                <a:lnTo>
                  <a:pt x="0" y="7300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4722" tIns="74722" rIns="74722" bIns="74722" numCol="1" spcCol="1270" anchor="ctr" anchorCtr="0">
            <a:noAutofit/>
          </a:bodyPr>
          <a:lstStyle/>
          <a:p>
            <a:pPr algn="ctr" defTabSz="622300" fontAlgn="base">
              <a:lnSpc>
                <a:spcPct val="90000"/>
              </a:lnSpc>
              <a:spcBef>
                <a:spcPct val="0"/>
              </a:spcBef>
              <a:spcAft>
                <a:spcPct val="35000"/>
              </a:spcAft>
            </a:pPr>
            <a:r>
              <a:rPr lang="ru-RU" sz="1400" b="1" dirty="0">
                <a:solidFill>
                  <a:prstClr val="black"/>
                </a:solidFill>
                <a:latin typeface="Times New Roman" panose="02020603050405020304" pitchFamily="18" charset="0"/>
                <a:cs typeface="Times New Roman" panose="02020603050405020304" pitchFamily="18" charset="0"/>
              </a:rPr>
              <a:t>2019</a:t>
            </a:r>
          </a:p>
        </p:txBody>
      </p:sp>
      <p:sp>
        <p:nvSpPr>
          <p:cNvPr id="26" name="Полилиния 25"/>
          <p:cNvSpPr/>
          <p:nvPr/>
        </p:nvSpPr>
        <p:spPr>
          <a:xfrm>
            <a:off x="7517486" y="3147870"/>
            <a:ext cx="730024" cy="568147"/>
          </a:xfrm>
          <a:custGeom>
            <a:avLst/>
            <a:gdLst>
              <a:gd name="connsiteX0" fmla="*/ 0 w 730024"/>
              <a:gd name="connsiteY0" fmla="*/ 73002 h 1092777"/>
              <a:gd name="connsiteX1" fmla="*/ 73002 w 730024"/>
              <a:gd name="connsiteY1" fmla="*/ 0 h 1092777"/>
              <a:gd name="connsiteX2" fmla="*/ 657022 w 730024"/>
              <a:gd name="connsiteY2" fmla="*/ 0 h 1092777"/>
              <a:gd name="connsiteX3" fmla="*/ 730024 w 730024"/>
              <a:gd name="connsiteY3" fmla="*/ 73002 h 1092777"/>
              <a:gd name="connsiteX4" fmla="*/ 730024 w 730024"/>
              <a:gd name="connsiteY4" fmla="*/ 1019775 h 1092777"/>
              <a:gd name="connsiteX5" fmla="*/ 657022 w 730024"/>
              <a:gd name="connsiteY5" fmla="*/ 1092777 h 1092777"/>
              <a:gd name="connsiteX6" fmla="*/ 73002 w 730024"/>
              <a:gd name="connsiteY6" fmla="*/ 1092777 h 1092777"/>
              <a:gd name="connsiteX7" fmla="*/ 0 w 730024"/>
              <a:gd name="connsiteY7" fmla="*/ 1019775 h 1092777"/>
              <a:gd name="connsiteX8" fmla="*/ 0 w 730024"/>
              <a:gd name="connsiteY8" fmla="*/ 73002 h 109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1092777">
                <a:moveTo>
                  <a:pt x="0" y="73002"/>
                </a:moveTo>
                <a:cubicBezTo>
                  <a:pt x="0" y="32684"/>
                  <a:pt x="32684" y="0"/>
                  <a:pt x="73002" y="0"/>
                </a:cubicBezTo>
                <a:lnTo>
                  <a:pt x="657022" y="0"/>
                </a:lnTo>
                <a:cubicBezTo>
                  <a:pt x="697340" y="0"/>
                  <a:pt x="730024" y="32684"/>
                  <a:pt x="730024" y="73002"/>
                </a:cubicBezTo>
                <a:lnTo>
                  <a:pt x="730024" y="1019775"/>
                </a:lnTo>
                <a:cubicBezTo>
                  <a:pt x="730024" y="1060093"/>
                  <a:pt x="697340" y="1092777"/>
                  <a:pt x="657022" y="1092777"/>
                </a:cubicBezTo>
                <a:lnTo>
                  <a:pt x="73002" y="1092777"/>
                </a:lnTo>
                <a:cubicBezTo>
                  <a:pt x="32684" y="1092777"/>
                  <a:pt x="0" y="1060093"/>
                  <a:pt x="0" y="1019775"/>
                </a:cubicBezTo>
                <a:lnTo>
                  <a:pt x="0" y="7300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102" tIns="67102" rIns="67102" bIns="67102" numCol="1" spcCol="1270" anchor="ctr" anchorCtr="0">
            <a:noAutofit/>
          </a:bodyPr>
          <a:lstStyle/>
          <a:p>
            <a:pPr algn="ctr" defTabSz="533400" fontAlgn="base">
              <a:lnSpc>
                <a:spcPct val="90000"/>
              </a:lnSpc>
              <a:spcBef>
                <a:spcPct val="0"/>
              </a:spcBef>
              <a:spcAft>
                <a:spcPct val="35000"/>
              </a:spcAft>
            </a:pPr>
            <a:r>
              <a:rPr lang="ru-RU" sz="1200" b="1" dirty="0" smtClean="0">
                <a:solidFill>
                  <a:prstClr val="black"/>
                </a:solidFill>
                <a:latin typeface="Times New Roman" panose="02020603050405020304" pitchFamily="18" charset="0"/>
                <a:cs typeface="Times New Roman" panose="02020603050405020304" pitchFamily="18" charset="0"/>
              </a:rPr>
              <a:t>104,5</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27" name="Полилиния 26"/>
          <p:cNvSpPr/>
          <p:nvPr/>
        </p:nvSpPr>
        <p:spPr>
          <a:xfrm>
            <a:off x="7517486" y="3836161"/>
            <a:ext cx="730024" cy="561600"/>
          </a:xfrm>
          <a:custGeom>
            <a:avLst/>
            <a:gdLst>
              <a:gd name="connsiteX0" fmla="*/ 0 w 730024"/>
              <a:gd name="connsiteY0" fmla="*/ 73002 h 1092777"/>
              <a:gd name="connsiteX1" fmla="*/ 73002 w 730024"/>
              <a:gd name="connsiteY1" fmla="*/ 0 h 1092777"/>
              <a:gd name="connsiteX2" fmla="*/ 657022 w 730024"/>
              <a:gd name="connsiteY2" fmla="*/ 0 h 1092777"/>
              <a:gd name="connsiteX3" fmla="*/ 730024 w 730024"/>
              <a:gd name="connsiteY3" fmla="*/ 73002 h 1092777"/>
              <a:gd name="connsiteX4" fmla="*/ 730024 w 730024"/>
              <a:gd name="connsiteY4" fmla="*/ 1019775 h 1092777"/>
              <a:gd name="connsiteX5" fmla="*/ 657022 w 730024"/>
              <a:gd name="connsiteY5" fmla="*/ 1092777 h 1092777"/>
              <a:gd name="connsiteX6" fmla="*/ 73002 w 730024"/>
              <a:gd name="connsiteY6" fmla="*/ 1092777 h 1092777"/>
              <a:gd name="connsiteX7" fmla="*/ 0 w 730024"/>
              <a:gd name="connsiteY7" fmla="*/ 1019775 h 1092777"/>
              <a:gd name="connsiteX8" fmla="*/ 0 w 730024"/>
              <a:gd name="connsiteY8" fmla="*/ 73002 h 109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1092777">
                <a:moveTo>
                  <a:pt x="0" y="73002"/>
                </a:moveTo>
                <a:cubicBezTo>
                  <a:pt x="0" y="32684"/>
                  <a:pt x="32684" y="0"/>
                  <a:pt x="73002" y="0"/>
                </a:cubicBezTo>
                <a:lnTo>
                  <a:pt x="657022" y="0"/>
                </a:lnTo>
                <a:cubicBezTo>
                  <a:pt x="697340" y="0"/>
                  <a:pt x="730024" y="32684"/>
                  <a:pt x="730024" y="73002"/>
                </a:cubicBezTo>
                <a:lnTo>
                  <a:pt x="730024" y="1019775"/>
                </a:lnTo>
                <a:cubicBezTo>
                  <a:pt x="730024" y="1060093"/>
                  <a:pt x="697340" y="1092777"/>
                  <a:pt x="657022" y="1092777"/>
                </a:cubicBezTo>
                <a:lnTo>
                  <a:pt x="73002" y="1092777"/>
                </a:lnTo>
                <a:cubicBezTo>
                  <a:pt x="32684" y="1092777"/>
                  <a:pt x="0" y="1060093"/>
                  <a:pt x="0" y="1019775"/>
                </a:cubicBezTo>
                <a:lnTo>
                  <a:pt x="0" y="7300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102" tIns="67102" rIns="67102" bIns="67102" numCol="1" spcCol="1270" anchor="ctr" anchorCtr="0">
            <a:noAutofit/>
          </a:bodyPr>
          <a:lstStyle/>
          <a:p>
            <a:pPr algn="ctr" defTabSz="533400" fontAlgn="base">
              <a:lnSpc>
                <a:spcPct val="90000"/>
              </a:lnSpc>
              <a:spcBef>
                <a:spcPct val="0"/>
              </a:spcBef>
              <a:spcAft>
                <a:spcPct val="35000"/>
              </a:spcAft>
            </a:pPr>
            <a:r>
              <a:rPr lang="ru-RU" sz="1200" b="1" dirty="0" smtClean="0">
                <a:solidFill>
                  <a:prstClr val="black"/>
                </a:solidFill>
                <a:latin typeface="Times New Roman" panose="02020603050405020304" pitchFamily="18" charset="0"/>
                <a:cs typeface="Times New Roman" panose="02020603050405020304" pitchFamily="18" charset="0"/>
              </a:rPr>
              <a:t>105,1</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29" name="Полилиния 28"/>
          <p:cNvSpPr/>
          <p:nvPr/>
        </p:nvSpPr>
        <p:spPr>
          <a:xfrm>
            <a:off x="8301093" y="2119510"/>
            <a:ext cx="730024" cy="775751"/>
          </a:xfrm>
          <a:custGeom>
            <a:avLst/>
            <a:gdLst>
              <a:gd name="connsiteX0" fmla="*/ 0 w 730024"/>
              <a:gd name="connsiteY0" fmla="*/ 73002 h 775751"/>
              <a:gd name="connsiteX1" fmla="*/ 73002 w 730024"/>
              <a:gd name="connsiteY1" fmla="*/ 0 h 775751"/>
              <a:gd name="connsiteX2" fmla="*/ 657022 w 730024"/>
              <a:gd name="connsiteY2" fmla="*/ 0 h 775751"/>
              <a:gd name="connsiteX3" fmla="*/ 730024 w 730024"/>
              <a:gd name="connsiteY3" fmla="*/ 73002 h 775751"/>
              <a:gd name="connsiteX4" fmla="*/ 730024 w 730024"/>
              <a:gd name="connsiteY4" fmla="*/ 702749 h 775751"/>
              <a:gd name="connsiteX5" fmla="*/ 657022 w 730024"/>
              <a:gd name="connsiteY5" fmla="*/ 775751 h 775751"/>
              <a:gd name="connsiteX6" fmla="*/ 73002 w 730024"/>
              <a:gd name="connsiteY6" fmla="*/ 775751 h 775751"/>
              <a:gd name="connsiteX7" fmla="*/ 0 w 730024"/>
              <a:gd name="connsiteY7" fmla="*/ 702749 h 775751"/>
              <a:gd name="connsiteX8" fmla="*/ 0 w 730024"/>
              <a:gd name="connsiteY8" fmla="*/ 73002 h 77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775751">
                <a:moveTo>
                  <a:pt x="0" y="73002"/>
                </a:moveTo>
                <a:cubicBezTo>
                  <a:pt x="0" y="32684"/>
                  <a:pt x="32684" y="0"/>
                  <a:pt x="73002" y="0"/>
                </a:cubicBezTo>
                <a:lnTo>
                  <a:pt x="657022" y="0"/>
                </a:lnTo>
                <a:cubicBezTo>
                  <a:pt x="697340" y="0"/>
                  <a:pt x="730024" y="32684"/>
                  <a:pt x="730024" y="73002"/>
                </a:cubicBezTo>
                <a:lnTo>
                  <a:pt x="730024" y="702749"/>
                </a:lnTo>
                <a:cubicBezTo>
                  <a:pt x="730024" y="743067"/>
                  <a:pt x="697340" y="775751"/>
                  <a:pt x="657022" y="775751"/>
                </a:cubicBezTo>
                <a:lnTo>
                  <a:pt x="73002" y="775751"/>
                </a:lnTo>
                <a:cubicBezTo>
                  <a:pt x="32684" y="775751"/>
                  <a:pt x="0" y="743067"/>
                  <a:pt x="0" y="702749"/>
                </a:cubicBezTo>
                <a:lnTo>
                  <a:pt x="0" y="7300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4722" tIns="74722" rIns="74722" bIns="74722" numCol="1" spcCol="1270" anchor="ctr" anchorCtr="0">
            <a:noAutofit/>
          </a:bodyPr>
          <a:lstStyle/>
          <a:p>
            <a:pPr algn="ctr" defTabSz="622300" fontAlgn="base">
              <a:lnSpc>
                <a:spcPct val="90000"/>
              </a:lnSpc>
              <a:spcBef>
                <a:spcPct val="0"/>
              </a:spcBef>
              <a:spcAft>
                <a:spcPct val="35000"/>
              </a:spcAft>
            </a:pPr>
            <a:r>
              <a:rPr lang="ru-RU" sz="1400" b="1" dirty="0">
                <a:solidFill>
                  <a:prstClr val="black"/>
                </a:solidFill>
                <a:latin typeface="Times New Roman" panose="02020603050405020304" pitchFamily="18" charset="0"/>
                <a:cs typeface="Times New Roman" panose="02020603050405020304" pitchFamily="18" charset="0"/>
              </a:rPr>
              <a:t>2020</a:t>
            </a:r>
          </a:p>
        </p:txBody>
      </p:sp>
      <p:sp>
        <p:nvSpPr>
          <p:cNvPr id="30" name="Полилиния 29"/>
          <p:cNvSpPr/>
          <p:nvPr/>
        </p:nvSpPr>
        <p:spPr>
          <a:xfrm>
            <a:off x="8301093" y="3147870"/>
            <a:ext cx="730024" cy="568147"/>
          </a:xfrm>
          <a:custGeom>
            <a:avLst/>
            <a:gdLst>
              <a:gd name="connsiteX0" fmla="*/ 0 w 730024"/>
              <a:gd name="connsiteY0" fmla="*/ 73002 h 1092777"/>
              <a:gd name="connsiteX1" fmla="*/ 73002 w 730024"/>
              <a:gd name="connsiteY1" fmla="*/ 0 h 1092777"/>
              <a:gd name="connsiteX2" fmla="*/ 657022 w 730024"/>
              <a:gd name="connsiteY2" fmla="*/ 0 h 1092777"/>
              <a:gd name="connsiteX3" fmla="*/ 730024 w 730024"/>
              <a:gd name="connsiteY3" fmla="*/ 73002 h 1092777"/>
              <a:gd name="connsiteX4" fmla="*/ 730024 w 730024"/>
              <a:gd name="connsiteY4" fmla="*/ 1019775 h 1092777"/>
              <a:gd name="connsiteX5" fmla="*/ 657022 w 730024"/>
              <a:gd name="connsiteY5" fmla="*/ 1092777 h 1092777"/>
              <a:gd name="connsiteX6" fmla="*/ 73002 w 730024"/>
              <a:gd name="connsiteY6" fmla="*/ 1092777 h 1092777"/>
              <a:gd name="connsiteX7" fmla="*/ 0 w 730024"/>
              <a:gd name="connsiteY7" fmla="*/ 1019775 h 1092777"/>
              <a:gd name="connsiteX8" fmla="*/ 0 w 730024"/>
              <a:gd name="connsiteY8" fmla="*/ 73002 h 109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1092777">
                <a:moveTo>
                  <a:pt x="0" y="73002"/>
                </a:moveTo>
                <a:cubicBezTo>
                  <a:pt x="0" y="32684"/>
                  <a:pt x="32684" y="0"/>
                  <a:pt x="73002" y="0"/>
                </a:cubicBezTo>
                <a:lnTo>
                  <a:pt x="657022" y="0"/>
                </a:lnTo>
                <a:cubicBezTo>
                  <a:pt x="697340" y="0"/>
                  <a:pt x="730024" y="32684"/>
                  <a:pt x="730024" y="73002"/>
                </a:cubicBezTo>
                <a:lnTo>
                  <a:pt x="730024" y="1019775"/>
                </a:lnTo>
                <a:cubicBezTo>
                  <a:pt x="730024" y="1060093"/>
                  <a:pt x="697340" y="1092777"/>
                  <a:pt x="657022" y="1092777"/>
                </a:cubicBezTo>
                <a:lnTo>
                  <a:pt x="73002" y="1092777"/>
                </a:lnTo>
                <a:cubicBezTo>
                  <a:pt x="32684" y="1092777"/>
                  <a:pt x="0" y="1060093"/>
                  <a:pt x="0" y="1019775"/>
                </a:cubicBezTo>
                <a:lnTo>
                  <a:pt x="0" y="7300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102" tIns="67102" rIns="67102" bIns="67102" numCol="1" spcCol="1270" anchor="ctr" anchorCtr="0">
            <a:noAutofit/>
          </a:bodyPr>
          <a:lstStyle/>
          <a:p>
            <a:pPr algn="ctr" defTabSz="533400" fontAlgn="base">
              <a:lnSpc>
                <a:spcPct val="90000"/>
              </a:lnSpc>
              <a:spcBef>
                <a:spcPct val="0"/>
              </a:spcBef>
              <a:spcAft>
                <a:spcPct val="35000"/>
              </a:spcAft>
            </a:pPr>
            <a:r>
              <a:rPr lang="ru-RU" sz="1200" b="1" dirty="0" smtClean="0">
                <a:solidFill>
                  <a:prstClr val="black"/>
                </a:solidFill>
                <a:latin typeface="Times New Roman" panose="02020603050405020304" pitchFamily="18" charset="0"/>
                <a:cs typeface="Times New Roman" panose="02020603050405020304" pitchFamily="18" charset="0"/>
              </a:rPr>
              <a:t>105,5</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31" name="Полилиния 30"/>
          <p:cNvSpPr/>
          <p:nvPr/>
        </p:nvSpPr>
        <p:spPr>
          <a:xfrm>
            <a:off x="8308842" y="3836161"/>
            <a:ext cx="730024" cy="561600"/>
          </a:xfrm>
          <a:custGeom>
            <a:avLst/>
            <a:gdLst>
              <a:gd name="connsiteX0" fmla="*/ 0 w 730024"/>
              <a:gd name="connsiteY0" fmla="*/ 73002 h 1092777"/>
              <a:gd name="connsiteX1" fmla="*/ 73002 w 730024"/>
              <a:gd name="connsiteY1" fmla="*/ 0 h 1092777"/>
              <a:gd name="connsiteX2" fmla="*/ 657022 w 730024"/>
              <a:gd name="connsiteY2" fmla="*/ 0 h 1092777"/>
              <a:gd name="connsiteX3" fmla="*/ 730024 w 730024"/>
              <a:gd name="connsiteY3" fmla="*/ 73002 h 1092777"/>
              <a:gd name="connsiteX4" fmla="*/ 730024 w 730024"/>
              <a:gd name="connsiteY4" fmla="*/ 1019775 h 1092777"/>
              <a:gd name="connsiteX5" fmla="*/ 657022 w 730024"/>
              <a:gd name="connsiteY5" fmla="*/ 1092777 h 1092777"/>
              <a:gd name="connsiteX6" fmla="*/ 73002 w 730024"/>
              <a:gd name="connsiteY6" fmla="*/ 1092777 h 1092777"/>
              <a:gd name="connsiteX7" fmla="*/ 0 w 730024"/>
              <a:gd name="connsiteY7" fmla="*/ 1019775 h 1092777"/>
              <a:gd name="connsiteX8" fmla="*/ 0 w 730024"/>
              <a:gd name="connsiteY8" fmla="*/ 73002 h 109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1092777">
                <a:moveTo>
                  <a:pt x="0" y="73002"/>
                </a:moveTo>
                <a:cubicBezTo>
                  <a:pt x="0" y="32684"/>
                  <a:pt x="32684" y="0"/>
                  <a:pt x="73002" y="0"/>
                </a:cubicBezTo>
                <a:lnTo>
                  <a:pt x="657022" y="0"/>
                </a:lnTo>
                <a:cubicBezTo>
                  <a:pt x="697340" y="0"/>
                  <a:pt x="730024" y="32684"/>
                  <a:pt x="730024" y="73002"/>
                </a:cubicBezTo>
                <a:lnTo>
                  <a:pt x="730024" y="1019775"/>
                </a:lnTo>
                <a:cubicBezTo>
                  <a:pt x="730024" y="1060093"/>
                  <a:pt x="697340" y="1092777"/>
                  <a:pt x="657022" y="1092777"/>
                </a:cubicBezTo>
                <a:lnTo>
                  <a:pt x="73002" y="1092777"/>
                </a:lnTo>
                <a:cubicBezTo>
                  <a:pt x="32684" y="1092777"/>
                  <a:pt x="0" y="1060093"/>
                  <a:pt x="0" y="1019775"/>
                </a:cubicBezTo>
                <a:lnTo>
                  <a:pt x="0" y="7300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102" tIns="67102" rIns="67102" bIns="67102" numCol="1" spcCol="1270" anchor="ctr" anchorCtr="0">
            <a:noAutofit/>
          </a:bodyPr>
          <a:lstStyle/>
          <a:p>
            <a:pPr algn="ctr" defTabSz="533400" fontAlgn="base">
              <a:lnSpc>
                <a:spcPct val="90000"/>
              </a:lnSpc>
              <a:spcBef>
                <a:spcPct val="0"/>
              </a:spcBef>
              <a:spcAft>
                <a:spcPct val="35000"/>
              </a:spcAft>
            </a:pPr>
            <a:r>
              <a:rPr lang="ru-RU" sz="1200" b="1" dirty="0" smtClean="0">
                <a:solidFill>
                  <a:prstClr val="black"/>
                </a:solidFill>
                <a:latin typeface="Times New Roman" panose="02020603050405020304" pitchFamily="18" charset="0"/>
                <a:cs typeface="Times New Roman" panose="02020603050405020304" pitchFamily="18" charset="0"/>
              </a:rPr>
              <a:t>105,7</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107832" y="3151160"/>
            <a:ext cx="4903478" cy="56156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fontAlgn="base">
              <a:spcBef>
                <a:spcPct val="0"/>
              </a:spcBef>
              <a:spcAft>
                <a:spcPct val="0"/>
              </a:spcAft>
            </a:pPr>
            <a:r>
              <a:rPr lang="ru-RU" sz="1300" dirty="0">
                <a:solidFill>
                  <a:prstClr val="black"/>
                </a:solidFill>
                <a:latin typeface="Times New Roman" panose="02020603050405020304" pitchFamily="18" charset="0"/>
                <a:cs typeface="Times New Roman" panose="02020603050405020304" pitchFamily="18" charset="0"/>
              </a:rPr>
              <a:t>Индекс производства обрабатывающих производств, </a:t>
            </a:r>
            <a:r>
              <a:rPr lang="ru-RU" sz="1300" dirty="0" smtClean="0">
                <a:solidFill>
                  <a:prstClr val="black"/>
                </a:solidFill>
                <a:latin typeface="Times New Roman" panose="02020603050405020304" pitchFamily="18" charset="0"/>
                <a:cs typeface="Times New Roman" panose="02020603050405020304" pitchFamily="18" charset="0"/>
              </a:rPr>
              <a:t>%</a:t>
            </a:r>
            <a:endParaRPr lang="ru-RU" sz="1300" dirty="0">
              <a:solidFill>
                <a:prstClr val="black"/>
              </a:solidFill>
              <a:latin typeface="Times New Roman" panose="02020603050405020304" pitchFamily="18" charset="0"/>
              <a:cs typeface="Times New Roman" panose="02020603050405020304" pitchFamily="18" charset="0"/>
            </a:endParaRPr>
          </a:p>
        </p:txBody>
      </p:sp>
      <p:sp>
        <p:nvSpPr>
          <p:cNvPr id="24" name="Скругленный прямоугольник 23"/>
          <p:cNvSpPr/>
          <p:nvPr/>
        </p:nvSpPr>
        <p:spPr>
          <a:xfrm>
            <a:off x="107362" y="3833967"/>
            <a:ext cx="4904418" cy="5616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fontAlgn="base">
              <a:spcBef>
                <a:spcPct val="0"/>
              </a:spcBef>
              <a:spcAft>
                <a:spcPct val="0"/>
              </a:spcAft>
            </a:pPr>
            <a:r>
              <a:rPr lang="ru-RU" sz="1300" dirty="0">
                <a:solidFill>
                  <a:prstClr val="black"/>
                </a:solidFill>
                <a:latin typeface="Times New Roman" panose="02020603050405020304" pitchFamily="18" charset="0"/>
                <a:cs typeface="Times New Roman" panose="02020603050405020304" pitchFamily="18" charset="0"/>
              </a:rPr>
              <a:t>Индекс производительности труда, %</a:t>
            </a:r>
          </a:p>
        </p:txBody>
      </p:sp>
      <p:sp>
        <p:nvSpPr>
          <p:cNvPr id="11" name="Скругленный прямоугольник 10"/>
          <p:cNvSpPr/>
          <p:nvPr/>
        </p:nvSpPr>
        <p:spPr>
          <a:xfrm>
            <a:off x="107756" y="2150587"/>
            <a:ext cx="2694136" cy="648072"/>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base">
              <a:spcBef>
                <a:spcPct val="0"/>
              </a:spcBef>
              <a:spcAft>
                <a:spcPct val="0"/>
              </a:spcAft>
            </a:pPr>
            <a:r>
              <a:rPr lang="ru-RU" b="1" dirty="0">
                <a:solidFill>
                  <a:srgbClr val="4E67C8">
                    <a:lumMod val="50000"/>
                  </a:srgbClr>
                </a:solidFill>
                <a:latin typeface="Times New Roman" panose="02020603050405020304" pitchFamily="18" charset="0"/>
                <a:cs typeface="Times New Roman" panose="02020603050405020304" pitchFamily="18" charset="0"/>
              </a:rPr>
              <a:t>Основные индикаторы</a:t>
            </a:r>
          </a:p>
        </p:txBody>
      </p:sp>
      <p:sp>
        <p:nvSpPr>
          <p:cNvPr id="6" name="Номер слайда 5"/>
          <p:cNvSpPr>
            <a:spLocks noGrp="1"/>
          </p:cNvSpPr>
          <p:nvPr>
            <p:ph type="sldNum" sz="quarter" idx="12"/>
          </p:nvPr>
        </p:nvSpPr>
        <p:spPr/>
        <p:txBody>
          <a:bodyPr/>
          <a:lstStyle/>
          <a:p>
            <a:pPr>
              <a:defRPr/>
            </a:pPr>
            <a:r>
              <a:rPr lang="ru-RU" dirty="0" smtClean="0">
                <a:solidFill>
                  <a:prstClr val="black"/>
                </a:solidFill>
              </a:rPr>
              <a:t>73</a:t>
            </a:r>
            <a:endParaRPr lang="ru-RU" dirty="0">
              <a:solidFill>
                <a:prstClr val="black"/>
              </a:solidFill>
            </a:endParaRPr>
          </a:p>
        </p:txBody>
      </p:sp>
      <p:pic>
        <p:nvPicPr>
          <p:cNvPr id="2050" name="Picture 2" descr="T:\Сектор финансирования\198186_orig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6675" y="1129559"/>
            <a:ext cx="2279984" cy="17566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 name="Рисунок 11" descr="http://ppt.ru/images/news/128416.jpg"/>
          <p:cNvPicPr/>
          <p:nvPr/>
        </p:nvPicPr>
        <p:blipFill>
          <a:blip r:embed="rId4" cstate="print"/>
          <a:srcRect/>
          <a:stretch>
            <a:fillRect/>
          </a:stretch>
        </p:blipFill>
        <p:spPr bwMode="auto">
          <a:xfrm>
            <a:off x="55837" y="702808"/>
            <a:ext cx="2832574" cy="1217546"/>
          </a:xfrm>
          <a:prstGeom prst="rect">
            <a:avLst/>
          </a:prstGeom>
          <a:ln>
            <a:noFill/>
          </a:ln>
          <a:effectLst>
            <a:softEdge rad="112500"/>
          </a:effectLst>
        </p:spPr>
      </p:pic>
      <p:sp>
        <p:nvSpPr>
          <p:cNvPr id="13" name="Заголовок 1"/>
          <p:cNvSpPr txBox="1">
            <a:spLocks/>
          </p:cNvSpPr>
          <p:nvPr/>
        </p:nvSpPr>
        <p:spPr>
          <a:xfrm>
            <a:off x="259728" y="0"/>
            <a:ext cx="7613500"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base">
              <a:spcAft>
                <a:spcPct val="0"/>
              </a:spcAft>
              <a:buClr>
                <a:srgbClr val="F14124">
                  <a:lumMod val="75000"/>
                </a:srgbClr>
              </a:buClr>
              <a:buFont typeface="Georgia" pitchFamily="18" charset="0"/>
              <a:buNone/>
            </a:pPr>
            <a:r>
              <a:rPr lang="ru-RU" sz="1800" dirty="0">
                <a:solidFill>
                  <a:prstClr val="black"/>
                </a:solidFill>
                <a:effectLst/>
                <a:latin typeface="Times New Roman" panose="02020603050405020304" pitchFamily="18" charset="0"/>
                <a:cs typeface="Times New Roman" panose="02020603050405020304" pitchFamily="18" charset="0"/>
              </a:rPr>
              <a:t>Государственная программа Чувашской </a:t>
            </a:r>
            <a:r>
              <a:rPr lang="ru-RU" sz="1800" dirty="0" smtClean="0">
                <a:solidFill>
                  <a:prstClr val="black"/>
                </a:solidFill>
                <a:effectLst/>
                <a:latin typeface="Times New Roman" panose="02020603050405020304" pitchFamily="18" charset="0"/>
                <a:cs typeface="Times New Roman" panose="02020603050405020304" pitchFamily="18" charset="0"/>
              </a:rPr>
              <a:t>Республики</a:t>
            </a:r>
          </a:p>
          <a:p>
            <a:pPr marL="0" indent="0" algn="l" fontAlgn="base">
              <a:spcAft>
                <a:spcPct val="0"/>
              </a:spcAft>
              <a:buClr>
                <a:srgbClr val="F14124">
                  <a:lumMod val="75000"/>
                </a:srgbClr>
              </a:buClr>
              <a:buNone/>
            </a:pPr>
            <a:r>
              <a:rPr lang="ru-RU" sz="1800" dirty="0">
                <a:solidFill>
                  <a:prstClr val="black"/>
                </a:solidFill>
                <a:effectLst/>
                <a:latin typeface="Times New Roman" panose="02020603050405020304" pitchFamily="18" charset="0"/>
                <a:cs typeface="Times New Roman" panose="02020603050405020304" pitchFamily="18" charset="0"/>
              </a:rPr>
              <a:t>«Развитие промышленности и инновационная экономика»</a:t>
            </a:r>
          </a:p>
        </p:txBody>
      </p:sp>
      <p:cxnSp>
        <p:nvCxnSpPr>
          <p:cNvPr id="14" name="Прямая соединительная линия 13"/>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Полилиния 27"/>
          <p:cNvSpPr/>
          <p:nvPr/>
        </p:nvSpPr>
        <p:spPr>
          <a:xfrm>
            <a:off x="5135705" y="2119510"/>
            <a:ext cx="730024" cy="775751"/>
          </a:xfrm>
          <a:custGeom>
            <a:avLst/>
            <a:gdLst>
              <a:gd name="connsiteX0" fmla="*/ 0 w 730024"/>
              <a:gd name="connsiteY0" fmla="*/ 73002 h 775751"/>
              <a:gd name="connsiteX1" fmla="*/ 73002 w 730024"/>
              <a:gd name="connsiteY1" fmla="*/ 0 h 775751"/>
              <a:gd name="connsiteX2" fmla="*/ 657022 w 730024"/>
              <a:gd name="connsiteY2" fmla="*/ 0 h 775751"/>
              <a:gd name="connsiteX3" fmla="*/ 730024 w 730024"/>
              <a:gd name="connsiteY3" fmla="*/ 73002 h 775751"/>
              <a:gd name="connsiteX4" fmla="*/ 730024 w 730024"/>
              <a:gd name="connsiteY4" fmla="*/ 702749 h 775751"/>
              <a:gd name="connsiteX5" fmla="*/ 657022 w 730024"/>
              <a:gd name="connsiteY5" fmla="*/ 775751 h 775751"/>
              <a:gd name="connsiteX6" fmla="*/ 73002 w 730024"/>
              <a:gd name="connsiteY6" fmla="*/ 775751 h 775751"/>
              <a:gd name="connsiteX7" fmla="*/ 0 w 730024"/>
              <a:gd name="connsiteY7" fmla="*/ 702749 h 775751"/>
              <a:gd name="connsiteX8" fmla="*/ 0 w 730024"/>
              <a:gd name="connsiteY8" fmla="*/ 73002 h 77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775751">
                <a:moveTo>
                  <a:pt x="0" y="73002"/>
                </a:moveTo>
                <a:cubicBezTo>
                  <a:pt x="0" y="32684"/>
                  <a:pt x="32684" y="0"/>
                  <a:pt x="73002" y="0"/>
                </a:cubicBezTo>
                <a:lnTo>
                  <a:pt x="657022" y="0"/>
                </a:lnTo>
                <a:cubicBezTo>
                  <a:pt x="697340" y="0"/>
                  <a:pt x="730024" y="32684"/>
                  <a:pt x="730024" y="73002"/>
                </a:cubicBezTo>
                <a:lnTo>
                  <a:pt x="730024" y="702749"/>
                </a:lnTo>
                <a:cubicBezTo>
                  <a:pt x="730024" y="743067"/>
                  <a:pt x="697340" y="775751"/>
                  <a:pt x="657022" y="775751"/>
                </a:cubicBezTo>
                <a:lnTo>
                  <a:pt x="73002" y="775751"/>
                </a:lnTo>
                <a:cubicBezTo>
                  <a:pt x="32684" y="775751"/>
                  <a:pt x="0" y="743067"/>
                  <a:pt x="0" y="702749"/>
                </a:cubicBezTo>
                <a:lnTo>
                  <a:pt x="0" y="73002"/>
                </a:lnTo>
                <a:close/>
              </a:path>
            </a:pathLst>
          </a:cu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4722" tIns="74722" rIns="74722" bIns="74722" numCol="1" spcCol="1270" anchor="ctr" anchorCtr="0">
            <a:noAutofit/>
          </a:bodyPr>
          <a:lstStyle/>
          <a:p>
            <a:pPr algn="ctr" defTabSz="622300" fontAlgn="base">
              <a:lnSpc>
                <a:spcPct val="90000"/>
              </a:lnSpc>
              <a:spcBef>
                <a:spcPct val="0"/>
              </a:spcBef>
              <a:spcAft>
                <a:spcPct val="35000"/>
              </a:spcAft>
            </a:pPr>
            <a:r>
              <a:rPr lang="ru-RU" sz="1400" b="1" dirty="0" smtClean="0">
                <a:solidFill>
                  <a:prstClr val="black"/>
                </a:solidFill>
                <a:latin typeface="Times New Roman" panose="02020603050405020304" pitchFamily="18" charset="0"/>
                <a:cs typeface="Times New Roman" panose="02020603050405020304" pitchFamily="18" charset="0"/>
              </a:rPr>
              <a:t>2017 план</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32" name="Полилиния 31"/>
          <p:cNvSpPr/>
          <p:nvPr/>
        </p:nvSpPr>
        <p:spPr>
          <a:xfrm>
            <a:off x="5934792" y="4517905"/>
            <a:ext cx="730024" cy="561600"/>
          </a:xfrm>
          <a:custGeom>
            <a:avLst/>
            <a:gdLst>
              <a:gd name="connsiteX0" fmla="*/ 0 w 730024"/>
              <a:gd name="connsiteY0" fmla="*/ 73002 h 1092777"/>
              <a:gd name="connsiteX1" fmla="*/ 73002 w 730024"/>
              <a:gd name="connsiteY1" fmla="*/ 0 h 1092777"/>
              <a:gd name="connsiteX2" fmla="*/ 657022 w 730024"/>
              <a:gd name="connsiteY2" fmla="*/ 0 h 1092777"/>
              <a:gd name="connsiteX3" fmla="*/ 730024 w 730024"/>
              <a:gd name="connsiteY3" fmla="*/ 73002 h 1092777"/>
              <a:gd name="connsiteX4" fmla="*/ 730024 w 730024"/>
              <a:gd name="connsiteY4" fmla="*/ 1019775 h 1092777"/>
              <a:gd name="connsiteX5" fmla="*/ 657022 w 730024"/>
              <a:gd name="connsiteY5" fmla="*/ 1092777 h 1092777"/>
              <a:gd name="connsiteX6" fmla="*/ 73002 w 730024"/>
              <a:gd name="connsiteY6" fmla="*/ 1092777 h 1092777"/>
              <a:gd name="connsiteX7" fmla="*/ 0 w 730024"/>
              <a:gd name="connsiteY7" fmla="*/ 1019775 h 1092777"/>
              <a:gd name="connsiteX8" fmla="*/ 0 w 730024"/>
              <a:gd name="connsiteY8" fmla="*/ 73002 h 109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1092777">
                <a:moveTo>
                  <a:pt x="0" y="73002"/>
                </a:moveTo>
                <a:cubicBezTo>
                  <a:pt x="0" y="32684"/>
                  <a:pt x="32684" y="0"/>
                  <a:pt x="73002" y="0"/>
                </a:cubicBezTo>
                <a:lnTo>
                  <a:pt x="657022" y="0"/>
                </a:lnTo>
                <a:cubicBezTo>
                  <a:pt x="697340" y="0"/>
                  <a:pt x="730024" y="32684"/>
                  <a:pt x="730024" y="73002"/>
                </a:cubicBezTo>
                <a:lnTo>
                  <a:pt x="730024" y="1019775"/>
                </a:lnTo>
                <a:cubicBezTo>
                  <a:pt x="730024" y="1060093"/>
                  <a:pt x="697340" y="1092777"/>
                  <a:pt x="657022" y="1092777"/>
                </a:cubicBezTo>
                <a:lnTo>
                  <a:pt x="73002" y="1092777"/>
                </a:lnTo>
                <a:cubicBezTo>
                  <a:pt x="32684" y="1092777"/>
                  <a:pt x="0" y="1060093"/>
                  <a:pt x="0" y="1019775"/>
                </a:cubicBezTo>
                <a:lnTo>
                  <a:pt x="0" y="73002"/>
                </a:lnTo>
                <a:close/>
              </a:path>
            </a:pathLst>
          </a:cu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102" tIns="67102" rIns="67102" bIns="67102" numCol="1" spcCol="1270" anchor="ctr" anchorCtr="0">
            <a:noAutofit/>
          </a:bodyPr>
          <a:lstStyle/>
          <a:p>
            <a:pPr algn="ctr" defTabSz="533400" fontAlgn="base">
              <a:lnSpc>
                <a:spcPct val="90000"/>
              </a:lnSpc>
              <a:spcBef>
                <a:spcPct val="0"/>
              </a:spcBef>
              <a:spcAft>
                <a:spcPct val="35000"/>
              </a:spcAft>
            </a:pPr>
            <a:r>
              <a:rPr lang="ru-RU" sz="1200" b="1" dirty="0" smtClean="0">
                <a:solidFill>
                  <a:prstClr val="black"/>
                </a:solidFill>
                <a:latin typeface="Times New Roman" panose="02020603050405020304" pitchFamily="18" charset="0"/>
                <a:cs typeface="Times New Roman" panose="02020603050405020304" pitchFamily="18" charset="0"/>
              </a:rPr>
              <a:t>24,9</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33" name="Полилиния 32"/>
          <p:cNvSpPr/>
          <p:nvPr/>
        </p:nvSpPr>
        <p:spPr>
          <a:xfrm>
            <a:off x="6726139" y="4517905"/>
            <a:ext cx="730024" cy="561600"/>
          </a:xfrm>
          <a:custGeom>
            <a:avLst/>
            <a:gdLst>
              <a:gd name="connsiteX0" fmla="*/ 0 w 730024"/>
              <a:gd name="connsiteY0" fmla="*/ 73002 h 1092777"/>
              <a:gd name="connsiteX1" fmla="*/ 73002 w 730024"/>
              <a:gd name="connsiteY1" fmla="*/ 0 h 1092777"/>
              <a:gd name="connsiteX2" fmla="*/ 657022 w 730024"/>
              <a:gd name="connsiteY2" fmla="*/ 0 h 1092777"/>
              <a:gd name="connsiteX3" fmla="*/ 730024 w 730024"/>
              <a:gd name="connsiteY3" fmla="*/ 73002 h 1092777"/>
              <a:gd name="connsiteX4" fmla="*/ 730024 w 730024"/>
              <a:gd name="connsiteY4" fmla="*/ 1019775 h 1092777"/>
              <a:gd name="connsiteX5" fmla="*/ 657022 w 730024"/>
              <a:gd name="connsiteY5" fmla="*/ 1092777 h 1092777"/>
              <a:gd name="connsiteX6" fmla="*/ 73002 w 730024"/>
              <a:gd name="connsiteY6" fmla="*/ 1092777 h 1092777"/>
              <a:gd name="connsiteX7" fmla="*/ 0 w 730024"/>
              <a:gd name="connsiteY7" fmla="*/ 1019775 h 1092777"/>
              <a:gd name="connsiteX8" fmla="*/ 0 w 730024"/>
              <a:gd name="connsiteY8" fmla="*/ 73002 h 109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1092777">
                <a:moveTo>
                  <a:pt x="0" y="73002"/>
                </a:moveTo>
                <a:cubicBezTo>
                  <a:pt x="0" y="32684"/>
                  <a:pt x="32684" y="0"/>
                  <a:pt x="73002" y="0"/>
                </a:cubicBezTo>
                <a:lnTo>
                  <a:pt x="657022" y="0"/>
                </a:lnTo>
                <a:cubicBezTo>
                  <a:pt x="697340" y="0"/>
                  <a:pt x="730024" y="32684"/>
                  <a:pt x="730024" y="73002"/>
                </a:cubicBezTo>
                <a:lnTo>
                  <a:pt x="730024" y="1019775"/>
                </a:lnTo>
                <a:cubicBezTo>
                  <a:pt x="730024" y="1060093"/>
                  <a:pt x="697340" y="1092777"/>
                  <a:pt x="657022" y="1092777"/>
                </a:cubicBezTo>
                <a:lnTo>
                  <a:pt x="73002" y="1092777"/>
                </a:lnTo>
                <a:cubicBezTo>
                  <a:pt x="32684" y="1092777"/>
                  <a:pt x="0" y="1060093"/>
                  <a:pt x="0" y="1019775"/>
                </a:cubicBezTo>
                <a:lnTo>
                  <a:pt x="0" y="7300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102" tIns="67102" rIns="67102" bIns="67102" numCol="1" spcCol="1270" anchor="ctr" anchorCtr="0">
            <a:noAutofit/>
          </a:bodyPr>
          <a:lstStyle/>
          <a:p>
            <a:pPr algn="ctr" defTabSz="533400" fontAlgn="base">
              <a:lnSpc>
                <a:spcPct val="90000"/>
              </a:lnSpc>
              <a:spcBef>
                <a:spcPct val="0"/>
              </a:spcBef>
              <a:spcAft>
                <a:spcPct val="35000"/>
              </a:spcAft>
            </a:pPr>
            <a:r>
              <a:rPr lang="ru-RU" sz="1200" b="1" dirty="0" smtClean="0">
                <a:solidFill>
                  <a:prstClr val="black"/>
                </a:solidFill>
                <a:latin typeface="Times New Roman" panose="02020603050405020304" pitchFamily="18" charset="0"/>
                <a:cs typeface="Times New Roman" panose="02020603050405020304" pitchFamily="18" charset="0"/>
              </a:rPr>
              <a:t>25,2</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34" name="Полилиния 33"/>
          <p:cNvSpPr/>
          <p:nvPr/>
        </p:nvSpPr>
        <p:spPr>
          <a:xfrm>
            <a:off x="7517486" y="4517905"/>
            <a:ext cx="730024" cy="561600"/>
          </a:xfrm>
          <a:custGeom>
            <a:avLst/>
            <a:gdLst>
              <a:gd name="connsiteX0" fmla="*/ 0 w 730024"/>
              <a:gd name="connsiteY0" fmla="*/ 73002 h 1092777"/>
              <a:gd name="connsiteX1" fmla="*/ 73002 w 730024"/>
              <a:gd name="connsiteY1" fmla="*/ 0 h 1092777"/>
              <a:gd name="connsiteX2" fmla="*/ 657022 w 730024"/>
              <a:gd name="connsiteY2" fmla="*/ 0 h 1092777"/>
              <a:gd name="connsiteX3" fmla="*/ 730024 w 730024"/>
              <a:gd name="connsiteY3" fmla="*/ 73002 h 1092777"/>
              <a:gd name="connsiteX4" fmla="*/ 730024 w 730024"/>
              <a:gd name="connsiteY4" fmla="*/ 1019775 h 1092777"/>
              <a:gd name="connsiteX5" fmla="*/ 657022 w 730024"/>
              <a:gd name="connsiteY5" fmla="*/ 1092777 h 1092777"/>
              <a:gd name="connsiteX6" fmla="*/ 73002 w 730024"/>
              <a:gd name="connsiteY6" fmla="*/ 1092777 h 1092777"/>
              <a:gd name="connsiteX7" fmla="*/ 0 w 730024"/>
              <a:gd name="connsiteY7" fmla="*/ 1019775 h 1092777"/>
              <a:gd name="connsiteX8" fmla="*/ 0 w 730024"/>
              <a:gd name="connsiteY8" fmla="*/ 73002 h 109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1092777">
                <a:moveTo>
                  <a:pt x="0" y="73002"/>
                </a:moveTo>
                <a:cubicBezTo>
                  <a:pt x="0" y="32684"/>
                  <a:pt x="32684" y="0"/>
                  <a:pt x="73002" y="0"/>
                </a:cubicBezTo>
                <a:lnTo>
                  <a:pt x="657022" y="0"/>
                </a:lnTo>
                <a:cubicBezTo>
                  <a:pt x="697340" y="0"/>
                  <a:pt x="730024" y="32684"/>
                  <a:pt x="730024" y="73002"/>
                </a:cubicBezTo>
                <a:lnTo>
                  <a:pt x="730024" y="1019775"/>
                </a:lnTo>
                <a:cubicBezTo>
                  <a:pt x="730024" y="1060093"/>
                  <a:pt x="697340" y="1092777"/>
                  <a:pt x="657022" y="1092777"/>
                </a:cubicBezTo>
                <a:lnTo>
                  <a:pt x="73002" y="1092777"/>
                </a:lnTo>
                <a:cubicBezTo>
                  <a:pt x="32684" y="1092777"/>
                  <a:pt x="0" y="1060093"/>
                  <a:pt x="0" y="1019775"/>
                </a:cubicBezTo>
                <a:lnTo>
                  <a:pt x="0" y="7300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102" tIns="67102" rIns="67102" bIns="67102" numCol="1" spcCol="1270" anchor="ctr" anchorCtr="0">
            <a:noAutofit/>
          </a:bodyPr>
          <a:lstStyle/>
          <a:p>
            <a:pPr algn="ctr" defTabSz="533400" fontAlgn="base">
              <a:lnSpc>
                <a:spcPct val="90000"/>
              </a:lnSpc>
              <a:spcBef>
                <a:spcPct val="0"/>
              </a:spcBef>
              <a:spcAft>
                <a:spcPct val="35000"/>
              </a:spcAft>
            </a:pPr>
            <a:r>
              <a:rPr lang="ru-RU" sz="1200" b="1" dirty="0" smtClean="0">
                <a:solidFill>
                  <a:prstClr val="black"/>
                </a:solidFill>
                <a:latin typeface="Times New Roman" panose="02020603050405020304" pitchFamily="18" charset="0"/>
                <a:cs typeface="Times New Roman" panose="02020603050405020304" pitchFamily="18" charset="0"/>
              </a:rPr>
              <a:t>25,6</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35" name="Полилиния 34"/>
          <p:cNvSpPr/>
          <p:nvPr/>
        </p:nvSpPr>
        <p:spPr>
          <a:xfrm>
            <a:off x="8308842" y="4517905"/>
            <a:ext cx="730024" cy="561600"/>
          </a:xfrm>
          <a:custGeom>
            <a:avLst/>
            <a:gdLst>
              <a:gd name="connsiteX0" fmla="*/ 0 w 730024"/>
              <a:gd name="connsiteY0" fmla="*/ 73002 h 1092777"/>
              <a:gd name="connsiteX1" fmla="*/ 73002 w 730024"/>
              <a:gd name="connsiteY1" fmla="*/ 0 h 1092777"/>
              <a:gd name="connsiteX2" fmla="*/ 657022 w 730024"/>
              <a:gd name="connsiteY2" fmla="*/ 0 h 1092777"/>
              <a:gd name="connsiteX3" fmla="*/ 730024 w 730024"/>
              <a:gd name="connsiteY3" fmla="*/ 73002 h 1092777"/>
              <a:gd name="connsiteX4" fmla="*/ 730024 w 730024"/>
              <a:gd name="connsiteY4" fmla="*/ 1019775 h 1092777"/>
              <a:gd name="connsiteX5" fmla="*/ 657022 w 730024"/>
              <a:gd name="connsiteY5" fmla="*/ 1092777 h 1092777"/>
              <a:gd name="connsiteX6" fmla="*/ 73002 w 730024"/>
              <a:gd name="connsiteY6" fmla="*/ 1092777 h 1092777"/>
              <a:gd name="connsiteX7" fmla="*/ 0 w 730024"/>
              <a:gd name="connsiteY7" fmla="*/ 1019775 h 1092777"/>
              <a:gd name="connsiteX8" fmla="*/ 0 w 730024"/>
              <a:gd name="connsiteY8" fmla="*/ 73002 h 109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1092777">
                <a:moveTo>
                  <a:pt x="0" y="73002"/>
                </a:moveTo>
                <a:cubicBezTo>
                  <a:pt x="0" y="32684"/>
                  <a:pt x="32684" y="0"/>
                  <a:pt x="73002" y="0"/>
                </a:cubicBezTo>
                <a:lnTo>
                  <a:pt x="657022" y="0"/>
                </a:lnTo>
                <a:cubicBezTo>
                  <a:pt x="697340" y="0"/>
                  <a:pt x="730024" y="32684"/>
                  <a:pt x="730024" y="73002"/>
                </a:cubicBezTo>
                <a:lnTo>
                  <a:pt x="730024" y="1019775"/>
                </a:lnTo>
                <a:cubicBezTo>
                  <a:pt x="730024" y="1060093"/>
                  <a:pt x="697340" y="1092777"/>
                  <a:pt x="657022" y="1092777"/>
                </a:cubicBezTo>
                <a:lnTo>
                  <a:pt x="73002" y="1092777"/>
                </a:lnTo>
                <a:cubicBezTo>
                  <a:pt x="32684" y="1092777"/>
                  <a:pt x="0" y="1060093"/>
                  <a:pt x="0" y="1019775"/>
                </a:cubicBezTo>
                <a:lnTo>
                  <a:pt x="0" y="7300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102" tIns="67102" rIns="67102" bIns="67102" numCol="1" spcCol="1270" anchor="ctr" anchorCtr="0">
            <a:noAutofit/>
          </a:bodyPr>
          <a:lstStyle/>
          <a:p>
            <a:pPr algn="ctr" defTabSz="533400" fontAlgn="base">
              <a:lnSpc>
                <a:spcPct val="90000"/>
              </a:lnSpc>
              <a:spcBef>
                <a:spcPct val="0"/>
              </a:spcBef>
              <a:spcAft>
                <a:spcPct val="35000"/>
              </a:spcAft>
            </a:pPr>
            <a:r>
              <a:rPr lang="ru-RU" sz="1200" b="1" dirty="0" smtClean="0">
                <a:solidFill>
                  <a:prstClr val="black"/>
                </a:solidFill>
                <a:latin typeface="Times New Roman" panose="02020603050405020304" pitchFamily="18" charset="0"/>
                <a:cs typeface="Times New Roman" panose="02020603050405020304" pitchFamily="18" charset="0"/>
              </a:rPr>
              <a:t>26,0</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36" name="Скругленный прямоугольник 35"/>
          <p:cNvSpPr/>
          <p:nvPr/>
        </p:nvSpPr>
        <p:spPr>
          <a:xfrm>
            <a:off x="107362" y="4516808"/>
            <a:ext cx="4904418" cy="5616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300" dirty="0">
                <a:solidFill>
                  <a:prstClr val="black"/>
                </a:solidFill>
                <a:latin typeface="Times New Roman" panose="02020603050405020304" pitchFamily="18" charset="0"/>
                <a:cs typeface="Times New Roman" panose="02020603050405020304" pitchFamily="18" charset="0"/>
              </a:rPr>
              <a:t>Удельный вес организаций, </a:t>
            </a:r>
            <a:r>
              <a:rPr lang="ru-RU" sz="1300" dirty="0" smtClean="0">
                <a:solidFill>
                  <a:prstClr val="black"/>
                </a:solidFill>
                <a:latin typeface="Times New Roman" panose="02020603050405020304" pitchFamily="18" charset="0"/>
                <a:cs typeface="Times New Roman" panose="02020603050405020304" pitchFamily="18" charset="0"/>
              </a:rPr>
              <a:t>осуществлявших инновационную </a:t>
            </a:r>
            <a:r>
              <a:rPr lang="ru-RU" sz="1300" dirty="0">
                <a:solidFill>
                  <a:prstClr val="black"/>
                </a:solidFill>
                <a:latin typeface="Times New Roman" panose="02020603050405020304" pitchFamily="18" charset="0"/>
                <a:cs typeface="Times New Roman" panose="02020603050405020304" pitchFamily="18" charset="0"/>
              </a:rPr>
              <a:t>деятельность, в общем числе обследованных </a:t>
            </a:r>
            <a:r>
              <a:rPr lang="ru-RU" sz="1300" dirty="0" smtClean="0">
                <a:solidFill>
                  <a:prstClr val="black"/>
                </a:solidFill>
                <a:latin typeface="Times New Roman" panose="02020603050405020304" pitchFamily="18" charset="0"/>
                <a:cs typeface="Times New Roman" panose="02020603050405020304" pitchFamily="18" charset="0"/>
              </a:rPr>
              <a:t>организаций, </a:t>
            </a:r>
            <a:r>
              <a:rPr lang="ru-RU" sz="1300" dirty="0">
                <a:solidFill>
                  <a:prstClr val="black"/>
                </a:solidFill>
                <a:latin typeface="Times New Roman" panose="02020603050405020304" pitchFamily="18" charset="0"/>
                <a:cs typeface="Times New Roman" panose="02020603050405020304" pitchFamily="18" charset="0"/>
              </a:rPr>
              <a:t>%</a:t>
            </a:r>
          </a:p>
        </p:txBody>
      </p:sp>
      <p:sp>
        <p:nvSpPr>
          <p:cNvPr id="37" name="Полилиния 36"/>
          <p:cNvSpPr/>
          <p:nvPr/>
        </p:nvSpPr>
        <p:spPr>
          <a:xfrm>
            <a:off x="5934792" y="5199649"/>
            <a:ext cx="730024" cy="561600"/>
          </a:xfrm>
          <a:custGeom>
            <a:avLst/>
            <a:gdLst>
              <a:gd name="connsiteX0" fmla="*/ 0 w 730024"/>
              <a:gd name="connsiteY0" fmla="*/ 73002 h 1092777"/>
              <a:gd name="connsiteX1" fmla="*/ 73002 w 730024"/>
              <a:gd name="connsiteY1" fmla="*/ 0 h 1092777"/>
              <a:gd name="connsiteX2" fmla="*/ 657022 w 730024"/>
              <a:gd name="connsiteY2" fmla="*/ 0 h 1092777"/>
              <a:gd name="connsiteX3" fmla="*/ 730024 w 730024"/>
              <a:gd name="connsiteY3" fmla="*/ 73002 h 1092777"/>
              <a:gd name="connsiteX4" fmla="*/ 730024 w 730024"/>
              <a:gd name="connsiteY4" fmla="*/ 1019775 h 1092777"/>
              <a:gd name="connsiteX5" fmla="*/ 657022 w 730024"/>
              <a:gd name="connsiteY5" fmla="*/ 1092777 h 1092777"/>
              <a:gd name="connsiteX6" fmla="*/ 73002 w 730024"/>
              <a:gd name="connsiteY6" fmla="*/ 1092777 h 1092777"/>
              <a:gd name="connsiteX7" fmla="*/ 0 w 730024"/>
              <a:gd name="connsiteY7" fmla="*/ 1019775 h 1092777"/>
              <a:gd name="connsiteX8" fmla="*/ 0 w 730024"/>
              <a:gd name="connsiteY8" fmla="*/ 73002 h 109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1092777">
                <a:moveTo>
                  <a:pt x="0" y="73002"/>
                </a:moveTo>
                <a:cubicBezTo>
                  <a:pt x="0" y="32684"/>
                  <a:pt x="32684" y="0"/>
                  <a:pt x="73002" y="0"/>
                </a:cubicBezTo>
                <a:lnTo>
                  <a:pt x="657022" y="0"/>
                </a:lnTo>
                <a:cubicBezTo>
                  <a:pt x="697340" y="0"/>
                  <a:pt x="730024" y="32684"/>
                  <a:pt x="730024" y="73002"/>
                </a:cubicBezTo>
                <a:lnTo>
                  <a:pt x="730024" y="1019775"/>
                </a:lnTo>
                <a:cubicBezTo>
                  <a:pt x="730024" y="1060093"/>
                  <a:pt x="697340" y="1092777"/>
                  <a:pt x="657022" y="1092777"/>
                </a:cubicBezTo>
                <a:lnTo>
                  <a:pt x="73002" y="1092777"/>
                </a:lnTo>
                <a:cubicBezTo>
                  <a:pt x="32684" y="1092777"/>
                  <a:pt x="0" y="1060093"/>
                  <a:pt x="0" y="1019775"/>
                </a:cubicBezTo>
                <a:lnTo>
                  <a:pt x="0" y="73002"/>
                </a:lnTo>
                <a:close/>
              </a:path>
            </a:pathLst>
          </a:cu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102" tIns="67102" rIns="67102" bIns="67102" numCol="1" spcCol="1270" anchor="ctr" anchorCtr="0">
            <a:noAutofit/>
          </a:bodyPr>
          <a:lstStyle/>
          <a:p>
            <a:pPr algn="ctr" defTabSz="533400" fontAlgn="base">
              <a:lnSpc>
                <a:spcPct val="90000"/>
              </a:lnSpc>
              <a:spcBef>
                <a:spcPct val="0"/>
              </a:spcBef>
              <a:spcAft>
                <a:spcPct val="35000"/>
              </a:spcAft>
            </a:pPr>
            <a:r>
              <a:rPr lang="ru-RU" sz="1200" b="1" dirty="0" smtClean="0">
                <a:solidFill>
                  <a:prstClr val="black"/>
                </a:solidFill>
                <a:latin typeface="Times New Roman" panose="02020603050405020304" pitchFamily="18" charset="0"/>
                <a:cs typeface="Times New Roman" panose="02020603050405020304" pitchFamily="18" charset="0"/>
              </a:rPr>
              <a:t>133,0</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38" name="Полилиния 37"/>
          <p:cNvSpPr/>
          <p:nvPr/>
        </p:nvSpPr>
        <p:spPr>
          <a:xfrm>
            <a:off x="6726139" y="5199649"/>
            <a:ext cx="730024" cy="561600"/>
          </a:xfrm>
          <a:custGeom>
            <a:avLst/>
            <a:gdLst>
              <a:gd name="connsiteX0" fmla="*/ 0 w 730024"/>
              <a:gd name="connsiteY0" fmla="*/ 73002 h 1092777"/>
              <a:gd name="connsiteX1" fmla="*/ 73002 w 730024"/>
              <a:gd name="connsiteY1" fmla="*/ 0 h 1092777"/>
              <a:gd name="connsiteX2" fmla="*/ 657022 w 730024"/>
              <a:gd name="connsiteY2" fmla="*/ 0 h 1092777"/>
              <a:gd name="connsiteX3" fmla="*/ 730024 w 730024"/>
              <a:gd name="connsiteY3" fmla="*/ 73002 h 1092777"/>
              <a:gd name="connsiteX4" fmla="*/ 730024 w 730024"/>
              <a:gd name="connsiteY4" fmla="*/ 1019775 h 1092777"/>
              <a:gd name="connsiteX5" fmla="*/ 657022 w 730024"/>
              <a:gd name="connsiteY5" fmla="*/ 1092777 h 1092777"/>
              <a:gd name="connsiteX6" fmla="*/ 73002 w 730024"/>
              <a:gd name="connsiteY6" fmla="*/ 1092777 h 1092777"/>
              <a:gd name="connsiteX7" fmla="*/ 0 w 730024"/>
              <a:gd name="connsiteY7" fmla="*/ 1019775 h 1092777"/>
              <a:gd name="connsiteX8" fmla="*/ 0 w 730024"/>
              <a:gd name="connsiteY8" fmla="*/ 73002 h 109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1092777">
                <a:moveTo>
                  <a:pt x="0" y="73002"/>
                </a:moveTo>
                <a:cubicBezTo>
                  <a:pt x="0" y="32684"/>
                  <a:pt x="32684" y="0"/>
                  <a:pt x="73002" y="0"/>
                </a:cubicBezTo>
                <a:lnTo>
                  <a:pt x="657022" y="0"/>
                </a:lnTo>
                <a:cubicBezTo>
                  <a:pt x="697340" y="0"/>
                  <a:pt x="730024" y="32684"/>
                  <a:pt x="730024" y="73002"/>
                </a:cubicBezTo>
                <a:lnTo>
                  <a:pt x="730024" y="1019775"/>
                </a:lnTo>
                <a:cubicBezTo>
                  <a:pt x="730024" y="1060093"/>
                  <a:pt x="697340" y="1092777"/>
                  <a:pt x="657022" y="1092777"/>
                </a:cubicBezTo>
                <a:lnTo>
                  <a:pt x="73002" y="1092777"/>
                </a:lnTo>
                <a:cubicBezTo>
                  <a:pt x="32684" y="1092777"/>
                  <a:pt x="0" y="1060093"/>
                  <a:pt x="0" y="1019775"/>
                </a:cubicBezTo>
                <a:lnTo>
                  <a:pt x="0" y="7300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102" tIns="67102" rIns="67102" bIns="67102" numCol="1" spcCol="1270" anchor="ctr" anchorCtr="0">
            <a:noAutofit/>
          </a:bodyPr>
          <a:lstStyle/>
          <a:p>
            <a:pPr algn="ctr" defTabSz="533400" fontAlgn="base">
              <a:lnSpc>
                <a:spcPct val="90000"/>
              </a:lnSpc>
              <a:spcBef>
                <a:spcPct val="0"/>
              </a:spcBef>
              <a:spcAft>
                <a:spcPct val="35000"/>
              </a:spcAft>
            </a:pPr>
            <a:r>
              <a:rPr lang="ru-RU" sz="1200" b="1" dirty="0" smtClean="0">
                <a:solidFill>
                  <a:prstClr val="black"/>
                </a:solidFill>
                <a:latin typeface="Times New Roman" panose="02020603050405020304" pitchFamily="18" charset="0"/>
                <a:cs typeface="Times New Roman" panose="02020603050405020304" pitchFamily="18" charset="0"/>
              </a:rPr>
              <a:t>132,0</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39" name="Полилиния 38"/>
          <p:cNvSpPr/>
          <p:nvPr/>
        </p:nvSpPr>
        <p:spPr>
          <a:xfrm>
            <a:off x="7517486" y="5199649"/>
            <a:ext cx="730024" cy="561600"/>
          </a:xfrm>
          <a:custGeom>
            <a:avLst/>
            <a:gdLst>
              <a:gd name="connsiteX0" fmla="*/ 0 w 730024"/>
              <a:gd name="connsiteY0" fmla="*/ 73002 h 1092777"/>
              <a:gd name="connsiteX1" fmla="*/ 73002 w 730024"/>
              <a:gd name="connsiteY1" fmla="*/ 0 h 1092777"/>
              <a:gd name="connsiteX2" fmla="*/ 657022 w 730024"/>
              <a:gd name="connsiteY2" fmla="*/ 0 h 1092777"/>
              <a:gd name="connsiteX3" fmla="*/ 730024 w 730024"/>
              <a:gd name="connsiteY3" fmla="*/ 73002 h 1092777"/>
              <a:gd name="connsiteX4" fmla="*/ 730024 w 730024"/>
              <a:gd name="connsiteY4" fmla="*/ 1019775 h 1092777"/>
              <a:gd name="connsiteX5" fmla="*/ 657022 w 730024"/>
              <a:gd name="connsiteY5" fmla="*/ 1092777 h 1092777"/>
              <a:gd name="connsiteX6" fmla="*/ 73002 w 730024"/>
              <a:gd name="connsiteY6" fmla="*/ 1092777 h 1092777"/>
              <a:gd name="connsiteX7" fmla="*/ 0 w 730024"/>
              <a:gd name="connsiteY7" fmla="*/ 1019775 h 1092777"/>
              <a:gd name="connsiteX8" fmla="*/ 0 w 730024"/>
              <a:gd name="connsiteY8" fmla="*/ 73002 h 109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1092777">
                <a:moveTo>
                  <a:pt x="0" y="73002"/>
                </a:moveTo>
                <a:cubicBezTo>
                  <a:pt x="0" y="32684"/>
                  <a:pt x="32684" y="0"/>
                  <a:pt x="73002" y="0"/>
                </a:cubicBezTo>
                <a:lnTo>
                  <a:pt x="657022" y="0"/>
                </a:lnTo>
                <a:cubicBezTo>
                  <a:pt x="697340" y="0"/>
                  <a:pt x="730024" y="32684"/>
                  <a:pt x="730024" y="73002"/>
                </a:cubicBezTo>
                <a:lnTo>
                  <a:pt x="730024" y="1019775"/>
                </a:lnTo>
                <a:cubicBezTo>
                  <a:pt x="730024" y="1060093"/>
                  <a:pt x="697340" y="1092777"/>
                  <a:pt x="657022" y="1092777"/>
                </a:cubicBezTo>
                <a:lnTo>
                  <a:pt x="73002" y="1092777"/>
                </a:lnTo>
                <a:cubicBezTo>
                  <a:pt x="32684" y="1092777"/>
                  <a:pt x="0" y="1060093"/>
                  <a:pt x="0" y="1019775"/>
                </a:cubicBezTo>
                <a:lnTo>
                  <a:pt x="0" y="7300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102" tIns="67102" rIns="67102" bIns="67102" numCol="1" spcCol="1270" anchor="ctr" anchorCtr="0">
            <a:noAutofit/>
          </a:bodyPr>
          <a:lstStyle/>
          <a:p>
            <a:pPr algn="ctr" defTabSz="533400" fontAlgn="base">
              <a:lnSpc>
                <a:spcPct val="90000"/>
              </a:lnSpc>
              <a:spcBef>
                <a:spcPct val="0"/>
              </a:spcBef>
              <a:spcAft>
                <a:spcPct val="35000"/>
              </a:spcAft>
            </a:pPr>
            <a:r>
              <a:rPr lang="ru-RU" sz="1200" b="1" dirty="0" smtClean="0">
                <a:solidFill>
                  <a:prstClr val="black"/>
                </a:solidFill>
                <a:latin typeface="Times New Roman" panose="02020603050405020304" pitchFamily="18" charset="0"/>
                <a:cs typeface="Times New Roman" panose="02020603050405020304" pitchFamily="18" charset="0"/>
              </a:rPr>
              <a:t>136,0</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40" name="Полилиния 39"/>
          <p:cNvSpPr/>
          <p:nvPr/>
        </p:nvSpPr>
        <p:spPr>
          <a:xfrm>
            <a:off x="8308842" y="5199649"/>
            <a:ext cx="730024" cy="561600"/>
          </a:xfrm>
          <a:custGeom>
            <a:avLst/>
            <a:gdLst>
              <a:gd name="connsiteX0" fmla="*/ 0 w 730024"/>
              <a:gd name="connsiteY0" fmla="*/ 73002 h 1092777"/>
              <a:gd name="connsiteX1" fmla="*/ 73002 w 730024"/>
              <a:gd name="connsiteY1" fmla="*/ 0 h 1092777"/>
              <a:gd name="connsiteX2" fmla="*/ 657022 w 730024"/>
              <a:gd name="connsiteY2" fmla="*/ 0 h 1092777"/>
              <a:gd name="connsiteX3" fmla="*/ 730024 w 730024"/>
              <a:gd name="connsiteY3" fmla="*/ 73002 h 1092777"/>
              <a:gd name="connsiteX4" fmla="*/ 730024 w 730024"/>
              <a:gd name="connsiteY4" fmla="*/ 1019775 h 1092777"/>
              <a:gd name="connsiteX5" fmla="*/ 657022 w 730024"/>
              <a:gd name="connsiteY5" fmla="*/ 1092777 h 1092777"/>
              <a:gd name="connsiteX6" fmla="*/ 73002 w 730024"/>
              <a:gd name="connsiteY6" fmla="*/ 1092777 h 1092777"/>
              <a:gd name="connsiteX7" fmla="*/ 0 w 730024"/>
              <a:gd name="connsiteY7" fmla="*/ 1019775 h 1092777"/>
              <a:gd name="connsiteX8" fmla="*/ 0 w 730024"/>
              <a:gd name="connsiteY8" fmla="*/ 73002 h 109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1092777">
                <a:moveTo>
                  <a:pt x="0" y="73002"/>
                </a:moveTo>
                <a:cubicBezTo>
                  <a:pt x="0" y="32684"/>
                  <a:pt x="32684" y="0"/>
                  <a:pt x="73002" y="0"/>
                </a:cubicBezTo>
                <a:lnTo>
                  <a:pt x="657022" y="0"/>
                </a:lnTo>
                <a:cubicBezTo>
                  <a:pt x="697340" y="0"/>
                  <a:pt x="730024" y="32684"/>
                  <a:pt x="730024" y="73002"/>
                </a:cubicBezTo>
                <a:lnTo>
                  <a:pt x="730024" y="1019775"/>
                </a:lnTo>
                <a:cubicBezTo>
                  <a:pt x="730024" y="1060093"/>
                  <a:pt x="697340" y="1092777"/>
                  <a:pt x="657022" y="1092777"/>
                </a:cubicBezTo>
                <a:lnTo>
                  <a:pt x="73002" y="1092777"/>
                </a:lnTo>
                <a:cubicBezTo>
                  <a:pt x="32684" y="1092777"/>
                  <a:pt x="0" y="1060093"/>
                  <a:pt x="0" y="1019775"/>
                </a:cubicBezTo>
                <a:lnTo>
                  <a:pt x="0" y="73002"/>
                </a:lnTo>
                <a:close/>
              </a:path>
            </a:pathLst>
          </a:custGeom>
          <a:gradFill flip="none" rotWithShape="0">
            <a:gsLst>
              <a:gs pos="0">
                <a:srgbClr val="81DEFF">
                  <a:tint val="66000"/>
                  <a:satMod val="160000"/>
                </a:srgbClr>
              </a:gs>
              <a:gs pos="50000">
                <a:srgbClr val="81DEFF">
                  <a:tint val="44500"/>
                  <a:satMod val="160000"/>
                </a:srgbClr>
              </a:gs>
              <a:gs pos="100000">
                <a:srgbClr val="81DEFF">
                  <a:tint val="23500"/>
                  <a:satMod val="160000"/>
                </a:srgb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102" tIns="67102" rIns="67102" bIns="67102" numCol="1" spcCol="1270" anchor="ctr" anchorCtr="0">
            <a:noAutofit/>
          </a:bodyPr>
          <a:lstStyle/>
          <a:p>
            <a:pPr algn="ctr" defTabSz="533400" fontAlgn="base">
              <a:lnSpc>
                <a:spcPct val="90000"/>
              </a:lnSpc>
              <a:spcBef>
                <a:spcPct val="0"/>
              </a:spcBef>
              <a:spcAft>
                <a:spcPct val="35000"/>
              </a:spcAft>
            </a:pPr>
            <a:r>
              <a:rPr lang="ru-RU" sz="1200" b="1" dirty="0" smtClean="0">
                <a:solidFill>
                  <a:prstClr val="black"/>
                </a:solidFill>
                <a:latin typeface="Times New Roman" panose="02020603050405020304" pitchFamily="18" charset="0"/>
                <a:cs typeface="Times New Roman" panose="02020603050405020304" pitchFamily="18" charset="0"/>
              </a:rPr>
              <a:t>140,0</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41" name="Скругленный прямоугольник 40"/>
          <p:cNvSpPr/>
          <p:nvPr/>
        </p:nvSpPr>
        <p:spPr>
          <a:xfrm>
            <a:off x="107362" y="5199649"/>
            <a:ext cx="4904418" cy="5616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ru-RU" sz="1300" dirty="0">
                <a:solidFill>
                  <a:prstClr val="black"/>
                </a:solidFill>
                <a:latin typeface="Times New Roman" panose="02020603050405020304" pitchFamily="18" charset="0"/>
                <a:cs typeface="Times New Roman" panose="02020603050405020304" pitchFamily="18" charset="0"/>
              </a:rPr>
              <a:t>Рост количества организаций, внедривших международные стандарты качества (современные технологии управления), по отношению к 2016 </a:t>
            </a:r>
            <a:r>
              <a:rPr lang="ru-RU" sz="1300" dirty="0" smtClean="0">
                <a:solidFill>
                  <a:prstClr val="black"/>
                </a:solidFill>
                <a:latin typeface="Times New Roman" panose="02020603050405020304" pitchFamily="18" charset="0"/>
                <a:cs typeface="Times New Roman" panose="02020603050405020304" pitchFamily="18" charset="0"/>
              </a:rPr>
              <a:t>году, </a:t>
            </a:r>
            <a:r>
              <a:rPr lang="ru-RU" sz="1300" dirty="0">
                <a:solidFill>
                  <a:prstClr val="black"/>
                </a:solidFill>
                <a:latin typeface="Times New Roman" panose="02020603050405020304" pitchFamily="18" charset="0"/>
                <a:cs typeface="Times New Roman" panose="02020603050405020304" pitchFamily="18" charset="0"/>
              </a:rPr>
              <a:t>%</a:t>
            </a:r>
          </a:p>
        </p:txBody>
      </p:sp>
      <p:sp>
        <p:nvSpPr>
          <p:cNvPr id="42" name="TextBox 41"/>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
        <p:nvSpPr>
          <p:cNvPr id="43" name="Полилиния 42"/>
          <p:cNvSpPr/>
          <p:nvPr/>
        </p:nvSpPr>
        <p:spPr>
          <a:xfrm>
            <a:off x="5135705" y="3151160"/>
            <a:ext cx="730024" cy="568147"/>
          </a:xfrm>
          <a:custGeom>
            <a:avLst/>
            <a:gdLst>
              <a:gd name="connsiteX0" fmla="*/ 0 w 730024"/>
              <a:gd name="connsiteY0" fmla="*/ 73002 h 1092777"/>
              <a:gd name="connsiteX1" fmla="*/ 73002 w 730024"/>
              <a:gd name="connsiteY1" fmla="*/ 0 h 1092777"/>
              <a:gd name="connsiteX2" fmla="*/ 657022 w 730024"/>
              <a:gd name="connsiteY2" fmla="*/ 0 h 1092777"/>
              <a:gd name="connsiteX3" fmla="*/ 730024 w 730024"/>
              <a:gd name="connsiteY3" fmla="*/ 73002 h 1092777"/>
              <a:gd name="connsiteX4" fmla="*/ 730024 w 730024"/>
              <a:gd name="connsiteY4" fmla="*/ 1019775 h 1092777"/>
              <a:gd name="connsiteX5" fmla="*/ 657022 w 730024"/>
              <a:gd name="connsiteY5" fmla="*/ 1092777 h 1092777"/>
              <a:gd name="connsiteX6" fmla="*/ 73002 w 730024"/>
              <a:gd name="connsiteY6" fmla="*/ 1092777 h 1092777"/>
              <a:gd name="connsiteX7" fmla="*/ 0 w 730024"/>
              <a:gd name="connsiteY7" fmla="*/ 1019775 h 1092777"/>
              <a:gd name="connsiteX8" fmla="*/ 0 w 730024"/>
              <a:gd name="connsiteY8" fmla="*/ 73002 h 109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1092777">
                <a:moveTo>
                  <a:pt x="0" y="73002"/>
                </a:moveTo>
                <a:cubicBezTo>
                  <a:pt x="0" y="32684"/>
                  <a:pt x="32684" y="0"/>
                  <a:pt x="73002" y="0"/>
                </a:cubicBezTo>
                <a:lnTo>
                  <a:pt x="657022" y="0"/>
                </a:lnTo>
                <a:cubicBezTo>
                  <a:pt x="697340" y="0"/>
                  <a:pt x="730024" y="32684"/>
                  <a:pt x="730024" y="73002"/>
                </a:cubicBezTo>
                <a:lnTo>
                  <a:pt x="730024" y="1019775"/>
                </a:lnTo>
                <a:cubicBezTo>
                  <a:pt x="730024" y="1060093"/>
                  <a:pt x="697340" y="1092777"/>
                  <a:pt x="657022" y="1092777"/>
                </a:cubicBezTo>
                <a:lnTo>
                  <a:pt x="73002" y="1092777"/>
                </a:lnTo>
                <a:cubicBezTo>
                  <a:pt x="32684" y="1092777"/>
                  <a:pt x="0" y="1060093"/>
                  <a:pt x="0" y="1019775"/>
                </a:cubicBezTo>
                <a:lnTo>
                  <a:pt x="0" y="73002"/>
                </a:lnTo>
                <a:close/>
              </a:path>
            </a:pathLst>
          </a:custGeom>
          <a:gradFill flip="none" rotWithShape="0">
            <a:gsLst>
              <a:gs pos="0">
                <a:srgbClr val="BEF397"/>
              </a:gs>
              <a:gs pos="50000">
                <a:srgbClr val="BEF397"/>
              </a:gs>
              <a:gs pos="100000">
                <a:schemeClr val="accent4">
                  <a:lumMod val="60000"/>
                  <a:lumOff val="40000"/>
                  <a:tint val="23500"/>
                  <a:satMod val="160000"/>
                </a:scheme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102" tIns="67102" rIns="67102" bIns="67102" numCol="1" spcCol="1270" anchor="ctr" anchorCtr="0">
            <a:noAutofit/>
          </a:bodyPr>
          <a:lstStyle/>
          <a:p>
            <a:pPr algn="ctr" defTabSz="533400" fontAlgn="base">
              <a:lnSpc>
                <a:spcPct val="90000"/>
              </a:lnSpc>
              <a:spcBef>
                <a:spcPct val="0"/>
              </a:spcBef>
              <a:spcAft>
                <a:spcPct val="35000"/>
              </a:spcAft>
            </a:pPr>
            <a:r>
              <a:rPr lang="ru-RU" sz="1200" b="1" dirty="0" smtClean="0">
                <a:solidFill>
                  <a:prstClr val="black"/>
                </a:solidFill>
                <a:latin typeface="Times New Roman" panose="02020603050405020304" pitchFamily="18" charset="0"/>
                <a:cs typeface="Times New Roman" panose="02020603050405020304" pitchFamily="18" charset="0"/>
              </a:rPr>
              <a:t>103,0</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44" name="Полилиния 43"/>
          <p:cNvSpPr/>
          <p:nvPr/>
        </p:nvSpPr>
        <p:spPr>
          <a:xfrm>
            <a:off x="5135705" y="3839451"/>
            <a:ext cx="730024" cy="561600"/>
          </a:xfrm>
          <a:custGeom>
            <a:avLst/>
            <a:gdLst>
              <a:gd name="connsiteX0" fmla="*/ 0 w 730024"/>
              <a:gd name="connsiteY0" fmla="*/ 73002 h 1092777"/>
              <a:gd name="connsiteX1" fmla="*/ 73002 w 730024"/>
              <a:gd name="connsiteY1" fmla="*/ 0 h 1092777"/>
              <a:gd name="connsiteX2" fmla="*/ 657022 w 730024"/>
              <a:gd name="connsiteY2" fmla="*/ 0 h 1092777"/>
              <a:gd name="connsiteX3" fmla="*/ 730024 w 730024"/>
              <a:gd name="connsiteY3" fmla="*/ 73002 h 1092777"/>
              <a:gd name="connsiteX4" fmla="*/ 730024 w 730024"/>
              <a:gd name="connsiteY4" fmla="*/ 1019775 h 1092777"/>
              <a:gd name="connsiteX5" fmla="*/ 657022 w 730024"/>
              <a:gd name="connsiteY5" fmla="*/ 1092777 h 1092777"/>
              <a:gd name="connsiteX6" fmla="*/ 73002 w 730024"/>
              <a:gd name="connsiteY6" fmla="*/ 1092777 h 1092777"/>
              <a:gd name="connsiteX7" fmla="*/ 0 w 730024"/>
              <a:gd name="connsiteY7" fmla="*/ 1019775 h 1092777"/>
              <a:gd name="connsiteX8" fmla="*/ 0 w 730024"/>
              <a:gd name="connsiteY8" fmla="*/ 73002 h 109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1092777">
                <a:moveTo>
                  <a:pt x="0" y="73002"/>
                </a:moveTo>
                <a:cubicBezTo>
                  <a:pt x="0" y="32684"/>
                  <a:pt x="32684" y="0"/>
                  <a:pt x="73002" y="0"/>
                </a:cubicBezTo>
                <a:lnTo>
                  <a:pt x="657022" y="0"/>
                </a:lnTo>
                <a:cubicBezTo>
                  <a:pt x="697340" y="0"/>
                  <a:pt x="730024" y="32684"/>
                  <a:pt x="730024" y="73002"/>
                </a:cubicBezTo>
                <a:lnTo>
                  <a:pt x="730024" y="1019775"/>
                </a:lnTo>
                <a:cubicBezTo>
                  <a:pt x="730024" y="1060093"/>
                  <a:pt x="697340" y="1092777"/>
                  <a:pt x="657022" y="1092777"/>
                </a:cubicBezTo>
                <a:lnTo>
                  <a:pt x="73002" y="1092777"/>
                </a:lnTo>
                <a:cubicBezTo>
                  <a:pt x="32684" y="1092777"/>
                  <a:pt x="0" y="1060093"/>
                  <a:pt x="0" y="1019775"/>
                </a:cubicBezTo>
                <a:lnTo>
                  <a:pt x="0" y="73002"/>
                </a:lnTo>
                <a:close/>
              </a:path>
            </a:pathLst>
          </a:custGeom>
          <a:gradFill flip="none" rotWithShape="0">
            <a:gsLst>
              <a:gs pos="0">
                <a:srgbClr val="BEF397"/>
              </a:gs>
              <a:gs pos="50000">
                <a:srgbClr val="BEF397"/>
              </a:gs>
              <a:gs pos="100000">
                <a:schemeClr val="accent4">
                  <a:lumMod val="60000"/>
                  <a:lumOff val="40000"/>
                  <a:tint val="23500"/>
                  <a:satMod val="160000"/>
                </a:scheme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102" tIns="67102" rIns="67102" bIns="67102" numCol="1" spcCol="1270" anchor="ctr" anchorCtr="0">
            <a:noAutofit/>
          </a:bodyPr>
          <a:lstStyle/>
          <a:p>
            <a:pPr algn="ctr" defTabSz="533400" fontAlgn="base">
              <a:lnSpc>
                <a:spcPct val="90000"/>
              </a:lnSpc>
              <a:spcBef>
                <a:spcPct val="0"/>
              </a:spcBef>
              <a:spcAft>
                <a:spcPct val="35000"/>
              </a:spcAft>
            </a:pPr>
            <a:r>
              <a:rPr lang="ru-RU" sz="1200" b="1" dirty="0" smtClean="0">
                <a:solidFill>
                  <a:prstClr val="black"/>
                </a:solidFill>
                <a:latin typeface="Times New Roman" panose="02020603050405020304" pitchFamily="18" charset="0"/>
                <a:cs typeface="Times New Roman" panose="02020603050405020304" pitchFamily="18" charset="0"/>
              </a:rPr>
              <a:t>103,6</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45" name="Полилиния 44"/>
          <p:cNvSpPr/>
          <p:nvPr/>
        </p:nvSpPr>
        <p:spPr>
          <a:xfrm>
            <a:off x="5135705" y="4521195"/>
            <a:ext cx="730024" cy="561600"/>
          </a:xfrm>
          <a:custGeom>
            <a:avLst/>
            <a:gdLst>
              <a:gd name="connsiteX0" fmla="*/ 0 w 730024"/>
              <a:gd name="connsiteY0" fmla="*/ 73002 h 1092777"/>
              <a:gd name="connsiteX1" fmla="*/ 73002 w 730024"/>
              <a:gd name="connsiteY1" fmla="*/ 0 h 1092777"/>
              <a:gd name="connsiteX2" fmla="*/ 657022 w 730024"/>
              <a:gd name="connsiteY2" fmla="*/ 0 h 1092777"/>
              <a:gd name="connsiteX3" fmla="*/ 730024 w 730024"/>
              <a:gd name="connsiteY3" fmla="*/ 73002 h 1092777"/>
              <a:gd name="connsiteX4" fmla="*/ 730024 w 730024"/>
              <a:gd name="connsiteY4" fmla="*/ 1019775 h 1092777"/>
              <a:gd name="connsiteX5" fmla="*/ 657022 w 730024"/>
              <a:gd name="connsiteY5" fmla="*/ 1092777 h 1092777"/>
              <a:gd name="connsiteX6" fmla="*/ 73002 w 730024"/>
              <a:gd name="connsiteY6" fmla="*/ 1092777 h 1092777"/>
              <a:gd name="connsiteX7" fmla="*/ 0 w 730024"/>
              <a:gd name="connsiteY7" fmla="*/ 1019775 h 1092777"/>
              <a:gd name="connsiteX8" fmla="*/ 0 w 730024"/>
              <a:gd name="connsiteY8" fmla="*/ 73002 h 109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1092777">
                <a:moveTo>
                  <a:pt x="0" y="73002"/>
                </a:moveTo>
                <a:cubicBezTo>
                  <a:pt x="0" y="32684"/>
                  <a:pt x="32684" y="0"/>
                  <a:pt x="73002" y="0"/>
                </a:cubicBezTo>
                <a:lnTo>
                  <a:pt x="657022" y="0"/>
                </a:lnTo>
                <a:cubicBezTo>
                  <a:pt x="697340" y="0"/>
                  <a:pt x="730024" y="32684"/>
                  <a:pt x="730024" y="73002"/>
                </a:cubicBezTo>
                <a:lnTo>
                  <a:pt x="730024" y="1019775"/>
                </a:lnTo>
                <a:cubicBezTo>
                  <a:pt x="730024" y="1060093"/>
                  <a:pt x="697340" y="1092777"/>
                  <a:pt x="657022" y="1092777"/>
                </a:cubicBezTo>
                <a:lnTo>
                  <a:pt x="73002" y="1092777"/>
                </a:lnTo>
                <a:cubicBezTo>
                  <a:pt x="32684" y="1092777"/>
                  <a:pt x="0" y="1060093"/>
                  <a:pt x="0" y="1019775"/>
                </a:cubicBezTo>
                <a:lnTo>
                  <a:pt x="0" y="73002"/>
                </a:lnTo>
                <a:close/>
              </a:path>
            </a:pathLst>
          </a:custGeom>
          <a:gradFill flip="none" rotWithShape="0">
            <a:gsLst>
              <a:gs pos="0">
                <a:srgbClr val="BEF397"/>
              </a:gs>
              <a:gs pos="50000">
                <a:srgbClr val="BEF397"/>
              </a:gs>
              <a:gs pos="100000">
                <a:schemeClr val="accent4">
                  <a:lumMod val="60000"/>
                  <a:lumOff val="40000"/>
                  <a:tint val="23500"/>
                  <a:satMod val="160000"/>
                </a:scheme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102" tIns="67102" rIns="67102" bIns="67102" numCol="1" spcCol="1270" anchor="ctr" anchorCtr="0">
            <a:noAutofit/>
          </a:bodyPr>
          <a:lstStyle/>
          <a:p>
            <a:pPr algn="ctr" defTabSz="533400" fontAlgn="base">
              <a:lnSpc>
                <a:spcPct val="90000"/>
              </a:lnSpc>
              <a:spcBef>
                <a:spcPct val="0"/>
              </a:spcBef>
              <a:spcAft>
                <a:spcPct val="35000"/>
              </a:spcAft>
            </a:pPr>
            <a:r>
              <a:rPr lang="ru-RU" sz="1200" b="1" dirty="0" smtClean="0">
                <a:solidFill>
                  <a:prstClr val="black"/>
                </a:solidFill>
                <a:latin typeface="Times New Roman" panose="02020603050405020304" pitchFamily="18" charset="0"/>
                <a:cs typeface="Times New Roman" panose="02020603050405020304" pitchFamily="18" charset="0"/>
              </a:rPr>
              <a:t>24,9</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46" name="Полилиния 45"/>
          <p:cNvSpPr/>
          <p:nvPr/>
        </p:nvSpPr>
        <p:spPr>
          <a:xfrm>
            <a:off x="5135705" y="5202939"/>
            <a:ext cx="730024" cy="561600"/>
          </a:xfrm>
          <a:custGeom>
            <a:avLst/>
            <a:gdLst>
              <a:gd name="connsiteX0" fmla="*/ 0 w 730024"/>
              <a:gd name="connsiteY0" fmla="*/ 73002 h 1092777"/>
              <a:gd name="connsiteX1" fmla="*/ 73002 w 730024"/>
              <a:gd name="connsiteY1" fmla="*/ 0 h 1092777"/>
              <a:gd name="connsiteX2" fmla="*/ 657022 w 730024"/>
              <a:gd name="connsiteY2" fmla="*/ 0 h 1092777"/>
              <a:gd name="connsiteX3" fmla="*/ 730024 w 730024"/>
              <a:gd name="connsiteY3" fmla="*/ 73002 h 1092777"/>
              <a:gd name="connsiteX4" fmla="*/ 730024 w 730024"/>
              <a:gd name="connsiteY4" fmla="*/ 1019775 h 1092777"/>
              <a:gd name="connsiteX5" fmla="*/ 657022 w 730024"/>
              <a:gd name="connsiteY5" fmla="*/ 1092777 h 1092777"/>
              <a:gd name="connsiteX6" fmla="*/ 73002 w 730024"/>
              <a:gd name="connsiteY6" fmla="*/ 1092777 h 1092777"/>
              <a:gd name="connsiteX7" fmla="*/ 0 w 730024"/>
              <a:gd name="connsiteY7" fmla="*/ 1019775 h 1092777"/>
              <a:gd name="connsiteX8" fmla="*/ 0 w 730024"/>
              <a:gd name="connsiteY8" fmla="*/ 73002 h 109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024" h="1092777">
                <a:moveTo>
                  <a:pt x="0" y="73002"/>
                </a:moveTo>
                <a:cubicBezTo>
                  <a:pt x="0" y="32684"/>
                  <a:pt x="32684" y="0"/>
                  <a:pt x="73002" y="0"/>
                </a:cubicBezTo>
                <a:lnTo>
                  <a:pt x="657022" y="0"/>
                </a:lnTo>
                <a:cubicBezTo>
                  <a:pt x="697340" y="0"/>
                  <a:pt x="730024" y="32684"/>
                  <a:pt x="730024" y="73002"/>
                </a:cubicBezTo>
                <a:lnTo>
                  <a:pt x="730024" y="1019775"/>
                </a:lnTo>
                <a:cubicBezTo>
                  <a:pt x="730024" y="1060093"/>
                  <a:pt x="697340" y="1092777"/>
                  <a:pt x="657022" y="1092777"/>
                </a:cubicBezTo>
                <a:lnTo>
                  <a:pt x="73002" y="1092777"/>
                </a:lnTo>
                <a:cubicBezTo>
                  <a:pt x="32684" y="1092777"/>
                  <a:pt x="0" y="1060093"/>
                  <a:pt x="0" y="1019775"/>
                </a:cubicBezTo>
                <a:lnTo>
                  <a:pt x="0" y="73002"/>
                </a:lnTo>
                <a:close/>
              </a:path>
            </a:pathLst>
          </a:custGeom>
          <a:gradFill flip="none" rotWithShape="0">
            <a:gsLst>
              <a:gs pos="0">
                <a:srgbClr val="BEF397"/>
              </a:gs>
              <a:gs pos="50000">
                <a:srgbClr val="BEF397"/>
              </a:gs>
              <a:gs pos="100000">
                <a:schemeClr val="accent4">
                  <a:lumMod val="60000"/>
                  <a:lumOff val="40000"/>
                  <a:tint val="23500"/>
                  <a:satMod val="160000"/>
                </a:scheme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7102" tIns="67102" rIns="67102" bIns="67102" numCol="1" spcCol="1270" anchor="ctr" anchorCtr="0">
            <a:noAutofit/>
          </a:bodyPr>
          <a:lstStyle/>
          <a:p>
            <a:pPr algn="ctr" defTabSz="533400" fontAlgn="base">
              <a:lnSpc>
                <a:spcPct val="90000"/>
              </a:lnSpc>
              <a:spcBef>
                <a:spcPct val="0"/>
              </a:spcBef>
              <a:spcAft>
                <a:spcPct val="35000"/>
              </a:spcAft>
            </a:pPr>
            <a:r>
              <a:rPr lang="ru-RU" sz="1200" b="1" dirty="0" smtClean="0">
                <a:solidFill>
                  <a:prstClr val="black"/>
                </a:solidFill>
                <a:latin typeface="Times New Roman" panose="02020603050405020304" pitchFamily="18" charset="0"/>
                <a:cs typeface="Times New Roman" panose="02020603050405020304" pitchFamily="18" charset="0"/>
              </a:rPr>
              <a:t>133,0</a:t>
            </a:r>
            <a:endParaRPr lang="ru-RU" sz="12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201230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p:cNvSpPr>
            <a:spLocks noGrp="1"/>
          </p:cNvSpPr>
          <p:nvPr>
            <p:ph type="sldNum" sz="quarter" idx="12"/>
          </p:nvPr>
        </p:nvSpPr>
        <p:spPr/>
        <p:txBody>
          <a:bodyPr/>
          <a:lstStyle/>
          <a:p>
            <a:pPr>
              <a:defRPr/>
            </a:pPr>
            <a:fld id="{667CCBFA-BFB9-4E9F-B6F6-694D72409F22}" type="slidenum">
              <a:rPr lang="ru-RU" smtClean="0"/>
              <a:pPr>
                <a:defRPr/>
              </a:pPr>
              <a:t>74</a:t>
            </a:fld>
            <a:endParaRPr lang="ru-RU" dirty="0"/>
          </a:p>
        </p:txBody>
      </p:sp>
      <p:sp>
        <p:nvSpPr>
          <p:cNvPr id="32" name="Скругленный прямоугольник 31"/>
          <p:cNvSpPr/>
          <p:nvPr/>
        </p:nvSpPr>
        <p:spPr>
          <a:xfrm>
            <a:off x="91845" y="836712"/>
            <a:ext cx="5904656" cy="588824"/>
          </a:xfrm>
          <a:prstGeom prst="roundRect">
            <a:avLst/>
          </a:prstGeom>
          <a:ln/>
        </p:spPr>
        <p:style>
          <a:lnRef idx="1">
            <a:schemeClr val="accent3"/>
          </a:lnRef>
          <a:fillRef idx="2">
            <a:schemeClr val="accent3"/>
          </a:fillRef>
          <a:effectRef idx="1">
            <a:schemeClr val="accent3"/>
          </a:effectRef>
          <a:fontRef idx="minor">
            <a:schemeClr val="dk1"/>
          </a:fontRef>
        </p:style>
        <p:txBody>
          <a:bodyPr anchor="ctr"/>
          <a:lstStyle/>
          <a:p>
            <a:pPr algn="ctr" fontAlgn="t"/>
            <a:r>
              <a:rPr lang="ru-RU" sz="1400" b="1" dirty="0" smtClean="0">
                <a:solidFill>
                  <a:prstClr val="black"/>
                </a:solidFill>
                <a:latin typeface="Times New Roman" panose="02020603050405020304" pitchFamily="18" charset="0"/>
                <a:cs typeface="Times New Roman" panose="02020603050405020304" pitchFamily="18" charset="0"/>
              </a:rPr>
              <a:t>Рейтинг субъектов </a:t>
            </a:r>
            <a:r>
              <a:rPr lang="ru-RU" sz="1400" b="1" dirty="0">
                <a:solidFill>
                  <a:prstClr val="black"/>
                </a:solidFill>
                <a:latin typeface="Times New Roman" panose="02020603050405020304" pitchFamily="18" charset="0"/>
                <a:cs typeface="Times New Roman" panose="02020603050405020304" pitchFamily="18" charset="0"/>
              </a:rPr>
              <a:t>Российской Федерации </a:t>
            </a:r>
            <a:r>
              <a:rPr lang="ru-RU" sz="1400" b="1" dirty="0" smtClean="0">
                <a:solidFill>
                  <a:prstClr val="black"/>
                </a:solidFill>
                <a:latin typeface="Times New Roman" panose="02020603050405020304" pitchFamily="18" charset="0"/>
                <a:cs typeface="Times New Roman" panose="02020603050405020304" pitchFamily="18" charset="0"/>
              </a:rPr>
              <a:t>по</a:t>
            </a:r>
          </a:p>
          <a:p>
            <a:pPr algn="ctr" fontAlgn="t"/>
            <a:r>
              <a:rPr lang="ru-RU" sz="1400" b="1" i="1" dirty="0" smtClean="0">
                <a:solidFill>
                  <a:prstClr val="black"/>
                </a:solidFill>
                <a:latin typeface="Times New Roman" panose="02020603050405020304" pitchFamily="18" charset="0"/>
                <a:cs typeface="Times New Roman" panose="02020603050405020304" pitchFamily="18" charset="0"/>
              </a:rPr>
              <a:t>уровню </a:t>
            </a:r>
            <a:r>
              <a:rPr lang="ru-RU" sz="1400" b="1" i="1" dirty="0">
                <a:solidFill>
                  <a:prstClr val="black"/>
                </a:solidFill>
                <a:latin typeface="Times New Roman" panose="02020603050405020304" pitchFamily="18" charset="0"/>
                <a:cs typeface="Times New Roman" panose="02020603050405020304" pitchFamily="18" charset="0"/>
              </a:rPr>
              <a:t>открытости бюджетных </a:t>
            </a:r>
            <a:r>
              <a:rPr lang="ru-RU" sz="1400" b="1" i="1" dirty="0" smtClean="0">
                <a:solidFill>
                  <a:prstClr val="black"/>
                </a:solidFill>
                <a:latin typeface="Times New Roman" panose="02020603050405020304" pitchFamily="18" charset="0"/>
                <a:cs typeface="Times New Roman" panose="02020603050405020304" pitchFamily="18" charset="0"/>
              </a:rPr>
              <a:t>данных</a:t>
            </a: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954821" y="3359314"/>
            <a:ext cx="3875167" cy="715089"/>
          </a:xfrm>
          <a:prstGeom prst="wedgeRoundRectCallout">
            <a:avLst>
              <a:gd name="adj1" fmla="val -53266"/>
              <a:gd name="adj2" fmla="val 90008"/>
              <a:gd name="adj3" fmla="val 16667"/>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ru-RU" sz="1200" dirty="0">
                <a:solidFill>
                  <a:prstClr val="black"/>
                </a:solidFill>
                <a:latin typeface="Times New Roman" panose="02020603050405020304" pitchFamily="18" charset="0"/>
                <a:cs typeface="Times New Roman" panose="02020603050405020304" pitchFamily="18" charset="0"/>
              </a:rPr>
              <a:t>По оценке Минфина России качество управления региональными финансами в </a:t>
            </a:r>
            <a:r>
              <a:rPr lang="ru-RU" sz="1200" dirty="0" smtClean="0">
                <a:solidFill>
                  <a:prstClr val="black"/>
                </a:solidFill>
                <a:latin typeface="Times New Roman" panose="02020603050405020304" pitchFamily="18" charset="0"/>
                <a:cs typeface="Times New Roman" panose="02020603050405020304" pitchFamily="18" charset="0"/>
              </a:rPr>
              <a:t>Чувашской Республике находится </a:t>
            </a:r>
            <a:r>
              <a:rPr lang="ru-RU" sz="1200" dirty="0">
                <a:solidFill>
                  <a:prstClr val="black"/>
                </a:solidFill>
                <a:latin typeface="Times New Roman" panose="02020603050405020304" pitchFamily="18" charset="0"/>
                <a:cs typeface="Times New Roman" panose="02020603050405020304" pitchFamily="18" charset="0"/>
              </a:rPr>
              <a:t>на </a:t>
            </a:r>
            <a:r>
              <a:rPr lang="ru-RU" sz="1200" dirty="0" smtClean="0">
                <a:solidFill>
                  <a:prstClr val="black"/>
                </a:solidFill>
                <a:latin typeface="Times New Roman" panose="02020603050405020304" pitchFamily="18" charset="0"/>
                <a:cs typeface="Times New Roman" panose="02020603050405020304" pitchFamily="18" charset="0"/>
              </a:rPr>
              <a:t>высоком уровне</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12" name="Скругленный прямоугольник 11"/>
          <p:cNvSpPr/>
          <p:nvPr/>
        </p:nvSpPr>
        <p:spPr>
          <a:xfrm>
            <a:off x="107504" y="3307976"/>
            <a:ext cx="4739825" cy="511039"/>
          </a:xfrm>
          <a:prstGeom prst="roundRect">
            <a:avLst/>
          </a:prstGeom>
          <a:ln/>
        </p:spPr>
        <p:style>
          <a:lnRef idx="1">
            <a:schemeClr val="accent3"/>
          </a:lnRef>
          <a:fillRef idx="2">
            <a:schemeClr val="accent3"/>
          </a:fillRef>
          <a:effectRef idx="1">
            <a:schemeClr val="accent3"/>
          </a:effectRef>
          <a:fontRef idx="minor">
            <a:schemeClr val="dk1"/>
          </a:fontRef>
        </p:style>
        <p:txBody>
          <a:bodyPr anchor="ctr"/>
          <a:lstStyle/>
          <a:p>
            <a:pPr algn="ctr" fontAlgn="t"/>
            <a:r>
              <a:rPr lang="ru-RU" sz="1400" b="1" dirty="0" smtClean="0">
                <a:solidFill>
                  <a:prstClr val="black"/>
                </a:solidFill>
                <a:latin typeface="Times New Roman" panose="02020603050405020304" pitchFamily="18" charset="0"/>
                <a:cs typeface="Times New Roman" panose="02020603050405020304" pitchFamily="18" charset="0"/>
              </a:rPr>
              <a:t>Рейтинг субъектов </a:t>
            </a:r>
            <a:r>
              <a:rPr lang="ru-RU" sz="1400" b="1" dirty="0">
                <a:solidFill>
                  <a:prstClr val="black"/>
                </a:solidFill>
                <a:latin typeface="Times New Roman" panose="02020603050405020304" pitchFamily="18" charset="0"/>
                <a:cs typeface="Times New Roman" panose="02020603050405020304" pitchFamily="18" charset="0"/>
              </a:rPr>
              <a:t>Российской Федерации </a:t>
            </a:r>
            <a:r>
              <a:rPr lang="ru-RU" sz="1400" b="1" dirty="0" smtClean="0">
                <a:solidFill>
                  <a:prstClr val="black"/>
                </a:solidFill>
                <a:latin typeface="Times New Roman" panose="02020603050405020304" pitchFamily="18" charset="0"/>
                <a:cs typeface="Times New Roman" panose="02020603050405020304" pitchFamily="18" charset="0"/>
              </a:rPr>
              <a:t>по</a:t>
            </a:r>
          </a:p>
          <a:p>
            <a:pPr algn="ctr" fontAlgn="t"/>
            <a:r>
              <a:rPr lang="ru-RU" sz="1400" b="1" i="1" dirty="0" smtClean="0">
                <a:solidFill>
                  <a:prstClr val="black"/>
                </a:solidFill>
                <a:latin typeface="Times New Roman" panose="02020603050405020304" pitchFamily="18" charset="0"/>
                <a:cs typeface="Times New Roman" panose="02020603050405020304" pitchFamily="18" charset="0"/>
              </a:rPr>
              <a:t>качеству управления региональными финансами</a:t>
            </a:r>
            <a:endParaRPr lang="ru-RU" sz="1400" b="1" dirty="0">
              <a:solidFill>
                <a:prstClr val="black"/>
              </a:solidFill>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877965836"/>
              </p:ext>
            </p:extLst>
          </p:nvPr>
        </p:nvGraphicFramePr>
        <p:xfrm>
          <a:off x="108333" y="1490124"/>
          <a:ext cx="5832132" cy="1529035"/>
        </p:xfrm>
        <a:graphic>
          <a:graphicData uri="http://schemas.openxmlformats.org/drawingml/2006/table">
            <a:tbl>
              <a:tblPr firstRow="1" firstCol="1" bandRow="1">
                <a:tableStyleId>{5C22544A-7EE6-4342-B048-85BDC9FD1C3A}</a:tableStyleId>
              </a:tblPr>
              <a:tblGrid>
                <a:gridCol w="1656000"/>
                <a:gridCol w="576000"/>
                <a:gridCol w="648000"/>
                <a:gridCol w="1686932"/>
                <a:gridCol w="632600"/>
                <a:gridCol w="632600"/>
              </a:tblGrid>
              <a:tr h="202565">
                <a:tc gridSpan="3">
                  <a:txBody>
                    <a:bodyPr/>
                    <a:lstStyle/>
                    <a:p>
                      <a:pPr algn="ctr">
                        <a:lnSpc>
                          <a:spcPct val="107000"/>
                        </a:lnSpc>
                        <a:spcAft>
                          <a:spcPts val="0"/>
                        </a:spcAft>
                      </a:pPr>
                      <a:r>
                        <a:rPr lang="ru-RU" sz="1100" dirty="0" smtClean="0">
                          <a:solidFill>
                            <a:schemeClr val="tx1"/>
                          </a:solidFill>
                          <a:effectLst/>
                          <a:latin typeface="Times New Roman" panose="02020603050405020304" pitchFamily="18" charset="0"/>
                          <a:ea typeface="Calibri"/>
                          <a:cs typeface="Times New Roman" panose="02020603050405020304" pitchFamily="18" charset="0"/>
                        </a:rPr>
                        <a:t>2016г.</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hMerge="1">
                  <a:txBody>
                    <a:bodyPr/>
                    <a:lstStyle/>
                    <a:p>
                      <a:pPr algn="ctr">
                        <a:lnSpc>
                          <a:spcPct val="107000"/>
                        </a:lnSpc>
                        <a:spcAft>
                          <a:spcPts val="0"/>
                        </a:spcAft>
                      </a:pP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hMerge="1">
                  <a:txBody>
                    <a:bodyPr/>
                    <a:lstStyle/>
                    <a:p>
                      <a:pPr algn="ctr">
                        <a:lnSpc>
                          <a:spcPct val="107000"/>
                        </a:lnSpc>
                        <a:spcAft>
                          <a:spcPts val="0"/>
                        </a:spcAft>
                      </a:pPr>
                      <a:endParaRPr lang="ru-RU" sz="1100" dirty="0">
                        <a:effectLst/>
                        <a:latin typeface="Times New Roman" panose="02020603050405020304" pitchFamily="18" charset="0"/>
                        <a:ea typeface="Calibri"/>
                        <a:cs typeface="Times New Roman" panose="02020603050405020304" pitchFamily="18" charset="0"/>
                      </a:endParaRPr>
                    </a:p>
                  </a:txBody>
                  <a:tcPr marL="68580" marR="68580" marT="0" marB="0" anchor="ctr"/>
                </a:tc>
                <a:tc gridSpan="3">
                  <a:txBody>
                    <a:bodyPr/>
                    <a:lstStyle/>
                    <a:p>
                      <a:pPr algn="ctr">
                        <a:lnSpc>
                          <a:spcPct val="107000"/>
                        </a:lnSpc>
                        <a:spcAft>
                          <a:spcPts val="0"/>
                        </a:spcAft>
                      </a:pPr>
                      <a:r>
                        <a:rPr lang="ru-RU" sz="1100" dirty="0" smtClean="0">
                          <a:solidFill>
                            <a:schemeClr val="tx1"/>
                          </a:solidFill>
                          <a:effectLst/>
                          <a:latin typeface="Times New Roman" panose="02020603050405020304" pitchFamily="18" charset="0"/>
                          <a:ea typeface="Calibri"/>
                          <a:cs typeface="Times New Roman" panose="02020603050405020304" pitchFamily="18" charset="0"/>
                        </a:rPr>
                        <a:t>2017г.</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hMerge="1">
                  <a:txBody>
                    <a:bodyPr/>
                    <a:lstStyle/>
                    <a:p>
                      <a:pPr algn="ctr">
                        <a:lnSpc>
                          <a:spcPct val="107000"/>
                        </a:lnSpc>
                        <a:spcAft>
                          <a:spcPts val="0"/>
                        </a:spcAft>
                      </a:pP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hMerge="1">
                  <a:txBody>
                    <a:bodyPr/>
                    <a:lstStyle/>
                    <a:p>
                      <a:pPr algn="ctr">
                        <a:lnSpc>
                          <a:spcPct val="107000"/>
                        </a:lnSpc>
                        <a:spcAft>
                          <a:spcPts val="0"/>
                        </a:spcAft>
                      </a:pPr>
                      <a:endParaRPr lang="ru-RU" sz="1100" dirty="0">
                        <a:effectLst/>
                        <a:latin typeface="Times New Roman" panose="02020603050405020304" pitchFamily="18" charset="0"/>
                        <a:ea typeface="Calibri"/>
                        <a:cs typeface="Times New Roman" panose="02020603050405020304" pitchFamily="18" charset="0"/>
                      </a:endParaRPr>
                    </a:p>
                  </a:txBody>
                  <a:tcPr marL="68580" marR="68580" marT="0" marB="0" anchor="ctr"/>
                </a:tc>
              </a:tr>
              <a:tr h="202565">
                <a:tc>
                  <a:txBody>
                    <a:bodyPr/>
                    <a:lstStyle/>
                    <a:p>
                      <a:pPr>
                        <a:lnSpc>
                          <a:spcPct val="107000"/>
                        </a:lnSpc>
                        <a:spcAft>
                          <a:spcPts val="0"/>
                        </a:spcAft>
                      </a:pPr>
                      <a:r>
                        <a:rPr lang="ru-RU" sz="1100" b="0" i="1" dirty="0" smtClean="0">
                          <a:solidFill>
                            <a:schemeClr val="tx1"/>
                          </a:solidFill>
                          <a:effectLst/>
                          <a:latin typeface="Times New Roman" panose="02020603050405020304" pitchFamily="18" charset="0"/>
                          <a:ea typeface="Calibri"/>
                          <a:cs typeface="Times New Roman" panose="02020603050405020304" pitchFamily="18" charset="0"/>
                        </a:rPr>
                        <a:t>Субъекты РФ</a:t>
                      </a:r>
                      <a:endParaRPr lang="ru-RU" sz="1100" b="0" i="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lnSpc>
                          <a:spcPct val="107000"/>
                        </a:lnSpc>
                        <a:spcAft>
                          <a:spcPts val="0"/>
                        </a:spcAft>
                      </a:pPr>
                      <a:r>
                        <a:rPr lang="ru-RU" sz="1100" i="1" dirty="0" smtClean="0">
                          <a:solidFill>
                            <a:schemeClr val="tx1"/>
                          </a:solidFill>
                          <a:effectLst/>
                          <a:latin typeface="Times New Roman" panose="02020603050405020304" pitchFamily="18" charset="0"/>
                          <a:ea typeface="Calibri"/>
                          <a:cs typeface="Times New Roman" panose="02020603050405020304" pitchFamily="18" charset="0"/>
                        </a:rPr>
                        <a:t>Место</a:t>
                      </a:r>
                      <a:endParaRPr lang="ru-RU" sz="1100" i="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lnSpc>
                          <a:spcPct val="107000"/>
                        </a:lnSpc>
                        <a:spcAft>
                          <a:spcPts val="0"/>
                        </a:spcAft>
                      </a:pPr>
                      <a:r>
                        <a:rPr lang="ru-RU" sz="1100" i="1" dirty="0" smtClean="0">
                          <a:solidFill>
                            <a:schemeClr val="tx1"/>
                          </a:solidFill>
                          <a:effectLst/>
                          <a:latin typeface="Times New Roman" panose="02020603050405020304" pitchFamily="18" charset="0"/>
                          <a:ea typeface="Calibri"/>
                          <a:cs typeface="Times New Roman" panose="02020603050405020304" pitchFamily="18" charset="0"/>
                        </a:rPr>
                        <a:t>Баллы</a:t>
                      </a:r>
                      <a:endParaRPr lang="ru-RU" sz="1100" i="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ru-RU" sz="1100" b="0" i="1" dirty="0" smtClean="0">
                          <a:solidFill>
                            <a:schemeClr val="tx1"/>
                          </a:solidFill>
                          <a:effectLst/>
                          <a:latin typeface="Times New Roman" panose="02020603050405020304" pitchFamily="18" charset="0"/>
                          <a:ea typeface="Calibri"/>
                          <a:cs typeface="Times New Roman" panose="02020603050405020304" pitchFamily="18" charset="0"/>
                        </a:rPr>
                        <a:t>Субъекты РФ</a:t>
                      </a: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lnSpc>
                          <a:spcPct val="107000"/>
                        </a:lnSpc>
                        <a:spcAft>
                          <a:spcPts val="0"/>
                        </a:spcAft>
                      </a:pPr>
                      <a:r>
                        <a:rPr lang="ru-RU" sz="1100" i="1" dirty="0" smtClean="0">
                          <a:solidFill>
                            <a:schemeClr val="tx1"/>
                          </a:solidFill>
                          <a:effectLst/>
                          <a:latin typeface="Times New Roman" panose="02020603050405020304" pitchFamily="18" charset="0"/>
                          <a:ea typeface="Calibri"/>
                          <a:cs typeface="Times New Roman" panose="02020603050405020304" pitchFamily="18" charset="0"/>
                        </a:rPr>
                        <a:t>Место</a:t>
                      </a:r>
                      <a:endParaRPr lang="ru-RU" sz="1100" i="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lnSpc>
                          <a:spcPct val="107000"/>
                        </a:lnSpc>
                        <a:spcAft>
                          <a:spcPts val="0"/>
                        </a:spcAft>
                      </a:pPr>
                      <a:r>
                        <a:rPr lang="ru-RU" sz="1100" i="1" dirty="0" smtClean="0">
                          <a:solidFill>
                            <a:schemeClr val="tx1"/>
                          </a:solidFill>
                          <a:effectLst/>
                          <a:latin typeface="Times New Roman" panose="02020603050405020304" pitchFamily="18" charset="0"/>
                          <a:ea typeface="Calibri"/>
                          <a:cs typeface="Times New Roman" panose="02020603050405020304" pitchFamily="18" charset="0"/>
                        </a:rPr>
                        <a:t>Баллы</a:t>
                      </a:r>
                      <a:endParaRPr lang="ru-RU" sz="1100" i="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r>
              <a:tr h="202565">
                <a:tc>
                  <a:txBody>
                    <a:bodyPr/>
                    <a:lstStyle/>
                    <a:p>
                      <a:pPr algn="l">
                        <a:lnSpc>
                          <a:spcPct val="107000"/>
                        </a:lnSpc>
                        <a:spcAft>
                          <a:spcPts val="0"/>
                        </a:spcAft>
                      </a:pPr>
                      <a:r>
                        <a:rPr lang="ru-RU" sz="1100" b="0" dirty="0" smtClean="0">
                          <a:solidFill>
                            <a:schemeClr val="tx1"/>
                          </a:solidFill>
                          <a:effectLst/>
                          <a:latin typeface="Times New Roman" panose="02020603050405020304" pitchFamily="18" charset="0"/>
                          <a:ea typeface="Calibri"/>
                          <a:cs typeface="Times New Roman" panose="02020603050405020304" pitchFamily="18" charset="0"/>
                        </a:rPr>
                        <a:t>Оренбургская область</a:t>
                      </a:r>
                      <a:endParaRPr lang="ru-RU" sz="11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lnSpc>
                          <a:spcPct val="107000"/>
                        </a:lnSpc>
                        <a:spcAft>
                          <a:spcPts val="0"/>
                        </a:spcAft>
                      </a:pPr>
                      <a:r>
                        <a:rPr lang="ru-RU" sz="1100" b="0" dirty="0" smtClean="0">
                          <a:solidFill>
                            <a:schemeClr val="tx1"/>
                          </a:solidFill>
                          <a:effectLst/>
                          <a:latin typeface="Times New Roman" panose="02020603050405020304" pitchFamily="18" charset="0"/>
                          <a:ea typeface="Calibri"/>
                          <a:cs typeface="Times New Roman" panose="02020603050405020304" pitchFamily="18" charset="0"/>
                        </a:rPr>
                        <a:t>1</a:t>
                      </a:r>
                      <a:endParaRPr lang="ru-RU" sz="11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lnSpc>
                          <a:spcPct val="107000"/>
                        </a:lnSpc>
                        <a:spcAft>
                          <a:spcPts val="0"/>
                        </a:spcAft>
                      </a:pPr>
                      <a:r>
                        <a:rPr lang="ru-RU" sz="1100" b="0" dirty="0" smtClean="0">
                          <a:solidFill>
                            <a:schemeClr val="tx1"/>
                          </a:solidFill>
                          <a:effectLst/>
                          <a:latin typeface="Times New Roman" panose="02020603050405020304" pitchFamily="18" charset="0"/>
                          <a:ea typeface="Calibri"/>
                          <a:cs typeface="Times New Roman" panose="02020603050405020304" pitchFamily="18" charset="0"/>
                        </a:rPr>
                        <a:t>157</a:t>
                      </a:r>
                      <a:endParaRPr lang="ru-RU" sz="11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l">
                        <a:lnSpc>
                          <a:spcPct val="107000"/>
                        </a:lnSpc>
                        <a:spcAft>
                          <a:spcPts val="0"/>
                        </a:spcAft>
                      </a:pPr>
                      <a:r>
                        <a:rPr lang="ru-RU" sz="1100" dirty="0" smtClean="0">
                          <a:solidFill>
                            <a:schemeClr val="tx1"/>
                          </a:solidFill>
                          <a:effectLst/>
                          <a:latin typeface="Times New Roman" panose="02020603050405020304" pitchFamily="18" charset="0"/>
                          <a:ea typeface="Calibri"/>
                          <a:cs typeface="Times New Roman" panose="02020603050405020304" pitchFamily="18" charset="0"/>
                        </a:rPr>
                        <a:t>Московская область</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lnSpc>
                          <a:spcPct val="107000"/>
                        </a:lnSpc>
                        <a:spcAft>
                          <a:spcPts val="0"/>
                        </a:spcAft>
                      </a:pPr>
                      <a:r>
                        <a:rPr lang="ru-RU" sz="1100" dirty="0" smtClean="0">
                          <a:solidFill>
                            <a:schemeClr val="tx1"/>
                          </a:solidFill>
                          <a:effectLst/>
                          <a:latin typeface="Times New Roman" panose="02020603050405020304" pitchFamily="18" charset="0"/>
                          <a:ea typeface="Calibri"/>
                          <a:cs typeface="Times New Roman" panose="02020603050405020304" pitchFamily="18" charset="0"/>
                        </a:rPr>
                        <a:t>1</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lnSpc>
                          <a:spcPct val="107000"/>
                        </a:lnSpc>
                        <a:spcAft>
                          <a:spcPts val="0"/>
                        </a:spcAft>
                      </a:pPr>
                      <a:r>
                        <a:rPr lang="ru-RU" sz="1100" dirty="0" smtClean="0">
                          <a:solidFill>
                            <a:schemeClr val="tx1"/>
                          </a:solidFill>
                          <a:effectLst/>
                          <a:latin typeface="Times New Roman" panose="02020603050405020304" pitchFamily="18" charset="0"/>
                          <a:ea typeface="Calibri"/>
                          <a:cs typeface="Times New Roman" panose="02020603050405020304" pitchFamily="18" charset="0"/>
                        </a:rPr>
                        <a:t>118</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r>
              <a:tr h="180000">
                <a:tc>
                  <a:txBody>
                    <a:bodyPr/>
                    <a:lstStyle/>
                    <a:p>
                      <a:pPr algn="l">
                        <a:lnSpc>
                          <a:spcPct val="107000"/>
                        </a:lnSpc>
                        <a:spcAft>
                          <a:spcPts val="0"/>
                        </a:spcAft>
                      </a:pPr>
                      <a:r>
                        <a:rPr lang="ru-RU" sz="900" b="0" dirty="0" smtClean="0">
                          <a:solidFill>
                            <a:schemeClr val="tx1"/>
                          </a:solidFill>
                          <a:effectLst/>
                          <a:latin typeface="Times New Roman" panose="02020603050405020304" pitchFamily="18" charset="0"/>
                          <a:ea typeface="Calibri"/>
                          <a:cs typeface="Times New Roman" panose="02020603050405020304" pitchFamily="18" charset="0"/>
                        </a:rPr>
                        <a:t>…</a:t>
                      </a:r>
                      <a:endParaRPr lang="ru-RU" sz="9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lnSpc>
                          <a:spcPct val="107000"/>
                        </a:lnSpc>
                        <a:spcAft>
                          <a:spcPts val="0"/>
                        </a:spcAft>
                      </a:pPr>
                      <a:endParaRPr lang="ru-RU" sz="9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lnSpc>
                          <a:spcPct val="107000"/>
                        </a:lnSpc>
                        <a:spcAft>
                          <a:spcPts val="0"/>
                        </a:spcAft>
                      </a:pPr>
                      <a:endParaRPr lang="ru-RU" sz="9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l">
                        <a:lnSpc>
                          <a:spcPct val="107000"/>
                        </a:lnSpc>
                        <a:spcAft>
                          <a:spcPts val="0"/>
                        </a:spcAft>
                      </a:pPr>
                      <a:r>
                        <a:rPr lang="ru-RU" sz="900" dirty="0" smtClean="0">
                          <a:solidFill>
                            <a:schemeClr val="tx1"/>
                          </a:solidFill>
                          <a:effectLst/>
                          <a:latin typeface="Times New Roman" panose="02020603050405020304" pitchFamily="18" charset="0"/>
                          <a:ea typeface="Calibri"/>
                          <a:cs typeface="Times New Roman" panose="02020603050405020304" pitchFamily="18" charset="0"/>
                        </a:rPr>
                        <a:t>…</a:t>
                      </a:r>
                      <a:endParaRPr lang="ru-RU" sz="9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lnSpc>
                          <a:spcPct val="107000"/>
                        </a:lnSpc>
                        <a:spcAft>
                          <a:spcPts val="0"/>
                        </a:spcAft>
                      </a:pPr>
                      <a:endParaRPr lang="ru-RU" sz="9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lnSpc>
                          <a:spcPct val="107000"/>
                        </a:lnSpc>
                        <a:spcAft>
                          <a:spcPts val="0"/>
                        </a:spcAft>
                      </a:pPr>
                      <a:endParaRPr lang="ru-RU" sz="9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r>
              <a:tr h="202565">
                <a:tc>
                  <a:txBody>
                    <a:bodyPr/>
                    <a:lstStyle/>
                    <a:p>
                      <a:pPr algn="l">
                        <a:lnSpc>
                          <a:spcPct val="107000"/>
                        </a:lnSpc>
                        <a:spcAft>
                          <a:spcPts val="0"/>
                        </a:spcAft>
                      </a:pPr>
                      <a:r>
                        <a:rPr lang="ru-RU" sz="1100" b="1" dirty="0" smtClean="0">
                          <a:solidFill>
                            <a:schemeClr val="tx1"/>
                          </a:solidFill>
                          <a:effectLst/>
                          <a:latin typeface="Times New Roman" panose="02020603050405020304" pitchFamily="18" charset="0"/>
                          <a:ea typeface="Calibri"/>
                          <a:cs typeface="Times New Roman" panose="02020603050405020304" pitchFamily="18" charset="0"/>
                        </a:rPr>
                        <a:t>Чувашская Республика</a:t>
                      </a:r>
                    </a:p>
                  </a:txBody>
                  <a:tcPr marL="68580" marR="68580" marT="0" marB="0" anchor="c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tcPr>
                </a:tc>
                <a:tc>
                  <a:txBody>
                    <a:bodyPr/>
                    <a:lstStyle/>
                    <a:p>
                      <a:pPr algn="ctr">
                        <a:lnSpc>
                          <a:spcPct val="107000"/>
                        </a:lnSpc>
                        <a:spcAft>
                          <a:spcPts val="0"/>
                        </a:spcAft>
                      </a:pPr>
                      <a:r>
                        <a:rPr lang="ru-RU" sz="1100" b="1" dirty="0" smtClean="0">
                          <a:solidFill>
                            <a:schemeClr val="tx1"/>
                          </a:solidFill>
                          <a:effectLst/>
                          <a:latin typeface="Times New Roman" panose="02020603050405020304" pitchFamily="18" charset="0"/>
                          <a:ea typeface="Calibri"/>
                          <a:cs typeface="Times New Roman" panose="02020603050405020304" pitchFamily="18" charset="0"/>
                        </a:rPr>
                        <a:t>16</a:t>
                      </a:r>
                      <a:endParaRPr lang="ru-RU" sz="11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tcPr>
                </a:tc>
                <a:tc>
                  <a:txBody>
                    <a:bodyPr/>
                    <a:lstStyle/>
                    <a:p>
                      <a:pPr algn="ctr">
                        <a:lnSpc>
                          <a:spcPct val="107000"/>
                        </a:lnSpc>
                        <a:spcAft>
                          <a:spcPts val="0"/>
                        </a:spcAft>
                      </a:pPr>
                      <a:r>
                        <a:rPr lang="ru-RU" sz="1100" b="1" dirty="0" smtClean="0">
                          <a:solidFill>
                            <a:schemeClr val="tx1"/>
                          </a:solidFill>
                          <a:effectLst/>
                          <a:latin typeface="Times New Roman" panose="02020603050405020304" pitchFamily="18" charset="0"/>
                          <a:ea typeface="Calibri"/>
                          <a:cs typeface="Times New Roman" panose="02020603050405020304" pitchFamily="18" charset="0"/>
                        </a:rPr>
                        <a:t>117,5</a:t>
                      </a:r>
                      <a:endParaRPr lang="ru-RU" sz="11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tcPr>
                </a:tc>
                <a:tc>
                  <a:txBody>
                    <a:bodyPr/>
                    <a:lstStyle/>
                    <a:p>
                      <a:pPr algn="l">
                        <a:lnSpc>
                          <a:spcPct val="107000"/>
                        </a:lnSpc>
                        <a:spcAft>
                          <a:spcPts val="0"/>
                        </a:spcAft>
                      </a:pPr>
                      <a:r>
                        <a:rPr lang="ru-RU" sz="1100" b="1" dirty="0" smtClean="0">
                          <a:solidFill>
                            <a:schemeClr val="tx1"/>
                          </a:solidFill>
                          <a:effectLst/>
                          <a:latin typeface="Times New Roman" panose="02020603050405020304" pitchFamily="18" charset="0"/>
                          <a:ea typeface="Calibri"/>
                          <a:cs typeface="Times New Roman" panose="02020603050405020304" pitchFamily="18" charset="0"/>
                        </a:rPr>
                        <a:t>Чувашская Республика</a:t>
                      </a:r>
                    </a:p>
                  </a:txBody>
                  <a:tcPr marL="68580" marR="68580" marT="0" marB="0" anchor="c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tcPr>
                </a:tc>
                <a:tc>
                  <a:txBody>
                    <a:bodyPr/>
                    <a:lstStyle/>
                    <a:p>
                      <a:pPr algn="ctr">
                        <a:lnSpc>
                          <a:spcPct val="107000"/>
                        </a:lnSpc>
                        <a:spcAft>
                          <a:spcPts val="0"/>
                        </a:spcAft>
                      </a:pPr>
                      <a:r>
                        <a:rPr lang="ru-RU" sz="1100" b="1" dirty="0" smtClean="0">
                          <a:solidFill>
                            <a:schemeClr val="tx1"/>
                          </a:solidFill>
                          <a:effectLst/>
                          <a:latin typeface="Times New Roman" panose="02020603050405020304" pitchFamily="18" charset="0"/>
                          <a:ea typeface="Calibri"/>
                          <a:cs typeface="Times New Roman" panose="02020603050405020304" pitchFamily="18" charset="0"/>
                        </a:rPr>
                        <a:t>7</a:t>
                      </a:r>
                      <a:endParaRPr lang="ru-RU" sz="11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tcPr>
                </a:tc>
                <a:tc>
                  <a:txBody>
                    <a:bodyPr/>
                    <a:lstStyle/>
                    <a:p>
                      <a:pPr algn="ctr">
                        <a:lnSpc>
                          <a:spcPct val="107000"/>
                        </a:lnSpc>
                        <a:spcAft>
                          <a:spcPts val="0"/>
                        </a:spcAft>
                      </a:pPr>
                      <a:r>
                        <a:rPr lang="ru-RU" sz="1100" b="1" dirty="0" smtClean="0">
                          <a:solidFill>
                            <a:schemeClr val="tx1"/>
                          </a:solidFill>
                          <a:effectLst/>
                          <a:latin typeface="Times New Roman" panose="02020603050405020304" pitchFamily="18" charset="0"/>
                          <a:ea typeface="Calibri"/>
                          <a:cs typeface="Times New Roman" panose="02020603050405020304" pitchFamily="18" charset="0"/>
                        </a:rPr>
                        <a:t>112</a:t>
                      </a:r>
                      <a:endParaRPr lang="ru-RU" sz="11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tcPr>
                </a:tc>
              </a:tr>
              <a:tr h="180000">
                <a:tc>
                  <a:txBody>
                    <a:bodyPr/>
                    <a:lstStyle/>
                    <a:p>
                      <a:pPr algn="l">
                        <a:lnSpc>
                          <a:spcPct val="107000"/>
                        </a:lnSpc>
                        <a:spcAft>
                          <a:spcPts val="0"/>
                        </a:spcAft>
                      </a:pPr>
                      <a:r>
                        <a:rPr lang="ru-RU" sz="900" b="0" dirty="0" smtClean="0">
                          <a:solidFill>
                            <a:schemeClr val="tx1"/>
                          </a:solidFill>
                          <a:effectLst/>
                          <a:latin typeface="Times New Roman" panose="02020603050405020304" pitchFamily="18" charset="0"/>
                          <a:ea typeface="Calibri"/>
                          <a:cs typeface="Times New Roman" panose="02020603050405020304" pitchFamily="18" charset="0"/>
                        </a:rPr>
                        <a:t>…</a:t>
                      </a:r>
                      <a:endParaRPr lang="ru-RU" sz="9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lnSpc>
                          <a:spcPct val="107000"/>
                        </a:lnSpc>
                        <a:spcAft>
                          <a:spcPts val="0"/>
                        </a:spcAft>
                      </a:pPr>
                      <a:endParaRPr lang="ru-RU" sz="9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lnSpc>
                          <a:spcPct val="107000"/>
                        </a:lnSpc>
                        <a:spcAft>
                          <a:spcPts val="0"/>
                        </a:spcAft>
                      </a:pPr>
                      <a:endParaRPr lang="ru-RU" sz="9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l">
                        <a:lnSpc>
                          <a:spcPct val="107000"/>
                        </a:lnSpc>
                        <a:spcAft>
                          <a:spcPts val="0"/>
                        </a:spcAft>
                      </a:pPr>
                      <a:r>
                        <a:rPr lang="ru-RU" sz="900" dirty="0" smtClean="0">
                          <a:solidFill>
                            <a:schemeClr val="tx1"/>
                          </a:solidFill>
                          <a:effectLst/>
                          <a:latin typeface="Times New Roman" panose="02020603050405020304" pitchFamily="18" charset="0"/>
                          <a:ea typeface="Calibri"/>
                          <a:cs typeface="Times New Roman" panose="02020603050405020304" pitchFamily="18" charset="0"/>
                        </a:rPr>
                        <a:t>…</a:t>
                      </a:r>
                      <a:endParaRPr lang="ru-RU" sz="9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lnSpc>
                          <a:spcPct val="107000"/>
                        </a:lnSpc>
                        <a:spcAft>
                          <a:spcPts val="0"/>
                        </a:spcAft>
                      </a:pPr>
                      <a:endParaRPr lang="ru-RU" sz="9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lnSpc>
                          <a:spcPct val="107000"/>
                        </a:lnSpc>
                        <a:spcAft>
                          <a:spcPts val="0"/>
                        </a:spcAft>
                      </a:pPr>
                      <a:endParaRPr lang="ru-RU" sz="9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r>
              <a:tr h="202565">
                <a:tc>
                  <a:txBody>
                    <a:bodyPr/>
                    <a:lstStyle/>
                    <a:p>
                      <a:pPr algn="l">
                        <a:lnSpc>
                          <a:spcPct val="107000"/>
                        </a:lnSpc>
                        <a:spcAft>
                          <a:spcPts val="0"/>
                        </a:spcAft>
                      </a:pPr>
                      <a:r>
                        <a:rPr lang="ru-RU" sz="1100" b="0" dirty="0" smtClean="0">
                          <a:solidFill>
                            <a:schemeClr val="tx1"/>
                          </a:solidFill>
                          <a:effectLst/>
                          <a:latin typeface="Times New Roman" panose="02020603050405020304" pitchFamily="18" charset="0"/>
                          <a:ea typeface="Calibri"/>
                          <a:cs typeface="Times New Roman" panose="02020603050405020304" pitchFamily="18" charset="0"/>
                        </a:rPr>
                        <a:t>Республика</a:t>
                      </a:r>
                      <a:r>
                        <a:rPr lang="ru-RU" sz="1100" b="0" baseline="0" dirty="0" smtClean="0">
                          <a:solidFill>
                            <a:schemeClr val="tx1"/>
                          </a:solidFill>
                          <a:effectLst/>
                          <a:latin typeface="Times New Roman" panose="02020603050405020304" pitchFamily="18" charset="0"/>
                          <a:ea typeface="Calibri"/>
                          <a:cs typeface="Times New Roman" panose="02020603050405020304" pitchFamily="18" charset="0"/>
                        </a:rPr>
                        <a:t> Северная Осетия - Алания</a:t>
                      </a:r>
                      <a:endParaRPr lang="ru-RU" sz="11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lnSpc>
                          <a:spcPct val="107000"/>
                        </a:lnSpc>
                        <a:spcAft>
                          <a:spcPts val="0"/>
                        </a:spcAft>
                      </a:pPr>
                      <a:r>
                        <a:rPr lang="ru-RU" sz="1100" b="0" dirty="0" smtClean="0">
                          <a:solidFill>
                            <a:schemeClr val="tx1"/>
                          </a:solidFill>
                          <a:effectLst/>
                          <a:latin typeface="Times New Roman" panose="02020603050405020304" pitchFamily="18" charset="0"/>
                          <a:ea typeface="Calibri"/>
                          <a:cs typeface="Times New Roman" panose="02020603050405020304" pitchFamily="18" charset="0"/>
                        </a:rPr>
                        <a:t>85</a:t>
                      </a:r>
                      <a:endParaRPr lang="ru-RU" sz="11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lnSpc>
                          <a:spcPct val="107000"/>
                        </a:lnSpc>
                        <a:spcAft>
                          <a:spcPts val="0"/>
                        </a:spcAft>
                      </a:pPr>
                      <a:r>
                        <a:rPr lang="ru-RU" sz="1100" b="0" dirty="0" smtClean="0">
                          <a:solidFill>
                            <a:schemeClr val="tx1"/>
                          </a:solidFill>
                          <a:effectLst/>
                          <a:latin typeface="Times New Roman" panose="02020603050405020304" pitchFamily="18" charset="0"/>
                          <a:ea typeface="Calibri"/>
                          <a:cs typeface="Times New Roman" panose="02020603050405020304" pitchFamily="18" charset="0"/>
                        </a:rPr>
                        <a:t>14,5</a:t>
                      </a:r>
                      <a:endParaRPr lang="ru-RU" sz="11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l">
                        <a:lnSpc>
                          <a:spcPct val="107000"/>
                        </a:lnSpc>
                        <a:spcAft>
                          <a:spcPts val="0"/>
                        </a:spcAft>
                      </a:pPr>
                      <a:r>
                        <a:rPr lang="ru-RU" sz="1100" dirty="0" smtClean="0">
                          <a:solidFill>
                            <a:schemeClr val="tx1"/>
                          </a:solidFill>
                          <a:effectLst/>
                          <a:latin typeface="Times New Roman" panose="02020603050405020304" pitchFamily="18" charset="0"/>
                          <a:ea typeface="Calibri"/>
                          <a:cs typeface="Times New Roman" panose="02020603050405020304" pitchFamily="18" charset="0"/>
                        </a:rPr>
                        <a:t>Республика</a:t>
                      </a:r>
                      <a:r>
                        <a:rPr lang="ru-RU" sz="1100" baseline="0" dirty="0" smtClean="0">
                          <a:solidFill>
                            <a:schemeClr val="tx1"/>
                          </a:solidFill>
                          <a:effectLst/>
                          <a:latin typeface="Times New Roman" panose="02020603050405020304" pitchFamily="18" charset="0"/>
                          <a:ea typeface="Calibri"/>
                          <a:cs typeface="Times New Roman" panose="02020603050405020304" pitchFamily="18" charset="0"/>
                        </a:rPr>
                        <a:t> Ингушетия</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lnSpc>
                          <a:spcPct val="107000"/>
                        </a:lnSpc>
                        <a:spcAft>
                          <a:spcPts val="0"/>
                        </a:spcAft>
                      </a:pPr>
                      <a:r>
                        <a:rPr lang="ru-RU" sz="1100" dirty="0" smtClean="0">
                          <a:solidFill>
                            <a:schemeClr val="tx1"/>
                          </a:solidFill>
                          <a:effectLst/>
                          <a:latin typeface="Times New Roman" panose="02020603050405020304" pitchFamily="18" charset="0"/>
                          <a:ea typeface="Calibri"/>
                          <a:cs typeface="Times New Roman" panose="02020603050405020304" pitchFamily="18" charset="0"/>
                        </a:rPr>
                        <a:t>85</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lnSpc>
                          <a:spcPct val="107000"/>
                        </a:lnSpc>
                        <a:spcAft>
                          <a:spcPts val="0"/>
                        </a:spcAft>
                      </a:pPr>
                      <a:r>
                        <a:rPr lang="ru-RU" sz="1100" dirty="0" smtClean="0">
                          <a:solidFill>
                            <a:schemeClr val="tx1"/>
                          </a:solidFill>
                          <a:effectLst/>
                          <a:latin typeface="Times New Roman" panose="02020603050405020304" pitchFamily="18" charset="0"/>
                          <a:ea typeface="Calibri"/>
                          <a:cs typeface="Times New Roman" panose="02020603050405020304" pitchFamily="18" charset="0"/>
                        </a:rPr>
                        <a:t>17,5</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1916700323"/>
              </p:ext>
            </p:extLst>
          </p:nvPr>
        </p:nvGraphicFramePr>
        <p:xfrm>
          <a:off x="107504" y="3847567"/>
          <a:ext cx="4739825" cy="2425229"/>
        </p:xfrm>
        <a:graphic>
          <a:graphicData uri="http://schemas.openxmlformats.org/drawingml/2006/table">
            <a:tbl>
              <a:tblPr firstRow="1" bandRow="1">
                <a:tableStyleId>{5C22544A-7EE6-4342-B048-85BDC9FD1C3A}</a:tableStyleId>
              </a:tblPr>
              <a:tblGrid>
                <a:gridCol w="2405591"/>
                <a:gridCol w="1209067"/>
                <a:gridCol w="1125167"/>
              </a:tblGrid>
              <a:tr h="321390">
                <a:tc>
                  <a:txBody>
                    <a:bodyPr/>
                    <a:lstStyle/>
                    <a:p>
                      <a:endParaRPr lang="ru-RU" sz="1600" b="0" dirty="0">
                        <a:solidFill>
                          <a:sysClr val="windowText" lastClr="000000"/>
                        </a:solidFill>
                      </a:endParaRPr>
                    </a:p>
                  </a:txBody>
                  <a:tcPr>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5400000" scaled="1"/>
                      <a:tileRect/>
                    </a:gradFill>
                  </a:tcPr>
                </a:tc>
                <a:tc>
                  <a:txBody>
                    <a:bodyPr/>
                    <a:lstStyle/>
                    <a:p>
                      <a:pPr algn="ctr"/>
                      <a:r>
                        <a:rPr lang="ru-RU" sz="1600" b="1" dirty="0" smtClean="0">
                          <a:solidFill>
                            <a:sysClr val="windowText" lastClr="000000"/>
                          </a:solidFill>
                          <a:latin typeface="Times New Roman" panose="02020603050405020304" pitchFamily="18" charset="0"/>
                          <a:cs typeface="Times New Roman" panose="02020603050405020304" pitchFamily="18" charset="0"/>
                        </a:rPr>
                        <a:t>2015г.</a:t>
                      </a:r>
                      <a:endParaRPr lang="ru-RU" sz="1600" b="1" dirty="0">
                        <a:solidFill>
                          <a:sysClr val="windowText" lastClr="000000"/>
                        </a:solidFill>
                        <a:latin typeface="Times New Roman" panose="02020603050405020304" pitchFamily="18" charset="0"/>
                        <a:cs typeface="Times New Roman" panose="02020603050405020304" pitchFamily="18" charset="0"/>
                      </a:endParaRPr>
                    </a:p>
                  </a:txBody>
                  <a:tcPr>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5400000" scaled="1"/>
                      <a:tileRect/>
                    </a:gradFill>
                  </a:tcPr>
                </a:tc>
                <a:tc>
                  <a:txBody>
                    <a:bodyPr/>
                    <a:lstStyle/>
                    <a:p>
                      <a:pPr algn="ctr"/>
                      <a:r>
                        <a:rPr lang="ru-RU" sz="1600" b="1" dirty="0" smtClean="0">
                          <a:solidFill>
                            <a:sysClr val="windowText" lastClr="000000"/>
                          </a:solidFill>
                          <a:latin typeface="Times New Roman" panose="02020603050405020304" pitchFamily="18" charset="0"/>
                          <a:cs typeface="Times New Roman" panose="02020603050405020304" pitchFamily="18" charset="0"/>
                        </a:rPr>
                        <a:t>2016г.</a:t>
                      </a:r>
                      <a:endParaRPr lang="ru-RU" sz="1600" b="1" dirty="0">
                        <a:solidFill>
                          <a:sysClr val="windowText" lastClr="000000"/>
                        </a:solidFill>
                        <a:latin typeface="Times New Roman" panose="02020603050405020304" pitchFamily="18" charset="0"/>
                        <a:cs typeface="Times New Roman" panose="02020603050405020304" pitchFamily="18" charset="0"/>
                      </a:endParaRPr>
                    </a:p>
                  </a:txBody>
                  <a:tcPr>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5400000" scaled="1"/>
                      <a:tileRect/>
                    </a:gradFill>
                  </a:tcPr>
                </a:tc>
              </a:tr>
              <a:tr h="657389">
                <a:tc>
                  <a:txBody>
                    <a:bodyPr/>
                    <a:lstStyle/>
                    <a:p>
                      <a:r>
                        <a:rPr lang="ru-RU" sz="1200" b="0" dirty="0" smtClean="0">
                          <a:solidFill>
                            <a:sysClr val="windowText" lastClr="000000"/>
                          </a:solidFill>
                          <a:latin typeface="Times New Roman" panose="02020603050405020304" pitchFamily="18" charset="0"/>
                          <a:cs typeface="Times New Roman" panose="02020603050405020304" pitchFamily="18" charset="0"/>
                        </a:rPr>
                        <a:t>Регионы с высоким качеством управления региональными финансами</a:t>
                      </a:r>
                      <a:endParaRPr lang="ru-RU" sz="1200" b="0" dirty="0">
                        <a:solidFill>
                          <a:sysClr val="windowText" lastClr="000000"/>
                        </a:solidFill>
                        <a:latin typeface="Times New Roman" panose="02020603050405020304" pitchFamily="18" charset="0"/>
                        <a:cs typeface="Times New Roman" panose="02020603050405020304" pitchFamily="18" charset="0"/>
                      </a:endParaRPr>
                    </a:p>
                  </a:txBody>
                  <a:tcPr>
                    <a:gradFill flip="none" rotWithShape="1">
                      <a:gsLst>
                        <a:gs pos="0">
                          <a:srgbClr val="1DD526">
                            <a:tint val="66000"/>
                            <a:satMod val="160000"/>
                          </a:srgbClr>
                        </a:gs>
                        <a:gs pos="50000">
                          <a:srgbClr val="1DD526">
                            <a:tint val="44500"/>
                            <a:satMod val="160000"/>
                          </a:srgbClr>
                        </a:gs>
                        <a:gs pos="100000">
                          <a:srgbClr val="1DD526">
                            <a:tint val="23500"/>
                            <a:satMod val="160000"/>
                          </a:srgbClr>
                        </a:gs>
                      </a:gsLst>
                      <a:lin ang="5400000" scaled="1"/>
                      <a:tileRect/>
                    </a:gradFill>
                  </a:tcPr>
                </a:tc>
                <a:tc>
                  <a:txBody>
                    <a:bodyPr/>
                    <a:lstStyle/>
                    <a:p>
                      <a:pPr algn="ctr"/>
                      <a:r>
                        <a:rPr lang="ru-RU" sz="1400" b="0" dirty="0" smtClean="0">
                          <a:solidFill>
                            <a:sysClr val="windowText" lastClr="000000"/>
                          </a:solidFill>
                          <a:latin typeface="Times New Roman" panose="02020603050405020304" pitchFamily="18" charset="0"/>
                          <a:cs typeface="Times New Roman" panose="02020603050405020304" pitchFamily="18" charset="0"/>
                        </a:rPr>
                        <a:t>31</a:t>
                      </a:r>
                      <a:endParaRPr lang="ru-RU" sz="1400" b="0" dirty="0">
                        <a:solidFill>
                          <a:sysClr val="windowText" lastClr="000000"/>
                        </a:solidFill>
                        <a:latin typeface="Times New Roman" panose="02020603050405020304" pitchFamily="18" charset="0"/>
                        <a:cs typeface="Times New Roman" panose="02020603050405020304" pitchFamily="18" charset="0"/>
                      </a:endParaRPr>
                    </a:p>
                  </a:txBody>
                  <a:tcPr anchor="ctr">
                    <a:gradFill flip="none" rotWithShape="1">
                      <a:gsLst>
                        <a:gs pos="0">
                          <a:srgbClr val="1DD526">
                            <a:tint val="66000"/>
                            <a:satMod val="160000"/>
                          </a:srgbClr>
                        </a:gs>
                        <a:gs pos="50000">
                          <a:srgbClr val="1DD526">
                            <a:tint val="44500"/>
                            <a:satMod val="160000"/>
                          </a:srgbClr>
                        </a:gs>
                        <a:gs pos="100000">
                          <a:srgbClr val="1DD526">
                            <a:tint val="23500"/>
                            <a:satMod val="160000"/>
                          </a:srgbClr>
                        </a:gs>
                      </a:gsLst>
                      <a:lin ang="5400000" scaled="1"/>
                      <a:tileRect/>
                    </a:gradFill>
                  </a:tcPr>
                </a:tc>
                <a:tc>
                  <a:txBody>
                    <a:bodyPr/>
                    <a:lstStyle/>
                    <a:p>
                      <a:pPr algn="ctr"/>
                      <a:r>
                        <a:rPr lang="ru-RU" sz="1400" b="0" dirty="0" smtClean="0">
                          <a:solidFill>
                            <a:sysClr val="windowText" lastClr="000000"/>
                          </a:solidFill>
                          <a:latin typeface="Times New Roman" panose="02020603050405020304" pitchFamily="18" charset="0"/>
                          <a:cs typeface="Times New Roman" panose="02020603050405020304" pitchFamily="18" charset="0"/>
                        </a:rPr>
                        <a:t>26</a:t>
                      </a:r>
                    </a:p>
                    <a:p>
                      <a:pPr algn="ctr"/>
                      <a:r>
                        <a:rPr lang="ru-RU" sz="1400" b="0" dirty="0" smtClean="0">
                          <a:solidFill>
                            <a:sysClr val="windowText" lastClr="000000"/>
                          </a:solidFill>
                          <a:latin typeface="Times New Roman" panose="02020603050405020304" pitchFamily="18" charset="0"/>
                          <a:cs typeface="Times New Roman" panose="02020603050405020304" pitchFamily="18" charset="0"/>
                        </a:rPr>
                        <a:t>Чувашская</a:t>
                      </a:r>
                      <a:r>
                        <a:rPr lang="ru-RU" sz="1400" b="0" baseline="0" dirty="0" smtClean="0">
                          <a:solidFill>
                            <a:sysClr val="windowText" lastClr="000000"/>
                          </a:solidFill>
                          <a:latin typeface="Times New Roman" panose="02020603050405020304" pitchFamily="18" charset="0"/>
                          <a:cs typeface="Times New Roman" panose="02020603050405020304" pitchFamily="18" charset="0"/>
                        </a:rPr>
                        <a:t> Республика</a:t>
                      </a:r>
                      <a:endParaRPr lang="ru-RU" sz="1400" b="0" dirty="0">
                        <a:solidFill>
                          <a:sysClr val="windowText" lastClr="000000"/>
                        </a:solidFill>
                        <a:latin typeface="Times New Roman" panose="02020603050405020304" pitchFamily="18" charset="0"/>
                        <a:cs typeface="Times New Roman" panose="02020603050405020304" pitchFamily="18" charset="0"/>
                      </a:endParaRPr>
                    </a:p>
                  </a:txBody>
                  <a:tcPr anchor="ctr">
                    <a:gradFill flip="none" rotWithShape="1">
                      <a:gsLst>
                        <a:gs pos="0">
                          <a:srgbClr val="1DD526">
                            <a:tint val="66000"/>
                            <a:satMod val="160000"/>
                          </a:srgbClr>
                        </a:gs>
                        <a:gs pos="50000">
                          <a:srgbClr val="1DD526">
                            <a:tint val="44500"/>
                            <a:satMod val="160000"/>
                          </a:srgbClr>
                        </a:gs>
                        <a:gs pos="100000">
                          <a:srgbClr val="1DD526">
                            <a:tint val="23500"/>
                            <a:satMod val="160000"/>
                          </a:srgbClr>
                        </a:gs>
                      </a:gsLst>
                      <a:lin ang="5400000" scaled="1"/>
                      <a:tileRect/>
                    </a:gradFill>
                  </a:tcPr>
                </a:tc>
              </a:tr>
              <a:tr h="671998">
                <a:tc>
                  <a:txBody>
                    <a:bodyPr/>
                    <a:lstStyle/>
                    <a:p>
                      <a:r>
                        <a:rPr lang="ru-RU" sz="1200" dirty="0" smtClean="0">
                          <a:latin typeface="Times New Roman" panose="02020603050405020304" pitchFamily="18" charset="0"/>
                          <a:cs typeface="Times New Roman" panose="02020603050405020304" pitchFamily="18" charset="0"/>
                        </a:rPr>
                        <a:t>Регионы с надлежащим качеством управления региональными финансами</a:t>
                      </a:r>
                    </a:p>
                  </a:txBody>
                  <a:tcPr anchor="c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tcPr>
                </a:tc>
                <a:tc>
                  <a:txBody>
                    <a:bodyPr/>
                    <a:lstStyle/>
                    <a:p>
                      <a:pPr algn="ctr"/>
                      <a:r>
                        <a:rPr lang="ru-RU" sz="1400" dirty="0" smtClean="0">
                          <a:latin typeface="Times New Roman" panose="02020603050405020304" pitchFamily="18" charset="0"/>
                          <a:cs typeface="Times New Roman" panose="02020603050405020304" pitchFamily="18" charset="0"/>
                        </a:rPr>
                        <a:t>37</a:t>
                      </a:r>
                    </a:p>
                    <a:p>
                      <a:pPr algn="ctr"/>
                      <a:r>
                        <a:rPr lang="ru-RU" sz="1300" dirty="0" smtClean="0">
                          <a:latin typeface="Times New Roman" panose="02020603050405020304" pitchFamily="18" charset="0"/>
                          <a:cs typeface="Times New Roman" panose="02020603050405020304" pitchFamily="18" charset="0"/>
                        </a:rPr>
                        <a:t>Чувашская Республика</a:t>
                      </a:r>
                      <a:endParaRPr lang="ru-RU" sz="1300" dirty="0">
                        <a:latin typeface="Times New Roman" panose="02020603050405020304" pitchFamily="18" charset="0"/>
                        <a:cs typeface="Times New Roman" panose="02020603050405020304" pitchFamily="18" charset="0"/>
                      </a:endParaRPr>
                    </a:p>
                  </a:txBody>
                  <a:tcPr anchor="c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tcPr>
                </a:tc>
                <a:tc>
                  <a:txBody>
                    <a:bodyPr/>
                    <a:lstStyle/>
                    <a:p>
                      <a:pPr algn="ctr"/>
                      <a:r>
                        <a:rPr lang="ru-RU" sz="1400" dirty="0" smtClean="0">
                          <a:latin typeface="Times New Roman" panose="02020603050405020304" pitchFamily="18" charset="0"/>
                          <a:cs typeface="Times New Roman" panose="02020603050405020304" pitchFamily="18" charset="0"/>
                        </a:rPr>
                        <a:t>45</a:t>
                      </a:r>
                    </a:p>
                  </a:txBody>
                  <a:tcPr anchor="c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tcPr>
                </a:tc>
              </a:tr>
              <a:tr h="657389">
                <a:tc>
                  <a:txBody>
                    <a:bodyPr/>
                    <a:lstStyle/>
                    <a:p>
                      <a:r>
                        <a:rPr lang="ru-RU" sz="1200" dirty="0" smtClean="0">
                          <a:latin typeface="Times New Roman" panose="02020603050405020304" pitchFamily="18" charset="0"/>
                          <a:cs typeface="Times New Roman" panose="02020603050405020304" pitchFamily="18" charset="0"/>
                        </a:rPr>
                        <a:t>Регионы с низким качеством управления региональными финансами</a:t>
                      </a:r>
                    </a:p>
                  </a:txBody>
                  <a:tcPr>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lin ang="5400000" scaled="1"/>
                      <a:tileRect/>
                    </a:gradFill>
                  </a:tcPr>
                </a:tc>
                <a:tc>
                  <a:txBody>
                    <a:bodyPr/>
                    <a:lstStyle/>
                    <a:p>
                      <a:pPr algn="ctr"/>
                      <a:r>
                        <a:rPr lang="ru-RU" sz="1400" dirty="0" smtClean="0">
                          <a:latin typeface="Times New Roman" panose="02020603050405020304" pitchFamily="18" charset="0"/>
                          <a:cs typeface="Times New Roman" panose="02020603050405020304" pitchFamily="18" charset="0"/>
                        </a:rPr>
                        <a:t>15</a:t>
                      </a:r>
                      <a:endParaRPr lang="ru-RU" sz="1400" dirty="0">
                        <a:latin typeface="Times New Roman" panose="02020603050405020304" pitchFamily="18" charset="0"/>
                        <a:cs typeface="Times New Roman" panose="02020603050405020304" pitchFamily="18" charset="0"/>
                      </a:endParaRPr>
                    </a:p>
                  </a:txBody>
                  <a:tcPr anchor="ctr">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lin ang="5400000" scaled="1"/>
                      <a:tileRect/>
                    </a:gradFill>
                  </a:tcPr>
                </a:tc>
                <a:tc>
                  <a:txBody>
                    <a:bodyPr/>
                    <a:lstStyle/>
                    <a:p>
                      <a:pPr algn="ctr"/>
                      <a:r>
                        <a:rPr lang="ru-RU" sz="1400" dirty="0" smtClean="0">
                          <a:latin typeface="Times New Roman" panose="02020603050405020304" pitchFamily="18" charset="0"/>
                          <a:cs typeface="Times New Roman" panose="02020603050405020304" pitchFamily="18" charset="0"/>
                        </a:rPr>
                        <a:t>14</a:t>
                      </a:r>
                      <a:endParaRPr lang="ru-RU" sz="1400" dirty="0">
                        <a:latin typeface="Times New Roman" panose="02020603050405020304" pitchFamily="18" charset="0"/>
                        <a:cs typeface="Times New Roman" panose="02020603050405020304" pitchFamily="18" charset="0"/>
                      </a:endParaRPr>
                    </a:p>
                  </a:txBody>
                  <a:tcPr anchor="ctr">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lin ang="5400000" scaled="1"/>
                      <a:tileRect/>
                    </a:gradFill>
                  </a:tcPr>
                </a:tc>
              </a:tr>
            </a:tbl>
          </a:graphicData>
        </a:graphic>
      </p:graphicFrame>
      <p:sp>
        <p:nvSpPr>
          <p:cNvPr id="10" name="TextBox 9"/>
          <p:cNvSpPr txBox="1"/>
          <p:nvPr/>
        </p:nvSpPr>
        <p:spPr>
          <a:xfrm>
            <a:off x="6423519" y="836712"/>
            <a:ext cx="2628009" cy="2145268"/>
          </a:xfrm>
          <a:prstGeom prst="wedgeRoundRectCallout">
            <a:avLst>
              <a:gd name="adj1" fmla="val -64887"/>
              <a:gd name="adj2" fmla="val 24558"/>
              <a:gd name="adj3" fmla="val 16667"/>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ru-RU" sz="1200" dirty="0" smtClean="0">
                <a:solidFill>
                  <a:prstClr val="black"/>
                </a:solidFill>
                <a:latin typeface="Times New Roman" panose="02020603050405020304" pitchFamily="18" charset="0"/>
                <a:cs typeface="Times New Roman" panose="02020603050405020304" pitchFamily="18" charset="0"/>
              </a:rPr>
              <a:t>По итогам 2017 года Чувашская Республика значительно улучшила позиции в рейтинге по уровню открытости бюджетных данных, поднявшись </a:t>
            </a:r>
            <a:r>
              <a:rPr lang="ru-RU" sz="1200" dirty="0" smtClean="0">
                <a:solidFill>
                  <a:schemeClr val="tx1"/>
                </a:solidFill>
                <a:latin typeface="Times New Roman" panose="02020603050405020304" pitchFamily="18" charset="0"/>
                <a:cs typeface="Times New Roman" panose="02020603050405020304" pitchFamily="18" charset="0"/>
              </a:rPr>
              <a:t>с 16 места по итогам 2016 года на 7 место по </a:t>
            </a:r>
            <a:r>
              <a:rPr lang="ru-RU" sz="1200" dirty="0" smtClean="0">
                <a:solidFill>
                  <a:prstClr val="black"/>
                </a:solidFill>
                <a:latin typeface="Times New Roman" panose="02020603050405020304" pitchFamily="18" charset="0"/>
                <a:cs typeface="Times New Roman" panose="02020603050405020304" pitchFamily="18" charset="0"/>
              </a:rPr>
              <a:t>итогам 2017 года и войдя в группу регионов с очень высоким уровнем открытости бюджетных данных</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5075063" y="4581128"/>
            <a:ext cx="3925146" cy="1865760"/>
          </a:xfrm>
          <a:prstGeom prst="roundRect">
            <a:avLst/>
          </a:prstGeom>
          <a:gradFill flip="none" rotWithShape="1">
            <a:gsLst>
              <a:gs pos="0">
                <a:srgbClr val="33CC33">
                  <a:tint val="66000"/>
                  <a:satMod val="160000"/>
                </a:srgbClr>
              </a:gs>
              <a:gs pos="50000">
                <a:srgbClr val="33CC33">
                  <a:tint val="44500"/>
                  <a:satMod val="160000"/>
                </a:srgbClr>
              </a:gs>
              <a:gs pos="100000">
                <a:srgbClr val="33CC33">
                  <a:tint val="23500"/>
                  <a:satMod val="160000"/>
                </a:srgbClr>
              </a:gs>
            </a:gsLst>
            <a:lin ang="0" scaled="1"/>
            <a:tileRect/>
          </a:grad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22300">
              <a:lnSpc>
                <a:spcPct val="80000"/>
              </a:lnSpc>
              <a:spcAft>
                <a:spcPts val="0"/>
              </a:spcAft>
            </a:pPr>
            <a:r>
              <a:rPr lang="ru-RU" sz="1400" b="1" dirty="0" smtClean="0">
                <a:solidFill>
                  <a:prstClr val="black"/>
                </a:solidFill>
                <a:latin typeface="Times New Roman" panose="02020603050405020304" pitchFamily="18" charset="0"/>
                <a:cs typeface="Times New Roman" panose="02020603050405020304" pitchFamily="18" charset="0"/>
              </a:rPr>
              <a:t>Размещение </a:t>
            </a:r>
            <a:r>
              <a:rPr lang="ru-RU" sz="1400" b="1" dirty="0">
                <a:solidFill>
                  <a:prstClr val="black"/>
                </a:solidFill>
                <a:latin typeface="Times New Roman" panose="02020603050405020304" pitchFamily="18" charset="0"/>
                <a:cs typeface="Times New Roman" panose="02020603050405020304" pitchFamily="18" charset="0"/>
              </a:rPr>
              <a:t>информации о бюджете в </a:t>
            </a:r>
            <a:r>
              <a:rPr lang="ru-RU" sz="1400" b="1" dirty="0" smtClean="0">
                <a:solidFill>
                  <a:prstClr val="black"/>
                </a:solidFill>
                <a:latin typeface="Times New Roman" panose="02020603050405020304" pitchFamily="18" charset="0"/>
                <a:cs typeface="Times New Roman" panose="02020603050405020304" pitchFamily="18" charset="0"/>
              </a:rPr>
              <a:t>доступном </a:t>
            </a:r>
            <a:r>
              <a:rPr lang="ru-RU" sz="1400" b="1" dirty="0">
                <a:solidFill>
                  <a:prstClr val="black"/>
                </a:solidFill>
                <a:latin typeface="Times New Roman" panose="02020603050405020304" pitchFamily="18" charset="0"/>
                <a:cs typeface="Times New Roman" panose="02020603050405020304" pitchFamily="18" charset="0"/>
              </a:rPr>
              <a:t>для </a:t>
            </a:r>
            <a:r>
              <a:rPr lang="ru-RU" sz="1400" b="1" dirty="0" smtClean="0">
                <a:solidFill>
                  <a:prstClr val="black"/>
                </a:solidFill>
                <a:latin typeface="Times New Roman" panose="02020603050405020304" pitchFamily="18" charset="0"/>
                <a:cs typeface="Times New Roman" panose="02020603050405020304" pitchFamily="18" charset="0"/>
              </a:rPr>
              <a:t>граждан формате «</a:t>
            </a:r>
            <a:r>
              <a:rPr lang="ru-RU" sz="1400" b="1" dirty="0">
                <a:solidFill>
                  <a:prstClr val="black"/>
                </a:solidFill>
                <a:latin typeface="Times New Roman" panose="02020603050405020304" pitchFamily="18" charset="0"/>
                <a:cs typeface="Times New Roman" panose="02020603050405020304" pitchFamily="18" charset="0"/>
              </a:rPr>
              <a:t>Бюджет для граждан</a:t>
            </a:r>
            <a:r>
              <a:rPr lang="ru-RU" sz="1400" b="1" dirty="0" smtClean="0">
                <a:solidFill>
                  <a:prstClr val="black"/>
                </a:solidFill>
                <a:latin typeface="Times New Roman" panose="02020603050405020304" pitchFamily="18" charset="0"/>
                <a:cs typeface="Times New Roman" panose="02020603050405020304" pitchFamily="18" charset="0"/>
              </a:rPr>
              <a:t>»</a:t>
            </a:r>
          </a:p>
          <a:p>
            <a:pPr algn="ctr" defTabSz="622300">
              <a:lnSpc>
                <a:spcPct val="80000"/>
              </a:lnSpc>
              <a:spcAft>
                <a:spcPts val="0"/>
              </a:spcAft>
            </a:pPr>
            <a:endParaRPr lang="ru-RU" sz="1400" b="1" dirty="0">
              <a:solidFill>
                <a:prstClr val="black"/>
              </a:solidFill>
              <a:latin typeface="Times New Roman" panose="02020603050405020304" pitchFamily="18" charset="0"/>
              <a:cs typeface="Times New Roman" panose="02020603050405020304" pitchFamily="18" charset="0"/>
            </a:endParaRPr>
          </a:p>
          <a:p>
            <a:pPr algn="ctr" defTabSz="622300">
              <a:lnSpc>
                <a:spcPct val="80000"/>
              </a:lnSpc>
              <a:spcAft>
                <a:spcPts val="0"/>
              </a:spcAft>
            </a:pPr>
            <a:r>
              <a:rPr lang="ru-RU" sz="1400" i="1" dirty="0" smtClean="0">
                <a:solidFill>
                  <a:prstClr val="black"/>
                </a:solidFill>
                <a:latin typeface="Times New Roman" panose="02020603050405020304" pitchFamily="18" charset="0"/>
                <a:cs typeface="Times New Roman" panose="02020603050405020304" pitchFamily="18" charset="0"/>
              </a:rPr>
              <a:t>(Согласно приказу </a:t>
            </a:r>
            <a:r>
              <a:rPr lang="ru-RU" sz="1400" i="1" dirty="0">
                <a:solidFill>
                  <a:prstClr val="black"/>
                </a:solidFill>
                <a:latin typeface="Times New Roman" panose="02020603050405020304" pitchFamily="18" charset="0"/>
                <a:cs typeface="Times New Roman" panose="02020603050405020304" pitchFamily="18" charset="0"/>
              </a:rPr>
              <a:t>Минфина России от 22.09.2015 № 145н «Об утверждении Методических рекомендаций по представлению бюджетов субъектов РФ и местных бюджетов и отчетов об их исполнении в доступной для граждан форме</a:t>
            </a:r>
            <a:r>
              <a:rPr lang="ru-RU" sz="1400" i="1" dirty="0" smtClean="0">
                <a:solidFill>
                  <a:prstClr val="black"/>
                </a:solidFill>
                <a:latin typeface="Times New Roman" panose="02020603050405020304" pitchFamily="18" charset="0"/>
                <a:cs typeface="Times New Roman" panose="02020603050405020304" pitchFamily="18" charset="0"/>
              </a:rPr>
              <a:t>»)</a:t>
            </a:r>
            <a:endParaRPr lang="ru-RU" sz="1400" i="1" dirty="0">
              <a:solidFill>
                <a:prstClr val="black"/>
              </a:solidFill>
              <a:latin typeface="Times New Roman" panose="02020603050405020304" pitchFamily="18" charset="0"/>
              <a:cs typeface="Times New Roman" panose="02020603050405020304" pitchFamily="18" charset="0"/>
            </a:endParaRPr>
          </a:p>
        </p:txBody>
      </p:sp>
      <p:sp>
        <p:nvSpPr>
          <p:cNvPr id="13" name="Заголовок 1"/>
          <p:cNvSpPr txBox="1">
            <a:spLocks/>
          </p:cNvSpPr>
          <p:nvPr/>
        </p:nvSpPr>
        <p:spPr>
          <a:xfrm>
            <a:off x="259729" y="82913"/>
            <a:ext cx="6904559" cy="536032"/>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1600" dirty="0">
                <a:solidFill>
                  <a:schemeClr val="tx1"/>
                </a:solidFill>
                <a:effectLst/>
                <a:latin typeface="Times New Roman" panose="02020603050405020304" pitchFamily="18" charset="0"/>
                <a:cs typeface="Times New Roman" panose="02020603050405020304" pitchFamily="18" charset="0"/>
              </a:rPr>
              <a:t>Повышение уровня открытости бюджетных данных и качества управления региональными финансами</a:t>
            </a:r>
          </a:p>
        </p:txBody>
      </p:sp>
      <p:cxnSp>
        <p:nvCxnSpPr>
          <p:cNvPr id="14" name="Прямая соединительная линия 13"/>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98684208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5949" y="620688"/>
            <a:ext cx="2206783" cy="152292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Скругленный прямоугольник 13"/>
          <p:cNvSpPr/>
          <p:nvPr/>
        </p:nvSpPr>
        <p:spPr>
          <a:xfrm>
            <a:off x="167265" y="2429204"/>
            <a:ext cx="2973094" cy="78377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lnSpc>
                <a:spcPct val="90000"/>
              </a:lnSpc>
            </a:pPr>
            <a:r>
              <a:rPr lang="ru-RU" sz="1200" dirty="0" smtClean="0">
                <a:solidFill>
                  <a:schemeClr val="tx1"/>
                </a:solidFill>
                <a:latin typeface="Times New Roman" panose="02020603050405020304" pitchFamily="18" charset="0"/>
                <a:cs typeface="Times New Roman" panose="02020603050405020304" pitchFamily="18" charset="0"/>
              </a:rPr>
              <a:t>Проведение открытых уроков, семинаров при участии заместителей министра финансов, министра финансов в школах и ВУЗах республики</a:t>
            </a:r>
            <a:endParaRPr lang="ru-RU" sz="1200" dirty="0">
              <a:solidFill>
                <a:srgbClr val="FF0000"/>
              </a:solidFill>
              <a:latin typeface="Times New Roman" panose="02020603050405020304" pitchFamily="18" charset="0"/>
              <a:cs typeface="Times New Roman" panose="02020603050405020304" pitchFamily="18" charset="0"/>
            </a:endParaRPr>
          </a:p>
        </p:txBody>
      </p:sp>
      <p:sp>
        <p:nvSpPr>
          <p:cNvPr id="15" name="Скругленный прямоугольник 14"/>
          <p:cNvSpPr/>
          <p:nvPr/>
        </p:nvSpPr>
        <p:spPr>
          <a:xfrm>
            <a:off x="6516216" y="2060847"/>
            <a:ext cx="2580424" cy="116899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lnSpc>
                <a:spcPct val="90000"/>
              </a:lnSpc>
            </a:pPr>
            <a:r>
              <a:rPr lang="ru-RU" sz="1200" dirty="0" smtClean="0">
                <a:solidFill>
                  <a:schemeClr val="tx1"/>
                </a:solidFill>
                <a:latin typeface="Times New Roman" panose="02020603050405020304" pitchFamily="18" charset="0"/>
                <a:cs typeface="Times New Roman" panose="02020603050405020304" pitchFamily="18" charset="0"/>
              </a:rPr>
              <a:t>Совместно </a:t>
            </a:r>
            <a:r>
              <a:rPr lang="ru-RU" sz="1200" dirty="0">
                <a:solidFill>
                  <a:schemeClr val="tx1"/>
                </a:solidFill>
                <a:latin typeface="Times New Roman" panose="02020603050405020304" pitchFamily="18" charset="0"/>
                <a:cs typeface="Times New Roman" panose="02020603050405020304" pitchFamily="18" charset="0"/>
              </a:rPr>
              <a:t>с АКБ «</a:t>
            </a:r>
            <a:r>
              <a:rPr lang="ru-RU" sz="1200" dirty="0" smtClean="0">
                <a:solidFill>
                  <a:schemeClr val="tx1"/>
                </a:solidFill>
                <a:latin typeface="Times New Roman" panose="02020603050405020304" pitchFamily="18" charset="0"/>
                <a:cs typeface="Times New Roman" panose="02020603050405020304" pitchFamily="18" charset="0"/>
              </a:rPr>
              <a:t>Чувашкредитпромбанк» выпущены книжки-раскраски, </a:t>
            </a:r>
            <a:r>
              <a:rPr lang="ru-RU" sz="1200" dirty="0">
                <a:solidFill>
                  <a:schemeClr val="tx1"/>
                </a:solidFill>
                <a:latin typeface="Times New Roman" panose="02020603050405020304" pitchFamily="18" charset="0"/>
                <a:cs typeface="Times New Roman" panose="02020603050405020304" pitchFamily="18" charset="0"/>
              </a:rPr>
              <a:t>где на простых примерах в виде логических игр школьникам младших </a:t>
            </a:r>
            <a:r>
              <a:rPr lang="ru-RU" sz="1200" dirty="0" smtClean="0">
                <a:solidFill>
                  <a:schemeClr val="tx1"/>
                </a:solidFill>
                <a:latin typeface="Times New Roman" panose="02020603050405020304" pitchFamily="18" charset="0"/>
                <a:cs typeface="Times New Roman" panose="02020603050405020304" pitchFamily="18" charset="0"/>
              </a:rPr>
              <a:t>классов объясняются </a:t>
            </a:r>
            <a:r>
              <a:rPr lang="ru-RU" sz="1200" dirty="0">
                <a:solidFill>
                  <a:schemeClr val="tx1"/>
                </a:solidFill>
                <a:latin typeface="Times New Roman" panose="02020603050405020304" pitchFamily="18" charset="0"/>
                <a:cs typeface="Times New Roman" panose="02020603050405020304" pitchFamily="18" charset="0"/>
              </a:rPr>
              <a:t>основные финансовые понятия</a:t>
            </a:r>
          </a:p>
        </p:txBody>
      </p:sp>
      <p:sp>
        <p:nvSpPr>
          <p:cNvPr id="16" name="Скругленный прямоугольник 15"/>
          <p:cNvSpPr/>
          <p:nvPr/>
        </p:nvSpPr>
        <p:spPr>
          <a:xfrm>
            <a:off x="107504" y="5229200"/>
            <a:ext cx="3045607" cy="144016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lnSpc>
                <a:spcPct val="90000"/>
              </a:lnSpc>
            </a:pPr>
            <a:r>
              <a:rPr lang="ru-RU" sz="1200" dirty="0" smtClean="0">
                <a:solidFill>
                  <a:schemeClr val="tx1"/>
                </a:solidFill>
                <a:latin typeface="Times New Roman" panose="02020603050405020304" pitchFamily="18" charset="0"/>
                <a:cs typeface="Times New Roman" panose="02020603050405020304" pitchFamily="18" charset="0"/>
              </a:rPr>
              <a:t>С 2016 года выпускается еженедельная информационная программа </a:t>
            </a:r>
            <a:r>
              <a:rPr lang="ru-RU" sz="1200" dirty="0">
                <a:solidFill>
                  <a:schemeClr val="tx1"/>
                </a:solidFill>
                <a:latin typeface="Times New Roman" panose="02020603050405020304" pitchFamily="18" charset="0"/>
                <a:cs typeface="Times New Roman" panose="02020603050405020304" pitchFamily="18" charset="0"/>
              </a:rPr>
              <a:t>«Личные деньги» на одном из ведущих телеканалов </a:t>
            </a:r>
            <a:r>
              <a:rPr lang="ru-RU" sz="1200" dirty="0" smtClean="0">
                <a:solidFill>
                  <a:schemeClr val="tx1"/>
                </a:solidFill>
                <a:latin typeface="Times New Roman" panose="02020603050405020304" pitchFamily="18" charset="0"/>
                <a:cs typeface="Times New Roman" panose="02020603050405020304" pitchFamily="18" charset="0"/>
              </a:rPr>
              <a:t>«Россия 24», </a:t>
            </a:r>
            <a:r>
              <a:rPr lang="ru-RU" sz="1200" dirty="0">
                <a:solidFill>
                  <a:schemeClr val="tx1"/>
                </a:solidFill>
                <a:latin typeface="Times New Roman" panose="02020603050405020304" pitchFamily="18" charset="0"/>
                <a:cs typeface="Times New Roman" panose="02020603050405020304" pitchFamily="18" charset="0"/>
              </a:rPr>
              <a:t>где транслируются сюжеты на наиболее актуальные и проблемные вопросы в финансовой </a:t>
            </a:r>
            <a:r>
              <a:rPr lang="ru-RU" sz="1200" dirty="0" smtClean="0">
                <a:solidFill>
                  <a:schemeClr val="tx1"/>
                </a:solidFill>
                <a:latin typeface="Times New Roman" panose="02020603050405020304" pitchFamily="18" charset="0"/>
                <a:cs typeface="Times New Roman" panose="02020603050405020304" pitchFamily="18" charset="0"/>
              </a:rPr>
              <a:t>сфере. </a:t>
            </a:r>
            <a:endParaRPr lang="ru-RU" sz="1200" dirty="0">
              <a:solidFill>
                <a:schemeClr val="tx1"/>
              </a:solidFill>
              <a:latin typeface="Times New Roman" panose="02020603050405020304" pitchFamily="18" charset="0"/>
              <a:cs typeface="Times New Roman" panose="02020603050405020304" pitchFamily="18" charset="0"/>
            </a:endParaRPr>
          </a:p>
        </p:txBody>
      </p:sp>
      <p:pic>
        <p:nvPicPr>
          <p:cNvPr id="20" name="Picture 5" descr="C:\Users\s.kuznetsova.MFCHR\Desktop\img_782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404" y="662798"/>
            <a:ext cx="2639215" cy="17583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9" name="Рисунок 18" descr="C:\Users\s.kuznetsova.MFCHR\Desktop\Новый рисунок (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404" y="3284983"/>
            <a:ext cx="2592287" cy="1944217"/>
          </a:xfrm>
          <a:prstGeom prst="rect">
            <a:avLst/>
          </a:prstGeom>
          <a:ln>
            <a:noFill/>
          </a:ln>
          <a:effectLst>
            <a:softEdge rad="112500"/>
          </a:effectLst>
        </p:spPr>
      </p:pic>
      <p:sp>
        <p:nvSpPr>
          <p:cNvPr id="24" name="Скругленный прямоугольник 23"/>
          <p:cNvSpPr/>
          <p:nvPr/>
        </p:nvSpPr>
        <p:spPr>
          <a:xfrm>
            <a:off x="3203848" y="2132856"/>
            <a:ext cx="3240360" cy="109698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lnSpc>
                <a:spcPct val="90000"/>
              </a:lnSpc>
            </a:pPr>
            <a:r>
              <a:rPr lang="ru-RU" sz="1200" dirty="0" smtClean="0">
                <a:solidFill>
                  <a:schemeClr val="tx1"/>
                </a:solidFill>
                <a:latin typeface="Times New Roman" panose="02020603050405020304" pitchFamily="18" charset="0"/>
                <a:cs typeface="Times New Roman" panose="02020603050405020304" pitchFamily="18" charset="0"/>
              </a:rPr>
              <a:t>Ежегодное участие в «Неделях финансовой грамотности»  с проведением образовательных </a:t>
            </a:r>
            <a:r>
              <a:rPr lang="ru-RU" sz="1200" dirty="0">
                <a:solidFill>
                  <a:schemeClr val="tx1"/>
                </a:solidFill>
                <a:latin typeface="Times New Roman" panose="02020603050405020304" pitchFamily="18" charset="0"/>
                <a:cs typeface="Times New Roman" panose="02020603050405020304" pitchFamily="18" charset="0"/>
              </a:rPr>
              <a:t>мероприятий (семинаров, лекций, мастер-классов, деловых игр и круглых столов с приглашенными </a:t>
            </a:r>
            <a:r>
              <a:rPr lang="ru-RU" sz="1200" dirty="0" smtClean="0">
                <a:solidFill>
                  <a:schemeClr val="tx1"/>
                </a:solidFill>
                <a:latin typeface="Times New Roman" panose="02020603050405020304" pitchFamily="18" charset="0"/>
                <a:cs typeface="Times New Roman" panose="02020603050405020304" pitchFamily="18" charset="0"/>
              </a:rPr>
              <a:t>экспертами) в учебных заведениях</a:t>
            </a:r>
            <a:endParaRPr lang="ru-RU" sz="1200" dirty="0">
              <a:solidFill>
                <a:schemeClr val="tx1"/>
              </a:solidFill>
              <a:latin typeface="Times New Roman" panose="02020603050405020304" pitchFamily="18" charset="0"/>
              <a:cs typeface="Times New Roman" panose="02020603050405020304" pitchFamily="18" charset="0"/>
            </a:endParaRPr>
          </a:p>
        </p:txBody>
      </p:sp>
      <p:pic>
        <p:nvPicPr>
          <p:cNvPr id="25" name="Рисунок 5"/>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47864" y="3346759"/>
            <a:ext cx="2520280" cy="1738425"/>
          </a:xfrm>
          <a:prstGeom prst="rect">
            <a:avLst/>
          </a:prstGeom>
          <a:noFill/>
          <a:ln>
            <a:noFill/>
          </a:ln>
          <a:effectLst>
            <a:softEdge rad="63500"/>
          </a:effectLst>
        </p:spPr>
      </p:pic>
      <p:pic>
        <p:nvPicPr>
          <p:cNvPr id="26" name="Picture 6" descr="C:\Users\s.kuznetsova.MFCHR\Desktop\img_815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93696" y="3254003"/>
            <a:ext cx="2042093" cy="132712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27" name="Скругленный прямоугольник 26"/>
          <p:cNvSpPr/>
          <p:nvPr/>
        </p:nvSpPr>
        <p:spPr>
          <a:xfrm>
            <a:off x="3203848" y="5085184"/>
            <a:ext cx="2808312" cy="158417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lnSpc>
                <a:spcPct val="90000"/>
              </a:lnSpc>
            </a:pPr>
            <a:r>
              <a:rPr lang="ru-RU" sz="1200" dirty="0" smtClean="0">
                <a:solidFill>
                  <a:schemeClr val="tx1"/>
                </a:solidFill>
                <a:latin typeface="Times New Roman" panose="02020603050405020304" pitchFamily="18" charset="0"/>
                <a:cs typeface="Times New Roman" panose="02020603050405020304" pitchFamily="18" charset="0"/>
              </a:rPr>
              <a:t>Ежегодное участие во «Всероссийской неделе сбережений» с организацией учебных площадок, </a:t>
            </a:r>
            <a:r>
              <a:rPr lang="ru-RU" sz="1200" dirty="0">
                <a:solidFill>
                  <a:schemeClr val="tx1"/>
                </a:solidFill>
                <a:latin typeface="Times New Roman" panose="02020603050405020304" pitchFamily="18" charset="0"/>
                <a:cs typeface="Times New Roman" panose="02020603050405020304" pitchFamily="18" charset="0"/>
              </a:rPr>
              <a:t>как в </a:t>
            </a:r>
            <a:r>
              <a:rPr lang="ru-RU" sz="1200" dirty="0" smtClean="0">
                <a:solidFill>
                  <a:schemeClr val="tx1"/>
                </a:solidFill>
                <a:latin typeface="Times New Roman" panose="02020603050405020304" pitchFamily="18" charset="0"/>
                <a:cs typeface="Times New Roman" panose="02020603050405020304" pitchFamily="18" charset="0"/>
              </a:rPr>
              <a:t>образовательных организациях, </a:t>
            </a:r>
            <a:r>
              <a:rPr lang="ru-RU" sz="1200" dirty="0">
                <a:solidFill>
                  <a:schemeClr val="tx1"/>
                </a:solidFill>
                <a:latin typeface="Times New Roman" panose="02020603050405020304" pitchFamily="18" charset="0"/>
                <a:cs typeface="Times New Roman" panose="02020603050405020304" pitchFamily="18" charset="0"/>
              </a:rPr>
              <a:t>так и </a:t>
            </a:r>
            <a:r>
              <a:rPr lang="ru-RU" sz="1200" dirty="0" smtClean="0">
                <a:solidFill>
                  <a:schemeClr val="tx1"/>
                </a:solidFill>
                <a:latin typeface="Times New Roman" panose="02020603050405020304" pitchFamily="18" charset="0"/>
                <a:cs typeface="Times New Roman" panose="02020603050405020304" pitchFamily="18" charset="0"/>
              </a:rPr>
              <a:t>организациях культуры, здравоохранения и различных отраслей экономики</a:t>
            </a:r>
            <a:endParaRPr lang="ru-RU" sz="1200" dirty="0">
              <a:solidFill>
                <a:srgbClr val="FF0000"/>
              </a:solidFill>
              <a:latin typeface="Times New Roman" panose="02020603050405020304" pitchFamily="18" charset="0"/>
              <a:cs typeface="Times New Roman" panose="02020603050405020304" pitchFamily="18" charset="0"/>
            </a:endParaRPr>
          </a:p>
        </p:txBody>
      </p:sp>
      <p:sp>
        <p:nvSpPr>
          <p:cNvPr id="28" name="Скругленный прямоугольник 27"/>
          <p:cNvSpPr/>
          <p:nvPr/>
        </p:nvSpPr>
        <p:spPr>
          <a:xfrm>
            <a:off x="6084168" y="4581129"/>
            <a:ext cx="3012472" cy="208823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lnSpc>
                <a:spcPct val="90000"/>
              </a:lnSpc>
            </a:pPr>
            <a:r>
              <a:rPr lang="ru-RU" sz="1200" dirty="0">
                <a:solidFill>
                  <a:schemeClr val="tx1"/>
                </a:solidFill>
                <a:latin typeface="Times New Roman" panose="02020603050405020304" pitchFamily="18" charset="0"/>
                <a:cs typeface="Times New Roman" panose="02020603050405020304" pitchFamily="18" charset="0"/>
              </a:rPr>
              <a:t>Подготовка волонтеров и </a:t>
            </a:r>
            <a:r>
              <a:rPr lang="ru-RU" sz="1200" dirty="0" err="1">
                <a:solidFill>
                  <a:schemeClr val="tx1"/>
                </a:solidFill>
                <a:latin typeface="Times New Roman" panose="02020603050405020304" pitchFamily="18" charset="0"/>
                <a:cs typeface="Times New Roman" panose="02020603050405020304" pitchFamily="18" charset="0"/>
              </a:rPr>
              <a:t>тьютеров</a:t>
            </a:r>
            <a:r>
              <a:rPr lang="ru-RU" sz="1200" dirty="0">
                <a:solidFill>
                  <a:schemeClr val="tx1"/>
                </a:solidFill>
                <a:latin typeface="Times New Roman" panose="02020603050405020304" pitchFamily="18" charset="0"/>
                <a:cs typeface="Times New Roman" panose="02020603050405020304" pitchFamily="18" charset="0"/>
              </a:rPr>
              <a:t> </a:t>
            </a:r>
            <a:r>
              <a:rPr lang="ru-RU" sz="1200" dirty="0" smtClean="0">
                <a:solidFill>
                  <a:schemeClr val="tx1"/>
                </a:solidFill>
                <a:latin typeface="Times New Roman" panose="02020603050405020304" pitchFamily="18" charset="0"/>
                <a:cs typeface="Times New Roman" panose="02020603050405020304" pitchFamily="18" charset="0"/>
              </a:rPr>
              <a:t>с последующим проведением ими </a:t>
            </a:r>
            <a:r>
              <a:rPr lang="ru-RU" sz="1200" dirty="0">
                <a:solidFill>
                  <a:schemeClr val="tx1"/>
                </a:solidFill>
                <a:latin typeface="Times New Roman" panose="02020603050405020304" pitchFamily="18" charset="0"/>
                <a:cs typeface="Times New Roman" panose="02020603050405020304" pitchFamily="18" charset="0"/>
              </a:rPr>
              <a:t>уроков финансовой грамотности в </a:t>
            </a:r>
            <a:r>
              <a:rPr lang="ru-RU" sz="1200" dirty="0" smtClean="0">
                <a:solidFill>
                  <a:schemeClr val="tx1"/>
                </a:solidFill>
                <a:latin typeface="Times New Roman" panose="02020603050405020304" pitchFamily="18" charset="0"/>
                <a:cs typeface="Times New Roman" panose="02020603050405020304" pitchFamily="18" charset="0"/>
              </a:rPr>
              <a:t>образовательных организациях, </a:t>
            </a:r>
            <a:r>
              <a:rPr lang="ru-RU" sz="1200" dirty="0">
                <a:solidFill>
                  <a:schemeClr val="tx1"/>
                </a:solidFill>
                <a:latin typeface="Times New Roman" panose="02020603050405020304" pitchFamily="18" charset="0"/>
                <a:cs typeface="Times New Roman" panose="02020603050405020304" pitchFamily="18" charset="0"/>
              </a:rPr>
              <a:t>в том числе </a:t>
            </a:r>
            <a:r>
              <a:rPr lang="ru-RU" sz="1200" dirty="0" smtClean="0">
                <a:solidFill>
                  <a:schemeClr val="tx1"/>
                </a:solidFill>
                <a:latin typeface="Times New Roman" panose="02020603050405020304" pitchFamily="18" charset="0"/>
                <a:cs typeface="Times New Roman" panose="02020603050405020304" pitchFamily="18" charset="0"/>
              </a:rPr>
              <a:t>сельских </a:t>
            </a:r>
            <a:r>
              <a:rPr lang="ru-RU" sz="1200" dirty="0">
                <a:solidFill>
                  <a:schemeClr val="tx1"/>
                </a:solidFill>
                <a:latin typeface="Times New Roman" panose="02020603050405020304" pitchFamily="18" charset="0"/>
                <a:cs typeface="Times New Roman" panose="02020603050405020304" pitchFamily="18" charset="0"/>
              </a:rPr>
              <a:t>школах</a:t>
            </a:r>
            <a:r>
              <a:rPr lang="ru-RU" sz="1200" dirty="0" smtClean="0">
                <a:solidFill>
                  <a:schemeClr val="tx1"/>
                </a:solidFill>
                <a:latin typeface="Times New Roman" panose="02020603050405020304" pitchFamily="18" charset="0"/>
                <a:cs typeface="Times New Roman" panose="02020603050405020304" pitchFamily="18" charset="0"/>
              </a:rPr>
              <a:t>.</a:t>
            </a:r>
          </a:p>
          <a:p>
            <a:pPr algn="ctr">
              <a:lnSpc>
                <a:spcPct val="90000"/>
              </a:lnSpc>
            </a:pPr>
            <a:r>
              <a:rPr lang="ru-RU" sz="1200" dirty="0" smtClean="0">
                <a:solidFill>
                  <a:schemeClr val="tx1"/>
                </a:solidFill>
                <a:latin typeface="Times New Roman" panose="02020603050405020304" pitchFamily="18" charset="0"/>
                <a:cs typeface="Times New Roman" panose="02020603050405020304" pitchFamily="18" charset="0"/>
              </a:rPr>
              <a:t>В целях </a:t>
            </a:r>
            <a:r>
              <a:rPr lang="ru-RU" sz="1200" dirty="0">
                <a:solidFill>
                  <a:schemeClr val="tx1"/>
                </a:solidFill>
                <a:latin typeface="Times New Roman" panose="02020603050405020304" pitchFamily="18" charset="0"/>
                <a:cs typeface="Times New Roman" panose="02020603050405020304" pitchFamily="18" charset="0"/>
              </a:rPr>
              <a:t>повышения финансовой </a:t>
            </a:r>
            <a:r>
              <a:rPr lang="ru-RU" sz="1200" dirty="0" smtClean="0">
                <a:solidFill>
                  <a:schemeClr val="tx1"/>
                </a:solidFill>
                <a:latin typeface="Times New Roman" panose="02020603050405020304" pitchFamily="18" charset="0"/>
                <a:cs typeface="Times New Roman" panose="02020603050405020304" pitchFamily="18" charset="0"/>
              </a:rPr>
              <a:t>грамотности </a:t>
            </a:r>
            <a:r>
              <a:rPr lang="ru-RU" sz="1200" dirty="0">
                <a:solidFill>
                  <a:schemeClr val="tx1"/>
                </a:solidFill>
                <a:latin typeface="Times New Roman" panose="02020603050405020304" pitchFamily="18" charset="0"/>
                <a:cs typeface="Times New Roman" panose="02020603050405020304" pitchFamily="18" charset="0"/>
              </a:rPr>
              <a:t>в </a:t>
            </a:r>
            <a:r>
              <a:rPr lang="ru-RU" sz="1200" dirty="0" smtClean="0">
                <a:solidFill>
                  <a:schemeClr val="tx1"/>
                </a:solidFill>
                <a:latin typeface="Times New Roman" panose="02020603050405020304" pitchFamily="18" charset="0"/>
                <a:cs typeface="Times New Roman" panose="02020603050405020304" pitchFamily="18" charset="0"/>
              </a:rPr>
              <a:t>моногородах в </a:t>
            </a:r>
            <a:r>
              <a:rPr lang="ru-RU" sz="1200" dirty="0">
                <a:solidFill>
                  <a:schemeClr val="tx1"/>
                </a:solidFill>
                <a:latin typeface="Times New Roman" panose="02020603050405020304" pitchFamily="18" charset="0"/>
                <a:cs typeface="Times New Roman" panose="02020603050405020304" pitchFamily="18" charset="0"/>
              </a:rPr>
              <a:t>2017 году </a:t>
            </a:r>
            <a:r>
              <a:rPr lang="ru-RU" sz="1200" dirty="0" smtClean="0">
                <a:solidFill>
                  <a:schemeClr val="tx1"/>
                </a:solidFill>
                <a:latin typeface="Times New Roman" panose="02020603050405020304" pitchFamily="18" charset="0"/>
                <a:cs typeface="Times New Roman" panose="02020603050405020304" pitchFamily="18" charset="0"/>
              </a:rPr>
              <a:t>совместно с АНО «Фонд развития моногородов» проведена подготовка (обучение) кадров по программе «Финансовый консультант» в городских округах (городских поселениях)</a:t>
            </a:r>
            <a:endParaRPr lang="ru-RU" sz="1200" dirty="0">
              <a:solidFill>
                <a:srgbClr val="FF0000"/>
              </a:solidFill>
              <a:latin typeface="Times New Roman" panose="02020603050405020304" pitchFamily="18" charset="0"/>
              <a:cs typeface="Times New Roman" panose="02020603050405020304" pitchFamily="18" charset="0"/>
            </a:endParaRPr>
          </a:p>
        </p:txBody>
      </p:sp>
      <p:pic>
        <p:nvPicPr>
          <p:cNvPr id="2111" name="Picture 6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55268" y="691523"/>
            <a:ext cx="888897" cy="1267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12" name="Picture 6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45022" y="691522"/>
            <a:ext cx="930704" cy="1267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Заголовок 1"/>
          <p:cNvSpPr txBox="1">
            <a:spLocks/>
          </p:cNvSpPr>
          <p:nvPr/>
        </p:nvSpPr>
        <p:spPr>
          <a:xfrm>
            <a:off x="259729" y="82913"/>
            <a:ext cx="6904559" cy="536032"/>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2200" dirty="0" smtClean="0">
                <a:solidFill>
                  <a:schemeClr val="tx1"/>
                </a:solidFill>
                <a:effectLst/>
                <a:latin typeface="Times New Roman" panose="02020603050405020304" pitchFamily="18" charset="0"/>
                <a:cs typeface="Times New Roman" panose="02020603050405020304" pitchFamily="18" charset="0"/>
              </a:rPr>
              <a:t>Повышение финансовой грамотности населения</a:t>
            </a:r>
            <a:endParaRPr lang="ru-RU" sz="2200" dirty="0">
              <a:solidFill>
                <a:schemeClr val="tx1"/>
              </a:solidFill>
              <a:effectLst/>
              <a:latin typeface="Times New Roman" panose="02020603050405020304" pitchFamily="18" charset="0"/>
              <a:cs typeface="Times New Roman" panose="02020603050405020304" pitchFamily="18" charset="0"/>
            </a:endParaRPr>
          </a:p>
        </p:txBody>
      </p:sp>
      <p:cxnSp>
        <p:nvCxnSpPr>
          <p:cNvPr id="21" name="Прямая соединительная линия 20"/>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
        <p:nvSpPr>
          <p:cNvPr id="3" name="Номер слайда 2"/>
          <p:cNvSpPr>
            <a:spLocks noGrp="1"/>
          </p:cNvSpPr>
          <p:nvPr>
            <p:ph type="sldNum" sz="quarter" idx="12"/>
          </p:nvPr>
        </p:nvSpPr>
        <p:spPr>
          <a:xfrm>
            <a:off x="8147248" y="6525344"/>
            <a:ext cx="1006489" cy="365125"/>
          </a:xfrm>
        </p:spPr>
        <p:txBody>
          <a:bodyPr/>
          <a:lstStyle/>
          <a:p>
            <a:pPr>
              <a:defRPr/>
            </a:pPr>
            <a:fld id="{5134FBE4-DC40-4A96-AB83-42E61AAB2036}" type="slidenum">
              <a:rPr lang="ru-RU" smtClean="0"/>
              <a:pPr>
                <a:defRPr/>
              </a:pPr>
              <a:t>75</a:t>
            </a:fld>
            <a:endParaRPr lang="ru-RU" dirty="0"/>
          </a:p>
        </p:txBody>
      </p:sp>
    </p:spTree>
    <p:extLst>
      <p:ext uri="{BB962C8B-B14F-4D97-AF65-F5344CB8AC3E}">
        <p14:creationId xmlns:p14="http://schemas.microsoft.com/office/powerpoint/2010/main" val="323707837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i.smirnov\Documents\Бюджет для граждан\Фото\Слушания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01" y="1113410"/>
            <a:ext cx="2988567" cy="22414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C:\Users\i.smirnov\Pictures\МФ.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743330"/>
            <a:ext cx="8867775" cy="23717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Номер слайда 2"/>
          <p:cNvSpPr>
            <a:spLocks noGrp="1"/>
          </p:cNvSpPr>
          <p:nvPr>
            <p:ph type="sldNum" sz="quarter" idx="12"/>
          </p:nvPr>
        </p:nvSpPr>
        <p:spPr/>
        <p:txBody>
          <a:bodyPr/>
          <a:lstStyle/>
          <a:p>
            <a:pPr>
              <a:defRPr/>
            </a:pPr>
            <a:fld id="{667CCBFA-BFB9-4E9F-B6F6-694D72409F22}" type="slidenum">
              <a:rPr lang="ru-RU" smtClean="0"/>
              <a:pPr>
                <a:defRPr/>
              </a:pPr>
              <a:t>76</a:t>
            </a:fld>
            <a:endParaRPr lang="ru-RU" dirty="0"/>
          </a:p>
        </p:txBody>
      </p:sp>
      <p:sp>
        <p:nvSpPr>
          <p:cNvPr id="71" name="Прямоугольник 70"/>
          <p:cNvSpPr/>
          <p:nvPr/>
        </p:nvSpPr>
        <p:spPr>
          <a:xfrm>
            <a:off x="251520" y="4023799"/>
            <a:ext cx="5577116" cy="34636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5730" tIns="62865" rIns="125730" bIns="62865" numCol="1" spcCol="1270" anchor="ctr" anchorCtr="0">
            <a:noAutofit/>
          </a:bodyPr>
          <a:lstStyle/>
          <a:p>
            <a:pPr marL="285750" lvl="1" indent="-285750" defTabSz="1466850">
              <a:lnSpc>
                <a:spcPct val="90000"/>
              </a:lnSpc>
              <a:spcAft>
                <a:spcPct val="15000"/>
              </a:spcAft>
              <a:buFontTx/>
              <a:buChar char="••"/>
            </a:pPr>
            <a:endParaRPr lang="ru-RU" sz="3300" dirty="0">
              <a:solidFill>
                <a:prstClr val="black">
                  <a:hueOff val="0"/>
                  <a:satOff val="0"/>
                  <a:lumOff val="0"/>
                  <a:alphaOff val="0"/>
                </a:prstClr>
              </a:solidFill>
            </a:endParaRPr>
          </a:p>
        </p:txBody>
      </p:sp>
      <p:sp>
        <p:nvSpPr>
          <p:cNvPr id="6" name="TextBox 5"/>
          <p:cNvSpPr txBox="1"/>
          <p:nvPr/>
        </p:nvSpPr>
        <p:spPr>
          <a:xfrm>
            <a:off x="1043608" y="800290"/>
            <a:ext cx="5760640" cy="1815882"/>
          </a:xfrm>
          <a:prstGeom prst="round1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ru-RU" sz="1400" dirty="0" smtClean="0">
                <a:solidFill>
                  <a:prstClr val="black"/>
                </a:solidFill>
                <a:latin typeface="Times New Roman" panose="02020603050405020304" pitchFamily="18" charset="0"/>
                <a:cs typeface="Times New Roman" panose="02020603050405020304" pitchFamily="18" charset="0"/>
              </a:rPr>
              <a:t>Проведение публичных слушаний по проектам законов о республиканском бюджете и годовом отчете об исполнении республиканского бюджета Чувашской Республики, в которых может принять участие любой гражданин.</a:t>
            </a:r>
          </a:p>
          <a:p>
            <a:pPr algn="just"/>
            <a:r>
              <a:rPr lang="ru-RU" sz="1400" dirty="0" smtClean="0">
                <a:solidFill>
                  <a:prstClr val="black"/>
                </a:solidFill>
                <a:latin typeface="Times New Roman" panose="02020603050405020304" pitchFamily="18" charset="0"/>
                <a:cs typeface="Times New Roman" panose="02020603050405020304" pitchFamily="18" charset="0"/>
              </a:rPr>
              <a:t>Информация о проведении публичных слушаний размещается </a:t>
            </a:r>
            <a:r>
              <a:rPr lang="ru-RU" sz="1400" dirty="0">
                <a:solidFill>
                  <a:prstClr val="black"/>
                </a:solidFill>
                <a:latin typeface="Times New Roman" panose="02020603050405020304" pitchFamily="18" charset="0"/>
                <a:cs typeface="Times New Roman" panose="02020603050405020304" pitchFamily="18" charset="0"/>
              </a:rPr>
              <a:t>на сайте Министерства финансов Чувашской Республики </a:t>
            </a:r>
            <a:r>
              <a:rPr lang="ru-RU" sz="1400" dirty="0" smtClean="0">
                <a:solidFill>
                  <a:prstClr val="black"/>
                </a:solidFill>
                <a:latin typeface="Times New Roman" panose="02020603050405020304" pitchFamily="18" charset="0"/>
                <a:cs typeface="Times New Roman" panose="02020603050405020304" pitchFamily="18" charset="0"/>
              </a:rPr>
              <a:t>minfin.cap.ru.</a:t>
            </a:r>
          </a:p>
          <a:p>
            <a:pPr algn="just"/>
            <a:r>
              <a:rPr lang="ru-RU" sz="1400" i="1" dirty="0" smtClean="0">
                <a:solidFill>
                  <a:prstClr val="black"/>
                </a:solidFill>
                <a:latin typeface="Times New Roman" panose="02020603050405020304" pitchFamily="18" charset="0"/>
                <a:cs typeface="Times New Roman" panose="02020603050405020304" pitchFamily="18" charset="0"/>
              </a:rPr>
              <a:t>(Закон Чувашской Республики № 36 от 23.07.2001 «О регулировании бюджетных правоотношений в Чувашской Республике»)</a:t>
            </a:r>
            <a:endParaRPr lang="ru-RU" sz="1400" i="1" dirty="0">
              <a:solidFill>
                <a:prstClr val="black"/>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023726" y="2831615"/>
            <a:ext cx="5780522" cy="523220"/>
          </a:xfrm>
          <a:prstGeom prst="round1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ru-RU" sz="1400" dirty="0" smtClean="0">
                <a:solidFill>
                  <a:prstClr val="black"/>
                </a:solidFill>
                <a:latin typeface="Times New Roman" panose="02020603050405020304" pitchFamily="18" charset="0"/>
                <a:cs typeface="Times New Roman" panose="02020603050405020304" pitchFamily="18" charset="0"/>
              </a:rPr>
              <a:t>Разделы «Форум», «Опрос для граждан» на сайте Министерства финансов Чувашской Республики </a:t>
            </a:r>
            <a:r>
              <a:rPr lang="en-US" sz="1400" u="sng" dirty="0" smtClean="0">
                <a:solidFill>
                  <a:srgbClr val="3333FF"/>
                </a:solidFill>
                <a:latin typeface="Times New Roman" panose="02020603050405020304" pitchFamily="18" charset="0"/>
                <a:cs typeface="Times New Roman" panose="02020603050405020304" pitchFamily="18" charset="0"/>
              </a:rPr>
              <a:t>minfin.cap.ru</a:t>
            </a:r>
            <a:r>
              <a:rPr lang="ru-RU" sz="1400" dirty="0" smtClean="0">
                <a:solidFill>
                  <a:prstClr val="black"/>
                </a:solidFill>
                <a:latin typeface="Times New Roman" panose="02020603050405020304" pitchFamily="18" charset="0"/>
                <a:cs typeface="Times New Roman" panose="02020603050405020304" pitchFamily="18" charset="0"/>
              </a:rPr>
              <a:t>. </a:t>
            </a:r>
            <a:endParaRPr lang="en-US" sz="1400" dirty="0">
              <a:solidFill>
                <a:prstClr val="black"/>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043608" y="3595066"/>
            <a:ext cx="5760640" cy="738664"/>
          </a:xfrm>
          <a:prstGeom prst="round1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ru-RU" sz="1400" dirty="0" smtClean="0">
                <a:solidFill>
                  <a:prstClr val="black"/>
                </a:solidFill>
                <a:latin typeface="Times New Roman" panose="02020603050405020304" pitchFamily="18" charset="0"/>
                <a:cs typeface="Times New Roman" panose="02020603050405020304" pitchFamily="18" charset="0"/>
              </a:rPr>
              <a:t>Свои замечания и предложения можно направлять на </a:t>
            </a:r>
            <a:r>
              <a:rPr lang="ru-RU" sz="1400" dirty="0">
                <a:solidFill>
                  <a:prstClr val="black"/>
                </a:solidFill>
                <a:latin typeface="Times New Roman" panose="02020603050405020304" pitchFamily="18" charset="0"/>
                <a:cs typeface="Times New Roman" panose="02020603050405020304" pitchFamily="18" charset="0"/>
              </a:rPr>
              <a:t>электронную </a:t>
            </a:r>
            <a:r>
              <a:rPr lang="ru-RU" sz="1400" dirty="0" smtClean="0">
                <a:solidFill>
                  <a:prstClr val="black"/>
                </a:solidFill>
                <a:latin typeface="Times New Roman" panose="02020603050405020304" pitchFamily="18" charset="0"/>
                <a:cs typeface="Times New Roman" panose="02020603050405020304" pitchFamily="18" charset="0"/>
              </a:rPr>
              <a:t>почту Министерства </a:t>
            </a:r>
            <a:r>
              <a:rPr lang="ru-RU" sz="1400" dirty="0">
                <a:solidFill>
                  <a:prstClr val="black"/>
                </a:solidFill>
                <a:latin typeface="Times New Roman" panose="02020603050405020304" pitchFamily="18" charset="0"/>
                <a:cs typeface="Times New Roman" panose="02020603050405020304" pitchFamily="18" charset="0"/>
              </a:rPr>
              <a:t>финансов Чувашской Республики </a:t>
            </a:r>
            <a:r>
              <a:rPr lang="en-US" sz="1400" u="sng" dirty="0" smtClean="0">
                <a:solidFill>
                  <a:srgbClr val="3333FF"/>
                </a:solidFill>
                <a:latin typeface="Times New Roman" panose="02020603050405020304" pitchFamily="18" charset="0"/>
                <a:cs typeface="Times New Roman" panose="02020603050405020304" pitchFamily="18" charset="0"/>
              </a:rPr>
              <a:t>finance@cap.ru</a:t>
            </a:r>
            <a:r>
              <a:rPr lang="ru-RU" sz="1400" dirty="0" smtClean="0">
                <a:solidFill>
                  <a:prstClr val="black"/>
                </a:solidFill>
                <a:latin typeface="Times New Roman" panose="02020603050405020304" pitchFamily="18" charset="0"/>
                <a:cs typeface="Times New Roman" panose="02020603050405020304" pitchFamily="18" charset="0"/>
              </a:rPr>
              <a:t> или обращаться по телефону 64-21-25</a:t>
            </a:r>
            <a:endParaRPr lang="en-US" sz="1400" dirty="0">
              <a:solidFill>
                <a:prstClr val="black"/>
              </a:solidFill>
              <a:latin typeface="Times New Roman" panose="02020603050405020304" pitchFamily="18" charset="0"/>
              <a:cs typeface="Times New Roman" panose="02020603050405020304" pitchFamily="18" charset="0"/>
            </a:endParaRPr>
          </a:p>
        </p:txBody>
      </p:sp>
      <p:sp>
        <p:nvSpPr>
          <p:cNvPr id="4" name="Стрелка вправо с вырезом 3"/>
          <p:cNvSpPr/>
          <p:nvPr/>
        </p:nvSpPr>
        <p:spPr>
          <a:xfrm>
            <a:off x="251520" y="854303"/>
            <a:ext cx="648072" cy="484632"/>
          </a:xfrm>
          <a:prstGeom prst="notchedRightArrow">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a:solidFill>
                <a:prstClr val="white"/>
              </a:solidFill>
            </a:endParaRPr>
          </a:p>
        </p:txBody>
      </p:sp>
      <p:sp>
        <p:nvSpPr>
          <p:cNvPr id="11" name="Стрелка вправо с вырезом 10"/>
          <p:cNvSpPr/>
          <p:nvPr/>
        </p:nvSpPr>
        <p:spPr>
          <a:xfrm>
            <a:off x="251520" y="3619807"/>
            <a:ext cx="648072" cy="484632"/>
          </a:xfrm>
          <a:prstGeom prst="notchedRightArrow">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a:solidFill>
                <a:prstClr val="white"/>
              </a:solidFill>
            </a:endParaRPr>
          </a:p>
        </p:txBody>
      </p:sp>
      <p:sp>
        <p:nvSpPr>
          <p:cNvPr id="12" name="Стрелка вправо с вырезом 11"/>
          <p:cNvSpPr/>
          <p:nvPr/>
        </p:nvSpPr>
        <p:spPr>
          <a:xfrm>
            <a:off x="251520" y="2831615"/>
            <a:ext cx="648072" cy="484632"/>
          </a:xfrm>
          <a:prstGeom prst="notchedRightArrow">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a:solidFill>
                <a:prstClr val="white"/>
              </a:solidFill>
            </a:endParaRPr>
          </a:p>
        </p:txBody>
      </p:sp>
      <p:sp>
        <p:nvSpPr>
          <p:cNvPr id="13" name="Заголовок 1"/>
          <p:cNvSpPr txBox="1">
            <a:spLocks/>
          </p:cNvSpPr>
          <p:nvPr/>
        </p:nvSpPr>
        <p:spPr>
          <a:xfrm>
            <a:off x="259729" y="82913"/>
            <a:ext cx="6904559" cy="536032"/>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2200" dirty="0">
                <a:solidFill>
                  <a:schemeClr val="tx1"/>
                </a:solidFill>
                <a:effectLst/>
                <a:latin typeface="Times New Roman" panose="02020603050405020304" pitchFamily="18" charset="0"/>
                <a:cs typeface="Times New Roman" panose="02020603050405020304" pitchFamily="18" charset="0"/>
              </a:rPr>
              <a:t>Участие граждан в обсуждении бюджетных вопросов</a:t>
            </a:r>
          </a:p>
        </p:txBody>
      </p:sp>
      <p:cxnSp>
        <p:nvCxnSpPr>
          <p:cNvPr id="17" name="Прямая соединительная линия 16"/>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
        <p:nvSpPr>
          <p:cNvPr id="15" name="TextBox 14"/>
          <p:cNvSpPr txBox="1"/>
          <p:nvPr/>
        </p:nvSpPr>
        <p:spPr>
          <a:xfrm>
            <a:off x="1043608" y="4558536"/>
            <a:ext cx="5760640" cy="1985159"/>
          </a:xfrm>
          <a:prstGeom prst="round1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ru-RU" sz="1500" dirty="0" smtClean="0">
                <a:solidFill>
                  <a:prstClr val="black"/>
                </a:solidFill>
                <a:latin typeface="Times New Roman" panose="02020603050405020304" pitchFamily="18" charset="0"/>
                <a:cs typeface="Times New Roman" panose="02020603050405020304" pitchFamily="18" charset="0"/>
              </a:rPr>
              <a:t>Использование принципов инициативного </a:t>
            </a:r>
            <a:r>
              <a:rPr lang="ru-RU" sz="1500" dirty="0">
                <a:solidFill>
                  <a:prstClr val="black"/>
                </a:solidFill>
                <a:latin typeface="Times New Roman" panose="02020603050405020304" pitchFamily="18" charset="0"/>
                <a:cs typeface="Times New Roman" panose="02020603050405020304" pitchFamily="18" charset="0"/>
              </a:rPr>
              <a:t>бюджетирования с целью вовлечения  населения муниципальных образований в бюджетный </a:t>
            </a:r>
            <a:r>
              <a:rPr lang="ru-RU" sz="1500" dirty="0" smtClean="0">
                <a:solidFill>
                  <a:prstClr val="black"/>
                </a:solidFill>
                <a:latin typeface="Times New Roman" panose="02020603050405020304" pitchFamily="18" charset="0"/>
                <a:cs typeface="Times New Roman" panose="02020603050405020304" pitchFamily="18" charset="0"/>
              </a:rPr>
              <a:t>процесс</a:t>
            </a:r>
          </a:p>
          <a:p>
            <a:pPr algn="just"/>
            <a:r>
              <a:rPr lang="ru-RU" sz="1300" i="1" dirty="0" smtClean="0">
                <a:solidFill>
                  <a:prstClr val="black"/>
                </a:solidFill>
                <a:latin typeface="Times New Roman" panose="02020603050405020304" pitchFamily="18" charset="0"/>
                <a:cs typeface="Times New Roman" panose="02020603050405020304" pitchFamily="18" charset="0"/>
              </a:rPr>
              <a:t>В 2017 году в бюджете было предусмотрено </a:t>
            </a:r>
            <a:r>
              <a:rPr lang="ru-RU" sz="1300" i="1" dirty="0">
                <a:solidFill>
                  <a:prstClr val="black"/>
                </a:solidFill>
                <a:latin typeface="Times New Roman" panose="02020603050405020304" pitchFamily="18" charset="0"/>
                <a:cs typeface="Times New Roman" panose="02020603050405020304" pitchFamily="18" charset="0"/>
              </a:rPr>
              <a:t>предоставление на конкурсной основе субсидий из республиканского бюджета Чувашской Республики в общей сумме 94,2 млн. руб. бюджетам муниципальных районов и </a:t>
            </a:r>
            <a:r>
              <a:rPr lang="ru-RU" sz="1300" i="1" dirty="0" smtClean="0">
                <a:solidFill>
                  <a:prstClr val="black"/>
                </a:solidFill>
                <a:latin typeface="Times New Roman" panose="02020603050405020304" pitchFamily="18" charset="0"/>
                <a:cs typeface="Times New Roman" panose="02020603050405020304" pitchFamily="18" charset="0"/>
              </a:rPr>
              <a:t>городских </a:t>
            </a:r>
            <a:r>
              <a:rPr lang="ru-RU" sz="1300" i="1" dirty="0">
                <a:solidFill>
                  <a:prstClr val="black"/>
                </a:solidFill>
                <a:latin typeface="Times New Roman" panose="02020603050405020304" pitchFamily="18" charset="0"/>
                <a:cs typeface="Times New Roman" panose="02020603050405020304" pitchFamily="18" charset="0"/>
              </a:rPr>
              <a:t>округов на реализацию проектов развития общественной инфраструктуры, основанных на местных инициативах. </a:t>
            </a:r>
            <a:r>
              <a:rPr lang="ru-RU" sz="1300" i="1" dirty="0" smtClean="0">
                <a:solidFill>
                  <a:prstClr val="black"/>
                </a:solidFill>
                <a:latin typeface="Times New Roman" panose="02020603050405020304" pitchFamily="18" charset="0"/>
                <a:cs typeface="Times New Roman" panose="02020603050405020304" pitchFamily="18" charset="0"/>
              </a:rPr>
              <a:t>При этом фактические расходы составили  52,8 </a:t>
            </a:r>
            <a:r>
              <a:rPr lang="ru-RU" sz="1300" i="1" dirty="0">
                <a:solidFill>
                  <a:prstClr val="black"/>
                </a:solidFill>
                <a:latin typeface="Times New Roman" panose="02020603050405020304" pitchFamily="18" charset="0"/>
                <a:cs typeface="Times New Roman" panose="02020603050405020304" pitchFamily="18" charset="0"/>
              </a:rPr>
              <a:t>млн. </a:t>
            </a:r>
            <a:r>
              <a:rPr lang="ru-RU" sz="1300" i="1" dirty="0" smtClean="0">
                <a:solidFill>
                  <a:prstClr val="black"/>
                </a:solidFill>
                <a:latin typeface="Times New Roman" panose="02020603050405020304" pitchFamily="18" charset="0"/>
                <a:cs typeface="Times New Roman" panose="02020603050405020304" pitchFamily="18" charset="0"/>
              </a:rPr>
              <a:t>руб.</a:t>
            </a:r>
            <a:endParaRPr lang="en-US" sz="1300" i="1" dirty="0">
              <a:solidFill>
                <a:prstClr val="black"/>
              </a:solidFill>
              <a:latin typeface="Times New Roman" panose="02020603050405020304" pitchFamily="18" charset="0"/>
              <a:cs typeface="Times New Roman" panose="02020603050405020304" pitchFamily="18" charset="0"/>
            </a:endParaRPr>
          </a:p>
        </p:txBody>
      </p:sp>
      <p:sp>
        <p:nvSpPr>
          <p:cNvPr id="16" name="Стрелка вправо с вырезом 15"/>
          <p:cNvSpPr/>
          <p:nvPr/>
        </p:nvSpPr>
        <p:spPr>
          <a:xfrm>
            <a:off x="251520" y="4583277"/>
            <a:ext cx="648072" cy="484632"/>
          </a:xfrm>
          <a:prstGeom prst="notchedRightArrow">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a:solidFill>
                <a:prstClr val="white"/>
              </a:solidFill>
            </a:endParaRPr>
          </a:p>
        </p:txBody>
      </p:sp>
    </p:spTree>
    <p:extLst>
      <p:ext uri="{BB962C8B-B14F-4D97-AF65-F5344CB8AC3E}">
        <p14:creationId xmlns:p14="http://schemas.microsoft.com/office/powerpoint/2010/main" val="321655183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smirnov\Pictures\untitled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90601"/>
          </a:xfrm>
          <a:prstGeom prst="rect">
            <a:avLst/>
          </a:prstGeom>
          <a:noFill/>
          <a:extLst>
            <a:ext uri="{909E8E84-426E-40DD-AFC4-6F175D3DCCD1}">
              <a14:hiddenFill xmlns:a14="http://schemas.microsoft.com/office/drawing/2010/main">
                <a:solidFill>
                  <a:srgbClr val="FFFFFF"/>
                </a:solidFill>
              </a14:hiddenFill>
            </a:ext>
          </a:extLst>
        </p:spPr>
      </p:pic>
      <p:sp>
        <p:nvSpPr>
          <p:cNvPr id="5" name="Номер слайда 4"/>
          <p:cNvSpPr>
            <a:spLocks noGrp="1"/>
          </p:cNvSpPr>
          <p:nvPr>
            <p:ph type="sldNum" sz="quarter" idx="12"/>
          </p:nvPr>
        </p:nvSpPr>
        <p:spPr/>
        <p:txBody>
          <a:bodyPr/>
          <a:lstStyle/>
          <a:p>
            <a:pPr>
              <a:defRPr/>
            </a:pPr>
            <a:fld id="{667CCBFA-BFB9-4E9F-B6F6-694D72409F22}" type="slidenum">
              <a:rPr lang="ru-RU" smtClean="0"/>
              <a:pPr>
                <a:defRPr/>
              </a:pPr>
              <a:t>77</a:t>
            </a:fld>
            <a:endParaRPr lang="ru-RU" dirty="0"/>
          </a:p>
        </p:txBody>
      </p:sp>
      <p:sp>
        <p:nvSpPr>
          <p:cNvPr id="3" name="TextBox 2"/>
          <p:cNvSpPr txBox="1"/>
          <p:nvPr/>
        </p:nvSpPr>
        <p:spPr>
          <a:xfrm>
            <a:off x="1067644" y="4971737"/>
            <a:ext cx="5616624" cy="1292662"/>
          </a:xfrm>
          <a:prstGeom prst="rect">
            <a:avLst/>
          </a:prstGeom>
          <a:noFill/>
        </p:spPr>
        <p:txBody>
          <a:bodyPr wrap="square" rtlCol="0">
            <a:spAutoFit/>
          </a:bodyPr>
          <a:lstStyle/>
          <a:p>
            <a:pPr algn="just"/>
            <a:r>
              <a:rPr lang="ru-RU" sz="1300" dirty="0" smtClean="0">
                <a:solidFill>
                  <a:prstClr val="black"/>
                </a:solidFill>
                <a:cs typeface="+mn-cs"/>
              </a:rPr>
              <a:t>Министерство финансов Чувашской Республики</a:t>
            </a:r>
          </a:p>
          <a:p>
            <a:pPr algn="just"/>
            <a:r>
              <a:rPr lang="ru-RU" sz="1300" dirty="0" smtClean="0">
                <a:solidFill>
                  <a:prstClr val="black"/>
                </a:solidFill>
                <a:cs typeface="+mn-cs"/>
              </a:rPr>
              <a:t>Адрес: 428000, г. Чебоксары, пл. Республики, д.2</a:t>
            </a:r>
          </a:p>
          <a:p>
            <a:pPr algn="just"/>
            <a:r>
              <a:rPr lang="ru-RU" sz="1300" dirty="0">
                <a:solidFill>
                  <a:prstClr val="black"/>
                </a:solidFill>
                <a:cs typeface="+mn-cs"/>
              </a:rPr>
              <a:t>Телефон: (8352) 64-21-00, 64-21-25</a:t>
            </a:r>
          </a:p>
          <a:p>
            <a:pPr algn="just"/>
            <a:r>
              <a:rPr lang="ru-RU" sz="1300" dirty="0" smtClean="0">
                <a:solidFill>
                  <a:prstClr val="black"/>
                </a:solidFill>
                <a:cs typeface="+mn-cs"/>
              </a:rPr>
              <a:t>Факс</a:t>
            </a:r>
            <a:r>
              <a:rPr lang="ru-RU" sz="1300" dirty="0">
                <a:solidFill>
                  <a:prstClr val="black"/>
                </a:solidFill>
                <a:cs typeface="+mn-cs"/>
              </a:rPr>
              <a:t>: (8352) </a:t>
            </a:r>
            <a:r>
              <a:rPr lang="ru-RU" sz="1300" dirty="0" smtClean="0">
                <a:solidFill>
                  <a:prstClr val="black"/>
                </a:solidFill>
                <a:cs typeface="+mn-cs"/>
              </a:rPr>
              <a:t>64-21-24</a:t>
            </a:r>
          </a:p>
          <a:p>
            <a:pPr algn="just"/>
            <a:r>
              <a:rPr lang="en-US" sz="1300" dirty="0">
                <a:solidFill>
                  <a:srgbClr val="3333FF"/>
                </a:solidFill>
                <a:cs typeface="+mn-cs"/>
              </a:rPr>
              <a:t>http://minfin.cap.ru</a:t>
            </a:r>
            <a:r>
              <a:rPr lang="en-US" sz="1300" dirty="0" smtClean="0">
                <a:solidFill>
                  <a:srgbClr val="3333FF"/>
                </a:solidFill>
                <a:cs typeface="+mn-cs"/>
              </a:rPr>
              <a:t>/</a:t>
            </a:r>
            <a:endParaRPr lang="ru-RU" sz="1300" dirty="0" smtClean="0">
              <a:solidFill>
                <a:srgbClr val="3333FF"/>
              </a:solidFill>
              <a:cs typeface="+mn-cs"/>
            </a:endParaRPr>
          </a:p>
          <a:p>
            <a:pPr algn="just"/>
            <a:r>
              <a:rPr lang="en-US" sz="1300" dirty="0">
                <a:solidFill>
                  <a:prstClr val="black"/>
                </a:solidFill>
                <a:cs typeface="+mn-cs"/>
              </a:rPr>
              <a:t>E-Mail: finance@cap.ru</a:t>
            </a:r>
            <a:endParaRPr lang="ru-RU" sz="1300" dirty="0">
              <a:solidFill>
                <a:prstClr val="black"/>
              </a:solidFill>
              <a:cs typeface="+mn-cs"/>
            </a:endParaRPr>
          </a:p>
        </p:txBody>
      </p:sp>
      <p:sp>
        <p:nvSpPr>
          <p:cNvPr id="11" name="TextBox 10"/>
          <p:cNvSpPr txBox="1"/>
          <p:nvPr/>
        </p:nvSpPr>
        <p:spPr>
          <a:xfrm>
            <a:off x="1019756" y="1012487"/>
            <a:ext cx="7704856" cy="738664"/>
          </a:xfrm>
          <a:prstGeom prst="rect">
            <a:avLst/>
          </a:prstGeom>
          <a:noFill/>
        </p:spPr>
        <p:txBody>
          <a:bodyPr wrap="square" rtlCol="0">
            <a:spAutoFit/>
          </a:bodyPr>
          <a:lstStyle/>
          <a:p>
            <a:pPr algn="just"/>
            <a:r>
              <a:rPr lang="ru-RU" sz="1400" b="1" dirty="0" smtClean="0">
                <a:solidFill>
                  <a:prstClr val="black"/>
                </a:solidFill>
                <a:cs typeface="+mn-cs"/>
              </a:rPr>
              <a:t>Режим работы:</a:t>
            </a:r>
          </a:p>
          <a:p>
            <a:pPr algn="just"/>
            <a:r>
              <a:rPr lang="ru-RU" sz="1400" dirty="0" smtClean="0">
                <a:solidFill>
                  <a:prstClr val="black"/>
                </a:solidFill>
                <a:cs typeface="+mn-cs"/>
              </a:rPr>
              <a:t>Понедельник – пятница с 08.00 до 17.00, обеденный перерыв с 12.30 до 13.30</a:t>
            </a:r>
          </a:p>
          <a:p>
            <a:pPr algn="just"/>
            <a:r>
              <a:rPr lang="ru-RU" sz="1400" dirty="0" smtClean="0">
                <a:solidFill>
                  <a:prstClr val="black"/>
                </a:solidFill>
                <a:cs typeface="+mn-cs"/>
              </a:rPr>
              <a:t>Выходные дни – суббота, воскресенье</a:t>
            </a:r>
            <a:endParaRPr lang="ru-RU" sz="1400" dirty="0">
              <a:solidFill>
                <a:prstClr val="black"/>
              </a:solidFill>
              <a:cs typeface="+mn-cs"/>
            </a:endParaRPr>
          </a:p>
        </p:txBody>
      </p:sp>
      <p:sp>
        <p:nvSpPr>
          <p:cNvPr id="4" name="Нашивка 3"/>
          <p:cNvSpPr/>
          <p:nvPr/>
        </p:nvSpPr>
        <p:spPr>
          <a:xfrm>
            <a:off x="417171" y="1122123"/>
            <a:ext cx="464380" cy="391725"/>
          </a:xfrm>
          <a:prstGeom prst="chevron">
            <a:avLst/>
          </a:pr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black"/>
              </a:solidFill>
            </a:endParaRPr>
          </a:p>
        </p:txBody>
      </p:sp>
      <p:sp>
        <p:nvSpPr>
          <p:cNvPr id="15" name="Нашивка 14"/>
          <p:cNvSpPr/>
          <p:nvPr/>
        </p:nvSpPr>
        <p:spPr>
          <a:xfrm>
            <a:off x="417171" y="4987036"/>
            <a:ext cx="464380" cy="391725"/>
          </a:xfrm>
          <a:prstGeom prst="chevron">
            <a:avLst/>
          </a:pr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black"/>
              </a:solidFill>
            </a:endParaRPr>
          </a:p>
        </p:txBody>
      </p:sp>
      <p:sp>
        <p:nvSpPr>
          <p:cNvPr id="16" name="Нашивка 15"/>
          <p:cNvSpPr/>
          <p:nvPr/>
        </p:nvSpPr>
        <p:spPr>
          <a:xfrm>
            <a:off x="417171" y="2006721"/>
            <a:ext cx="464380" cy="391725"/>
          </a:xfrm>
          <a:prstGeom prst="chevron">
            <a:avLst/>
          </a:pr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54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black"/>
              </a:solidFill>
            </a:endParaRPr>
          </a:p>
        </p:txBody>
      </p:sp>
      <p:pic>
        <p:nvPicPr>
          <p:cNvPr id="1026" name="Picture 2" descr="C:\Users\i.smirnov\Pictures\facebook_butt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5023" y="6315898"/>
            <a:ext cx="1410754" cy="352689"/>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544449" y="6346048"/>
            <a:ext cx="4055101" cy="292388"/>
          </a:xfrm>
          <a:prstGeom prst="rect">
            <a:avLst/>
          </a:prstGeom>
        </p:spPr>
        <p:txBody>
          <a:bodyPr wrap="square">
            <a:spAutoFit/>
          </a:bodyPr>
          <a:lstStyle/>
          <a:p>
            <a:r>
              <a:rPr lang="en-US" sz="1300" dirty="0">
                <a:solidFill>
                  <a:srgbClr val="3333FF"/>
                </a:solidFill>
                <a:latin typeface="Arial" panose="020B0604020202020204" pitchFamily="34" charset="0"/>
                <a:cs typeface="Arial" panose="020B0604020202020204" pitchFamily="34" charset="0"/>
              </a:rPr>
              <a:t>https://</a:t>
            </a:r>
            <a:r>
              <a:rPr lang="en-US" sz="1300" dirty="0" smtClean="0">
                <a:solidFill>
                  <a:srgbClr val="3333FF"/>
                </a:solidFill>
                <a:latin typeface="Arial" panose="020B0604020202020204" pitchFamily="34" charset="0"/>
                <a:cs typeface="Arial" panose="020B0604020202020204" pitchFamily="34" charset="0"/>
              </a:rPr>
              <a:t>www.facebook.com/minfinchuvashii</a:t>
            </a:r>
            <a:endParaRPr lang="ru-RU" sz="1300" dirty="0" smtClean="0">
              <a:solidFill>
                <a:srgbClr val="3333FF"/>
              </a:solidFill>
              <a:latin typeface="Arial" panose="020B0604020202020204" pitchFamily="34" charset="0"/>
              <a:cs typeface="Arial" panose="020B0604020202020204" pitchFamily="34" charset="0"/>
            </a:endParaRPr>
          </a:p>
        </p:txBody>
      </p:sp>
      <p:sp>
        <p:nvSpPr>
          <p:cNvPr id="13" name="TextBox 12"/>
          <p:cNvSpPr txBox="1"/>
          <p:nvPr/>
        </p:nvSpPr>
        <p:spPr>
          <a:xfrm>
            <a:off x="1010856" y="1772816"/>
            <a:ext cx="7792084" cy="3183850"/>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ru-RU" sz="1300" b="1" dirty="0">
                <a:solidFill>
                  <a:prstClr val="black"/>
                </a:solidFill>
                <a:latin typeface="Arial" panose="020B0604020202020204" pitchFamily="34" charset="0"/>
                <a:cs typeface="Arial" panose="020B0604020202020204" pitchFamily="34" charset="0"/>
              </a:rPr>
              <a:t>График </a:t>
            </a:r>
            <a:r>
              <a:rPr lang="ru-RU" sz="1300" b="1" dirty="0" smtClean="0">
                <a:solidFill>
                  <a:prstClr val="black"/>
                </a:solidFill>
                <a:latin typeface="Arial" panose="020B0604020202020204" pitchFamily="34" charset="0"/>
                <a:cs typeface="Arial" panose="020B0604020202020204" pitchFamily="34" charset="0"/>
              </a:rPr>
              <a:t>приема граждан:</a:t>
            </a:r>
            <a:endParaRPr lang="ru-RU" sz="400" b="1" dirty="0">
              <a:solidFill>
                <a:prstClr val="black"/>
              </a:solidFill>
              <a:latin typeface="Arial" panose="020B0604020202020204" pitchFamily="34" charset="0"/>
              <a:cs typeface="Arial" panose="020B0604020202020204" pitchFamily="34" charset="0"/>
            </a:endParaRPr>
          </a:p>
          <a:p>
            <a:pPr algn="just"/>
            <a:r>
              <a:rPr lang="ru-RU" sz="400" dirty="0">
                <a:solidFill>
                  <a:prstClr val="black"/>
                </a:solidFill>
                <a:latin typeface="Arial" panose="020B0604020202020204" pitchFamily="34" charset="0"/>
                <a:cs typeface="Arial" panose="020B0604020202020204" pitchFamily="34" charset="0"/>
              </a:rPr>
              <a:t> </a:t>
            </a:r>
          </a:p>
          <a:p>
            <a:pPr algn="just"/>
            <a:r>
              <a:rPr lang="ru-RU" sz="1300" dirty="0" smtClean="0">
                <a:solidFill>
                  <a:prstClr val="black"/>
                </a:solidFill>
                <a:latin typeface="Arial" panose="020B0604020202020204" pitchFamily="34" charset="0"/>
                <a:cs typeface="Arial" panose="020B0604020202020204" pitchFamily="34" charset="0"/>
              </a:rPr>
              <a:t>1. С.А</a:t>
            </a:r>
            <a:r>
              <a:rPr lang="ru-RU" sz="1300" dirty="0">
                <a:solidFill>
                  <a:prstClr val="black"/>
                </a:solidFill>
                <a:latin typeface="Arial" panose="020B0604020202020204" pitchFamily="34" charset="0"/>
                <a:cs typeface="Arial" panose="020B0604020202020204" pitchFamily="34" charset="0"/>
              </a:rPr>
              <a:t>. Енилина </a:t>
            </a:r>
            <a:r>
              <a:rPr lang="ru-RU" sz="1300" dirty="0" smtClean="0">
                <a:solidFill>
                  <a:prstClr val="black"/>
                </a:solidFill>
                <a:latin typeface="Arial" panose="020B0604020202020204" pitchFamily="34" charset="0"/>
                <a:cs typeface="Arial" panose="020B0604020202020204" pitchFamily="34" charset="0"/>
              </a:rPr>
              <a:t>– Заместитель Председателя Кабинета Министров Чувашской Республики -</a:t>
            </a:r>
          </a:p>
          <a:p>
            <a:pPr algn="just"/>
            <a:r>
              <a:rPr lang="ru-RU" sz="1300" dirty="0" smtClean="0">
                <a:solidFill>
                  <a:prstClr val="black"/>
                </a:solidFill>
                <a:latin typeface="Arial" panose="020B0604020202020204" pitchFamily="34" charset="0"/>
                <a:cs typeface="Arial" panose="020B0604020202020204" pitchFamily="34" charset="0"/>
              </a:rPr>
              <a:t> министр финансов</a:t>
            </a:r>
            <a:endParaRPr lang="ru-RU" sz="1300" dirty="0">
              <a:solidFill>
                <a:prstClr val="black"/>
              </a:solidFill>
              <a:latin typeface="Arial" panose="020B0604020202020204" pitchFamily="34" charset="0"/>
              <a:cs typeface="Arial" panose="020B0604020202020204" pitchFamily="34" charset="0"/>
            </a:endParaRPr>
          </a:p>
          <a:p>
            <a:pPr algn="just"/>
            <a:r>
              <a:rPr lang="ru-RU" sz="1300" i="1" dirty="0" smtClean="0">
                <a:solidFill>
                  <a:prstClr val="black"/>
                </a:solidFill>
                <a:latin typeface="Arial" panose="020B0604020202020204" pitchFamily="34" charset="0"/>
                <a:cs typeface="Arial" panose="020B0604020202020204" pitchFamily="34" charset="0"/>
              </a:rPr>
              <a:t> первая пятница </a:t>
            </a:r>
            <a:r>
              <a:rPr lang="ru-RU" sz="1300" i="1" dirty="0">
                <a:solidFill>
                  <a:prstClr val="black"/>
                </a:solidFill>
                <a:latin typeface="Arial" panose="020B0604020202020204" pitchFamily="34" charset="0"/>
                <a:cs typeface="Arial" panose="020B0604020202020204" pitchFamily="34" charset="0"/>
              </a:rPr>
              <a:t>месяца с 15.00 до 17.00 часов</a:t>
            </a:r>
          </a:p>
          <a:p>
            <a:pPr algn="just"/>
            <a:endParaRPr lang="ru-RU" sz="400" dirty="0" smtClean="0">
              <a:solidFill>
                <a:prstClr val="black"/>
              </a:solidFill>
              <a:latin typeface="Arial" panose="020B0604020202020204" pitchFamily="34" charset="0"/>
              <a:cs typeface="Arial" panose="020B0604020202020204" pitchFamily="34" charset="0"/>
            </a:endParaRPr>
          </a:p>
          <a:p>
            <a:pPr algn="just"/>
            <a:r>
              <a:rPr lang="ru-RU" sz="1300" dirty="0" smtClean="0">
                <a:solidFill>
                  <a:prstClr val="black"/>
                </a:solidFill>
                <a:latin typeface="Arial" panose="020B0604020202020204" pitchFamily="34" charset="0"/>
                <a:cs typeface="Arial" panose="020B0604020202020204" pitchFamily="34" charset="0"/>
              </a:rPr>
              <a:t> 2</a:t>
            </a:r>
            <a:r>
              <a:rPr lang="ru-RU" sz="1300" dirty="0">
                <a:solidFill>
                  <a:prstClr val="black"/>
                </a:solidFill>
                <a:latin typeface="Arial" panose="020B0604020202020204" pitchFamily="34" charset="0"/>
                <a:cs typeface="Arial" panose="020B0604020202020204" pitchFamily="34" charset="0"/>
              </a:rPr>
              <a:t>. </a:t>
            </a:r>
            <a:r>
              <a:rPr lang="ru-RU" sz="1300" dirty="0" smtClean="0">
                <a:solidFill>
                  <a:prstClr val="black"/>
                </a:solidFill>
                <a:latin typeface="Arial" panose="020B0604020202020204" pitchFamily="34" charset="0"/>
                <a:cs typeface="Arial" panose="020B0604020202020204" pitchFamily="34" charset="0"/>
              </a:rPr>
              <a:t>Ф.Х</a:t>
            </a:r>
            <a:r>
              <a:rPr lang="ru-RU" sz="1300" dirty="0">
                <a:solidFill>
                  <a:prstClr val="black"/>
                </a:solidFill>
                <a:latin typeface="Arial" panose="020B0604020202020204" pitchFamily="34" charset="0"/>
                <a:cs typeface="Arial" panose="020B0604020202020204" pitchFamily="34" charset="0"/>
              </a:rPr>
              <a:t>. Муратова - первый заместитель министра финансов Чувашской Республики</a:t>
            </a:r>
          </a:p>
          <a:p>
            <a:pPr algn="just"/>
            <a:r>
              <a:rPr lang="ru-RU" sz="1300" i="1" dirty="0" smtClean="0">
                <a:solidFill>
                  <a:prstClr val="black"/>
                </a:solidFill>
                <a:latin typeface="Arial" panose="020B0604020202020204" pitchFamily="34" charset="0"/>
                <a:cs typeface="Arial" panose="020B0604020202020204" pitchFamily="34" charset="0"/>
              </a:rPr>
              <a:t> первый </a:t>
            </a:r>
            <a:r>
              <a:rPr lang="ru-RU" sz="1300" i="1" dirty="0">
                <a:solidFill>
                  <a:prstClr val="black"/>
                </a:solidFill>
                <a:latin typeface="Arial" panose="020B0604020202020204" pitchFamily="34" charset="0"/>
                <a:cs typeface="Arial" panose="020B0604020202020204" pitchFamily="34" charset="0"/>
              </a:rPr>
              <a:t>вторник месяца с 15.00 до 17.00 часов</a:t>
            </a:r>
            <a:endParaRPr lang="ru-RU" sz="400" i="1" dirty="0">
              <a:solidFill>
                <a:prstClr val="black"/>
              </a:solidFill>
              <a:latin typeface="Arial" panose="020B0604020202020204" pitchFamily="34" charset="0"/>
              <a:cs typeface="Arial" panose="020B0604020202020204" pitchFamily="34" charset="0"/>
            </a:endParaRPr>
          </a:p>
          <a:p>
            <a:pPr algn="just"/>
            <a:r>
              <a:rPr lang="ru-RU" sz="400" dirty="0">
                <a:solidFill>
                  <a:prstClr val="black"/>
                </a:solidFill>
                <a:latin typeface="Arial" panose="020B0604020202020204" pitchFamily="34" charset="0"/>
                <a:cs typeface="Arial" panose="020B0604020202020204" pitchFamily="34" charset="0"/>
              </a:rPr>
              <a:t> </a:t>
            </a:r>
            <a:r>
              <a:rPr lang="ru-RU" sz="400" dirty="0" smtClean="0">
                <a:solidFill>
                  <a:prstClr val="black"/>
                </a:solidFill>
                <a:latin typeface="Arial" panose="020B0604020202020204" pitchFamily="34" charset="0"/>
                <a:cs typeface="Arial" panose="020B0604020202020204" pitchFamily="34" charset="0"/>
              </a:rPr>
              <a:t> </a:t>
            </a:r>
            <a:endParaRPr lang="ru-RU" sz="400" dirty="0">
              <a:solidFill>
                <a:prstClr val="black"/>
              </a:solidFill>
              <a:latin typeface="Arial" panose="020B0604020202020204" pitchFamily="34" charset="0"/>
              <a:cs typeface="Arial" panose="020B0604020202020204" pitchFamily="34" charset="0"/>
            </a:endParaRPr>
          </a:p>
          <a:p>
            <a:pPr algn="just"/>
            <a:r>
              <a:rPr lang="ru-RU" sz="1300" dirty="0">
                <a:solidFill>
                  <a:prstClr val="black"/>
                </a:solidFill>
                <a:latin typeface="Arial" panose="020B0604020202020204" pitchFamily="34" charset="0"/>
                <a:cs typeface="Arial" panose="020B0604020202020204" pitchFamily="34" charset="0"/>
              </a:rPr>
              <a:t> 3. </a:t>
            </a:r>
            <a:r>
              <a:rPr lang="ru-RU" sz="1300" dirty="0" smtClean="0">
                <a:solidFill>
                  <a:prstClr val="black"/>
                </a:solidFill>
                <a:latin typeface="Arial" panose="020B0604020202020204" pitchFamily="34" charset="0"/>
                <a:cs typeface="Arial" panose="020B0604020202020204" pitchFamily="34" charset="0"/>
              </a:rPr>
              <a:t>С.А</a:t>
            </a:r>
            <a:r>
              <a:rPr lang="ru-RU" sz="1300" dirty="0">
                <a:solidFill>
                  <a:prstClr val="black"/>
                </a:solidFill>
                <a:latin typeface="Arial" panose="020B0604020202020204" pitchFamily="34" charset="0"/>
                <a:cs typeface="Arial" panose="020B0604020202020204" pitchFamily="34" charset="0"/>
              </a:rPr>
              <a:t>. Иванова - заместитель министра финансов Чувашской Республики</a:t>
            </a:r>
          </a:p>
          <a:p>
            <a:pPr algn="just"/>
            <a:r>
              <a:rPr lang="ru-RU" sz="1300" i="1" dirty="0">
                <a:solidFill>
                  <a:prstClr val="black"/>
                </a:solidFill>
                <a:latin typeface="Arial" panose="020B0604020202020204" pitchFamily="34" charset="0"/>
                <a:cs typeface="Arial" panose="020B0604020202020204" pitchFamily="34" charset="0"/>
              </a:rPr>
              <a:t> второй вторник месяца с 15.00 до 17.00 </a:t>
            </a:r>
            <a:r>
              <a:rPr lang="ru-RU" sz="1300" i="1" dirty="0" smtClean="0">
                <a:solidFill>
                  <a:prstClr val="black"/>
                </a:solidFill>
                <a:latin typeface="Arial" panose="020B0604020202020204" pitchFamily="34" charset="0"/>
                <a:cs typeface="Arial" panose="020B0604020202020204" pitchFamily="34" charset="0"/>
              </a:rPr>
              <a:t>часов</a:t>
            </a:r>
            <a:endParaRPr lang="en-US" sz="400" i="1" dirty="0" smtClean="0">
              <a:solidFill>
                <a:prstClr val="black"/>
              </a:solidFill>
              <a:latin typeface="Arial" panose="020B0604020202020204" pitchFamily="34" charset="0"/>
              <a:cs typeface="Arial" panose="020B0604020202020204" pitchFamily="34" charset="0"/>
            </a:endParaRPr>
          </a:p>
          <a:p>
            <a:pPr algn="just"/>
            <a:endParaRPr lang="en-US" sz="400" i="1" dirty="0" smtClean="0">
              <a:solidFill>
                <a:prstClr val="black"/>
              </a:solidFill>
              <a:latin typeface="Arial" panose="020B0604020202020204" pitchFamily="34" charset="0"/>
              <a:cs typeface="Arial" panose="020B0604020202020204" pitchFamily="34" charset="0"/>
            </a:endParaRPr>
          </a:p>
          <a:p>
            <a:pPr algn="just"/>
            <a:r>
              <a:rPr lang="en-US" sz="1300" dirty="0" smtClean="0">
                <a:solidFill>
                  <a:prstClr val="black"/>
                </a:solidFill>
                <a:latin typeface="Arial" panose="020B0604020202020204" pitchFamily="34" charset="0"/>
                <a:cs typeface="Arial" panose="020B0604020202020204" pitchFamily="34" charset="0"/>
              </a:rPr>
              <a:t> </a:t>
            </a:r>
            <a:r>
              <a:rPr lang="ru-RU" sz="1300" dirty="0" smtClean="0">
                <a:solidFill>
                  <a:prstClr val="black"/>
                </a:solidFill>
                <a:latin typeface="Arial" panose="020B0604020202020204" pitchFamily="34" charset="0"/>
                <a:cs typeface="Arial" panose="020B0604020202020204" pitchFamily="34" charset="0"/>
              </a:rPr>
              <a:t>4</a:t>
            </a:r>
            <a:r>
              <a:rPr lang="ru-RU" sz="1300" dirty="0">
                <a:solidFill>
                  <a:prstClr val="black"/>
                </a:solidFill>
                <a:latin typeface="Arial" panose="020B0604020202020204" pitchFamily="34" charset="0"/>
                <a:cs typeface="Arial" panose="020B0604020202020204" pitchFamily="34" charset="0"/>
              </a:rPr>
              <a:t>. </a:t>
            </a:r>
            <a:r>
              <a:rPr lang="ru-RU" sz="1300" dirty="0" smtClean="0">
                <a:solidFill>
                  <a:prstClr val="black"/>
                </a:solidFill>
                <a:latin typeface="Arial" panose="020B0604020202020204" pitchFamily="34" charset="0"/>
                <a:cs typeface="Arial" panose="020B0604020202020204" pitchFamily="34" charset="0"/>
              </a:rPr>
              <a:t>И.В. Волкова  </a:t>
            </a:r>
            <a:r>
              <a:rPr lang="ru-RU" sz="1300" dirty="0">
                <a:solidFill>
                  <a:prstClr val="black"/>
                </a:solidFill>
                <a:latin typeface="Arial" panose="020B0604020202020204" pitchFamily="34" charset="0"/>
                <a:cs typeface="Arial" panose="020B0604020202020204" pitchFamily="34" charset="0"/>
              </a:rPr>
              <a:t>- заместитель министра финансов Чувашской Республики</a:t>
            </a:r>
          </a:p>
          <a:p>
            <a:pPr algn="just"/>
            <a:r>
              <a:rPr lang="ru-RU" sz="1300" i="1" dirty="0">
                <a:solidFill>
                  <a:prstClr val="black"/>
                </a:solidFill>
                <a:latin typeface="Arial" panose="020B0604020202020204" pitchFamily="34" charset="0"/>
                <a:cs typeface="Arial" panose="020B0604020202020204" pitchFamily="34" charset="0"/>
              </a:rPr>
              <a:t> третий</a:t>
            </a:r>
            <a:r>
              <a:rPr lang="ru-RU" sz="1300" i="1" dirty="0" smtClean="0">
                <a:solidFill>
                  <a:prstClr val="black"/>
                </a:solidFill>
                <a:latin typeface="Arial" panose="020B0604020202020204" pitchFamily="34" charset="0"/>
                <a:cs typeface="Arial" panose="020B0604020202020204" pitchFamily="34" charset="0"/>
              </a:rPr>
              <a:t> </a:t>
            </a:r>
            <a:r>
              <a:rPr lang="ru-RU" sz="1300" i="1" dirty="0">
                <a:solidFill>
                  <a:prstClr val="black"/>
                </a:solidFill>
                <a:latin typeface="Arial" panose="020B0604020202020204" pitchFamily="34" charset="0"/>
                <a:cs typeface="Arial" panose="020B0604020202020204" pitchFamily="34" charset="0"/>
              </a:rPr>
              <a:t>вторник месяца с 15.00 до 17.00 </a:t>
            </a:r>
            <a:r>
              <a:rPr lang="ru-RU" sz="1300" i="1" dirty="0" smtClean="0">
                <a:solidFill>
                  <a:prstClr val="black"/>
                </a:solidFill>
                <a:latin typeface="Arial" panose="020B0604020202020204" pitchFamily="34" charset="0"/>
                <a:cs typeface="Arial" panose="020B0604020202020204" pitchFamily="34" charset="0"/>
              </a:rPr>
              <a:t>часов</a:t>
            </a:r>
            <a:endParaRPr lang="ru-RU" sz="400" i="1" dirty="0">
              <a:solidFill>
                <a:prstClr val="black"/>
              </a:solidFill>
              <a:latin typeface="Arial" panose="020B0604020202020204" pitchFamily="34" charset="0"/>
              <a:cs typeface="Arial" panose="020B0604020202020204" pitchFamily="34" charset="0"/>
            </a:endParaRPr>
          </a:p>
          <a:p>
            <a:pPr algn="just"/>
            <a:r>
              <a:rPr lang="ru-RU" sz="400" dirty="0">
                <a:solidFill>
                  <a:prstClr val="black"/>
                </a:solidFill>
                <a:latin typeface="Arial" panose="020B0604020202020204" pitchFamily="34" charset="0"/>
                <a:cs typeface="Arial" panose="020B0604020202020204" pitchFamily="34" charset="0"/>
              </a:rPr>
              <a:t> </a:t>
            </a:r>
            <a:r>
              <a:rPr lang="ru-RU" sz="400" dirty="0" smtClean="0">
                <a:solidFill>
                  <a:prstClr val="black"/>
                </a:solidFill>
                <a:latin typeface="Arial" panose="020B0604020202020204" pitchFamily="34" charset="0"/>
                <a:cs typeface="Arial" panose="020B0604020202020204" pitchFamily="34" charset="0"/>
              </a:rPr>
              <a:t>  </a:t>
            </a:r>
            <a:endParaRPr lang="ru-RU" sz="400" dirty="0">
              <a:solidFill>
                <a:prstClr val="black"/>
              </a:solidFill>
              <a:latin typeface="Arial" panose="020B0604020202020204" pitchFamily="34" charset="0"/>
              <a:cs typeface="Arial" panose="020B0604020202020204" pitchFamily="34" charset="0"/>
            </a:endParaRPr>
          </a:p>
          <a:p>
            <a:pPr algn="just"/>
            <a:r>
              <a:rPr lang="ru-RU" sz="1300" dirty="0">
                <a:solidFill>
                  <a:prstClr val="black"/>
                </a:solidFill>
                <a:latin typeface="Arial" panose="020B0604020202020204" pitchFamily="34" charset="0"/>
                <a:cs typeface="Arial" panose="020B0604020202020204" pitchFamily="34" charset="0"/>
              </a:rPr>
              <a:t> </a:t>
            </a:r>
            <a:r>
              <a:rPr lang="ru-RU" sz="1300" dirty="0" smtClean="0">
                <a:solidFill>
                  <a:prstClr val="black"/>
                </a:solidFill>
                <a:latin typeface="Arial" panose="020B0604020202020204" pitchFamily="34" charset="0"/>
                <a:cs typeface="Arial" panose="020B0604020202020204" pitchFamily="34" charset="0"/>
              </a:rPr>
              <a:t>5. В.Н</a:t>
            </a:r>
            <a:r>
              <a:rPr lang="ru-RU" sz="1300" dirty="0">
                <a:solidFill>
                  <a:prstClr val="black"/>
                </a:solidFill>
                <a:latin typeface="Arial" panose="020B0604020202020204" pitchFamily="34" charset="0"/>
                <a:cs typeface="Arial" panose="020B0604020202020204" pitchFamily="34" charset="0"/>
              </a:rPr>
              <a:t>. Иванов  - заместитель министра финансов Чувашской Республики</a:t>
            </a:r>
          </a:p>
          <a:p>
            <a:pPr algn="just"/>
            <a:r>
              <a:rPr lang="ru-RU" sz="1300" i="1" dirty="0">
                <a:solidFill>
                  <a:prstClr val="black"/>
                </a:solidFill>
                <a:latin typeface="Arial" panose="020B0604020202020204" pitchFamily="34" charset="0"/>
                <a:cs typeface="Arial" panose="020B0604020202020204" pitchFamily="34" charset="0"/>
              </a:rPr>
              <a:t> </a:t>
            </a:r>
            <a:r>
              <a:rPr lang="ru-RU" sz="1300" i="1" dirty="0" smtClean="0">
                <a:solidFill>
                  <a:prstClr val="black"/>
                </a:solidFill>
                <a:latin typeface="Arial" panose="020B0604020202020204" pitchFamily="34" charset="0"/>
                <a:cs typeface="Arial" panose="020B0604020202020204" pitchFamily="34" charset="0"/>
              </a:rPr>
              <a:t>четвертый </a:t>
            </a:r>
            <a:r>
              <a:rPr lang="ru-RU" sz="1300" i="1" dirty="0">
                <a:solidFill>
                  <a:prstClr val="black"/>
                </a:solidFill>
                <a:latin typeface="Arial" panose="020B0604020202020204" pitchFamily="34" charset="0"/>
                <a:cs typeface="Arial" panose="020B0604020202020204" pitchFamily="34" charset="0"/>
              </a:rPr>
              <a:t>вторник месяца с 15.00 до 17.00 </a:t>
            </a:r>
            <a:r>
              <a:rPr lang="ru-RU" sz="1300" i="1" dirty="0" smtClean="0">
                <a:solidFill>
                  <a:prstClr val="black"/>
                </a:solidFill>
                <a:latin typeface="Arial" panose="020B0604020202020204" pitchFamily="34" charset="0"/>
                <a:cs typeface="Arial" panose="020B0604020202020204" pitchFamily="34" charset="0"/>
              </a:rPr>
              <a:t>часов</a:t>
            </a:r>
            <a:endParaRPr lang="ru-RU" sz="400" i="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46368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667CCBFA-BFB9-4E9F-B6F6-694D72409F22}" type="slidenum">
              <a:rPr lang="ru-RU" smtClean="0"/>
              <a:pPr>
                <a:defRPr/>
              </a:pPr>
              <a:t>8</a:t>
            </a:fld>
            <a:endParaRPr lang="ru-RU" dirty="0"/>
          </a:p>
        </p:txBody>
      </p:sp>
      <p:sp>
        <p:nvSpPr>
          <p:cNvPr id="11" name="Номер слайда 2"/>
          <p:cNvSpPr txBox="1">
            <a:spLocks/>
          </p:cNvSpPr>
          <p:nvPr/>
        </p:nvSpPr>
        <p:spPr>
          <a:xfrm>
            <a:off x="8748464" y="6308725"/>
            <a:ext cx="395536" cy="412750"/>
          </a:xfrm>
          <a:prstGeom prst="rect">
            <a:avLst/>
          </a:prstGeom>
        </p:spPr>
        <p:txBody>
          <a:bodyPr vert="horz" lIns="91440" tIns="45720" rIns="91440" bIns="45720" rtlCol="0" anchor="ctr"/>
          <a:lstStyle>
            <a:defPPr>
              <a:defRPr lang="ru-RU"/>
            </a:defPPr>
            <a:lvl1pPr algn="r" rtl="0" fontAlgn="auto">
              <a:spcBef>
                <a:spcPts val="0"/>
              </a:spcBef>
              <a:spcAft>
                <a:spcPts val="0"/>
              </a:spcAft>
              <a:defRPr sz="1400" kern="1200" baseline="0">
                <a:solidFill>
                  <a:srgbClr val="A03202"/>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ru-RU" sz="1600" b="1" dirty="0">
              <a:solidFill>
                <a:prstClr val="black"/>
              </a:solidFill>
            </a:endParaRPr>
          </a:p>
        </p:txBody>
      </p:sp>
      <p:graphicFrame>
        <p:nvGraphicFramePr>
          <p:cNvPr id="3" name="Схема 2"/>
          <p:cNvGraphicFramePr/>
          <p:nvPr>
            <p:extLst>
              <p:ext uri="{D42A27DB-BD31-4B8C-83A1-F6EECF244321}">
                <p14:modId xmlns:p14="http://schemas.microsoft.com/office/powerpoint/2010/main" val="2879602495"/>
              </p:ext>
            </p:extLst>
          </p:nvPr>
        </p:nvGraphicFramePr>
        <p:xfrm>
          <a:off x="509906" y="1772816"/>
          <a:ext cx="8136904"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Скругленный прямоугольник 21"/>
          <p:cNvSpPr/>
          <p:nvPr/>
        </p:nvSpPr>
        <p:spPr>
          <a:xfrm>
            <a:off x="1259632" y="836712"/>
            <a:ext cx="6840760" cy="578863"/>
          </a:xfrm>
          <a:prstGeom prst="roundRect">
            <a:avLst/>
          </a:prstGeom>
        </p:spPr>
        <p:style>
          <a:lnRef idx="1">
            <a:schemeClr val="accent4"/>
          </a:lnRef>
          <a:fillRef idx="2">
            <a:schemeClr val="accent4"/>
          </a:fillRef>
          <a:effectRef idx="1">
            <a:schemeClr val="accent4"/>
          </a:effectRef>
          <a:fontRef idx="minor">
            <a:schemeClr val="dk1"/>
          </a:fontRef>
        </p:style>
        <p:txBody>
          <a:bodyPr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sz="1700" b="1" dirty="0" smtClean="0">
                <a:solidFill>
                  <a:prstClr val="black"/>
                </a:solidFill>
                <a:latin typeface="Times New Roman" panose="02020603050405020304" pitchFamily="18" charset="0"/>
                <a:cs typeface="Times New Roman" panose="02020603050405020304" pitchFamily="18" charset="0"/>
              </a:rPr>
              <a:t>Составление проекта республиканского бюджета Чувашской Республики основывается на:</a:t>
            </a:r>
            <a:endParaRPr lang="ru-RU" sz="1700" b="1" dirty="0">
              <a:solidFill>
                <a:prstClr val="black"/>
              </a:solidFill>
              <a:latin typeface="Times New Roman" panose="02020603050405020304" pitchFamily="18" charset="0"/>
              <a:cs typeface="Times New Roman" panose="02020603050405020304" pitchFamily="18" charset="0"/>
            </a:endParaRPr>
          </a:p>
        </p:txBody>
      </p:sp>
      <p:sp>
        <p:nvSpPr>
          <p:cNvPr id="12" name="Заголовок 1"/>
          <p:cNvSpPr txBox="1">
            <a:spLocks/>
          </p:cNvSpPr>
          <p:nvPr/>
        </p:nvSpPr>
        <p:spPr>
          <a:xfrm>
            <a:off x="259730" y="69850"/>
            <a:ext cx="4572000" cy="536032"/>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Font typeface="Georgia" pitchFamily="18" charset="0"/>
              <a:buNone/>
            </a:pPr>
            <a:r>
              <a:rPr lang="ru-RU" sz="2400" dirty="0" smtClean="0">
                <a:solidFill>
                  <a:schemeClr val="tx1"/>
                </a:solidFill>
                <a:effectLst/>
                <a:latin typeface="Times New Roman" panose="02020603050405020304" pitchFamily="18" charset="0"/>
                <a:cs typeface="Times New Roman" panose="02020603050405020304" pitchFamily="18" charset="0"/>
              </a:rPr>
              <a:t>Основные термины и понятия</a:t>
            </a:r>
            <a:endParaRPr lang="ru-RU" sz="2400" dirty="0">
              <a:solidFill>
                <a:schemeClr val="tx1"/>
              </a:solidFill>
              <a:effectLst/>
              <a:latin typeface="Times New Roman" panose="02020603050405020304" pitchFamily="18" charset="0"/>
              <a:cs typeface="Times New Roman" panose="02020603050405020304" pitchFamily="18" charset="0"/>
            </a:endParaRPr>
          </a:p>
        </p:txBody>
      </p:sp>
      <p:cxnSp>
        <p:nvCxnSpPr>
          <p:cNvPr id="13" name="Прямая соединительная линия 12"/>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25829931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kredi_politik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808" y="3177344"/>
            <a:ext cx="2593130" cy="19442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Номер слайда 2"/>
          <p:cNvSpPr>
            <a:spLocks noGrp="1"/>
          </p:cNvSpPr>
          <p:nvPr>
            <p:ph type="sldNum" sz="quarter" idx="12"/>
          </p:nvPr>
        </p:nvSpPr>
        <p:spPr/>
        <p:txBody>
          <a:bodyPr/>
          <a:lstStyle/>
          <a:p>
            <a:pPr>
              <a:defRPr/>
            </a:pPr>
            <a:fld id="{5134FBE4-DC40-4A96-AB83-42E61AAB2036}" type="slidenum">
              <a:rPr lang="ru-RU" smtClean="0"/>
              <a:pPr>
                <a:defRPr/>
              </a:pPr>
              <a:t>9</a:t>
            </a:fld>
            <a:endParaRPr lang="ru-RU" dirty="0"/>
          </a:p>
        </p:txBody>
      </p:sp>
      <p:sp>
        <p:nvSpPr>
          <p:cNvPr id="5" name="Скругленный прямоугольник 4"/>
          <p:cNvSpPr/>
          <p:nvPr/>
        </p:nvSpPr>
        <p:spPr>
          <a:xfrm>
            <a:off x="179512" y="836712"/>
            <a:ext cx="6192688" cy="1872208"/>
          </a:xfrm>
          <a:prstGeom prst="roundRect">
            <a:avLst/>
          </a:prstGeom>
        </p:spPr>
        <p:style>
          <a:lnRef idx="1">
            <a:schemeClr val="accent4"/>
          </a:lnRef>
          <a:fillRef idx="2">
            <a:schemeClr val="accent4"/>
          </a:fillRef>
          <a:effectRef idx="1">
            <a:schemeClr val="accent4"/>
          </a:effectRef>
          <a:fontRef idx="minor">
            <a:schemeClr val="dk1"/>
          </a:fontRef>
        </p:style>
        <p:txBody>
          <a:bodyPr lIns="0" tIns="0" rIns="0" bIns="0" rtlCol="0" anchor="ctr"/>
          <a:lstStyle/>
          <a:p>
            <a:pPr algn="just"/>
            <a:r>
              <a:rPr lang="ru-RU" sz="1500" b="1" dirty="0" smtClean="0">
                <a:solidFill>
                  <a:prstClr val="black"/>
                </a:solidFill>
                <a:latin typeface="Times New Roman" panose="02020603050405020304" pitchFamily="18" charset="0"/>
                <a:cs typeface="Times New Roman" panose="02020603050405020304" pitchFamily="18" charset="0"/>
              </a:rPr>
              <a:t>     </a:t>
            </a:r>
            <a:r>
              <a:rPr lang="ru-RU" sz="1400" dirty="0" smtClean="0">
                <a:solidFill>
                  <a:prstClr val="black"/>
                </a:solidFill>
                <a:latin typeface="Times New Roman" panose="02020603050405020304" pitchFamily="18" charset="0"/>
                <a:cs typeface="Times New Roman" panose="02020603050405020304" pitchFamily="18" charset="0"/>
              </a:rPr>
              <a:t>Ухудшение условий </a:t>
            </a:r>
            <a:r>
              <a:rPr lang="ru-RU" sz="1400" dirty="0">
                <a:solidFill>
                  <a:prstClr val="black"/>
                </a:solidFill>
                <a:latin typeface="Times New Roman" panose="02020603050405020304" pitchFamily="18" charset="0"/>
                <a:cs typeface="Times New Roman" panose="02020603050405020304" pitchFamily="18" charset="0"/>
              </a:rPr>
              <a:t>функционирования экономики приводит к замедлению роста или снижению доходов бюджетов, а расходные обязательства сохраняются практически на прежнем </a:t>
            </a:r>
            <a:r>
              <a:rPr lang="ru-RU" sz="1400" dirty="0" smtClean="0">
                <a:solidFill>
                  <a:prstClr val="black"/>
                </a:solidFill>
                <a:latin typeface="Times New Roman" panose="02020603050405020304" pitchFamily="18" charset="0"/>
                <a:cs typeface="Times New Roman" panose="02020603050405020304" pitchFamily="18" charset="0"/>
              </a:rPr>
              <a:t>уровне. Дефицит </a:t>
            </a:r>
            <a:r>
              <a:rPr lang="ru-RU" sz="1400" dirty="0">
                <a:solidFill>
                  <a:prstClr val="black"/>
                </a:solidFill>
                <a:latin typeface="Times New Roman" panose="02020603050405020304" pitchFamily="18" charset="0"/>
                <a:cs typeface="Times New Roman" panose="02020603050405020304" pitchFamily="18" charset="0"/>
              </a:rPr>
              <a:t>становится угрозой выполнения социальных обязательств государства и для его преодоления применяются </a:t>
            </a:r>
            <a:r>
              <a:rPr lang="ru-RU" sz="1400" dirty="0" smtClean="0">
                <a:solidFill>
                  <a:prstClr val="black"/>
                </a:solidFill>
                <a:latin typeface="Times New Roman" panose="02020603050405020304" pitchFamily="18" charset="0"/>
                <a:cs typeface="Times New Roman" panose="02020603050405020304" pitchFamily="18" charset="0"/>
              </a:rPr>
              <a:t>методы </a:t>
            </a:r>
            <a:r>
              <a:rPr lang="ru-RU" sz="1400" dirty="0">
                <a:solidFill>
                  <a:prstClr val="black"/>
                </a:solidFill>
                <a:latin typeface="Times New Roman" panose="02020603050405020304" pitchFamily="18" charset="0"/>
                <a:cs typeface="Times New Roman" panose="02020603050405020304" pitchFamily="18" charset="0"/>
              </a:rPr>
              <a:t>мобилизации доходов и оптимизации использования бюджетных средств, направленные на обеспечение </a:t>
            </a:r>
            <a:r>
              <a:rPr lang="ru-RU" sz="1400" dirty="0" smtClean="0">
                <a:solidFill>
                  <a:prstClr val="black"/>
                </a:solidFill>
                <a:latin typeface="Times New Roman" panose="02020603050405020304" pitchFamily="18" charset="0"/>
                <a:cs typeface="Times New Roman" panose="02020603050405020304" pitchFamily="18" charset="0"/>
              </a:rPr>
              <a:t>баланса</a:t>
            </a:r>
          </a:p>
        </p:txBody>
      </p:sp>
      <p:sp>
        <p:nvSpPr>
          <p:cNvPr id="6" name="Скругленный прямоугольник 5"/>
          <p:cNvSpPr/>
          <p:nvPr/>
        </p:nvSpPr>
        <p:spPr>
          <a:xfrm>
            <a:off x="2987824" y="2925317"/>
            <a:ext cx="5985048" cy="2448271"/>
          </a:xfrm>
          <a:prstGeom prst="roundRect">
            <a:avLst/>
          </a:prstGeom>
        </p:spPr>
        <p:style>
          <a:lnRef idx="1">
            <a:schemeClr val="accent4"/>
          </a:lnRef>
          <a:fillRef idx="2">
            <a:schemeClr val="accent4"/>
          </a:fillRef>
          <a:effectRef idx="1">
            <a:schemeClr val="accent4"/>
          </a:effectRef>
          <a:fontRef idx="minor">
            <a:schemeClr val="dk1"/>
          </a:fontRef>
        </p:style>
        <p:txBody>
          <a:bodyPr lIns="0" tIns="0" rIns="0" bIns="0" rtlCol="0" anchor="ctr"/>
          <a:lstStyle/>
          <a:p>
            <a:pPr algn="just"/>
            <a:r>
              <a:rPr lang="ru-RU" sz="1500" b="1" dirty="0" smtClean="0">
                <a:solidFill>
                  <a:prstClr val="black"/>
                </a:solidFill>
                <a:latin typeface="Times New Roman" panose="02020603050405020304" pitchFamily="18" charset="0"/>
                <a:cs typeface="Times New Roman" panose="02020603050405020304" pitchFamily="18" charset="0"/>
              </a:rPr>
              <a:t>    </a:t>
            </a:r>
            <a:r>
              <a:rPr lang="ru-RU" sz="1400" dirty="0" smtClean="0">
                <a:solidFill>
                  <a:prstClr val="black"/>
                </a:solidFill>
                <a:latin typeface="Times New Roman" panose="02020603050405020304" pitchFamily="18" charset="0"/>
                <a:cs typeface="Times New Roman" panose="02020603050405020304" pitchFamily="18" charset="0"/>
              </a:rPr>
              <a:t>Когда </a:t>
            </a:r>
            <a:r>
              <a:rPr lang="ru-RU" sz="1400" dirty="0">
                <a:solidFill>
                  <a:prstClr val="black"/>
                </a:solidFill>
                <a:latin typeface="Times New Roman" panose="02020603050405020304" pitchFamily="18" charset="0"/>
                <a:cs typeface="Times New Roman" panose="02020603050405020304" pitchFamily="18" charset="0"/>
              </a:rPr>
              <a:t>возможности привлечения традиционных доходных источников (налоги, сборы, отчисления и др.) и сокращения расходов исчерпаны, на покрытие дефицита бюджета направляются заемные средства. </a:t>
            </a:r>
            <a:endParaRPr lang="ru-RU" sz="1400" dirty="0" smtClean="0">
              <a:solidFill>
                <a:prstClr val="black"/>
              </a:solidFill>
              <a:latin typeface="Times New Roman" panose="02020603050405020304" pitchFamily="18" charset="0"/>
              <a:cs typeface="Times New Roman" panose="02020603050405020304" pitchFamily="18" charset="0"/>
            </a:endParaRPr>
          </a:p>
          <a:p>
            <a:pPr algn="just"/>
            <a:r>
              <a:rPr lang="ru-RU" sz="1400" dirty="0">
                <a:solidFill>
                  <a:prstClr val="black"/>
                </a:solidFill>
                <a:latin typeface="Times New Roman" panose="02020603050405020304" pitchFamily="18" charset="0"/>
                <a:cs typeface="Times New Roman" panose="02020603050405020304" pitchFamily="18" charset="0"/>
              </a:rPr>
              <a:t> </a:t>
            </a:r>
            <a:r>
              <a:rPr lang="ru-RU" sz="1400" dirty="0" smtClean="0">
                <a:solidFill>
                  <a:prstClr val="black"/>
                </a:solidFill>
                <a:latin typeface="Times New Roman" panose="02020603050405020304" pitchFamily="18" charset="0"/>
                <a:cs typeface="Times New Roman" panose="02020603050405020304" pitchFamily="18" charset="0"/>
              </a:rPr>
              <a:t>   Формирование </a:t>
            </a:r>
            <a:r>
              <a:rPr lang="ru-RU" sz="1400" dirty="0">
                <a:solidFill>
                  <a:prstClr val="black"/>
                </a:solidFill>
                <a:latin typeface="Times New Roman" panose="02020603050405020304" pitchFamily="18" charset="0"/>
                <a:cs typeface="Times New Roman" panose="02020603050405020304" pitchFamily="18" charset="0"/>
              </a:rPr>
              <a:t>эффективного механизма заимствований, позволяющего привлекать дополнительные ресурсы при минимальных издержках, - суть долговой политики региона, нацеленной, прежде всего, на преодоление дефицитности бюджета и достижение его сбалансированности</a:t>
            </a:r>
            <a:r>
              <a:rPr lang="ru-RU" sz="1400" dirty="0" smtClean="0">
                <a:solidFill>
                  <a:prstClr val="black"/>
                </a:solidFill>
                <a:latin typeface="Times New Roman" panose="02020603050405020304" pitchFamily="18" charset="0"/>
                <a:cs typeface="Times New Roman" panose="02020603050405020304" pitchFamily="18" charset="0"/>
              </a:rPr>
              <a:t>.</a:t>
            </a:r>
          </a:p>
          <a:p>
            <a:pPr algn="just"/>
            <a:r>
              <a:rPr lang="ru-RU" sz="1400" dirty="0" smtClean="0">
                <a:solidFill>
                  <a:prstClr val="black"/>
                </a:solidFill>
                <a:latin typeface="Times New Roman" panose="02020603050405020304" pitchFamily="18" charset="0"/>
                <a:cs typeface="Times New Roman" panose="02020603050405020304" pitchFamily="18" charset="0"/>
              </a:rPr>
              <a:t>    Вытекающая из этого задача – сокращение государственного долга Чувашской Республики</a:t>
            </a:r>
          </a:p>
        </p:txBody>
      </p:sp>
      <p:sp>
        <p:nvSpPr>
          <p:cNvPr id="7" name="Скругленный прямоугольник 6"/>
          <p:cNvSpPr/>
          <p:nvPr/>
        </p:nvSpPr>
        <p:spPr>
          <a:xfrm>
            <a:off x="179512" y="5661248"/>
            <a:ext cx="5616624" cy="936104"/>
          </a:xfrm>
          <a:prstGeom prst="roundRect">
            <a:avLst/>
          </a:prstGeom>
        </p:spPr>
        <p:style>
          <a:lnRef idx="1">
            <a:schemeClr val="accent4"/>
          </a:lnRef>
          <a:fillRef idx="2">
            <a:schemeClr val="accent4"/>
          </a:fillRef>
          <a:effectRef idx="1">
            <a:schemeClr val="accent4"/>
          </a:effectRef>
          <a:fontRef idx="minor">
            <a:schemeClr val="dk1"/>
          </a:fontRef>
        </p:style>
        <p:txBody>
          <a:bodyPr lIns="0" tIns="0" rIns="0" bIns="0" rtlCol="0" anchor="ctr"/>
          <a:lstStyle/>
          <a:p>
            <a:pPr algn="just"/>
            <a:r>
              <a:rPr lang="ru-RU" sz="1500" b="1" dirty="0" smtClean="0">
                <a:solidFill>
                  <a:prstClr val="black"/>
                </a:solidFill>
                <a:latin typeface="Times New Roman" panose="02020603050405020304" pitchFamily="18" charset="0"/>
                <a:cs typeface="Times New Roman" panose="02020603050405020304" pitchFamily="18" charset="0"/>
              </a:rPr>
              <a:t>     </a:t>
            </a:r>
            <a:r>
              <a:rPr lang="ru-RU" sz="1500" dirty="0" smtClean="0">
                <a:solidFill>
                  <a:prstClr val="black"/>
                </a:solidFill>
                <a:latin typeface="Times New Roman" panose="02020603050405020304" pitchFamily="18" charset="0"/>
                <a:cs typeface="Times New Roman" panose="02020603050405020304" pitchFamily="18" charset="0"/>
              </a:rPr>
              <a:t>Проведение </a:t>
            </a:r>
            <a:r>
              <a:rPr lang="ru-RU" sz="1500" dirty="0">
                <a:solidFill>
                  <a:prstClr val="black"/>
                </a:solidFill>
                <a:latin typeface="Times New Roman" panose="02020603050405020304" pitchFamily="18" charset="0"/>
                <a:cs typeface="Times New Roman" panose="02020603050405020304" pitchFamily="18" charset="0"/>
              </a:rPr>
              <a:t>предсказуемой и ответственной бюджетной политики является важнейшей предпосылкой для обеспечения макроэкономической </a:t>
            </a:r>
            <a:r>
              <a:rPr lang="ru-RU" sz="1500" dirty="0" smtClean="0">
                <a:solidFill>
                  <a:prstClr val="black"/>
                </a:solidFill>
                <a:latin typeface="Times New Roman" panose="02020603050405020304" pitchFamily="18" charset="0"/>
                <a:cs typeface="Times New Roman" panose="02020603050405020304" pitchFamily="18" charset="0"/>
              </a:rPr>
              <a:t>стабильности</a:t>
            </a:r>
          </a:p>
        </p:txBody>
      </p:sp>
      <p:pic>
        <p:nvPicPr>
          <p:cNvPr id="1027" name="Picture 3" descr="E:\11e809349eb14856577a0116ad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7916" y="843136"/>
            <a:ext cx="2332230" cy="18657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Заголовок 1"/>
          <p:cNvSpPr txBox="1">
            <a:spLocks/>
          </p:cNvSpPr>
          <p:nvPr/>
        </p:nvSpPr>
        <p:spPr>
          <a:xfrm>
            <a:off x="259729" y="-13063"/>
            <a:ext cx="6976567" cy="6206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fontAlgn="auto">
              <a:spcAft>
                <a:spcPts val="0"/>
              </a:spcAft>
              <a:buNone/>
            </a:pPr>
            <a:r>
              <a:rPr lang="ru-RU" sz="2000" dirty="0">
                <a:solidFill>
                  <a:schemeClr val="tx1"/>
                </a:solidFill>
                <a:effectLst/>
                <a:latin typeface="Times New Roman" panose="02020603050405020304" pitchFamily="18" charset="0"/>
                <a:cs typeface="Times New Roman" panose="02020603050405020304" pitchFamily="18" charset="0"/>
              </a:rPr>
              <a:t>Риски и проблемы в сфере бюджетной политики Чувашской Республики</a:t>
            </a:r>
          </a:p>
        </p:txBody>
      </p:sp>
      <p:cxnSp>
        <p:nvCxnSpPr>
          <p:cNvPr id="10" name="Прямая соединительная линия 9"/>
          <p:cNvCxnSpPr/>
          <p:nvPr/>
        </p:nvCxnSpPr>
        <p:spPr>
          <a:xfrm>
            <a:off x="0" y="62068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873228" y="69850"/>
            <a:ext cx="1223412" cy="492443"/>
          </a:xfrm>
          <a:prstGeom prst="rect">
            <a:avLst/>
          </a:prstGeom>
          <a:noFill/>
        </p:spPr>
        <p:txBody>
          <a:bodyPr wrap="none" rtlCol="0">
            <a:spAutoFit/>
          </a:bodyPr>
          <a:lstStyle/>
          <a:p>
            <a:pPr algn="ctr"/>
            <a:r>
              <a:rPr lang="ru-RU" sz="1300" b="1" i="1" dirty="0" smtClean="0">
                <a:solidFill>
                  <a:schemeClr val="accent1"/>
                </a:solidFill>
                <a:latin typeface="+mn-lt"/>
              </a:rPr>
              <a:t>Бюджет</a:t>
            </a:r>
          </a:p>
          <a:p>
            <a:pPr algn="ctr"/>
            <a:r>
              <a:rPr lang="ru-RU" sz="1300" b="1" i="1" dirty="0" smtClean="0">
                <a:solidFill>
                  <a:schemeClr val="accent1"/>
                </a:solidFill>
                <a:latin typeface="+mn-lt"/>
              </a:rPr>
              <a:t>для граждан</a:t>
            </a:r>
            <a:endParaRPr lang="ru-RU" sz="1300" b="1" i="1" dirty="0">
              <a:solidFill>
                <a:schemeClr val="accent1"/>
              </a:solidFill>
              <a:latin typeface="+mn-lt"/>
            </a:endParaRPr>
          </a:p>
        </p:txBody>
      </p:sp>
    </p:spTree>
    <p:extLst>
      <p:ext uri="{BB962C8B-B14F-4D97-AF65-F5344CB8AC3E}">
        <p14:creationId xmlns:p14="http://schemas.microsoft.com/office/powerpoint/2010/main" val="2802060658"/>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12471</TotalTime>
  <Words>12789</Words>
  <Application>Microsoft Office PowerPoint</Application>
  <PresentationFormat>Экран (4:3)</PresentationFormat>
  <Paragraphs>3325</Paragraphs>
  <Slides>77</Slides>
  <Notes>50</Notes>
  <HiddenSlides>0</HiddenSlides>
  <MMClips>0</MMClips>
  <ScaleCrop>false</ScaleCrop>
  <HeadingPairs>
    <vt:vector size="4" baseType="variant">
      <vt:variant>
        <vt:lpstr>Тема</vt:lpstr>
      </vt:variant>
      <vt:variant>
        <vt:i4>1</vt:i4>
      </vt:variant>
      <vt:variant>
        <vt:lpstr>Заголовки слайдов</vt:lpstr>
      </vt:variant>
      <vt:variant>
        <vt:i4>77</vt:i4>
      </vt:variant>
    </vt:vector>
  </HeadingPairs>
  <TitlesOfParts>
    <vt:vector size="78" baseType="lpstr">
      <vt:lpstr>Воздушный поток</vt:lpstr>
      <vt:lpstr>Бюджет для граждан</vt:lpstr>
      <vt:lpstr>Чувашская Республика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Реконструкция здания под Центральный государственный архив Чувашской Республики  по ул. Урукова, д. 2а, г. Чебоксары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dc:title>
  <dc:creator>ОМ</dc:creator>
  <cp:lastModifiedBy>Смирнов Игорь Николаевич</cp:lastModifiedBy>
  <cp:revision>2349</cp:revision>
  <cp:lastPrinted>2017-04-14T05:50:53Z</cp:lastPrinted>
  <dcterms:created xsi:type="dcterms:W3CDTF">2011-09-23T06:24:52Z</dcterms:created>
  <dcterms:modified xsi:type="dcterms:W3CDTF">2018-04-16T14:16:46Z</dcterms:modified>
</cp:coreProperties>
</file>